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Ex2.xml" ContentType="application/vnd.ms-office.chartex+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charts/chart1.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9" r:id="rId1"/>
  </p:sldMasterIdLst>
  <p:notesMasterIdLst>
    <p:notesMasterId r:id="rId7"/>
  </p:notesMasterIdLst>
  <p:sldIdLst>
    <p:sldId id="260" r:id="rId2"/>
    <p:sldId id="256" r:id="rId3"/>
    <p:sldId id="257" r:id="rId4"/>
    <p:sldId id="258" r:id="rId5"/>
    <p:sldId id="259" r:id="rId6"/>
  </p:sldIdLst>
  <p:sldSz cx="9144000" cy="5143500" type="screen16x9"/>
  <p:notesSz cx="6858000" cy="9144000"/>
  <p:embeddedFontLst>
    <p:embeddedFont>
      <p:font typeface="Agency FB" panose="020B0503020202020204" pitchFamily="34" charset="0"/>
      <p:regular r:id="rId8"/>
      <p:bold r:id="rId9"/>
    </p:embeddedFont>
    <p:embeddedFont>
      <p:font typeface="Open Sans" panose="020B0606030504020204" pitchFamily="34" charset="0"/>
      <p:regular r:id="rId10"/>
      <p:bold r:id="rId11"/>
      <p:italic r:id="rId12"/>
      <p:boldItalic r:id="rId13"/>
    </p:embeddedFont>
    <p:embeddedFont>
      <p:font typeface="Tw Cen MT" panose="020B0602020104020603" pitchFamily="34" charset="0"/>
      <p:regular r:id="rId14"/>
      <p:bold r:id="rId15"/>
      <p:italic r:id="rId16"/>
      <p:boldItalic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6969"/>
    <a:srgbClr val="ADADAD"/>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0" y="8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mohammad\Desktop\Lerning\Udacity\Excel\Project\Project%203\q1.xlsx" TargetMode="External"/><Relationship Id="rId2" Type="http://schemas.microsoft.com/office/2011/relationships/chartColorStyle" Target="colors3.xml"/><Relationship Id="rId1" Type="http://schemas.microsoft.com/office/2011/relationships/chartStyle" Target="style3.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ohammad\Desktop\Lerning\Udacity\Excel\Project\Project%203\WorkBook%20of%20project%203.xlsx" TargetMode="External"/><Relationship Id="rId2" Type="http://schemas.microsoft.com/office/2011/relationships/chartColorStyle" Target="colors4.xml"/><Relationship Id="rId1" Type="http://schemas.microsoft.com/office/2011/relationships/chartStyle" Target="style4.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mohammad\Desktop\Lerning\Udacity\Excel\Project\Project%203\WorkBook%20of%20project%203.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mohammad\Desktop\Lerning\Udacity\Excel\Project\Project%203\WorkBook%20of%20project%203.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Top 10 earning artists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3992935258092738"/>
          <c:y val="0.17171296296296296"/>
          <c:w val="0.62370826609627927"/>
          <c:h val="0.68519446695219355"/>
        </c:manualLayout>
      </c:layout>
      <c:barChart>
        <c:barDir val="bar"/>
        <c:grouping val="clustered"/>
        <c:varyColors val="0"/>
        <c:ser>
          <c:idx val="0"/>
          <c:order val="0"/>
          <c:spPr>
            <a:solidFill>
              <a:schemeClr val="accent1"/>
            </a:solidFill>
            <a:ln>
              <a:noFill/>
            </a:ln>
            <a:effectLst/>
          </c:spPr>
          <c:invertIfNegative val="0"/>
          <c:cat>
            <c:strRef>
              <c:f>'[q1.xlsx]q3'!$G$2:$G$10</c:f>
              <c:strCache>
                <c:ptCount val="9"/>
                <c:pt idx="0">
                  <c:v>90 Iron Maiden</c:v>
                </c:pt>
                <c:pt idx="1">
                  <c:v>150 U2</c:v>
                </c:pt>
                <c:pt idx="2">
                  <c:v>50 Metallica</c:v>
                </c:pt>
                <c:pt idx="3">
                  <c:v>22 Led Zeppelin</c:v>
                </c:pt>
                <c:pt idx="4">
                  <c:v>149 Lost</c:v>
                </c:pt>
                <c:pt idx="5">
                  <c:v>156 The Office</c:v>
                </c:pt>
                <c:pt idx="6">
                  <c:v>113 Os Paralamas Do Sucesso</c:v>
                </c:pt>
                <c:pt idx="7">
                  <c:v>58 Deep Purple</c:v>
                </c:pt>
                <c:pt idx="8">
                  <c:v>82 Faith No More</c:v>
                </c:pt>
              </c:strCache>
            </c:strRef>
          </c:cat>
          <c:val>
            <c:numRef>
              <c:f>'[q1.xlsx]q3'!$H$2:$H$10</c:f>
              <c:numCache>
                <c:formatCode>General</c:formatCode>
                <c:ptCount val="9"/>
                <c:pt idx="0">
                  <c:v>138.6</c:v>
                </c:pt>
                <c:pt idx="1">
                  <c:v>105.93</c:v>
                </c:pt>
                <c:pt idx="2">
                  <c:v>90.09</c:v>
                </c:pt>
                <c:pt idx="3">
                  <c:v>86.13</c:v>
                </c:pt>
                <c:pt idx="4">
                  <c:v>81.59</c:v>
                </c:pt>
                <c:pt idx="5">
                  <c:v>49.75</c:v>
                </c:pt>
                <c:pt idx="6">
                  <c:v>44.55</c:v>
                </c:pt>
                <c:pt idx="7">
                  <c:v>43.56</c:v>
                </c:pt>
                <c:pt idx="8">
                  <c:v>41.58</c:v>
                </c:pt>
              </c:numCache>
            </c:numRef>
          </c:val>
          <c:extLst>
            <c:ext xmlns:c16="http://schemas.microsoft.com/office/drawing/2014/chart" uri="{C3380CC4-5D6E-409C-BE32-E72D297353CC}">
              <c16:uniqueId val="{00000000-0319-4625-A916-0E5DE81C739B}"/>
            </c:ext>
          </c:extLst>
        </c:ser>
        <c:dLbls>
          <c:showLegendKey val="0"/>
          <c:showVal val="0"/>
          <c:showCatName val="0"/>
          <c:showSerName val="0"/>
          <c:showPercent val="0"/>
          <c:showBubbleSize val="0"/>
        </c:dLbls>
        <c:gapWidth val="182"/>
        <c:axId val="-1181373728"/>
        <c:axId val="-1181367744"/>
      </c:barChart>
      <c:catAx>
        <c:axId val="-118137372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dirty="0"/>
                  <a:t>Artists Names </a:t>
                </a:r>
              </a:p>
              <a:p>
                <a:pPr>
                  <a:defRPr/>
                </a:pPr>
                <a:r>
                  <a:rPr lang="en-US" b="1" dirty="0"/>
                  <a:t>with IDs</a:t>
                </a:r>
              </a:p>
            </c:rich>
          </c:tx>
          <c:layout>
            <c:manualLayout>
              <c:xMode val="edge"/>
              <c:yMode val="edge"/>
              <c:x val="4.4444444444444446E-2"/>
              <c:y val="0.445177529892096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1367744"/>
        <c:crosses val="autoZero"/>
        <c:auto val="1"/>
        <c:lblAlgn val="ctr"/>
        <c:lblOffset val="100"/>
        <c:noMultiLvlLbl val="0"/>
      </c:catAx>
      <c:valAx>
        <c:axId val="-118136774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Amount of money earned</a:t>
                </a:r>
                <a:r>
                  <a:rPr lang="en-US" b="1" baseline="0"/>
                  <a:t> (in USD)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13737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sz="1400" b="1" i="0" u="none" strike="noStrike" cap="all" baseline="0">
                <a:effectLst/>
              </a:rPr>
              <a:t>What type of genre music does customers like the most?</a:t>
            </a:r>
            <a:endParaRPr lang="en-US" sz="1100" dirty="0"/>
          </a:p>
        </c:rich>
      </c:tx>
      <c:layout>
        <c:manualLayout>
          <c:xMode val="edge"/>
          <c:yMode val="edge"/>
          <c:x val="0.10736533225193334"/>
          <c:y val="0"/>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0F0A-45E6-8F53-985EF92F164D}"/>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0F0A-45E6-8F53-985EF92F164D}"/>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0F0A-45E6-8F53-985EF92F164D}"/>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0F0A-45E6-8F53-985EF92F164D}"/>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0F0A-45E6-8F53-985EF92F164D}"/>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0F0A-45E6-8F53-985EF92F164D}"/>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0F0A-45E6-8F53-985EF92F164D}"/>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0F0A-45E6-8F53-985EF92F164D}"/>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1-0F0A-45E6-8F53-985EF92F164D}"/>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3-0F0A-45E6-8F53-985EF92F164D}"/>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'q4'!$A$2:$A$6</c:f>
              <c:strCache>
                <c:ptCount val="5"/>
                <c:pt idx="0">
                  <c:v>Rock</c:v>
                </c:pt>
                <c:pt idx="1">
                  <c:v>Latin</c:v>
                </c:pt>
                <c:pt idx="2">
                  <c:v>Metal</c:v>
                </c:pt>
                <c:pt idx="3">
                  <c:v>Alternative &amp; Punk</c:v>
                </c:pt>
                <c:pt idx="4">
                  <c:v>Others</c:v>
                </c:pt>
              </c:strCache>
            </c:strRef>
          </c:cat>
          <c:val>
            <c:numRef>
              <c:f>'q4'!$B$2:$B$6</c:f>
              <c:numCache>
                <c:formatCode>General</c:formatCode>
                <c:ptCount val="5"/>
                <c:pt idx="0">
                  <c:v>835</c:v>
                </c:pt>
                <c:pt idx="1">
                  <c:v>386</c:v>
                </c:pt>
                <c:pt idx="2">
                  <c:v>264</c:v>
                </c:pt>
                <c:pt idx="3">
                  <c:v>244</c:v>
                </c:pt>
                <c:pt idx="4">
                  <c:v>511</c:v>
                </c:pt>
              </c:numCache>
            </c:numRef>
          </c:val>
          <c:extLst>
            <c:ext xmlns:c16="http://schemas.microsoft.com/office/drawing/2014/chart" uri="{C3380CC4-5D6E-409C-BE32-E72D297353CC}">
              <c16:uniqueId val="{00000014-0F0A-45E6-8F53-985EF92F164D}"/>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'q1'!$A$2:$A$25</cx:f>
        <cx:nf>'q1'!$A$1</cx:nf>
        <cx:lvl ptCount="24" name="BillingCountry">
          <cx:pt idx="0">USA</cx:pt>
          <cx:pt idx="1">Canada</cx:pt>
          <cx:pt idx="2">Brazil</cx:pt>
          <cx:pt idx="3">France</cx:pt>
          <cx:pt idx="4">Germany</cx:pt>
          <cx:pt idx="5">India</cx:pt>
          <cx:pt idx="6">United Kingdom</cx:pt>
          <cx:pt idx="7">Czech Republic</cx:pt>
          <cx:pt idx="8">Portugal</cx:pt>
          <cx:pt idx="9">Argentina</cx:pt>
          <cx:pt idx="10">Australia</cx:pt>
          <cx:pt idx="11">Austria</cx:pt>
          <cx:pt idx="12">Belgium</cx:pt>
          <cx:pt idx="13">Chile</cx:pt>
          <cx:pt idx="14">Denmark</cx:pt>
          <cx:pt idx="15">Finland</cx:pt>
          <cx:pt idx="16">Hungary</cx:pt>
          <cx:pt idx="17">Ireland</cx:pt>
          <cx:pt idx="18">Italy</cx:pt>
          <cx:pt idx="19">Netherlands</cx:pt>
          <cx:pt idx="20">Norway</cx:pt>
          <cx:pt idx="21">Poland</cx:pt>
          <cx:pt idx="22">Spain</cx:pt>
          <cx:pt idx="23">Sweden</cx:pt>
        </cx:lvl>
      </cx:strDim>
      <cx:numDim type="colorVal">
        <cx:f>'q1'!$B$2:$B$25</cx:f>
        <cx:lvl ptCount="24" formatCode="0">
          <cx:pt idx="0">523.06000000000301</cx:pt>
          <cx:pt idx="1">303.960000000001</cx:pt>
          <cx:pt idx="2">195.09999999999999</cx:pt>
          <cx:pt idx="3">190.09999999999999</cx:pt>
          <cx:pt idx="4">156.47999999999999</cx:pt>
          <cx:pt idx="5">112.86</cx:pt>
          <cx:pt idx="6">90.239999999999995</cx:pt>
          <cx:pt idx="7">77.239999999999995</cx:pt>
          <cx:pt idx="8">75.260000000000005</cx:pt>
          <cx:pt idx="9">46.619999999999997</cx:pt>
          <cx:pt idx="10">45.619999999999997</cx:pt>
          <cx:pt idx="11">45.619999999999997</cx:pt>
          <cx:pt idx="12">42.619999999999997</cx:pt>
          <cx:pt idx="13">41.619999999999997</cx:pt>
          <cx:pt idx="14">40.619999999999997</cx:pt>
          <cx:pt idx="15">39.619999999999997</cx:pt>
          <cx:pt idx="16">38.619999999999997</cx:pt>
          <cx:pt idx="17">37.619999999999997</cx:pt>
          <cx:pt idx="18">37.619999999999997</cx:pt>
          <cx:pt idx="19">37.619999999999997</cx:pt>
          <cx:pt idx="20">37.619999999999997</cx:pt>
          <cx:pt idx="21">37.619999999999997</cx:pt>
          <cx:pt idx="22">37.619999999999997</cx:pt>
          <cx:pt idx="23">37.619999999999997</cx:pt>
        </cx:lvl>
      </cx:numDim>
    </cx:data>
  </cx:chartData>
  <cx:chart>
    <cx:title pos="t" align="ctr" overlay="0">
      <cx:tx>
        <cx:rich>
          <a:bodyPr rot="0" spcFirstLastPara="1" vertOverflow="ellipsis" vert="horz" wrap="square" lIns="38100" tIns="19050" rIns="38100" bIns="19050" anchor="ctr" anchorCtr="1" compatLnSpc="0"/>
          <a:lstStyle/>
          <a:p>
            <a:pPr rtl="0"/>
            <a:r>
              <a:rPr lang="en-US" sz="1400" b="0" i="0" baseline="0" dirty="0">
                <a:solidFill>
                  <a:schemeClr val="bg2">
                    <a:lumMod val="50000"/>
                  </a:schemeClr>
                </a:solidFill>
                <a:effectLst/>
              </a:rPr>
              <a:t>Money Spent Per Country</a:t>
            </a:r>
            <a:endParaRPr lang="en-US" sz="1100" dirty="0">
              <a:solidFill>
                <a:schemeClr val="bg2">
                  <a:lumMod val="50000"/>
                </a:schemeClr>
              </a:solidFill>
              <a:effectLst/>
            </a:endParaRPr>
          </a:p>
        </cx:rich>
      </cx:tx>
    </cx:title>
    <cx:plotArea>
      <cx:plotAreaRegion>
        <cx:series layoutId="regionMap" uniqueId="{35BEBC07-0624-4272-892C-F1E9B7B836BB}">
          <cx:dataId val="0"/>
          <cx:layoutPr>
            <cx:geography cultureLanguage="en-US" cultureRegion="SA" attribution="Powered by Bing">
              <cx:geoCache provider="{E9337A44-BEBE-4D9F-B70C-5C5E7DAFC167}">
                <cx:binary>7HzZctxWtuWvKPzcoDGcg6GifCMKQA5kUrKcKrtu8QVBUjSAxDwPX99rgZJMQtmkqq867IeOKlki
QOQ5Z49rr72Rf78f/3afPtzWb8YszZu/3Y8//RC1bfm3H39s7qOH7La5yOL7umiK39uL+yL7sfj9
9/j+4ceP9e0Q5+GPuqqJH++j27p9GH/4r7/j08KH4rq4v23jIv+le6in40PTpW3zwr2zt97cF13e
8vEQn/TTD++L9Db/+MObh7yN2+mfU/nw0w/PfuWHNz+uP+irRd+k2FfbfcSzUr/QdEc1HMsUQhW6
Y/3wJi3y8NNtzbkwHMNSNSkNQwhL1T8v/e42w+Ovb2fZzO3Hj/VD07z59Pcfzz3b+h+X46bwHs/t
Fdzl++vlWD8+l+t//X11AQddXXki+rVUXru1lvyvH/7x+ez/c7EbzoVwpKMJIR1dt6WqPRO74tgX
ju04tm6qwrHxB2p5VPmj3H/N4/bh45sP7W370Hy+dW5b58W/enylhdXdtTJ+/fDnK8O7zW8/3r50
8P/MDUz9QhqQtaZLeILEf1b6MC8M2zYkFLY4ydoPXt/PeUV8fm6lgc+X16L3YIJw75WRf3Xh/6kf
uPXtHKffT/SKpl5YlmmpwrJtXbXVtS9I40I1LUQfE4rRLYP3n/rC6xs6L/vPz61k//nyWvbu8c+X
/WX+Mf6OVq/riEKGptm6bWqGbjn2M6u3nAtLt1RVqqqAapbbTwX/6m7Oy/3TYyuxf7q6lvrluz9f
6tv6Nr9/+Gx056LsfxZshHlh6potNGGopinUldihFKk5SMW6atrCXln765s5L/XPz63E/vnyWu7b
v4C17x7q7Dafvp/gpQawo9mqBZEjnD+P8QhDQlVNR9jC0vD352UfE+437OW83L88uBL8l+tryfub
P9/ivfnhPnpzfCi7uzS+/yyJ72D5iCiGo6lS14WpOkI1ngUcTV4YhoZwo0pDqNJeR/pv39Z5Xayf
X6lkfXutGe/mz9fMJ2x2QNHxsci+n2aQZB1h2IaOSoCqIcB5UgcowEdSlQhWErlYCIMx62ku+PZ9
nVfN+vmVata316rZuX++at4XdduFt98RGqFKMC3HUW1L6kJohoOg9FQp1oVj2kBFmq47trS/Usq3
7Oi8Ov54cqWIP26sVfD+n3++Cv5RhzTK/DtiJMWQF0gZ0lClsFVHWquYpZjyQnUMU6q2ZtnIHI54
7hnftKfzWnjy6EoNT+6s9fCPv0Dm/lDexvlnMXyHtKGi+rJMRxqoz567gIG4hJSiOjpqZVsgnzyN
Sq/u47zcPz22kvmnq2t5b/4C5fA/uqatb9PvWRsouryQlg3yh6avWXIVfDRDXBiok1EwS12Da6xw
6jdt6bz4nzy6UsGTO2s1/OPXv0D4oRq+pxKEdSFtS7WlpcMBUIqt8JK40EBZIPQ7JsrilfEvwnp5
Ny/Inw+ekz6vfyX7v0Dodx/SMO6+JyJSL0yhaZYwNMAe8zkeEhemCYAqbVtFXSzF2vq/YTfnZf/l
wZXsv1xfy979K5QLUZw+fI68//Nwz5SrG1Lgf9Ix9JXoFUu70DVQp6YFywcxveZGvdd2c17ynx5b
yf3T1bXUvb8AIf2uqIfb71gdmwJSt8lJ2481AIDME7SpoUIA+NfISmiWuQo2r2/mvNQ/P7cS++fL
a7m/+/nPj/L+Q57d1sn3s3dpXsDIdUcA4uiEkM9jDVowhmlYhqE7mol0uwaY37Cf87L/8uBK+F+u
r6XvH/586b97aKOHmk2w5jtqQL8whK5LW6DNZQJNPidCgYR0W2MSFgg8trOO9t+4p/NaePbwShPP
7q218e4vEIO2cf59+5EIQiA/bRsEnSbBga4aMTpcxeZVzQAAhb+saLpv2M95LXx5cKWBL9fX0t9e
/vm+sO/y8Lb+jikAeFMDnYA4I9ESVtdtMHSDATdVNC11dMJMsZb+N+znvPS/PLiS/pfra+nv/wJo
/7J++L62Dw4OXQEHvRhNSFVfo33FBto34RrgfBCp0IxfGf83bOi8+L88uBL/l+tr8V/+BUDnJ0rw
9Rb4f9ac+f+d+edDFv/pmMRle5t+z4gEggfzKeA3hYm4tKZANYyvsJdmWKYmHfOrfPDqbv4PDvF4
iLU7PF79yhn+AtXvh+Hh48N3ZNwwD2HrmuVg/kSXpNeeAyLNRB9Hol3g2JYA7/YZiT32yl7fzHmp
f35uJfbPl9dy//BdgtBqluKJuX8Zm/Jv29vNMm/1zXeXA2IEbPXoJ3LybIn8yFtefvzpB01F5fVl
iosf8YzU3GM8682B//lArnf13MNt0+IjNHEhhI6SAdSFZaDB/8Ob4eHxjnGB5ie4UhXTFo+Eao7O
RfTTDxgHYDWNBCNB9+mWhRqvKbpPtzgCpjqmZWm6UHXjy5QbRsCmsMi/SOvTz2/yLntfxHnb/PQD
Fi8ff4vHs2yhC/Aq4E8wA6VqC6Ne3t8e0dPCL2v/K5/iqY2CVj1ESeEmduaF+V0SSq8w77TmqBia
+0Q+Z9ZDY/fF9SDep+udZC60ohzUg33SXexqH56yjRaau9jKXae8+79YjXWyamG4At2b56vN6klL
hqxTD2rU+1FeuEWZu7MabIQQnpj0Vw5nq+dOZ6FtitIRoECTz9drBkv2mYQ0DS12a3V0zez3WN2d
TM07idht086Ng9SfQulWWb3pw5PbKjeyVvZJJ/xJZJ4xGb6QmaeFua/MuZf2hi8j6WbVddHclFPr
8icpr4PuWlOPST16jvk27jOPf1Qn95RYumrUup2ct5mpHxpT8WzXthu30oNNIDQvb2J3MBs3HKQb
nG6aUtnIPnbLLHbNZtclhn8aj116PWObU966jXKsZzySemmVuJYl3FOuecslfEo63XBJZcBv5DdJ
IvkhVnkzG8omNI6a2rpJcKMXy60mkC6Xj7DZl1UNwPW1YT0Rvflc9CdTTsls0ZCxpmNua+NOM2HO
znGwNdeOM68f5Ctratp5hQsHE1G2jSi8WtXJU2co5aQetFa6URC7J83wyzL3+jx2ceZGSLfr/92r
1UOjtLt6vA6DxNejydWjK+rYgT5OFfQQma6AEtQU+oeGneTdKQrdtLq2+3Y3pabbm7FrqJlvh7nX
hq2rVpo3mKkfpOGWjpvHymYMdD+3VK+IdK9VhJsHwp3zzC+n46nXff5T5FsRpy7abC5IDi+OlE1s
Kpu0gBFgXT5pWvP2ZAg3cgSsqHVjaDuZYrfQ1MM8Q79h5vHZVGl2iiVhR6Ebm5YbwAwScTOqqT9H
7S4RjSvimwI227etqxUwsemYpDdtG7tOf5ynzLPK2E3r1jU7mHineWWb7UXRurWmeV12cheXwM9z
omyK+uSKWvgURKDf0E6NDrsbJjfahe/DLtrCmlX1SHkOkzco16bWugEM82VTMxB8z9jaH1pnkHsS
NKc4z4PCnNWDrOxLns8sq01g6B612YWZn/MosAJs0w40Dw6RlPBQ+FudtS68ospSv5Kx26nlBlr5
l65n21FL95UO9afKRi9q+OQNpR9O9a61lX03BPsW5sTQMuT1Y0Z+BJBn4vJ59/njSKtIGdZG6sSh
qh6ysPftMdsYlu6WqvBOiMtN3Pl1obtpoLyyLAPiV+nHQhLE9JVuWGK1bDMNkRN2Qj30ReFGUeGW
gbOJR7F7WWOCaWW9jmPDfzlix6mK5xqrdCXoZFJqh6CEJcJXqbViOoanD12he8pwI6dgIxVno2bX
XcwrCNdV7R4V+1iWu7lDbDSlWzb1JmuqTe5o21IIl26O9Oo5cMoYrg9Nm8XJHdTYDbvcS5S702FE
CKVrqDWCswbjMKTbYgnZp35M3yhcs79pwtdUaqDt9+zQmCWXOKrqYHyNg1Qr4SatE011po+HAIEQ
plgll4mtunS/MZNuk5iLGOLMT8xDb2D32A7OfzLaJRlYGQ5V3zANMF208EeGgWy6sepkb/eZb8A1
le46V1KfR256zStO+StRdm2ayzEwoifBxmrStFdJNVdqzYG3jYdkyt1Izb0oyF1kKCNxnVB3hbgT
0yu4QVvDlGVNTEeBCgYRLHSK9omH58aphc9N4yHXIIM490RouqGOtH16Pyj7qsq8FJmOPi5xp0J6
VJHoTPOmjGApTrqndl82YlNlNnlqxdwVSAe0eR0DvTCSDk93NVVqVbSTOhxmRdtaNtQ4Gn6iBRtL
qzcTTJTXmJuZiSpN+AQbupX6an5y5wH5IgDCQPxgfHa5wyFPfcbaJa7CAqwo9/sGqQGBlcGsUMPL
1EACqRGf62z5oGyGe8CejRxpK7lqs2Kr1PblKSn3bbjjp1kKfEkgHenastw4Zz7xDyM7olpvW5f0
DlMvN0wWXZUDk9wk4XV7OrkM+2Zm+Mw6AmGwVm40/UMehC4TBjc+adWRH13A7HjS6NTRKCdFujZM
1tBSPxxv+NsO3K0I1G3Y6B5RVe1bk7VDDNjlIzaPiK3it6jNEeabi13dJ36Q4xcdZMuo3pxieMWc
eRFC9zTn+1hUm86sNhbyFYDGmAg/H7Cr1Buj+GpCfuWmBl0sIC7Nsr0ZaVtlNA5FYb0ztHLX2R/k
iJwPoS4aa4HazNZlzg+rk6vk+paaYp7VR/FFbGaGFN170SR9hq+mvg7Ct3OsetqobHJbXiqh8IFu
vT6+avQAzp15pZN5SqFtjbLe9TUstmo2ypD6eVZtqhTWK6vN5Az/sk74u7m2oLF5RIzqVU9RjhN2
QdtBbKKw8DpOVU2uhf0uUBYQdXKWigEwa0G0hC9tXm1qYLxgujylvVdJgF31hgpixEnycMvDS8SZ
2TxiANEzEmRKUW+qpgUUbhcLdgoYl6F4U+2WIvN7BXbX3eBz4jDdK0a9IzghFA6Hf89O5+a2szET
3QvraqOEwaYfdf8En3VSzQOR4dntz1mhuBLGdAJQavVgDwjkM66ViFbhmPqNs2mHd9PvkVXuRrU+
VhBdM98gaOpT51JRMDDZGP4AJFbN1YaIS1pHqi1yWjeH5M3uhM8zfLu8yUvDB1y3p6vaqr2o1bww
Er5dqFscOzrlvg0xAnbtab5BHW5pX8nJdJmeKEf6JlUlbBwLAACoJqph6aqyaQY4Vzp688mN4ERq
qG1ZT8Bjd/xUx0Yqy72iyn2ePU06FwSmDwzPlDdlH+jKowVMgWIEAyd+A0RCYaLVshVwnXh8dH0e
h1nQ1mEtZnXEBOnb2TBdOaj/SkoTewn2UwQYM+AzwhSG37ho1Lu9NnuXDJk3lfEL8T5LGgYdGyoy
jXeye+gnbRvo8NLW2IbakpsI9KYyvORREoGoVYXbkwPlw26JesbEvORxG928ZJSLM91LhuuuvSlg
xYWlbGpYNK4QejGlW9bbrNoyGjGQKMFebd9P8VYR2m8EpgSbfVQRZAVVdMk9Mq5ZQGu0UMZAPrtk
RQgGINzFWjpqGoqR5rF4qNru+DNLJ1RowApUZIf9DkC8/WBc0cgojAFr5UG9KRAtaCxGHey75uTG
bbJX4esEGJdKpvlhDM/S9nX9O/2IwFk3TvsyUq/zQfeG5Cac82MxyHdycH7uELKdTL+aEA31Rr4z
Gn3LqrG0EGEAR6gnhi/mBHo80/dc6h71zT2fdG1bwLkJZRj2UKdsGA31WbytbWVTwn+5oXT0y6B0
w1r7FyB2bzLEnfbUOJ+UqfBL1fl5UCtPCwZfYd2ljR+motlFmu6rg/WzAFKWp3rX9OmmOtmufkLd
IRs3MrWDMZRHu7Z+LuFXiq2/pTxsOe+UQv+1n49BLt+dptOdoqJeANaSOBBxF/GINes+C9IWoFtV
UqIctUOE67e5mrhK0e1YwOoKnpiPS66oYFOoHHQo/NQF+7pL93pfblpbRTUVu4p+M5v0eyqIRQ4L
52DGA7BgJzT8VNGReHDwApYFZQPMMxwNHTA+pDvhb7PWPLWWl6GduG3wrwSKGGHe3Ds/RWQZPvWx
1GO5F4pyY5ePqaw0fm3byAMA2LN+19V6MwMRdw7yoTFvWdsRc41JsFFqeSUDhGpEPFpVCbQaFXtm
rhwpb47rndntAgK3qN4xKebwklRF3myR92C5zDMFAlaf7DBk4Bkj4PEkNmP5jmt3sF5WeqwhKeYS
eIJekxnIKCjD6rbaMMskJTIW6pE4hYXjXjEjq580rzUQhRFL4qnZgRiQO6sNfGIIrSt+Q8JK03DT
IRB0QtvG8jqdDJeSiJLMp6a7Ep7YqbgVbhk9KNwFbuK4Ospgou1F8EjcL+OspehYwyzHACdnmaDl
wHk/h1nZ0FtD1xnDgYUkASfzn6pfCYvJEKG4nOoNozRDKavRPMj8NLlliit7ROj6mncZPxwdJmXf
hAmADwqMIrlmjE7FDQE1MCwFTAwWwxHH9qhbDStjLUXpCHdkoBpdNABdapXuUSNN8pdoR5QI888M
g5+b7hUpcGTtK7D5RArGqmTqRGoZWSaHA0N4pHooldoIyEi9C3vpJT02Nd4NKNuSRkMK1jeG8toW
1uyKo2IAxgb0X0brll7/U7wblmY+mIEN5I9sy3hGW4xQnTA3UTiy0hd/6JLXig5N/+r4HL5BExCU
Lcab+BLKs7WDqYgmWxkPrOcJhUcDUGFask4/g9NKbwyEFTqzoiB2QPevmOG5HTjglViDoHSVK26p
G/NanJJuOjQ25A306iTFtREdVPt2qUiiAxhaER1OKIeQeeAUHgt3JiGgOKvsfJm0PipN15ruhlZ6
0JfV3LX1nTbnrtDu2irbxCfp4YoDNrbHr4wgJYNj6VzhdgGMmzSXPeizGAY5IGtNE9DY/cvnZBX6
3NvYYcUAn2qYpoEO0nNBt/aktUlizgd9yN1eHBNItehBOqSdn6Li03D55RW/LqOwInrmoBwwLr4Q
8k9VC84/a1VVnw/aKPehpVF6FgSgxOb25ZWsMzqUGEOXJppmoOz5BtnTpQwjVkurHaZDB1nnzp1i
gecLNqrRXGZRuK1ik1opR93FG6+e2oXbSeZIqHJfBWLfV9Kb7NwlV65IFL6q2IVZttEFdNvJ3VT1
fhnJfWSInY50bRvl+3LM3jdIrhqX2FGAZp67IbhvUiv8uVNa3zbz9zi12XQ+5Txj0TRL31/ruX7p
jDAJbHdoAFO6zMt0xCj824RFjXEBWCO9pnl7OmU+by2bJFMAoshoH/WFyIayvMCxEi138xGr5HKX
9fIyd8zLsIfFvixouSaSECok3g0Q5uNQ0FrQthYUY9iP42GMFdslHlyENMpdad7lieqidqEfUYS5
o7uVIr3OVK7UItyGRv3BLOEmFdBded/gFtyMjYkmUzZGlL6vFP2XyGp9Kgr6SoYxcm2zxZvzWlLu
gsGuAIDMyxRhqjDuegTsahRg5Hu/zUGlaZ0f91dDWbj8QMx17JpK7hRTAzbufAu6iGOx1zNzZ8fW
uyay3kWh+CVTUQ9alb3rU/sVn/uaUsHciEBrCXENVcBitk/ojV4NjKKJ0+mQBldDhJNrd9X031n8
G21D6aTX6681fs7kE64J9fA1GUuKlStMaVillp1NB5JdhLZInMSmOSoUVEXknhI0O1hKhDlaB4Xh
a81rXQLjnEPqjDNg6/HC7dpOhBkNZlJGE+rx+9wSXtXa2ybVXSIoRtVIlWCRHz2irE0vQR0Cv00H
uddCa2s1usv0N57EvpXS07Jh2yy6D9FcSbtjqFmXCJ+tornl2zaKfcA0z1DQ60qPr5j82aNYBlqA
qALR5FoJNNGyqexqazwoOphGmF5fF7BKhAx4MzfJ/cNaGTnwQgfqGrmbEU2GKNtUXecP4phZjm8v
3o++VOLBbaXoXWV+y38N97V2i3/0jauM6RJGQLmJLAXUA89AEsdABNHdQTv2Sbbpizs2EUV1HzMj
XYqy2aZw/yJONwPihjGCZgnSDcMCuo6vsGP6muJlBMAr6V/EQXE9semgdmQVTgHAAspHIZuNaK9B
0VAwqORZ1dp26vdg1Fkp0sxYKcQowPnvGhUdEQUG0BdwBcTaJT+bqotOlhJ/eFl1X7OLGG5ULRNJ
BhloeV/j6VYjMw3QqgqGQwVSfVA3AlGACpsS6eVF8f7l1cS5fPd0uZVkdCeXWhTYw4FoNLSXMpkE
H2mYSt6QhkErkT3DDNS0fnoscNiWKcfT4hkpoGYPQE7aT9bWJeGnDvqvba5FeGRBhhYfK6V5+KAp
23L8NVV/RmkdDvDlA3j2qUdt/YmwJAsY1TcNNGFoNzI+LTQmfluLTu7LRzfOGQVMwsJXGQA+YnT3
uVFgfvqU6lU1HqZB+KzJ89L2pitW6U17P8QeqSl2MtkALa7jufI6mCnr+8ICYwOwLrQb/kLfgXeC
SNDUI97TW5Bcp3QpPlNkQYnmAOXZVbtoI+beJ4mVRNkvLx/IOms6sB5SwAbQ6YoMn+qumix9GA+6
1S19GpXFdvkhdYSHIU7XQuisaoQb/BuInT7HeE6P7OPB72YJUq/zmQJVHUhD3DHPMXKw7o+S/QBK
ee6CzdyLXaEi42tiZwS6O5pHBaVQAzgJr+p0ifafuWU8CYJgMwATMD7WyG/87LpDtwhsH7EHAUZx
up9yTBUEyXWRPoYDQk72h8vfZucdwgxDBblU4k3Zm940twu3ytDRl2Kf4YTEKwkQKx3FTnHwBsgY
1wGEcxhhi9NVWJmP581rGOOrZi8jDN5LN9BlxlQgpsCfG5Mmmjy1p2Y6iNagEBw0JTEuwXiasmt2
IujJAV1f1rk4UwZJvPaFLyLAzLmK10+fr6s6baY7So1CoL42RLAhc8c+LakzWnI1/1pE1UIzZSko
VJDnJP9J7NGAyVZM2Cost2vB10HP5On49+xoh6m0353yDhz2b3YT7NPgpj0JXzm17i/t8MvCFyvg
28jGo9hkCU6+nrME7K6+fFT9XNklgQ3wTjressU3XaySWpk1eauE4XTQJn17skDmYrFmUrcMPcks
r8i8cyNoGNT1dYTWtaKhndeD4KvQ+MDPcwBORSs8NUs8sj8qSPrZdrs6W0ho9m2UsoYUP5ARZlCg
f29z5d8aPoHEIqkxCySOZqHKZv5QhEviBLr1VEQype29pAALq2wW8ndETxzkHLfFji2t2LIe800p
EXLLDzVIUtKxDC4MpL2d7NltJO3H7gipg1QzL6mUHgWnydYIOCP2H9jIt3XQSnbimykawegZY0b+
Ok3rDTlVEpFMb1yKwIq71k/yqi7sy1FFTwfXMXG/0OOkotHhU8oM7WfMbmSPZPrS6QN/QwHIpvW0
ff5eKolb1b8mV8EO5uEn1c2UX3dpsyFlSelw3RbQg60YFshVn7i6+OUk0z1ZT7zdwjY96WFOfJD9
MlQkV3QLOAOB3KzsLGTk2VE9tRXXrCXalkoldcUBAoZQpAXSc+T7OCNAwhkEiQB710vwUlcOgQ3a
0nkOqFP/m00L9lrJzNiT8K19OrSeXukHXdFBggtXSdGmRx5soQkyrHX6PoVlcDqBnTQTeuO/5+6G
5BYClAURc96CzU1G/tgyHltEMRpd6J0y+hspDBVqI6sIw11mMCb06GiSzI48GydjMB0xYEQDfkwz
7iwvDY7ciKGFnjOA+UcjBg2GDJMOhMe0Pbb46hlimvBvCU0XuafF1eZlxzvvd6Zm4+UXjIKpa86r
mFvRz1U7HRIQtmPtsxExoTfHmRDysRjkgCyWnI/o8Mri55IavB6v1xsYK8Cg3PMAl1RJ6YQnVskD
aq4chCv6DjQrQDg0Wej6CF4nZQllJF8qO/HsAqktu2NxpfTFK4EI34SBNde0BMoUNGFRViLsrgKR
kmZmaRtgX5ToU0dOEddsEzDikklO63qjFtWG7aMObS+209Ei6DDTRYC5DE7V1+zhkYVHhUNO8HPR
gxqy1q44j8O6h95kouPD3kXSggNA1GLbZQH1st4gJvNHOtmneAJUajpopuGhk1JuiFfo4twXQwma
je40/ZuCY+OBZGOStjtGIE4xdOhghqDRyKMykLNnyeC19C9t/YpUW2+Lq7hEpwjIAOGRVjogUOnt
wTxZfmrDyNPTIyMLp2A7VwdjXjfHJUMM5uXQ4nDwpnAyXQ3tKtgvmfpAB3uJdekaiOEkL02weGYT
bNgDYp+dnPQAZph9q5SINPVHacPF030GTJElGuoKNL0RURiDCvhQ8b7ufwWIYOuF03aZghM67Y65
kGnSRIuCtD/bvWgSqYG+HVN9y8Ye1UKHaiuQ/Cg4qQhi4SA3XQVwhjIdzMk7ZoXAjRODWotYAItc
mjvIF9R3O8E3kSS1RNmTnhRICGT3HfQOwLRkE86JVjDxJr6MaNlIZkEVv87gFfN+x4Pj9zpM+rDL
xCRhID1FpupZU7BH22WJ9ZX1rjTTfZ9MHzR8+gwhc+MspNlirNEVbEcQozgUDxJE+Lu8ZUxiamFK
STR5ucR56xiWzYaSJDUNSsC3pbxUrXzXxoM7lMle09M9aldfxqAF0VQtB3wM4rkYT3u2hQzUu120
AYTLdd1nqyetrX/WoFTsTF6ypQIhVRp6ARg5yW3AEuwhgEwzAezfHadCv85i4bNRWzSpn2GgrM3i
y9OMSagQGtQfW1PoqLIBp1fJfmnOY3SSoEaxtlneLWctGO/LGwtWlKjhXZRblzayB9u8S0yOkGJj
bZPHl91J2Suzs1e1cpPVb53OcOu83tHG+USBnXHGIAWDxEKFKizQ1ZgkuqOhcVUpkLNx1fbJPj6V
7qQPe7Z7lkwClBJ1O2b/DFxpXuNHqIQze0w87B53ReEZQFNdaPgTxguyPtjwPma/t2x4VE3mB5O1
iK5s9LfMO0pqoA/7lhQ3InAKgNehOTmjStPwhxa8D+R8leb2JdxtlwLDb8da37Ivyi4qUzTnPpgS
l4YGXDUY0KvR0DNFAmTPjyNKGXrWnBBI0l8KaQFNBC5MMRzdGEDdhHWWSeyNtuPOCHrs0NCL2Rj6
XP7UTIhDvUMfI4W18/wZIAoHmzjlQQkTCNBwFMwsynkGkNucCgylAo4tnWJgA/oLGCKCOEIzhiZ9
fBvbFdSDrDjXSxhkgmBDUwcTUc5XY/pOP8ynwBfWcdb+qRala/donQFaNIG2PYERKGPrcuxw7Gl6
G5evZDDrXImNVIFeEUZBLXshv56SD0bfx0bZTwfGsDrdapj95VwETwP2gUGeZTY72hzGYvV9AtfO
nj6YBiZb1BPCusk1NNZRWQCg0PoI5SztyOEUxAZMT+JtTEI4BvY+uTWERxmh9URcyejOeEdKo7KU
fVFohwgDQOhULEhZBfvyGN5Yx04on0q4xTwvk0z0FHYTC7Sy2Far3qu26dKFK/SSBWwXSuHWUcxj
xyQA6NTswTJ8s56HjYfjx8YBBVxjNKveEkBp1mtQ5avpS5ZhePUWJCJfPlSXEvmJrKNhnFQjHQFV
AI9QLWKA4wYy4wSRuEFiJOAKwcY6GKVhJuOYLaMzG/VI0JqJSII4z0DGFMK2cY6OKI9ToXvHoxFo
MY8xYWVJ56ZIddQJr8VB8wrYOMfGmviWLQ1j/lIAczyHPyd854fe1JhSb5PBD35nMS7KIyaXlVJg
AgudGRDKr0Cus2vitUGxfMeXyvdGnlFQ8RQDcunqoVPlL6AnVZjCAjclGrSwujysd8xZjN7Iq8za
BLuc12VAjasraTa+YafXY9u94k38qpivsJdpaXAjOJMJVv/55uJTFqtzO0IgKGGoQhZoTOMnAyUP
xmXI1I6jCVKi9h1roaiaDN4GFX0eeeDoCgY3yenRKTQLtDLay6x6OLNAmqNNMZrVI/IOv+vBglWI
p6YakAE+toAgRFrUJDw9JzwZvpwM/WeYSIkCPCizV45+rhmGr9XUATiBwfHteM9PXsxZ2icOWlMw
aNXhgVO4OMgOBM2J7y1ody8bwmsLrmBumAnwKwILjmkBpd/j/3Rbdg1BZrCn8/J656D+0wPqzw+I
r5gozNYy5qWpCVZIIHCRCSJdU4Cvfnm1hS5Yo/iny60om3CYZKDFcmYTOyynpXHcxdKvK31bYtaa
sAIjrgRsKIsZphk9neT30HnL5jKa/fR3JhJW9gStL+9waXt8tUO8MIJ3gPgFxGuNW8qQ6WqszQcp
7uYp3bCXZ+jhYTHxiV033Z3RXiOZHw62G8p/lZ3pIR2IKndpI3nLEUKQOfgt5GS664zLZo3L+EDy
Z9OsuSJYXuwxjYeum7xeszAigzaiHlwxgYvG9PAWsscGH9/6IZ1GQyBZ//KJ9bMmYAq83GOB6MGf
lQmYdqqK2J4PHZok7F2wX1Ead0Vz34AP54FrJdnwOGGYbWj6ZfLzMNqYrmt9vZB7spliNLdhEbqJ
9d9x2S9tFgeAkIRnWO0Fgjw6cS/vHF89ia19pSwEJF0lB/jVAO7cZKaR17Be5ry5vVKSBoMaJjIw
OCX5M97EUaM9i30GDzYhiWqoSY58sRRUWwy4YoskYJDOMdaIjqYLuEXAPteofYBrmaxYZWKiDLw8
cVs9ZT4fYwrDVaYqlp/8kRUNSxTWjUDbQAuMfJzITlAH5Zi34QAD7Zz1AAd78N7SlmOXAqifoGwu
0z3HGLAfzhXJJN0HfbZU/oyWDHanaTOEKBmPfG8HeAacODgMRkrOerU6uqTIjOQMiZW5KPlxPslr
vGfwnaYCQ08m0AzbMGIZ8sVHzqjFFm4kQT2BXhke4o+BAwkDiPP4LJFQtSHPMzAXkUQeutFxhDg2
XgnA50hefOeixtYMvs4M3/P03DotkO7FPNXzgi4o4AVrzUeKwsFhOeeeombBDl62rqUX8ZVx4b0x
afLNcnyN1/OVT06fh9mASEDQyHxM/gvfgwGI9lheci6fU1ZkHAx0XxaLADIxncWe6jLysiyDsvAy
CjIWTYl1mRl1yFr4GFgKQBJHzzgNxoIf7BqvhjaUhrKEBWqXXWrWb0g/RtzuXj7h2Vzz5IArxw/H
rpd6LOZDWqeYMoNXhPdxieSWoRmJHuKrKOdsTxDfFKij8axigkZfISsttdS8axBqZDV5SRq6uVFg
uA5EsN360lQwkxd57Feww9HbndcWe4G4yd4CxmxadDnyWOwYQjkVoUbojKPTCbzmMjWyRfGyiLRz
MrI1vMeL96jx/QPOKmGlOXqcQnHmQyuPRD3kADhNR4ZJBSodUfCT5CcRSmQCR6UGOX7EWEO6nh7D
afCXd3ZOlqhwlu9dx1dSfIVSEU2CqSpGzOmUqn/6oPwsotqNm62WOG5/gCoFwsAo22X0+gSWki31
2k427IVPIt1wbiSM9N2eDakqRYvmFOPttvtX9nlmEsTECA9e8mGIBqZ+7kbB/ybsy5bbxtltX+W8
AE9xHqpO7QsNpGbLQxynb1iJOyEIziAJAnj6sz46vbv/7N7dF1EsWZJJDN+41oI2kjkNXD7WMAfZ
LEBGhbZ0Pdd7q+k2ZpLADjob49BzdMTQbiJXw5PHII/TCN5nLlBPhiWkae9kcV6b+ciWyS9Soetf
g7C/a1P+xzXTqvhLStOGXVsGMaIwBAFaFakA+E+h2UAesvew2ICJQheB9gwcPzn7QIdbX80Akm4J
ykJ9OALxcLxx5C1oKhexmA3AevQqCpnZRzI2I0P+Fslv9oKAQH+07rtv/x54YcVSJPeLOQtt8Lqg
Zev50Er6de9VsgrLqDFnmYypCsQmDAADmt7L5ffYwh5qplRYY+o6U6rLbxUa9xaiq6EXadW8O/OY
9svnaWm3DQ/2Sb9fehveTL9W5bS32JLpeEgjOad1+BCjBLdgjyTemIbF40jd9CLfsEjsQ3/cy3Lc
JwtqhcmwWVwbRWWQVsouRQss4CefqpfeuHdRfna69oqF7NZLJrgFuzqfj6Ie02qZ0mSQL3QXlfsB
meJuDbxqvKXuJv2zUZkAEXRresQobgJyybzTC37XOXc5CoqtJ39CoW5KDVMZXeQ4JZtkGNMZ/1sj
yi0OKjFgNA3dS5QsGW17FzgNegv37tXi4B8+XYz7UIx7umP6VI4inu/LrJXTPsfzxHyunWjnMBhV
vEVW1SkJ4CrB6hCzQNnAbOkbVbtk65iiwOgH5SmnEFfWTw1QLQn614Qtcx2dVYIuDBeMVNkxnwv9
SaPYitEZMDBlck9KsRvzR2T/BweN5YZNaWEScIBBGVTjvkBLQXsazFcMsbWgPMVPEsMSeSqbLQxb
x08KeBsvNNsFExUNzTUPhk3iyReaauMFh16rjH6O2+razstLhMwwCDAtmIrWLE8BKhQSDCjHPa+I
m7o+0VcLS2W1nwP5NabW8tjGeuvhRsM5R11lTE2nM4ZBQT/5AFrNwdfbGeC8GGPjV4itXH0W+GTe
2PcAN7N8rYy35+3HZS91vom88sRc70aA3WbZ8likJZ/Storf9GLuHuo7lhEwOOPeaa1N45TXpqtO
9DFaYRp47bxfnrpaZT6YAcMdGAJU4rD2Rp3RJYx2vlF+gn6iQPIypu2EchbGuWuCG4DAqd8jdMRK
8PAPXuNAY9A5EVoI6RBNaVzMqdMCmoo173X2fUDyLPEz6nHgSKb0STBnNvTXQiw3B0uN8/ZKa4hm
jP7vhvAwaXM3MJQwTYUVvrUuMPFKodv/RJsMITeAN+cQuyhwBHjWYh+9BCIHLP0AYPN11tFtGOof
QmCZzdGNliTz/QNr3urqxacrx/jQb6pwyWjB8Rx3hV2SYyJEWaCcjaZBtGQ0d7reRAlg8Z3c2d8F
CpZ8ttIkHJ8TVPuCtj7FNFthdRq6OSV7E+o3zwI7YcgsBo5Xt5+XBHcNyxiV10JPqeRYxd2IrStS
WrMu1+cmmdJyqq905zQi7oJdhUGtntrePNJG8cU3r69PFvCjdFnzyR15ZgEsTP3Hzl9wE/g5OAZ9
KiqQrrAMInXPXYQRDkNWA34W9j+ZP4JYtC3uVH2jjSxVdSK7JZkFj3VvneqkHQ6cv1ibQR5V6Szv
sH7CVCe6aj7f+wDE7Mi72TANCiszacTGwxJjUqD8u2T09hmLw8eSpJt0UECnDSURXKyGTljorWeT
dy9eg1CvdtFVzp0+l6vHqO33UYF6QJCRNUTZZGuhvEdrCcn8jtUC2RiWK+E80CmmW7MCdqUlXDJc
GSa4AW+2wl4sSxs9z+paT0tm4yrcZQAJBXA72Gaymg2WegwzPuYGRWp7S3+LZtvn9TVw5M70+g7N
eogPvHt1v9fxuNo85XuwEOs901XQt+TDvF6Zp7G0YZho2Bo3unEbViG17fEQtNOe7GxRw9LhHWQY
aAu54bifmzn1Yc3J/pI5ihu5mqhqDA/QgsweEnx90SIRLB5pvhVMGpk1P3hLdLWlr+wxNATO7RRM
j9h56O2RD+Aq83x+DqztiC0hyyuDrkIbolqKRBAlF9qKwVJfaXRbRPJhExzIzGsYSbLfQ10CXTjv
ZrydFqWf6LMXqIzMcYx5VwsWlQluNCMl11kBrLDN0IJxv9kDkoPGT+ueZVXI0OKB9avUOeJYsEDY
5Bj4uVDnAetyNEM6B8Fh4SVWmQ0AIS5raDIQARaUCIPmB9kH03w3QBQzhiAVidJwD2tsjhzEvHFH
N9Bg/a6eAGvVFtVVzyqbZnke8RcmNRya+UR/GLfduuHewE9jH6/GyBbYEuOe1pfyppT2ExkF8uVl
W34NkunJzN6lr58N9kePKaEbbtH2o2UCfPeWQgiaTrJl5MyqOLyVprqSY6ZrqqPlLtAHKRK1txRC
JlldHWwaWobSGjae4ad1o3CAuYAaK+zr6vZmYLOn8CbgD2kAhS9SjY5b7n2lxc+H6eKtNxVhOdXF
kiULVcKXJ2PPL4Uw90EHFztG2oE5t+GHJjmDcBd1W987e2HmO8eoalLa0oNbX0MZHkxwVRG2qBWW
FeQ2/K0Iih9RF9+W2HuTs4GlQcEd6jEp3Rtd5BRhq8Bzhlj0uavuS1scYABQTLYgPAHRFQteGqvX
Y+be4nPkJmnYyckrI7f5djk1DBCuONgFL7Q5aYQLL7gphF3ru/HNdQNzAwYwPEM134e+vrY28gEY
xtqSu1bFBw0UIKItGifUTo518UZ3PS8qc3AVNAsdZoqWD/lysqzkiRNTXsmU0fKl91DU42NL0HLP
++jQYwr4YO/dMaVVz2C+abGRPWnL+kR7kW6QjAOv6hM5ttrIzCXykvlm9+/90iMUcKMjV96BI8Ch
u1NdciMz08DorXBf67Q4sOr2TaFt6PTlD6dJbkHjow5XvccTv8JeRiYAHgc7sK+uLiDznnymp1rr
M/kyH2toWMR2UUCt4CaNfgn77ex1r96oMkn7C0OD77EQs9AfpRCWDepODpFcUMhyLET7XIT6nJTl
cQRIjsoD4JBujOLX2CBC8/WZDA75e9rpiMj2NqI/WsD9Is9MRDdpfxGLTikEIBNejPxK+4bDQTSV
3jt82dLe8VqTJuWDgOeBwQ4RotO80FzQDhqUzOiL1w2JeMTh+YbciEr8w+LMmZV4B7bwE7kfvrTX
EGByu4QzXsyZnGMHEZ5mmNOxzddAnL4ThYp90//gY3ChJaEBil0/XnqHh7xw7pNGXIPdOPHmSmbd
gy2KB9hQq77CZ2pX32nD01dNWFa0NLoeXy/HPSvnNWI3FhY3tpEnpmrTsIMPv1JWQDTyT2MOE4O3
A/iw6ZffuxaiAr+xLj8HU3TsCNF0rcv6K90kXZmDXEWOcldTqAKvRM57gV0mTyUR6Cg0u+zy67DE
B2vwD3MOlmbiPNQ3A3MWKf9GtzYl6Mti9ina7+vmOjj8WsEpkeVdRwRLgIJ2P3QP6JHcKH2qUa6g
yImCL4pG2twAzPGVshu6tt732IYibXJhRFO30WdOsDQF7I4VB18W3PnijjevQLQDt9Qhc5STGbfz
0u1YYBDGyTpTdYD4CvVk2ZzDCA3MoIMIkfCGLR8NhH9YLoE5tKLNFABulVjOqRxitFIc02yS0fmx
jA95he8KXXsXVyEI+7Lbcw5dmj7pzGbk89mSNaiSIBvmm2Yq4tMYaiRlPiDAttgFKIoCDIciYXGm
fU9u22D9kIugsi+C+yu5thh3RtaeNX0adO8aITINTuJXp8JbnkQyo086pk2AwNyaUG/Ur06C+uZc
I/SMz8mEJmuYoOFQLKIDOEO+MfgIaSFPG4H76L23ZAje7GJ5mifAyeFwc8xXaBVs45Z2qgeYgNZP
6m0Yq33Vtmec8FhhTtQrXfH6za41nYccyVn4zkNpNk3BPo2myVCmCQP/wInajsVFYRHtJh8h6wxD
btubsNJ38vmUTrCEnygC4ZN+TRb/rTJwFSHfeuV4p6/pg3vFvFdLoSmfVOfEOjaQptlMNv/hNoD8
wGnOtMIV03tdIRtAVaRQ7Gm0j13jb23zQBmtQKxFZrfQMFi2elIx2gx2smP6Vc9co+NQPsxt907p
SAjcPjmMAHYJNOBTiEVdq+paoss+NVirKqMESjYzMLu/kfUi60zv7mz/UCN7IitFFou+iTZ0gqi3
goslp8J8oFgbZzNGqHG3wNla84sD/RKvsV9tNX9NWLwhy+h0ywukITaUszdBeCDrp2RwA68cgln7
esrXTM9EKqMUjpzAHOhMwVjoEuzaOt5UgqFA9btnVedx1u9TQX7CzYyV2lw/rdnlfC/ne19QN2XY
jEH4ZlNRAp6CAllKquaK/aDdTNFGNURvrmffl67fc9/V22Zs9soxKUW/3cgus3hrOcJSXjzDhh4c
z102lBALi5WAhL4PRm04/0yBM8VbczQ/dT4o0XZW4+v7jl+dqLlS/NOO/GvfmjvNKJDiWRGklD3H
R+kXSOv1q4evreZ4p9zXSoa3JlZPU2FlRVtgRIt9HA2fmbbvfED1XMvtOMttQLkSZon8j3QAsCzn
lCo0S14QXRURHXw0/ZKcUsHqH56QmVdIvjVWtRr1pokOlEhR1kVmDI3Vs6v164QzK16NKjLKY1iM
eAjFhTWusjIkgsuZ4hXF4Foo426/z6KtsSiml4Q1px4vR6FMUf3EZCOVR9YmkF7QcITqToErjQ6t
I2pmsX4GBW3IhsI7UBRAkXk36yww9itr4jfDzT2p2qtGkk2euyFKGKTJAsCr9N2RznkY+YmmVM15
vaUF348aKDBU4EokuJOBFkF4o3rF4IWHIBpAMbfWZUuxX4PoJ5xBr6dFNw32OTd9+o28XpDALmNQ
YguBIxJCgeC9AMlvRvZJURTa3WeyBXKY0n8uh/4NmRkSQDi1CGTH2AFn4JeCsiKsZyQZbIvfIiYD
Jgq1f8KhLAAUMYEqMqSISH3DCQX8PzpPhC/BRrLDKSNNOcJKEMCNoIsRaIDUAiLUCXGaCUdG3Qnp
fOqdffwWBmxFphNFmbi6Tgi+LmFc4Leo605AM0IW2FbysiK5hJMCTULgQoDBj4CYxEj46C8QV9AB
Du6fR8P9Gyh9iK3leh6QDyDV/lIcNmE0SJnD0roe+F7oG4I5AMEdEB+6tchKddS6WPl/nQQhHaQc
6k6QIqIBAMDBp6iXaoN/QF3Tf++Pr1fwa9kU2qo4mG1tAgW/zJdf90Wl3Ank1BzstJXJ8Y35cich
RERIAOSQpH+kmLVtn4gbC19Oen3keny5Uir+ecz+pueJSjpOl3FArsKpA7+0pdwGp52EKvqgIRNb
NhrXRjKxG//5L/397CQ2esM4ZRc8i1/ufdB91C49nAPVvT14Wen7WWwjrrb3/RwfqRVc+CiJK/Bl
sQmpTUPFeU5eCQX7oSPaCIr0EBIL0Mbx0JH450t0/L+pakNOEucfYf0ArPNLVXtuAt3ZqJGsipIV
qgK6RaoThmvn3YBRY9nVnrTS6GcYUgFuoW19HcLTeiE/JVDvHyviQ8jzvYOeQFmwnydW//fT/7p9
ldP3YT2C9s8X/987js/+4xP/9bmsyv47Tir9x3ddn9OXf3wD/tKx/dH9+h662v/+W3+edEsyqf99
EO4vsqtP3+ns7f9Fk/Uff/l/PtRV/02wlfo9/7tg6x+HWfxFqZU+8KHU6jk43TYGNTT546yZP5Ra
fZy+ijWJecepfJATJfj8T6VWHIGCYwgABQAqAKyV9cyxn0qtQfR/E5zUCpAYuDs4zwPKr3/c+H9M
MMRpfz7/q1IrDhP6j7UHiiaaKWhMBziIDlcS/dpRiaD20uRd7+6aRP4WmhrtdzdD53Pj9aN8EK0v
HpUQ/MEU8SaqpgbwtaJJY1aOFzbE7VGF5gEidN6nUIceCt3DfHZk6H48NTXKLW2v4XQXLR7HoarS
SqPTbPzg7g2+uidhewNSqPAQ1ea7koUxaujdm1uN/sk03nYuS+fCHCANfDGZezwWBG4c5uP66dgu
k23b1PyVOOXSb33Ep3A7flmO5woh6zEGyysrG/ECAEYCZO1oHybpoy3dNKze2w4fHyGmeOJlh5i0
9FRa+jZ7tsGicJMesIrBY88lCMbboKrynePnIGlx07wLCzIosp8/197X3ojmGguHXzpbqV3Iv5Wa
dbeWOzM4NeGwDdymu82JeVKiQFLV+Bfoe9rPfmNdYkRzfW6K6/pgzcXJ4wsuT6d+G86fliTeT05s
JIhv3ZSGfhddp0RHVwPqw1k1G52o/ovPxi04x+1NFAyICtYfVMvl1qV58CMF2LLTyu2UqAfRLeKW
5OhB2Z350RoLtJyoy3cDzTOfIXwhRUXQWfZcDO01rsto28sZHSynMxmoyBDyjg6m58tejJbZTeT0
Xde17kPH7JQvg3uZVeQe5yJmx86aiu1fdtbfLdhfKN+0YIHPxEGuIRDtoOb+iqWwjZ0oqVmw6602
uM4D67b5xMYzb8Lucx0nJwaWohP7/ZePiQYx1oYwlFHXAIDfnV/5znl9MCNzz07luntha31ItHgF
85lf6qbkFz9s/U/K2+jpuypbvmzkSOGii1yXOyW75nEebidW++C44bidcyKhECBVrTZTX8U5HG0d
g5Avxgf53tejc5FW6B0jJh4dZpL7iBr1HqNDsFY5HNenXT2pY8HGalMUHeLMRuRHY5YGBe6CJ6d1
geS2NtgpzfAFTVALlcqhO8xJLA59Ljyk353YVejlPXSddHaOZ5ZdkozBbo6WeO/QLgUEj8V9t4+r
HotKVC34WDT3XTK5h2AWYtO4HfM2bu/xNMIV3fXIdvPk25eRHiwzFLte1namHO+GQm/xqoQVZVXV
R1lXCvbahc6tkElaTyNoAVFX7bo4PsnOuziWKeBn55ZkksdkBxIHav48uDFcVeHN3iFhRfXSuslD
UY0lKhBa3cd1t/YT8gxH6PwlD9h2aDi0naCHUPYlqBTOcJtFlxy8EqRTrYJj7tvP/7zsUI/91U4C
uAXxHuLuAEPp/0r6bbu4taKutXZz5b+vZjFEuQ6tV9amRW+j6OYE6O4iub1DH/rBpcHWjvCQOzS2
3HRTi847GTMP6gsH/BUArjCe60sV0JJZk3j1Jmht75NJHtrYsV9WOxrUW+hfRAlkmobgUaIq8DTF
ssy6SLvzlk4WQm0uEo9eXQZ7ngSfnc5RVy8BZ3jgzbmthxICg2MPKaduegonoIwaFbNLJ9wC+nPc
XCPA8KfGwlC35QJpkEGnM7Mx8ZZ5GvMkAeAveZSj630Csy+AyhbtLUAaQkz6UCOpL7xPU4UyCjpz
OlIG2AFQrEyRO0+5CW88QMjL4vqdWcuzUf0CEjRdeheIZbtAGqoOfOPsVkOmxqEH8vpHwVmC/C7q
tx/Tb0ENeFuALX3SS8BOlsXSfkSGC+W9+xg2UGBMin4P7/T603rWo38Q4G+ee3qI+BSlY9C7B793
begv8gfHKe1H4C7ublN5n0Xd3yIYSv9ogrI4rltI17U8e9w8lapUT55gh2hi7Lo+DM1y+Nia9F3r
V1il1e6bUAyHSrQ3Gfe/h3GQQMDXRDdLenaYcaWczPZNnxUysq92q+fNFDovVRXV+zgWBlQZC1VM
GyAgFdgbS1cRqhkQ9lgN+cyscNc6zWmqDJwe1PqAPk8KFPQXlWoBHJ6Tu+zB0rI7O+XroETwDPvj
7Rc/gg1h2sTbpE3sC8As9oWK8NidRMuCNatnlC5dxKH7SQzdNfSHUkEZc6Eyz1LuwObOWJWHvztm
AcoDqR36C2/M1XwT2Nq99xza2FWZAxmdaJiVKihemqVcgCiyjITxBdHCY+74EJWXvIrNTZQAkHSL
rw8Gpa67H0qoyCTDa9BHD7WfFNdWcHUs0WD/2EeLP4IxsohLsXC2z1UETKZBPzgslygLes+AO0NO
fV1EheJlNjc5Ygp7WH6vWy9OIePZoD0rvc9ewavM6H1XwyWWfY/iVxTCf1pWuBx8ZxCpi/b/weNt
u2fYbXt8frkis9KbroqQxEV1Bixly9CSFJ9lj3TdoR3gaed1jnR8c4PJ+xTgWeX0M66V2qytM0E8
aTHOeX2A9oZzLoTusn+2Uj5lmn/mefCNYC7EEBkDBh8orzgh+MxfID++O4MA5Cvgzhtn2qEl0KWR
tnm6WhKrBT5lfboOauTCbNbVoSvm8mKpJUprNXzN46gHyo9eUxgdSIVNXnlhpiovAMPr0zzamz7p
+34ji3k4T8KgYWfV/W6ip6FZ+LaeBmtXhN+Gti6vDsq7sov2dlTo32YAvZpKeA96YCjDiOkplvUn
2Vdob0VetBPjkoDxV9ttmmtQPqyoAZ2uz1HAi1md2ZHobrmZnX/JvxB0/89xw8m/sOtgipKGE/3+
L+MWs1C1QSIjwMxGBc0xL7qWg2XvIwXdPBYGw7VAhyleEAeArvMlbCvUeaoxv4Ui3o1lKS+96+bY
9SAeNovHd4OIsbDybgo3y7jEO0tNwVH2w86WZYsaY5J/j6QPj82t1n7G8auohIe+81x0ZZT1Gq7Q
2N2D7XbJvfGbSxW27n1hCvKdDE1FEf2mEDwfu3LqHzQrhk3rjGiO5lUDZMM8PvhTFKBs3QcfM+8U
EPiyTH5fJ56e+WOS3F1zVExWIGX34znsQ8i5J959fXD66Hfeyg5seR9C7I62v6x7y2PLHfFGfFWd
DIG1QUyjYCN36+2vI7I+sFg+NCVi0Xgeyi23K/PbDJRHIPuzEw6op9EIO/RgdWFxWkR8XrzhbUDY
/xj2tci6BoWspBinZ1P9VnXsjsHGwQT0ABSe2ua8CTLZDXAx8AP2LMqHOtGPMVSrzyqe4Yn1OKDl
ymNoNdVdDt/mf5v7ngObMdmgsnroize2PlVtgJAi6J6TuO6fPR9CCyKpC0D78ZozUl+cMbNZfwvM
MwMds+YQwOWv7TyIm2lh+k52j3LjHNfIUsrBAXDWsb4UhSATh6zHrqYJpT18GPgpZwYYtkeUGAMT
UInhYTWAoelPWFy3NamRQzk/eGgc2qhqvkTtuKuSdjwuc+5tCzNY947ioo+wwuZIv4aoKXcLMCP3
WXotOp3dw9K7Asgr8yhoObClkg9tkqh72YTLvtcdcE8RaqyMeQxgK/bzoUImNAC9fQk0ekoBr9Sh
Us34CIRmA6oZXARFNSyvgHwI4u6wmhUTs6/Csq4Lb5InJFSQl5q6i4AS4qdxDty0SCQIl7OHPo0q
ACwM7SIdOzhuy3ld868pignXCQc+dTw8hxh6KLf/8dP6GlrPVspK5/PHL0fvpAQqj7abk4A2WkSa
T/MR0tqYH+P4T3XwvgysfbFzUZ86yd9rluQHk/DN0GDXQr0rzi22kaiQPLCwIwnekctTUIgmNePC
UVv1mhQx6oS5nCW6EE63K5aygmJp1WXCD9mz9j73rdwsw2tnZHRdp47HxTPnLAI4FN4S3eMahSUn
D36PevT+oFX3bWkZEQ9ZDJo1gApNgEj/I3ZPava17wugKdyqvc+tKPaRvXyfjdttXaR0czm3L2Nt
72PWe49l3d35XOq3KB9k2sSRAZBDyptoq+WWF/qUhIt/Ai8bL9Hrvl8HKZos/DyFaAlPpkXIBYTB
EozufVKqOUaFJXZ9MKLFU0XNyzL0+miLgIMfv7THj7hqhMgVQo9RPGoJWTnpNGpfj0Hw0if1DkL+
6j5PIgFQpxgfmZsAkRfJR5knCE8jgIqdPCnROLH5qXJikGM8a3xaf2pj5p5cMKG248AQWE4hxDDs
mGuwZIzlZkIgKzW2UXtYxEhvRVMXn+LCeuy7d48SuiKZfz64vWtO8zQAi4vcfr1WpHOOqxeyAeIx
Z0N5IYhEFVYPyu+b3+mHDikv4GMLInWOs3SQD+fzXnXARYOJNp3toHtEMpU/tr4qM6ddvO3Sxfmj
SFrrcerliFRwJ0rbveQl+tJxPQxpAQGBHbZQv9VNqWE1hXuprBA85Mi+FNaIpRr6/BDz4MmiiMyg
oA5xhnHY+HZjTksCujtdWt7U3bYaBXv484EFyIJCCI6k62uycjLWdBdPeeMhDHO1Rwqn3+oibDaY
Cv4gnCF8dkN1lEPU33SocujUzeraflk822xljYYoRJKHUyIGJwMJIr8H8TdefkHcXUL22cyvHz9B
Xa7UVfPiBwbU+gHIxERM43Fqwfhco+b1YY5M1gOX5tZje1zz1tDzRhT1KZntawuJMGWWgak9pE1e
eA8CjJLXseeEGch0eBpIFtn2x8nE0BxIMCt1GFV3dG0MoCaNf/O7+uSbskgXt3YfKhhcZNOcgQnS
P/IFgo8Olpd2GmwdIPUa0QMgZnI4uSSHPB1+6jR4qR+Zx7IA395EVntrABBIYJ/AI4M0yBgF+tbN
zACj4G+jTlbPHQc0MQoitvNLB34cLVx0KBCWbExPpHGdRJ8Gby4uM0JHMKtCuR/nPkk7IfojMJHF
jpXBkrZqQCRAq7/xlucpWvzqalsggk+tk01G+I/QBYXEdiHKY8mFPPnoTQ6I+R7cFknJxzgmgKPu
OdNO1vbS3zfAnN97p6uBDYoZQDL9Y+EbcQmG4BrlxYtPy3d9aLBmdTHKi0svSYnKmYuuGyCXy57x
ZXn6KDgFs8LXuDy6uuSolwG1HFOixx+F6iEa/Bk9zwkRRuM4t3buvvkD9Jog1g1dCtSzawaKcFht
P6oJIorCXY68NU8b34aSHSXCThH3gI2NC2jhazJTBBfLKjJY0phwWe6nfh5+sK8Iyq2DD+VUByB6
ByBQ0On3Ze88L5XfncIJ7IvAljAxxXAq47LdIXTvrp2GRl5XJeIQtQQR6ROBCDbn0OekIx4aDcnJ
b5bxiuv6gM7BSy24f+wJBRNRwc53gLBEKSG4zNVvJQ4y+VJOC0hVHBJIKFGFB46236NXijfLmZBa
Nyw8NwatzW4p7X/pYnje/6jT0oER4K+C0gvpWJwI/58h6uhoDX4JiwFQgGoPXV+AhucuANZ5V3RC
XS1f7j2foVKlY1R2fPk4tPFyZYMstnbbUKexKPdyzKfHrmrKPThuZg6wu2e/zZTfmRT7Rl/H5LZ6
eeiY9/e+bG9uyMOsIDqlUw3dzS3b78PAceoH5P42Ac4h+ki9gB2OIUAB1Tt/qO0NyjNwKa7vp32l
UUcWwVPpe87u480eVy7a/cgI3dwst8nJs1kn8c71gQbMg9w/ieggRdQf+qqbdrnq36cx9E8f1YAQ
VR9/mOAcADWThyowF69uDijOiqMzSURhHHhTiige2slvHv3HMvoZgC3N0r31fQORBfL6/mihEuEU
DVothZc/WUX4Y1yG5t2Gn7NytosElN3KzvvUc6dOPUBiiCgDEXAux8cKsk6HVrlQ9CzCi0rii93G
OXSQ2isXvHyOWlXtaw7MA6rBGsZhDyATcX//qPu0dvMYDaWBvA/KeJ11NlTN7dtm3jZ+nP4ZPcqk
QWHA0cG18WWxl/WikX5b+9lKqmsxhrA1U8+uBbBuvWycfTckNmCO2H8dMu3UccZgHzXTgkS/LPUG
Y33oYtmeFIjSW4AE7J3duO59ffAKkAQhoHz78yXmcpx2Jb3qAB1x7+NtMVcy9QdubzmijF09yu9F
WKlrPEB6m6lWbSpbmhuwHzh+gTHgynv9Nk/tWXRe/hIEZjxYQQKwwaB3VmnKZ6eEDnI51/PRj/Zr
ssECbY6MqEATyvsv09QFj+V1dR1rCOyihfLTMCAIrKDwXdyWAd3hiSKO2HPlTgjtAb2MAmmiXOhE
jQb9z9D294OoklMOlDACPOCurAqyctzrdrG3IJnTaNSLpUJtpozuqq/Dw4DTTg7DgvJO3pXfo0ap
q62RGRmVA4g/eaecSiul5DIdowYeREU/2iKIb54asQjI5eB0p/EgfX4p67A8G/83ZrP2nmu3uetJ
f41zHe8WBrGPtXC1PngaZ+KgvH53/j9h57Ukt7Ft2y9CBLx5Le+rLZvkSwad4IGETQBffwZQ2ndL
3Dekl4qqZohUo4DMlXONOZejnnWFJtK1gv9l9Kw9VCInmXzQ4OLyptzzOIXftWQg+wXrC5sAwxf0
8YvvqatWaAQalBMpwfO/tvy7y4up88tOZbh/LPmqL7QjpffRGjv7JmOZ36bUtW8iI2VW61X1xc2i
BnSv6ulia+HJM0P7XroRhcs7/GoDWQrpwvI5FWf6pAgl3vDZM7tfDv/1miBX69gN4kT+Bm5Up9CC
ddoV41Y21Sk0B3lpAhEeI60hvcXV9k5sZu/zb9QLr38VQfhND9P4e530Vy2S6sSVJSfPd3cyVOlF
CwD5ezIe9rnRFE/6ZHa7KuNRchT58aTLXPPcmi5FFpEyNDApbXRLpJnWytwToa3h1cqZY/Socwun
xd4xV2Ueuvap7Qy+ODv64ByOWTrN7dUo87cBpEqRIhQR5JKRWKPX46lpCSwqY0ypou67Yx5wgD4Y
Cta98BDsmhafW6SsaT1SP6wNWxcguqGsVnovx7N0vsc8MIjpcqeHpDMlQ5m/1bmvLtYkdhh+1Scs
ncNWn15yQO71f/fn5Z3XB8fEtmGMdf2zQbttayeWf0lMDLJ5Pb72RTfnD9XNgb5W8ZgGTzv2/99L
tJy/d/WRn/BEOpaLjDJbtx45fH+RUco2KsuBQ8H2T83bC7/2iw6H5oMR36xgRWVPE14ZHlxSwAjF
Xl0qJwxXXRqmG1tp3alzi/huph35bdmKOirbipBwIqZ9yY8Bp+JKTUN3mrQOLImz1PKyaN5E9tX7
rA3wi8BWWeGY/yD35+RK3/1IVJww0CABETamba9n7QuX1np+bEehpsUfRMdYOzco44PnV+UXAmdy
XYRfrBmCe6g2raFxn7Z0fGbRUu/bfV/5wYWksXc3awRCJNXlMFbizFZXbq0qO1p6tG798GypdE47
SU5dX2BsmbuneRKVZ6FnKy3yKJyIsWMKUDq5kLyWd1teJovykoTnbm1yckBFmhKLJByf6W4dur3+
bblvm6gPr5kXvmuduBMx1pxL1UVvadI8CW36+vguJrrT7yFJ7iWbatZqwCmO+MUE2HcjS/SbLz0W
B72IyOlt+3eCReK9l4oEm1Cr0nUw4PkXXfvjsWEiatbrgaDz1zGR06VnElHj+/nXwU9CQNog2Bmi
NS72aPRk2Rs6EGYBmDbLpEPyNtZCMWjE/mk5o3aY5tSEQEOkHHShE0M0aGR8u5sce+LNGZ0BU0L3
zbJr/9lOp+nOANOJ3rRrwJ67fYT/24YOzRXyoNB2Q+m9K2W5f/YBjMwcXzljXxMvJEIt6oyjNk8+
aIrOPLbKGLahA9OG/Hdfegnj/MWyhGwrsr9XvWkWh6UQrU1AMG2QhNFk8d2w23LLDNSMJDDzKabM
vmoOIVFSqfH0OFNUQSOgXCfjUsvgp5kM+VsWluU25AZblXk73fif/JxVRnZ2MWacl39AxH1x8HKf
0W3DkJ5njtev9JKOYjO8ZTaTrFwZfUsXy4vfWGc/Tj5VeWjdMiv4WK7u8okv4bOko4Tl25xWnjal
x44VdM2ZU560JEcoSWLYNjuYz3fxV69EkIt87ZOrNLEbzSHaVU6nfaLNbq/HsPrU5OO0lR4xpQD3
9pmpWdSLnX5Zqvh4tsDR9vBh3WNxrECQNtSV+heWj88N0ePPaQGm65jtxehUc7Wf8hpZBeTW2AVL
vwMl8+ejJQSt+qXI+/67p1adG8ffG59qp7UrzjxuMmwfJwhCK8bLQJLqU2nU1ECSY9Xy0bfLBGQ6
LvZ1nJ/Q+Nyf6RB9eAbHV8uT7nbU24G4srkd4g/eZeTgdtNTnygs8gF3jzItBRAqYHoRa89lE1Zn
rfvPu+VnXiJDjIEdap4FT7ZyYxnh7hHYBhD3Xh5/4hReTqoYFUE+RebhcR6yW4O2ZdoT7VCaG0Ou
ojjwro5NS7+ZW/pNO8V/rpzgzUQFdOulFiUC77mNjT25Wv5JK9OVs9S+hazTS+5F6WV5V1ecGLVU
xzxK8uDW7KZmb3mh/BBc31ViMUhj5BUif957PVyPjwvROs6LHJxp67HxrwwLA0rnIgxZX0ORiXMX
1SfLkZ44j52qsLvyDKek4W+QRPS9GenmO+3OYDOoSN/7EMpPZpdxfevYwm9JJOtB5ACzcxfOlpWL
qugXP3xuSSfv8+1yzlrIBYrLYv/YfKcxYtFUVnhWXfGSmNpwrfLu2gjTPgXwiDcvHUNWRHDYCt8p
HTL9aI4Ano/OuzNyQ1YxnEgbA4Mva72l2q9Lbe360ieyxwlJ1kCjKtXweSkl/6UP83cicNkILRK7
LJYK4h7138N102HsyrgfCwo/t9RXfVA9O1DkGHMD6yMNuuOQjMZ2qIhyX3TKeOTbMVVyLqaa9Our
kuGH6h0egEl89pyk2lFgtMf5kw+et46YSrCa9IzTSTW72cKMAEYforasuxJMoeNQKDspqB+6/GSb
RNDoYniNOi+a82BerIgNWbO7z1rvtydVTkTR1q64hEFYnzy/fP7n6+HMIQx/60uZju+Rbkx3ihoP
tOnvh1dacY1ZVGG/pbRDmOkgVZf9OQTw7Ly4+qIZEYnluq7hUMgQlZK03zItkd1kiNTO8KrsznTp
7E7zPLuzArIb5UrMQWB//syQYYfzAWmp0ibm580FnS852FRFfc6tP1IW45XfROk1cqIRtjE2NkzX
67ehUZHVO5+URetwlFv6iCruiW2YyIjsgyDZ1eWQ7R4PMQS2XCsLTSdvOEbEWljMOdXONseb2tUk
BEdjGa7jWcOtZJk/TjL/fDmXPO6/Xk7mHUBNWoY36wGoAjNP+Jc6yzGNIqXSntZT3ekbr2i90/KC
+fDPd8tHm80bcL/MBYZL+0n0AsPrDF1x1p1WMYrCDpYGpELP3mj/4PEsse5OjVseo0TLoPpjeZz0
4t4Yklj5GTB6UEbTNVYm8SsLqQQ4qr/0eZatGX3jbx8/LE1LHvoKDGRobNy84NUOIXbxIDx/1Rj2
exGe8nnXmheQKAMlmSrvwxLZv2Zf/Z2tdHkADWQT3TaB5kB07d9aomnh2q1tyHb9qIO4uzLWDS29
iCjpHw2Nyq6Z9uu0/cpB9XiymxEzTKi27ZQVp3xAPnBZK/CyolAG9nEQlfwCxakwbRrgC36GRiDC
ZB1XPpXrZHVXR/Noi6IeY2MNP6GagZimNqjM/C4xAS6iokl3eTVEr3aBQVtvjpOKxZPyPZo8Ug/2
Jg29NpPx3ulRUvvMCA60bSrCIEW8axK5DUfEwrQ19bubP/exp780WAAEt8tN5RzINZPeiHiJU0te
Gz/63oRBtW8H0yEulE1VBfnbKIlPn5OeFome22pcS7fXNtW8XDexuEwZvUu/rK691tUXIbTvBcIt
0g+NsKWfRNBUd1ZhjmDJxNk0Kcj6nlW0muIBCMst74228QzxNa5C/yZV6v+LMMaO8fvawvc7Dz6A
CyPdm5ibvz8MWlTSP+pJDIV1H095R+GeDQG3sGs+dZ38VdlFDsci8wODCNIVetgEfpjX58bQ06Pv
9fVZD+m6+pKR5xb8deQ0UNpUM/5tml/OuhF7j7d2PunbRyvPSZxPLCBibzro7dWMFkTFcDBl+UXP
QzStIayehIgr/O7m+DU3n6dxIi8mMcpDldDYM9UcypVLuenY43CiN38eLNyuYsjZHMASdKZGaNZQ
7RZ4h6B76zh5jlxVbvmjrC37SFls3Ae2zkCQMbKgE0IjeikeCpvReBLBxOn+wJcrN0Na+e5ptMQc
PeOvatdpn+A+hmelzn7jiHPSZuRc0jRpzCm/pWXJTgCKHyLs3hIFDLl8s/3YiV1AHUiSkJG9PzTT
MUJnlBpWY6vYLoI/5oONbdDEe0BfTdiPq+XBsXCY9iRTJ04rdoumvbz4xuy61pMXRCRzpzIPE69e
Z4eBXWCVJXWAFVVCEIz89mUowY66KH4Nm0MxX92IZrSjTIM8fzfjNnSKU5gF5S6aqjsF+PC5L7ZD
HMgvJfLlJ61owxeRvteo81pzFo2X3RdcpkFtXP3zWv2/Wx9kb7Cg9/Ny7f8e4mlrmUcAqpNCHcWn
QUtrKi101BOS5AIpNvSQznTIv0+6j1cPPvTqNNHnIrURYiESmKN6X67o8qIstbb73L/4hFvv/aEj
ccVQ0X15iaQXgVYA7kHCTsSaVvkZICQ/y0m6Jaofb0thpvtx7qlhDaTMc1HJGHDY9lsmQJwWSkNG
Cp+WJ7pTwBcFd26LnYZXa93VZwgxnSm8/ylZOzPvL5FZ0XeZMCLWcUxTe/ToE/j1v6gLv3lOZrbF
pBUEksSS7lNJ/AbJt3ZYOXpYZtuxRailRr9WOuonAVfZNW66X5kRgrzNP1r+0AlqCx7Vjlb/5W6W
d01Q0VhzBO2ZFjixEILODNp1F4kb5pDmZXnBp7SFLs7WnU5mtVvk2tWipt03hrWWeBg58UkCBUQG
ZMBINcSsAJhAac7R7+hRjGgFnzoROtuqId0e28GRHqf+nCHib1yo2edUFjZTd1mbig6QVnlt/6Ii
F/MIc5j/5Sb8bVL5XI8yyodXHXARYeb3ejTLnNRPGNZCkT9DJ7Uf9cc2pRTruiDg/8z9Dk7qnH1G
Jx7bDqSwVi4cREmLjIXoGBV0uHTHVkCycQyqMf5yJECpF/sQxWS7uCyj2yBNomFFj7/DgOy+qhHx
InOT9s1Vap163iqgTMIg35/n0M+FHTGy0EZ3LcJuJVrBreQhSFaV0CGxYucku4kuWDL4e1efbCjF
QZr3fMz3jNJWl8wk4u6fn1bD+Z/dxHRRWnQ6LGSmUan+tpu4jlG6mq0vfTuoxETjn827b2Hmx1tD
c+378qJ7mXO3AvOzoWhUxPqXqDdK8I7Ucw+6iF/9rGRDb+Ya38/b5yQgUNnUh7VVRMWXxLfHHfVD
dGxcDxuf7J4jo31lVYi/pySDrbrMPjxwAmG7u7iQkGxFW7wUtiJnrJ8OC1dcg7gRkVI+c4PJtbC8
5tnMAh9QL7A3oT4Z1yoxopupTc/KbSAJKx+AfT7y2ulA+3fUX8o8alaQBie7x6pmm9LZ9DnYwPLS
RI59Iqf+qyDn7Jg3clhrlc4gCoiwvcVysIBx+MaN1TCqguCR4IfSa3UzVS2faplUq9D9+SgH4wEs
zOqx0KKGlngEdsTN+acS1aZKmmTdZcfBr4NL44QGcRza1NyAtdP1wh0vWkOYkio7RtW6HYv6OLYx
N8EMtCieWjHpYOz/79FNcy70UpqWXutdhi4scfnP92bckP7UpnKDXajbJb6XvvvA4r5AVRRaHFzN
wsSlrBfp2Q8okgKPVApOeTSiFwa/ztL0cQlDqp241dyLEUuLWbuRvho0E/oqt6rXqtfTg1u7FRN2
GclRWAU55r4ase9ozl6YTB1XHQJBLjGjk7fhM8mtKZnqRbhKTLX23/W1aASjUA3zxu+KOawzp91S
qun5CkQ8eeFwkq1qOMpTwBq+10gy3BWKFZDD6ecI+IZcW9KH+AtpLXFyXz5Wtvz5z4/Nwsf99UDC
+mIRnzyj+cyT+Z8Yt7Eax37s6R97egdV63XtxfWKLwPWFnKP4DMogwvyZ/J+tXyMPBIKBisLN6X0
Z0VYuu6lGRVdtBlwnzzEOiPstBu5mNDDnpXc/TSEGTbave3I8onDl1y7AdVaORb6YZjZAUWZQ9MK
P3Uno3kS8dEigs2pEa/aXmT7KZ7eg7R2rwvf0tS0Bh6nnsHpV0unApvncGDMfKHzFy+3d6+VjB72
zXEbenbzFMjpugiCynPPlTN25JCZNZhM/knEqX1TAfldPQg3dgMX+NXwL+mg+R+Y2slGfTeZUdyK
ijlxNUl1zaTLLxWW1lWrkbI49tNTa1ri35Y0fTa4/f3LCci09qwZCCWE8vclrR3LKuMkDPKKf4cC
ALPJUiimYxFd9SaetpDrOoTFCLIYWKLa0OwlR5F+XPXYPMMc6Cnmxr24AvEvcpsiJUYJti6Nbe/i
diDT0RTu68JJECnIl/UIlWEpe2NYvX5evD9awPBlWAZmfddjvElpmZKWIvAQxAyTWEpDMjL9s6lP
Egas+Uj98oQ54LJ0o7Oxfa1CcUNRtnYWEMQ6qjr7aZH9SF/qLpNwzh6ZA8u20hi0WbsKQsmee8zW
6GZ7DJA11pgZRqe7AhSIVEB3qofnh/oQUZbvTK+ajpLfer3oUg2GnaVE070LP0ju0vAz1tLq2XOd
5mV5qQcq5Ex8VK6V7tGTndfajsqT1lz8HEdRN0XuOzuDOjeeiXMoJIdgMmkreoHoGYUyaBet9TQe
Fqzxxmwy3XrClPvOrV40geLJbKX0LYYoZkDv6H9zs/SY6+1pSNuD7k32W1zW2IUTrJoK5ZwBS7xj
bO7un59v/+/xh9QPFmwazzizRnGKUUX8/YzlsW4whIvG8kP/b+JK0HTEbyOMZznaySdOmc4RVC0h
IEOrn1tfQ9AK6NzaPrF6g1UbD7vDlOuEI1BT8PTzMzelkbBceydj2fI5nNETK+u9I3GdyLpKz8zt
CL6beu2DEBv9DglR2wDndYdcS4CGVM7goVTMhzZjQ23DMtDmzd0ddGYmuP2F9gBbCRNXlJ/+9UWb
FMJ6J72jhmB0hKMcjU0ffYbH44ZZdg/u3x9unv+qZxdPO79o0L40O9P7CIGiz+6qhIych2RE0KK1
J9ZdvWKXWoV1e+bXj88GtMB+TEgYj2NtdliJZ28E3eVUR2K813RXrAvnpaEEcy25Y/J5Tnt7bAFG
Ib6s+qmZxt2UGvGmtyekqpJUHy2b2me9KPx92zbpv1qsfsehA+psAHKdZQMft7H0+f6iL7FBBHra
JQK9ZlTnSdk1AJ3HTTxrJ4n81GvQja1tnTzaCdCpM/OfKN1jytRQ3hY4hZU1XltVQESdpZ5rV8p0
kwTXR/3pxF+thefxQeovCYMVyBh5kdinDg/bgEvymWhMeXGNEjNMZg9YlKN0x0G/OQwgw0h5sd6t
RiPjgXKpF82RcDM9I5Bh4ZeXF4Uxj+ahCfmSME9zZnEtqpR1ntGtyKzpDQdyfrdmCapRw1s8RyT5
Vg2woCu1r6x0WC3f/cK06fhZtsiz+c6jcD56bpdumm7QL2mgyn1gxeIU2+LtwWZpaf+Gr4vxuGbI
9LvWA8numSrx0BALNYTMuoa1Hlp2hK4frX08f7QHEKhHK6R225/F7Aia6ii8LgaQbP7I3Pc7qJp7
jDK3eadttFl2rsYI26NDw/RRqAB3bNxCnyeE9v54kmn25Ie2fixaaKtl4eotp9wsqy4ebygL0FAQ
NwPkx8g4N/fONZqKTwuB0onS2jmeJtnP59YJbTeLWAhWZ2HD2jTof3tDRN9jL/voprE9hTPXkFgf
/7wI/a8Dy5pdqqR/In0iI/+uegahKyaSEgDuRvQ6vvjUlk63dQv7tR+z+tzNGXAP4cPogjvurD9y
TViXpHb6N/J4yQWSUb+qILPJTUhuxUQDVu+72Ftxq7XXVi82rHTu1ouz7sWS33Ij0j5Hxng1yNRY
Lb6O0QnsbdmZ/xLTvGQG/22Ptgwbl/D83KFwMS7rtwUWrjAi7cPZLp43NedILI3tEWMjjlIg319T
/IL90/4DHfXTAAEcJXLvNBJgPrHUxfFBwq2jQUv1hYMNndnGOrhVqu4JqTun1p2+j5mvXyhhsW5C
ea44VfxrDv/vOj+3jqfjQfFmpxzp87/tE6kzyLZUWrJ7rAlelup3ep9EyA5Ugk0fliBc/3kRrUnw
uvgmDSUuTm97bwZN9LomLnGTG4n32YYvXBmdleyRs0dJGsf70Fv9SddQbZQNwi8aX9/2Cc1gjYGk
B+kXI7yanxwKL4tWrhzHmyKq/zTWNWelKLimkzEcJl+7LVduWRIqo9lgwjCOJkkx/lqag7dhnJDC
DpwylJSQtkhLDzbSw71Pe4UfpZn2pFCCpJn1tNMGF3NF3JknYi+C+UPS+QHT1KS9gbm4hlkaXBbW
UwmJd1Nk7sZT2Ezb3Ls88IPSN+ydrhOl5pnmD3McCtBzP17XprDxDzZ5evvnR8n/3SeElyRgS4fi
YuQnqvxv8Qu2yYnekGa0M+2u3DeBXoo1hQuzxqppRHJqNr6vp+d4zDNoHjKPrjwjVR/tA+lau8BI
stOimdBldIHcreAtsLS1YuTaizFUwVsivM+u1MV1+bMiGm8iHfdMOzwG8dR+beh+rcl9zs+D16Ur
2ZqMCZ5h9o4JMyGWuW05x9YvHI8aEGFE72GIFllzT7SGdPz5a3/omWVlu6/IUBd/7KNTaqfd8dGC
jVwR3dJRUjk1nbZf2O9Rp2uRhsmzT7DL+bFvP9Y0u++xwk0QjXaUmFePNf4YGOQeO9I5cweRZJCQ
C6OEDvrsntQkfxrKDs6WX16W5c6Jb5Z4asMoJlVKP8NH6zsHvvsLTmtnBn/g697z14Vdxb7YP40O
rpCEJumiPBpGVOylXeL10MM//vnb/h/lDOmMXhFzL3VWTchR8++LS9SKEUkhbgkiTxipPsOixeTy
zS5LTKA1zh4E50fkJB1JF3Z1onxDx2IMEvm/DFOqS7lhXLhxQjnpTqyetZdiLvO8d4eKjcZsAFGb
Ke19YIE6p6nvfaFzsSkTM8bq0I2YZO2dCsvxqxeRJzzQhz42XCpOy+xtmiQ5y0ld75hKu2D8ANEj
Sz/OBONdmwRm8DSr7KnL6p8DQ4R6Mo60pBJvPHTtxRw1CJr5Y5wl5r/46WBgzN9buZyciCfxfcek
FPpfQcjMR1elHWfPx5LW81zglguJExFqZZBLgSl8ij8iNznkBBbczCoKGe1IHdRnwXtirX2njV/z
tHJ2uh/T36zoTDMvXDssh7AkyIb1o3FNwfDF8MPDUkTlbfBdOkXybNt5uGqmRr4NXdvvRZmmx8ZJ
fumDaA8pbead6kqmjpvOXRTpD6tE88FXfvC1KHl26v42xXqEvEcmverSE2DVm1enyIx2GL+2m4a9
dkf9Fj2bZaeth8iUHxSbIcfBtjiSuYvLHdi1XSktZxJAE3rn0snOjZsHT3ZF3idyX30r+2+ppzvv
WK3UU+/pb50XPht9Kd+lXZmrJCraUyYYvJp6cqXi3HkESzi+KNc0oootKvT7ctBDH2UKY42fGuRw
aeZgWbDvlIWYklt/7ZapvKixZVJJFn6kYy5faQk9hVVHhzYuOcTNFqVSIdf5Vb3Oaqq22mqLt9wx
tHMliZwTWJzWHTOpzmxF41fN5jQSeLh8XFGTP1hF/okJB2SvBZ3PwMPMnhixFtz1AQ7Lzlt8s23m
vA6eFnEGwHFXzMQtGfTyiWOSsZVaVO39lH6o1XvmpgtC541j/TyyIyiZduW/ToTB/mGVdxBYY6y9
7wa/2TpDWNyIPq4OnN8a5mwxKTVYmMHR9J8C0ueZplM8LQRBYaOkynpm4UyCkEoZETc4e90OVYoc
mbTGttJyiyQNT78Pvk5mErETS49KxvlwcSZAjMEmHowbn6QpGPuZ2db5Fi4lh+XD1HaQQg20icJn
IglHA2hBwdObkzEfe5aPXORzRsbkfon/WH6kWrHxWi0+BV5VvRZx87Z4/zwaZRtJQuPZI4WNOSbe
uLKH0ThwqiB/azaC1omvVlHm/womW5xp4f/5kvskErb9WZlU/os7nokL/MoeDChBxlcvbvmtPa5C
UDY4TuZv35U2pXobMVGSevX235dUi97Gkt1N+BjaHvIbRmj/Eujh6k/LJsF1x8eeUCQ+lbCtxq2d
NS4T4jACFWnNlW9V8uKNwTlJlfyIiSbcEtnh36PJvmsRPFYyG6h8I1uNoleCYEyGA5luZX9o0lrH
hWfd7RJdCUY3vDotoWe2LRPobUf7HuA0XD3KgsSsP03UEs+LCBH4Q8YgtUJc0myKmSjs4Nss3fti
zB9y6yloxZnKhvCTKoheIw3J1epKxoym8avgsPZhDAofhXt97HuuXof3RUhmqyUOxSvHg1ElGnpp
VO1iw8mfbELhDnHhotkq+oTN2KR3mABMWpP9qgEWf8LLeV/iUKrcylfpOFmrBc8GRXFvJJlxxJ4q
PBJJ2K9EJ8tPuS7xhaTVl6Tqok1JKDBuRjxmURTLPyMNsnSM9kBVySUZJvoFSETx5P/U0sR6FVgc
sKpEsC/jcfKd7odjaT8hmpjXoxXhWkpPO5uDzDlUJto+G9CxyLRJX1JZhecxaN+W1vZye5lapJ2z
eUJVWXZ0TPsufTa+YOomD3SJbIi0gCBzzovLIbSdiGVY3hHZfnS8wmL2eT3uPJPbIu+TQeyctOLU
H6r+ZpZklvlM19Cgur/WVmLQAgLD6sLK4jSqtE+CP1SNF5yKKUB7I/PsQvSOfqlE9fqAFZPGt44I
zmcy7prnMUPtiHu33buNFp9bP/9SJml3qrrUWimr7d4hMn5YdcDwzViEf8JsOHfxohEiW6rL6DOx
hYCNs8bEIxgDot/DQr1pNvck+QrayuLYu7HrNPwJflMd2tyfoFcyTK4zBdAlobFubAfXJcEpO682
QOw91W1THWJZzcR9yqMD2ivJjs+/KlsThEF2yZWjbHcfWqAK6eUnb2q8N53g22H0aSQPnSTJHBdO
4SZq1wNarFFIrQ9gFQZR4ZO/CPJDU92ZuZFkR+Tgu/EAzNAsf/RQRee0qFhcpUOE0WD6aDDhLeE8
fNAUHnjOVERW18SU+In1y56HALkFC1dY6nglZiOtO1ThYeF14rCXbN3aO4NUSOIHcrhmVpacNFIs
TMtJnnOKcjl6zfnhPkH1/hEOiq7y/PcovqIznCU5A0EbEps+xZtAkD/XmO5Pf+g/BiZrNsD2T1PR
J89x559ZEnBRddyIJy1T4SlU+ceDHMIvttL9rlsvSUJZeQISv5o2wfUxgywmpA9dBAhIdvBqzMK+
pZWXHPy3aCZ17Se/vdVm8NJb2WX552M9f9Mqk/yz5c7GfXRbFp/UGkM4QGbd+2R6qMj4oxANPTdb
n2eXzV+7zCjVsTt8EnpnvyXBH442wR/MvJQWM+2kVc249uUYXcJ4KEFaQCnnpbWgbhT2XSmMkIRL
7CpU4ci30nVWvhVu6599P1znk7zopTnsKPJ/ICxpO9CDm4En4CBAtzyO60fDjFZGUntbu8VPKf29
X6AZ9iGSUKBjz3SaP7o0TzaTVn9RWbVKg8Rela6O+Oq3I4Xl9AudnXHDNlSoQ+nY6uYKWwVgRdNt
yTmZR1VG5AINxaUixHPdGJ6xHXMhV6mq491oYbAwAZOw4xkE3lZGtBlAtjdhTyBbiMQZO9d53IHs
VHJgbBADj5oII4kKw31luAp7UXlOmvrWxsM88EA7CtdbW7b4NPWVWmErZFDHzzqdxwz2QbQb4n4F
p/Yty8t7ofJfWgf7WH8L3fCpiM290Q2HAFs6YxzvuAAqrfrm0pzWpfolPSbOhOmT4YXnwNsj2R47
grwCQoY7N3qz/dHZqqn9PqXU3vlEoWW22VtekIpfGBlaKp2YosJJZjAOqKGvx/p2yoikHasXF3I2
cPf4bi9E1n4vBOdx3aGnBnZSdASBlIPHdqBuxJPKvVeTSVBn9mpwfwraqes2EFCys5GVcGn8IWXG
kMSGtm427kYvhrcCk7Qb55SLOtx4g4jWvm3Fq96ms5YTkRCR3tjZ4dYEot1D1/8cGvOILQo9ZyKS
N8umZ2OqrtKNLoiWX7SiwpQa7hM35ZiByh9x00wpWZtO2z1FhHdpg/5p6Mv7gG8WL/kx6INN1jKJ
knYJBqDuEqfjm9Wmx1A3Tm7qfRmtamDvCsGgnHU9KrWqKdzIoAl+kV+yZq0K6TyxNyUWsU51wV/V
Zl9twtH5NjXGOjYpRjaumGC87UQTPlL6qiLRuVfFx8CvOWrBxdOrnxM++gB1ewUjT0RhH32qjLLa
2XZ6mCCo19bYhOux8Pha8LDrWafWrSdJUhifSTD6SKz2ViWh/+ZE+TdyT9PN2IKqk40YrKIm/4bG
PsugWya1rZPMPDRtedTJZFZzQ8alP1NbU4hIyFnCZwiDzIKNzO30Ip8sW756Amdsx3YyRQFxuX29
Og4OZkrfviVTXF3zNs0YmZDVgK04sjGC7VvTjo5qlCGB6cY3n/yo1lbVJjJFt6KlwpB6g0xUTwV/
9MwgDNqOu08Zz31h/iSk7CODQ3FeTORzJDjKaImXHvWUsQOa5QJfaHhzIZ+bObhDXlVPrmqPiIsd
h6AJU5fp1ohreWjC9hJp2rgvNf1rv6hFAf5OoHZWMzxZ8obgy6MkP5GB99wVyQ+T2V+Q3o0kCvKc
amRKsCgQ8BuVw4ohP2smj73LJsyId3O/J4mOj18/M/id4ROudYKdUDlWnkncrKTjgv4fW2e23Kiy
bdEvIoK+eVXf2rItN+UXwq6Gvs0EEr7+Dtj73jpx4r6wBUKqbQklmWvNOWZREw/r1o+e3fH9jwOl
JmnesGMSymr+AHyVkb/sXEMjAuuqQZ0TVGLC7kHkuLVpXiQ7PYOj7aIgHGAwh55J3z5Q+i6IE2Dr
w0T9ux9eQfQA+pXJ7yTW9gZVFKMOj1GkjtJzyT7MAazOf6SbjjicHXAXUeYSiGdQ9kQRW4+XQenx
qiWncquL9BIjfp+vBcCXvhc/FOO2pNNVt/hWSM7+9pr0va+LnYE1dW3QZd3mVXrL8jE+dG59tzJC
v2v1YvDnbsduVr4nZKsw2IG0tPiDY8h9jnZom/SPEwcfGFSQkbbwDjIyWCkCQnBG5u3iLayoVmJZ
+COdyVwTeUCovdEE+yCtX/jvtM+mKiYycbhP0CFyJ9nrE2PvFGPnQ1d8KZy8WffA6lFrbnJmLMwi
qL+ExXScTLkOEUXDbatOfmWgRbHCdCv9QO2i/EWnvB+bbXySnKs7+ciA7vnrtBgvfcyDMUV+YY3N
A0iMbW31eLyt2Fs3cf1aTdW2KsphHZUIvAPnp2ln5tZJoMQVRaqdjJ9Ni/VLOl56DA3HA9Bs4gQK
EbDbje6trNa5a3rAdJwF1KEidrnUTjo8uz1JMwgg6JZV4VBwASfWdbKSd3ekSMUMtDwA1u32XWOo
Dere+NTeMye/o5UrX11tvKcxIwsiQrK3mRBZ0iHpKRRHx8h+imAYr/k4/A5cfqTAD9C1krG47tGU
2nHNgGCU7nZw3M04Bu0JwSBuaNlPa4r38MhSBA4sVdZpSvvTj1kseDCEgariavHNhJKtkVAuLUPu
OTDgzSAb+ffrdKP4YwqbwZ9+aAlJPV23uFi3Woq4zW7+GCGYVsqRAJg6qpN8VWtfl6T0hr19wn43
rvS0OqgEkHxPXE5AI3RetecUjaVYiZ7McKaaKNNCgioMqH0FFhm4e/rejbP8jF1gExiZOBQuTuIQ
qb4vsvqKQRR7uP4dzyjlHP49paI/jhP9nAJtPdrdfWj0i6MVEMYUK7n4dcy9tV+q50KYdzvHiSLt
eI9PB0OJWTzTKM+PbhhdcfxbR1Zn4zodcvPLZCXim6n2OhCJvsGdfTL9sDwJE/iCC6maVozzmYyy
2MYxxXUzI49M2dE7XQNqIbXgzpxOO7dqPgv+Z3ahY33TdSOIPWWkgXEB0w9UkTmKdRpfKMh9xxKu
VaZeuhBtX1+relOOBJIU6oNlY3VpyphPnqIucLAHZhXeZixARaB7g11pwAg2E5IgspqVcPkxTKX/
3Pd9emoNO6UkEiuU4Gb6YM6bDKPmZtL5VTA6Bteg9uNT38SXZW8aXar3yXDs4tQ76Fy2EctvrF/M
RtzSMA/h0OON4TMNPAYg1jtbycV91JIkPwOsGgtMjL4nrmXowjljqAfMpG+GGmGjqo3vfgY+dgC7
DOJl6PYiqSWNi/S+/FsGwznQ62Kbx94OqIHZVD+nNIvwrAzZyg5mbJE2m0YIblGZfhij4TAUZbJB
jXSwgxLEhsNaiEzAZNfoQlzbWNyd2eNMKyohHEkzd9a8O031FnwPcaq188rSz7jaMmZdZqXuayfH
5tr6xJ0vz7aOoB4QdcXKdU3nNQOkyWrPsk6R7yo0dq3z5ZKsG4V986alRnvovSjZR4AYP9pWW0vl
Ol/tOJeV8fdfgkmPnxTznlU7P1ES71LmxfhsZyivEruEKDwfn7ob9UBFTR4FhItjf9XE6rcP0eA8
hAQO9JFrr50cUGjumvJswcvkhhgGapO6lY+Dnkke7d1XHInkBzTiDUNa/y6TujxmAQlf8VT377bf
InPm7nKs5mcL0by0g+bdZCPtuxDOennRBN/jYnrcs5YXQePoSJpibj+6bQziZYif+qloSVvSNnT8
4icUjfHTcnxKvzRzogT6f0fwHz36sssugRlmVAZ8g2GgLgD6xIaxiq1oelo2rsz/9Fas0HiKfw+Z
ZvPoTfF0+eeE+Xiihxt/yr2Hv4e0aqUSWZ01ZDXMgrsfYFKsNezQ6mBOuTy6ujcHZY0gFRHesro3
1jTPym8TUMQGv2hy7X2/hFw0MxgYvL5LL7rkdtG96RJ7NzApGwlDOL0ZWn1eTtBUl61lUW9NK9Ou
RaPryP0Rr/S9Lm5xr01rzYy8zypw9hDyuv1YFTqrADgJ3TA51wnB0TtifyzcxTtdr/4ByG5OJm6u
v3tCdXuKPAEORV3h1zSSA+Q6NLCTrHesYiTrR9wQTln4sB0yeQ+ES7KXnu+7UB+uXOHgLa3xHAeB
/sloaFHva90TaFTjbgbmdTlOZ4TBIFX5uRyM4h5I7ZG3FizSMxhGIUx4VSfTjylt76KKiGnLg10a
W0EE1WnkRx5lX9HY2wTZ+5Lyf0UMqNlif/SHHhxbHzFRJBZn1vhYGnWblDGSMkYhr2hXtB34zuDB
d/KIdLN0uHlVgjG/9dtjRsH1Ypcw7dJian6J1EWkY2l/TEnMnG6OF6mPDslhVFpkHrbUbhC05oYM
XpzWJVGkMeMZRG/svQB8YELO9BUdXH1sCL04DpXjXfJYqV1l+MmTo4EZ79zWfFRx0D1EVtes0IKW
Hyr3/G3Vj86+knX10RnNi2OKz7brDrXXGfdJN0hva0YyXMT8mcoSPF3rEeo0P5sU/s42uobyRGY8
xUEPx7yPgxdu8Wod+Un95ujShtRXtwcxTsE6pDe4dzuq5l1T78ahCt9Z3TWe/G5F481DqHUmQHy4
WRnkj+UJHJdwZQ3nlfWasymj6WYGWBh6o/df+6y98bzxnWlDv9KapH1qKVKfKOiobdk68rM00FXM
Z1AMI02QltV1QE8LcWaadtlbGMniaRxdAVAlp49HoQueAUs/fAeZGRGIlkA+Q3Q9XgviiSDqajeR
yRDkavVGbLf1SDZTWrQxa8q0Pkx2ezeHIhgfOifKdzWW8dXk+9q+cBiqUNpcMG9qTBV8g7+E3VCP
4TkNM+xQG5N0X2bTx/JEibBpHIm9CiCDXrR5Y0tHOy8byUVHKIHvz3NLuO3aKONDydg9zNKu0iv/
3SwiLy3Bur/qDWJ4LDA9yymLBOzvecuxThZE2pTFWwscFazPhIQ9/BJ5PqQsc7aBOdpUu4mOEGVF
byjQmyOiSfOXtMrnvtSbb3+qfmm+0z6MmAc2WThuWrvWmElQ5uCq7S/E5FUlftz5cVK5Pfex+WGd
5gix02iEX1hiBF0OWpZFXRllTp96mI4G3cVBV2OmWx62RMVcYvvTacAkxB2WqMprbl4+NDdfzjIn
s/3TzIemwIHHV2fW8+ib8Xk5YzkXwka2L1lbrHFravW2ImcFjHT8AKjPX3EhmZvK0EDSGrZ5qrmj
PqhKlJvaaOPPnm/aZLLy26qw+HvR8EZZhd5HUTOS6nj97N7EfgR17IP048flVBTTD2Wdy4+p4zp3
E6e9IkLyNpaFYrN3qBYWyCk/St4644b0UwG3xLEWBJDKUIdmEtixUGl0ryO6ZMsp4H4uuZdY75CL
/S19QaRARa8/jnUryCOuD5gRw7c+cM+68OzXHuvXMcPrvZOpV37VF9+x5FfuxMkuxEtwFAPV3D4m
6mo+rsrSWluTD1tXQwzmCB2tFaQT2iZ8KhDsxrVnSyKDkCJuR1HxAc+bjkJwhmLo0ap16zlpPHWI
vkI96cG/ctGUQqvu1Karu7RAZAXOy7KjBFoNEKKffm00xzFHzTBlaUKrvKpgXM0Pl42biuRcIyJx
lEtvJjLy67KRfvjvo2UXyuTeLoPslNcuXdumGLmvWfQxUq8jXsku+1cWEcG6ihp/p5Vkh2DaIbAu
03CrM4X+wVqgWkWjbz1q81oHNf4TXQW1omwHipTiyUknXpdLUeY3YrJYqPIDkbRTAZ3k4hgJYdyW
zZCGEHAMlSJCy0w0THkSX8qGulkPksZ2gq+pcPTTsqFzSsVn3hCBSArVclB6vto5Mnr5e8ryaDlv
eYXx9+Rl/7+eXnaXDRCrbFubcLL6ZqpuLJ/Bi8pkV4mwuoWDSgPWsVa6biIktcV8cHmmCTDlGU53
WfaW48vrO3ycK9dMYvyWvF0K5fLmdhSt8qR9XQ79fUGe4vloJPSm5ZhmqRfAWGBy/JYPXG9vU0Xh
uYitrQ7a5NgGVIK0qH8tEor/vep/dZnXfNidvQq0etdbQfBaS2A3NTMfDefPQ9To1gaj1ggA1vrV
9gJ9rz9+kfQ1kxScBo+k/T1Mbc7IHprnPMvDF8IlLVhHM+wYOMxLbvfc0gUCXpYygUzal6YxmxdW
Hx3lMkXLY95NpvA5gNq/q1uTUm9Y9i+uIJYupAmKYsTYZLa2N9tOu8CP/TVE5tkMq/RnQBN0VToa
i9oJI57AjoL2N2kPELLTZ5DoNFNYP7+iH/qR1FQqVRt+2PBs9jIMu31STcUPePCEoWb5l3SkvoV3
E2HP1Fm3FWb8GlbDg05X+sszBaghC4GDB/zqppVTw//m9BVWwnjJhPks25H5qgSvLLNPI23cT/Ku
KrCE8AXqqpbwn7X+7qi42OlWM24X0+DUOCHSm/lPHnR90+bcPBeHu55Pv4rars/LXqYDRHUou4Nm
Es/LoagXE9zN5rHpqRhQLauehtEtn8BfGjt/aK11bBkdufXFkVCFeJdYOC5kFc/NwPkhdTYMLiik
znDofnUjkTGdV3+09LjvOWumw0hq+t5Ik/w1KKbX5QR/BookQ1W9jPxOjkFukdhUw/30i+CqlBn9
TFtXrCgb+U+RCU+ob0do6lBkPjqLCtL8j7hZw+Xt7ABeNHNkkAuQ3kSwbSF/0IaweoLKQKpSnmav
XoMhO62787IhRXncGTL/USqFaVDNi5mWGh84rFwDvuAYwdYjHWZVmiBRRDK+cl/LXoJc4PYJ6rVR
jnD8zHuqdcP8+yz5+Y/kTsTzsJ9xWxKq0V7HmLQcvCLJr64MwPFMsGt9pAUx2O4CFtfrQGiwHVAi
yzAJUo9i3WgFP3FYcpsSSMKF7Z4TKFJMGQq88JP8EbsxUQvIUknCtsSPzNBOE5rau/Tr/Fq5E9fu
fJwV6UuAGoFsmvqxKIGdLRsVJe4qycdghz4aNqDUOhgVcnxcNrhwK/popOdxjz0KHNvPqTMEz00F
R70vEd7nn33jBE+DZ2EHLLw/mSkxq80bGuTDjvCJdPP3GLi/EwL+O9JLOkCVS5vfVd0xhPENFpQF
nolSwctKbxfQ6ddMBX1KBlxRtXanMLFvdRsGi2U3a1al48Fpu49W6PFDnEM6xQjFPMAqsmtPZvux
j39yyxCUU0fxsDwy5kdgxiOoEsrYREp7jjypHgKZqoeQlsXDspsAjqdcQToE4q5VDCyGAFHVP4oC
TLELFYjAsj7n+2B3OaZa7Y8RuMUpoaTllEhuF/W2p4RzxYN9Ek4TPhVW6x7prNprLkNgbZrfXSvI
lYfMboNZ718fowmo7BhnximAVXXUvCG96F1HDwv6CaXqGDpezTpVM1OLmd6UPtVl5WwGW/4Msqh4
aEf1O0/T5JXiGGugUkJQnZpvAzTZGsFh3XbGQx06L8y0fd69mkJq/Y6N7po4bpixY7hRAU0hPbTt
Ta46dMS5dkC4X167evjPTdtMn31MTdAw2nyv2Y0HQcQ3SZSO0EPnloPMa3k4TqF/AU1bdzpPgAh7
gUDmnPmfP4tC49vqHfWsZwPOU93/o01VWeD9Iwyw69tpX8Z2RRkPpqykwCfJDNmaFIFAebLRcAGd
APMMK5tm+2Z5YjkmWYjyKc9PLyfKSK+Bg8/7oZU3JaJ58YQIRx3qqDSvJtxG+pCW4rpX5nU55uJs
+PfRfGzIRYAkz7a206jZjC/zwb/nVKzl9NbQT3/f4J93mU8DFaPI8KUZ8/ely7PLJhvBkwc9Np7/
eu3fN6BxO6xCRRje8i/+f+eZcNDbsMM6M/9By2m6NYGgVwh5j2U1/vO3oMkaVjjH1NppRLCzRWNf
pZxHjyR+dCJtOJFA6mHm1gbr7IWIrSKWvgfDCt1tqboBKKItj61JMZ82FsapichIFQl8qqLC8QMR
YppmCEfFWBNqHmaFrH1jUeXFFfXNBdHZPBV68N0F2ntvJ0gZ0hw3larTcNd2ff+ARRSQpkpOU2iE
xmoAo0cbp0j2/BhGFtHOuC3C3z3KzEcd4OLTsrEhTcimay5u49DciTejGfXPNOBKzMbBW+vr3XPg
yYGYC3klZvano9JPDfMy4ZWucctaLNM2wRlGYblnr7NxoADs2VnphbEu+ei62j+ZhZ1u/DFrtjbR
wLMAfgP1ECmFck5CzBnmPpRfwxT54+wBbUndZm3Se/x7/VPbNs0a1orJLLwjDLHs7iFU8q4z7DdS
gfmeWmm8e+lrCgFQ5+8OqkyeaiubjizsYTuMGIgNSqS2Pm7kFFU71FtraPPhBkqOWHnE9pk2ALsi
bNaFNfbP7gj1rcmpk2Smr909aA7E8dhiEzR19Bphczmhq3FZK/Ns3VbI25vyI5n32gyAUB5E2+W5
LvGR5ylnriOoKl8Ja/ptWlaNtWfeNZdtxsh7Wjb/sY/im8F+fqZPuub0d9f1Ug/87/xMaKtiY+Eq
XveBjJ+hPMXPNeENFFvEDYtx/JyTCXVhefvPc8tZcbuZfEDVIXq3fzZROCc3d3Bb/x5bHk0Txt+y
Hf7jeNCN3oO3bLSQxInKbGlB/O87JSoqmJk5cJchAdOFjZqnqEd5kgylAbVMr87luwW9bbtceX3T
JAARYMwU6hGNUvgVi/fJsnvmIZTPJ8sjuxqyw0yQr0gdRCtRYy9bRVb9nFAVPY4q/W15OHqh3z6F
gGGeUhXpu9rNdyGTrFUkxvGJ1t5I3bKL9wDHiA8exr3w6xIjE79JrGEzzb33b8WY+Ne6hp3ZtcW5
qcrHKQmri5e01cVIlUCQZ1Ybr6pkvlkO6qP+79NunsL80eLYQWkb4mjgJX83y9vg3kqxG991YPBQ
3CBFcsfbk8yS7P06nn4gOGA96lHLcPHwkSzlo/PgeJrS9NVCTFZA4lAg4km4pDYarch4LQBn7rHg
cQ+rkBubOVlGDd1fMlX7lV7nA9RzGhNB2UwnjyYf8Nlbh+l2OxpUsqvIGN8VxTjQKYNFE6oc3/t0
P6c2vJle5QGu9oiCnM/CjOruiUhT22LeTaKgWhuo84k5CL+NjBDvINTEm6YoPkp/xyJPXcW3snT1
oWhvn50Bz1jhGe6HdK0Il3utXVDM26+2025KBCoHKib1HnFucAiDVK0q6VsxvSxfHIbKQ2GS9dgG
Upw7pTRoQMyboom2IoNbFbbav4f8wQABV14Cp6j11TChSW+m4UWi+jh2BIAg/QqCkt4/RNx1ztoa
gQbn/N3kTUbEd8qVUzuNcfJCHe9vsGx1VRiM7/PhZcG5bByDKSYcfxrpFpkVDtjuvZV15ntkNjUS
1CInbi1t3+lwLYdBFDBngDS34JUSV3N3+MrRU820JSSa2ePCWHLoltKGELf/Ol4Wtgva9j9Oz1Cc
UC5tT2WaEwzcMDFYHgVjDJS9y9E6jcU5xNr/z/EhtdQZG0WdaN+UI3FzWdFv8BXfmCVR2xTZm9vj
2I5r3yL2OQ25caQH0+/Sd5EPH6nQk5VfT/LKOChB4fLBL490t1LUlRUlhb6rzoWSkHSiiMacpZ0k
icuoVgAu2nFTXKOBgd9mfkSNj+jaJvHpxEYBx+IqRrfMN5fGen42Ch0Uz/JwSt0H3HoFw8VhZOpB
abPChDKhhE8NRvK+7s+6yyDGUH8UWq1WvuvmjyaRR8zi/Sew5V9hQj5cHoi7GgDvgJmgu09Z/FS4
xY4JnXEkQENder1Wl+XRslHz7j/HqgFCTAjsymkVRaFKpsGFtf2/GwsS5iW30J/hEd81fUOuWV7C
vFsJN/Rucdr4N8hb4bFq1J903luOlwUeWEODVptyax3B95FLddW9Kdh2XQYhqqnCAzNf+J0FnQE9
a4cTkL35vrGySM65lXX3J24M56xsPmSrnQIQ5uO9GQv/nKbtD6aCtmFZrPW/cK5lx9QxP4ZE5RfH
kYT3miOXU9AfC9T1ja7pxzZP9lmF5JgS+qkyXP9U2+E7eIP6cfAtY5sIn97z4FaQAToa8IGER4AX
0EDKvpoJJyWxw3CAS3QeCQ59DazdMSbdxIhe4lZXx0Kj0pea48EzVxX5L5s0NpK105nfQ5++DKmP
d5iQp0loR0tU9dqu9QvXBfFSJinI3NuKh4AeN5IeLsVeb5HkgIHZTa6/TQAH3SaLhA5Dm1kS6kEr
0oRs7MBcj65pINn7rpgHSkWKQAnZHftSleIxGiRwM+4PGzNjglD6xzFrxUZV96GGhje5omKmE/3O
2koeyZsQK+BBYiUjYLKmgpqKz3qV+uUXOP/NiAp/5PeURl6ximP3rkfK23bRsO8Ck2WBCTm5GIJj
PHDX1sDjriMmxGNG7XmgieIr/y13KrHWi+KGSQ2SXCJc0sLTZCOYHZFsC8EXBMNlSuE6Bn7KLTEM
SJ0fKfEZg82wxgdQwQMKkvIqUstZmdUbROFhZ0J3LEqKrykR4xu3Nj6AM9B6b7HNJG60Bo/5XKFT
3rDhb3SI/VA9mdNj5G5xeDpvJQAHfa6Bo+K+FhEkDRV1IGHsbWZhzPbxQT5UxocvZPle03VkplZk
tPbZlaP1LNHGX+NfQeKbR7RJ0GbtI8aGFxUQjDEM26QJuvdUSKZgmbkuCkSRhacr+sX61QnK6FiD
+LLg7bgTBQNVmkyV20geothzV6lg6op7rCPLbAswqYSv6ps0FlC45pRmxhJOXODhSCo6vF7YLtf5
QFa5WSJ19Qz/OU+6i55S/e/bYiMblvU+gVidFK9WVDXrJlPY6DN6AXS80LLSijjP8b4j7OAiEfmp
ie1fXgRIlyl5Sa2x0ljTyb2IYSd2vymBH1W1GiOlX8sq/KPTpFlVtP8J31BbYVDVwYC+BlOTbRPY
BMj5MmONWBpWGcJ3KCUNzoCBmsWA6ruukOHr9niXymoJXatXtivWLpNZQuRrkPyYwZgED29tHGj4
TtPDGFvaQ2pReXNWM3Oz8cZLKwReC58bcqIJVKi9liIvjp5aP9B2FvJBSCPckTqrP1hS0g7zgUYh
a6ie+f9IgpdqDNx13fTjhkjzYOf5aMJScTCjqX0cXYzyMLwVbYaj0QdYje34hTIZvV97V5GXrvC0
nkeNLiQ4hnyV2vJz5s9YKn1wJ9c5a/BeBkR7l7KcQ4UGdCk1isDQwVFISgyuNC3cMBG8s/x9CJ0x
PY5D1106vRlPITmlgjjvKwiI5oJ1BeZDGhwBOH3BhMKdq2YkDCLHNGGlD0wdfn3Ylbtc9/q9Yxvf
Jc2VazDwB00whXcZduI7M9tER8YV7ASNHshmQjt7k/EwMRg/JrQBQ0LPO6qpUsurpzxty0e6gGtT
OcS9Y6rJK7w5Rjtp15AuW1lLIhlV52x8yQyvleYEIin9ol0or06jxM7WZgNyPL5Kl6qOVZD7pF4s
LotZsDlekqKaLiqN246y6f/uL4/6KdM2JC1p/zwxaOiXpZU2cF+ksSE3Bcr7JIjmTvaiJQcP7Qew
H0F0DsLbh5Ch4uKDdHYpdZ20zsUiFdh7gxLOsUAsgO4WDHrWUzCmHWpGxn1Ep1x3frJijMfsbVN8
AD5Y5N4xzHTa89zrtyM3I5LbGqxRNFZhkeyqJJgbNC5iJYwLwtv5/RCcbLfeLY6CsvV/NoJQS5f4
nlVYZ2sXeeMmr0ONMSAMcdeNiDCGuT6WQXCr2iRdh5CC2zItr6XftrfAzK1NGLb2RotaDzZ/fqsQ
OSGnEOJhMqbHNmmdVaTaDEyrZl9MHxySFlHmbYEFJYyBugu0l+F9T/wdNh6Dnzq5Wb3O74M+FcL0
jk4ZOu69HctDYIz1Ne+9xwQuLEYtZFmi4JfczCyD0DPaxzAV15GzDtms7SjyBL4c1vGacX+iDo40
XcBNwZtliDxgiIwYfFFG5jZRBwZybbdzPgTaQbQ1XbULemQ+HR2Ef2o1aur7bduwRmh02VyIk2ou
ph7+xDSFTsKKWKvF9j0m+2NPKwkFKHdT+nougwljSIZ8W2MeNCECksVJUwZpo4yfPXr0Qit/wgrT
CQF0qy3MNAyECgi97K5ZZI2nKvisaTXuqFDwkeUmOluWS6dOq3+FYeGxJgkk3a0geJic8ndnDNeR
wv4T1XpEnIibVh0Q000RqvxTSueZRMyUbFSfr8ZqrWcGtXZdhkZ+iPFpP1ms26LAvSVO/WTHrYEx
0NSwLCLjwUtPvV2HZDUKePrzntsOzaNUeM5JouxWLYH3514T6MJjD/VSM0Vrz7M/IdSxHMrjfWOO
j12VW9dl07a9ddXaul53RlBssQ79+4RLq42ewHziaNe70GOWu5z897XLI6uhkJpakGb+v5fG0PwQ
rpfVpuscCwIAkvF/3nR5L683HxpXgg6bX/wf/yS/dpPoFXcjmuh3UpbDlgnDNgLn/AUMMluZCDQ+
ZFBRcwPZTrWi99fKHOxnDI5gtWK7uJm9KXfdpFNfiSZtD5d0lmWJVyTx6qwThplzFJ/P+5B4PuNd
QU1n1FdhSa8Pn8QDeiAmH0bcPsb8DCQhzqfGLgK+/bz4UZQ2wm80iGezSSlg9R4Ng53hxNPLqOdU
Z+TgnJpaP+OCCx7rQTfvNGl1hLKtdlp2a0CjGxyQ8X7ZbVwNfFOLqw3tgDros+Azwjx6cdviN/35
4U4V3nx2in0VP4+Zn98hX+b32s3++ELrL8shYelymxl6vvOc6KmR3rVwRUGJr/9jxemxA1G2zpso
xx/9CwAALbV69hUkJUx4OegbrZM30QzeiaTktQWL9ElLcTRBJ9iSMpav3EYUt/SKq7nc+EGi9qRc
+E9xBI+1KbUZc41FKm7FAczpdzRgQ8jSut9XPZOzvt3PgWxRY34ORluxTudnM0j7Ia/lLvewWpPz
I1ZRUe+LfmfAFPeF++VjF1y5XvTmhcwpgaojZwxpT6OVbGqCXQrP+VEFwFpa/2CZcfeYR3J4dSIE
yx5NTPT98T73psPUZdDlqsHcNDXmgXZg6h8y6X0n1uRmE+UJkQEZenUt7eKZTtFj0bV7NTWsm/tD
2jWbFIdSlZEKasTvrgg/DYMZkFFpx6oK1gQyPmTaFsIA5a4xE6sWb0hhVTtcvbeUyCU6wU/Yyl+b
oLq10fNE8VTAhVlPJP91XlKtuLof/Sh/Ms1Tx89ZjN4f0quOfH3fHRPkorXaVRUwlgjysjwYlVSA
8sHC3HDDtrvTa+2Ut0A3pmejnCC11kcvJEBT7fRC4T4baY5nIUqpuH9COcJ8gFK95EuczIv2jOIV
xR7ek6wg0EMM+cUaWRro16SIYWP69SE13a8G8i8kqpdqqIsVbSXEuL0LbK3cWRC0lehvDRXJIJ8+
Iwnn9Wcx1KwWnB+O9eyq8uAmJiL3yuUnZ7CwMta2QkfkyZ02uERE98FPfboiVz82ufmK1Pi9S0jf
wtyyqwrEc13+I3Lsm9GrE+3tN5sBc16cIPK5JMnct2t2AO22DbZaXxM36IIuuXN18ExkLKG8l1rz
nlwvuHmmdqSWMiOjqE86jzr5Fn09VtSRFV04Vz7i8/BV/VQCRwoG9ULS8Y05Ed68kKl8s8tH7TYw
9Nv6nro03khvwrmQn4akfh2Yc4VtuCUj2f4NxuHEj/wE2mYLT+pRT+lSxVAPcT7RqE6Kj4qJM+Kq
l55E5RVuEcYdg1vNoB/9jFKA0JzPxqa1YAMTQyu2UcRST3O7cpY+x5TLvEZ/80paxnIuBs6fF1Ug
scr5Wa0q3f6F4bnRu6+yIGOkKRG9gTo60VjeaiULBCVR5DPNHSQIlzwRX6MeHAsj2TrMAEEHb8xZ
pLpWLmotZjYpY2LmilON1bZg3R7lxp6hlIRogkTBmTneeASNAR46w30ShSf/c1DukSaA5k7PU1B8
C1u9waM5ooJbZ2GxU6N9xbC4rWmBRx2tL2KX+DI3gdPtke/ukhHGJakDNIY2cGMOxYiDedCvVaqe
dI/q+hBTMrGwcXd3biIw6cOrP3zSoZ1A1rNqTUwDhPB08Pv0GwvglnSvB0/wrFc7CFYovGJ5Yjif
NlXsbtsuf+Rn/rPoGLhy2mlJTKsuveZ68uRxuXguUPoOPmUUfPQKsFLC8rWsbodOXzlWe1RWf+ka
+2gY2qEy04vnk1ULMxco6NrL0AKN8qt0C+tsmL9q7dNBKXioDcbGlmR1Au/1rfFTmsZ342esnfBW
TvkOheiz4wioaSOmy74/Q6P9QbcCkaUVIdyPr8rV78yzd66h7RtBVuZgoPhPNPVj6vB2mWiNKBr/
D1VnttyoEm3bLyKCvnmVkIRay72rXoiyy5sm6Xv4+jNIn3Mr7gvbkmvbsgTJyrXmHPMD4RGIo6H4
RI5+rGwu2rpBe+kwGzcQRJPSsAoNMYFuHOvN0VFqROTCjsny0rvlJ8owDY/KQkWQi+7XbM2nBktY
6ZVn6wsbEXnl403jxoTzK89inBRcl5PSoTy6lMXESEHxza4kak+MH3O9oAktIT56N3w0d4sMVc7W
VXKSHvQpOSNn2bsEFkbRPh+Xmx2aCVYywQcRn4rOuqg1bgQn4iYB9iCB2TRMLwQ/sfNkWjm6X/ES
vxPKfFs8Oq/TfwWV0kJaRde8I6voz0UUfethuBeTIHxXiw5ePd2sYd83Bf/cRhvB+dbR2hhq6BVI
aUy2r66iYeTPd8utGlCF26gkkAeT/cOlAuUCVyDxfGwEz9ow/mHLgtBE6+B9h6XfxendLJXTaEDp
d8tgvduoIvzQlM53c6wxjvo2mziOHDp3dmaUG+4tB5tpbaQLbHBK8zG0mT87L8i1HtVJ8wi9eRCD
9WkQ12QNwBI6ztgqFvg+ml9lFj6mNiWEmnU7o1UREyD6X3R0TGbe/k5A1VQo4vD1Zzsdj7TC3Q6g
8YbGwRGAbLEYf0zyRe2xwU7ZOk+Eam+1CeWd2iUfejaRlcntHcg3jSvTuk/m+AsxAN1CWmex3j7N
pvZhFRc2we4GS3eE+yQPDELtNwNNkYRht1OKm2lbd4QRu7IYzwjXsK93REHQ6dVLGoOtGD7TA2yF
Q0NlS11V/VZc8fEIjQT+oqKx7UJ+6Ayq6bcmNy7Xzf4I/J30ym7YU9+aovhvCZO7m2S0kxbaT71h
v5oNNucCwHHdms3GgedQJLdEZWo4sE9sSm/XEKgeEIFOdnxKDHjmHtimhL7X6Te9MOG0W4Jeo/gu
4vZVdfbQOWI6NRRUOGluamIkOCmWg22rf9Qq2hWZvkNtuE2wy1gU4xHTilBsbEX3I+rP7pcFa9NC
oWiMNFIE0mgIC/NQ7zSS4YZx2GJIMCJ1F4qK6Ch1107xoU3afZ8ybMUYJZwIBrTYIx02s73gx6b8
oEVZdkYT+3Gb7Xpd7EWTrnBiPzdpic/bNkbNrzEMh63ZMnYXlsPEozm0bY4KvEPKUhzoVoul8HuT
G2xb+aj/yJnTfCy8B8MkliTrgt4xdi15G60AcqMf0LrutTI8xM5nwd4JWPPRRhY9leNRL8h1MZZ9
nLzyuy+i5UWTaaYq826eokdWxtMMDmwuM5oD9iHUjENH08WhodWO835yEdsmzr5Kyz2M1F0Fr1Pn
dta6vlHOO1FORz1zggzn7kAbI0+1x57frhnmPkYfgJONGFnc640StBbynfaloJc7c/sI0abTFD5G
YmDMT3Ong7LDHbw0nN0o2PBOScAsYaeWJoLRZBdVt4EpSDimx04lhmDRjuHaaMA7EOHeYJu3z+A0
ITdAb6GiAecDZNwY8RPgWmrQQwt73Cd6cqxc6zzaFRKx4aA5nW+m815J7G0BSyQuBEFIznGmEdXQ
NXDqBxihh6le9nQKd9ib9jPaC4u9MjRQv20dmsLkIRBGMzVTAD5j3+gIKkr3UJKVooTuLs23lbWs
9KGdCRU1pcXipLckb3cLoJRSt1EZO4HSwxFPdf6LMdmeNwUSKdrTGJqXnamyAcvEIYoSavU183FE
76E+u8Dr1u+XjuI/KUnpq8UWa84xUzA8Z7NfKdlVhM6RDdyhtB281ctL1PurlVszzmpnBKsJd1VN
Df76epw4DRgqBiZyv7g3D6IqjyZQE9EhzIdgFgEiZoN+GpwMoFWyS9xtYehBR5xJOZTsGNpztIab
D+a5rJIgwrkSFcZXyd5K4+SN1fnQW9bBziafmnHFuM7h3mndnVBUP4niW0uvFroDeUZq4HqGXyvH
HGS6an0JMfuiIjZFsU6kZ9P1c49cv/6oBq3SnBL4pYJ3x50o69yNMP5Oq6Yl6/cFVWc52r7AqKtb
5XtbthfczVH9e7J7emT2zlC1Xb4o5B5rOKYUEGYWn6nXHFbDBj3yxSLZgfw8BVct4gd5wEUZKGXG
oGtAN7uiR1PYR0eZW+cCQTow4/q9suXgTVTqDlKMw/4aynrHDPXaIcmTWcg5McUBw/ZrY81PYzv8
YmiEw2YFOklarTw0mrWXEI5OWeJLhlMEgFj1MY5B09Plz1D7y4CfjknNebHQefRV5uzaUBPnGEcV
/oCC1iqhq+x1QSaaWNQ2Sdhop8YolttUnPX8D7o9TGVlTKE9h+JkZcunBPHTrFce3NgrfU0FggCQ
GL8JPYBjHitsdLrxswSKkUawmCPvFsNnJpqLg0yvw2uC9XWNwPTKsGa999SLCmDgQublez1WxqtF
WxuhsutrekRgmEkIlUREyyQq+dBEyrgWil9dC0ZdshEzbX6xiMJlbJWpxd7uroxCAcjJd0FmJ9F9
XfYUjH9lnFI02YJzyEvQPbGsYWjIL2YSqyfNXDxuFz0dmTw+UGxOe9hZsy+xNMAL44AFaifJ3UVB
wAlIBwrwMim2rD7GhhQV9yAhZg6cElr7K3IUfQ+3HMJZ1j9WcXONP6jdkkgAGXml+rSxKtCqhuLA
FvyhUtjf4EboD5gRTZYKhvghLfufn5XpKVnHXk1kA0zZoptIOl8POI7RYQ8M41mqM0A2Zret6FZf
/x2KEURq6GSTeM9GNvEkX0tztniOchgycx90UV+fTWPI1ptdy7Dagz2phL27zZSYYmWFs0nQZaFy
1/95QfNAKR53p1Cbv+O8sm4pxsvBxdq09mziYwe4WsYaEHYQ8WogE8tDV3dYcOx2ggfhaDQeBpjA
pB0dda/pH37emKlxvy3n1e0htc2mklLJcDAf2dUPVz2LAmgk4VkeZCRf4SR/pmSx9p220o+S9bv6
TaWZd7PWlHR56EyWCWYvJ/moXgVMVWHf4MoyRQDT8QMmqtB1gieN/nSZXhv+4w/5Ip61X7XnkPmt
JfFVW1SFYZgw2Tvxmxr5S/+9pJ/Hbq+uUbJTtJffka+JhJzHaUQgNUFFQR0+U3VEVeuS2tLNNwy1
34PrNME8GuukVEUtb5AucR08VdnZayywxIfVdfbUTPFwlI/syPyK63rE0ddNGAaN2m9WJtZgmq/N
XIdBkszeZbDrvzlBWgf5SB4sDe6tL7/EUk5mddlse3fGGpBWxvtsDnCXJ/3gWtHwaOqPYzPpN89i
1AqMaLig0mdDoVc1TstoE0a08eXzvPajGmIVnGhba3M6P8RDgwQVfbuygp/kO825yS5WR4iIuwEb
r603+zmECorf3URBtB5GM2JG0aUWSi9kMLiGw86Pa0jL6YRVQR7qEauCjrrUz9MMYhsJZ8U+rOmF
50uX+jaAF5hXZEVH/MOnUkQvoohflC7ek8GkBwO98APyW/yX1cr0WRefRiC+cgb6cARWcaEqkxms
PxuFznAMvYHBjzcFtBiS14b8NxaP9v5DGiequMG6Q3uo5825MxVN9ybkL6i+/PFJiJbeTT+T9ZNe
yMO9hayxNwzbh6rUCIpYEA1UQ6TgboAUaIQarLCeiIq1HatPqXllemNcTXX6uzrw6ZuNL3GHEdWm
VA/6EY5Aozs0lit5VhJaGRK92A+08OHZza0xHioyJLujwZ1i9VFB6I/fwth0Eb6nT5o+nHptmU+J
kXPa10WOfj4lRXcQDwkb9qO1Gn6N9TDWEdvstCZ/0IrL3M80+sPmWtl4agGroMT1PS38EkOQd0sm
sfaDhx5zcifhqCetEZ9loqFbbJHlxNNB88hQGJ2K4BjXOf8Qsmw9S3bMm9hzNAV9NXUMX9rehmKu
zRNi4gT225qs18+DHXRJ/u4hUFZXHp6hM4Ylizd7I/nwRoepsZfkik26vhac5NcW29VZdEhT2lIt
r/RcCIumobrJvepSx+DyiC5UD6uO7lL1e5F0Oq0VJKdOzKVqGk1Hj0if4h1+Aw97RZbzkSP/O9m1
4q57/Pqr9XsD/YMjGUCuQPDvNuZ/9Qw+ZW7b9CHtItBTzeI8ZP3En57zth3UwizOVVt5r7270pEh
bzpskSJDHQ66Y6hBhwDSHz1gUSTTCb8ZMgOtqe0eVE3rtsWEVzXtBvUT78adtyul94YyWBH3BMLh
ErUPntk+RqrVn5BsAX8UJnq59WHBLfqq0yJzqIDU6j6Pk3NcX3Fa7eK5iRGjwT/Qa5O+pJE+c7tB
bdd2SsnMqSVdyS/10jkCW3evyXrHN9ZQ+ZzaDEW0i9c966KTgMojOd1NwVyd7dHa2eIsydw/rlN+
z63XHuTn0WdZGQzwsmhtpvERxGIfpC0fgY68pQ1RJstPMdYahjBrc2pOP7Wxo45ff1yUAkM0qni4
cjZC1DbL6qSruD0QPGSXnw+LbJPiVIcRAWjhuJ9GcYqEGx6tViP+CLQpeTlAIQjqXGfXS/2/QTvy
q9brGAsycNT1YdyorQJcvxF5fSo74yTLFXmo1jEdQPh3s1/PbC8h82vonkskZjj3Cxqg5DU9Jnlo
bKy874IC4VfIXAbGXzEfHZUpoixXzMzDjclII6MY3EpStDZoJiPV+eBkToq2jHAErbYFhkkglZVj
f6e4FLG0gdMixSZfa4TRDt2TOUZgwuansNLe56lJH9QKaq87x+sZRgBFF82wcaMhkMArt3S03+Tt
bG6Gode/C8WJ91VHJwls+6nvSS82nXLcYelFwejqsH/iMHnqTOpKZhTot3HXLSKAfYv4Nb/Lgwxg
XSUL6znq6clXpmloCYgOOWD9nG915uZHuQj/LKgq9O2tlqEXkevpBKxP0UdkdWND1tZ6Po+Wl0N/
9fB86yMY7rVOAU74rXQ4ppRWNa7eekCAWFycQRnuo4bITC4NPxy2ykZYhtrEuM95wp9Twg2p9dK8
y+fyfNaPgpCNyq3vEnvQIl+CZbQug0oFOVcjEqZtxE1rLINgJCxLZOXZT57pACkgnf3UAEd+CkPE
Aaxx95gJG/TdOgu0LNdvEdYp/LSe8R7NPbze6KPm4ngeAEnkhFnsswypv8W8Z9enwDkEXVZ/QcZ3
0GYBr7vsj3xvugrm0gEQ9dn7RBMWPavFmACOLpEfEgoIaYwE5rwz5k1E4ssVUKB9non7JInHA1ZB
ixLxQLK3UsW7yuc8IIPXKc2MoIytF1m+xQ00DgM42gioIEhZRuoVxyw/tibJ0KLbtAXZ1pfNKRdt
eLPXnGPseisrNXb1D+K3QVavJUwEokcN0/xo0aJ6UCkr92baIM42hzHeWUvRYgFnQDFAwP+/Jxs6
PDoYdQEARK5c1vpMo5AJYWHseJT5MF3KkNKKkWYxEkS6kpWR/1N5r1nfU+hqZ8d+kUuQPPSJ7W2n
mgFYMhOpvYWYcOxs3Tk1BFZC529oxjk0Upy8QTqCZ/Olsb5w9HS7YVnVGUXqPUD0U6+DEFsZQwAx
VmyMZTR31mqMOspfI7+TQ0FAznjqdWxZmxo6HjfaOjxpCaO3qRLpmpL8rFZDedaT1Lw7nfYdJ4wQ
gtFcsexsMe5oiHHok5e68tkobcAxumF7sDr9iXCK8GDOCOplGD2cpp4w+ZZU6TFPVeaHpXmkL/Qo
i4/Ewko1EDW0i2vrFOGL+y1KpWf6NRaPOQ2P/ULC6VldUzeQ5zKVWJevbhybfYQ2CM9f3SNbgs+z
zAh5XC8CAiyy2s8pgGg91dlbP+EcJiHTuesWWjN98ogQcnsb2Ak8FqKKYNLGMFtIRJ/j8tYxWjhi
E31ACJzc5PJgVvGX/PDihtZvF5vRnkLUuyvioxElg0+bYrjLujNT+TdgNuwgovpu6Yp51/X/kgWQ
ysoynWnJW9nADVq+4ELPtHMNMAREIH04eyzocg1vkrLnpNp51scMD1dCFpoavhjruw3cd1tx2tpJ
pN3tpfokEbq52KqX7Y01aJWTA2LO/8ufICa92XRtmhDBZfcvxI88LnHVH8zanO4wffZ6qd2dFCft
z+czNQikcxu+YgXtydJiWK9rHGOcAMTTO7SjhUPaKSD7DVV59kYwUPI61suyEcrwRqxr+qKpI/+c
ACp9xEZQiNLHTaI8RvFXvL7UmkHHCZ78GQeEejOXTPHJSYfevVCaGiTqEJppPU9OibNKi67l0KaM
Oyz3LRLjIwqW5SlOLT+PvOQPi0Zfqs9yExwbqUuXJ1ehaKNRRG00/7ZVLaMxlxTntl8jgEzhO+aY
vUXmjE7/jepW+2VgoMKkwqRMaQLPFha9fLe5THbzqhpeeVsALwY4wt6NOn83Es/vV2KkggCTUHli
zMKImXqLBoC9NAe31rh7Gu1jsq5tcoHDjdHsOroJWw0N6TUiHSCYxommt0Lma04pDNIz3xNbGrQa
VwHBObGPhvzELc8aMYoMvxd0CIGuaekDeFeUfmGJ8YhHRd/EJwPrbQaD4OamHa0yy7lPXudwiyNR
XSlD9TOPTdwfY35pu8587l6GbIqAydTF3anSregg1ejPMrmqpa14HQaWYPk/trkD13VdFnM7Buig
81HU8aLewppckMwd0OhBfvAjXfmlqAPUkugjVjU+cA1fTg6OJ4iR/x/tKtSOsWsX/LVEaMmDVjCV
K+YsqkALEE8GOOU5LyzrCfWM/dSW5GqRxeYeivX+haL1FLo2MwK3/irrJHl1PeHeq9QMEEUnryk5
xVR1lGjcBJntxdYbeM51WG79ko8KtzKggbotYbl809IIDKkrem2eWeB+QXQU1TiY/q20KkZ4jMrE
jy6163vN8tmD9sqM7yzun8oe1dFUfZkr/5q6A4YOw5TLsECvYeuKNQwzd1DNgI3p09HHp2qOZ2xk
MsZlYRxE2MCxJtcWaWGf+tbQEVJmxcqTx9Uq650uan57s2c8tYAxdh4ztp18mOlFC/eUKR9AJ++Q
ePl7prr3Oq/nK9eF9TIt3mc6i+baC7LCZ8jTB7tx+fBwUpxn1MKB2QFmD4fIOFnD/IKkJGdqzc4I
7+uKEUoYgEfZpU2mdmdHBXaZZSgPzfDaTFl1AV9whifTHMTaDpqtL5YE7j0Zjqc8UrJbgr5imJTh
1pAha1m5FnD3Zuhn0Xy3kvglTK38UWTGhzWSGB0uTnRUFWd+d2PmTi5T51Cfm60MJQvNTr8gAga3
qgyBmRr6Zgln1HDWzP+UBo0O3l0L0OnHh3Ecso27tN+8YPcRA2V+qGNR7hILyatcwCNHVz+Z0DqD
gUqDDVxJ8zZVQXdnel4fWZxpMs65uCzYhAgH71Art0R7pZpe7nX6b0GuKyX96bZFLYJqFiBwcmIx
rAFF5MmJUmiiZfCQWmnO7gxbKpmhvt0kxjt6Y9yoa6E4uIn90LTogBm7fJfVEGRtN9wXkQM07pmn
sK1yto2S1Ud9TJnsZMatj+OzsVBjy/NCs8ESh2vrDsjtrlks66zRzkboHD9F8Xdqp/qhVMPioPPm
4d8DTwOhOtnmuvVfW84l8ZxFEyyhap31Yn4zOyN7LMDE7DXoPOB3zPMUDQO1G1VPpHN7CMFJ9mGO
usUwH43KEeihoNslhvmHwqK5yBBx+ZVipwODBlXfOiQ++GmGsdFbbeWIbvFDqw/8v4tGlRyHoG/j
alluZncxlXcoezt3qfSrLIRtZ8CCR99ZXzdtxroddSeRQgKmH6Q6xfLa6pRnP0uHafGmRtDnmJ1E
7y5dBMKUdWZpufotG5Z2Wwc9/l76yTXzxq5zH0YqnG5E6CLj0ltLOYwTXIhmXMgxTwABTalSDvRj
W/eEhafPvPodaKtxgs91Nzrg5hL8Pa6Q8FzTG1Ttk7ulTvQ2LhKi2whIfTeoebgtrBY0TdmPO62L
++3Ivqbdj/qo7uWuwiBdab/0VoqSkjh2Yk9TtttMFumMohRm2Z0E0eRcI9/97H1JErzRAhnLVQrJ
xbmZXvhWuqSORqqTEojm3BJQ3zty2Uogg1N8RmjyvwdCEROmKtFnUQhIldDe7gV+FbwIg4AdSX2Q
5PSwCwZGvlWjspW1MZsY+g0VKHxY9IEYcTF6WgsTLR24wxHhmxDjobog9uX9dsqbv0j1hwdj0tBI
t2Z46CMI71bTo61uYBekvQ4NL6Sg80eFEEuPYdRWL4zmIQMNwiDjlgnXuyBA5T6nV2na7twS5ULi
Gi0VDAt205ZDEPXTpVOsCyMEym5jeIpq56VBNA4fz70M+C9jn+2xhZzTDsz6S5gOkEwyhDcjq6aG
HJ5QpClnL6vaFhyCQZ9AejzG48Scrhkeqf3eZc/AxncbmOPw7CIGGvl070bljk+CDOXF8dQ3ivg1
OXtkz+r1IEjXA0ZZF/IgoY+2axzMLNVeLLpTJ6Khp2tTlAF5KeWuXjBvaHryrFOzH+s17xybUvdz
DXD2sLarhr2VP9EQpBq6s/790y7Qp/IjSwbq6KmYAPsuRGewbIKrtce3oo7vFYPdk14KWJCUebsw
VZlkVAnewqU8ExH8Z3BWwGWdr5PMPjwmVgs0S2+e0q5L7lGD+WndglYZTb+ODsNGGRvYtC524FpR
mKLabMRDJUpO9Bu0R61Tea5qrp6NjRnW3FYWekPpdkcbyn8zNdYz3l4UmwlZ130x7/Wm/fQK8gMa
7BftoI7bFHAFA9RqvLaGS3vIMa0AWifjhrzZMRsJfwOx/IypfDSNEYkXle9sNr8zbrWbeVmM05xM
xi1KjbvZJe1JaKm7q012BjDeEOeu5e5S9xdaxcZrHSr2Lc0eURz3m7zLlDsRZ9a5URDiahVWnqKa
wSL2k3KzReS7tvXayUxOLyuetVwXfuwMyYdw2GQDDHRPbofTdwYBStZkuf1pJsU5WnDLpVmlN0oY
hKUHsTlLo6PnMc+Oh351ceDKWEbti+Fq/qIpSnntI8s9RHUxHq0CkYhYMvgzcXEHioNUhGDXpdNw
TZvcV0NUe65W/taLPHn6+Z0I8XZq6cFBhe97jmFNPFB/i9cVlaiXxVVWyprIwEVOhfCHzE/W7G5F
xcopdzdl0XQ7xVCJjlx7mU6ioMZjW+bLh21vPohe/LVzQJ2uo9jXbmm7R6SU/3nH2leGNeOYceCb
LsnfEIqwN5jvgKVBIaxfgIImcGK5dMJQrlppeAvyCGZDXWxDnmPHGH06655cXg5RXmfwF9bGnFEW
2CyE57wWufobO6z9F/0LlCjLfXHm1tojm5xvP7vJlH52AwYbpqQzbn5C0HowuO9LocbbBWTFU55N
xz6iOrPC8UOenVpMTG1WuNNBrtmiaxtK27n6eSiDyqMKPHZJLq1ZYdjh3Xkx0nBn9pjUhTu+8zPT
U0q/ZB+yXp7iJP1DNkW3JexC28fr3pyUO++Bwr/bEG5aHuBtLu3NNBP21KQjeEV8bdiTPtRGQgfN
nv6mlW6dkYbGz8KrxhO3cpozylPSx80X7DBiqcfma+aLMU2abZsAOJHpvdB9GXva3d6zyeUupmVj
WJ3xyuAWvRzZxuw7uglw0+hrPfsyJFmyXWF17PwWfPdbd1y0s2bSn5Bf8RaS2pIUnzWrAB0QFCH/
ZsajKCosWBCA1Nqa/NnKsfw35GLEkUT7xWQPKSWjFpDyjUCJVQgcsmsLTnbf0glVzqY1lwnbSz5g
JicuxS1aO1DAvJ5nYtLA3Fs0n2c656ViPpMUmO8a7KiIXJWahtf4JDORKqvuGHRkTZDOFRZLTQWL
IBzjbIZTHszYBSCpM5u12b7LS7OqmmLVqpCprVrDBWYUPDJuweOlggyu2fa5JSGzj1SNUML/O7vk
oGRpKeIqNwEVWYYsTmbGaQ5rfIsPLPGTqiLaNEmn79Fm5ZG7Z2pFd8Peqj70Qiv2BJjbfuw9A9Qy
vpIXBEvWXxezVEKKgaWn9sEVlvlsw/c461UHN3rdEUMhLveoyD08bpi5sWsgVZUzOHBMRy2tvrF+
Ni+qqm2ZJbmP8hG3mwVoA3A8+XBpaesBsFJ3iOAG4Ns0f4ARtY9YR6zAsmlLR1Y6kL1jaoRBe70B
kMomLOT/7m3yK2bs2AHkgjipkL/WzpTcOVFRdpd+rH6eks8LRFTbrh/IY7AV5/zvYIsKhXxbv1NW
x/zBPJLf7NU/1vJLFi5qEYFH95QUp5AZnuQOFX90cm5QgsqtKkg8PLLU6b4OhflShHm9F4Monqty
oBnPiWAeDQK1tnLk9e+QiNbPYsD/lkq9BoV306t68lHVIA9aFVO66HTzYWp1C/9C8oXXj5xMLsBb
ZhiHsHMHQuoxGLIzWT9roM0xbI9Y38W2+iDAOb6ro9seASj6yLVndNMutKtuau4EQ3cPQ3L/94x8
ehmxSpUTN8Z+hkNgJMzRGo0tBxMRRM2GZQb22BNvXHlm4KHN8oXVgYhwEAQY+Hh8OD9QHssUolw/
avmD9sgsteW1UG4361eNU+cP9rMoTOdaIAkcgWr4BcZjFC8oj2mSmddYAW6T2vbyu7SpjyOrDU+G
EmrQk9ELSIUEeTOCW0KW1/RvnK4ONHbegZc4zSMO6WI/5VHqc6ohYkmj7rCsKYB9H1E3xCFYpfW0
bsrYJNiUaDe6hNZza3LO1Gb06b3KS8UkikTbs4hH6NSH+KYUefnoWtW2tCCiyztm5zLhLR3wcsSM
4Msc06syet2jppT1W7YCPOiDTS2dAHMNJ6wsunlAeoB82arFxLecKsaHg3vRRe4CYyST59/DpIIe
S1yAtoW9RKiOvMQ7smqOsptf81efYEjdQJk1lzadqgsi/2VMDySQ8aqIh6F5MvKhx3Gm0U8l4VVu
3BxvGv44pUop33m3yehxhq+LTb8uPr2NGnZoyY8LQxvkam3jVbVKhxGmlT7h4YIgSgi4fGTXITjP
6CyXqlb+iPWQ0QLEywZnUn5jZnKCeVaNvyeD5YneQud3ZZHyY4HZ+gWmSFZtrvTBDTG8WwX2Mbd7
c/U+Z3aCbaspjSeYwDSC0gU9eBOK3dQCibWX/iIsmj6Zw3RuoWtFacHAUhvY5rdtn95KZpe4O/EG
wwai7AI0ET/oYc6WL26hYKP7/NcGz5LlV9n9qk3eQRnEps7Vb1RK0zlLre4a9iFtOIGUjOYA2VqN
SiExd29RTCspGm7pVOYvqk7OLyww8NrsjjJwRw9JoqZPNUoRL58f+3TOAsKfGH8nOqo2tl3X0mnT
kxbZ9c6LWv3B1If3eExxvORDde1z8Ww7JAPm4VO6DnLoI9YPxQPiaI8/mR4ACu/zj2ZqLZNKuNeX
hSA6HTGX1ZH5RLwd761l1H8cHO9NrNt0Z4l+nVLk8Ybe4jSvyte1nVg60fTCeHDYzq32iUIEvYhc
qCYkQhOidWKbuHbja90/U1/BalzMYzqE32IOk58dZkiYDhA7VPkRNxep+IpS1McQdszr0g2A3wTj
BGV2MZExDS1s5AtulyYHc6kjXor5/L8FF3OzvF0RHes/43bb7YuG6TkIzun6s+AXmiMep3SpjnpJ
QybMyuxorgwD2bOuMFlv80IkW/mcvv7J88LYc9Qsdy87+EqOoSxWZmro1bjvscQ2na0e0qb/CaOT
G09q/RzbVKXsPBVx3Ije/0mLaEqAY4HY4YB2r/X8MysVCPk9za4QnahMq1+WCJphnnQ7Gf6+tLF+
ll9lWb8wrSpUv2a6chma9pIYXdBpNp+UZiVaMCCNJmrzIVznM7LHwr90mcKnhFJBAw2ZlevilpfV
szzvdMDsmyga+022Rn+xsQy4EkZ2WDwK455ojwoIqhSBRKFbEmC+vKlOU95Uo8XdU1YVYnKRgSMT
DDQ0xhYpGNhNKPUsDnZM+VVl4BcODe9AcoiNu7QyA7dQqRoH61bWzvKEJmFX6fMVsjExyGZSvTf4
+/ehmSOWD3PACU4xE8iHXEMeElvToNsthv/vuRgnsmPOvpxSiKPqsMSqCzx5LVTTMxzj3G8XhQ5H
2KQEsSUp9m++IR96IU0SaiKp4PMgF7MO4OEYLKLJM9hD68FllPTzlXxoG/kvEAre4d/zYWwTzLko
2WHuMLHjWA4PVHcnavHwZAKUOsN9ZhdAOsFVGzLiuC3xW23d7iavrPWRRWDe2TH6n6nTjNjobFfe
qvEBYKtMsYALvwbSN0sUQIN86WariP0wRrC84E5JBnT5NoOyC2Oa+iyX7ZaIma0GihAvzLoGDvr4
yiVVkRxKAiJQ+M46jNjs91J42NZc6QdQL/WuLszmcdJObZiYW/mjQsH0OWoFAkQnenAmIkb4PJM5
698wBVRnt3ADuftw3GczHSri96xnqMPG2XKy6G53fXxB8mxuqsocoAmFKf41AssqA+FB2/QwaoT4
O6QglAHcWDBgYTyvY5AkwqICvGM89rTVz5WG/zWGbb6ZrXoMZBy4PBSlp50G2um5Oz3JZQQQzVOK
5jmB13l165DJX2QIyA1JGe0dVS3CTeMmRAjpqFkrdi8dXbXuJSGM/CKL1mgGo5B62lamPysePpiK
82JGkXqtjOEQxZULxvka6Y33InOhTKH+168BXx1JKcewGRBrm0UXpLYpDpaeuE+dM5riupiUstNU
VVfdhLBI9KLze6qid6jPD/IkVjrvAcmQ2EzjNYzF/OEWhX5MF0ygY+Sov3hVb+h3/jaJi8P9/5ME
/pwlqU18NXGGbhHTSO6T+WNOsm/5Udp1SV81M9tATUL7QbHUDOZf7Z5Af1tbGgfzmRkMbkQfBEX5
WJTNyiHS8FKOPVFo1DVEdtSfergUf4bxhe6g9olJns2zsAU9onS5WXkMhJbt2I1slTCQ15ZqYB1w
W5Kw5EMZKwxZ7HEOdSAyJKJsTG2MH6acBM7NQIrMOeOWXSuNc4hhiW8gZHHHzKq/6xctiIk7q0my
IRa3DtqJ3ACyhRYceETvlUlybNVI+Xa/XDNF7zIq3+tzFsqbjW1ayTNa5kBwj3g0/4er81puHMm2
6BchAt680lv5Kqn0gigL74GE+fq7MlEzdWNeGCS7p0cSicQxe68NSJNDv5axBqQ0hC0XoPooCVNG
b2Dbf6jwSnAtvyMwQZvyKYyZjW/zZKIkAW2wq9z4J+HozrewLLnHgQiAnCGOa3xY5xSPjWvgXu75
S/v1wP7Izw5Jk8GDIYPaMOLnNQcdnDGGKG28m6GUIEUjLEE2NRd0fAlQj4mBTRGjpNcq55KO3nCp
gwb3EmCZwOSHbJz0EpdN8zU0e0QKeEnZhWT3juvu0anDkLW49ZtzYTgllYfFS64Bc9PwsITHXE7E
tNNJ+Q+Y6fSdo2Xli8DFOEi9gbq5qrlGDcFob4Af4uPX2vNij88amT/D2s1AdGryVP8MTUt77DTr
UTOyYG/6LTs5OrO8msX3uphLk3lIX34fC0dm/uhO9cL5YK5VuAc04ma4Dhly4a+oTr9GOFMuscWM
kBKsf0aGWMqLf/lORlK5KWxWb0kS/okxMb+Gk9xRuNySlYyHvkIJpBd8cHddm7DgdWSfzaj9GHlb
75UfzPvRhVW3SB019TIeEO4+tlNtSZZw30Km3k9ru2SLdH7y2TNHSKBmewOf1D0uEatZP7asPZlg
JTzgEMFRBWOxN7DLRjUrJM0wg8dh2aYBrVXDGbYZfTG/iz6qj5BW8cb3k7lVtyESVf/ekP7dpDxk
ZHrc3bWGEa02xOPB0GCHbUw/Cq7rEQ5jKFmFwfCE8c3NYPSzJrrPU0JWXESyjBpXABDz7r6FlUQO
L9TWDDHoZ5DVznFVGbtFdQ40IMBGDJaFDWB2dJMkRrNg/xLz0F8KEk43AWC8mnUMeSN24hzCiqKG
ofXwBHcIqymLsof16wzCIDkuGcqmMvWdr+2I1s7T4/mkmp6CU39TDdi0S1I0KtJov+LAyLZxklnP
mUZODhJcEoLIxTJkxdH0wNxc1N4y85aOFIrTrmxSY5v63XCmbXA3JHdDzC4DLJ3R89om8CORr8fE
/wl9S/QUf1cna9pm9YWBCgJEFCZP4xKHu1ySzUSxeBfkaxx8GkoBV+BHa5WiqymAOy/kum70gJG9
5zrdCz5S/zEkccNCMyVsxnysQRfSbWt2BGQ9dzCUUusLKQhPMd0u/AiPZJNilPgpD3QcEi8mTurj
wOhsHytCSlYpuGjEXtOr/tAunf6Syl+XvXbRok9mD5p5N7PZNT7OU+wZV6dvspsOAQtga3hyDOtn
v8QNlrwJbzcTAHHTY3q0Fz/OnurEaAmbiDHFkpRj1ZV/S+chv4dJr9ODZ/VnQmJG7pdkkcbjp/o1
pZH/kQSdQ9Y383b9bFmH2PWCzDoWjILlfLef6b39mrSKMPE/gt4uPlK9PHk2eVFNOOi79S+0qr/t
IAc/5msYFe0BmZ/GLGpSuhyzbLdqmWTKjZJ69j8vg56fnMDSTwCRoH58J8VWYVrlXu3w8pj8JM9m
WvVPIa1JmTRZk+dIjM19om0kz89sgHf4Gl8DPlMtiZ1H0yXWWRb8bkYcmQhmrC5lWO8LoBs7x8B9
7cmHOh3eu6bBHm4Rbo1fobywpNkyRsQngI9jLdH+54Y81YAq9kOvtwfPyIejKBPnvP5F1rvE1FFL
yL8jtcLz4LT5FS/6XdOm7C2akxdg1/P7ONY/C7bBQSxeK7mSaMZQunMJm7Gx4Cl5EFh17ylc8C9D
qiEtWEqGIjuMMJLm35TA45/7gy12dmyIYyvToV2rxUU6tEbLRThkPSlJsY78BH4PJpwxyIdtvTg2
WuMX1QCnQXPyHNgZsCceMzD3j3bvBNuy8uga6ubZDNP0Rv4eschJXRFHA7Chs7GoqLLPsEisBXgP
MEp5YzQTQ3Lttz/MrKnAoA5s5uyg21VLtlCMDR5fL81HWdGexyUvjsLBwUWQu3jMTWTGcgFlughM
XYvqNa0sDdcbEB3QxISDVfYLlOT+YR6YDXTUbiURcWlWYBTWMyC78vxfR/V15O8dXVC/Edp3m52O
zIj6u1aHxUto685tlGzykX3u39lZ0rIEGuoFBEqTEIHL2bVVGm27CL0j55J1niY+tsUrnVdsHcGu
yK3xsNX8iQznySl+pmRjt6BL+6rTHywc5SDlIiZmWtv0OzWXhF2wD7krsaxG9L1Rg0mx3H3UAdmd
KSOqqSZApz/mtO9S+ckibsukfF8K7r9GU79UjWXeGzf/RqxN/Y09GooeF/Vf16EfzXKKV8/vX2h/
9c9guaN1l7ItwLfqPuqmQ/fCIZfl488qxLcblUP9XkwdV7VRBqesNMLrenIhWPxIsuXJ1Si9GHeA
lTK1az/AlAZ+gDJtKo4ThaZ7sUayQ+hTlY1HCMw402wWW5Fxgh86iw27Xekmkal4Bljc/vG04R44
/fxM4iihfnP8JR5n44K+PbuXmvR9GC2oTTlib4Rr019M3+xywn8eVIzhCnTLmwWiOfo0B2S2m3X7
EUvU1pUXteZO83FhuoJpmpdZV9wAI+NCB09zmzDMb212lSyW2Ua6oDaf9BCCAJHd/Dezsnwa5D31
w2sXYlE9H8ZNQ1DmsCQ/2VECEPnvW6CariN8TVRubUE+SDgyv2qITCV367z2HzEkoVSwBc49YMZq
p5AuaBDYtJU2o/VaBAjiWAB3EEhKMHsY/2qt9W9dnPwJOODflpBMtRYccYXa/a3KcjJ5o+iirv50
lNQQQaSA0XpvHdriy3qBIOpBaU/bBQbwslS596YGIjApCGZLXseYs9Ig2YVIu47puaPDwJ+S8bj0
dvKkeXr4uG6tJzt1TsoisVDzATG0bYJ4dPaSpR4dXK1N1/GAL2cE/zMooA15XueVseX5Z2QIj/Yy
hs/qgX/fOzaEQIEZHrGnqb2a4Hu/UZY+rp1kUwC+uQTFH7VI7gS35xZ7eCP4voxlfwECD0N+Gts9
Keq0ponxGutVdvLTtIQ7Sixt2c9nVW7YeBLg7KLEDFNicsqAc6Ckzc6posDLje16S1YjffXAN60h
P5qiUJUbDilnXJRs2tbJ9qSNTyKC2oUl2RmlEUFHpY5Df9or291W0Pqxfhl+EA79VSfxebEzccun
oiN/dDxCVtys0h+35E4s8OjPNSGYUAy+sqXD6yTXhnjVLIBkFZsdufGJFq/fdDqeL1xgH2XsivvY
ILvVKlKH7U6jBAGsDXBgmidk40m81+Vnph66jFqTWTpkHPl9DzUreQJOGzMJY2sFIIq1U2ilm1x2
nobQ6psWnjmivAtGUO+inqmHwJj+vjQCDSa5/Kfqvboi0Neru2BXtnGO5R2G9WWdVXkCtK+tl6Rk
yQsLGRnm7hJPM/Gc7iWt4+tS2/g9RvadaY9gx5o949gZfgo5G4XVugNyihxpvWdA2Un1n3gP1yZB
y/Pmocz7mzrbcm+HGI7kFJNk1LKn/BMh9MEkQ7e8Pu1Tmooe1sxOxNrJGQAJ/XuATkODrmNNsQrR
cHvx8CfSiUyW/wmPn+MgMpJPBCbDuetzon1Dx9jB1ZmqY+mdHfMtMMX8g9MxjVLuBEzkaLkMUuIC
PTtUXp/ePZJJdhSv8w9r3Lnd9D3i1npSiop/a63FQxqSBMj9wx5wsx5wXaPVEu8dkRoLurWXjrLz
tY0LAmbT4LTWny45Q5jmBXniUhNrVd1rFXFPz6QnrwDAsDYYBB3hOpAi2iDytH0zwN0YzeG5NUf8
cTodTVChiA0ZFm4WYaXHGpi9WskKm09kyEjtWqqU0Swz6/1imtE1sTFvqWeTfDkzTj3FgXVS7+P9
D4nr5OZPRrllHFFKjQxBoL/UldndVAlfFcyw3bLbrbVtWi0NoToY4/lfeHjwgv9YguV42yjOWiH2
tV9kSDmZpylRd2mzcEgX7H18OtTu0FnBkKBxTiv3c7068gA7KTkJ6uJSl1lqW2Q45wmrEv7kJ4p0
httMcrZlNlo3KuR7kbgtW9KJSRw5fs7dTT8MJByYt9EOR/BgfQDR/3owExRkHjrinMztb8wN80GZ
bLE6AHaQxYOwqnSr9u914gSPCXkeLLPNbKvXziuE+QRHLVpTFVvSQ9u5kTP/wIxriADegN1GnKqd
dNrmfSaQB5nkgGPaowdhkkiOHLgmNbNz/fwHdqv6bLMHORLvxA5VbVo6j+BCK5w2Uz7OH5zJ74HP
RjPXFrLgclJsdFG4u8WL+a0NqY5a7wPop19VqaluO3hDKbopSFyL5F21YVT7xnB2BOEa7chaHRa6
2xrtc52YXzGSZ+duaczzOGFYi6KufFQjGYRiDdX7fLfAyX1aNiorrfTjV8EW8ZC2jgCBILUdxYTR
1evEWxEAhg9sukDRNU+RQ1Qln013D/2YhJysgaGUedUeRVC3dTRREWEOmJNAWAR6WE6g6g3+NH+k
5HPKT2bD8cyqcPAJzuxiwj0Nce5yMX9GZvwzSIPiZpXZOjb+Nxl2esFQzQ0boljxbNFwL7C/3xCG
nZpJxHcYVsj+2eBu26ms34F4Aq7E9XOcPEi9OKJQdek2PhD4TH63kKaepdzvK/8caU39lNkTfOwS
T37Q9gtqH/xWf9tfBgEHTTfEcXHQwFF9sBn0201ZpP1bWZg7IzXqCz6P4qnKac/XGm4uFj5EVpul
FTRHd7brXdhl3ysCb+EAasWT7Vp8aklPoehr5At3VOMeaIEXB54EBQmjCnUh2WnV7CarJCYNA8Rb
X3QEpLOYAePBCCNqxl+NBQ5CzQJr3f1oUrogFAJLeUA3uNWgF9w6AxlvZA7i4LgoPdTLqjdsxFDp
pk8o7dVSdskr71nm0as+HJ0PZknTeFD3+SWD48zSFN0CnbtBUEQudbJ9XEw7Tl2IY0hHCI8Qh74Z
IDk0DonUXZTebKnnK+xuOBkLK72dEe2UqG5snAG/QGXdunlCGGDP01Ni1kQBlZ9aoFWnRp46MAa9
uxICx/I40gYYiPg7v6v3gxu8oRbGLbpBF8uAdP3TC+Tb0ncuVoEySf1BSRLr8Ci3Jxs5zt8Ke45e
zQg0dpzj52ziWbvPSY8QqSct9O55kweXqaNzgLe/r0lWu6n9uVqnN9Xcbz16DTCbeF46H+g0UkZx
NmsbA6KTO2C6DJBc8kdX60F1kmZe966X3psbJ91NL4aY5UaF0TyY+kPlutNLNes1uWJR/W1yrL/P
1vcmOz7EpukA2l3ma0lR5aUBDjMEI2yUPrnoox3QS+86TohnIj36WAu7qSo7mf027WJuFTeyEMQ+
idk/dHIt4ZPRckw57LYT5E+mbf7CTCUorK2aWPgiWihq4ggVXvhOTlT+RaDJ9+zC/8BmA4DFAYM8
tp11d0j92xhNEb1KOTQ0ufo7PJ/4kTWJ/jXCN4wW0kTiODVvfpbiUa+BwjBgvPYBazpA2ZuwItwr
kAIDEbfhhc/vqDGkv2sMIQBj9CBaakSL/32oE//vywh9zgHJg7nTmSsTokYkkvBg4KkbCtbJac/A
sNwG2M/2TQYpC7/54p28CK2kMsz4gDg5BDxwu637gl+2LfRXtbdII0z3qEd2gwEZVmYm3rtq8PQd
M24ZRm5j9LKG+HUxo2CzmuI7Ew3lNDNcSy2AtIX/ivB3ZOqaUFAVAbbGsfWGO9TyyUuto5aTupaX
Qq4CYPgdGzxC29lIu+exCYKV21G17SuGe8LW6oYmWzIH6D2yl2JCbITEIVhGsJyMttRDJ83Ds+li
F5BuXOa1DW7cPtqvoyFq2AtYcwrhKXVwrFjIbNVL3+nm01crQamp5OpI0jaNDapj7SW8eGyPPm0r
n9JYXZuh/Awa965uwUIEPxCPO+eetghrZ3bg74qucIpH1AbEHKnCSNVD6plXcF8fJ19srK7f9OY3
n8n+Z8Aoaz9rg3Me9II8lwS0IIkr7YGLhllPAIRtweeIYBfiyTy+qxuu+iJ7sVfsyZBJNhkhkuw0
Tft77dOUpsvzaJlXuo3irZ4X7+Z4xU+37eM7O/F43/gOzEirFwCg8y2ro4iQSMGhVEmUTUgYbYtC
ymGRLK/zsu5+aJrPyEq+av0GRXyeDocBlCd2/pDGJYisL5xl+6p2zkr5wL4k+WoxrNpGGtzuzkdX
SQdxXUiIWSdDOa+w25qw/E4rLIQJoEt2B2k+fksSixy7Zq7vP/TDbzUjVA+VE91TEtfQFNbFudKT
+pqKpQWRIb6rojFwre5aj87PkItwu5agnL8sqXGmbAlkdh8Y/+9JRpQ+0qgCW8EFpp79ezCxi5OM
hLVJK2frqYcetiUT0D8kUhjcGSzsceBODLv+U1Y6S29+sRa64OnPGJbzswY35pT4OqlLXfmuCwE7
lP74ZjkAYJbCqK594n0ZW2Fe8oLo9tCku0H6+w3TEV2mbvyKYybiSceawiKI7OwRHf8SEe2mSTon
9m1SOJqEERwQhk2ULXwgctsS6YxglWvH9UCssS3QX8RcVU9+YG/Vq4JJ0y00zPqkzh23ZAxuNwCV
8CU/8Ac/Lk1tntUQarLav7QA9XK4rN8NA42bsos2BCzs+pkJ1DRzKe9FMOS7yHcwjiZxQwazVn8j
3MHeBdwZz6IgkjgKMO+s9xnU8F//9fpE/FTNJrGbXwKp2bG1MKQVZvS7kc5W9RCnk35RC0is9kiT
IGimrfZlykV8GExgsL0z7Uej8591RMFMRer8r3C50rWNFrjBt9pOGPUkdfht9PSzUXXg8Lrk1kKL
/zJM39ftnY4IoVrc/k8HfFwPGFtrda3dieRBrmzM7mOXfFWFHKTx+OSRybRpRjfAsZ+dWhvBasPo
CoYFLLei2KrJHacnAyoZqk2PHoyczYOe9y9lEYFSSLmLFUO+10c0lJJg4sguQ5FUlglu4GKDPegz
tIaRnSFJUFdb4+9tI/iWZGMNp3c09tPUTscR7dk9CovgTtQ0m0pwT15jNhhu2uiaIwShKUePEpnF
eFZuDQ5NMk4sBg8WJUgwFh/tWFtfvKY+a5Hpvieed4tCy/mFnflWdgO5TKa3E1Ha7qbiHer0zsZH
dtflzxR7IFaczGfpJF9mupCap51aSgZ9j5QPe+XN15Ye7kQ+n5m/O41bfWktNnzdODyZJJLhG3P9
dSjTZ6iOEoOpGrJVKDr/Qdao6bhaUjET3sexfiaWqwYlboAR0IL6uPYQrsk3LSFd/dSYpoX6Tdqy
aXk2yuRKvIVJlAp/2SJGGP93McHYAv9cVj4JO2j3sUPW5vqVr6rliHIUjo+UpCWOVT64LXvpOSBm
UY5/uQfz61aYlsb2EYIgKB3i4B5yve5PnlQUF9fI8uArS2Gxm2ncQROMMqFUhzhky5NaMjPRzkff
3AMjpeRsTfS3omF/s1gQWOMAyB0JS42gHYZuMAEots3WvRltfzEYP52UXPmfejlrdOYyvp1wk7TS
iL916O/WP402joisvZRM+XgcrkHdG4e1DHJnMClspfJT5ciApGkucdEFvfZKKdNt/98ul+Rs0vgY
sqArjq7mZNiP6qFxZhTfBsx29VLg7Spct77NikRClUeeRuq9h0uN3blHPHoq7adaN+3jv4GEelZj
kdsYM5oyNelVOwOdDqiZ+P9TcsyJ3ma/Vnyaq6fbf/9ensG6CL3irL4rccaP3hlEwLRgdLoQ2bdt
Zdlbo7m7PqHG7LjJQ7tjOK4ziXtXz7JetHgKCTAapSF81g2Ujp5lPakHS4BqzcswdD4SI492Wu7m
bA/rd9TAoG5sI41vIunj25jZf3KQWMZuyPX2quNr2AbUW89kWFpvau3hN+hzOEqujZ9Xh8opzWva
y4gG5nGMSsx3J477L1mW0LJMifmWddPbIDWIjKHEPotG2hhC6OOtrwHjq7qoufpNHPjbIvMhkPsI
b406epF+8AfWf8VbWr6UHej10gzFx2ihFJ0hb63P1HtMasVmlO+tz/RsNxrgi2G7pqTH3tYtKqJW
ojaZkNFEpyFtiCkIvk/Ceysce0NuGRnmWjTcusl/6yD9nHszNiCNR9W9k2WbeuYQ1EpZiVrQJH0p
igfx2hGO+uQkzfrKtcpmS6c0z8hcuNch/sjAk6rJYdthG59NJDiqBWp6rhtWKOFOfU/tuaLslP/O
rTKmUsuRqWsPQdqAw+xRCCEc/633Xvm1Q1VNjzTMbEPn30bZwN2SFvIhhMnRL1T2jcD4CM8jZRS0
1Ls6W96XAD07Arn6RY+RR8QpMaUe0w62riil2QpHh3ZC3eZZEfszeUR4nfXZq68Hd31wcQuk4k3S
Rx1OBKq2lhQCq2MhqCSAaYRgSd3HO8suLyXofsi8S1WcMN5hpeUWbAPIOVt24XorFgXLF2wUy/zo
R6dmdy7p3JAo+RdnyhmOpJPpT9Zl/bNEA5sCKuD5UDSwCY2+MQ9LZDf+JnVs56Gtf+IHStjEdMlT
LZ91AcESbrFxIsM8qBXODCRmI3VwN8sIrV2fIrj407QC+aPTEJ8qG1v0joTRKKmUscC6Tj1xzAvy
Y7sEJP8/qlyrTR5+C5yG5G2y9YjOQuYMt3OaXUtkqwyOB36qbvnB3pWJUhtPHxnRCPGUntcTYCUz
mDjIKWqhnhnYvA/JAACTLd8XbmHzrqp77UFMhnPMPH/PbVLytlDKqocixS/SwXE/2+1HV9Hx2XLY
5Ucu+cGqRaTOoTOJa0K4q/lTcvhaIgm3+ewXO/O/m4Y4i6vtksXesW5MjLGNY0PubiY2N8OX2DK+
aak3Pbmj+4szbMM/nl5pC1nOxYTCdES3RFo0verRYl8Ip3ipmVtchSee1TK2kXlS6lnWHNkN4IzC
bi58fQV5qV11MjvxNiWtaJ1mkMN6qtLRgYcCjGksOwqOcYGnnjVQw9gZS3WWaQ39Xb0KyBZEGy1V
TJg+re0YlCVsMI/yVXZ8Ze8TXhHNB/ayT+Ps1d8SO3LJTiI4ybE5J5XmOTIETCRi5rIiI71ELVt8
LwhupuXfgMFUn65uk80TgZ5ubBPcOvPNcyThmK7evpsuNuqVsphqn2py1zHTB2ulbVWhbc5O+lQN
zBvG4aEc4u5XbXYPOgu2D8NHoOunW7WprPWsPjVs9bjPMg+eUmPahVKtn3qJvTFK695YEaMZ205r
QLRm92gV/mnyHVq+KP21Kk/AcMEcSLvLKrcPmp8D6ZsPU3tONC2+/WOtgcUZb1xCwTFYplfq3I5o
PkLVK6diudQZ+OzMKKI4hVQzGx5547z17/3MvM1J0BwYFk17xyTiVmNsvvORUP6qez07s+EdT0aa
v1fR4r4kJA3tzSFHlEj9EHK5Udp2Zuh/Y+YKd1ck/jd8vMi/WsrTOX3tsnE5Gj1wXZPlNpAZ/1wt
KA6MVL+yzAc1P0z9i5oEp3DA2D9tE/Y798UHJZB4FL+ay4dQ59SGniHh8d70tYwh30gkymDUgn0u
HFAMDhHus355FXzIT7Hh7gltWF7jkLdqKQKKFszngIFabrdtcos4z0//82ycSBEYa0ka62OddSOe
qgEz+jWNCSvOXQZtnS68myzRu8Yd/rDtPTJKJAUOq+HBnjw8laD83nUT6U2DB+LnGPgHK020T69M
Z4g4fJuDmXnyUNFUzQNgFtdw7cuIlWmD0ql5HBzd2TZjRfq6Wisvuo0RUSp1eoMJUBxmzkmNDOLJ
e6tR722F2Q7nxXHHuwdIbuz9H1bJXI/rzo6CcJfBzL7GLRzaWsOB14Qo7PXiK0kLH93oPfhi+qn6
h6Ei37ooZyknpOhFZCEZ3C3LVS6/h3yGR/7fY2tw+XKRVtFsfYNkjD4N69euFd021dCva8jV1eIP
f0RxHr0fDrZaIktM+xI1TIE9s3SAf7oWuBlQFGp5WXCXZ+FyxUD+4lNwrZIUKFkOmu1eHLUY5lQd
1PouGsfmm03NwlLii+7n7VUdmWiUUmLVfLGPvwceOm41xM9AqOzrGDEsPiN2JbZ2Jww+zLYzw4GD
SPtmZyHgfzFsq78uXWV8KecBqTjSY/hxdWSSHp5O9qPdMrQuhZNtsjHHdMD8GYMGQ6w2f+Ur4Zzx
BndP846EmQB4AzjrHLc/+9LgCCx85TZGEVwFrtSPds4sTNoJ1iRuq8jsxNfRWqwnf7CgaVQZ9h3+
N2vVS8ocKYX8aurl4DfiguTsqtlJiBHe/aaOTzW2sGRKUtMcFyDfGPCgYIUNfYJlm/WhJ3JwY9vu
OZtrgiiMgBngf/1Fjkd3ODBMUvuywjB+TUHlHIbQf1AK4qSaPzB6eM9xgjdXwhXE3NN/xPO6n3en
DpFN0X8ZskjOtxOJOAXLIlrjbxGaCPjGUTG9Vzf1vQCk/lj7XrnzsGW/mVr7Ekfid5Y6EiJJLUYx
1IN5KH4yCh6mz6UYQQL/Kcbw0LuDx1lePbQxCUFMeDZBl4FjGIwGErw8VIfAfR3N6tlRdRiEBWKU
Ynnqw35JyvCB7WyCp8DCKJN42TG3tZP/uniZBph96n5NzYilpTfY2VaZlYGM0r44YnhLcjM8+/0A
DMxJYWarOsPO6KnpNcIrHRn+vdS4qwdj6EKmwDnhoVm0/Kr5793t3BvP8RD9mofZIcGO9tuK5uIn
6HOnLYg7SNigGDgygJFGCJD9ojy1lvkbMdPw8O999RJz75dSy4CJSOmUerCz5etc2dr6Vuj21rbu
yaeKxjIn0brMD3bUMyUfNSc5AgNA9c/EM/YqIO4UHGrFFn8n9v5SJD6zLFX5UdU7NztzGJRCZoyq
D4sEsKOct42u04MytyVXjmcjOIgzxSdma8xnBGKgkWl7gas1gUxRDj/MIuNrUxnRyZznj7XvVTft
yraqXRTN75XpNT/IeFRFj1HbxEcsMwx02dR3MXANtwPoRXaIeeDr168m/X/NW5p64aHrynuzTPXV
Lb0rBvWzGIBAGhpDIngBbNGERvTiyDGP5Y4ZR9vk1S6o4xfU/e1dl4N3G82WkTE4EX5kccyY5AOU
7q8+m75x78AuE8DWVRed7iTL3SDXBQozGjhZ1BDVfs3Q5PHRS+17ALgpC/50rN/kVqd/CSCfoEiP
T5afajJkJn3TmuRJj9sJW1uHdEDX5psgtXOjKg4h0N6CimNCNVD14g8rzqzbqi3TbuNQmoa+cwPG
T+By0q0+a84x9Yr5hhRr58JNeEBB8pVOE7FsJIMyaX4RTmHrOEFqa7a6S1k8dM43uxlHecwTKeHp
jM+Vg1Efzf6h0jGx9wbp4RxsrwjEWYvVBVNKiVXwsT5vaO8/UItixBePswTR5QKMLDg8f0+AzvRa
iWBdrGFUOKcEdJ7xnic7qHauVLRU0EVQyi62huF6ZiPiBNGDYHR4tpqWe+voGSd85dFplfsytDoN
M7l66haVLHSBBlDWUw5LF2Zqlr8M5fJsDSZGvxxTX1qajybT8SurYnwpDolimeH+6BIzwUHHnUst
4sZQN6+9nV/H1t6viqaxZoIjEmd6KI3W3YUu6tiaeA5V4CWtv23cqf8a5vnFjGvvGIz1vFMFOv3n
drSwoPP9+uUb070sreUXY9/qRxdZf3oWb1e1xUDSYV3qya02GtFgmy4ZfwaDZNyY9XPDuP6uBIch
2GbkFP30lBokuasFwFQCJjIQTO5sC7Zq3FenkC+fMr/4GD8usAmgd1juCJ47tQ6RfFbqXMNKMp6j
sd0OgRecJidPnkuXSZZsmlB2vylWUsv6onTK/ApeztnoWWIT7OTk56S161Nee8T+tESprgMayoxt
ZdgE4FR6cVDn/pyi2MbDY0MIiHQOpNTd6R3eUz9BOBAVwDIJr36iEYnxZ+viovxYqBzRmSVQ5G3f
O8Ixjn+IVF9QvY/dcQ4Fh79nDr85Ex69ukIsFpflvtAgcf47BJCeIntZlnBXYebZ+yRjnBILUjyW
hPlzZvZmO3iO0GaY+4xv670M2nrjCEbefE/Tsy6sfhMibjuZ2IvYKUkM7oi4vKF4pjaP6SoADCn5
XOVG3XUVws5o5oee8DGGR/ZLRwtCh9h/LjNnwlYPkZ63EP6PfFvpabSYwQfKnVsuAwBjcuNubpOz
wZjI6pKvrBBWleuRbo+Z6KmyuvjH3At/g5WsvwTVcl+d6VHxCegCPy2ZRn+l2W1mPhYtWYSTN1/M
jBA4SwmmtHFqXrXUMlHjtcPTitZVswsDUXmLl/loiWJgqG/kr9i5n6vSIHupNV8Hu6cYktaJEchy
Knk29Cs6V27F76Jeygf1bABTtU80NHZxaWTPWmn5G36D9FfR/zC7Jr5y80BQUbdMcvIwu3nt0GLf
kIou4nG+OuiF94mlR+uf1yqj7frXbYJweojCh0awnkiregQcjlDFEBNqxSr9UsY6uAyIN0Yk0JTI
dYQiTqI5pPiMyCKShv02Zv2c1JO3aiHZBVcXUfYf6rM0jEaGQSN83Hhc/6eIuzOeB0k39Bd33KUI
vvm64YTmvrhd37PRI7ZIUR5dIBoKEJ+fGbOGB1HX8duYW8VmDtPfZOQlb2LQmT7rCPf3TRR/ru0f
Eb7hnv/Wya4yA/8RO2IRjTh6VHeluTesLSA2R2J5PMGVvk315lj3pO11jhleGcOUb0BXiVYPsSCW
SXqLBzLMTKy7LFOa+UoMwyN6qoUtFDjsv67qgYjWpQ6sC+MKPMY2432/z/7qiDMjO6ohWYRTbecQ
/7VV47J1ZgadCwAIa2QTD+GgRcWmb9OeoEEetLQIb4j4Tq7Umqm3lnT5BRTBQJqVParbGdvW9Em9
yiHJrms3VD7juteso4jFs4zAUEaPpmIbWuZzxWWAddAZmKamXai/qHWS7ka/rVhLTm1YuQ95EZkY
vvhFC1e8Bh5ic1N89TMreFDaWI6E4DEX43td47bF5BtsVj0b0yPn1mm3MKyXVVD9dyQfLMO1Qi3B
jHLJf/a1cWT1ld+1KRxuQjgvE+kqv20oOWEv3rjCkUk04hvkovK4jBC64qw8au3ETYFPd2OOZvY8
1+5MlpZ7UrdX9TAmKYqaGtdnVn2fe6PdqDICwRGqS6WnTvmWKVGqnmOHJ2/XH7dtj/ZOyR34DNmf
Uvpt4sSAIiaHnOpBfYiGwQyw1o2GvDj81CIxAM4ojkI+oIlTQF31YE4BdvS0+jbaGcxVKa3xEFE8
xBigPESzO00vsDqlCdx/LUkOU8l0SBl2odSRc6JacU9Pmx0zuiSbL+umjRExcTHIrCuIQKsQJO5z
vMOA5umqJHpbYsnVg0e8FRRzxoGi7v9EkvSTxqlGQts8HwJJ+qmW/mds7ZzK6XB2IN53ABrvPe6F
INf8eO83TISKHpwHzER+0DbwbolD9lxfl7TyUZb8WLrlS3OMsi7/Xg3dT5YQ9fclrB+G4LfSlox9
kl/tIpGgwcC4pV5EP6MFmIhXgU89/x9fZ7IcN7Jm6Vcpu+uGNeahrKsXiHkkGSRFURuYhkzM84yn
788dqlLVbbO7yDAGpRQlEnC4n/+c7xRbg4zKJVRy66a8S4uCfJGWFgpPMbc6VN+V4HW3yRy6L4j1
RI3p+SYSxrMdV/QrVZULT4qZ2730LuWUxbRcq1e6VcwvdRb+HO3wyYjd7qoiY5/iZfol7ebyvBZR
l+breBlO0jTSGqVNqKYftg2seulfwrAQHBKgSn7shMmPkKJZLL0CYgNnrM6wRlj9NrVpsjSU5Tom
qfEcDupCECf/iVPRupRhfpOpjiV/SAE5ZaynBh8srvOhFec6zeGpWBl5seqYWkBTTWqhiUt9wMMz
g31ApFSnAhQVa28L6Wcrd/tGWqmH8oCcP7/qugMOLXYefT4c+8oLH1qtBeexj3JoSGW8M7y54eKi
AiQfOcWF8/gdsz+YGaX+PqXhJRlr0ApiYl/OlkYdJDt8uWkqUGt9XPQd5inqolZfmV65DzmXMU2C
NxCCGM5ala/h9r6G/ZKRBReOnJZkRZGa5rVCKTm4SU1SRQ5SQrW76N2Axgsmg46oLD4WY21vkIw0
6som6zwt9JERdgA2kLNs1TPGexx0oghoTl4WhmwkvVvn1Iqijdoj3O7LD0NRNJMPJkpOTj2Rr+bJ
Dx4saD3UFjUBrUIsDcoX0+w5uo9oi/Jt7PIddqhStMVenB0D3vGr/AdidPqVBXOyG3B7rdE7U9Dl
VkWU7uphO1rUXDnq/BQEpvgXRUlAGTLQMbm3yDTg1HONtw8KmcAehkoLAlKPjD0e3nQn96MdVakB
6CLfQ14/ysuxnBBb1q+yOI22c+nLFQp1oqTBi7ZggbZt+2dOh8RLpCytiG54W5r2vN3QpgvfdwO/
X109zVlJVMZcjjHmr2PrqSVYPwqvQh3HmTeQIpQvLr7Y9aM/n3PEr6YjoYwKktT2zy+ArzrS03jp
prkkK2A/RukdiDP2AeKtXI+BYhoU0dosjkTn70D7Spc8OUt94xrfB6NQHhrcKL/QVIaNVv4MWQoE
aM5eRbEt9qoT+eOSptVrkagYMeL6fRHnV8xKqsCPYtQXbzUOC42bNKi59YyiTOkO9NBN2NOmoC/V
T7bj4z7M2/QLTrkUKGIKdKDUFQZbIMXn/Xi056b+lQqPi4aPxse/uYcUZ30tdPiJckrp9HmzXzJM
KtVs4qhlZ3GMum55z0jT/hy6Dikl8Ii2EnRKIq19LEPMUBk0+lnHGb+JdMbqHh0IBLJsHJFsrm71
dJZKIXBq/Vrm9hcpZwZt+6sMHEe0UTE9q4bguXR5lA0NJwtzapxTPueUGKHfRW4I5GGxpmfIkPW5
jdPMVwwo9EgxL2nOtxf8zUnrdJ+h2vBpqSCzg7kZcM4CuJMrCBtG4xrgFXrp4Sn6Td+5HKQZg8ql
qSsZVWVp9Pgz46lGHjmjkk770E6nmxXh+Bn0dDU0iQaVJxUKqdlNPbZlbzosvfNeu0p/WGN/ZNxv
Awbep9GsLlnVBK/yBbzOA+txdJfvFFgC4CYBIXVeorzW4FZ+uzrtJOl9rXOcl4rou5J51WdOxub3
vViCDW2p66p5TIUj3kcuHYW+JPHcaRhAJi4oLg1g3jYj2/dtqkE2dpRa572zl37wP7iFpsOIuZrH
wCp8S8B7vekUAbemOv9elXJaXv/4GeRHKAF16V0ti5oVNYFcH/Zx89pqMPaaGVNOU+v1a+IRRa48
5U11TfeRw5IUfri6psPRJESzysIYPtv9wO50SwGZIMp22mGJk+PS6t63UAGLyHG78Cu9GQF+ikRn
E8fLvqnxJFBXSLxarR2C3Kp2zIui58QUFAy0i+jg9d50dxEocX/H7LNEVmwpRNUWPViZOXaLH3Mv
+kbTZociwnCbszfGICTiRkh3I16LaPZBQ1dPWFnYUwI3lsDjyWEK3LckvnCalsVm/mlWzfzIgulB
cc3ramTraQOu6vEBwIGKtJERNY3MDxuh60Xp0K5WbT41O1qmA6u7qGHxRVdclBXLKTb5iN/NyUNz
F3FefIGNHEIiUyhhdbucDi2+3jVymu/W3BQH+U71VBScPEOBle8HihO3PbTMDRrdfJW/bBIrt4Qt
fr46i2MdYmabSZ4fq9g8DsuJikjw0pqnu/slaNKt3Db3rbKNCmsP2huulj6H2wi87Cn1qHqajSdn
YOzBiTerLz2ZN3k6ltPuPy/ycyN0BNDczUN+vhSTgrZalLPecu7KekYstTuku9ZkEuBHvU2s34N2
ur7Pk/Hn1KZ/BwVtbeuOiL/lm+30+jkq7eZc1HV0pdmD80xfmSTEjXjbGv0Xljv91bLTbw35Mz8n
NneVhnzDwFmf/Cdx0IpQsewFgK2IxOqW+6vUFxq6GWJso8CAsMsm8W3dnA4VV+kS2AfVzgF+k8o+
G4HR3jPCIVugRBH1TGpPx2JobRdsrZe4zyjeTelCXYWPUGk4sOup7fMo/9l7w+dcZ+nOMgIPYG13
D6nyenWW2D2MKh0DlACfQ02zPyjyOCVmbtxGcCx/giyqAld6yh+j6PJYGOnxX3Vn5EgORe4pgoQo
q0tgyhJBT08BRapr2DGkryikjG6KjY2ZVRRiuM4Hj0xlZQr+8edgPuYx0S85NgZx1zg9bStmCN/V
dupf0ODY/pjKom8ksGj9PR1IQ8Jk1W6sQWIzUDA+DCciZxE6+841jKesvkJ98GG4J2yOaVbr/MGo
+uv6oQqT0tdOocuJa3UA6HYe8HMVk16VNLictwaD4pyRY0DEIiA6huLtKdZCJhIlKR40vWObxvb6
1hadKbBsSXwT1d05efKZdXgjDwYknqOERmJoRVOXPS5Wbby6yqxcJ2gND/gPPxoZfBCt5sQZTs40
bFYTKj0JC/W+mPAYM+B+otCt2icq5yFGq+xSuinayJCZboRkhuSHSaVse8q97vMAehy8ORBTaS4O
vq2CVdNQJQLz5ymYBgA6Zlg+sLaVdzTDk3y3iE8lIVdbGJSX0hr+ingGdyaSnzjZVU6V+bU26fx1
bKaVFV0o+RBZULbIa1BqIl8Cl+g4NVbW7s/n0KRT2inIhgyuVW57DGLHFo1gt57D6pCp4mhh1aw1
0FNl+k0m+sY6szetA767wCh0K/KFRAOW4vcC80diR8+T9rQ+RfGJHFI9ne7L1DN1r/PsniYA5/k2
nbW5c/fFsuRnC7ffyaDxWeZosUXQzwhgHtqJWJvnRIkPFGQzKTU998kzMGBGXsiFKfKsRQZ/xLMC
82wuFsu02iICCL9rFCrL1kopgOPK+GUGdJHIqwjrzyXrW3tXBhM9tCIzrJWig9vOetLOKbbfQvfO
usYBzWy8ls7WVN0JPCrSmIYvSXxULuY1ySttl1VQM9Cm9WfMv2AJgTX6M7PZz7jIn3NnOsj7qoxn
HSeycNepAScFbB48LuHCJMr4Zti5+hKHaE9cyouWfqOQ0tlGsw2G3vglDdWYuPZ9TQivMkIDPpog
LEzm+Jw4RE4kkNvzCOomyjVrST6v9yg/jN6XO/2AGuqLPdOFXU85zdlosYMVxz+SqcMFmu7ppXgK
gYAcVnt+kxEqK8b75DbejUF+eQdUewf8WT4rCN67Px8pY4eB3oRgtdpaPJ05rdfXlIBXhnqYbLpF
pamr1vHxrgtUlokOejuyrm7vwLn0DPs8c2p6tvClMZGxHolXds9Iwt1zAM3qlLHW+Q6bPenocIB3
HfHbOLui7KZ1s4egCUZ48WJqXlQqei3rF/g4njhjHzz3RvmmJLXFgT6fj6W6fAVsUO9rjFo06Bbh
zg1YUhQNCIUMhQVtjjHOg5xS5cU+zEjE09l395bkIxxj5YVgc36IKnW+Gxq0YSIEPxxirz4GZy5W
khrkJVnOBiLMc/Ss1ukvHlQYFazZegO5Pm4QfzMY2or1NvrGd7ss3uVQ3lLd7sBaGRy6umWlhC9+
zJki7VeFBxs6s5vMO8LbnD612Hxt7apK6VXFn1LHCIP439NioU9Jm5QdlMPpArQars/SPuXhN8SY
5iAnCp7+Sl4MOprOuUPKuw6NMZ05MFVrBuPWsF+hx5Xb86JjB6h/H21CJ/y7cPP8qSToZ48aBYcE
vMhMm2O8hkRcblGvCfd571m3DjTCS2VCm4QB/GVdTuKQhhMRo5AX9VhjGmBoVR9rl4JCHKsG/3s0
XqgtyTep6DAYOV7RpTw/KkNhViImkBqT8XPH95AyGU7jDCGyg2e3KXkYr7vEY429YXCQ0hcYTVwA
yWGE9ogPlFrlSBTac7CKFPqg++Y5jJVPVzhuCgZje2cJq2Oa5Jysx2W4yCNY/aMCQ7bxxErMumO9
Kim2Fa0xPXpParqcF515pd03Gz0jMNOWS0/YNyNz7HZje2PU3EIpKpAOjJN8Iz/NaVDb1wOQP0fo
HnJkr2kK9ltiwvJTsVG/TAsBp4n2iFMXQImwrUtRwJ60K5yzo3AA/nnRAZX5jN7yg2kKOw/UipOU
7HKwYPu2Ho1NSKmEjzWM/rKgCp7YlvXXqMv3jMU1ukl1a2sFNIaqQgBLRf9EB04V4yoogWGh5JRG
rP3qNjY1TFCz+0214/G4Pq3p7SGcGzxZkQrpkHPyVn51anLwGsi7SkpEioXrTWIMCp1in7qbNVig
5VvZ12PI95fGZpkL/R2MaJJwo9mLyXY/BOLqUTHKGYOE1mCo9n9iaUwwECRgdMLs1ltRsszKiwtp
S5CFMTZSmzRvWKWzF3NyH6gVypvYW7Il9SvBsKFOtEJP5d+uDFP1JD+qF4xH5njoUq1Zsz0y4NNB
7oCtXX9dsa9syhM2/dX8VU/xlCF57EEMas8hhAuf/3P+GRHEXHV6fij1FL1WS6/sacL0iYYvisH9
y0znNQwHttPTlfDD9NKFWkC0euGaL0VpNnVI8lvmuXTeSRgHM2k6HeGiwPkcwsMksqAOmZYTqwLb
pTnIfcGbOKts3oesVe7rbmNCXpzIWQwdRZ/SjCdfNPj0e3hYpGFa1T73igYKYLajz7qpMAPU3m+T
ed5GzVOeqfMWtJyzQyo+4RmG0dcDPwAOkHF0USg8EZ9yvLhn3iCGccpkDM9lzs2BAzc+gRyCPoLM
XkU0J6Nj3aTyHlnAD9bLK1bsWYCKi+0yqTYtrFAMkKrALHhI2zdanQ2lfbDJb862Pfy9amGaYnr7
7AqtRvVBnsJ5DfrkL6todL/rXPNOCtK8G0FFbdtELaIMOTpm9iPVugTf5xhw9B9/aJCBHwUVKaFP
FGfGIot+XNR0MWjxAuOmxHCv9eSRZIrNUIbfgWBGaPCvDO83fyoYeLwAgdpI9ZZiVHZjWGsPkgk3
27aHPFeUaLGs2OCDY4xmQ3GQs3L2W0At5R2jsG9a/4RU1D0NNUMbl4wyZxfdfdYU8IvSvSP5tzAe
3yOh3qv0oKzslLzBGji5lKw1w/xWG44gJKYurXDynCA8uvNi4IqSU/0Z2f6eLGzfRgjAZek+yfmJ
3WA5je0EI4SYqcTO8Cg4fF20ztUPtWfqPp+Otwnb9XSf0PG7yT3tzait4NYZff5GuSLgcW98DPDS
SJsww5c2roVjFq1By3ObdGwu23w6Buqc3MPUfMjlUHdJVaCSgLsRe5xeUekspW93G3BAv9Ea2HPP
vbD3c/ZRZWuXjITOBZWAsIr87pFROuqiRsnj0MACoUFBrfSLq9SVj2WwEdV2TPrL8fvUUgjP7fIs
JeIWMDCpTAA0tbJLJ6skatDU51gb2FdTz0BB0gAq0G2NxxRmI9av4eZEJH0DUydUPeYEWFaXqVdO
T1QFKKHmPOsBxomeUvdznJTQwofsrjrwexrdWJhBT+VWUf5WMH5RA2f9WFeMDkqS+Kmn+66vwivn
zeMcmuFptBiEyRYNWsWH1cGVCpcK32FzrV8OlJ89s/33pnFu2J77l9Bd1Pfa+xKgI53Wnz9V38Fh
lXWHMTvKdVcD1HmhGjnaNo5jb+XaKwu+h2q8SCHIJrfqD+NnqWfR3ovt9ryoIRwScH0bBdH/AfkI
FEpeOFv51ptoZ2dkXvO9TABYi5+lPDbCJZkPOZuiW7apyM9+4heOTxUenJ0VGPmruixgdDydAg/L
3cpBA0HgEw5q4sZVAbcJMvzGFsnsZjGnk2ScaYsKyCdt3vrJhqoxMcSL3eZjqTXjNrMLwgp6t/CB
HCApT758K18UE/heghlCz+b55IC7OkS1O+/B8ILQqOfcLyst+WVzHAznbvxUaT9iivFUzNRIT2Kj
OogXx06ms14NH7HYwC5FFFwH8hvWfwWmZH7KdGJmlZga46rIXhhefJdyn7Z0AtzuXREJ7WOhjs4x
Zky4L0p6v5uZZEnsLA/HqHjOgCWRCSO7cp5ijTPu4nEMltq6ak5Ud8rnXpeicdoz3M+u5ikB5cMP
P9FZPdu3IzUW/Suw/nBWfuQTuLIacvZejzHkUwoamrZ5L9Ez9i2KtXAyV5u4Ua4l+vivvi9fp8gD
MlbF0P9NKm5yHQ5VTOYgDorq3kUhkpbh2ldP14MHBMwHzVH5T20pP+LtOsunNIZEZvnpYZ1/wbln
3PXYnv1K9L4tqjVswOR8S8K53sopvasQn++M8NG1XHiZtnwnVFhtp8ilqHXK9O36SNa1ONjJyWQ6
0FDRx/i6xJzSm43pCXqs39DEs6lFoo5+8PzUybfh9GFEqMSzWJ8yAMhEYHvlEJrJSHisOcnob0rO
169zb7krS7WjA/kzL0mJ0hb0bcH5HHfxQ+2HJ4A1OjY/Nh42Y1tRQhXe8pZpI43b7V4WKwxGSit5
mAOb8oD3MyvRLlGfVEfHLC+DHeonsyYHK6hfdQbkiVYW/WzNi2/bpvF3mjQv0iMLJwSuZeF4p8Kx
QXlluvpEMJueOWKkKWvtUVa9FA3A8y4q1D32Ys03KET1NekdoLm9OpROSCdiVfO4n5dd0w72foyN
rdwn1yYCNchyC/cSShk43HcP2oZvK3nNdKdnZxJiwQJYBVcstGa68lKkf4vPW6iYdqM1L2MLSae1
Egg64LO3dF11J4OdepKmeENyxODSQmr3lPzFMxRauwyX0a8a0dLo0HWnC2/1NAzUvou3cxCkFICx
2UF6aJpTk5Tl1optDPLuWxNnqIganjzR3Kr0Lr6JKogYmDjRD5tCjyoABtx3KOYyLWxRJbQpyf6L
JKhhBuWDHlC88yGAS40Sto+MzfRRDdCPMIKFH3bETlIwOsMW7mgx05k12WBK4cYmx9S0yPNAjFQ2
Q9lrPKc4M1dxdxJXf5mkTH1mQ7tnSkNZXUgwPglHbw9JudvPSvVr1Mx7MNB8BE+DKFAA+dLXHLph
CodQQj5MbL16KG3Na9N27nadNa7ARRJWGXbuqTiDsJn3plM9lNGM+RstCdpz1G3Smb4Pm7/w1iQY
shvqaeEuxDXiUSq7XR83jlZU724TXAuLeZGdLVApBLCVsHnkm0uqfEZ5uU8W03kDLjSdggkTXG9y
DWiuTs1uImTI5LXpHeNEfuvQCn+vawagLEsj2tYq5wMEHPqhMPXcIrK75zDMv0rc0FTwOxqnoAtV
2ELq2UINmFjIWIauagNBZGDTsdKQM6dL94Xn0ZBpq9j3xvfAMsWsra+fiJzk31LwF3JEG5nJvJck
Q5WBGDAzbPm2VyHF6zHpEq3qN57Nny+4OETd/IUuFK+ATibn023dDOc8M8UBZmrO5VAl+6Je0PbL
HAsvPmkbu9czcnZ25ZT1XRKX8I2avh037EULY6ROcvwRJflhWRL31gCKuQwll9Csjv3DrGEeQQMM
jm1MX+WQhYEv7zIrCo1NZ8WVr5b2B7lA+xdbuZOiLN+Z1OO2oKD81NSGuysEQFpJ063VLLfKUikL
cif9FGFS3tRO/tdgDvo75hPiKg0T0SGkRs5uMjaPwqCeFyzxBPK/rU7GoecgRXfEU9tNt3XoiUe0
3wWTt23zIDoX8dxvMFPs5eqZZ/oPZ4nu5dhabzDVikMHsHkr3yb9CNYW/JDfucxfvMTl+yGwJHLk
SX4zBG5ucpiz4uSgTwwQyyY0gcFE3QVBkXYgGl1fQiO/FKOClUS8i6uu5B9MSyXoOkNXRb2gwLi4
wXi3Swfjl2e9zkaovshYWqpw2o2TJf+pYP0eAHrQ/H6TlbTgdpcbs3Ni5dwabta37/KjdjKX52hh
7TKdufeVolM2sf0zMZbwYNtzRUuWmNnPBQ3vciPLTF1WV3UgfI7A2yh/w22/09OWNmVTR0hpnXEX
pp1z9LRkecUg+zCicbqPekZGJTfPDsPxW6W6GhsjMcubSNwf15pm5htx6XO14nijNW+rTxDlAy6V
Q4SOMyYRZVLiwsU+WSGxUQCrWAQRxJylaCmGC4c+veAlIOmtW1dH9Z5Cgi3PYbLUTNgMmN0WdBF5
lSZ0Xew4y7/X9AmcswyPMD3E7c1RjTfuScYm3fiDhj/tUUV4/bHL2tQlgwGA7xjzM5gaVX0HcdDv
pHcBfkm4N7pi3MZl5d4C9s8QkIbk4tCvlbQMwuVzoVKCs7UAfQ1HQtQOhWObIjOeDXjoX3vnokYj
3AlgKucgrn/kgpI44ra0hjNzuQEK3911Rs65hq5zdS/K1kGm3a+WxaZpeTAOySltIWOLD0K1ZGwy
j8/s40x20CYNir1zTyd4213t3UtShVslmthsV4z4LiTtGDBwIPBbSS1S3BrJcpm2ZUZnj0whQR/r
AN+4V4CkovaYrJL0CNYNMwap/ylanp9NW418R1GXd63NKIVUbmr/5NpDea5ROe7ljPUeSMYm0Yvx
XX6E4wyLzASQKNW0+Do208vqk1ESNb8WeUTARnWTJ0UpDmFnDKyvRfok5jzqIkg+s2PX+4wQ0GZQ
clyV1baxivGnW0YUfwSChd5O3HDu9JIshJcCI7Q3yHTpIa7n4BU4wG4dVQY4zofhltZa/8lSqhwY
42Swf907qyyu7rGojpA3GFuG4UluYVsVoSjgWX+IZ+8C9ldnYsiYyigQBtk4KmxrGxICI2XvMoc6
ATdl/6KvzDCo2K+D3gn/s/asp2zgRR+cCjETn4o3dBzbAfxVPU2mvRO/IhymO7MkVNV31Ss13sbf
CtoX/xVUqGUMmJXUfFZoGfd116w+q8jJdi7s4pMU+Xn4QDKxIOA4HVtR06pfbCqGt7mczLAETBx5
w+fADr9Mgg4GJbnZNOBhR7Ayp9amg0ipdc2vsFBJhNksKsQM027xDujbdm6CbTUU2Nt757HuWErA
cgo9ISlW5JvrfvYJf+TQzDGcSlTJpQfMwAM19uOc05VDcvB1Zh/Jlm75jjJkkSmi0UOIrtfAc2K/
VfL5XIvIv9gTnNV2/m5VNuk52i2kNDB2TvuUtRx4htaEOi92wm5SFncYxVuIYGjRVqxfFGepMGTi
xk5oYOReXF4722yeCkZiW4pwl109oKCV1adl4V3Kdc3cxl2XPVvtG0FNsB51O5MGYyjh6c27wtjt
0NCEk7oDFvChuDqzGpwjWtB83XQbrgwg4zKwUbhZu75NlkdCp8nziq4oQm/XBwnGolbb9QJ+L5aF
aCjZxM7uZzy7LaZabdwqQx7i924uKBPKLSv67lE6OOnsIbySP1EPwzL/QlJRMyIDYiq0hibEhi/t
ivw8pUbwNDbN2TU2zJry1Mfg2fad/r2O6y+9IGDVw3hpLc15rYMKt7J9HOeKYbwY02dadghIFG5a
Y6ivqdtUFyam7p56A3XXQePBnjC116Afu80g4qgaXGhwXVttLpIPzda+eIyffvaTh4UDfGCRWddY
qDiheHFnGhuVQt+WER7aym3Npybiqy5p+A0qkX1YVzvC9t2hHiEXIENkgsKYPNgA5H2rHnP8CWTK
EXedPDbezQD1A8f4dRD0PadCaJRXnmN8LE7xErhZDflc6BiELVHU8wqCgUiIhY1qnWNHuafaOzKG
8yxBE6NKRKXN2Q9NStMeUBOx08kxuZpDvR6KDR0t6SEVnpTkL4ek+H4aiASvX8KOqdSalgIJ1Syd
21CY/TENmq8SMDYgCENjLaZdNRo1Js0BKJldYX0TjLo6jlS4SsYRf2DzosCm3SlVO+MBArq78qrK
DJt6nV2I1vfHsAFI4pnNB3Z0LHUE70Fu9igN9chDyzTTY2t5X8I+/0vGzjTdoJnBLS0EKA+JP8RE
GumPOqBa2VFwqDOp6oGK4oNzLdo0giotbpnmfuiK/UO6K5vc3de4/2rMcKeaSQhSs+U9yXUCt2y3
xaGWM1kpkI/xjLCWFm+GSRN1UjOcFofHBXPGylXM7LBCb4MX1SmkL/CPyCjsOIrKuRxDUdN132H1
0fxH2/2KO8J1wsiBCGtuTEwhxRFUvGhKtLG5F78EpuNnt7DVnO+OwhO0TxtsgGTafZ1EquFnIQuX
qsODrSNj/tp02sfC365QCKJpe1I0y22Voh3LDR9cIvlvxjnzcldgcswfKnZTDjMikKq3ziak4vCm
NzWTXKO/qrF2qEn6dFgT9ZgxV+ttInaL0/xVsybD/8e//e//+39+Tv8e/lVC75vDsvi3ogfkFxdd
+x//0FznH/9WrZ8//fqPf9ieg1XbczWSSip5elvT+fWf3x9xEYrf/r9cY+hIrNrVfvUgJ2Ff7yP1
p1GxL/AwYO7YZb94gvol/fXhhMHY0aYBXBCnpN9ddY2j7lntKdAQ8BPmaTwEa1BZcsMJHy/dSw4R
ZVj5Zf061JbHu8jp3Ytp8eDzFBpSy8R7WcPcItE9g+8pIRx0pVfd1Vafb1WnHAO8F00Pjz/OC4gi
cf3fSuz/m2MtaI+tQz6nZR+JfYBSW1M3p+26n68yyKLsE+29fBSoCMH3Qv/uMh3YM8WddrMYG6Q9
CJEBBRIbnrfs80zTt5IDGAulrlxi85JX9Ca2j3VPEyoc3grX6SE2aUy6LdrcYIDhPhC5tckRIMJs
mrY98LrfSYIRKNw6eRdk/zRMb9K+0S/NUYbnS+x2JOKE08NadLq2xf0WEZowac5MlZbIm6e6h7XR
htE87NARHrJNSHDT/VeINLbym5bEnzkH0JdAUe5WnJoftUbDupYiRmtULiWC54a+VYI5DcZWOVDq
xwBK5vyqVvtrfUqTla0am/0NNr1oZA8z9iRX/SZJib9YlRNcOsjLcpfeuENxnmmAkfto9PzpJEZL
ZKDrWxX8zVSzviAHqRzFkewc2jQ2lnj0kN9pAc8v2tHCQ7IJC+PaCce0olScLbgDfOjM8SbyqLff
rnAr8Q+Vv0dSr0anGnYruNHBM3OulJBalBil2EqvStvcy6x6lVqT5iF61Qipx5w2hylMnLucj1Ua
xF4bf9U+PtXHNesIyC3ewwn9PntwYEbK5zdNMuYn+TSaa+V7hH1gL5cnumimrZGxVHg5AAOZdwlR
rHYz0K8Qh+DV0kz9oC2U+Orz9l/fz7b5z7ezQ2TRdXXLNCzX0A37n27nvGHdrTX8wBXzk2Pdz2c5
XRvMd/YQSM91YZ/bJHA3Adr5+5iVlMuOgfNRqMWTh+c6q+jeSMRLn3Qa1qlHri8K8VXmgQaz6k2S
79azEXzNy+oRcuzZ24QQ01HrVHfAOzREAypyADBw5WV1jO3DxolPqzzfh3q7YoOUymEumYUuDQQq
DUEcx6i7ymb9iBpGbHWyn7Dmetuq8jhxuLN9n/Hzu9skICPQqSLEk3CjyV8J8iHchR5WZxM+djfw
oHMLy/TYURsFXoH2L7nUJ5JzLBZ9pojYhTOHHKXb//jXPwnNEt/q/7Gy8qMwDG5A1YTWpKna//xR
GPHoluCRgl0KG8qXOPpAQOhd8QJd5omZtX6Sn4/gG1Ah3gKjJry9T70GLzMHqtOM6eViWEF6lCY1
Lcz/jhA3j2E44QdWOVjLxbaZvQYIZtptkyKj+jlbQnU3MwUKGJL7ds5IWpY5tOY3cDqMAKuCM+mU
a5hgy4gxWAVbUc3Hv4dOzS8uK/ndCDkDe2m2JVizHKKhcb/oEYMDUEm9Nufb0Bo98HXKRY50loob
E6rmHfPKjhY19BvFcE/1MitUvnLE4FlKYsj9OjQ9fE4tCLZRXJVnEy2ZMpGjR9eqdixskMI42NXh
12CN89VD5jX6bECy5XZfpau8+yyYqWzJ3/KMrCz7L/mLwIXG1dArXb3JVOQnGb3v8zm9DhbDes/u
gG7FIGaDqiGKm+aZnyrT3dR0+5JHTM+l6FDbuU3OMiiZ0gYqeT8qZQMhBrYgR3ZFFQCxdca0RNWh
5kjrghZXorlsohZIhJtRmWga8FR00zNOS16527ayeyQ2jkB0dtPMNMy7WBQrRzPibj1QJAEle9xp
5bhvW2pn5WYcmbaBeiHUXM8djh5DFgYvnEKLAZW17afD0IzZs2vb4ZlNUfWZsTpdpciheGHqFyNd
9QoNyz6VDNrXdbfRLtSkLNM87XKMMU+z44x0P7c6Lq1w/qZPPZqgwKrQ/vpQtJGKRGUyX+woRRuP
W+VnRo80hjymAc1c8tehCBFA3bi3QuPX6nJSVW/Z/esbSTf+vy2Ka7umw4Kmq67D8vVPa1o/UOju
lN28jwLakIW2lbNh3gTlEp2KyPiqK4Z9CsAysTtjm0fL36ZAQ3mWAjknrj0tjvnJqoZk0y3xdBsM
brTGjezv+t9Bnm49nR4tRJxbg23228Il6i9DerGoPj/RQYgJQVP6XTQ45lXOxPDBlOCjR4vKPMZm
SsvRobSJasnYACPS8bxeq+4UTcdZPiMrPHCbtLG8vWXmtK7GWbaVCkCPMnFa1eo2cjHPk+Helz1j
3Lxl6BOEofawqo7NOFUKF81wzAtWfo5QXXQZpK/KTe07KNktzHcFns+pb+P2WePg7nTqcLDbpN5X
Yqtqjozxs7R7Zm7zkXoLkrUg5qmTlR5tS32TrRPqRJGJ5i3GqUvt/q3ukZ9p9OnvURmnuwWAl8Cv
K0nVHyTbRRmI9CKEmHt5tw0pzQx/th5qYd3l+qCQhT03otEX22d4luJg1YhGjMosOIvRd6Avs/sM
+hJvmQlbTqzPfwisHYzyfRc5Mw+i0fXXG6PryWoKpa/JGijxOqQUZ8qviqOlryCGE99dzL+9UKsP
1qhmm77uS/zKzgc5JuWuNxgTnbLfJfqUbSOvsKlD+t4uUfVWME6AkQOrLB3/kpjvoEq6DQ1msS9H
DEPYddu+KeEJwLzk28iRVG4l44pem/Vnb/8/1s5jSW5kSdevMtZ7nIEWZnNmkVqXZBXJDYzFZkNr
jae/HwLFzmKxD3kXs4EhEI5IhQQi3H/R4pgedDG24b0D3X9aK8oOYNT5vRtmmJ8atwGtABhfwLf0
ML210uoUBgrGzimr1nnuUUWavSv0lK+uAtwS1hqs3XDctJoPWl8sXjp8VFgyFYuK+ivCKRlPe4GE
RIs7X8IETzHPMbs7W6uRTxqb8M+Qm6dumGvw5otGWETykAgXreXpu5AF+WGe1OJEAc1NM2Hh6vmL
mufpglyxkAVOvFw9iex5j1KR8B0V60tSIHgmFAOY1kkfJVPqFpxisJcoqgdecxa5WR7p0hnycmXC
l6unhWscDDDG8ugcIlUzrxGMoNwbtbzVB59/bQhYRokxuQvbJjtyK33dUDpDeBfTDvCSGQ7XY4Ig
jDCQKCqIaWFZ4Zc9kXAqzb+TUXs8WkOwT7wef1AyqStkCO5f1aR69WbM9PiAfrR2SfxMP/36VqY7
76cEDrRAQ9YsFls48YrZ25vFltJZYeai27TJjc7am66BwA2SKiXgZPj/VQ7jSxwEcGqsQspuy/m2
BvzaUQCqClQS/HfpyBxLRuR+PgK2Tj562J8yH3yQdd9boTOxaUDilZOktyC6RhIK6B7UrZC7S1Fe
/HoYFvNkzZaLcA/VbofgXydTBu2iS5bLCNyEVEHlJjTIEPiAPWVde+5Ig5LiMRqAJ2RKemCOSoJE
uoLux4uLxlOqNNHnXhuZB6RFt/31N2hMk6a3kypH01SAXTx0kSSnrKn9OKmKChCsrg4XrMdzeF5p
1jw3uPARxPbzGzu3U9TCtfymg+ayCsPyQxdOyLtwomllnfM1jyGlaRNf1xbydqlqTIpILMoCrz2I
JFtulP0q0nS0o1sblp+OhIYMquhjYMk7I5XGdZiw5KliA3YgimSncdooOUBMigvtStHygit0mO9O
Yx/HfCtYiOdO/zFDFmcoWmde7szPZUEjGcy4XXqyhhqKDqg67h6UyCdMbqesDje9X3+TpvHTN8nV
oJmWQQpAYy0g//hNAgktDB5iNry7fWhbLfYsf86WLAWixwABkOgxJ8O7voxa5op6uu4DaTe/Yxbt
Kxe6261m9lMZYbhtVSM/6HblrFklKMvBbR4SJUXNE5D0Td0NeyfqqP/KOmjjideRRPVN18Tu3hfp
jxbIlfAs75oREeEJ1jPfwfJBJovNClBs1BobV8DOCrr34adumgt4RZqdFF1/bkO4blqJD2Nb9lz1
06YqM3sLVB5JOAVdWLVG56gAL62kOGO4OLIuqc+Nl3jsx0sAqtOEj4TgXnFf2jgnzMvIuFGbs7gl
AGN3NybF9d/8Frr902+hyYYlGyxGTFNW3t8XQhs9QtNGyJ6cn8P6DCkkQQ56xyFKB0JCqRkWKhLe
Im8kpv9ioyGVt7BIxK2FNkSHn93KkVjUTVbcIzox+DX6DrhNb+OSALgwddYO88NIG+t7sWpHNG2V
VLp1dpTgRsECmDU6LNrUQSrLZxUIogN1+9aMnmQXcS477xCOsqM7hUTMJx7PEAnh52Esjy5MRsbl
rjHVGsErZyNag6kkN7++jLXpMn13Q8AsVZZl1WbB67y/jL1WG02rKfXlGJI99o3G2IFwSpaml2yx
HnNvW1DJLXz5LeK9FTZgFjiA6WHs6N3GrZ36rlRhKfHUkV+ixvUOENOzs1zE6UlxMxxDElW/RFVy
0YLkEMShdjLhqiy11jEvUroROWnbqU9237De6ZGF+vUHtH76n+q2xodTDJkEHQjIdwk63AhsUryI
FpCBQoI3r6hYjO0HoO9wPdFb5PkBNVztg6084cfDEv3R1sLBCSoDq9Pk0bchEEumu7BGZdlJSngz
AqY6u6UOGiSqDwlZ0oPYExsdvua2bcIESCX4P4+MG8rUbHLTed0LTL5qORqVRy/EkMHfh7GVn4wa
GxCvdXga90lxqyRNszctX991LQAiKAg2jGj0Uit+xpVIZdWyf0ZmntoHkiabWmWJ7+n+kzEhvwXW
G+pu44z3XltNzp02JgBp7x0S5BRHa8Rn2wm+gABlLWKXZfGa9IdAMpF9xhDcDcrxqsXEXAY8sYyr
0FkPaoYMPtqMLEYH6MDNcId0pHMI3Cj/zb9anZ5FP1yahsrS0VJkaIQkAMQd+M3TXlY9bbIHIFUH
bQpgGTYaZVWmqyZCkSFzJvVRLJ03Q28N+6CKWoRjSmtRyI2yNQbmdgmegDKAhF2HyfE6sLVjHw3u
IRjkcoGpUQJ/d1yBTWtvHKUDRY2z/eXXF5/yfsLi8PYthyyFbhmyA8/ix4eEg2OMYQT4r4rUlmF1
HdlXObu0OUW2AWmGp7oz4oWrW8nNiIzmupD9BB5GhQpygrxxnQRw7KFuLHVZLXZgTHFLqArljH4e
6kLa7tfvV/3pz8L7tS2T273smLb1/v2WqFt1I2qLS4yd1VNQkz7iUu96VbqIRt8l5k051Pm+TJNv
Ntama7zYDdxLJx61A1qiSbQtZeYIOUjfPYiNLWsx4jX+rMJlBIm5cNvBXEtBaoLewFSeGYbym/+9
+tNMh4/isOJlmmOYlv7+f++4Wm5Jnlkt40i7s/wGiNC0itNa9YsRecjSYBHttu2Llbs5kHqZGrky
SSFOjmLcimKrSV5Gr8AroiGlFEaOsg9rbloiVSaZyjkoEHH89ff/0wTX0XRZsWTmBdyqZE3kxN5c
8jYGQk6counQdfVXijHug65Xzt41LGsxBIX04NVa/ZBYqx5KZ7nkztAjqgEQDV2xSeHYtbe6LYNF
zKrqDgGEkuwDEjG9au1RbkvuyyxQNiZsdZBtoz0LTQlhWHxps4VYgsLhsldA7Re5YlTPSmVuxTob
Ze1k5wBbX0YA+pFAT+2DkafpLsvw8cKffjzYoWeC2EPAjEyBAIGZPfYKPET7/ewtVzhdBlvWHVlb
a39GCDne/voLfJ8znL4/8mGyofFAY9H9blKmwoeX0IU28Sug5jy6yGAOCIkBrhwM8ONff/1q6s/z
Dl7OkUlw8N8mWzz9/d/8XObYqfBCeFjP/AIwfl+DIU8ygLR4PGv6eNMNoPkk8xHaAtVV05uMEeNt
ZirSplrZBRwadNdcvDxYzkYZfylHD3cCvo+N0+PYIW8vWipCLIbtj4vBp+42JsFwW6petY4Lq/nN
RWi+zxc5FFgckwtR5RPBUX6feE1xGNegCK3mZZ2fN9h0wGYkbaW392Ij9Yq0KJGL2IkmKsHjbao+
deM+mHz8YJYGD5NeOTXe+txEfbpIK3tRV7J/EZvOKXV04+RkpWtSccp6uHV2YjnrDlwelnTTxnCY
eOBqheFC6d7N2HukHcZZeY9aMzWEqGg2SlU760rVO+wFKO5EAQpqWREGCwgl5edILs7YJBzTTK8u
6MHkzwoPR3lMnszxNhnS7rZJp883eSONRQf0QmF5nOZOeeqnQqlq5mT9S7WkWtInt5Xn46A3lsgr
T4xR5H02Pgi40xBVFepT1JuMptopdbb/9aUmvvQfHoY2P4WGE4pmswg2zXdPEg/nJGprk9bwyKqX
+mm7c1tF3dWB97Vqhse+8x0cJcnmJE8Aq+AkAOu6Gy11Z+emfOtHODXG+IjwdftPujx6JCdtWABO
Vm3l0uzWDYKQy9qCOeaQ17z3/K67L3C8D9zWvhUt8BHJvpXxwNX8J4gtGkqXmX4WewBeWVNGDXJT
vl2cOnBwdS9BHA/VjahJVgqL88hn/tt30GnNRQg/ZiVQ+21QJkcHccYo97P7lJp0lvfqLUnaL4Yd
dOuONe1Zwz9j7ynZqi0RRQNdRbIm6/aiEtXX6C7lrXIUfFVrsPn/O/UXZ1Sre6v+3MJbWvW4fl88
5JDBHKeYs/fQSdElHvd2hFg5chw3TS4/ieEMLa4XA/Vkz3EoIbRqcStnRfz061/UmiaeP/yiGvdk
cypuKJoiW+pUinpz8xjxsByrRHOXiezoB0Hnxj59IKOBm6jtozNsGliAibKxHa9U/ra3cYu+DWnR
ckWh2L0AAcGkzs9J5E/NTCm6XRLjjPZP9rxOGWAPnxcSK5webMTVR7jX1b/gLldHKU5LdJ1SfVl0
NepxkuLMGTI0YYaFp0mv9Sct2yoTOqeTtGPZlyTvC/ODAZV4Auui0is58UL3kLwQxAGxibwv84LU
cZ7xOo2XmKqF27n02hUBaNS+2HnmC0SLSN4WaRycpeyrH8G7KA2p2MBeUlDEn8jONo58SyWS66UQ
L2oouR+hKRRH0RR7Q/WbB4v2061ep9qp6brBVEI2SRP/+Gs1id7nGNuRoQg1nVU5dsKD/5cMLW6T
56jqB1HoHbNEQxxtjNyFkzKt1Hr4HWiCgvdvy3rRTCAEprGISzmZvRPNSSDFZwqzNurOPWqWevb1
YCO+3MSS0gupWSq239eK0PSzxzGMgw3X6GlM8bqwNKulijBsVHyvb/3QDNa5WdX3qEiwrGlJO/36
sv35RmQoNngHDd6dYihcvj9+EWaeOLXPMmppYybxkCcuBNXKT2/IqUrH0FJeKJBJG9UdUSJrACyN
2XjUgyHY9a31sdTqnPyhlR3VHAVdS+vVXVFN+oJYUddjWt06VGxam7+BKE4bXs3txr4xCzu5yQut
3GYx5KrM9YNDD6h/x00mOUNnaymoByh0FdGtP4CJAj2afK2REeiQofgMTByVY8/bUR0tjpmNZReA
JkTe3OwQW9Zu1JQAyGanPqoIFWIyHu+0OsvvTDd6IIXbrJGo8meBc7U39mnW6l9Qtv1Mlai+sZIc
gG2SdCYOS6axRL47PLZ5Zi7tDHFvxU21xZSwP2ay84LuNjTJMJLWjsNyvytc75KDHbqIPXUI0LY3
5GYp1J/Uwr0d9LY8jK3TrkgrY+lIqhxN0Idf/6jGT1e3oTj8lLJq2dyS5PdPF61yrCHEXmcZqCNL
KIGfGfQY+l2nr4EE4IBnFvrzMNb4KSg6IpJ+1R4NqTYeomzYRlQabjvNBzUd46WJdES7lGvE3MMY
y7LSaKQnv8VUAfY3uFXflp4au/tk20N/Izor79D4UvgU6iM6Vv5ItkQCXBBhaM30EbaD1i9jX/4Y
J98Ed6WpJ8mIqpEnsky4cBwTCh9mj8jLYI6Q6f6AbpqEYUWmIRdsSfpKd3rro5EoRzuD86RrsJvw
zSUvcMk00l4DVYHPaQvJqA+bb5k1PuZIsf8m+frz7J5MqmHy9CZ1Q7rq/ZJEGpjGa0BAXtNUiMMW
ZyRQXFA5Ff/hL4JKKjYBHmEI0VOjd7yyhY9uHcagDA4+5fpFHEv9jT0tWWtkktaaQgG4G4H2As/A
9bVMyfgZ6GPFCDJdJKxPUbvAs97tz3ARqpu6zhJYEs5+QsCse9eUPzglKhUh6XVyIxn3Mlvqly4w
+2Myjk/WqDUXNxsuuWL7Lyk6qksMv0lXjeNKA922kF0vXPuer5wM77kaM++WuUR49+tL9OdEFagM
wFbAXFUuVvs90IorTONWB9skNMtvAidthOpDktnjqYjREy4Nud6ymOuORvmoWxDeonhjasBKMhOA
WRvJ45EEzWRCUCYb1e/ju8QrunXYeRvErLtTE/g7bHAbsgGBebDg94PYjqynNujvdBcOUe5tVdi1
PrdVr/zNtaH9tPKeQCeOZZAoIIOpK9qPt9VYKgYFaAL6nKBvJ3IwUv3oBKv6sBMfVo7HP9UWU/Kk
Ng5G6uo7J5DGbYO4KupdfbuwdDe9BEb4MtfPggozDDtHsK/IwHB1uD9BmnCcqYA+Ied67Gq7hLpj
XKGEJUT3Egv59dZ+cjxk4gZ/nBTXv/s+gYstb7nVIyD669/159yt7cisdhWbgo5ssej48YMHoz/C
E05q0OOjdPb8uL8rPO+DIL/bhiZtxo0f+uM2z5XoWQaN0uRae2em8X0pVCrU5Ki33GTqZnLZUINj
ohXxslDLT6JuY04IUKfN7aOjMYefS2X6IwRpwJtIpArHAajCwUED9K3JZbSb5ynd5NghvheVPNi5
kKIHIVKNyUyb1eFz3XisYvPx2SndcxH7DwIV0VNVRwlnwg51eaJsJB21MvGN/fcPoMNKgBC/ZvmA
6r5fv2v+7/ZbdvmSfKv+Zzrr76gfz/nf88Pm8ZcBly9t/a14H/LDkLzw6xtbfam//NBY4ztbD3fN
NwTJvlVNXH/HTU6R/7+d//VNjPI45N/+/cdXhAbraTQvyNI/XrsmmOW0sP4bljkN/9o3fQf//mP5
Jf3y55f38d++VPW//5AM9V+mivMpGW5rKn1NKTqqzlMX/7I//ivNsP/89x+29i9FB/gFtJbimC6b
XIaYE05duvIvMgb4XnDrnjqMP75/0Nt5Oj//OP8BMIqgFhf0dd6vW6QycQDlIWBorOR4Uz9e8Am/
eJ7qtvcsSS2ue5MeWhB8EGALtXzT+N4jFnU0Ik3xP5CY0T6Uw2tYH6nrymKOZ5N6uK0TYyKgkX4o
1ToGCx2FWwFeq2szFb2iZRSO/5Bh7/smIqraOUJ0irBOG2JQQipeDZO8hHgF5rdAhDe5KVnHvh1s
mNt53GwQBfq+68MH5kad7BMUipi62j0mXZIns4ziloWOMjpRIbTAZeaSJDLaodzVot1Kl7BwAL47
XQliK9MwypExRUaFDa0W19miQ1autYlTHHg5y1vPiA+iN66M+0EKlHUalsy+Wt9+sNDKgU8CpcED
o/WQF16yd5oKfc+pt7MC915qqMPTJ444GcTcPPO7Q6fX9gPoJWc7PYUQV7DimyHMN1opFQfEjcuD
VBYo4M5txfqHXdFVotJ5EHtDYEw63VN73kWkvzw4YhSxK0aNbOadUTUg9NBJyU4uSLdUaqbfFtNm
iOTukqMREbaOdis2SQLyGxbtOo4zgEtB7OwNz/b3WRxkZwey6KbW3PBOiVgyG1TwPmROp6AklDWf
u7J5zGFZf7MtxHBqsB9WrntbZaIYT9wDkTesKg/X6rK/ES2RT0xhQ4hDCCC9RmlOXp00Tnx36O8T
dRW4BTC2GnEGMtZyVSSnTLXD86ArsP/Grv1IvftsVqr5Z2RK92HdJ8/X0GIKpZbrIN6JZ5+nBefU
iq0/J7ZMmNrRRVPH23ySwjE7G3MdIzG3ZVx/Ea3rcXgqiCDmuMjDcJxD5THvyJ1Op4o4Pe7/6hHj
3/adQ0drDBIiRE0EiRjHWZbECHnnXXDWcidcdaPavtTAlqqgrD8DM1bXxmA22B4kwb0zaV34Rtq+
mH75UUrT7DFGImNn4yS90evaeYYqthUB17HbyOSN5fpvxi6kNl00cZBuxqzKUBFA4LHVk/imsaPx
NBhps/ISSXkxOzQbECFJHKwjxrBzjnZiOjcYTuFYJbvBJXXR7CoNTz3g66ceomkj9sQxsWmHAk3L
f4rpgQDsx7K7sRNXXQuIV+wP/qXoDEjZHhiKCfVV1cpd2SbBBXaZ8QA4VV1jOqnigk6zQGjmwpz8
zo9oIak/HiYbXlvY45HxRLs4Vg/YKDpIx00IZQFOtoSW/NSdJJp6mJuiW4m1xtz83SOOzd3zGF0K
pF0KJO8FtbnVyHv7bDhyu2prpT6T4R1PJdCFVdQo3adcybZVKQV/Si48QCPrm4cwNkDfyP64Q88D
dJONYbUI+XE0uZLqc+XJ4+Tt5a48CDSfKoxZI5g+54Gp/zZuq50wpJMc4NmNjZqJzN6FVA/CUl2P
cpoNMK3x+6cgR95xhCK8JZF1MmtHOVdaXZ8GTb4USS15yxZNt3PkoreQedndJNWKAE7i3eiJsrSU
8vVQCEnu1gQYNPX3Qc39rOl2FPvBwAgMYg546zijESdIopTIxRJxjXA1jLjJXDtEkznsV9UPuq2A
8UcNGtxhSq5dkTRUL6dN7scIB4r2eVRD6ywiRdc1SJzokoCjmhfYr+eIQCNNIUnWz4OB76Pe5i+h
kU0qS6YNdN/G94c18lYaZP0BOZ9s4Zl448StOcd6GeS+a2xgKrDyJztdPztcS/2i8h8K03bEG7zD
1CuOiZBgAlT4ordFFeswdJC5JkpGMCTx8CrOKHrcPp97QFoddOxqtkY1FIfCt4qD2+jUssUuNhtI
24kuscFbrIiRh5xCQeHM8dfuN+FzpCc5xRpSDNZ0kKfu5+VAAoyVHDiVZxlDZeyCwtvApJo9tcSm
jKt0ayNJv2zgAUKX9KWl5gfmjVrxXI1t1f4Uq+G41K2I6nuU4hER1+deSbBiKLYJE1l0GCymxXFa
fQit/KghDPRZZ+K8cv0uQ/s20B7UungQx5WQZ3KcNd2p9trwvi7kr8YUL+fQrC1bAh1odyhNk4Cn
Wt2bnzukIBY+Xgs3PQS1m4Q77AJvjPs8zfZ2W7gnQ/LyvYziRah57gnhI/dkZbJ7ujbFnjgW6VuK
69DhpihxttgTm2tUYQ73kSeXJM4Jc7JSO5pYojuS3uPrUAYvrtTuCuy4n4PGHLaG3rtbjO2HJ4tK
ZpDAjfZAuGhJk3wNnxEidY9Nii4LTx0gnK2irCUETTb4fjef1WzTO0b8RZV7xIsCPdwzi0ueoqLc
q1WWfDFt/0GqWf1H3VfEFHkjtaLf95AwT07ffmpLFDbRdcL4fIiL5ZA3PstWaQWlC6ygALBdVbY8
3+GgaPtShR59gVKVM+ruDG57HxiIcLMYSpzHiq/QeFiwqPBmX+FckaLy37bNhS9NShFFOuAK7Sza
qf6+FtFNhs7pHD22ibqVFA+JFgxCkZ2/MS4Cac+bcJYYCmizOqxQZqJyio5FI3c/9QjSu4gp3YH8
X4iV9HQuqbVYZv75w1gzhFycQs7/daz5ILd9aCNdT8W0qjdma8VfZSmwFkY/jLdtqRgHFL7JmNia
94m74qbuimSOcC0jOUZudhJso7zNUaYJJW+vTIpgslFLdzD7tNQAB8tToUG0Gql/0flPJ6AyId2B
4uIRIZ/73tkleDVhI27VGG5r1aZwUC4RTdEhNlSTm9M1TuzF0xlKbKKtn1oas/Hvo4iOa7OzTYpe
oq0Y2RFyt7O7jneNE6fVaoPw3pCfyZjcgvfrjnMW3nK5jrXM02aFPduC5yCP3FPKcWzXZhSGOwd6
zDNsio9+5oMmlZLg0bOBASmO9ZzokXww68pcWlOUXQBxy6k07kVvgACD6yPBVY6eeic5461eafKT
ArL8aEw4zkIBCyU2eVv/qQCs2TRZaM6HZpyliEtTFOg3IpA3bBw7vfjTt3qMFgD3J2pTbH0y0c1e
RIyItFQbx89eQwS3BjhuuwuL8egNQ07eRPucB6mOTI5inshFpLhoqqUJ+V7tqFX5yKF6CebjPhSX
MOBhLnp7DQ+rVZd/xkX29dx5uLlXnNEgdSblWrjVm747KIGKua+CSfDUEpvOCfp5D8/JXxzzp14R
MrJ2SUDiJs1KAcO2EAcz/vUJueeCrnk/yqxD0ZQmUGRrPOlhLJ9sxX8yVU/fitb1uDp1vjtWepSQ
tKBVNteOVm/k0/U0sSeOmUPZLwwrVFF3Yqhrxz8FZxHweEvVjJUIfvfi4EqqY1SqEBXCyZY1Dj/L
rl8sDXWMz0kjy/ed4nwoDD/6PBRmu4qM1jpgvIOPeox6vGXFey3WXxRMc32mpa/NXBgJlhN4Hjvf
OWRWptMnniTWGv/52Ayzmk6N4oA5NUv3jWl11TrK4LkLJcphclAoVD66TFFiLunXCXzaKu8eLTn2
jiJMbMSpZVu8niqOucBVTyjSHMRJWVHj0uxjjJSxKF2HNvLludXCotb7gJusbl9st8mfmuqjIBTb
UqKdAg0hLWGLeT1JNFUVOuMPJ3Ge6hTKAVPIHNaF8ExH4h5iWaH/2WO6vPGof3/v6cFMixixaQwQ
kqaD3xmFrLcd8zDTsflkqQG/67ds5pN1J1/XSYjwlkFpMcfOEXo14i4YEWZY66Ty2g8N41EL3GGv
azrWD1MzD3ztbHm4+U6xSqUq92UM7mxqzQGDsXaToLubB+uQwzCRNT+J5v/FSzVom9q1wpIzleaN
cNmZmy0KNZGDxzUOGW8iRCdF9gpwIAXu66liTwQbOGUfYBAdr51G4yMaKtpBHs4DX3uvp36Fld0v
85SSlJnKEp4F1CQv3oiDggV1VEhfNMLCReyOo90vu8xr1iJuPiWKbKTggMiKYyJObISEjRkwGYoS
bMLedSAm8eY1RKyAwb57HdEBveOzp9bhRQNKACzf6GfTVRu+EGZ+T0AQQuT+HW++aEsZ3o7uatZ6
5sj/80n49nZ7ZH6+4ZiBfE7ltY/KoKNTrvfPQWm0j7NYKWrJWhnOjbKrXsCjxbjRQUhm8o5kNDmY
WdZUJSm2E2PNvW0zjyVaYkALPlSoh4/itZKofWltwPq+6uA6kxfGQeFtU+HvDrYVYdFmrOJKlR4b
S+dG4aNhCuso+tA1vrfGAgc4ouZHH1q9NDeGgbBe7CvhB7zepF3bwacSTRlm+1EJKZyLpuRbWEOl
zbM4tdBV8t4Ai0QLL0DvQ78RceKFzAZbrLzMzqUZHEar8271BoXzWlbufDtTsP7G0M3Joos8HRLH
3Sb1DziFgHX9O4ybgbzFZQNbzOlYZGTdOR3dQzZkcN8s31rnEx9bnuZFg6oec+rBZ3GIolx+Urzw
SfSJjTjJDjILJ2ziucbZlPoxiGz7PDSdcw4wp4MIGdrZuGxThTW9ieijUM8VTd6J/7YJWmNZJar6
wQ2V34A1VXXKvP6YmbUU1FUcW9cVgxrgu8xsGdWGGYdd+RSgCYJuS7vg8d98pLLY77K0LzfZJIuV
s/an6t58dCUU8Q2lKCeV/vGzSXzzd/z1+I/xxTROi1ry55rn97t4Mf7fryvGd3TMQUT8NL6VW1T1
bbnfT7q3Jz/M8Wg0scXN02hcdbHT76NkTD/2Rr5F5j5+TMyAGqsjIzs7HXcVkAKQL9BKmM4C1vHF
6sC3tLmZPfh1f+inw1pHugrWkLcWTclA46zvcodlYtZQ79iJk7E0Yfrl9eBzp6HzoS9XTPDlDVZY
9oGJlwRTnU1BKfyI4xl+2t8PSXI5aSRP7W6IPvtdWO1E602Hyg8Baa/OkZDQXodSk15Z4gsqbz1Z
ZrJqoC4ztlrybMhkakq3CS4k49JnFrusgMb+Q2xW5m2r5PfiMLVi3OxJVywlmAHPSZyP1Dq9cSvG
IP0LyTrxo7PoLVE/i3RAiuCKZinqWTZx0k6EKCBlyWXGqugQA2i8imtPfp061qdufLHGmNKaOOvd
CZTlKlaa+l9p1dYS9nn4f0CArNeBEzfocWosxzK0TBaxEli3fmJYTNQRNFbLei8OhY1NnIcwCVKc
ymVuDg0lv65E88EaAEwPTm3dimgxft7iWXk9dn0NMbyI89zePwdtAZ+SVxSHxAnT6wRjp1zmtze/
Tte9vhcRbFkNVsN1eYHseBdP6DlPH8uTwNHN1FbRnkVDQ0ogO9jXd9eY6yni2Bz89zCNH6GWKOfz
CW/Gu8alRhIfbKScND8bbSApuPzI6PcBhcrzoyfr4NNbZNiPYpPqw+te2yb0vGlPMXO4OFOE69MY
PTqXmJ7ou3fHRcTIEuQ3lVE8Gt7fjwyLv4rBdNg2QAS/xwsEOEWpTt+7HyrQ2jDU7Sx8MUYIz6IC
ICoDwSDJ6xymG/CQ76UBJ1cctCP6p+shsZer3xBRqm+uh822w6dEjGg4pLJ0BE9L4yFEW2GLa2S6
mqlGTWHfBliQgHeNS5TrMlBN3SQQbCBb/0/BtWOvdBEcY4H6JjhN96jjy3sSiJQvJokdsQkKNTrw
zHw9JkhkpV5HB6qO/kIUbd8dE03RIc4VcWKofzp2PVe8RodUzxpaFfriKdR1BZUlARzMROJSQBJF
25ZRDkcUALzclMYcB0DOyJxX8ylvomejGhHupGm5JpuG+LIQI/7xFcTY84nvXmEeQhyEjo0q9fTO
GGY5IyRd+bPqNi9aKOnWqobkWrc+WfuJZyk2somWfTaa0sZytAFyNR2wd2B0i92mL+YzzAEo+Upv
Mm8bmt2w4E+NPdA0YJIXKMGK8Z3O97bXcebByg5HeHgMCnzQuECTWRg+iE0mFyejyMuLaIkIVdJf
Iwrd9B9aEivvIhCR+g2ISbN+qqwafMeQF0zd1HiKC7j2W0SljSxuk1fWB9NxvxmJAXNWNnvrWORg
k1YpwkeA2k1EICPLOpZdhhbg1N048HrxxPo7UgbQXQ/dUXf8Bp7o1DFMm7ktThRDzG1SKBQ1LAhi
8+uILoxK23Z/fY040v8a7CbfjNgE+KvrOygH+ftrXKNln+pGiVlzSjKkXDBHCvZDBhJ/ci0uNTni
58LEWOy9O+ZKA6rMZTbONDYRl2KIvhlbJgEkvuQjunyvG8wg4YWLNhwj5o9TzLVb7OkS+iVLX8rl
I7PVtsCdsOsKZiLTvp8VZ99wkcQVB51OG+fhRbzfjTFK8vbKQoj4HPc5/DaWgZ/KJCmXSlbKJxRE
tcdaDfZ9mjafRipDm1iLG+RzaIawdjrVdj6UPjjTtAxOJHVue7DbRxw8bsF2ZdtmRBKpHvzkKHVU
jRdmE7MVR7Oh062lVU3UYHHgTZ9oV9O5Rg5I0EDeFoBtie6EGEu8BhVvhrq2ry8l9kSM6BXNNyNW
1KcMd0yXv467nvbuNUSHODZ/BPFK4qCXY3AdW9VfojX3it35o705MAdYLoKybeNCX0HL0KytL2Gb
56sWotRJHUn/6SpSTn1rW1+oVnxRczV9GJIUX0QzQcap0RPsIvxyi6v5i9kk9l6YA+PslN5KAPT2
gYZvvDh27Wji9CX0XWuOFcr3tuVlODpYOHhOavgiVnRM4zoZBChMP9xVrNfW3RAF1h0fZ4+6vHQW
rTDM61uAkovKMOpwSXaxPdqB81HEh9NJDom0bZdC9hEniA50n5hUUYJfX8fV8NumBo52Po/9+kYJ
06WWq/HZrqv4rNSNtg2U8TNq/jF13u/HSeEkb5qFrPlLFI3T9TVOBHeWrXaYszBUGFHMtyyADNMo
1zjRCWcOu4QO6wKUif+KgmCghmtgaoFswI1vV/Z90eA0BdwPzqLoZTlymzphd7ZxX74fkGLaq40z
kJIkWGxgp0AztZvyKJru2BvHsa2/ihPAENr3qiYzCQ30ai8iAJ9i86i15+sYFYh0ppPop0lwT+7R
E6huqVsvrxF66kENquVwAxdGvvOUUwIl+BBD8sBJkz/u4toWe9fNb2JEt4iex7m23w1xbYq9/xin
aPFHBcvK9T+FoZzx+q5HKXiRSkvfZJKkn8RGUnLj1Oseso6i3Uv1c+MPsNp+DPHKOiIrrBJdjVK1
h8JDvfr7KNeh3h2To6FY6kMjr64d4iX/H2Vftt02znT7RFyL83BLzbIl2Y4dO7nhSidpjiDBCQT5
9Gej6JhqdfL1f26wiJpA2RoIVNXey3Txteu3wcR+mVZZxPPSNMfn198kjfV+s4sh8ApUibZiMNfa
YgMWV74jsI/UHt+nNWABcVpQI6eZRcWlAQXxBe043j2gOdY0I3kNHpnjVX3We1XUP2DzbkphUQSF
xBka3fCECCQH4O3fNGqhtsbGSScfX8oq8w+anV8a5phfADA7goO4rB6jmomdztrxCNjv7GQnuq4+
NPLZRzI9xGbTAhd3t+IZsGfswga70HdAaqMWEATdbeEC25cx1NQKZHXGGHliuiQhmd1MNdHju56E
pF68SaZliIPIPEgVhmcsVrUqgaJB5IDzWHtUAqU5CfCRfWPa1r38C1VgeLwmzWLOyWYRjvb0WBUC
LQ8q4gQM6lWnWmW0qvmUAC/9CGJQnD4r5Do6wlZyswEFD4looGPsD/tFRFcfcopDIT7kS5ySzsjH
rvuUqTXJgmzJS8mR+0b/dibQEexqjvrhL+9o0ACdPV/dyLK0C1DDXaDZIRxZAiPbQh5xQu/zLMw1
14eKT+/+v5/PthSbopA9WrqDg40nnevwH7dEJvOSShYwzhXYeAkO9iq9GxItmYe+HFFlTvOMx78u
F30ZlN86MYB76cOlS83k7iYMaW9kKGdP7rLULOfiz3/Ufv7jk4M23NtdoYfyZwtFjSgkNHXUNN7U
Dzaov08mK34B0FY/Rs8joA1XpVuAo7et9ArADXV1EkK89NEIHGUDiGY7kuXdMOyqJvg+tXX9bhzl
WSLxyCdfNI6mNgqQeImPzA86rARVDRcoPASeAtgoqemI5W10pn4jbqTFPkGyBq1YHOXFJCQ16AXw
nw7GE81uw5Dd7BI4sth3AIEODVvmR1ABX6ifLGrBLWnoJbgYNes7+gvG+ysRmfhIS+5SpHrCpQ1t
8SVZrCgLM46vyEUxB6U5K39UfgKuW1qn6idUAUowP81R8QzKV27E+F2E3ffO15GdCOw2uQyAjV93
dTG9ySh6qOUQ/VSMjqjGG7+VoJdYmVHXPDbo69xNjTke3CJ9d8rTaXozI/+hs4zvOVi1D5ZKNaJ8
ITL0CiTwSEGSZKD0Il2i6RPQ9LGG9LOyJZtBS9x7Tar0Jdjo8YwHBr618KXkoc3H9i7K8vH90lRz
EmoFsmt0tchQOLRxY70EyjaUU+epHjBczbFo/q/LG1OK6PX1ubVGfXflsixVj3EcSjCR7Qq94Chk
dDmOrJCBSEsfv9CR4Gc8gk7WuktqM7TBcLitfbsw0MEJc9LjtbWh7IDSIGIPRGZac8ABFKhpQFAS
n83YcQHWIUCiNVYStUm+ph8i1P3M0zgtknPrAjGMAXORZrMzAGfGrGan+QB/UMwBEhXi4M9CTw6g
xutyn6RxXccbQCMeZq6zoFMHAg0AbOd5LLHjz9zIfcfIWeaDAZAbX28BjyPk10wWzVOq9eY9wFiN
FbHADl37FdW1zZPghXmfG/gnE5RcGfVX9tidXNnrU/1TxlrSdDjfaveuVePRxPFQzGOnp9Hr34cy
quoBtDOYD9rgbVIQEc/TG8NlaqKcfQ2ABRyHKLdFkXODoxZeLSC7Ak+/OPTfzMKrZUivS6DR9qKL
tsutLIEWGc45Uf5nv0STzrYl4CceYs1s8JSfVwc0WmShh3KTWUZa4L2dowCAKr079UHYFkW3bXLk
wshO04MOtInegaM3/DKbdAp8cRxNNE2pyFGEodNrgLx50y42Mk8hEYFltefOivd8/Bq01lssK/0p
YpZATjV3VrFtzXJN9wGjUUK+2HuwT0AHMtv3+JyuUE5Zc/QZl4AL+QxyuQCFHq8AfcM7LAW0U60S
ucwVfIt3FfgpVEsVik/xu6Sn3YcTWbmx++4E0hRrj8aGbo8kezi1NsiufNu5cCv1v0y63YJnJoge
83pyt7rejPi5i5077LjNbZ9p7KkOdA7o7sj/EtXyQC1bVeUC96eKvw749kChFbq4CoYjEKTe0dOg
puDHKi/oob4rwLy3djvu70A12pyYGdUn0Vli6412E4K0NBUg3oHQyWrUDICjeW9GyV+TDwgFNnLf
D2nzl6nN37JRnHeL2PyR3bIpJFuAwFzbklZtKu2PDejsDgxDBRgDyly1H12Cf2xW8R2I9bUPO6Fr
mH/Eo00qbUNv4pEFcL37VQee1k3uMXxFqyEGFSGuDs04vEtst8J38JQDF3/dRlwHGBQ+Q4tHyX3o
l/mfIlBEN8JBCv7yeNTCVpd9j6zhZdRieUdnmnS6uYgMF5DDauo51nCXOAqBWE0H5bBMyV8jfOI/
+RrGkIVoec6RhwM73z71CnEadJTc2lr2RIw1BhI8YAcJjBVNSYFSZFCdushUkIyGDHB9TAIcaRb9
CrQ4/TGQ5Kiv6jLrJzKM+rEC8f0Zh9o4KAPFy9c0lhvdAFtN0HZ/l/0Qv1go8tqmHijTyTRJ8itT
LYtmU/BFXJsWI4g5WlR1rUG8dhOVTCNUg27pBtI0bfb4DRhWy0ZhYglAYlrd2NAWIS8dx1vRzuBq
93C12fj9JcWrwB11FWreltA2heKx5bJt0za0OL7oHBN/V3QXoURTOp9owHP55x5IH6ccVHafmO9m
28lCapmUIOGxziCOurKfsuZzwNP2lB38Awi4+GveZC+6pXcPpmn4L6n9imwwf3VRE3qOfBzzk5Hf
FmzfeXa+QXslf20GK147vfAPcgDrmu+WL4WOE5rEqfyXqXgjn2mQ7yF6ACocWiNqdl1s7jwLdCtA
jUI3sC6/ofg7XgVpYT+1lUALM+ssJJQbH2fyAFPVy0p70lpgDU2953xr4B78ckd34njrbvmTsS37
QAs1nF/k8RAdDaMOAHrU+tW+iWoFI1uWD7Pww4awDt0CZY5k1ypSKKBHoKl+JpLAu/csPQN1M2DS
YLo1nQduv1mKtqxUOjWbLVk362hmmUiHx2ZyKVxzNaMP44xYwcegCFLGPgPvrrmiokeqZVxMTAHw
LB/PAjNn+Zi8M1uSBSl1HRx/YD1A7TgOwgFdjGbMFYoPLCtGEbltoC32iy8FyoTwnOk6cfSzaL7r
SZD9KCr8DnEpmk/Css0t/gjJXW9r1akIxnKDepErH979VdRt/iNTPr2okKOtwWyPHGOaTA9NnDOF
a1huqUlucAU74ev/1c8d+xOJcAaKmqguOBPOXFpGBYpWqnf7Dsj+ZJ+iBn49RJO5sXRUCGt1/gwa
l+oVRHroCq55BBBzvOuAllCiycJL96RFR2EZBrmNjkGl7YcfTl2aLx8hSOpgq37EkwYoWFVEAzxg
m0S2SCWW1Schfe0w9I6FDZOwTiUSLushR0E0ODOwDyAhqQ2Z2acWDQ1oYPH2JCcRKWlgBug3a5TL
3cgXW8CcuevOBJXmsuK8Ds1VdDSMeHthj/oe7Zf1M2CVAFEPRIxQXcXgX7i9Ah/5uwxJ9/cr3UK3
ST/0X1Hc0N4ZakBuo73z0LHLwfqG+XxJ0kFokNKlxgGcDCbcA81oWEL83oWMdE1r74q04Nu6ZgBw
UP3phOlWu30AIKi8CYnmQ2BrcaGrRUF2c0e7ApQjhWAg1SG7JRQKpIMdKRbjmzUW45s1lnUtA5gX
IMdo70ZjQ3RoRe9lL8P1RAh033fWCxB4SUMUJszusxf4EG9hpSbwWTTKh2UyBLZMMuGJuxusI/Ws
F5NTnSOXGYexGx+ooX+R05UUwY+y5eKQE+o4UTbOvI2ghIvXdgQgywpUJSHxOC7qK5v5UtE8Luqx
b57syjDs5Hsl3eyQ1N0EnOpfwyjz6egM7RGQ8BIYfwOQPkhLdvPcBA7A7ELWi/omDNn9PgQ4z8Az
sbiTKU1zUQOkouj7XeDEAPFBEmpXgFnusWVO9OibhJ6anWiWSKMFEgwonpVBqQYUwf+I0bBUfMvM
9IwvjhansHjbESohYQlXGQDzhlRae1Is+MKLoiIYd3LxwCo2W0via1iEPLKtPU2X2FaePqCJGV96
QMwDDykQ8KnPmJBirdhmh8idUKaFrmOS+4VANwzNue7moc7zerfAys7qNhCzH7nw7m/HL4evgMTf
OhkP3hhqozdC7y1VNWg+6E3uhlS67rvmlgF95MrCSdv/sKAYVlG5IYFkAAwhRCFMcswCQHrZzuAf
gUX6fjWBpxV4oB9zUpPhjSwCFEYZkpoGU8WhqxhMOmVI8/mSpOgssld+lzDwrn8sm6TonLuafyx7
JSMbCnG15NVtXi1HVstAdxzVYNAuCv5KcnGz4ixUy15FBOCR1qHyNQc5LRoDQY976ngKwP5Ac8Wx
DrwtyaLR5ShS7usTzgI8IEGX42rwRuPkAMzgxB3go7M+W9WiCO5I3ivlgAOBMUwHAGfiefKY5BnS
92Q8X8bMdzbASfTQi/+PWDSlgYHWLayQoQBQh4qoBopAC1slGBt1DfjtUw9oV5ASukca+mlUsLR5
gpJGy8X/nAl7RZeLDXjnHWNPQksZXc0r3weYtc/BY6KYDl0w7qn4IsXeEARlTYE2UmCWt6XdPNZq
iNgI5o7cuycRMYWAdhmwtL0HYtC2eSS5smr/LSLHyQA+J5kqq8XxI/wsQifSQVQoU0Bbpn7OIxNk
QQk6GPgUG+DGRu8msCQb48yzDYDkivNkF7oZlkrr5xIF0GOeAR5ZCcmFwvgNAySWYx/IdY4yGWw4
GEH7TL5zGDIG5DMYuIFbsr1aDv1g7gk1prOIXCg80AX5pndKHZRWU38vKsvZWzh6PHaaetbqxAj4
Y9MT/KirYZ5bwv51SSqakxdNaUCtBEO9xjCi7Qv/O4/+Pw1qr8oQrPL2GtRp3fy/HxuAhoCGRqmu
za6vKQYNA1nPPjo+A/PbadGT7GpJmkvgbwMtBETzV9XwSQICNws47okucdaj2o1st380mY/HFsLG
K8FatWEmEKYDAps2RovdB3CZW1bQhQHGsQKPazram1FS62kPrGHxY5+DdtrNAQREMhpsgcJYo87+
plmlzDR8eZ4KHDeS02JqgufDq+3LYtmVIKNymAngcPiRHIzwIPvxwVVIU1Lo+Dys6V4oPimmhGl/
vJcmFUDOHptpvo/WLGJgF6vXgXuwjVjeRwwwnzqYNIHI6MfusUc/sg3WOts5umqY3Agqugxch9ur
rhDO8cqBVPMcZLgc5ZnslWQAvYHnrLkNNetIugxXS9H6863QXZHR1aJ0E00DHhbp5a9tlIDMl0CO
R3R2RPiyuYA4E7/4XfBC8gJMAJt+Cqw9gAb5l7L8W9bA1gDRmHsM4rIE7QYgkoXydtzm3dswtRcy
H1pjwjPdkzFGILxytRSVKQDUumvoUo9MdUKCOc9xOMIUmjHoniFcNAFoVXds1M9XLh1IraPVYnPr
PQcqguQnfqCLLalpmVmxzN0xbfBdoFZclv1Y8epO6zFpN1FvcGTFLOQdVB/FKPAWC80am3kk6XYk
A+slFB8mNF2GxYTXNXyX+Y1NnQXg63QzHGWrgDQEeo/2j3mkFRbVEsfJCmOTAQpx1zSom0dVD5JI
SWmibzRoEw2VvhMQ9ywrW896ywBqshukwx4YoTjcS3CAj+Yp7BhNPACaQFC8uDzOL23mgmChFON+
MvFIOzsXqHEO0Nh3ALYUr5Ae8JCps9FJdVczp1+7GtogZqHCfKqQEQEay5aT8ewyjwAxZsl2tuyG
Nr3T8+GHxUx/k0ucdNIwR5ht/u01R5jlFEG4QPP2jeP18tfO803MN0R3nGN7sZ40UO50yCCBLy2Y
HPkwaV55SickC1Kp3gBt/kVkUX8kJQ1RJu2NbJps7RMXQ8OqUnU17JJxRFum8vCGLsXftED350bP
Ffh8B6qpOEfb8DTYzT0NPk7V71Un5/2M8UWXs0ZZa02BJuMhHborH1IbnRDgJCR3ZZm0sPx9IGVD
PnNwPSjmuwDkiLUJslhon9Kqe69MRFWgffbUQGWGyeBtXWQgUJiHgkYS0QCkUrbtwTm3WmxJQXZg
CNpi52+D+d3+GfhAtibexyQNvBNduW4NOlVfgtZQPZiTwqRnd7Pmw9HMkgPOKvGc3iq+h/mSfEYA
4G9JSNyR0mf7WksH7VMrs+zUGNme0Fkm3TUeyzhBSkG3XoTMjEezTvczgQ766B5tzAi6Jc4wU7rF
78Pyw89nDrjxig3TeIpkDAqsjzQ4fv9+JRkgIxcZT3SARZGQbHovNzbgic1Xpmf1MtSBnnAqI3RY
Yv+APRlmJGqm7v1qkeE779U3/GyviaQ9kcWNWQ928DXra5AZKf+rJSZevTUV+uOMsOnsJztL4hCw
LcFzCpoWHDax6Wg3QNKQQPPE75SlfbV0Ph/tLrZFwyZkMoJxti2NwVox746lon2ou0w7Cg7gtygq
+Rd/sNA6BipuzwE91v+0AFx5EAIZ4M8xFou0A3MQbwer/mtAhwW2JJqJv1yKDA5OpV5oGoPhIyQa
9L7g1q2203Fkthg3aroYk3aZUuRm4NaLq6OjZvHNf0wBM7fLx4De7ejCa/HTz+aPx80HyEkTEaY1
eHlvPkFtmnRHi+XnzJfZGRWXrkKJj1n2l5Wzbq8T7KaaMq/r9okboMnCGQGXobQgSqrOLrUzKJNa
tS/cyMjNGUGAGg4M5HVuqXVbAlUYcTq5taIJZMYG+qqO/YguQ50DjWbGYShAHgjei084j/TXlczd
PWXAUD30HACv8KHNsvg5c9D0q9JnQKpL7qwJZUI0/ZOT1GJng4OwFF8Fovzk4QCdjmxqMys/tTEI
Xa0BPd6VQA2XAWKH1eC6+EmzU+3ERhuAXrnrTWFlyG4PaPAvJKNhMSmUsRxBNwfO+7vZYbFzOMA5
HVA7rxfZ4quzMTro0ruf3SZLKw4tA8kzmr/uU+7GQKPrknuazrICiczO1tsQP6XXCtIuxr/zRS3J
Y6WV9u6PruS1LEbhUCju76TVP/w2pLoJMvuda+54CnbR6jeLdrlFrXPbtasDdxjcafYa5EjujkiN
bEfaQFv3nblQjbQ0JaasZUplbIvx/5dvUQLbj2nFz9Ly8vZn6ZrmkcnGZyhrblA5Njn7K1mLFkuU
N+KnYEIOorKOQqA/tUO1DdySlMfgaQEDDCCYuunLiHOCKc1OUeyZcg0iFI6OfNvdlrrQT5mL4rVw
GAv9RHM/B1qQjVMXEnmDN81ymrKgwBmDM5v3AZBK5ktSToU3HKwKANkq2I0nTZt07LYKLylM/QJc
nxbgkalX/qqNntrjl2FpwQfZcYLm+R49UYpY6Xcmc5hESvNQ1jh1MCXQnuMS+XeUGq/ztkkumSef
UJSbHMtpYDg6UTKQS7urAJTDm0YzkgvJaKiE4+78QquwCf+w1iz8SRKBE8QCROmgORVPcd8kx8WN
ovit56wqk3GwJQljLXCQgmJnjz3z0fuEXFh6phl6xgUgpFDKTNPKBdUGPnQx6LV79mxLq3tkAsRD
fu+harJFAvyfrnwECTLZij6+dkW/Y0+upPxYeWy05EzcyzgH69c37jp+7OaVLeXeSHTzf6wc9LW3
zTX2Vfj5iEIcDHbav1/RtDI9eSsjE0Oa353JBqr3n1zjiKuyrg/1Er6J0vq/atW8f4Ja2j6yhroJ
PFnQeAAwWDdvqjwDqbM+tcEbVkw9ykLAfu6GbV5mR0e3X3ieoVaDZDiqSHbgClAkB6ij3XRIDK69
zDXWpZEOgOhOnDrbpnYxrhytTR+Ag+Ne0gLocJFRbgKBAi9Nk86sJItKs9IHoHrejb6I7khEgxXV
4NTFqQKa9hBoStLaD0cdxUUM/Ar7xbDh6CSPQGkEiH6s4VaiCqvcXEnDzFcRmO4/x3GKq8qvPoNG
EGXpet18Ro48xY5Xtp+BH/QjAOIkpe2pAUkKxtdOPGobmpKCZCCP1DZzjh49c3wNCAltg1IwZPQH
cLPNPmTutOCMXmQ3ceLG1kBqjqaqogKmLQBnaiTcGLArKwCo9F5Uo7DJH05XQzXIeUomienUa1t5
kAn5TgMglcKuA9AKRQio13kJQY7oF/2Ho9CzMWxUcLR4xistMFib7mrWeGegfOpbO0BSd7Cq8gLy
CnbR2qnEAJwUu61/kJwGkie8Gu8K9IwVpubboR+V6b1hBD8T5DfCTuPZ3lbnfMJs9HNVJfrZr1IL
FXDT9kZO08jGS/S1BshfyoGG7uMqNo1N3YIVVx9A5le5aRp61Jk/N/kjwb0Fun07N+pTVz7zDHSy
tgkwAGYpXV6pGlW41qWetyXhkOG4txrAHKLh1/yprXG8DlwFiUezwXgSvijOYuzvRJtPyIwA33fd
BnUKuEc1d4EF1NmxeCDfQVbOvh4n9IvWufFUFGbzH2Xatw1V+PyauovegcCzfRcEUTcN0W2t42kR
dBAPzjjK1lyJGOTv1CIYRF27No2k3FGLYNWY6AV2kWEjLcmEHW/xEJgfJaqo4JxJcTBk0x6o5oaK
bDrLsg55J79TBc5Si4MeWzAeAftjbeaTi2becWjKFSFKgLep3AIK4K8ZaoJkaEf+ALP4JzLFFczF
DEVBgBfKBrt4dkTacWukWvZAub0U3N5mCgRxelKMMSMdZQQ1N7mYqZ7NOjVrgRW/8z0kjLXcDfAd
pQ17HVi6Z5eB8b5xbflclh5oSPHk861y6vupLzxsh7IH8CqJv71IvlqlFbxFOk4puzrvn7DzyreT
5No9npOz/f8uub+tuFf/S9dXBFhAQgUW6m1zO3p4a6BmR+KxBFJAggpuGV1QCGBsIj/rT7ZTeCB1
RG93gw7GC7Y009pAS+3nwNEKAGy3/Ad+olbCxukvyrzKYyVTFGCgkiw0G+mC4hX4V8ao/+V5Tr/S
/UxsBuDpv5dGUXlT6VRtvc7LBO+KGNTFVDpFpVFz/VSBUqkNUOvvwW0ffKtSe1PkRfUl7i19U2Rd
dAxMrQUUFcqUEg1E8DyXoLMFFTA4lRIRn/x6kvd1sp1FTBF7Wt5/kDZY5r9/0hSVrqKgBKYsemZu
qq+DWMZTA0SAxzYrqnVbozgfXKdPUcXqIzhqO/DF9fKuLabvo9t9d1zb+vuE7J/9d8Wy7x1QG155
hG5vcDDml6HWg73L9GiPDVB20X0u1y441F4HuOLPHYA/obb2ke5/B85t/8UAdNe665LgUDee+SaC
be9W/ZcCDa2HQNT9hqzyQr50g1k8FRmo1wLTGEImXXkGNViFc3J92gEvma/LgJfPrIq6M+f9YzsE
7NnKJHsGxdgGqPrxI81clOCuxsbqD0BrYM8BvpJ33lSiTlRNAe7fn4cKWRkVjBw8ZwIVc6tYUQt8
b6tGVN2pmjMo4gHjA1Z3EhnqeMdIeLkeKl9fk2xRaH1UKwc/3Y0jvu5cx8kf8WSQP+aFDjqYXp5b
gG/EqzrPHzLsw+5JiYxyDkxvsMzqSJgdUG8CExSQRaHpooAxU2qycT2RILse5FurncYYIC8T+MEi
31jParWc6U/a1g+sfjXH8SeUZ0QJyPDIhhYcAWNwzHT3bb6bZOo4stbNQchePhhS0zxvBbSVPUD+
gNDWgF31rjebeG84KKBXMxItw+9ks++HW6Rw3Vy/AFdEquuANgc0Q1aYwUtaiZXN+fhmSt866AoO
Aqjv8i0dG2xznb45kRnyEyuSJ6hkOkg3xVuCyWOPH6N74h2WCuepinO/WtteWe1MbfhGWkcOnbv1
APpyQNXIa5WaPzw89T2WPWMnw0ZmB2i241clt7TG/p2cdfFv5ZGHnb8hGhAEME0+UDpIt9KwHnAm
PGd6che92GhexP+EEkNj3gT7CcAm4TwXyhF4ZKBSM/LLLPOSpFoNSZOu29z8AehB7a0crPvS16qf
mjadq2Ac3hiOste50/mnQtVCpYbTbcu01p9jaeahBJDP59Y0vwKlxHtBKRGotSIRfB/8dC3bpAUB
eZsAeDcNvsUBzjQnsKU/o9d32DRRZZ46FH8fmIjkPgj89JIVmrX2B7c6MK95Y6V07xqFvZmh6WC+
IpkfA2qlHnQrXBQuM3kT5splviRLml/FGYF87iIPjW/ZD8OmTrOjXXSrK8TPpo2wt1uQPbtS6mFe
ufGmwCklCMx1+1XX9G6LfgXnKLElP6Y1mqpomgMYoMQZ0695hhYTJH6V0Wz54ZOQhoSLmqYdWA5C
o/3SGmWwN1TNYTQ53/MGcJAE8fwjLSL2mroevwQB+04yE03cB5RDyjVVc1m5P67tDhwgpPXh7xmg
0Zv9R9cuX51M8ktU5d+5ONkuDtjEEXjWgMeOeXekAQlgA+g3dfw+z03ZHUteQUh6fmO5eN6oFwWF
oOkSdqqi8b82V+AQ/FcjkGujT87DM5rtoBXo5qcocSO9RcVe99kQKGoYRO7fAQjsFa1s8S4Brcld
ZAKd76/RkO4uTpMHvwWdELJuzSZVJF0Acc7PngCuqZpJq0KfPlihV/hPyD3JfGWBYvjZgki9vACf
Qw8Pufgu1Ku7d2CKcSWLzD9Htfd3C4TP1w7/lz1rcbpDU5zbg/Pc7usD8OpQMZoPX9G7YVyM3Hc+
1z7emZCC6dQ/j6YxR8h1w9p7Hg6ESEkR/InVh4IDBqpFHfV8eigiJFTqjHmr+XCR5swAAS9Btvam
Oo/sYwsPZFMftgrvMUsLcARow6uVgj3MT3rvYGWZ94j2qHcLZqB10DLTR6vVj736ZrFHMLqbvP7b
5FnWbjhr1zwGwJUWqaQ12CbNlROoJnsFBifVwMvGOvCsu/Uw2bB9/6tNXVDvtNLQLiLQ+L2es0PT
aNGFBpJ3wF8E2qqmr0k2grxp1kaJg6xFFd8vch/VUMey7N50ZdULYa78jDG0I9bFTjiZuypNr36y
8rx+0vGFhxSa7hxQeVQ/1SkYcaPKOI+Fxh7QO+OhRDTrd1FpoFqW1eUDSku1Ozz13pPFIu9y6YEX
qgabvTIremkB8xa86B2KHddZawIbquLFfdklJZDKA/etGbqDCPzsxygAMghCmfR5MsW062yFhJVm
waOsLRyWK5M8yFZx5LbfKJrJ2uDkmmMBYhNEK1U0jmg5cNZ+gMEG4CFVkj4XjgZ4W1b/MKz2q9DK
4gIyU+NzircIS5n2qWqt+BkcNquqZ8bnOLg3wYKCH3c0i4Dk4kzDoK7KQcGBpmj2oZks/bM2+e8W
uZln6CTvi/2sReOFFcYxzpt5inIECkCaVEueURrkHwl1xUTeVJcAPF4wWHgqcAKRNxYwd91YCwEx
ivZRB0cdRpqrueZU9yOLsClQ048wgeIZnmVR0fhh7zoWuN2Dd3z4poyQgXC1nQkg4Mc4QhMIqnf0
b2lebsGLqf2ckuwRjDfjWztkNWhQu/jSBdZ06KI8UOAgt06sktFPNykeO3tEo00DmptdNpZ/t9xq
DgRMHAsAlGnBacEglh7aA2SLL5W0R1pj5eE9B4K+JMEbstgGZWFf8A+yL21ZFneRPZ0B+mRf6ta1
ZrkEZDV4beNutShIC1SwKCyLSLsKQoquc/YjEKHul+Ao2HLukQffksESaKiBragJaYKs69eNkIlR
2QYAV6W3uVFERvfkA8sNH71ft4lvLnl2/G83sfUEX19Zis5I/IAAHZfUSdPLNWCpVKfYL396+VPt
/2yspjjcyPVsjzR4dlnEXEuLo9Gyz4uIIuDHeNjEnh9c/aFIIVyAngi7dneLx/wifbFOi6E+La8R
gOPmXZWhBVD9PRa51cQ66urj4io4xQDqAphWqna6/S9MTAe5NdiWliAMh2EntBCtl78UUHKzbV34
+QrNsubJj4Jvep/He9YkNsANlCwZDFw2b6hAHk4kGZLWPM0WToOOVTSevpEMpRPmycRJ/rieuF6t
TUek69mfHEn/x4WWENELLUaC+R7oRtRACzaW97YElLwf1nmQ4Gsv4PmpTnHOD7L6z0mgNrJKZKGU
F/sYAZRR7nanHFnZbp2lcX5iIpEDKiOjZmM4QRBeqUhPg4fPedjkjr5xkIp891zUwovv0PcgD/PK
ht0BxIzUlsEs/Iq186yIghXSgj/dwC529KVPPwST9DcGsoWXXv0OlKKq7uyHGrxUR17zL6Ap6x6y
oHofdAcknz7vkGb/JZfCytHp5wGniMyUogg068IAsaskQ4zmklENEQf/RpCiLmtR0EqV03xZFiEH
tVIfT1jpY3FwMaIPW61E0UiRYBe8TcDiEibAjHGDanoq0mB8QkmdBPNoXOHvqr/L4kQeAukMZ7Io
3XE6ah6wqWhKg4wdhsejvsb+DF6+GQ2P3HtcDFCeFO8A7hKvF5ktzFejT6t7EmkN2jtZhS2Aug26
IZ4CddJHd8F2ccp8MDuVqPEikXAcc48yW9R9fXgNNcrggzJhR5LlkRdfpDnslhjLa1xetydAhF2I
69fINBRhL16RozOwmhv1nrw0VstHfGkvC3PDjHdaniRXr1Fm+tVrNBNQi9XiAMICcM9iC/vd8T65
JipoaG+KCj3nfa+77FXnLW4up3TNqmfDcpM7nJRjTzxbk2GPeHsThGL5yTGm5xb527ER/CFJevGp
w+cMZ9kog6Zp4E76pdDSPUM35afIS8Qn/BrK0LAcsDqraZB4zqHoXDtEDUXAVzrzNgbP+YMWI5w+
Zj06P03gx5KxCufzfE9KWoHC9eL9htoBGSoCRYhdoGJ7SRHvCBlhxk1IP4TDKESyMWLxbjRjD+e9
U4OSlnpnDDEC3uE8+HYyU2t65RAcOr3bt+oQq1THVjSA8Cy5mpKZjx6cG3nx4UBeNeAtD3iuvDID
XwKOyMiNlsh7FMWg82MAeGzah6XvZ0c6ta0yfdrbLhcrmorSN57wNqbDXJIU6PwMIxwKHwH4CeS3
wPuXfVo+kSkNqc0BCqDi/84+qnHiDXtbocjN8RPwC9H9+G6S3YNE7qnP7Ojo1IXhrFybo+enF52H
csera5TrREcaBmWcO/0Y1mk/ra+N/n1dJok2u13rlmDzQokOOtQwoxH4an/hZxBdZJ4LvAK9Nu8c
1XkB+ktzHvSPK5KRluxuplZQ1WFmGWgdUR6/syPF/14DwGFPY513O1q2dUa7Dsnt/3AbZMdbnOMV
3DwsL+N3K/5ORkvgeCO967Lj/+FFLCYNL/BpmF9yZk37Ahy7f1yB3GiI42pr6l19mBQSm6GGViG4
xWqji+KZYxdZ455EpLwxI0VLWGuLL4786h36wp9n7Ue4JQpd0RKLyRI+yoIuLBuz3cxaCv+/nf8f
Z9fVJCmudH8REXjEK+VdV7UZ+0KM2cFLeBC//jtKepqa3r17b3wvCimVSjG71SClOYds2TqSF/Xi
ujzJu6ddtqCe7XfGWk4N2yZGvIOvCu5DBcKLevjqZBrlzzvEXbNHJTLA67aLzGqjXRZx7Z8WiarQ
VpqTekHuluOFq8Z2tOEi2nrfGzZ4TdQIdb7jxRwme1hbdrMfzOkD4DfSW6qL9AaotrIYqkdgbFaP
mc/1G7g1aUDiUg75Y3Wq31RI2g4rX1j+jfSscqq2To9vk2117qaL7SkgBz41mXrFRWbFm/U/TVem
+zsE4KVWugWyOYCl3YRtWVOMn6a4ORieML63qQwRMJzYdZKgqm1i4azbhpff2zwghUGHYx6cui3o
tKz6iiQ15M9pjv4dHrUduJWLzyW+lwDJc9rDWITFM+r0ftHKJCu+52boPDPUzx5ob67ZA+3tWtbf
9uZj4qxR3bnsDVjA171rtXfDcNo22ia5eh48qxFcoxHob79plYFkuLrtrzmCfkfb4ABaaLh4cQd4
K6MMhc/GYM66gBCwgASbvOpqnlOvej18ovSZsAci4pRk3p6GOeAL1iJqAIowtQBXVrPLUDZxcqe8
rEVqY/+AYEEIegiBaIjPo6+jDhQUZpnAanVz+OlzhqxKyC0gnQYN1+sHxlj/2GvFj0rJ8ToHEx0g
x0+49xcfgAcDpwTkld+yTZ/Gzj5HfeqXokceJsQ2WMJ2me2OYKFDRSjghKpVOtnOgw8QiTXc0ECn
TzrnoeEDeHeRx1hfBDJx5iHN5EobSQngPtN0DXkjSpFmkIwAUHbfOJJB0ptnQxsYgqFhGTvwVZQM
wP8e+JvN+Ntsq+Zw2Eq3fqlaczq4Ea59Y2lEp3LFDLhcOvAoPhlt4uz7pvQRGMGQGoC+hEEfZebe
1yt7XaSeuW792Dw0fSxX9D9GABL60KkhpTktQ/r/RMM2Ku6VxxCY78taml2UyRTN1mqj/2FtE+Xr
oY/tR1NU9X5wWLqDS6n53I/hugBRzDcUzWdrJx718wQC0xsDIDFSMTGhOeUnb3T959HJ7UMJhvKN
mQvvayKRzIl5MVjJJsyH6OT5vHhKR2sjkugBMFHyq+6Am06XjQUIQDN79HgDIgOF0iF4xsEbmLxO
mHn/OtFGEZ9XsAheKAvFNGDMsUorBmy3boGXKAQ1gOpRY7Y1QoitaFbLRK5Xf9OblbPxV1IZ/myJ
1P7J5qzrnxJ/jM+kFTZC63D0+70r9QBMo+2ADPJiJ36L/FVwFdpIpvJQSDgAiDU09rxFelqgZ51/
TYQsNs6AtJA6cfwrNRn+0K+TZj0OU+kdF3kTVsap1/sziWg59XKu49dl9GaQwJvQ1gNebF5V6YGG
CMnBdLmfrZzuUgFaDV7QlINOKgYfmwlciHmoZC4CsWs3nfzNIhtwCvSGqjs7Wc+fnLJIrqi42C4K
kZag5j/tERzKK+fQOXW0QgbGeMLTg7J5Ss0vrRuj6igCO10jzO7mNi3id6NhfElKo0D6TJueUsMo
P/JQW5Ncn+x0JxE73JVqfY0LOHICho9FwrVj3lvArlNyz42RHzKAaQag4va1rnQk8KSIV1s1QPDz
CRCkopDianTcB2+FF23ghrG+OqAdM2Vd/Pj/aRjKhvWHjXZ8bCvZzkRqmVMj8jJHWYhPzY6mL8xz
nK2uyNZ0lv/697i/4Xp/hgmYjju95SH5CskULiD33oUJysK2ALPkZM9dY20LZL2tzJGPH10tsrdx
LuItWN7Hj6JB8DkEwvGeZsER7AV1buBwqmbDsPosADJ1pUkxmetQRsOzmIbwxS2iYBYPDa7taXmj
JRM+p2eujV1Ql2x4Yrj3IB/Wj5+zyoaneTSO+JjGz9RUdtWvwtLJwKsEmW8n5oMPPxuNaJGH9LyV
hjfNXkb+uO6NEmR9f96QOhWGGgsut8sEXXjgKBfNepmu6cBA16VhiorNFOFaoytm+DbqqlOvGhqW
fom8kl46N9syyt2iQr1Fj5aRbOjcZK9J87jovlOrySZNM2nd8CF5NbzovW6rHsP2qi3zOm8POEfk
Ey8b0TNnuptsSzOZrqh0m66xgW+h7cZi6+pJB0puxDkB2J3i1QuVRW8aAbVh1/IMsntv1Q56uAHF
Xo2roGYUZ4lgw9QNzrYCEs2ZGjC2P+Hio2CcI2eVqIJd3J3ZUfMdfWdl/CRFp9lgd0HNLzxORQgc
e+gMVDxMUm4gEBS8V5ARCGX3JKUFI7zrTV+4z7XVJJdUT79xJKe/2JWdv/ggxRj1qHwikejwJ2bZ
rDj2KDV9iSoG7hdgNFoDi2+GakovbuE6rtvVMI7xjZpo4MlNS9ijmBKkk+QGZ+DQ6+OjZ9df3qkh
4VMD8nh3/fc/R+s9fB/TQTDsM9f3ddNHGsJ7+t8pKU0nQUHYh6mK/fUkPesQRyHQ5cEwSI0hjNce
DSOO0JPSmOkHFz3KnqdZVFeciiFEzh3JSCVRLIa9V1kHBV829WJAXVAXI/uTpu/USdNHrelGwS+t
FhOLHZJVOJNuLGS9zKE1WkYTs63Fwvt/gHoSskUqqB17tfBPO5HKsgktawkVJkI5gRTmY9/KEDXE
1sVPdfPRU42l8fBggFIyKLvmJalcRb2QAfnKAX4RMv+FZ3lXGgnD787gG3wGES3gi7rYQTTOyYv1
siDHdsjSssI9raCJ/2CEFKpaY3skuw87IO31u7HBB99RxWymKnqjpopydkJBAujp/5CTGpLAkNgA
XLJFPwmr7MrB4xJMqV3vlwlaAK4gvo7t0lsv5mhi2d8qQbOV2qLc0gTpITju0UP0U9bbQUOFewXq
i3K1OektGy2bIzkx0VCWAZ5P2nPRoZ5rT/0OAA4dAMHxbwMkY3qcUEK4QzZhg6tK1JnHQQivCOa0
ejUG7o15pOFoONI/oTzdPI5s4gewIQQtMorB5UEtKS3qBry2q1iC3FbKKjzhSuvsat240ahAKSFK
z9VEwnHQCKhLDagIrH1lssPdRIoSxdOikvI4PJEso8VDEpoHCUK8QRlc9PIwgtuSxu+XpN1gH1Pk
OdOS2cysqLbKB7xkXhe+bV0Ppnfy7vbgEZe4apnRuE4aifLtLAWyWC/hdBotHqEU6DcWGcIZwkct
rxwOMp0Osdb26TPY1bogauNo22c5iOxInZLvgGqFWnXwxlija5UPIyipGdOi02SBaM/LQZ2F0IHW
BACT4GfNAgTZmrqz1ND6h6Zzy71bTxzByB5XtrsuLgZIFQGl9L2RWlkiJTJEvUUGPP0HCzRI+zvR
Yta2oggliG/PRosLt7qxyY0OfgyWSGA8ASGUJzrcpc7pTpQMoXUJcVm+IM5YbPOoNAI+RqZc0wpq
BtPNAyTL5DtSNHCf3EQtuDO9urNAlZdZ5zTyzLkHOt+nEG70/SLKQmBWrkvO23PFvjBmbXQtY0A8
cLzHQaLMvDDyIqDhNA0MnhHA7MvJ52uSUeMP7rgK4eHeLTLGm69VFtcn+GdBjy5xt9GZbG6k4eZg
US3h1l70u9aB82xCFGmROUNrojyztNfLM/V2ma3qLI72pBe5Q3YOI/tcgV/yVExat09dtqeRUCJn
HK0ysIasQywQR1eaocaiGepKN7VLRDahT0pMWIBkAozEhhYuE8vwvQkaU3O3LX4V7V4Bqdzt5ZU8
/m8JNPY7ughmmA6yYT1m+cxHqtr7/BkEg7SuNCvzuYtZt0F5363vZfgTRWf7pIqQgdxPKLQHAUsC
uONDZOJAEozdA2JQIgmyiq+RTRv+clOkeLHa/Fly8xGc5MN3q+6/G7ZZPjCD/yWGlj/oIKREiSKy
vhuzj3YiBEMNU1cmAMjAYR6WU+BXVXXQ9UI80UQ37mKQ0jzOAzhAjiaCSMGyyGWoGknKXGwzs3YD
pyutfdaZ4WNtV99yh5UncwAg3Arx1Ahnjsd5znSbc6rJJwPvADB7JxcSG70OYGBRdKvSnbx0hdiJ
turD1ty2ThU+ovhae6wK8c318uo01DXf6kNZrxO13d/tA47had4b3rBXu675XJmTd6Mli3nanfZQ
T81VVl3muwZqPXiYOji7hI5CaXAt8NDqdg9SGy/+IDq7WTdJG+5iQyQfzEjybW0BJoWGyH7t9gND
6risjOQDkklApx26JooPoRx1qMvRJ+2zpqvRmPePujS2NEcNe2hRyfJC/bB6bm1RHLuxxOFrGHcg
5LWPrWqcSoB/ecpR3ODU+J/ZFXj304yop9BaAagB89nQ1/qe5uBfQ8YO8oYYiltgYO5mU/8NuLT+
ZrY3a/7ebVl3tyWKbBKOmlq1PYm9Djl//35GNUzr3ZUR9Tq2YbiOYSFTHOllCoL6nkilrg1nmKrh
2XM/eEnupevQVN8JoGQHZcaSMzVw7dT4YqjxXddFKtgZsSNxkv7NpoHK2AU8wj+ss6LyWYpM37Va
l85W/1Fvtm+nFe6QsL0iJTKObEoXBaT0KKaGdGy4LEB+lrnjR7jBw/1gwO1DAJpap9fn1pHXpSTH
/y2aATNp2LDhSnU2pEaiHosWDM4/7ZAq86vZtFMLG9yKVO6CGueHNsPfMIDp2BEFaN9p5E6NfEwT
Hh8qqYEvok5B3Dg6WbPzkxbeKFohRnGoG3CaNZluI63UcJCkphXPrh0V2k4g7gbUwuE0NoALXUd+
Hq2LFhQmhYzDh1RrJHhvUnyiWaRfY6vWr5WFrDUeR9EsWyaEORar0sr7LcmSRI74WUt1csM3IpfF
fbPIRJt/i3qcMBbRorvIQNeYnRuURzVBZ+KFClLSbrsoxjUA+//Lb9cy/vbb9U3HcfGjtR3b/ttb
PUMEFCeFqnwuqYAbh8tTLBv7jLuDfaYeCNbvhzQBUo1vXQdO7HmkdJN0SkDw8LZWaOAqhhfrTvTO
XApm7j5oDLfY6IOLrC5lRo96VLpGwsbhOw8vccU/t43mvHSa6T85yRDojnRecIR2XoD+v3WTRjyS
yLfhf0uMajzTMAc9yKoGePGehqjsbLfg0ho2jVa7Lzof7UNUwZVIlnrHSrZtqI9asfHMBMHrCiAC
iWqoRw1cCvYRONTOESREwA+g7jJDPZKR4rKOzODFmPNgMbGse2cG/NvVJk78ZLa/2DLJAq0zWg8M
oMXYXHwVj885ynFHnKXmkUSFgBt35paG7ZAVD1aFxGClGlF2gN2mqN+Nx1Ou8gFavNKBe69XK5r1
ywqJrS4c8wqIy+itb00hov0oNaQWsajP5Tr7ZHLwXJICNWXEzQsO48hAMgaBsjTtM8llW2ORTq09
cLFOOL5Zyzrq0Trqobr7v72b/+bOwzsZjg3Tdh38zO05K/ju3QwmHxDDu1bzLJ3JC9wUCXdtWYYX
PuTTifcgqQh15Em+yalHjT6auCEzh+8W2aLnl3G30zVEtpdZMrwMvVjfTEVen97JaccJni0Vcsdr
R+29GKZeaHYTArbmPLmsXx62RLlRkLnyX55uRDHH3b94WUtbqKdzS1DgLPsvD9EnU7nWnO716Wjp
8hQgO5tO02isSTRWGs42OPHlsf/tgPoA75uHuOgGMKgVLq9e9tyL/vvUS/ZNzwu4zVCEgVpTlKEw
m3dwJTT92vXqceN5UTtuQZxhrwHuhgQvW4jkhz+BnV1DytZA30XflMl51qzUJ7Ir400VRd7B1W0j
/0QyLWmGICxZs/EGv0p+yARckR6A8QPUc9TaIyrH6o0uSxeXGqfaN1H9fdTASdmIqXjoVENDCZwt
1HYnj4uI5O3oFw/I+/SOTePsSYTCdVdH+QOM+LnPz0bYr2j0zmTT4KIVNRuaW8wuWtHwKUa5LShi
wbLD63rYRo0tL37VyUuIP6ZLUmpTYPRVvq0Eql93NDNG7V/66Ey7UBvAT9MkBbzTmSmvrAXqN6nk
bTIBuL/kI6p25EYbQMyB7PTyt7aNmC2QHS9I967BiGdyb/PfPjXvmDiYgT9EwFB4to77Az4378oj
JykAywokymew0HRnZLPvdXguDz7uBbheieHsAsmhC2jspRxdYYOzOraBRLwoUQ//Z4bzrIPyj+F1
ueXu8TZtDmRskS9r5w3Iahvi7v9+VzK7qFPv7TnLAchikQOo05ixX54I/ZdcN+S2cKrpqGs+e7CQ
crxGKVH4tclBmdiY7s8UqrY+AtKlYnKLK8Srqq4JHEKsLPxqFDUqnAv3J3xQiVPoKnPBWy8g7Vkf
pjd/M4Ouv0G3cye1Z82lFjTvkWLwqtkTePuiFWr+w2saU1/G+UbjabmSqoiBGseMLwIFAw80cp2p
B6SUK2aNWBU8VJp2fqchtFCsUlkWYvUPs7QDUtAyASzuv1mntcIGpBW+/Bk4Bz7Y4GDOVhEYd4++
FeEmr8XRk6e30VNWRN4mra0piH2ALuNFcson0MyECYfLTw2ZohMSqtRwHt91EdZLknUNIjQbntQj
qY+AjjceqTs3ydis/AyAUDTsgn//5Vum97dTluMjC9L0PRO3aAOEyX/eEIaciQbER+WzbQh2DB1h
A5JUopIqbjk8s5l5paYzxHTmvruN8Tm7zmpGqYU7UUxtYKW9yDajlw7r3oE/k5aEYfe6GMAvPBi8
ptsvBmlWbQTP2N82QtXalr0tp0W0GXhg24CGtfs97er+TH5l8j/jdStOGT5MJKLmztFucJvT7OKr
BhoHCuJp/DZ7t8KaUpCEWma6chQ6nzUOAvc11YX/3D0K1VCPuQqsj2YKHcwpeszuZifC5gPSoXts
CfCPFs5SWi4J9m+xmU3iQ5QCSgXVLuJCjRx9xe5qt9tQj7V0nsGBPwKZt78nlY6URw8XERqXevTX
YItw52r9bkicHNEwQP+0qpkBfxRqkJps0wTEi0puihBZQS2AvQcOED8v9Kcdlf1YOWJKw9g0FxoW
LF0h9ct/GcEL9WghcQiQEagVQuDlWAyA/yctsqENjT7bSJvs3sY0ZaustfyX0gP2zsyCYo010JcV
KSY1xIdZ5nG9iR2O3HE1QTKiwnSrVoIVXfFoLhSaqMe0V2HYgPADmCcbWeGDMXYubi20unyz/c4Y
DWlJqrZ6ZxUEZ9iKdO6a2t54OQpcSlerD/QvLmX4Jelz6xo5mvkRr0r6zwKcNOchqlFhSEoohjdQ
Xm47ayTpAzGhjYEqoLGv0dTzL06YA8mkLNsXHWTCSGoaslucatpW99LmDD+pc4gNlh0GIAejzDHu
t2DAQ4FvL6p1PvH2g112JuJCWf01M7yXVqTuX1ELvuEcme3B6IfACO+SXz5cZXA8nBNAN56o4qNI
IySk1nAZzfUdIFW0A/yBpQeqAXG8ij12xYYGtCDp+2aP5IYUmUh5+0QNGHx+IBPHyi7p6IldL6Rc
E8V7bLMEQZhGrokPvjTb+yE3a29r+kmx68OheQlLcHUhD+tHyNlnhPjtF0dU4c4YWbb/U2EovwD/
3jrVhMSvK1B+HM6Si5V+vxPFCnZ/lGBfsDs4b530ex9FcFRInacXKb/TfAomJfy3sZoZ6QrvBb8B
+db8FlFhr5heFjT+PTm/K+7ib5gAc8jrquU9Q4uQu2yD6GgCPG+mTSjHjAXyyy046gFKz88OcCXP
LtAsKyQRHzOayJQOzXJdjzallbo4bKAQAzk6xQgWXPiLaN3U9ky/UJe1DHV/ur31bFQHxpqrf+D4
TxsUgvFfG99til/9WKYodOPTh7S34EuwUPWbOyU7sirVtkZhw6mI/+AgqLGA7VM31ZboqswaLk+n
P0eTDW/BQnBV44W0ro3KWRkjsjrXfTlsjAI0oYhc6YC79IBUvzSTQpmnIfLkpiABwd+6ssbpVfEf
19zN33XJiNvVvxrLG0DIk/9C8HACdS8oCE963nTJ1tLi/KSFPTC9lJAakjVxW3sr6lbUBUfrFSRt
Nd6sPhAnq+4X8Z1LzU/MLQcgBBAT9Sw5t3yliaYtcJRSslkpbtBtxjKCA74NEM5RMzQ/r2cs0Q4F
bhHSLZrz/YwvSmTncKBiKiCLFPmOKHij9u/9ZmLIG4h6AIn6tXXUDDPZM92DG5cwM1ieV2VA03nK
d02a9EdmoAwhYIIVyLAwsjU84daFqWgLKqY8fPrUWO/KJ6EnKMj1m7HecWH1pzzq1vnQMYlYIG4F
czcuPQvpALj9zOOUFHAnRwC31HgQugYPkPQRrywZD9cOXq8r9XQH7F6Tg/RmGvr4NLnwN/BfEYNb
j/QA1AYqQu7IWy9r4zirkDaCElsgxI+gsvxtj+SavIF+VT4s4rbAJ6wqfySu2d/tbqIw+4zytV3l
jlFgtFkVUIp6msflg52IG2WtU2p8FxfPRlq7lznnfTDcDVjg5IaGwjPFQx1XN1KlRW/6JMotz92E
qNTf0CTpK/su0adbuXgGhc+r7ezNNuki8VjgpG271XdTS82VNGS/in1tRHIZIt/UDFF/nJAFdZlH
4Ph7cGsEQ5UChbY1wd0d2B8qFDD9XvSfDFWi8C+0Cu7/2RCOs+7aQqLHBrgVe2McHYTjmnqG6Vai
sOXOpeIAACd8byUqK9++aNL+iZcdnk6heqe6tmNKk5TIwp/2LFltOgt3RgKJycsM59scSaB0WaAG
uD1gzAqrWUTwMiRXSHOrBhhLW62fPBYYIiwumSG2C9wM6ZHNSukVUvFGkT2kMG5b19LEBlSqr1su
60hFmSID8w1lebR3esrUFEYfBmE/+GnZn7ys21QdB/C/kCA0zk1WBk4vfAD2Itx4stIQ3CfUnaW0
iMZq5QjoqMM8cbfo1YrBDjrKY05ObDZX/DRRaBPmbDfY/RDj4vF7rJsDqlkIwyQzcFZEhae3m4Wx
053Hwgabd5l9yE2nO0pVVly0OuqTZW+cBjbNxcflW8lyznCQx9+zNlcrLxOpUe+jxujPi4g5APS1
Ou9brZbbEskJcBGb7crXWLWlbUyu40oEFuig0/EFaVHFcqZe5zYDHo43W9brWUATjjngek3Tc9cW
eLHZKdygJGy6ASxJrg54G5hZbFHvnUzabbMNlekE8M/IXUwHQEDawJDcWIiFnBj3i5vnGXgwIJj/
SIZsk/+p4QJWZT/JKj7rAGAPLLPwfpbRc5iGzQ8rszgobVILb6ISQc6osAE8zbynOnUGEHBZ7psq
IqMcqbzb1kfyPFBv2spbN842lU37fay8Zh22RnQBf1Ly4JeCraxIFj/+UADFHRJLXOP6Wn2U9p6J
t0U2fUaKfX2O6vinQCbJtrS00fpUxtlPUNx6W+Ygl3NteVazlgJ+VFIOQxsQwG/rSJFGRenX5xFM
Fq+z/dJVFovck9sh3UypJwEmWUw36hXRT7ABlFcaUIO0XQAqenUDTClozap+n+2HOMWnQC2funG6
Sddvbs7TYorUjaQbUAc4NftFkyVetuPwbOHikQNyTAcJERIZAIyoNqi6vkb+NRxJAaAR+kOfjCOC
3ihA8MBweKIGrpXX3uSzvAyWmXfT/WTc1El9905Ow/drF6uLPZKFPrzRZiaMlca9C94vCKXhTAZc
fCDtreKhAlQ9YMnDwBgnD/Qp3A3mMSIh8QOK2XCbVuqjZ1m3JsZrX5mgETWLmdksgKJfzXSW5gKy
AaiTuuK56gGRWiusVOKyav8YMaRUuQpVlTiw4LKdNWmk1nl98zw2fb+PlacPzwcgR9UDAZe8pDW4
gsIexXo0QTKapQbAMfKSIZoHmKOqWy0G3unxCAB39ugN62XtYqBn5U2b+Cc3axCECbm5bxxRPDmD
Xjyhzn2FtID8RiIgylintANhRuwEZepuwFXJrjWSKJ9VYcqumODVcq0uRkpiEj/jvLtx7ZZdSbRo
0AKSvdlYNPjQvtp40yAb/7QLafzrLmWH9DRTDCVy3XTxAHi6LzYqMvc06pHeD+hlNYEssXmiNjyw
OnUm24qp01cumP3Wd9eS+TrStLkOkkjHWM8XE9AJBoIlaZE8THXKdlHc7mITyUfjXtjpGqnK4UYr
nOgL8vu3GVNkxDLB55fbmvoji7+EcWWtRh6Op166/JNIwb2k5EOUliCbjdJ5uTFNiAvVg38FI4X7
6LHuA5kthjzbOmDu2tGqt108084vSNsExZvavbc6azX9sQvJaRdcnjem7x9QlPBlKrrsKeyTDCQe
PsAVcYVd03CemGKkTekjOGOVCiAmbvYQ++eW/QCZpXMj6dhlJniuiy8xSifh13uzM4/HKO+CuCr1
gwucpI3mo0Ika+JboXnGC2+75Oiyotvg7cq/pcaIF0kYfZGj3iOBNpx2XWjZn5E5G5CC3g7VBsDv
/JiLrntx/OLRScPiG5gfplXRleVFi4wRv/GuQaoiJqTWV8HEdPuW+AAmt/tsYwl4Gaqp4d/+fAwD
DrUNydVjKB/3uRiGYWuz6Jjmw3T18L/t2fGHds2RQribh4MObKTMaQIagqw3xLn0OfZS54kkdWoj
16So2gMNG9RF7uHiGVY0LLPEfsSNcR6RSDpgM9V1EDIaTuAMQ/ZgqYZ6WvdT+lF4pgHOt69iBAyz
B20EV4Ac7MMiJzVqml4Hs4M7gFtV6b5brwEfdZU0vb9eJhY9rcCZXSLGu1oso0AfwEiaASozzzV/
LRstKhr+Ho+yAXYDPV3sSn3+52h5FT8ku0UzASLvpQlnShwueXMA/UgVgGeki1fL2LZ/gFS3RQ6w
KDWc1rTcM7a91tU4bjGUujv9CAZeo7bXJKTGThtmbH3cuTORboAEhFp3HFs/alG4IVSu0LNxkVRy
7w95xCAn/caCu36U8OyoRUB4l189V44IVjTjgfF2NkbyZdHbJhx3t1PuyGqXqIp92yoPjeMa515V
/pNoDJtqgxtju04USADJhriqHsYI7/l0An47yZJSGijRMP3ZEil7xYBTskyyIGPMAIe8sqr2iLPR
OM/LlNEm4dUG9WTYQz0FNX6tV0Cg65C2DpETTRN+Pqj8ixGhB4lj/xfSHsEe6/T+Y+e6z8D8BKpM
7E1bq/TKnTZBqxAdgChsA1UOE+g0k/biZ2C3pPd3UxTjvhu5WBnSQNwAqZCXpPWyB3qTv5+NZfl+
tkfKyArxFJUU/dty1fhnm4v8DCzBdmNMyL3tU1bcpGKvpF7Cv7RhFF+7ZHwVVz1CgosqaUW5BKLX
BBS6zm91MDjLJL9YwCYZArzrH20cq/Zu2+QXvy2mZDcacEYwGz5BpXen7CXTl7bj7jbHeeFELIIi
8kA23sOvAPQzY+0QvyAxAt51ey39CZpFYwuHUn8GsWt/1ithbHW3i3DShR+eJkbZhu08ZmHR8nXm
2h/TopI7WjImIJSIDqXXOd66sH8gPxsYtpNjPViyA4qgJ5vTkOd4W5gCSNM+2+MsNtxa1Yz4he1i
3Y1WNKQJhLI4DpfBIqGeD49vYGSxuVsmYHbY+wa+Di5erjvk5gBSZMzXBvfAZ8yTNMBfU5MGcbZu
ExZnAWAejKnJIUGNM8pnkFdbw3/JxJBHQVZ4u9ptzb/qrDyPvi9+5qX9WPUa+w5wus82ByOqqL2/
gLHJv7oGCibaHgChiMvDvx3JZhVqWbgd/DZ9Yci1JacojSZUOjWoyvzwNkf+02X0Nqc0/7d1NbBv
3YY3J4SbwIMwxagLaeCSQrJ98QNBSfk1xkVrVRVudJm4FZI86/1XOZLB4/8oZyAIW+w4tvbeDtk3
Ih/09mO60+zkSiWLjuxS/KkmV6qF9NToz7nIj64EFk+aarSsy4ALSHWQpgQGq5rLR6ABAkeyW03I
Il9Jzcg+1dnAA8Cb1d/xuj5leQJ+tC7edBykBcEEILVeFMaPwgfukT1Vn/HVK1ea5gzPCNHDNZY3
N2tIniyjZZ+zevRXWpGXN8uuOTi9pDy0OQNgJkJr67RNp48i5H+5+O78AkBSGPe/nLb4hZt697EP
fW9t1nnxED3i547D1+hYNx2JmKtCmO6nxpXf1Mv6VyPx8VE4hHnWPU5OZ4EHxqlWHiiQnqa+7rep
7RdncLWGOH9Y93YcO/U++Xx4s2P0o8IzhDfG8JBsMyXttI+B4hlMred9iYYhD0bVS5UsGkv2ZZld
ev+u9272P9ojPRTGAkisd+sNsxkIBYSfox4JNBlRaNwPl9la0XPUtfM6S8NlVqsksJ4yFq6SCUzV
B/jt62NVI9Odbr8oLwZnToafPcL+u9xugf2iGjj8P6BGWDvRSGaJ9+h2l2jMNLyQ1cA1u4vXTqd5
pHLAC5DEAKoQqUJ3awCRu4lqDVFutYomhO4BsFFt56plNNH3+YcOCeZ35hLvTNvRmtqNgGboINdJ
PVwLzq+DgRTKwBoN+6p/ifA7uzID5GUkYG7eH+rB+V4DV92blTqO3x+C+XJdxI2WbRImfgFGOjuM
bR1mm1cb3pQmXvC2flZdlg6AsnTdqT3gX5SdqLGV49wld3oEcvATjZfpKXLhaA9BwmNMwtrTxKLH
24YdGysg8az6TmOxRL3FOhl5J+sHu4Z7pAV4bFytyQGDH3USpHU0vgDL09n6fVodI5vxK2Ir3iqf
xvZbrFVr8sAUrYMUb28aXkSWAOAp5SvKZUR4TGSojP+dG1nxCJFDu3bnaUptpNm2czLAqEKvo/TH
ZRwnxpEjxAEMNuMzr5A/RL3IKl97ieoNYjQ+U2+ZlUr2Tm+xwpPyOPTspwcmhVVRmCaO49r/MfZd
3XHjSre/CGsxgAT52jkpy5btFy6PzwwTGMH867+NoiS2+3jOvS9YqAS0LYkNFqr2xncvZWcCSujw
MGLrtmfWnNCZszy4PEFjbIgLV2EW/sMISPVVkaHtyNEi6XjJXVC6fyFNhe62WQ3AexSATjJak6HH
rXzlmOqOYnzAOa8iIK3P61AU4GaFXoeEuMtfUQkwvLInYqjupZBAfAW5e1wxd9uhA+GSJQ07G5kZ
oY2Dj69ljpuOzjfNv9lTOfQBuhs/YupBii1wCdUp76cVFX2UdTetBDBEjyRO+BK+TB6e2aMu8AC3
2LUVzQsovRXygTD17ax7xfe5eZ5R+NsGvzNapJJgGnJjulJRkIKXaXDjvFQPa6+q6a5Vv68lVIq6
p8jUyMNg5alzGwzqYfVYIZtDEg7cs0R8UV5ez5KjeaZ+9/yUyPbpiRsfb5NYRXiv6vLRmNr4VTRO
fY4CYFj6UTb90PqmiONXP4+/Rl4k9wM6Oe4Lpt6HscWlNLKxINroQ2asFovruABiBDX3etEtwUzF
QDt0kmy2kgFIFj7eqErkZaVK/dXijWfC+37ovOx3o//bTkWaKCA6Gy8Zyt7uc8tU63hInO0sNkNw
TzMe984hCNWvGz2JJb6PI+S9LqETlkBo8IeDxjp9THiDM3zMmhWJeJ6NjzST8YPfARqKNJED9WiD
lEGNyAwtriOTwwFNcsh+apcrA06oYSq37yTtZSO/JJqoeKYZRubvvnBy/xRp3UTUww50tQcy8St6
4k8daA89IIqaPxwL9ZUxmAyF66hnGhrfB1ph36En8FNn8+KrJ/MCSXNctf8eRCrLtN+DFH4Pzip3
UbKwKXAZvc5LVAngh4P65XkqEgac1SxHFeCiRBsr6F984C3hdIqC6c+BTemTJXN1IGdTxO/GG9E0
O3YMS39Hegqfd7tZbtk8pgpr8rz6HLQBrn+efLwF7mTpDOh1DQ3PQwO542yY7fo7jmTmawGi9FMp
lYN8KkTLdNLn1PfwD83B+1Kp+lvL/PbOTHqgmTuTsxnFdB06BgD2olCQAU+Paav+03F0FYxCda+e
GK1NOshsT2JrdKgH5GpEShtWG3i5901kPZFEg5H/DFgQv6DECXacawHU+LFYXvH3xRIVdq9/WgwY
6kgDE8j4hIIc9AigSgG/GUYbobKs0lXAJEuOG0zHC8y9zytkhD8NNCuYz3ZjhYf+VfCEzhA8HUHa
EIvQP88rkr01UWzTiybbBQJI5iA5euPjqMCm68QgQmJ5hiI+D9hiaAwF9qFXYMr1lMf8ObbAAKl6
1OCgUBi6RuMj4ouan52gAvoFpLA3NUpzg4ZCEVnVqkSnPPDz4VxGWR3vuWEhpZuE7XbeZt4BrSoT
qNdbvquHoj5NWWp1pxq9Acc2dI7LXvPeOApl27g1g1WSg8jMrJ0HgGuPFzR4Fe3K9A1NVBy9D2Qx
tFlk/2lxxX3u6hxf0KQiI/kuIko5olVY4zW3mlCOvFqWasX0HBaiOAGjItsnfclWPBTINeohCXv5
GLTepQQjx3lRMdxF7ns0vq7IYwkIlPeMunf/tKiKtDMOiQZF76Isu1pXeOGPMpExCC9c2wOQCmBz
e2v8x9I7h5nW1WMbgb/by49d3nNvJXHkPbWAE6blaT36AF4Y1itvQD0liWTIgC0Aop3xaUpTLEU6
rxHI4+Ceer8skIWKnf3EOTeNG6+nUXZ7uuot+xpPWrQiz7mwAEjGD2DbWuNxg8ctWbVIvnRdjF6V
OWD2IHH0+exBbrTGsuTnGk4/vqZWYHztbeROO8Wjr6JLAYMG2PtHlQ9sh3R3eCly1Z1io8sPDqBa
79H8lG975YkX3MUjl2Aw/t1Jwi/M8PsfaZYWK9dTA6hEEv7Y66uXqIydvRmOuNSk+5i2wBW8k7fb
uorsBt0h5Z0QY3aZraaXT2taAU3CuL1hBaJLBuZBM8Bblz0O9g4Xr+rharBwmh9bGexCf1IP6Th8
c72qB99z1KFCCKkVfJb2QiLNSFe7/l2BhjmAroVeg/Ie+M1Tchx0cFfE0cGo8ucl7MolU2V/BnD+
SuGeFoki1JcZyigejbQBv18ror+M2nlN0BX+2qZ+dkzqpt11TdV9N8MIROTFpqpi/6mrovy1b6OL
8ECgwdH1/xpn3EUKzCwOZMxGQIiPDYCPkqEABsQYRY92hgVJ0gGf4eRvNxPYxaq0PERIvSMJjyLc
KhFnD3gPz7gh8B6TxP5qTWb6LWoSc1+3CduSGFuopUvzKgcb0AD0185ece1WoIrjbAtkrem4DhAR
wIxZEXawgeJyEdw9d3jSPnZ11aHuKfXuQgbiPtIVaEx+RL8tMpEKWX8SyTAyPJ8ASv4j0x4Dq6Jj
LZMfTBd6UjFnWMbgVQfZAspGrWl0T3j813xNlaDkFcoetGwMubB8KhUHKApCyTwHjagF8bfzMrTi
4kAzGipa9M+75KONvEUInI27gYqbmIO/bj0k4RCf+09RdgLo5Fbe4dEEQ8Li5FwlRVWsZu/Y/Zim
yDrv66F8E17iHQqwk25SjfluhW67aStkz2Mt4ibnZzOp9qEs/PAt/8pcVbyFXQQUNDP5myJYaIir
BfKStSBhwQJkHQ0xLxDypt4GQOxcTxrXJUHXkbdmgyX3ky+egOFYnZUeyErDjW6OIAt+gfDasXjO
Sr1WjYLuRT+HiJSfgJng7SMbTUdrDw/DYuWPQ3R2bGQ9p3Iwt7OyKnBvhm64Tr47XEfMc4qbPbwB
oKkGyAD26Is9v+uWxcl8rZ1XR6VmdKZVZlnoD7J8GtXYyElon6t4MpNMljmQlBQd0KbzP6F1DeWu
MyTCogTZTyLhIPYOb7RccF0P9zN7B+kCBxi2wHM+zzo1Av4kBtb8hkg/KPbfwvpc8TN5kO/AhIc8
rCsAxAbmeBp8j7lndIzcLyry1btSOHBejHNaRvMzkR59lIKmJ18DIEgbjBfHGz0ZKUlNMwpwSmfa
OSKO5pT1YqDYRVxiEzQXIlGY7qc8B2LkzR7L8imeZEeUN6Mm6uMpPkfQvjdhqdt6uAVFcnJZYPkH
3eg4wPTOrXu4+XSBcvF5lijaohYV2A1wQzh/mQTlsFMop7o0+gpiCuPhwXMP8/0C6oWAoOMH7QZF
wOm2nHDmBrKx3ePb/Oi3Bax0Z7G4UFzJE7Z2lMPX9OUVAY5qlXnpsCeRBvqmC4TdrlI/RUpef/sV
whHnLq/EynT7B9cPJ6CIuNnDMngsQYlGZAT7RUez0VUDCsZGe7sY+k7mD+aU5NshTgOALUAkKxnK
Fi95vtuPaO/62IMMElUrKKfOv9zoJ4M7lykfN8sarMf3OxrWnvgUlvcUPcVnu+zlAw/L+g60eRsZ
tMFD5jnBA82Cthm3uChk69Hop2ybMeMF/+LptPiVqprOdeVfIvsNvC7TIE6VQhbQjRqwsAdA2wfr
3sdgtg6gak3JcEuP09meLADB8Q4hiiSCzHl3jsBdhUvpsnuXgeX/HkcR3tT+KnvwipgmOu/BImVv
ywg9agCgKi8dHuPOkbtdcSHZzRq2RvmiuUZ9b3FZDK3JELzIZPaV1ZzAuLUuQzCkbVATlW8ct0Qj
a+cjhxioEbc6KMY6txPQew40pcGPbeOYKFwHaseGBXCk6eJCMxSYfSxhd2kFSia9Gg2LO+8ZLAko
nlFsxY9knb2vwkk74XsDEHd6DQqfvQb9GUg5TsbjGLn4piHHZQuGclL/QPL8rwpxpDFRL7fPBA4q
zKh6vLxqKiAaGLj3TtJ6IyP6pmu0AuGPEuBx2kVZ4cd0tkkjKHahbf1DZqcbJ0B4a8/J49s+xw/I
TtLq4uhBv5jMQ4sjoxeX/elGX6Em+8ptDtC6AWW0q9D1Wnq7udys6Xryrm2D9OCJjJ9BH2iDAcDE
u100+fYZjNN40w77ExloWPxIzFCvVqEgEXE3Zi4LNDONdbUmA603L33juASTzyLW+H2WSJoAwfC3
T3W1CkWQncIyFAxsJlNeeIhi607247fYAthAnDfDKW5jcG1Vb4oV8i0BtcPFl7VEHwTUSE+9ewn8
2V4mQMGulYfzslOr6HuYlj04U4CcGoAG6kUUuJPVet4CzBXwlqCs1mKWFRdHlONLGvbVvURSahWC
3fa7HME7l6agUhdRa3xLrVkNGKr41DnBsCEvAH/VoP/l5XoIumpt+o66jGP/ZQpydNZ0SQMIdwyk
p0FGzbVIOiPAiVy/jy9u/+rrVui/rBvwU+utaKAdaK8/6bp8SA7tlDz965I3H6kYDHOLpCEY2D4/
K5h0800mcfydXkpAM50ASpCcaai7AM/atk/ONENzuX1wZbQjY9B+uJEIvrmmQBk8lDdhpPtTyOKX
MK7egwcgBx2cMp43uVlvEZMRha2sGw9GY/inrq/9E81GLdKsxlMRHAFanqc3dooRlX8dbSCNtErM
yt7cGMjZsnFSR+f6x4bkcyPOW/27+5VdDADVNdAmv0V9P8CTcA28IobNmYsTTDY4MwNepzqTlmg6
r+x/lHO9UlPZAN6h8Jm8MzRbbEUBtJ4PuuhT7x4kE8hgC3Q0twoQ5q5ygA9dBlN413g93tQ+LbMj
WazCB+CCBbwsiiEdDQYZZB6ke0BgJKukAUZiiG/VFTovY29vsuJYofX43PidjWZWHvyXWVTyuYkC
1DGlI3oza9XtYv1qvpxpUE0Qr0cwqs7v7IshN/pwjTZbYzbIRqEsO+ZegCdtZe+KsFBoagcnQxKF
39DgHTwh34V6FZnhC71i5ppEMggUsQBJ0/V2Tsr82Q/fAD+CaqrP5EZ6NVyCpoqfSEjSkV+sKngY
aobOrClP2F6WE6hd9C7kYhh2s7ECP5mXjbuyQEX3CEo+bjwEQNEFmJftvOCHAN5PcPVtK00QALAS
wPTa/gsrGH8h1ad/oR0cxa79kcQG4MII4m692Ke/iIP6niTyt2z8sGU/b1GIwaItxrQEoqvw+4fE
GRUyrW2AjpLG2/AhtVFl1U/mmQYgflpnJGLBg8gyd70YrhxVbSfhhkxX2iXIQF/42e58dC/FI+hA
6hKcTyaaru6aurPvOtBtrbj0SzQGOfbdYiARt7zuJShfSCD/xYtmQTREO/yegFDKDn5NNYgo6fpw
AU6ZIVWWa0hCXAGj7Kn0GT8st5Cz3xJXaIgHMYpDazVoQKgY7uhcFB+hGGZIu/PVdLCHahOlPlvh
eNadjXiUzoWijHIa1kj8p8i4AtMZxykNZ+eUfnBGAgAMHzQ1o0eRgmiNjFwy6Bc/mqF3CQUWn7EI
KBX+25o8zXbIsA7FvtJk1alR3md5rYD7nwGeHTkl9GeOzba3bdCKWW5zYEV7PYubuJ114efsxm/8
PbY3W7xS5N3PajIAEpHZAU7gBjKPfguUN6P3f5NrVyeOZI6iPfKPO3uNjjtCIykFUqw1bhFJYtWA
W64kyrazKBxkBydQ+ACxF1UjcYhqz0K2R0IpyUEwdGrdsFnNoCUa3ARUQSdp420h0KQlMcO5k5Yj
j95o5+UI86SYBmAVCvzvVCphRxQVfavR1S1WUZ74YPep/XUmK2M7akxpQw9kGCpjh74VF4j3zrvq
M54cFv2yBhmaCSePd1hRf6i609JOK/NwAi5UkX2NeqfeU/PrTW8siWRYwkino0YjVPsb/VU7LvkJ
Ydx1KLI60CK+qL5atUbv0Y29sy9Nl1WsEEejTA1I+l81zIE0W9f2hEdqgaPhqqmOZO+2W27unFts
NNML5XkVHueOutlH6P48iVZTH9287OV/N+GL/wLp8izDAg0iIOwMy/Gtmxb8SlZmjyrB6HkGOkK9
4LgNffOfsh74Dz1B6pP/SGxQD8eR85oaw7gB1FB+xLuD/RwNPAM8NvgQm7p+CIdo+Do1brVjfb2v
qrJcL0w0M14yLgTfmWncuAYNcSTBKPc7AvMNb83iFwC5dWviqb3ufAGSxcb3dhVIvu/5WKBgnaaC
A22Jm927BWUT6MvTPkK3nMc1IEZjPqDCIOo2CYAtX1M8Zi/u4PyKtESqonqrfcAqkWBlaOewwkqc
SEQHTbtDeZ3cFiagfYsOGEDSVPljVQq1a0b0zqEyAPmL0IjyxxLASpbFG1yXefXd//7Jubcc0iYA
vQHe4wMJ2PNxuXIDr1bFokhwyQ2yvMLyLj3DxYzdl+UuA7fYW5kxNAWhkcdOFRiNPAvwdEbhghVJ
eCgHVuJ5BivLgQdzRiXrc2u6eFaBW9k7d456ilIrfPQjlJ7TzKondGRQKxXwMB89PZDBQd0TBy60
3yEnuwok9umFZlnX8W4zpvifqOI3BygnuI/TImib2Kly26dALyJahdQRsGRXKFQfHoEX0uxF17GV
5wCOdwX8ZfGQdEcyBvpKPdS340bhACELla6H2Y3CVI8fCDAjQKUZxcp9EGwOW2ItHebkVXMQXYnV
66bw/x+gFr7h3yKH4YfBPcMwfE/4jnP7B+UhfcUKgHa85E3SHWL9hi/aGoPiII+cp1peLE6i3/PS
4kjGRU8i94HitlrCZOBCBu8Wxnm+2OYtChPwBoltoEDtc/PrKPJ39Ef48yq258t4Rw4l6s73Mavn
fwHaEvjRq51TNlnBg8L951Madz9TmVbf277PtlaNamoSI9wkB2CF7O0wPxk9AziW9gJOZooO2Ig9
hDWXS3RSWQA709G1QK1O4OP1Hjf65mqKQn9PVG0zo1sT5kc2ejha6zrsxQDuSmQKc/Oy6Aubo1S8
8dWGdDSwegJxSItLejNDBTjp5n18FOcvfhJX+cdswkFiIakja26oo+f4xmXRV3qfMgOa5MJS11mg
Htf7AOcG+9DnHHAdvhqBdjfv01QvwBqu7kMTmUiNr/IztsSL7gJ59dJUHTPkKnaG6WU/VPKL7I2D
DjQzGJ9aB79XGnwm1IOqM2tteYazJ10aWvJBexDRLqkq7YFf2XcPZoQgDWrawzCl0yp1POA/EWCn
3f6NLcbHGa4Tebq70B/vOQGAenJke/TzoF1c43gS5CbPQrAE5azYzRieGsizYdY/ycjsE3mQ/mPZ
WWPj+Z/Ew/2yDOoI35decEKXpZd1fl+a9Hg3T0wARXpxN6G6mkbGUdIL6tYmujTxkdjIZ9VsJhZy
GnBOjC59dSShdADugndBayu8WF56dEZFMWgxcJROcb2oVXrmfM5udAHSB2dfAf/kw2txIB1vO+Pd
TPJYl80pA1QjIKf8g5p640cNCJM4GOsfZdtNa1xU2I+yirODYqAK8tAm/xCChmiD9gf5Dbctr+ZY
otE2B4IfCHPlvkcjBFAXDPfLpAp3h14lY5t5kfgyMqvdoXUumK3KAb1Rw8ZyxwI446LP2dYlN3YU
GzBc249OP2wcoM1YMszu7NKSd03COXpQ9ZSUU8O9tcLL48aOqmzWkbWqQVy+Ip/WC/bgnE5Phl5m
WWue6bBeAKXXzpyXxUjLNVNvvy+CUnyQDdbr9tcIJNRtg+TIg5GoANTNuflWTDnDNW1nP9CQjlb7
gIv02YF8WxTEHyfBf9rK8t0VuU2Syy3QYvLNlbJpcSXKIpUeyAer+3fSRtNEmnmbIg+HkxR5/sXu
2Im6YbIxBMG61heA8/iSIY1i45XujPalYuMrNW1GO/PPRRS4j6COxxdWP8R/hcP0zZhK1AC0hnFE
012ym7o2++F3qL7XDhQ54V89R7IR31moI41Rezt8A16jN0dGeB/cxRaeDzqSHCiybJN2x8Hq4ikU
Ka8yxdBwVJbHdsyiRxrsElXIAjQHtZIq39po5QDjEbguFxea4d1EJxjNezxYsZJSUb4fARcOkOEJ
dEyzT2H8VU/SOnaaHoFUspL9uXGDO1LNn0ImjrMGeohAQeaHXxCKFMcGXofWwS1AilRPLmNrt/GM
c21KE6wVSEOB3n1AN1apFaQlu1sm29Tq2+Oimr1v5TmatLSEzOVzq8nuSDUBIHyLWhYckASQQmw9
VG7prUeQb68XHUre1ZmGP+kMDSuCEppzHYpgj76hsZzXo4hl0Ukghbro/vd6ZF2cad8bMU2mbym+
lS5lmeDpN7nSBESRZ1xwkk1OWeZvSSK93Y/GbCSdod1o1ppJegIE1zZwhlUc7TwJKtgS7zLnIU2j
eUY6VxtoZvlBXKxuzH8KudEJdNQVq9LxqnU8muaazLQirTUJI8FbPxC6ccnZnGnwNWw4GMBM3YQP
JckEE76Iizfy6ykKYJJ0Q37oHLNPJQ7RP/D288uOov5F2QH+EtAuCgq8KvsGLHNUYHKktHwO6G4p
UZQWj+6zizLwfTKlElDagf3IPRRuJ0Xf/RrYo2m27n/ItUGxwJWrECWfXVMZ3bpaKRCAEkA6Z5Yt
V8gNxHiqmxEwSlCCRLMSXJVbNhRsfWMAbik/upV4JV9w5WSgXdCxlv+GFufgblaNcX8PeNPpNIAw
7WoHcl12yFrcqi06mtEOcvRfF/3yubCLBVKhO7IJR+Z8dfNvyFQUroMceNq7qgSRLwCl7nS/7YnA
jQgZadTwSDQLpJiNi2pxAwfGbCTXRU++vy9LxlICFoVmn8YZe2kJ/VxyUS2hOmoag/DUGaigxT1i
dsGXHjr1GUpuCs0T1nPxgN629FWJuEJXG9ASSA9co4dyaIY73NH5a1QXVucw0QUeNL2ViXAHwKYf
dpK9QBhbDpIpNCJ+UAUtzDykmyl8PLdNj9xJtmHaWcYXiqvRVb8C9W0SH7kd/YXqliGN102M7AQd
ZwYUol1Ck60lqqdP8/mHjkKLVajYaFee788+8xFKNdy4LD6p17C93ZXeineR2g1Jab/lgBgA4G1c
3cWTZb9NSL3i+vst9hR+FihbXJGXF5fh/k9BZMUVzJ+CAh1k6Z0mjnN76/U9SrOBvkmDQmXlyQ2K
7UBUtKQLTM3nSBYHjTeJziSkAPYM9wIZf8BAgfdPuThoxUl7ohkNKmX4M1xkmiXaseYNLGEy7Qs/
EXuKm3VXU3K/WTKzhuZ0u+4sz+O8yhKqlGdJIHP/4ZPQ0mnkIc8f5f4mS1VwX9vWIystUBWpwLFX
pANDEVpwSjubXUg3GwBUcR6K4bSoBnViGYhtUV/QBOtJWN25KK0AOVug3KEbPAHsbhj254qUZB+0
kywDFazJZEa5s7HGqLu3s36fR0UUriyzxEsWC9A6Vk5r/KUA6o2ji9wKLBGjOv7Riwq0aDtgYk9t
oAKXoRscgzjITpPjXA9/0im04qITw3z3I3EJI8ONzsfpBzUYSBHdGCjsZo/FZd6jsC4Bc9gOvIT1
KbGS+mQjBQmKEy3PUxWJ6lTgACFX5LC4krjoBGtSY01mIzKS9+m8CHndLnLlZXX+vi+Yg1oFET4C
t7E4Ik8Wrlo6O2kdGVI7wTdBBdKFms522uCxEn3Ksbly6czWaENmO0BaawDdRgugGR2Zmn6aTmEE
sOFQMlRs4Fr5AXmrB7zZm9+d2hpREMiyp6YZun2dyeFkjKm8AzrptDWBrPeaCBfPjjx3foFQFF9q
aOjjRv9ideE/CsW7B7TkoZy0FbiBQhPUr0l2yXEWyQJ87Z9JPlbXugTsWbWTD8fE7ydcXOl+Bt9T
b15dcPSUYT1SxXize2ik+jI5NXuPJ53ftS8qHrMT+dIAkmcFgm/7qc5EM+uLKj/97zwct/4LwBfZ
N9MSjs/Bee67lvE7imniZr0DDsb6WXRcVxqx9H7AKfheCQauWSBdbTotOkPZWBunyuVODKFABQuf
AI6sTWSvnKQ8sM78i1bgVdFaGz8z+WlyUc+FxiFjXrvPOe7HMx8YDdu+d/7mun/ZsPijUHV0srTE
4pQjK4pZU2TDXnpjhbK6ILRXZCGf0nIfLSTyTrOBdEHXDHt3wt9vIVrUhn4u3RZf0cDrJ9mdWU+b
3jXT76NfutuirqdTDYiPpyIFZMFk2OGvME5OIo4tdMFmwGnmgXlElWv1HIaimD2KMXzEs6X4Wrt2
DmwDmeBlzGpwXciPo8D7IuG0LAPhubAyHe+YFaOSd3DPZCQ9kOkAnwhyyu7O33JeA52Q9OTRJT4u
7MTOnZi6M2N78DfI9QKJclTtDvdOwPEpSjxOReKzfeeHQDbXyuWxSTM//qE66d6RUH860Ep5NrW7
G/9qAp8JrTZvSWbX+L4sAibYL4YZvHpVye+lCOx7ET1U/eDduVqzqAFejCLFAtgvVzrtT36jmoNo
BRrQzsHvRyAxbhIdRDpup9+aMZdHMpIKgSBg8e5IKMPGO6VxcSaJdgxrINaQe2sHzFqRpbZvd6PP
RLvh2uB9N3Ilw8dHjKKgRztVlqYo6QmRA/2kVUtz76+s7QocwIEa54dt+ZSZs0AaoHEBTmQABheJ
NJQNmppNc0Km5l/WidEd8VDHeAnX0AsCFdWx7O4d023vkVnp7qvaaI5WI15akLSYK7LSYNZlvk05
yujJD1/AH2bT8PG8i5xov6wVNQoZSs+TW3ANeed0bods/KTemCGQ5QjVaga0ou5Jks0SreDKkcCc
09BZM8hVoaGv5ilpaXBlfu15tZBpdADT4Gq/ONMGtHbXooUAFVwSSHj2DzoH4pUKSDj11bnu5ihI
Bz7S1Xhef7qSejkRFgBGLjaZv7Ll39GUmDhwDkVjXIQETIws32sUqFoBfITOBZ0iwBW0Bmfll3W7
8+wsRbcGDEA22HZVCRC5UVXoNJ2MMxV0VkaenwpXfCNpLvy0fes77mOQunnjVY02T9QQvso1zS2t
iIvozZSjd2e6Qf8aKCA6OUqOh7xKDyXeOB94hRpJI8keLaAiAjsGZLogik75zsl681klnvmMuwkb
XENPpBlBcLAHJMi0JrHSDpKb361OxhdSWWauLlYWvYlossF7wlu+7qyp3ZMVzQfm1p5A55N5LNrb
gP2Zyyl9XRa51EbOhZaNgUcny53DbekkFUwuKyxxZKBhXoEb8smMQ+eQ+/FP28P9bwrkzWfRZ+PG
LAEXSGKsdbUzrvssLR+HbBif2w60X8AgsVdkJF1WgTO9SYrhCOQrBiSCIVrJVoKwQA993L7PHDUU
Ei/LH/Lik3x6LyGtCYqpeZ0b8+KzrOA5XnmahsTajgIw/V4RoEZ+NJp1iPxztI4q9MZdyapW2b6V
fYMOam1f5KIf6yeuSvW0rAFIhPpJ2VW6M1DMvGUSiO6tO30BkiiSBZ03AZWK5z/iKXsGX2jzkkmz
vvBMA0RpPT7WPwwc909h7if3tY82G9I3LnKeEmmjB6CgswdRtShARNfkjxE/B5Tv+/2dIV3wX1nh
Tx71+eV/n0FMJP5vrp0sXDiBTMH3wNRrC34LpW66uunZle3zUCvkc4Vgp1IPg8UDkLKQ3KJnB1W7
u8wf2YlUHD17+epWnmNm2zwfnRQIs59hNJOdh9jZTlu1Jh+W9W9C5tVoU4q+lclCMf+9O60Oguif
QNNudgzg6LswqMMV81oT0JIAI3yfZnkZ3pGWhtYv2M7n/GtcW0glcsBJnU1AzoV3NG3cApFRlvj7
KUvuKUSWbVg/zdEl7kNGt9vNlQBddfQyezg3WYZr1Q+JCgfwJv/DaePsoROZuUUXbXGww3r8NrT1
qawL4wX4LsVDF+GPgPTkVn+6jUydLBRWv+A4dO1mW+ka1ETIUdBTNOUonPar8sL1wzbRVWGRHlgP
5GStZ5WpDhZKM9Fhjd/8Io2ykw021lVDd7skA+w2XM1/KItM7vSXYYJRbI4hkQykw91/uKK/pWVt
WotEMlQZaMjH/m/LGjswhsroJa7b4gnsZKvOdtEsH/WNsXEAnbUjRuZUW82sR21QDGuirRQbCqR9
0woEglYVvth2Gh/GoenBlwAxsKwQ12TqXDQuvtS1ahij9iB6q1yTkXSii+8zx2Z3pEIxtnPAtxfg
9GnJnq8HFEubmZmvS5EPb6gJsLZhi46usDSHNyE75NBk0t5zV9XP+OXZFlN4tHEB/g2dOHJnJUN+
8uu4fgLm0YSfKn4l/v88ZOhGh1Ex45Lj9i8FPee3BKBhW6vsUIufeOqCCv96i7647i0ujCeuUT89
WcyusamibT7Ia1c8s2fXUqN+atcWaJej3b6hEM/cuW7dR+s4Hzl4n36Xo6FAz1pUnhgOZ2vA61pP
1hi6+9ASEzqqvRT9k1m2AaZz+h0ZsrvSFfzvDhiXldVWP6yR83XpFPFjwmz/0CqnPZixBpgJvW6t
0J36U3rerq6b7OCiaHoT1ihGjiwnAo1CbpZHV2YH0jm66J9mtp6RaFCLAClpcLvwLxuY1jtyIRVI
JAEr4wAiEtzO6AgAUNSRCNYISGEIjA8d/fovMpnJkXQAkkuPTeh5d7Fo8da77RwDKE19oH8FGvng
pZX9Anzlo6X/psNEVIeClRPuzPzhG263UI7ex1duXLsF4Ku6cgPkOupkxngb4ovzMBpAQYhtIb4I
XjgH18K7+WQU3pcY2JL4LxmGDVrMvS8Nk+YeZ8NgU42m98VoQL/QloXaUqyRpsbOUZ27pdg8rFEP
DAaMHVmzAscQVWVg4NaxjoujrY+KsT1Z0UribsYesJ0k1iCN27gGCiOk35VbuwRzY5M0yP/zWN+m
6asAyzQ+piXom9Btpm8ECmZulAzYgdzJcY65DSc50S0eCcq7kYMHfDAx5UritdVDbNv5Dom/aCa4
JYOtUN1+JZMSBeJqRWwshMlh5/2usxzzgSTQi7f7Cljq63QYgIemrc2nddBWE7zvVxwuRdztqgFk
I0u8rT2QEMFz6XN1aXvhi0r76/jf9ydGmJjHzq5EE4tXGHsU0LRvUZfjNhmN70iiT81bJe+cMFBf
s2oaH7KB/SRtw4E5YSUu35CINrIEiEKJe5xj4ul56NrgccqV+8oBj0orp75YR02oivSYgeao0hQT
eVm/D4VKkA4WIBFZDHgPBCEFyaxrgEJD7oNVvHtmIkov/0fZlzQ5ikPr/pe7fkQgxLi4GzxPOTjn
3BBVmVVMYgYB+vX347g67XZXV8fbENLRkXA6MSDpG87pVKWUcyysLHj0CLwSjbX5RlSFzICIdpIF
+Yqqrtsdi25S57J6627KItqDB3HMi6zIbk5ZY+Rad/BvOI1FWW6ChYHY88bXr6yvsYaJQkFnpCyq
/jOLOududDuM/cqecKXnC438lH8XkxlgYbxOYTHydVXSRXq6XinY0KV7bnc9p5sHHZ4tNOwpMxZc
AHyb2n4PpOwDoIxHACz5oYh09QAaK6Z/UWbPqbFVjnUnczWPOpCyQGDqdIgY4jlMrX0EyAmmW+Gs
j6ZdSZ5WADcIuM9PQ1nQPp4rgFpXlFyllrXP7P7tNNR02qZMzYNl5/9+2lPjlNFhNfHi1E7uwjRq
1LTTH0FnmE4vC2gdW2Xabanr7z6DLNUb5TvTuF9/vtuX8U0RGptuAgoPjdPtqNRM1T/H+ghMe7xg
gmc3dfv/6vu7c5QNfgdlmuWLq5PbhGemLpU7AAGktSBKOQlem5w2vsM6WXTEIsBDZrr2q9JzHevF
qlwNhQvdiCpPMbX1ODyzcQvVMTk90gHAuHRmmHGybuMEu5RNFW05FKgPpamiYx3BJcvU4mU91SiE
VSDMCdPAhBAuBhGx1MA7KeO5F67zxIaMnCWrFbwdnY9Stj+KyG5fx6wpsG7rjg+ah8+Ri7y65a0F
D2Cgv3c9A99oUIA6t9jAvXFtPDg60WbHxsKcuctq5zkZdMjGszD5rgZvX0PsPfT/63xFUKiHOIvT
RRtXcPO1OkiETvthQaNw26MiJN0/IBQnlp7tlDs6UJxKPI/+yjs3U8n5yj6N1fB4WJQgxxuw7Jyx
IhJ3thFZa1hrszVAJ+Vdl3Nj1lVF8w4Lsg2edt6PolL7qjaHN3jpabMIFt63+AvTja56mPvqUbiq
+3yJHSXvlg5sQjVLSzMWsEh08N70twaVxu9QqHLgAf9XvO6DYP/3MYJpETLy2nLe59FwEKCyHsap
5Aq4GpWd+YktHLOfU4xSIo+plS6cT9EHCTyAvro1sAffWs2ECEbXKYPaOlkh7Ty6B7APDUznOsfj
YQTj6zz69EkoJXcYcPBfn4d65HTu8whf3dKghrALpr0jQHY40fQxvLEvre3XAKfxUt3NZzVeKWah
CysZ3TZfyhYKd3piBXeO7MvbEMBdqlEcV21wZ1j90mNwp4AgkaP5mLHEAJsYxoby6GDjvjbjOrT6
2yZHDqw9qyUmDM7snBP3o9oMSksg7IKzUYMxgNfhBd7yVKPxDSf3WTK0t3Ry+hiViF6sRIW7U5rb
jGtTh5NB2sP3ypdOIG5y88jAzcE1El4etCHfdC5MKa/ibgpORJlwvF9NHXKr00HhdWBrWUgPhPWv
UWhQwA3sZR3Gtn9ugJJUv2qzwDwoBvieys3kRuhmf4iKVJslbcq/6+anZ9bBe22zYuHUQbYDo924
c9PE8MeeGd+BJdsnjbSexcCzVQDxnnVX5MWjzuVbNI1QaDWkRQeBadWQ9BuQP6Hg3ErxCgnnVTlW
PzEpOXJIeNzFFXgCiYTZvGoMtQynKsWGgY0robAQIgfLvKNkjVXyUCXpimrcAqKM9Ry6iEIGW2Dz
fx1Gj1v5hPAPttRifjVT1ajHcBWP5t1VNyDR/mUUFYP6CcoMznJRPA2W6yaUUP/elVoG6kTFbAjv
E+C7lpSn8+KHq8SwCINRboGfl1tnOkBTA1MDKkLnHUVqT6hIWVSndiqdu59yzs3n7IuW05gXZzqf
mXpen+g8HJVsrn7AoNEOIA4Zm/bizE47Edr6Vpi+VRjjqSWfqG4XrLbU9MLDOedEdaNgxEqw3v69
/XwiKtEY/Os851amICdoQul7VrVAA5cjrj7DrKONKFiy4omePcOAE0pGSfbxx4xRU+KUMZb1k4lH
0LpKPbBax0a+M8c7Gq6UD0nYBjsPQq1z7FnKd66a58bU3WNYYartWLU1o3iZivexSaoj7MzcfWNr
w4zGUXbzWVgOv08DaDLncKU8xVlhQdI1y8X9yNQbsPeZD6m5eksH56v0u5iTmx2unyknTcuP/1gJ
ZPY/FgJN2zVMcMcgU4pPdmUnmgAW7wVj593jbaDdw1s9OcAMIzlQCQorv0oZwEsC1olriv9rmlF8
iLGG3tI0hNB5A6/xzEggXIqBClE327bCfsNUO8evRmNgAa6Khv08pcE1rvcp5dyN2Yk+z3MIw101
nKtUYtPVm0VKX1x8Friv5DOgNcq5OxjlioP7OT9pYRehtUiG6YFutMNRwGCuYtaODizU+k2mlQsG
G4JTSFh1DrrzlJJmVgam/FdTEYftLmZzDqt5rOyW4bgTbd7jSpmKdIiKLlrlTHtUsvwVongVmKvI
YvG2xnsJFCq4VR1aDX7iJtBwVKPDoIEuMC/xVgeyWv0DT/luJWAIdaDWptOhmEZ1DicMuH3C6eY0
4FCk9SpJwBAPxvJjbLPyVoqseFlzJyxfUjzubpPA+Oh7VbyYbR5u4A0+wpUFjRU3wGaSMJGnas3/
g1xkOv+4Fh0di9G2aTk2GBH6FbmoqGwVjoDP3ruJI9SzbF1taxsg4pALZK3htQLTsGJ1joWZByoP
zCN/tZzsIhXMKNPONQ5NYTAsrEM3GoudvW+Zgbod9Ezc/q4BhvT1OqnrEpMmrPyGHlaL6UDVnlZ/
ranlqtkIMYOHct7rOQ7vtxCcuDLa9NjFuemmQ4mtFFAIBn1FVegx18s//5ita3KWoTvcMhgYq45n
Wrp39Vu2yt6Oe1OZ93bo3ae4Jg41xDZ3dt1hk2tiKovpdk2HjuF7gwKJmNUpjxcwW2XPvdPB7CHU
fgR4G3FZaMI1GrpUkVlGD1oTuEtD6jbo/vFwcDIob7kmeJ8XOLYT/oygaCaHSJ9P+LQzXI1wbo4T
tes45+vrPGUaIfDV3JpFvBgAXwMGIAiTfOdGJe4dpQYvYEMkz3kX/4hbM/ihlU9RYjafLUTbIaqX
jrBLKdXSTTC5+PMXiwnB9ZXJuMO86dL0YITp2lfkKRHF+VADBHNvV88ySdIbvB5U2ziCWn9cYsk3
rcfAd+rS/Q6GPYSw8SWKMHhuqrJ7cQes+Tl6CsQyUAd+OgTu3ox1rHMHOeTmU0u8U4wOFzmnYqW/
dZZ6CEC8wP4avMHBMcZ0QmPPoGlE68K2mxU2ktyXTmaAhk/24GBUz/BaEuxziDXfurAv8fOM/4RR
ULFK07EwZonljFs3VOOWF9WIt5/SkGt7qlOQDpi4unDQbbFLwfNfXSARV2VA8yGxy4Iad8tpIKcB
F37m9aFY4PLjvtt1zS6v25uK29otAw8R8O+Wx5g/5HIBhG2QLeqMYYsssA8O1mGhtCWAUvL6Yg1Q
ZOOfUvqxglliCCIJjUM5rArWeaspnL7l0KYAf/WgB1IuymSMZ8zl7EAHajjlFJDL880qaJbn5nMO
leoqxCd3i91VnKre0Gbburc3NCaF6CDqCMhG3Q71RVkNGkhzOPlVDsXwUqN8UG8gQT2l1LJnm7ZP
P11HN+F801ogS9ThjivYtmMTv3iMwqDwkyHpfkAUxomz7hNisdy3tKjeFVDo18RM6YAvYjtRH3zI
Q4KzXfQunN8DLuFNBOxKUJXtYRJfXID7W8y8UrWHMOV6tvLwTayhzvkU9G1rbLVR8n3EtqeaSovP
OI7eKi9OweQxemx7JuNtU0LaNJBDfB/rcAPzuKaDytmkWMeyykf4LMqZgLPMs2l3MAyrPXXQLGkv
Ry1oV11u8H3N2bgesK27gwmwvTGdwduUosh2iZ1MkwzxIzRk58PgpdieD9jfh7p0lA06sBt/teDy
T4r1uU4lEFiwAU9F6nTVfI6ZkAjHy9Q0Wm4GifDPTdcDXaReFC96nYrX3c4DXnzyU/HcdPF5zx/1
4iwXxYT+Xup6ccKLhIsijXU+S1qr+NdXdQ5enPqi58Wf9dsPdB4ZYrfu5s+3Vzybrm+v3MVGt6Vz
D9RSGHxfPbg8CC1iYyaR91EcVvgxVjZYuXAJ/Q6C6LyaRLcHnj+2meO9qCod54myNJjKGCt4lYeg
OeFgutV7AX74xhHGrxDFrQYo1Mbo8/lVg+jKcIv5zPEq7kKw/BaS9PPBg7wwjdHG+oJHxhp7szr2
uICtDECEfYV3YrfssT2/omrqDC8eazyYxCTdMXf0m8irq1cZYUNLiUwtqFpFNQxa8Y+5MbpQPhUy
gHsm0hqosm/HLoWyzGhVr9UADlNalvaOWq1kVnLPeWm7qIMEV7SSSaxUPo/d4T6Jk2Q1GCOErUH/
0ndJJm8gC1jeZTBvPB06mEH4Nuv6dWUXwvMz1nsbSI99p5RTLHLMd7cuY5Btp5QU9j5rgD9bX0xj
nQcUFowHqiJdM1d/jKUNBEGkHWPbrA9tWgpszArnTYuxqFA64ANiGWa8TxPrGzci9y0E0HXuAF27
7VXVPLtggVZKOW8QHLDgot4usTPaz87vd2cP8FDgyWMzJVf0jnduoGRqlVikXFHD1QB4emd+lsRY
IcF7ziY21E07IdfxHbM9jO3ZnqqnkixtACf1YnGOUUMz5VGJDoMYhrUBtetmkUKY7dgnqjpqvVds
gumV1O1GCDMNXS9ntZ4Zq1PdyuTMzeEgQtnAY8l1kd1BPQV+EICMQbbM4djubKN8x8LaWp+qsjWL
fe3C5d6nJKpTyQsEnrluBQcDp5ok0qYxTpkR69S6KiPle5xpiyAS/etgOSvae04VM/wqktF9VSVy
qxK9hsQ9CKVgM+E/mGjODeRCGSYTqQGDxzT+7g5iFQmgNLEkX68a7POuvSEXz0Wt9pSgZJiBqANv
rXPPWA+TB+CBE78IoUIpefSTNc1rLkXwGghZQ5fG4sfagXQL9tPkgbduvdHdUGww5TUPZqb4ogV/
8UE6UH2x+qp6i4fmuZKx/Ak79l4Z46qIEncD/Mzc6lT+WofYi1VlPa6ANG9eU6yqW67efZN4zM71
gmU7PaoZduixFFBn3behUNzXgWWaZXooZ1WQxeAPA1DQJmVkzF1zSG68GlJlgPptYym8fIdXvrbu
sTg7tcVNFRrz1hzuHBcoOysCTQ92D5qHBTaYhJeddqtgSvdNwrxl1nOju2kMCFQ2GYBgeDkzvjkw
B84DQ3sUANdvpIKhvaV5+ruT7DWrMb4lLnYng3aWA8ECBjd+VyfJU0cm4aI2RONHoFF2d9QiJAza
3u2gTnZp1CBf5rm95orh9QiqbLO+DbY9zBJWbAALD2sKTrMd4ezYfOoRVIc0KHnNOpa2YC52wn6g
dtvFopbf2dldo7LQz7Bobw8x9jQSy3rUc/VZClfAfUHYj8CkDLMyhOf7qRGbEAtsgHoLCHLbj4y7
2SZv6n7mTclWrBUHNbAP6uqYdXq0QcWinhTC1uWfz+R6uNvTWPq/nYlGi6EK9W9nOiUI7GZ//U0Q
xf+0AJkW3NaXsFpvduZ00ICiOZUCSBdBZmqq0+FUPycpwMgv0otx1o1NfBGhXhdZEFiandQWktp6
tAH3WRSTFZqMSwBg0/AZFqzh9u9xEXPtaaia6HfxBrpNW15G+YLV4QcuUc2P7AqqvW6AUQPttWid
4eg18bBPpjhUdcb3oInfwGMffxePRjkcG4ARTvldkt4zrOcD+aFHZjjLwP73Yx3Ypw6GXSBGG6FY
MhMe26c667tu3/U5Hm5UDEkluh0EeAdFuaQYz1Pxq1koG4NYdQw1v/iy36mB0ulQ86BeVBCCBwMH
utMUO+WQjPTpjJmKvsHtMF2dPgtl1lYFCTcGIPMqb4LjaRcbT6YG3rTbmva8KUYHMe2Qn6sXMRGv
wl5rNhmEq6GT894USQ2/CK95dSElryxDAbFdmTe48xU+xc024wvXqJJ1ptftq1c70JkHrrRtG3mH
TaJvWMxpXwsDW4IBM4MldaqkehXDaMM/zCiPbLRvy66JAU1t82WRCLWjA3yQx3WPnwTVogq7DGmX
AVg4wLgOiLcSAYqCFY662/NfHSmYVx64+lJL56dOFHR5A01QGg9P8XJlYa4Gaf3cFe9MsfLWanqG
mS105UGr4uECzmzFTOh5BrMdNJ8PkBnzZu3YlJAib8xwERaSzZO2lKCfNVa46DGHnhXQ0poH05J5
CoDRqnLzvYstVHPhwR9ry6FabS6oGTwJIO+166gUZfhICdTBHRwNkBzVLoLWs1a608h73TF/Qkl1
eBcirGf6qLUH4ud1eV3Me2zazu3IrW/HwXmvrE57Brgk3roN5Iap2oK5tMBOGGC6MJl57jgoV0Fh
ggU1JVtK3Eovz+5HFXtPsA+zpiQaMA+td6rRgJae2zOqGth6Og1IVa2E8AV8/XwalELToAXA3Pew
3vaecvOGzvz3T9l7eGujQa8+JVVh3ZRcfEqdA+MMRM5pQBOT9KoMX/7+KeNIBbM0ziQU5kWwS/L2
o0+FWoL8GuxqvLLuKE6l/4gN1XXXc3/cc6ExblnaQvOKEXw7gC47VgGE0w3AjI+huRPVgLWnr1ZN
9JNhSpZo85mZy/Ktd2xzUzWBM6/SuoJLWPkTO7V4GsfjeJeUWCSCINpb2Ql4+8LpGSawqK5xa/zV
VQYJSPlTV0wHflqdGO5A3e83kMkq1/gC2PZ8UIDDbctKWvaCgvhJQluUilGrFzXE5P/KZwy710E7
vHBdxhzkMri4a9AcgTsXNkFzv2Aa2NGTLHba4Gewx90fOpaQmgyXoQBSuhq9fDXkTn0Lsku+hlAS
rokIJms+NpCa27LKqnUvwAeMJtrToARaisFq1wBypr+C1JuyE/ApcDNO/FMiDTH0jgLtKoLhVC/G
XZka9yIvq5e+6wHQwoJpbDN7keim2EAf+yKeKAABsLMoNvYUVw3AZ/CvfxdTnPI7O6622KV1fVJq
agHdiw2Nb0jL6SzeNOJ2hw2iiYL5lUJaTjyFKCgXLd4cIDsbQSVzDtE/tgLY0Z67CXPneBdq79qI
t3dg6DSHSVIk8GKYeVKD20KkFutL+lrwBnIqMRP13GlgABQP5b7NigxPqKkoyxZcXjtZnGLmmKO5
wtc6v8iMgnGP5RO1puZC2QDOTp2vs6UruplpF/k8zLE66lP7RZE6UXdWYEFuNL6bWmsBCjGOM1ON
3ZqqyhlLrIBYuk/VvLCth9B9tx2rPV7l423aetCl8ysfyyTxDDjUqolXClaXG+GN6jZMTQ1qbtFt
wT11SyE6uCbwXy6gyf45RinKgA12DAGDOTWcu+HuCANwLfSW51g2DTrk7KmTbrI9j9QOhX5rgPIH
d8Pw5jxQHdvuPi7l4hyiUuhwAZdC/nkemuKwzE6XitXtjKoqBggFZgi4HY+DNZ5GoRY6IZfTrlpr
dmuK0Vj0Ccsx3jgQmNqfh3f1TLuJMPv6+looU9ggdsfmePFN0dAa9MhXWK9SIDGCTqTXobdNMoF9
c2Bfv9mKbWQfw/AGbPtZ14TqMy612OcaVmmZA3s3B3vTd5ELrGzfaBAGkWa/b4y2WkZGCuyb21fw
cIXfqd7xY9WMfeiDHQdwegyerI2V3qS0X0GeGbGQx6x7mRTG0u4duJSVEsr6Q9muNOyY3g11Gs9z
TLVYaQ6rTEL/2zT6hPlUbIZsBQ/yYncRS6ecEQJ+epmbO0qrJ5Y8xbsWruk6tGwxq1Qzz4Vam2G1
o5+VjfbGhPUeDC37UEmzLZxRhT4WInwd7zswvAt/tlhuBN9XRtsAGoofgczfPUzc3lsokQCgGRk3
NWgx+sQ/czQ42BdN3PktsccomE6sNZ3pN1qqqq0DgNONNR26Qrf+g5LpsOvlJxMkCNNk+BkZBtev
yRC2FYXKdNL23q20JxKlJNHJZhKhpJKIwwQSbaO1oFZiOp/zfhc79/XMtN4FGZCVxSd5Qw5uHRy+
anKqaWn2SSaT1DbVMji4wsOoxWlLyJgaAITMR1fyZT1JmHq53u0BoPhQJEAKmtS66Bi/NSHyO2tZ
pi9s+CC4+3CsnEUzffiLncjzHuQpGLNQh6heqS2SwO4g3aylcB52rHtlFp9QiWX3MKpKfbztlPsR
aywLeINGT9LA46dt8IiN3rtU03+UWVf6SQW2r27W8bJJjGAXZpk7+/NioX0tmGaYDiT3YYhkMctj
tnu1SQjqbJxojSzvGzBcPLzF5br+0Ej2Dj/n7CNx9TfV9ezRwt+x6nOZrFkW9Y9/SsDcIbkZdV7t
czjAz7BT0eGHiQcrGafR45KbLRDvqdsuz7EKC/ibsuruMhvAzTwrwEuME/6UQzjPzyC4Bu6HYZyq
51ZIHtg+lsOn5bj2TtP2g6klxzjWk6PrGsEmi6wSDCtUqSEwlT2HYzlfnGNaX3znbVXtKBS0NYjc
6cyJImxHe7ll7fohtiF+glKgKwS7r/q5uW7aY5RHALtC13r35/+Ryf+xX2Zho8y2oQ5oOh78B6/+
SVFrJglTlbxLdazSGhO1uOywBRMUFQSBOj11sTEQr6OWy11bdTDVODcHQkXcb+OG7bF0MYcXEtQZ
m7KfD4kuH6LeFseRvWHNSj50QS7BlmHY36xTuaYqY4O1MxoPBPip1YZg7QO00KCNFXkH6pUWpbtM
Gv05LmTiU6jIs+xoWK9UofOMDSx6z6NGeLTOBQNRNhK4UIq2rVq/wcRqj43Sek+lZGrxsvSYWGmw
otopj7pQnfKcvnwvIlnjLquNy1JAPabEys2bwU1s0ovmhUVlt20yfZy3o8veQm38sFgt7nkVVbej
wuKE2XfsLRl6PqshT7wDdUw8pTxf0zg0rA7I4CqQT06+7Y1UU8tEQTB2TMx8r2nFCja/ctNAkoEd
KEaHHBM8PAkmbtqUfOpHLdQ5L7jW+FPvPPU6eHlNw5ZJ7qyVA8+xUQzwW8Ja4Vi0nY/lNe1Oqztr
V4T4L1KDm30PFdCWRtxES55bfOOZCX/4TceGcWtnjS1W/0vev3v9B/jrvlWp+IaglNWkHIv9JW/d
O8D/neGV1ABxNUgnCfxarxr+Pgg12l4XXA9ScyvdFW76zjFRG8CqeOkUALV4mcaC1vRyPMXlFO+n
uPu3+DkfW8EX+UZv6i+l4tpac4S2EJNr9W/GtzMzwsfO+vnJPjU08xXuCXBxjnBXXBL39+ShOrVE
Zj9uiNebthJqZB3HUnq4NyO3fGmGaFwOghubPCqjYxbyxo8HK/v4yvAcIMspI8BCzjFnUNClDEhd
7LGq+IcxCp7Mw0HsE3hGb+gWCXglTLWmCUc25M8AFDqbnmkyWkxVMaUNZDf5lXIRo5vqV7eTD6WL
mfgiwHsUJJ8tC2bnJ6MXuJaV8wQ4yEVIRjBCq7LbyjwSCZh8X8iePpjSoilNtIN1gDJECEJ24o3Y
XW7Hm7HwWu2hyu1wDVqWh9mVKrWt+/eD6ToHbEw3q3McdulITowQdElQn7Z2JaDC1GwjYgySShhB
RoKJamiTIhkFqU4ltzj0o7QP8CEIOEtvyFM+wbsexBa80Jw7Rp3OKUgHbLOjBWLwlqzTmzCBUAPF
g0mygToILteyi+H8Pk3Mz3NyNnKr9qMIsj/+qUxT9czSMvDze2fx5zn8WEJbqpbg20VMTKDgse7m
iuv2LJFxZUGtCfVKk3CbMgLNB/oNunpQrQVfTQ6+cjV3YaQFfCKoTk1yHOsDlXAv7HauN8xiaqUG
CEf+aqUqIMvH2g6A/kghXBdPP/zpkHM5kQ6CXp8BshrMKcjtIr6RpYdD4vd4TcT93xJ+nODVa4a9
bEghYfWMxNyZMnMQZYp2RVW9qYadgZ+sH0EA/RjwQxCItoaeBfh+5wMW56t5HljpLNS+mlvRghNY
Te4olEn1U0nBCczHM+VRk2G98qB1sx0N1rMCa+wO9MdDvtfH1sD7RlxD7HsqYjGvmBcVUzMDRoVA
PZ/b64Ib+wqwOL8MpL64aAfu4K/+hYiPTjTm64tm6nhRxy6k30NIcicsAlZPpwAL0Dh9GDojjEi6
beiZ2HX9Gvr0KSVU41ZOb79d9aBqSX8INjTDhZHX4WxsIBvOuW34UPlkt3TgehccktqE7HtpnEIU
Tx0j3FQZ5jrnBti2GZOSVrFQBZhNrq5MG8hjBJ3cA3BplEAWTCMD0Fz9hyav8w8Ymu3CHRc2kYZt
mzq7hkQOwk6Npiy7O3BuAa6Hv9Qtt4pm3Vtuj4mkDV+AXHnz1GyS58zjMZ6Wuf4jhJsOcJY/R9m9
YKoRvhosFPO+wx0w5FE6Eym2hsyxFYdkEsIaOFQ8G+9ZH9z2phsc/CinsNWbCVDMY7GkKnWKf/wS
7Go21eQ1PzrVro2Fc1dPvvRfNWqLJMQFp7bChYE1XqoAQsROxS0d4O/xhtcCuYl5YW+DNht2WG6G
FCjYo9iz6SDQa0PsJ2Vt8lkUPwDHLb+zwfQg5VyON7HyRgDX+bjonEB7wfW8l56bfGph/RHpmv3Y
8fFxtKN8uAeuvN9YbITWVux2s8DNGOCGSt97uafvr6qQiFHrP7+AGteTBNN2XMwNXG47hmsapMHz
8e0IPHzzv//D/l/ABlzieK94HMC/gmYl20d9D0Fh3g/LzlPgJAxx9aa3fBHmOnuyu1HsYa3QzzSJ
NMfWHF+IBCYPng4yJ7pbpdo4Q2ZU3/WwxrvsAKi+M/C5NKXxlJl7CL41b8A4bLGNUj55Q9xvRW7D
CEIx9z+uT2Zcz1cxAwISDcr9IPAzj+tXCkIwQ7TDIujCR6esFxzm2p3LY3Cj8/Yh1Pkai6TOSwcN
ha3RmTEIgoPzEkIBbt5CY3pLrbEbb+J6rB6GBphkHZwcyqpVq9ZjAMGNxw4iHHcNVxmMq/Nursd6
9J07yodLu/nmFGG1BJq32QwhAEtaXD1TQqFjiYTD7uQOYrnZvBUQli2HFBOYrDhy186PjYjCtVPo
xewcw8JCMrN1CY/LKYUaRpnMPJOJO0NE9SpyGgYvJOCfoFr7QQmFyEeQXQvme5Dv3ntuFRtLAB6G
JSQTIx83pL71oXLwAk2+LMCehf0GwZwFXnuxBaZD69Yx4IJg1aP7bOtg507xXJpq4XpttxkyS2yr
aABbbtim0w9zVEWCywGLKVR1WJ0vvbGEb/mkcleFDbSAbFDM4YphPwNeZOEB/TICALcz8McGQ/od
mM2wXETcjPxgEumK7eCj99Ic07DmLmaQX7EgDuGXZao/Nkpz57IY69sa4PyVFjnetlOx2oVYJlg5
WZzdsVTbhQZ8ksK6Svb9OO90S+47u+nhvY0SYM6/ShQDwQZL56YBJU0va0EMg/jon390sH28Wkcx
Ifzl8glPruPG6VD7xa+uGUQ7FkUWPQLmke1yYRkHmOmtS/K1oOqYQNonCmBjEeQJP2RNu86GrLlP
Aeq7DcNiFoaxvCsyd1gUhSnvwhT/MypR7KK1seFMU0t31hqZ9yCKdmFOGGWo5457BRtX35iqDejj
qyaukyW1ds1YzioHCkLUOurdLsvM7AjEOQAEo2mtgoxtm9hgN7VpRw8i7dN1WXRyZvMueojqfNzb
lfs9qHJfSD17Crravhcs3GMDRXtOdTg9pnBJ9akqrKZbGZBIWVC1xnYR0Hmx2lA1ivsfVa6ZkOFE
12lECGG72xP0uYfx9HAPn9Gg3RTBJN1Tdgt6ImSDnc5cS7k7m66wvpn1dp499WPs3La1/Y2y7KHB
7HrqZLHWVzBdaTeN05vpAeCVh9yEOFgYQLENrkHVFvMoeHwwo3hl+PnzsYY4gW4A5ITVTPgIOOVr
oQDK0oO+WequBNLdwtxkB0S1tWMyxgJDo4oSHHTo6AXMy6L5ub3I2YeRlIlfM0/Wuza0VrAnAFti
+q97sVPfO6n7jWUOZOK/QsFgfQM/A6/XJEaQa8apSp0o7Ss0DiZQqlhTSUGZcyFmV8pxU8K8CDhb
nIGSVZiDiTZOlqjTCQvTtJYd9Abg+FJARNmVn55mVf7YpOGTDrQTvBpEfejCqNtiB21YQbY6v6+D
yRXYjN23tBM3blayn2APAYAV5R9pFsC4PNMCaC1jGc3EPAfYokHsctymlwrAiaPlVIDH4Pr9Jipr
kyam8xLZ+Rb/ZfMQtcI6dKWD0lQd9NzxMY/2FhSzw6bCVKtneGF2F7bi7NUekgrr4gmfxO/64/Cz
DLCXDml16xMCMjPFe/tbXVkG5BbM4ZZHWbzFh4MbI/bYHyk3j5LKrxwDUhm9We/16VDWbtf6Uuuw
nIGbUZ3oyYpqpxQFVEOfh+lwH7hwo4L6lrEcMt7N6ZdCvw+jzWZ6Xbl3oGJW9y1dbxCSV7+mamCI
LQIl5OE8V9O4Vy/BxelnNGurxpukt/iiA6rgJaqgJT5djGaKjUHD0wpoMZfDRmtKd27gcs1XbljV
y9N5/o+0L2mSFFe2/i9vjxkzYvE2xDzlGFVZ2Rushi4EYgYx/frvyMlOsuJWv+5r30Ymd7lEZFUE
ILmfcxwn1g9Q1QatfgTMYQuGpXVUpdNThtyerVVXelKn9mvJssUAqL660osTwmgEemDN2c0y9YOJ
fe8PX3sC8QFoKhsODvBhqn7aNjbYE5C0vpd/djIpvzq1CdImkaSvafhZmudFFtoNgakfsjrcGhVi
eplMnwsjluvCMcz7fhpxPAnN4yO0quILcgFsE3dh+yyLJgwgchB/bXA0rr5dZZeKx1IdL/I0A/PQ
X9aoi2OR+TqIyic8HdSppQnCmQ0LI76OlWmpLfkyMLGUr/E8QcawUzv2JZoCaUoKrEucVMOmRxbw
CLUX8OypXlR19XpSlGR0DJEpHrKFVGw+lZD6yRUQuyI/S818hT/QDrQet/RO9tGhjzz99afP+ul1
0Pv4YFZZv9F4abyKtHqcrCJ+blisX0D2BiS5Ck5rqHg7YzFccDCWPuPGAKkRxENnb9iwtBSBJyJn
nUqkQLjJy9U0AYfUDJ81J3d/8AZc6kYVRc99JMxd143FwcVeKy/09qQldgqW8si7RAkq3KhHvl75
YuWjHvliBh0bLSoe/0Xs/72m1lcfr0jraYn2Ocv4sC4VuZ0bj/19DN2m2VLUdTavzL3IIRtFPmrA
tMHXhkKQLz6cGz9YSl2tL/i0NvK4BHsdsi+DPVxDbBP3raVFe1NY0zVr/demhxzPPwakKFgFPDNw
czP5gRPbA6+QkwKdCWqMDE+cTcAyL3pU5esxSdqvGtToOi1Lfng1cpkT3rIe86IHJr1vpt2QFfHV
z4CIayxu37eh7gRG3TrYeCBbGWd58SnnkYXbpS2g0Q1Th6joGmKc3Q7JivJTloYJbt5ptKVRO3On
nQOxojWNuiH46zsc4q7yGKDtInNDZFPxKCzxTo3f3DAiIT8U38BYGXRh5v6AbBtIS0LhPheo1d0N
oMw6UKwvwGzqoVb3JrbMB/e5UrGdivX9yvsHKI97uwfF8bnlQOzDMRhzfUe/AZzI1oh1n0vzeX62
IZu9K6EotNUdya8Vyg0CMOaKP8fke5X09XcQIOMfPLeLx0GEwx7FIv1er4bqManaZOVJr/3O6j/m
KQpnzxyhPTtZC0zP4DRHC4+OOxtaveu4rZM/WNfsKVYb8/sRP9pvQwzVAFaz+tkYDGcPNM5eGAbI
pMHqp4MC8ivoz6+dYeTXsOT+wcc2cUN+E9JiqZF/7eXI8STMu4P0vTMIFvmpDwd7A1aj5EGz67ce
slb2po+0+CEXtr0ZVS8KXwvTQjlGayYbIgzBd1cGNeA2SB069tXMGkiKQAI17nG6SmET1+U/vN76
v+4pHcO3PRsk8Dq2lhY0z2/fbk2kkUGmXQwPhsUPSNm7R8Dq3CP1jPfe4mvxEUA8lO9/F7uELfP/
Kx+Kq5E2ANVu1EHvcpYXIxUxskkETCbpdczbcHvjpwjyzdPIniXEqLuM0zKzrJharBN6CDJa6ItR
SEqaZrPemIy+OX7StiC4y/VonSM5fix/bQTeGI59w1BEowbaZnKwZ3qPoRGAMd3D0H5a3DezaIB8
1ENVMxTFFvtv5y0hDGjBWWqTDlIFE80mASvXahbddCsn4B6gc3md/QPtnmkSTkxxmUL/58f//o+D
fRHECV3PwtmEabj6LY7MHiaTFXbtPeSGhePcYZ13TvYjycMI7/RRBcK/1NlDfE3sh9ApnkwXddpA
cuEehZtbVmU/xqkDz5l9oQLRqE2wa6il/pBh7C4OOUcdASpHgeJDkVGavA2kGji7aYBDPBX1QWH/
gFTB1CBhmwn9AJqLBgwcWaMj3VJ4D84weQ92k7M9rwHHWnxV3WqXeJw2qH6XWkBxEH/Z2mZqXcii
xoOiQWCOlQG4Qeg90PwUmO3NxCVbU4ilLmFJzZsvQT6K67zuMVL8j1NqbIVmsOco4tqDX3OUSA/W
SycMb99DN3tNZqLxCapxQ3gk8z8njXHSBnnKvi/Mc1BKGj3hPKRJm54Lr/sCTmuUN4OVBMezOP6p
8G62rmzU0AKk4H0R1aqHVu/rCJoCIO+GeEOHR1ZYfUfNkf9QhFn2gKxYjEJyHCrRbMWnAMyXZa9r
vxovhaOhUDUvk08WXjiDzEXJdQ8RDsDa7Z+s9h/dViSvk6GBdA0Uzg9QtbJ3XZVlR8mit+k493yb
Pnn1UyKyC8+RoQHxxCPoZqPHIfbST4kwIL4Id9x24wX5pzqYN75W7OyqCfA7Gq29yAbJq1kfabQN
20dLrdH9tQaqgIIw7n0LxDEuYKuW1Ned0aE+UsFx8S4GiENWecVdX5X40thVtHZQXbGbNQc1Iwfr
EKh4lUYe5EWy64CCy2AYrfbcWDK7Wr6mYBNpvqWQFEflpwy3KuhnIRgw+fbZxOZGGRRfRQVOh81a
P4QkatjYrN/KZBDzOZ7XgUrOb1A7XaXe2dTyfEX/FZ4TpSsItmjnfuqnK/6SA/0HA80X7dKkEjs6
FVTTbb2z7zgo8Ak/MuONE5VpQgnFekGc8DDOoTnxQv8MtQqwKkhsk0nNDEhmuf02ta8BDXSnpjto
jhiAi0Nj2jw/VlN2kK58c5G/V6bgMf693RboWRtn+4A7TTv6hzDyrEMSEKgS+iepa40/2mDPIYsi
7HB41NnQ3pFF07PYH+fpWSe7Q43tROCzbjMx/5jJonv2Iah3D336BHAQa/xSaqg0QDV4unfKcvwC
FZRTXjL5XACWcs+rECoStpi+ZNBK+duwqOICfE+YXqvVsN1IxzDEN4lbUbYtWFScHFlVbJWEJSCX
kCEuIU2H7q3d2DEvA5owd/Fq8UnIEeLEapHZRzNF2UGGh7ofJpHt5qD3cMHMMzruZXLBbA4QLtt6
LXJwjmqoZ5bg63bbgh0HQ+wWPzhKIczUjlG7ypow2VAcctbIxdA8oESGi6USElh98GL4KYRsG6Dr
tUROB7UZ2BKuY8EL0MoPwy4Msx8LHXUV44gINH7g7VOv/jTQSz0PqsYUR/JR0ww7K0u7x9kIw+T0
d+vI6Ec7hfWLZ074nWu6cRKsrD83IV+j+KB6VSVme+EP2dZRJs6Z7+1Wi58Bx8zveijJB/3ola/L
dIa3xGfoCewimf+ZCW9EpT+Uy8qoR2n8mImzZptIrS429ShGzYBazbSlOPILw3UDUA+O695EdkFo
YfhMvbastblXv/dKLvhhCl1wNkUiB0C/qXZ4/bBe8MXZkQSW65vmCqgX/TKUE7uTE1Sk6Tjaqeyz
JRuBOm6WzTPBjWq9cHEdBnCJqE9/83csJo2aoxvvBwBa06k0jyhVN49+DNqoVVHnePFIBTKHEzTf
cTaH8dnphDaGKNZQJcOz/TbhfRlmJSDwGtofRHVCvCo1svbQCR+a7UJ/QgQqN6bkyYPtQbJNA0Jl
kCA7oKYBwcPcI1OaDSQix+5y47+JtRWuiAPYuAXS6uN8Vjf23qm69qFvxmIlnN4Cn7UIr1YT7ug2
2sow27Fahlu62/o5BNFHV17Bl55cMkjVzHfhZXrs9eEVYKcdD7/mzBieqObNw3uBVqafGpXN+sug
SjkYAmVmn/4KQxXWl6FkG5SO6CD1Zp9Tb8weDVSlPOEYYIRUE/DQZFJTamO9Ym0aqlxv+0Q+TBpc
HG+grBp5ud4OV10Z4+Q/4Z8LvefPQCWJM1Ds8HsmjspTSJBHeIsH8SmqZc41dBYb3AMHnPOGUbmO
zAiiysrUx1jVm7F7aDsihHwUZzfpL3ZmvoTYAJ8oghadl1PL3/jmq4EspgRLjS+CqXC1PfIk44ma
WkxgF1lsk9hGFlszxrfIEaWc29id/qTBxT+v4IfFCsfSX5GbheJULtunro3bpxHIjsBPnOJIptS9
4sGOixVZ1EDDodrdzLLc5g/BUYOvBz0e5CjVELHYuUiWbcYBO+4qj4VzZ1j9NtaG/qi1dTsekYHf
gNKlfEzcnD0r0ArSK9and8vsXHO2QIiMv/ijtYz9d/MKWenIOmn+Supm/MWDnBa3upc2MbJLyj1k
rpW7QW39BvgByCoq05n8JwgsyUfsnLonV7QXisJLK9vrTqshCYMo0KbEqBTgNTIx89K2XnYvtha+
LQ04Y/psauNwGt2svetVA1HGMNBRV7NNo0o38GaunuQda+4KKD9URlQclJaSufNbpLdqL7lQxBwc
Rqk8jb6/zSdUl6/nudXk4bDdiKHAxXUT9ctQ6zYNzVylcjJwAbU2XT/vvbdLz1d4vyCFZH2NesbK
0nZ47dtFUeTigC6LHyvePzuQSwHomfl73wid9Wg09ktvdfqqhBDFESJH1ksJzjyaBAG3+DHvTDAo
fnGxL9gbrbf3WArsqQ7eilOHjffc4BfjI9M8TUClKmdEXbcyz6iQKd7mLOG3a8x2HnJ/ZcfDsKJI
WpN6VpqhTHqZvoy8f6r5gksI9eZlqTuP153XnnQANv30zg9tbbcQAMWKFYiogm58NHDje59f+bk7
cwtRGMq/nyKWgIbRs6wHNkAfm0k/2pFporrloYjcAslR1KaSjxojGfOL78d7ZPlAs0a+iJkH08zY
efDwJVQC8G9L0SoVBBFOQNs8On5hbSUHlUIX8eSxq6oY6HKcdiCLjypSw4gfG9X4mWufUCkwR5Bf
Mc3f2Sn+sdUkasgfx9+rKXLuF3cXa2e794fz4ip1yJOhkBAYEbU8DYwyB29Fwsvdcl29rJw1dIuK
jc/iKlpZ6vM6E2pmlrXo8+JX1wSLT/SJc0pi93H5s7rCA1SvBXwyaV/Csk9fTQlonsktJCiV6cpy
pfN++myUhX1qUd+1Yspfti0LkBUaLlCczq8lliC/mFqxq8CusaXpvOxBaQndTgCJPGzEXDsgP3C6
7sqO7P5QdmGgWUN/r+E48R5Y7HrFWZVtw57B9z7QguwsMLpK29EAU6PUK3vrk5NDN2+JJX/sIi8C
rYvzjR/CPmDJ8O8WdzTF8iJtJd6EjzFfV30W3FKik1+1d+Zgyotp+YHnGCloMZuPDfk8JXBLA8xa
y7y3T78LLX4zk42oqJCs2i7LLmFAahvN7VV75EN2NZ9eby5xY440l1bNkBJbQ/fKRTUqPvswNezI
Ab4Z7Kw+oKI3CSTXhwdq2kwbHibwFzRpMd4tfr0GhB9A2wk/DMRCZnd4EEj73s7PbGR6QI6Rg5fX
cM8cdWaAyowi2vZGKoNoHEuciZi1e7bfmyHKqg4188ZhADfDgQZo9hw9210FAFjbfyPuaG3yrSec
U5BB/NFN7dQbE4ihDfmaobSf0nQOIE8uJ/DDm5q+oXgb9+SnClByRU9d6q2LjbqApno7QMeIhWIf
D9DLtvU6xf0MIJbKaPD2ixIK6A6hyVRcNdVI4PdauSVf407QRCrU5EhNhkAGbJymxqASNbHLDxpU
X9phJk5LY/5q0oAfduJUNe4XKaNmu7iWWUboA46iwhYf9f52OZqxBNNc3kJuxZOoG230HG88HXRA
QrvpdtIDISl2DahP6DRQTYDPM1/lTlM/NrkN8v53H5k0QL623iZpsa9j7zJB/fJoqKYILfC2U5ca
axDgEo2tKjzO3WVoDs29yMWmb2RvC3yIGidZ79TyNAd3cXMv9WabOTbAanim4lvrWGcUeuHgjbpl
HLvluoL2Nt7Dy73hxahRYnaEVBh1VXg0guDERaL0mIDP3elSjCbYg2zNHscPhMWjpuUMGlGS7WvT
BWSPfITbI0TfryHkJ5cHYYudEbtPvsaxCRonA9n0ygDlIUzqFcqk3u/MfzHNGjIjAxdL/yLD4rnL
LWPfYrN2x1ivrWtDLz+hyg/3EQh7fDetGk+NAl/ELslAETEO3zSGulboJRvX3vGKjSHBmerLrISG
TMP2o5br80oAY5afIO7UgOC/gIJih4cLSPjtc9kObw2oKsxN3HhjQD4a9VDsVq7JzlVgC5aboB5T
Z6tDjxXY2sSzUa9TsXINzkEQjjf3s0UDtMTQlDECf118dmoQPd2jGghE66itMPV1W0b6mWdRd9Ka
n3kOhEBALmr0tkjAGcu3hoYbdhyW+pn8c5xQduiDqz7gyKD7QzQdyedAzik+UqTAMUqI0QM0c+1a
HuOWY+8LYHt/xGYcHCJO3rb7BpqQR1SnhBbUA0YVoMb+w0sOOUnPOFHAsswS30Mdz1hRJCh5xWpk
yGhLO2/A3eLXc9P15l07AcV54yczxTFUDsW6yxJPfsdJ2jOz5erGTyaE+ZCiiq2n2QKBW1B0Nujb
V3jFzy9cm9oBVGCo5DpoxdidgMy7R+1jvwuTsjsx1VDPqoGDh2K6Jj/aNA6C+/tGAlDo6HEZriic
AmnBCPnOcLUsRCOQufBBjv3XRD8F9VBAMXOXZlIkM7x2m3tpOz8BQsja14Dx39GjYJK83k9uD+IV
q0A5E0jJnh1bOzXWmK36ELqPYSS756jMxE4bqwpFYrx7Tnk5PY34fkKG8Xn2pHhFjO0GHDAqADqZ
yRnV8D/IQtkMwsoK6Xa8JM0WanjnBcnE2f9wAhDySxdCNwVlTBz8Aay/OHmGwzTVkElNH4F9hKmQ
ATDCHgLqCKwK8K/QyCDwPjz2UBPExvKvJZaJy9rL6HKBZYVhULeCeW21DMWM6tLLCkI3vgwthMeJ
NYgNcbgf8Ja1MALdEAQRfRDF8gGsdSp2cdEsMqlHYWS+x5KflhT42R3fjlBdCd7lIm6uOPVBHePE
OApxQv802GH57HnlNSfikHd/YYzls4r3TAfMMAMHPtRFQt6dilVb2ru6wRYGS7VQd0fP7oXEV1oz
y2CxqTc7aXyZQ+Y0WhWI+HRwO7wvRgMuBFfe1inVCA3PzsUmJ4ULazD2TDPnz7T4bz8Ofdp5GWfA
r0L3LRswwMSoDPTBJE/Ekos0MvlQR7cK9Uo/kLU0H9grydkkVnWaySsXewlfCC3Vgo3s3ZWmf9Fw
Y//sj/4m03Pn1etCa1tpmbEjM4bUTFbY1kujZdHRacFEQP7RTD9PeA99avQkgvYndhXkz/MChCrQ
SbkwzzCfeBFdTSdxXz2GAolGPSt6w7hjYDG6K6fIuItb/Ufp5N0+wn3QQ711bhwtSM+5KmL2Sddu
gRzOR+z+Xd2E/sxfKyQrI+TTW5idm/pmcjWcmam5ODpEDou6LXACdWJAH7jHeVxA10W13QidHvl9
QlrmTuotKwfkybxzpznxKQZX72kUZgkOonebnHlS4O2TutTQ8BxJNnYU1SqJR1X+8W/XWBayIpys
WTqK53Poz8pJGwOBU7ENCt+KFapDQnDf9kB5uK752ud4ZQsb3boI4VsjqAW4foqhmUAR1VTYF+pR
CPW6MXtbikxq8vIxNj8TErPtmruSj+mFkJtlY/J7YI82NEZNhafXPh+HaLX4mlG6q5Zzvlt8vy4E
suP+YuTuDhVvYBgTSF2hgPnUd744uR1yNyvqSi0ci4C6NM5kLU6Tj9I5Z8z89Zg5Og7y+o/Nf+VD
QuJtLk1rj+MY4tn/vuK/WKyEskeGsjN8CFpNZ9h/13l3ab1WbgseAzImQvexDaUMYgXnrRoBviun
f8mKXG7dUDfB0WXg/MuE3CBkpfkxbqLuKsIw30ZQ9dvEtQOziGJgj6shoFEd9EOPPuRvB3DAXKkB
gewBWYfkgeJ1o0apmYm9NA06eE2YV4M+dXuIshDMc3kL0icPxAinSYOcGPUWEwUEErJecbwhn+mZ
zUlXTQ75SVHFl2Z0oPCrGhcqQ8ihP5WsRW6OXHWSBti1uufZ14n6AKiLdfStEm93LAcQyzPiEzH6
fqDwHaBBC86bI/kLxcy+DPKcgVy08Y1VrOEHLj3+rREj5BCjJr9n6VBdcoDoVrhfxt/AdLXJITb7
ReY5ntOuABcsw/ErF+MdBXgxNkQ0M0Qlb+zr1aVULAFFBzGtpk+/4l0Uau4jL+5G1fOsYjy8pYJR
/eNoQSslmEaI10n9b5zx6g8CJtD3yrOfjv5ussUzWVoMV0ssUh8C+5GVq8iauvWHobAdqn1SJE+F
SkRTk0Qo1Bwax91RcnoZoF5n1H8yVov9bEXDX7P0tLyzGu9rqwk5DybK5VTCgAoZUveNO454aCb+
MXe85to5lqfYVt3NWHXNFSX3IdJCfAxoNAV/8CNuNVBjT6d2hRrMO1aayX2YF+0VysbDyho8tqdY
3Um7XYWa4zWSkjhzqfghQlluFUwNN08kO3hr89pLDzj439LoEjc5LR7E5JwbvwRLhCv4OSx0gedq
2xVXU1QKMQKJVwVpuyxNBgKb2ZQ4bD25EE6mwcV/G9uB1a4T9i6z8XX4Xdi/uJbdIiMJtiFIEE7O
ENhTFW8WFu3fMnAvjNw3w5VawVQr0IBW0j8jKKVQXzhApi3W6xeBdAaYRV3PPzdNB4Lk3EHGv8k2
IHe2oTs4peF57oIqJzyTLQwo82ixf/QZ3pzXNPktnE1/QlxR7GaTVpyH1WTqGYxbqyqqijUt6IVG
edbB3eObfREAuSNOLbZdBXjQcLM2pZOcyGmokZGCyEnDqTP9aRTCU4gf3P5/u8SH1eYuxcYRbgbA
M6dbKPF9JqhLxU0fEOkqO/M2157KpvksFCK5y4bf+n8TT+sU7+uk1lQfKjB0QudrWKuMwydAjRzk
kvr15EfWYhnKysZpHgOlyJv16zxUTtysssxTY+lOq6NpWXW5ohpdYtX1F+t9jD6bh0KRzszzKOBl
tbaEJoOkqbwQ0LwqO0nVGE6eJNt2BI/6oE/ZiXpMpg6gA+9B0IQcQaQwXVwa8BpQZwRLuA5KI8Bk
h2LN2r65FFYntwI1BajqzpoL+ag3NG5zoV4zRvVJq7ERVBNc1VDPq6AaO0/Tq+lkQSbhMPuWVahX
Q/0WJ1sAUN4MLNegj+FlPtL26mMsAzSDrvn+MWoflHFdKQFdmnT7aDROpe+pa1HXl759BHK2fPPS
kNtpMarNnNo+eumAUjXqOpNeg+8T1AmroWDDiqayWnOgGqFWmRfUmSECIGod0K7w/KFjIttn9dhB
NbdkYEJXTqB+Qd2ngQEHRFwP5MLt+C2OTGpolNegZWAmPy1+WtNnEmsaTT7Pp1EVmyHLdgonXIVc
2B/+dX0VG3bQCQfT9VvcMt8t/XRvOEYX0FWXgffYxb+sKXDD3phKtUgLTGHWm56Q8obT4guQe+Wm
m4H0oToZ+GCPKm0ypOEaZSMb/DnjyY7leKLebA4T1H+WEc0AK5dRQdJ6kMw5iip1j7FqyPydj0J6
e/ykazroFN5jb6aSSfMpRESu3IFDzZfJQZRRGmigGsPey72wvOYoueEfmw++3o8O3GJzhJ1M0MqA
lBPuzfh1OpbzXGSF/gDm4w2ht6lhZiGCOs7N0+zrO2h64BUFCGYw5WikhwdcZsW0TOHX6wsSiyZU
klAabip0iXhGsW/4bRkvS6iCvZHLjKFmr3ueF/c5pLV27lDLMzOT+hCLOjywTrNORtLau9EA6XIH
huNN4Rf9o9mZqA3IM+/KYwZyT9Z3XwpbxGCJSeS3sRN37dibP1to5ZneMKDusP/sako/TY+yo9Hr
w/dKG77pzOtfodVtBTl4LUAp6Pkrjs/wxMux3SwfC1V/ig7Iq+aPZdjIWDV2+vaxmjBnKD40gWEC
V9MhE7X7ZBsKS9+bZ6iBuE9tbLlPldJBMUogGtMMt20niczHLLnSGEUlOB/ZCJDWbSiABuxqWIM1
NnmgiAhIqb1mF82KLkI+7vSfzAagGIrHuyw7Th5qGWgNipBKRNwdoOBFZish+hfjdHW5ipOzaB0W
MWRh1Mcdjdp89M1nJMNHwA1GcGOANJi/mGOIfXiiP3LFcqFz8A53IRLteOaD4kOD7vd7hC27dAXk
mb/tWdqhRt2eahyfA89CvQJCYCjrqLQVmcjPN/PAEicBy/sHaiMD9eS/IChRH+yh6B9VwpaNQReF
Sxj/iKDUfdAVY4PwUDsJdF8BMDdZ2gcdT9OvEPV4mCCi+9OtQKg8JYyjTnBam34W/xl6+peuSvVX
ZBtZUPnSunp1N63lZNcPGZiKUCAPUJrgI3JNEDU9mGwlqoTvqQASdapBUqbxixcn2SnlbrQmf11D
r8IQrn031ryDqmD6TJU+ehF6G6MxIeSBw6TMhTSlPWXjqw8AZ4vjwm8SzPNrDQXV+L2Pxf2QOPGq
VgOZOZ1QLjZ9zsEIiL2SfjRSkP2gkMRFKrXN7z3Nuk+03L2yoWqvXbZKlUGezuZnHOeG90XjOVc/
bp5kPwV9xfOrq0fpXVqUz2RJ5TJHc43cbv2Ie0F27UWMigyXm4faavPrlKbtTgfOfU0TPFGP22Ss
41M6OcVdals9aoqdbOPi5d9a+5oo7iKwtK1S5bSy6WvB8p+NsHkmgwwEXkE3dlqgt7W+N6k2yTlU
gMI+laruyA4td59UJQt0ValEDcU7+aTvW52jlqk6lUZWPGUTDlVGpACdzFsBdZig1FjgWE4REFND
ZiQUATGqJ7AXrU108278KQsJ5KEKnNQAjd7M+1tzXoqm0XrAQv/09T+lodjkoJpnOoV3NHzN/dAs
PuTMXfA9/l8hNPdfxP2LEAbmlh02sOd/Ebtctpnw2A5m+9dPerNM1Z8hfGkdPQOsWKBKbk/Uo0a4
JlSdVEM98pWj7W/TJvu0uG6mLgM3UykOj3scti4rOxHoXjzjRxcnXJHhAtqh+OO4aqj3/+OrS39t
GV52qLz2P5ZzstQFXXfSbwxP71e15P4fXYe3nmII/5Quvyv8unhlwJ6vu0EO9/ZgZAfcXst9qsfu
Qz7Ku6xvzsLptrVngn4rLlH5XGmKnonv/UlzwWXH8X2XyoOxOcoK+21ZgRneSt0T+MjyHyAyfUoj
3n2rnPHriBveH37O0wB1huIJby3DNkSK/rI0HtSVLkxE8WV4vfEuJvWklmqrHrexNeMtHwKayQsn
GoK3+SBDg98G4+1KtI3hIjHRc3cD4krA7MBydyScUZc/udgwvIDHsTrreBVdkZuimM1+4g3XnbFo
hhexVWgBSSEUcA1g5XDd4X985zRt+UkbQCIg7MzfIGtZfDI8z9hJsE3Mc5vCfcOx0VzQZycnyLFA
jk/NNXycKoW2h/MONRdEGDFujO4f+ZT7323DuYfcXfwiHJ5uJ4AojzjtYri72iW4WWz23Ri3Y5SL
77IboMreds5d2ejQIQN56xpnXSs8OAc8VsEm6+t47uDg1H9AfjC744xvFlfow69cdS6yO4qiwVCX
Qj18h8Pi0yTKAf0ULxHQDPUfKC6r8FR2TTdfURwtp7jyT37hXpepLHHLB57sHMG+twwnniaOW7Bt
GaZL59s2Xvimvtng/QgyGcpJjdTyfli3lQMC3iLEm0KV4R7Fuh4v/F4qt7eR4Fe9ctc39nMg4BHr
GpicE8XZ4Mu9mKVu7zvHcdXRetsXa4evOZDaX+ykw5fXbCXEEmqlNg0VqzSW4kSmm619t+BfdIt7
p7EoJaotS+h/1C5YRuJOHJseAGE8zwvgM0MByiTAVm187Kgdra85eK9XruPL+yUWslJvsSD9M14a
bhxmkgVopiTrJoVEra+g7iaq4Y8DCpDFRR/L88D6rzEk3iAkiMbL27emi7SPJo1SHIX8zqQBCnE1
4RxiYHAHCdIBkMCF4ty52Ciz/HOmmNNTHPoic666tRIcp4g0H8C8jjLhwfPB9BRozE8eeegla79n
0YUaV4Arbm1Yerm1WYf6s2Zso11ZifDAu4ahoqrIHJRNClAImm13qr26CkEHgS5bRJk/2GXBzI3u
4bPSpDmIxj/YAGdLpFYnJMkMs+4AixDeWXLgw6wMSI8PTt9uvTMNa53ZQq+Pm+6OeaF5MEz/maqN
sQVpnyoPyKc6lMZG0rMelfgXCfTthUIivx/PaoJFLw5LMI2OGt5Q89o4LnXgvahw0CtAspUYRfhB
sJOqxCluluEsk2IIqg71pDVzV8jnF6dS4SaWhnwmATB+Nwx831t06EkrSIoJ4GS1whKMbMepx+v1
7sZ/u2imrv5hWqxn27TvxUPegkO/K+yfJTpab1s/bdAO4H9+7vABnvcYNdR7rvGSgVfLq7ass1kw
V1R29c9E2GBNWkQZaeCmpPKm8vJ9bgQtW+xu/yra/LAKkvsov8OWw7izJ6064mBgOFFTWmI4pYn1
Zo6QsMdml29u/GTSBIq9MZeVamiCVAENQ6dwNXSafqBR5CDeLkHm73xLiFuOq8h0i2OjfmuJBOVY
4qFknsxc/QjHLgbDHNlzd6iMn2bVdlvy6YO5Z03c73kHXGnnRiUqIBrcBsmmHkguqtPf+kxw2py8
T7+LXCbWli83g+u0uG0Av7BAFAREJjatkqu8GSBz8YGIZ9MkkYWTi1/mayLBAzxWq1SAH82rLHOR
Mqr3A8taCJqxPjVWKGWDrqswmvNYhubWCsM/ybU0oBlrzotJPUdNaEqNbwAXQE27WmQZWMybuROq
NUDYGQEspxagyy7B5CNzGYiwkwpATyc3eV5p60RO3rEGrvRg9KLbmrzq8BJSn5zOS7/XGXYjYFdk
jzKHyFrIfLnFRrB7MaGi3iiUP0WgsL7fv/2AjBy6Ou8Fw1QqPFcN/23BcEcFxDd1x1RFTGXIjeD1
BnSn7BR2kQ/t9tI/kelBFAlshO8jIc7/Dj3YmpYQmkENCprzXeFDShDHte7KNKCh0SY+3rtHw9gA
k+O84E+5WLYZ/2j84VsLmYwrBzjl/3H2Zd1t48rWv4hrkSAIkq+iZlm2YydxOi9c3X26Oc8j+Ou/
jaJjKOr0ufd+D8ECqgogI0skUMPeB26X00niBP0p5znydJUFN/4akIT4B1wPYSB6OGqSqQvPLBrH
bVXGxRdZu8aR+RYPaJgClvHSpQ4DnLeZf2EZ+C5lHf2HlK2c8ufOQwRLzfSjPnkdbAHoxr74QqIK
aM65DRQBAxjqmQg/O/BXXhNVysjrGbuQKS8OvSqC9ArfOMVWBoR6pZ0KQAmJZQzwGgRzk8pMBO1e
tB8Rpt6uOYrTOLyPKfUQCDAdgs/e93eUTN9D8hdVjyGYOB8looFwBfyoKDM6lDoYbujuSUaNmPkT
UkfCBxolcdE8VZ5xU4Z2txCZZVUW3iw0YffnrMQgQKEpkVxeLpuEZeUzSAJ8HHpF+DSNaXtZh/Ai
hcizbN5tWjbCnatsHL8AjH9NeJ/tOL7JfJLfJtT9I880/1y1pvO4ZDOyoJS8q8xuZ8huAQ0ChvKH
GQg5ncd4mL/Dmz1e6sHENitrqseEhzjXF6l9zmfnRHIeZwmIYzL/revS/DKIMgPIYgUCQ1U/mzou
2xfj2K/AUaB5TIMM8OErcFSbZqcaIG0v/pw1r6VVHKiOdkSJIMCnOn8tuqU14oT1+1mx6dp+lgap
z+OzheIz7HKrYqshVITVTYeyHb6GIYdDiuBTVshX6lo18Gwk8uvjHNQvIWJdz9SA0xMQ/ACS5pl8
jh00JOZOA5KDHt6EG1NUUx5QwJPAs/XDjiEG/cT5OonEjgPs29afHt16GR46EJMZiezPwL8bHkiE
Pwm+/R5+Aqnn4wFOY3gkloPZl19pdGenZaSgpTJjTIKyd+BdVevxaAblD6nXrp7jD9l6C/+w0Zeh
yxtp/pXWXu+LblEvE7ufy9Rv4hC5znVp7q2kfE7MJrsWw9y/9KmMrxKE9KOZo/xJNWE0Nbsqabsd
DYVwupcirp8dHr1PYsh3u8aCrZPaFAjRwh/9zaQ88dQ4yh1PvRp+3osFXjV7MtiB5JFhp6AnI5MZ
PKzrvBjoJT91PybpFUOvizdyCrH7U8veTCEbbTjRunSJLBPIMirsw41s7ZI5CnRxM3rmgEA6Iv4h
gvZZf8JxHtVYdmYHFg6f6xBsPjaYo6C1VayPhlpLxv+fcwFJ5KLWrToypOrsZoqFpArKCKUNgEdV
whUimKCE865D/QdK13YagVgryDpWk0n2r4paVVJ0C0DREoTqWlSgTUjE3FEZaXFlKHYBcJfodq2R
mWdnKMcXG65DFLEmyR+RZ6QbZDvDPdHh/ey08cfEObfc35Mq6teJFYrFn+3O+2wah7TqhiuvUIIx
pW40bWk8yvgg+wKUvGaEcDZKcQdklKsu6+L/JCCbRY2hkuW+AapXtUQ6F6iFTMZytxquwo/FrQUo
uWPntgFdS19V25XIZkXlPv471WLiUsrHcxCT/9cARrcLNbYfIts/zcZ6l6WIGLYiMxFYAsXIxSEV
dVkM7J19D4DwpAc09zqk+Sg4WoxArycmE6c+s6rrnUA67oY0q1Abjcihvdws4icJJsEndajgDDqS
4c11yZyEJkgN99O8fJ9jRAeZygmj3pAgAKhlDCkoi8uyE4m0XA9HNV8Pf2VCsv+FHd2FumLlDP+4
YlFHFQLG6moOyBOCwYnTHepIzasofmtRTbGCPtsKR5+GFtBSwDTigwNQabWCJvn8m5aI0jQY2IO6
AAxtqOWMeyA5pPxE8H3UEFqf+wHpp2V3JjREicuW1a69zh+QVr4CAWrbrHYGMI2P/hEV32AItZaX
FgGDq2nixZjbBvsNTHJxALRIefWaxXjphuSF5EvhNLtsatuTLCIDYPwHEnvNNB7dHnBPBXIFfgMI
2yXBieFzFrnjA76J8MvTqu0wbeBRi548+Ig+LamNzCZcDc5VVOYId0Ildpu8oehptffmsD+ACB5l
OmpZEzh1iH6lX7MlzFEv3+XbpcLP2XBqwD9mbbGXdWJsPemWryFvkSHO18FsldUr7+Np2xoN35NB
jC3iE0rUjh1fqlcSZQzcEuVgeEcaWmk2Pbi2+I1G1JSK7sNDuc6FllwW2ztVDhBHSVvNU/NcV9hB
5v5vpQdI6YVAWOIOYPRgY6n369hNUIhWsBYIq6xEVKKvsWuB6+kTYaz0wF/OZjd+IrCVSIEQA2RV
w7SoxYUplzPpSZ5lINxRicR7kq0IL+oiDFk/gZbRhfB43OZwljo1KhqycAkvgAsKLzTsrQVY5C21
pFr1ws92RmsuwIz4MeduIg2Z3cuD6USfx14imqga8M85cNYgjQVwGt1OALD4XRbxFBjaq95WSduD
0b/RRDP2OcqxSA/+E7nxjcHfdsXEzx7eLGuzoLr/XOAsUgK7DF3SkI1fATZzFd7ob7oJ+GnsQC/l
gawLdQDiLTa5txUx0lLb4om3c46cTje/Lqqhnh6auCYA75C7RHb1KGxQmKspMZDOPDMszqvCCI9j
A9IQvZxehHpI9APfwJA9mWlerJdJvFcW+eXDneXdNcleL0u9FAi7c9ni6OSJftl0vnSRNTLxI+K+
X2jk8Mq9To7JEXks5r9Dgb2Om4/DuzGpPeBv0ozVuM3kFbtAwDT0L0glqTcUvM1N5zo0ufe1jB2+
N+NhOJFFHYFkhs6yHxa8lHzvVuzWgs7D2A5c05S792uYBuKnznwgn33uMrF1W7M70RA8aFuLL92X
Jkqdq1CQ3SQH/5NADb4HwGN13jBzMFr8bDYquc/h+P83M65Wo+m02s8XneaoXy8KbMD3i+p7o8XV
RcmsNRBUsD3wImRdPm9Cq5KfUmnFAHKt8SN1GvfNdfxTn2QFvOVwAs65D5roDwuRA7upKSJvS4nK
LSuBRCHg3NMZyDODlxx02sCBVFQ01IRAOjdLe3mmWXIGzcpkpt+0QYGP6n9YaGY5asN7QP85zFtO
hWkqbD7woAnVDFkQj273SpJxLsrAMIAQSSxo2p6Iz8jEqlb7sbcucZQvx2wZekVvYm87/A9+H6vf
6bsikEkSJCD0ffwXA6MwZBDz9t1A4MBdAQfGbyYkDiAk8GI7AM7pAc/6Z+UtZ9G1xpsXLcYucyrr
bJZV+7wUIEIlC1APBHLIwhcwFz/ndpo+1DbQj+iO6b9ipNVhxAb5mUTIwAWhOTJ89nEISqUI8f+d
m6GSNnQLfokHwKsD3/LHmITU2M4UAgF5sDZaRj2jV1Oo+6t5oAVxsJsEsSQABcDdiQwU9rc/d+2R
KLdW3i1Fy+UXRnoqxPSNRMj3VYF6F6xcruX8jZNCeySirpWzK6rLjIxZDioYbHGiPT21QV+BZ75+
st+MqxY012nySC+I9RHfFe4/XxATA12WM/nn2rIDII/HjzqtS8gsRhGqawPEwfiRF6bsgJEVoSpB
ydoKTIYIuTV4+wcD3pTmYxeC1yIVU7K32rgGhLY7ZNfSn/fRNHbnVZb2qLzvwMg4ZcBaWGXIx873
Bo7CSBmzn/87fDZioArU8Sd0ON/2LNO0Xd9lpunf47rzuAeA1dxHT+OIxMTSNcZNViEnrGCi2PXK
71/YkWHsBdBM8eLwWeAaEhBUoPubkAjGjIe1S3qHc6RBxs4YrEKfYds+G15ZUVnygdIEKCVA5wr8
a+rAMDnJFrHcLNAz7hZYUxHu1vJb0ONyL75GqN3Hm3opfrvrcXssf4s7uL5LUAfca7umfJ2TMt8z
IzYuhuIfRQ1GO+4bRXZCwtqokX6QRRvSajkNqeHW/NQ1BXtmEgyV2fJ9avz4wHthHxzD935z+Q7e
H2cj4w7HMF6jllmljlH+WFy+ANTFeiGJLbAVBCgw3HPKoPDAepjFhb2h3LRJEY/wYfjLkVEC2My8
BuztbLqBgQDwjoRN0SZPwPxMnhA+tA4xUmbxIIZstc7bPLma3RCQbPZ9OKPyDHBAyKJ5pAY11TxY
AOO/Q3pMzTZw979rUHgJl6k7XBZSkLXpd/KUVe3rKsOfTj7SDPjQwgCFYO72fhkPsAh5liETJm7A
JGrU3RFwytHj6NfvTYuDXTh0CLxCkkQ4kiICja46l26UY29b1/EpzpArj43xl7RvpjMCK94WsXD5
nc/u2ezM6gtwzaZzMgEPkJiQlHz0sUPuEP4/EMmdx1FsDA+qeUYsFEyZZgVUxAmAVqStozb8VLFp
Yzqh8cJQsGGWEzuFvSu3bmQmgahRhbBPEwCGCGyAKDoWW3UybeyytQGY0aM4VxVN9N6EC9VJCAb0
yOiO+TIUgZEXzilWHOfzkEzAhej6PQ2lFS1H5uLPWk2d85mZcnpALTAystQQcIrlp9kwV1sjwfxc
DpsOcd0XMphY+m2szfBKi9GliroH75fpXok9jhrpR0u6HRDwFc42Q/1t0AHB4AmZCv2TxxBxAsbK
mUQmmyTuGyiBFxDwrTInZoB9Vk0FPr4LQg1nEpUDnnBznxTH0DcDossrMqRYmTK3nurIkqgEXMod
EGQFyGBB3SBcbm6sKUftFNLq3sLRXh6EAsJ3S4CYLyVQ5C1kPlaBZ883Wkdpaa45g28S2PnzGz7u
5YGQwvVcb2IT3rqcbQyrzLMDqmwBPDb67s4JGaI4vQK0ogbu3upaVbJC5jG8Z6SNap4cEuEANiON
l4NbJoClMlLza1g4Z1fVtZgo5gti1kyPZjijxi5p54AqYWRnHcUsy7ehLwpkwY/Lfj2bJOrAQq8i
anhuII+tA+3Lzu7V45OOLrYtH13QWB8dBNJOSDO86sIcKRhi1lSGY4Ks6YRExFWry3PqKctAsMb9
6NqoCO0S48szDABi6FAW/mSrhwf16iZBKD0a966Tl3zVkmJABXLoIdNL25I8tFoAwQjUHdNQN3FV
cgC24RLK63yKK+D4hcvYsyowGMDLOqKKUM1UmXvgFonTiKKWh5EYJZS8ttqpBMAHuoVbjDunMJaN
tvGJXEKPkfcGwlxm9EEJB9h2BiXfq+0kcDUzE1gXGFHDnf6PrvOWB2QKYwsYOsu+TNr/xEPxxU1G
vGVFl5g44FFLtbCQGTbicWaXAeNtKMMHz8A3ILXL+YuFMi54Fcz5C+JK771FyXokrZ77jHl7XRin
6+TyaF4Ah6FK6rR6tAdgUs8G/pZKcVNb54RAQ3s31zNR7I6vAme7xUrAlJOCYmxJ4nGXlqC/yZeu
YahnU0KlbpbsO7AwxZFEGbfxIEc1df4Qh3yrzagXokrASnFB9X2hpiva13qq2mOqRAM9vEihv4Uf
Jut3TX/3yG5CvUs7jEBxLl12BmUHOxeqNwyGKMBahW6nu6Tv48xG3LH/hX5JiLtIrXLTXde6WVYv
UxXlU5QIY39/pZvpZA1s7/OIhY7hz/RBxCEEGijzYXDlF6T+i4MWUY8a4huiqatWTve2sQQMiBMX
IDE0AEWMBPf0sZtLBH+y7x0Agr6waRqe8Zl9JikCqj74PosI8FqiemsWnu8Sr8mPpDVdkIFPKFCH
Nxep5b7/wsBGt4mxXcD5FsdiOiCvh2Eglz/PbgqGAXWEJq22Y86CkweKUsCiW2a7OG3xCCrINxs+
lYRV0vw8BB2d8tyGTyxFRWSgjHtX5BuwpzrZtU6RJS3CpPJOgCnmiCyJfPfOIAiai3hRCG3BJEG1
TLgdBOpBMB7E4R3zuNuxtMJjjdTvGCBAVMRKUJGQGg39oWWmM3mbySq73Ur3rRdfxyg5vl1nFdJC
2OeixM1B5Fs6WYSMC2mcW9c1kICBHsnaNHkzat4j3xByxOPeLWbGwxLAHv+cxmVjlEg8hOVNV6+t
1xj7NsavnOi08V5C5ZTacCKJbpdacjqVZW8iw1ntR3WzClkmXswoaw92PHQbO5b1TkPy3eHvaYXG
5PuVydQhtSqDbzEZAEzYGc5nwxrLhzmTBTh4MSzS2H+uE/dQgwVqDPLxL2TQ16+mI5EpzaOvSQv8
frLsJE8Q5zbAfK4mgnin2QGseME7oxWf7TTrjg5Po22eLvIpE/EpmSWwEZCyN10TM0PSZJLUe1kC
93RSDbK3UolABbpthtcZqcmaGtGNKcrGrS8RaG4vrgk3KsD1rC+ha//udgyYEc50MGYn/c7Srt4i
0b5+9Cs4Ahqvf2vAmK2KYAWqN9DTzY3Mln4wZU4UOBF37o1v7D4WAHbs7VK/uoYUIX5++nK/stFL
gxPvz/dykbZCvS4+D3Bhq3MGIvx1kE7DdC28vviUnFdunToCBMASfw8HVu9mILxcxqp3nrgF8mbb
blERaWR10A8AWM0VtipKVdhRdgWYVBXcqmqoR83ipbLb6DFNY5aDNMYfM3417U5Wp9FzBrypp6iY
yksDAsKAiYa/Aeco2oVuaR4NkEy8tbL4ak+ZBbeGUX0Gwxpuv4ufBtAHHDIFYOnlLpAxVY+aDshK
29lm44qRuUJhEtylRrrU81b1YBzY7CKH72OpG0RNMxcJfCKok4kn+ewllwEpo5/qSbaffkho4HR1
96lHHFbZkGRShvJ9Fg1I7BeutvlpHT/1vvgjbyOmTh14s2eD/0SUsdO41BfpykdLibQcBLxsG5Y1
3w44ZaN6IPKvFYt60OYsAkj33D752C0jhRyAihQ0paGPCgecIFEF2UuzXLUUcCWtyEEuTdoUdV61
D9gaxSqdznV+ElbsBeuBARkup6aTAKlL3Xz5agDAewtACOeJzRZfG87iT6g0Bm3Bh9wH++CV13FA
Vlo+96V/yGQGxDI1XSvSIXYCmXT2rvNKcWSV8a0PbRbv3bBNL15ROcWXWbA2AJQi7oXGdZ6XgXTD
MsuOIAdoUOxqDufZ426+sRKAGk55WO3mSCBtzAmjDeC3AFo8G/EpbB0kHDuAFAuzOX6bepDt2pE9
bj01ZHjU7KqSoeTITeO3tAZ8kVfFxZWGxoxHNdK9Xm1wR79OoMJtQWGRWJ9jCzX/gIEb2bZKkdbZ
Fig/Hkc3Dnzl/29ny1+OvYoHKJc4diBt6u2oixsT9mpF+tWUVCl5/anLI7fYeJwnO6nmD/CFeTta
mtQx0GqQ0VWnu1BM2Ng1pYwuMVhlRHDf9cjAz93osnYbJHadXMT+f23JuPHmy8St7BcjmkvgPsRI
XSojOD8XczQCbMWrbNu7zA5QqmlfavNFdjEQsRZbPAkweX2fsKWG77JZ4PQwmz34WPoHBqaSM2qH
l0OI8+izWYBSsIiW6c3Ixj9NJHj9hXVE0SDF1d32CairEtAJWipjQI0mJE/qkWQZyt8AUWKqUpgE
UZsj7hFAwWpI1TJgGuEb1KIlJ5JxZE998kC22dXW0wL/U44dIaLjMd7jVWcbZ2rWMaluxgNHBvpm
1XEmWDBm+LaRVQ8P2kXbaxlN14oKJMsnL4sBV7AvQ6Be5qa17xRXIPPSYWfHYFdeDGf8+gv5FI7h
kxtlzSGjpNRYpZfKJXQuQIdzLjS80dB4Kfd9AQgaMkvC8lXyCJVKH/Yk/+XMH9MHOEZuLuBY00sH
EmPhggU6NjdA/hYPkV3RDxi0Ur7p1MClgNBxlgNYc/wTm1MOZrJMRGfLKPdUBV3X43CQjf0oLO+9
MBpAd8WFmmqpRbUhO1KTkIbUI1k8g0IVfwvMobpo6lHjjU4cuHNTxtt2LoEcvPFbmW7TOU0u1DRT
9967k4WziC+gjkPovKlqtHfmpM+ZiexzJwS4ulrnxnCd6bfptwoVsYp8QHo+OBwK7OhRHndHHW5l
c76PvXlaFfrRP9Xp30k6g88R+UVPqNP0n4pisa5qjcIYzn3aYgek0BbgbW+vXRe2Mzy6GAMIb8s7
vNBuZGRDWnvyqmBJwKjbVyCj3/RTg4mkHw0vP7p2/kaGkoFjGIGA33V67Uxpu8tQzgAHeY6soUJc
TeXzahPKz/Xge18zeWmoZesU/F72fV8kJ2AT3+UnkWBNPGrr0DvP/n3GE+USsdD9A+A6f6Lk1btQ
k4v+vXcvSwwH0A2oGNd25c/G/z6XljfHM57gKKBToztbR/r5LgqrYX1q0C98fTKsTwn63RfqgWLR
s4UM2v1kjP5ZPw7IgExvny1r/+6R4kbgo2pzxEmBAAvfNxVhr13BGWoRS34imZ8VKSocqHCbPlVv
RDpOKdif4AaVB68A+6Qm90pNswksOD0OYgEnGCniXBxt8OE9kihehH8tw/YMr8OYBbQIyFKD2gYX
m61IMVEADfb0zAsPk8pLBOK8irpa4kpaYJ+BOqYfv3jGwJ8L23iJVEKkxcFFIDMPdYlek+6q1I6i
4clwQAxCjsgxnv5sGri8yPHog5LFAfpOfyMjM3JEKnnfwXmmRdT7kJMViahRa2t7PalkcJAl7dkW
o7OnePZdUJvC1pV0lwffPdxF2kmnw9yN6OM9znYAkP85LK/tSOGjxnlDF4ysJDnxzv2Kf9bnNKv4
DluJZC/UMELpNiBipzogbRfz7tGSwAt2B+vzCNrCzxLULMqSJLMQzyBz9R9pcjHIJJCg5TzFXm8+
dxY4pJoYb6DBnHZUwJoiPfjBSyNQCuLM2gV9B7zF0HylctZuSBFFaxrwNapKWDjH0r1TtOdU1OZu
zSld+fsEcOE3RexIABqiuB3351x1RmrMp1VBCah+49Sn3LRVPD8ESVvcGLs+n1CW4/XhloSx6QK/
lLpDykOAPsCyATHc2lsQMjR2WnOzEAmBDj+fptZbeRk0OYPmjbiTVcJvt7UHSHpSlOpgRD1qTDoY
6TExOyAJ43YKad0hF1sPgA5bN21L78TDAaluEQPevqLFLFVyf52wwrkiSlvvsRnINg1xZZJeOAKu
lRGP2FVlAuAMSANq6lRJ39rTrMqQ2WYdC8VXzCOEG2SGpF6cc6KLS1s9QLRhq6fHzIfbZrPqSEwG
M0j/LuZ3pN2Jc0QbRz1PqMnrNJoASre/kISR7KOwwcOcHjgjPWWS9JNVOPzsU+LnjYKbYR20tVvs
U98eL3EfAQ54HtpXavws+ZI7Y3GlUSc979C1oR3QkCmzEd4oy17cTyQCAXK86xpUIRp9gkAUGJ6f
QMCwJ+ViCfgykVu4GWJWn0hGFzXhJmaj3EfwOMLjG/P5QYa+4HtnFKg35fDK9ZnH4aqGpoxLo9xG
fQqaBxOwXkp2o2iGAcXCViwfyjocQNwRt1uStXmEaFnqbVykrX8DR+2zX/nJSz+346eCj6+ofam+
4X0iDr0BvKesWErsFGz8tMKxeTTm3vxSxRO2LphdNb4EdS/ANmiIEx4OCvESX9Zh3G6SxKu/Zrl0
ruGM2i1aLeISsf4oKo80VLeATHlw5bpy2UdcoMpQNWU9ofhoRKk9ON/EqjDgPEDcJEchdCcQy1Mm
qeA226zWdlpvqyqccRRNIdTrLJ21ccw5vrpFztalSVlE5bgHDZW7GXo3dbcoWrceB6N4lctk4fmg
RrSU03XlaamSN7oQKWgpBt5NyYanig+7JkzSq13jb22pJkTJ6XnOjU8kmkAtDg5LDymOPd4lW21H
PT5Uf4ytJU8JkFafBviQnwDjPT4y5FCQgZYbvb8cprhDvoyy1QulIO4MvDC29tqYtB83F4fz44xK
4KMdsvYC+MX3Bj58lWH0MaaetrFmOP88EAtokbYlGYJTt+vd2ZH2TkYLRI2HPx1KAMGd/GOBX9lx
xxlPVQt2RVX8YXSOs8tGlZJJrl89Xh3FAEB0wDiegaRX4VfTHPBk/UNGdj12W1sjHbtPZExr6bny
43pa9t/XS5ETGSCCiTIvcEMLdkOjRYRawrHrSzSHeyLOIsC2lViMFCk39quZYhzTDFwjOH/1LD2V
ej8raUnLi45z69dnHU2sygnEYaUJN/nPEUbsmJoBeGTgY6stdtTaNeJIYxSE305m9YiyI9Koecg/
YkeE9dphSzIRuX+D0bZrAFaY+tcpcRsQlI0hcHwUwECqwASol9SmBwQp+QDQ71s5KakpvBRIAXfT
tJqWoskkC1HAtAnDHqlFH9fQxkJdXA9tAiGg8b9eHmVKxoRQmLa6maWXuruNX12892YfldMMieY/
34Y2dpfZAjfhz3d+N9R3avnZ85JVw0GvR7b60yAFySr6FP9Vnak/A8efgWYsQMDA0a3b8BHwi706
P9rJDPhSGhus54DuVFJqbsYWWa22RjuYQSHtLmAcQT8UqIfvE9axUGuHqQGo1HUaCdxZ1PGeuvri
2NY1s6IcVVPW1dcpkjc4l8rZ3YUFvrxuuTw26TJ+ti1PBgAadPGdxFBmKExjrAG7oRpmOesewNGS
AKzKGD/zxE9f4YgnHTVqsXbsQWYF6CZg7E5SwTYMlf2JmkWEbyaSji9alCrWbSdKnwxp2J8m0TTP
Kftb613sg7BvzZ+1qO2N9rT0fg/sI/N9ZQbs2T2OXShYU+uQMbDAxm0xeT6Cl7gDUnDPExtAD4xH
koH8oAG1I3kafTCSSpTINPD5JeCa8/CqXsdDmfCLHXI4wICw1mz0mIQJG+2LH88GNPm2ruruciMi
E2ostQL1VmMyWmTED+/+Isv37U1UfXXaxccGr8K+A/kU4GCZnRnJldVkbQS42XY4vnsPPBNVffaA
i7EHpEaEqipmFa+5tc42F+BfGiC62AKuDqDyEiQ/DzHeqg9ez7xdMShMA8N4l2ltORXpuCHDKFqA
5eDaSIlB2tS4IaMUuQ31lvtj9YDMdVph1bYoi9/YfBa7gfawo4f/ixmNIBZXu1fa3QIAoVE5ssLe
oFCx2Fk9yuXWPTPpwz6JT9hpPNZ5FT5bPaKObV2sIz4s4bPs8AhuTIaCPGVBjW0hs8bysc/Wssxn
qBNtuBXQNM/1/GfXmLMzm9K/SES2fMTX3mFGsI7UFagX9dlOjAX78S0G75K30e+5YgYe79BjI0uv
PXrPubMVBZaBZ4F+bzofskSCcGHMfAdhVccBcWUnQMiVlO2GxnZioTs7xoNfqg0GDUkzqmoJo2X2
xkcO4V7ksnwewdyKMqre3SOEi2xFXo+A8d+XKbN+c+ypCURidS9isrr9IqvuwXcG+1zXtXkw2848
IQNXBmI2D5SXsybnNIUTLIVtohoWuTpgnOyerGq5sUjgAQ9mZUETPiyiTmRBvwDJWqdyCDZFyOtS
mR+UDuKbYYKsn2zak8175odKFLmxTO0QwLBcPup1cIqZQa1NldcAjmCBBWqqizct740zZ4Av1WPp
suGCRG0ysz9sb2bZiLYbCXGUzsjW3Q09B6tBklgPvQNyTbOYzySiBkQGyBdQjcFdZGSRXQ1CwVNt
jecb2doFlmdxmGok/H7Coe13OgEXFcjOikieXHyPnSvJflZEeZT0L7NCC1PGQPUAx+WAv1lnojjN
meIdSARA0Oq2/YlmrodxC9mbow/GkJt6TyTn4BSZ9MgAdcEHslaLDj74PsvCn1FvvBgoEnXN8cFH
jeNlsuKfZFE1PZA27MMRDwk01FtAUYnqIj5taQi6R/xxtWETf5FVWz3Us1sPWx+7o02agIfXUIg7
OQ6ToDiaQERmReY1LB21WarNPVDVBKioreSRubaLd52X/1m3B/w22j9QBt2DA1M6h4r1CRYC3HaN
7aYEHVID5G2rPqTIpUImIFC5SRtVALLeSJQEH8Ez9ZLQEJ/gu5psUJdtAaEr4ltS+CDAOL4nMuDI
gnRjBYPlIsXiRN3Jm+HigmNq3sQMWNjrmFQZkjYLHNx7EMB1wz4ayxTk1mhCfOUBPc27akPjYWhC
gdhIYZ4GU2xIHYY5Ql+teqGvXT1TPoUO4EEowbBs3OkhD3fviYYq51B0TomECqWQGR68btHdJiP+
UND0FdJjDvMO+IWNfYiRoSK8PLxYAFDZs6hIN3HsI8uahK3KU7gfhwsSFUiTRXAG0RwaaoWefCdb
15psLrexw9p6eUXJlWKRaatXP2Z7x82Kc5JI/8Gx+qZFEQG61gqxq6gGasZ2NxqQtLBxM1hi2Zlm
z8ClaCfNOj+ysd0aOlQPqiWoKeCI3rjuUO3Imb9671fHPTn71+4/dIYVhgd8Oud/GKndmpXPEtE2
1V1a+6zyiY86i8NXn5Ue4ijKAbAOly0psMnHJ02Jx07doEuWNF4zRNTsKhEcrHMLC+4U2rhwgYzg
vCe4EdcDwCD/4BkOFwazkPR2mwBH+sxM/pwzoA3f6klTgtYXviSEHekJ7boIGdnS+rY+kNen9l2C
Hj3PG6d7wwl6OuintH7O38n8zAomd0QwLEcEuWMTsBkaq95ObdSWGxJS838dmwpVTk//n9awFNYc
GdEtZFN9hP8PR5PQGC6aBeWOU4W0/wvZUHQyqLPUWklZiGBFT6Pe/0mG9/f7eis3i2KHKfICft/e
OZH7UztLZQi4ytpz+p1WANnqh0P1l85T8q3ea/jcgHaqHeTeK8f85Ge1d3FV0wjDvWl+JUsS5Aai
Cg+4Qf9m/N/XG71kP7ZuByDoHxebQUwyF6z5Yyqzl0YRIVWqoZ7LgPNJvdpnIBfnzA20DCXlYD+6
MzRzZH+OYXQiOTW0nkWcSjQGzUlzAovhWS9FvRxY9Pt2yAcUmAOqvWPbRIVkS6fFfu0GGcjD+2dq
s3SXk4aM1i4xOmYFnOm39mqR5GOSXuhm4XUOUuRRfRkjl0skS47XInDYO8CZ/MQKliiCsDr3l3fu
MBoTKdhYvZVzAfgIxS62zrvp/nIe6Wmys5TSCTS5GDCihjMYllDALreJjyx+Ah0nuPEVOrz1FTI5
CaiZCHEcKYsjaCaoT2KaBsg2YzfN4k8SEeg4yVdrbbeujPLBONlr6T/WFHn66FUIOet7ojX1lFm9
dJ8NFQHGEQ2xX+pGjV2+d2lMDfILQEhCmhDotRcaR7Np7Mo5+fPOrqwYEGe0sADW6OEdlcSy+bML
hJCnoU+8xw7sp2rQcB/AetTzinA/jTg6kMLyhelu0hzBPzcH8RIJixBcQFa/OB1+J4LXQH2vgOsT
1eOWbi6t3Sjer/8lv0UW/oZuV9+Q/i9R7+Z/vP4XyTwrZob0USxKRgXSFt+33m4BB7IxZpcRHAug
gk86VC3zDO9EVGGvGnPu5v6BpGTJjTi/yASoqwEJQViDRHKwyy0tCp5BjzxdCh5KsCZjC+fHLX49
tEkTUTgcqhzE76tQb/Fo69cUswD8Xerv7ifSuPF+77tqeTCqvAkWlDhuE9R5XWYV2808Z4RH/WNM
PWrsoQX3jg8gZKXUDU1b1Nw7mR6WYi53IAhFueSHHbi4EeFye6T2CnMcd3lqigJpvg2STt3cewNg
RDk+0wYQhUQ98hBqRdKDczmV5acN5yCEA7c29mzA9SSh9/9I+7Ilt3Fl2y9iBDiTrxI1S1Uql+2y
+4Xhtt2cJ3DG19+FZFmQddz77hPnBQHkRJakIjFkrpWE2SlLDQDI9Db22ZMM8Lo4uFgMUzIkIbYN
gcQym++GPWi1N+EMgkIPALF7MChf78pXRlkdpkDifjdRcvJgOOYYV6gBbndpFoimK76KcjhWlen8
QG7mZ6PUx8+DntmbwXKME0DM2SUeZhbMPgCuUUtaLmutCmfIFQqmZuyR8eKg1l+T1bOzjq0Vlpf8
HEeGEViomvucx/k/BhJI/qkbYNMD2Q2f41+tNg5vRV/yIOu74bmbSh0Tf2CLclHEIDqqgmgawLr3
B3IwAFKPlwbn1+sh1iUxHxbDqO75RSBGLo3hjIv6UXEj+qoLbVzTRSjgH68kL6LuY7nwLQANKQrd
Bw0XUrLlFqRhKS+i1EsEyWOmYqn7oFtVvmRCMmWitA9/F10okR+ZUjxe7faZqMgq3mJ8+4NpqLQU
FPD++kE4WCje/ip1seVraOhvu13o7rtRsdSt3n1aKpD6Y4EMDRojLsFOb4gcEXJLUImGDFopyhSC
xgKmQXgbS3fRLf0BeNTvSBvk9wAOAqQWnOg5yJADbMpFDKA0RfY3ig4liEEzGM2wpbFNlUG/2/wP
NVlGvnfRZZzFhWSo/0QJI8X83QbZdOHJBaERKEz8pTxkqQcZUXOUzx8mAwtvVSEipLgNa2NXOH2x
eqwzyXkBALzMxc4R+ZvgiWZsBoaF2fgTQAPqHFMcYGgv93P3h1GXGjJqCqSx0L1FaYqKKOqSui+y
Dwz8NdtQRwGfLaGVDTmjp96DTEvtDkmJ0gbAsv2uszsknWGk7GiIRLH3UDT8v8gsUHIGHDtPWGZO
7znJgKbVjvH8N0mWlGNNKpUFB4hKe+cR5cicyVpQCkQRL5CIf8tvxhl7fL6LYaZgqBhrfK6mJH/i
CW92/hS/eEMoaVUke9TSJfWddBxQyIv3ZKhtfEAVr5JhYyHt+zmuAdURRUVhrdyq/lqj3vxAMtJS
E4ZGFTgoNg0eFKnopn2BPamVMqaeZsoapfcr6IA3Tj2nqeOXqUjEhvBQtQh0bqu88r8z7GZtSTa1
bn/qJdoq9R5kAHqGx+Ln1aBCnmYLRxL+jP13PiLTaEYq+IbGrm2GO9EOfbwROaiOHvWP46Hty61o
jehTKNpw4+p9s7fGuvkKBGFQiMwAiahYfSpRGLYuB7P5CoaQEXVMJnviM6grAZP6AQeL3pPrNdM4
b7WxQoY0dgHdXZlbxSm1/YBho/xAoxLYQci0kYq5QIH6aBtutVpUUjhKIWlIhsOOEPMih037Pup3
y5A0WtmUJ83IfnmT4110DVCxLurjEFNYNXjNGxeATw/Rcw1bPHS1JTLpE7rmYkp3Jyo8HkUbFZvl
IjLmXfjFVd0zGS13tvyJ8qLqL5SfR4rp9WEJEZsJztdbTFC0oUP+8AIiSmC/ucQT9TM/QUp3XG1J
Qw0pQGyHlU7hxsDVk2CkSt0WTrKqwYe1XWxIw9PwS8NNd6v2gKlHO75IMsdjKmzx7LrtGKut4Lu9
4yqZ8ZNSKjJX3g8KdYE/hQ3BV7aqWTQFzAevpCJ/BLb/z8Y0tQ3JHzkklR2pH3zVkHpEVkk9GVTI
B8CDXDFZKluS4VAb2KxKrfxI5rP0lY9VdPYy23oFw0GD1AJe70Yqvyxs/WQWJaCQeZZzmauywb+p
fxxC/UVHtviFxc0GFfJatWl7ICz5UYwVC+EpOKJZ1LEk4aGmkKQ4yk4bkE21Qq7yAEoxvtbnWOj8
Wwb8SR8gXcflWZB64vVuCCKpV3BU4DBLS0CwDrjgwQJg4UqBBi+YwiAkhvQRX3gZg1/o4JV+uVcQ
x9SziuqvARVuqMtDPWqPCoNfSzbApIVB4qVj8LCWsy12zQ2hHZUcaCDmKYwxD5DuTdLwrTEgmyYq
cESo026zKTeejWKcjjx9JTkjQgWUrjsp4E6RXV1E4LQYQ1kzZWRakIONZ02VUnHFpwv1lpKqmEvA
V6mmYqu7Oqul+Op3byrAIm/Sxm5erN+XrRof6q1mgl+0EdMTAAq6qyMbQ6vqYKjnfqNbKHpYRQao
9wB0hUyJtLtSQ8ZhAizAVh/ag1Jk7mAhLT235CEhfMkwSjxAPDAgzzjYEKFdEdlMlgU09BQofSTT
prnFCtj820/05ugBQXofN8iVRlLSjAS1DvykdSFW2P8AxKXTVdcE9CwS2NKztTIECEvKVgNgsUAp
AIs8HAB52U/GLkmBw0qyKdKjjcmQRG4iceuSuJ178cBDsHEltsIMXFQB3g8bqEQcX1+bpvW5jnMM
WedU6xE4IRctzVYzUMCTFQrx33tSNoIr7IrvOsUiETDHHXFuRmORY2GKsWr8yeEuQJwhJLVAkcvK
iLwiULI/WnsJHqeAlOXHOTe0AFmg484AZu8nGmL2Nu70wQHeotSibHW6G5LWnAX/VH9XwTNZwUw3
UbhhsRZt6S03FuOjxFxY3iPZPNxZQeXN5PjHv3PsQKwK6otpWXKpaT2tGEYPb1QAPF//tH4gWRmC
HQrs59c/sy//8l9WDi5wgMToH/qic58G03SfLMLIA7XCupNDkpHW91J+Qb7FiuTKgYY+kMbkrru2
JUVkt4MJuJpC39t28uPBmGKOEQ4lshEIsfLSc4WtHx9Y37thTho8h0D8ZhVIkcR2VfyEs92crULZ
ZT6qs+vqc5zk8ZNt+taIBGRkR9YiO5DMR93DuwPmxdbaamY7IKHri04PVOgC07M1Zjflmj5jWiAt
n8oY1UC3GPy3hw9/WU6R1oOWPm61rlLGehtXgMPWFgsyqyVocFwbZ7AEuSdw5ICqjQEyOUYKXiQb
6g16x7alkeCfVWr1rh6flB0DYs4672ofOQFQkIfS+nF1NDHlPJJcBe6zVmz1tBhQHmWiuBhkiESJ
TeTYyxGJPL9dMAFofLO7k911F+9fsShMKipUY5Bz27xfpMpGnFDN89Qa6650sz2vNeDzpl5x7WRD
PcBzfQ2jND/SCJXd5dVCxvXeaBKQ3N/MSDFOzVdtxouuT6biSqLaTwAxLW2FXn8MZyc6LE9xVUI7
ceRetpVrbtSbgB7o1NDznUz0LrYkg8a4vCxIUS4vlDFC9ZUo39XvQnkFMlcXoCFdBW/1Z1F7z5mm
YYJleADhD0e/Wi3jGHQYl6w2DbGqNHBC1ZVzShmHJcpSAWEi1Z7RxICpM7uAhqRYXMx+zE522W3v
g9F1EhPH1XPMxe4u2uwOqFvw/0nqv2gmczetqmmmQ9MfyzRRy3I3/yFbGkduiB/W8P3OxE6xCdUg
DxT1SXnHsJM71c4q87D3W9ETP5Xvhlg24wQOjLSrdiDVA27cTU49kjEzemY4LmdIDvXOftoZ60QC
y0ay6QfgzGQWLwB9jaGJ09o7BXexPCcZNQOolp65O1Z7paAo5KsUpYZ84cXvIT5ZA5LxyxhmIJAF
LHwUdCO3kImGBtz0FnBZzfLUsv+h7AHPd2plQ7ZYPSI7mcakYTgLWAHtJtuSWhmqoVu5cFFj6lGj
ubzfCCtql4BKoYwX58iff4ALx96MbiiO1OCzH7G1KscA/B4KQOKAcHp0DXTNxBDyy/ll8K6CqcWa
djVwFHPeqRenfgkt/SmqcqJwanh3edIs7o+Xf7Dv6cbIlRo33ALtvD6GksPSXZgvkYhz9CVf5t3Y
NvJpB/q+0yLzHszJnXyoR2rqKYWVgSQNp9GIi0kNMCaou0iVE/LcUaloGR9VUlta+dG6rJANPFNi
3L+nsS16Sowbhc2PZTPid428OHJRCXN/TKAbKXhluz3ARfMTgCfe5hovTOSoDGcm2Z+J6Zkaonum
HilCwMoceTOvH+R/sqVwQ2x4AShwtNW/xnzwvd0OSCHKM6pIO60HQl/mJWfsbI/TlrrWlKfntjDP
YE3q9k5SjomsdU3WrBVzIJAMCdZU6TPrY4vjPGnu4iwhDUY9ygHY5acApjKF9qLC2T5+z+ARWSWF
3ugHazT1FdJcQ2C7jNhfQxKfGbg1CgeW8cMjKNY/5obpnu+eW/RUIjeUqZlr9eCiHgj23MvSiz/d
uSozcm1ZYSJNAbbLZelhuFz7/YrqRhYLnDxiowIvDg0P03UTz9qldMv7ZhxT6+gIvldyu49DsaIx
t8cXrBLqw59ceafpAU+Eg/Se32KSMRBNTBU4v1nMCfIYVqbLXjSU6ByU63LZTgZNmv4+6Jmj/gEb
kQYwbXLHMI6ouDOOk45CQdQOoruoiqgHRo5ttu5mxlJj7zbFxvDs1gR8GoxITb07H2/qmX9SqsUe
FbSrqGljvwEDtW6iziICAXmEBdOpsYcN4GMqZC+iaTqvfKLhTUmmSk49UgLRa/MgpxikxItkUT64
a2AzW01ez5Fl6q4y00+ucedFH0ow0p8de35mSRV/WESi6naz1oJ3QFpQoyWTwAICiIo4FHy3Sxz9
Ose6CTZpmLVZVl99fVwpp0yfw8OYZljQmzzL1sBpqzdGOxcAhvkVxOjxtkaZj30gP1LosbtyjSq9
DsPA8CzJynEAbbdMekQK5XmQ5AEa9rL2JStfaDS3eW1uSWsSq0Bjte16jNMW+9a/XGxtGLyL6U1b
E4WKh8Vw8em8pAxmbjfbNozAUlHY7lVHDf+16lBOAwqtdkOyRdGMxV6zMQ9WssoyUoAqpAclmvzO
Bb6GjULOSTyRnEQGIFpBPWfyQyQv4wLxSh+Bsyd/GWyccjwUumkXFSBPWalSB0NqcFg27cjwTm3P
7DcfpokI5T43aScDP1RVkFZFo8ssIUmjF1hi3pVfyAhko6L+sq5wl3TXts4msLr9XrchHe8j1t3K
06IWmUo3wDNs0YDUG89kgi5TCiBfm5fSwC7E7whpNERR9SsKj8IDjSoxYq8cEHbIQwSC/4aEmVaK
fbvksBt5bwMGNsK816qe/M7xjpaEykMG/QiyadEsstIGUcgK+WyLndWk/pG8qPmDnES3uGRPIhWX
ZMuQrgi4RKAonbA7Vp3Au8ieqfGRTf7cb6mvh9271AQH1snzpydlSEpjiPsd8LaxjXGLIKSXM/YC
bxPdCB4ULSrV8BxK552KTh4aNv1qAI+ecMLdXHjnBbNZxa9Cq5HvVvXjkYYtA+xvMYw/YovFryQC
GiXS4DTj3iIvxA9SgvAnem0NJMxQDPKKeWWfbhZkxqv42qFatAYIyAAMuIOd41lETRMa7z0lSwYe
A7MDKToka28mD8ZVE5bbOqmAQHuLp4KKzpJE3QkQrV3kdpKvCqXslC+Oyu9uT0zT23uuf55E/QFA
83hX0AtDNqlswAgBaDESggcb75qwRpIjeOWXESlspLHhrX9zVHEq+Y4iBcnugrUqLs4RG3P9YEpO
d0bLhQr3OeGglAM1r3lkKKM4xvWvnpLpgBgJuN6Dl0eaKAV3er9YhKR5UP+vZCoquWVDFP5XoXUw
CYxajCTiGiAcCfKh4yT8bBVOd6gGxjaF3T51dVOfwZtyJmwc1xun620EMMdlRDA6cYTndF4gT85I
xqo6LHWwwA06OYORHHyQzJHorny2bs1vGSgim+yUYGWMJDM85yIG8Klaqw40Um9kehnr1mAjFb1B
ytqvN7t60d+UJHpw/9ewLBQH/J9q3SGM/HZniRlVQbLRB9QHCdnQMI2mn1Oc6xsaMWwxLHIakhk5
0PC/kEVW3gBRRYZ/v5CJMTmqOOrqho3piQAyEAieJuTugDLEz/MQuD6WHgezlHXMBD8SzincEzWz
01c7vy0+KRHyGY04WCJQV6myEgVJIurnQMnuzEc+692WroO09aAxPexNM0C8ZwkScxbYEsIgUdgl
dzglD1Anyka5UG/ww31putWeLEj04Eoygj1pHqBSlMsfbW6hSftwB7x3ULFrWt8IvsU1B0wsqUtN
Cewpd07ONKhqrx5QPes456Xbm5wHU4nqMOVBvccwCWgqK6xzlNmjhT6Bp+BPoehyjS1eK0m61/p1
dpn7AYeuIvpao1gn2ZmWyAB/iMaI5zgwBhYFFTZ0Ln6uT0D29ap5BM0AHAt3+soNpOKRtfIjpZJ9
SUrMvUh4F4fGoehnMHhhJrGuXKs5jjzRnLccdLpV5otzEuPZMdtd/0mYOJzEQXH4E6h/WInkP/PE
a1d27Ocfa+FV2xYAzsiwZ90umhIB7EQtRwkPwKE24OnJgXRdGIA96sA1Dgzcb05lAQoM6fJgdIi4
u1nG0jq0U+TpWlUaFFkbPiFPPnyiXqKlKLZCAtuWZG1V22DfrDEPKytACirDRdMD6Krg/ROXARYR
RdBwHrNdxhR2HjFjpAiLUMVJ5g2Y9cDfLO+DLpTMAEsPau7vHNYmZ1CltaAwR7GaDsSR85S8PS5D
aQWZobQQp06TBQTcEUtatQTtjbnEmjGeVy6PUEYhZxY0F+irdpdhEvNMImxmiV3GXHutphcx0G3y
sgX9rZxKkIWKQV4yRiotaMS9EmjA8iq6KfkFBU7QHhLg0j7RjwZQTEhOqXOUGEeNsv3dTFlgxZwB
DAkFHL0/AFsLrM5bpG70qHZObIHK3snbMs1sAFZlT+M+B27IrqztvTML/UhNOwl/WsbMrJFd2LWe
DgDWJAGSws1K2ZP6znLpkp5UypJ6vjnW3kkJzQbvFWAkRe4uMpw9uZjCclZOA1RfdfbjzeXcndVY
HWwB0Ajpn6RZTo3auc42uY70juWYaCjAcz3wMACIIHY03CJ8Uk2No4RLOn8hyVyWqP+dJ+TBG12j
7UjYOqAxWvUpKCuBHheuwqh46sPy6EhQR2pwkOvcDR9kXY5X7H82IY857YDsqKI+hKGhdbvmEOb8
oNXu4vCv4fMIhUV8qsAyJHf8wCdjHbm8IRoamJmVK6WhHqnJkIbUJNJZDUmLpBY4K8MHPzZgJ3uw
2V/K4iEUnxl2CNXd2O0328QWHGXoqqoqRzdW+YxsjqX6aim6aqfG2Rlu84PydRfZom85kpy56MGY
RLVcHWATQBGE8+SagFEGrefY6qtiwAxV2GIYUfgZkNBK8Uvf4nwKLOKSOjXVclffurKodLEiL+DU
uas7+yVe38zbzMB0eqyB+wBE6gJlYjh9yqtmeIrl2RQNdYOBOhtzxA3JSKvsTNZ9SFpDgCX0lyv1
5gKgJr0eLSGVkmKoC/bciZCJWBU7MIE65yHLS3/LU9cDI+u8E1naNwEqcZzz0nXqTKyaOTE3+uSY
9dMoAdYYyK/DeJ6Qn4Fn1UrvQEtNPhSSJx1K0Ofhw91X16dC9zbqS777Td2pbD/56giB7KUG77U1
felLkIcfxZ3P8gOrbEBQ69HsB1yipVh5CdgVZ+Y/bc9xt8uQNI6TTWfqhRJmhYZ5VOBlVuUgIrnJ
yIQXWH4tEaMEUDJN8hdZ6MDT7VFHjispj6ZDnVUXskkr8Dpj5YFJBJ0YT50u1brj8juh3wHgsFEa
mULTIgntePczmaULjTPcziYG0XYI3kYUMrIuWiMXJtnNc9iucQaMsYbjhAMwj8A+TmMj4bo8wf8w
6n4brQd97J/K0A4i00xfTN6mL2MUpy88xZ9U69cx4X0ENEi2Axg6u5COTJk3fgknFh4Xi35gM97Z
bN5TDGqQ1I4DX7+dtsu1ONYQG45kieViGr6JpzD2V0ZtgCEKtQ7YOXU50uUicBFKmdu1UMgh9UhW
N9j4mM359GBGSia9utyadmPG/v7XGKTIRhGuEsae7LTo8TloyNwzp6QKtGwCl+DDeM6zH17Si/Pk
NP21FfXFkFimQo4mzjG1AztkG+qLzuExO2f4REFdqfe7LMe/c+/jB7tzPcH957zVkcoWgSxAm4Us
57XOSBj39pjnAvs9lKjf1CDNh51FmObbcARPMCgh+MpsanPvU5YIoKHznQk4m7VGY8B2d8+F+eYm
EzCrHQd7n0NsfSwqj28UHe7UTKhBmoZnEtlG4pxzbGzSiHh1S2OytmbfYS0heXWpcWzbxRPBQQaB
oWPSMef1tkde3bWTKVPJyDrMsTEkGRKjomsxuK9FPOKFL+Uk6i1wPkaO/pFMF5FUVshXWJvagNdi
62feSnh2+JytyWCYpviqaUl+SRO+6UyjOrp9fWE1fremn983YRrx7QBQ2NWDQpd2ug+A3gRYXhul
JQUNQX/zZppGuKfA3uR2d9E768Jtxi6PYnkzoH65mA4oHHMUn89Z4oKTuXNfgJK0HVD7+0QjVgjx
HILXFqg0XbpOwginsL32g+wdbrsvvT5EOyz05LkI3EnRdSCFrbOx35bY+k/xrw3mpDln6ZFcwJeA
dYPj2pswHfD+tMzGPlIzeTGwX4WwgT+LHsl47f2DLK9pYygz1CkBu13aKTfqPfg+DMlEhVG+/xrK
Y7mHNXyRARzXbwC1SCU2qhnHYQ3ShP6QZBXqp0nhl7bl76ksx8HOZrUiqUXdqkUyttGXn6MR+cpl
m6CYSRZvL9Xa1KWGY4sxDXG+RVXcJMISsbpggd8EPapQVg2Kj/x5Z0YoXMbbK2m+uv0EJCgGHOJW
sPqrX9Q/gQijXwWelNexCP8hsc5sJ4j60TnYlZl/HTa+x4oDslmQOwFSmaDipaRpscw3ANNf7EFk
H/xm1j+YXXXqwsZ8yzKegGIVMLO2WzWffJAiCifXz3PusTMqKtnSI5mbGeOJ+d+Vzgh5s/F9XQdF
U1tejfoNadHg25G5iqFAY5h2u5kEHmckowbrm5+mGO1dDTCuQzwPYLmwIqw60aCABPQwajyV42IC
XiIospvhH0yUiHqpnsQXHg/vkSnSiDJzUQPEBAALnWx6iaVgE+oCjZeuM/J/OJf0klTJ20t6DrJU
PiQrcVYpOZ+vi28E4GmklFQb0+DAfRUWZiutj/IGA/8xwHifnfop84FXAARmMtGlnYPzlw1WisZG
kzmLAMso9Ney6diwKaojTdgBCzNhU1UUu6Kb7uf6MYgGd2Jk02qZ6N9N76lL5kNdrpg/vWhAqAA3
JbB/NdcHP7Ex7ggEmEQJqsa3dSragIakaPPse4+Nr83czvFmMKt222el/gaMu6Mx8+J7Pg44XhOu
+VLEaXj4/1sAZKZaW0wXOyuz9BM1oo2NpfefZb1IXnHo39y56qH23dI8Bjjc5L1q6vcCKyzjPxvD
MH2eh9DagEvaPEWe/nMpkfVDOzmOjaxCNgBUiLWUc1YNyr7wHc4ztnImVBWcRQuqc4geLICcfS8z
xwT5OlFb7vqYTcAb0abrDDiUXRvZzqqTQ1KAbqO8Ap2CBpHWVCEyMHCqWsZ+ugfa+EecCr4aNzTx
wa4cpHpoqHG/yagXjxYO/gzNBoz7L+hx6vVlt65A5XQBdxaAod3GB45knlwHGoowXpkcieuJiKvz
BAjic2l3FU4E4iCTIpIjDanMg7sullnuioGUMvA7HyoyTetMA2iTo3OwNQxIBIwBdNhLSO+lJx/9
d0OpaPIwDtzW8hbjiguAGpK13VQpsgR+D8HlkGQeMwBZ28uQg2P5IKKT3TtpQ6GUAyuAqvEOUuSE
wO6kvb1l3/Ff4ZPVPuHD1qLaE9QqTKAzLWzWfzIeubH2+rz50qY4mfBb/c3PLWcMqiSJt0UUjkAW
qufTAw0FzwSqV0tQFqNmyPZXy5gsRYNK8C3OfgS4ddl8NJz8h1/M4SsS8Ls9my1913px8WkIq89p
lBbfUVf/I5nCfzdAiQHQhnN7V4bDbrB71OBYehqf28FAkY3sRZGXIbXoNiYh4+BzzVyz3zwopqSL
AQ+LhuwmikjjIcP6ApnDu6Ft+/0Qe0dvZNiba8CUvBzpL2M62F9O7+k0X2tYZ66pi8MC4C1Qd8kO
WLryBKhjMqdgcRs65HeMOgsxRbk5LN1e7/R9X4SY/kT98Ao8ROBygJQepPLAnmzFAJLzzNqQ0pka
89k37R0poxj2ZWaBuxa/+SPJSl93D1Xrmdg6gdbBlMuo483dmjpMsRIXDjJOznjg6iC+8eJP8bAl
bgEa9NWWeAd+aZjEcP81II0jgLVQJuBcdMsOBUvI7kNbu7oJmHCcwkQ+wFSozIkKnHJsHaeHYWiz
TSXMcKWjBghEcCDxrVfCfR0EzsFslM2sbInPTcNZIoT3c4xzNqmlprv1lILs/D4HqPh/dqH4iRUf
eFkNyPCM5i+pl2FDlldPCY5en1oPiQuAKSmtk1QAJBRH5g3oLhf1iEXlKYciA7PDrvajbOUCafZk
5j+pzFVVvS7IQQpt6JfZHbgQKcmN8IdoiM2BQUYz3XWNqdPlMVmjF/NFmw9/Oh7SpK5x7w6dlHOE
87GLmx7pzAnkgN9FlwIwVeJkKEiLMu02NjOLgxIplAs/N2RJVzUP4L35zY1k3LfZmvmmBWC4Zpxi
iajAX4SEiTT7+tvYI8PXxT53vHai9n6Yiv6bPgsHrFP4Paxvxk0JiEoQjnDlXxtZ8hLmqPJKjMPg
A1x57vrqL8P8Gfdu/PcswDZtJI176pHwcu0Zcocrs43/HsPoawzMhVcLe/UH/6XhQ4/MLPCOFV2a
Xg1sGOd40rySSBP6P3bVgmxFijqUZW1HHBYgoRBDDWDKyp4skt66s281Fm7tEFlhHniUTmMztxt3
it7GweXnNtPZB+G25Tkpsi+V7c/Fujdrex0iKWWnR7H+IQb+wgecSZButBLARslKe/KkBpDob6bj
T+vKa/aurH4CkbR+op4asjlC1aCl25sHhRoq4zHJq2MMBifKBMc+yIyT0o+p4YIY49eIl/VUIfVE
/ltE9ZqwNCmlQ+V1pJG1ckyAa6uMEmUWcXM1tDmTZAMzSB6A4C2E/zzIxgCQAqCPtaMjYRNIPmH/
9xQa2olESt5ELAQHWz8GJPNnh+0EiEKnl4z5xhH1Yu4m0XN29IDHdp2M0Fp1wim+h06846xqL16P
R/ZCswCe4y4IHbDAElkCcSn8iVqBtMpkLnWx7jJkjylUoIhggGjcWfimsbkuYZcMzQ361gC/7o2u
VKECKdmCHKTGXuq8+ymAIOoBI1fmEQ7sYHM7vUZ+txUpG16xNT68CsAxSWTm8DBJmeMh49zOHLFa
tFKWTN3OApHsM4kKA4numA9NGxrmHbfxGOb1vouxQd2G7AM1g8+7LTjjxqCLK1asS715qlHheBmq
Rv/QWyYQpi2e3Hk0vlGsdSBa7SkAFlLxi4w520Jftx77GnmjEbixqZ2ScMyu9lQ4qxFlEn9rYYzj
Oqv9rBUpJgyiTvaApNc/pVV3JQPQAIpVzBrrWlp+f2pzEW1K5sV/tyi0lREo9DwlfjC1vcDn9LeW
J8l1ebZE/rd/HSX+tybvkuvcx3hGwU83u789oDVs2xpsmoBwrbATJSdFNKbGmcPJOwNU5UkUtrkj
WdN3lMLJN21olW/5+JE4viMzFsfYMROAq/jzF9d183Vfuu15AqP8m+XdWSW2B6s+mb8YMarDlFVX
fyIxsm7nY23F6WIlyuzdqvDBXuSyYjvpYgAFcoJy9WaKX0PDNJ7qfj4yN8rjoJHI9lh60iJ0WbYO
rJh3rM+/qSXq40KXTERU3ZnQ2hVk2pjfadE5loQXOJ/BHkb+TINasl/oNYhaccQKfDppoBSsblFl
hr2OXebmursK02aVouxxrpA6ow8blRv8kP4rUMeLEvfp60MKMTlkqNLEpVIUr9HYLQofgJRTBHRp
IBqvHmLdmWsiXmOTzTmSn4qNg5gyQDEcpqN5Pa7sqE+uABPzcHzdN+vZsdJvoDt6a0VRv4YFWLZK
3dGRzgB5Nle7dPDszx5SLfYGMHm2OZixv4l+7YmB/QXkPXvbMbfeg4bIfMMuSUB6MAImGw2bxMeh
5NnH0es+UDwrKgAeOxTFpeSWc9VGDfMdeSGDtahxjuzkiuLZY1kMAHkSOLi263r+UnStswHiaLL3
rUx8cRt2MkRYvzadNT2jLhrn27H5bjbzMdnT8HczltsvFi8CzAG22JS0P/ZTXD9hw6BfOOyTEOen
0VhGB/qJWjADraiOJNyhCqzE1F6dkn+OS2F/q12QK/tWbj6P7VhcZh+PUlLYcb7veJe+eY3wdwUw
zXczgGbfosnakEFaJxlqIGtxBrBKe7UqHCDPc2Z/Q5bvtwQF1q+GmbbH1sFxOskdlCIiOedbVGjO
prZr99BZjfZqT93nEAftcYm3+QQmug+dJaZ17SEtPbkR3M9ZdmIjOBBI1JVx/1TjgZSmBng0So7D
8AHf7zoD/XGGg3sEKEBgfBcAu2T/TQAKH3Zd+5RY+baVGNRJh3l14c0nZKVXl16KSE5DatIG5aCd
O1VrJaOesptFzs8TA3cvD7wwHI9qkgmqdbcKaL5Jzc3EJW5Vh9hW1ez0ZoN9vOlYWfE/UeZg2/Y2
EacpeUKcPjQnpzk4qdWQeouNmsFHeZisB3eKA2VIfpYTgnZrOf8xNEAauCXqhSOvbTaxrKixZEVN
Knu2VLgaGKdIQTLSKsUoC2xIphRI4nj3iBJXpnqmGVZlrVUh8Y8KhAwzc9cp6A6Pmca9K28zVLfK
PSVjwg7PqOlfsir2N3+yiB2+q1EI+8XUHFQwJxoPwtAyduCAOYxtJkAyPIRakHmxu4mBo1lgTlwH
hevFV95k+oehKpPD3DbIGyFrpEI2yOXpq2PUW+xDpKXTk4wVzSXOseqy3Xpys1Zt5y57uqlhbvUJ
O9fhTevGHRCNlOFsl09Oj3w3EnnWmK7LCRuijoUj+kSSlVLPwo+nw4mREoO4ARkdbVHMQY/Z9npC
BZHAackvN3iggg5nTJLSFJTKKKcl5TDxdw8uNaQmhVOIL+/LB8zb9QDfh/VECEnIuTGD2NayAMvj
X7BJBImE0xeeAEOYzBZMpUwae3aWByS884DxbIf5YqyPSfr0XhBdNIeuNfodVuCYuKXi6hWW/083
fnO9yJZJxsMG1dbTD6A9fbM9XfvCUfi8Lrox+hhhmgd6cUc823mCRURf26j3ztojA5XDXhg1yiAK
7m2GrBq2dlPg8DTTQR8iOUQAZOUdai3cKBHJqZksd+pWd+NuEHiJFhclIuRl8o0ZysKQ8TahpBxZ
9lHOkifcef6p1zKwRdnjl0lL24NrcSfoJz5+YUB7Bgx0Ki4MvEOfvAlHrdKscG2wEKUeaCK0YvpS
eT5KEDWLY/8OlW6H0KnCdQXUhUtaIUmWJXjY9a0OVCrk/np5mR1CxlHWQSbUaGmEzf8mM9et01rD
jvyArykf7g4L4tF4qiz/cxPjee/1eGsaspY5F3i20lCXlc5qSNpKGofSmEnjB1/SxlkW/D/Ovqy5
cVzp8q/cuM/DGK4gMTHfPIjaLcl72a4XRm0fSXAB9+3Xz0HSbbrVdbsn5gUFJBIQyxJJAHnyHHC2
IJJbuKB/mMsIqJc/6j2TH/UM6h1MN4GF4a1xQ4Wljn6X5mL7PI6sH4Pnz/hLPzmJClueMUpuojy0
zsbQ4fxQD6MdN0CAglURjFR4igI3BTiyMWbDYiXIRVJA1CRF8B5Svr8Z2fQuzj6RaY6X5R9TEqQj
w+Z7BLoesu0OKM/oYxYXZBPHm9BG2k/vBNJ3wZ6HqAKUO9Ii6m6FKvoW0XwegsOYOqhAxk93mydg
EY8Kr91fjYhH8Srw2j9cDQgRGvdybIyXOaim9dU2iMf+RK1aILC5it1kxXAkcFl8c9MAQggInCZW
rPmqwBkZKHqxnp2bZAvSTPH0KiN1f/LGAq5xIUf/oZYV6jyHgCRihySeRR2tyR/bLqpOZEL2tVjz
OAQ/TcXcjWUjmARSHnlGXAQPU6ouhdHqOyPV5HExUc1Vz+DZJvTPs1AHV71Jvo9xhvPAgw73vlYh
Iqw2dti/dIcsw1oGcpoQ4+G8WxtI57yjvZ+Ow/sNi1yoA0DE9dE2wvw2m/gh6lqozV5NpRdld+ik
yVfNgNsjS0y2y+pgDwxQ9AiRxejRbhiOcaDXsyttBrh/ncW3qebNHmP4hkw4loJ7KghA5FdAMwzi
NwF4m3QG6LzUgxO18xTfX8vDbkNNEwqp2pa6RyyC1zjaLX1qenmEga4auIx25fDDtrVqv0ASCczI
TRPfXiLlDi9TgFOyRhe73kVWzigjbYYr1iFUs2SfvsZNindFl1r2BXs+++Lw7L8BKKv31FrsWTfE
B9wNb7pR2xdTFQF0Yc9h6WZfpNt+SRD0AgxoNZA2pvSs5worg9eg0SbfNOPxHsQZHP+5YLpphdND
KyDXthVG3iPNGPvdUVqv+VB/GaKoVPN01cDeJs18pCMF4BFeSrsPttRaikXZkWwFz9ksEXnlUjb8
ejwDOrUFpSpt5RgCT/1q3u5VQlvlFaAl1LNsAXFI5/oBhGCUDEd9a9qAQzo4F1uU1ZCcapwgTbzL
TFBWaFXm7WZZiBH58SFUWtegWO+e2JgYZ5GNr7qMg8bHGyRl+ROpSQDdAcYXWZxpHJ+s30/TeUpL
quLpwU3qfh8b0bRD7Kl6NtsK+qEJ4gaa+GUkNnucHViH1wjDEZ9uiZ3Bqx+k8+4SPIRE4UntnQrq
+fAjUw1w2HrKKgdvg1KWESQ3hH1nqSI3xl82CHgOvWtZd2QPWumti3jS1ottlHhlcgvfLA4PtGCl
Z4F+5yGPGYN614bFboxPE3kOeDYHrCCgDG1O7qaZYn7sTcc7Uq36TXNxIT9QUL6PWIZJUa+qyNIP
i6/bVy+I25ZbbMd1gG3//BGLH33i0qTa1VXQ2Cu/AQJwK6urpM8UwWJTI4qV5R7b2qoJ3bR+LqiX
bIsLvjPw3VSKEXBxjEfwZdIMNKRupvqALxZiJIM37UetGA965QBfwptuU3MdQnY2VjGWlUbfXWHu
WzeEdK3NgbfzDOcHpJOh2zS41nOJK13zlGsXmgnUoeMh7QSkKnjebUyA3y48SrM9PflZwAXA39Mz
PfmpkPZYbB0ZVOtZQdFVUGbIlAOS5kR94g+RtbK0WN6Rt1XnyTKBIUC3poFn2NFAcMUayN/hPx3l
Y39eE70GFZ8IT8LC/Wq2qXtJtNB4gHR7W1rRIxUFtoEbR9jmRgDO9Ig1aH1b5N9knjKsRrHuWTcB
WOXn9uiAlH0AXdMRuqHoB3fiakxYcOvFsXY/urgKr5mQ918G96I1g3tPQns3txCVoSZ18Cmb1mnt
8A2NsitX3CJHUgckD3HX6BRwN73BdvhkSae+rYf2vZCek254lmzDVhont/TGdceF923o7+u+zH5w
EL3jivP2wu0AMgwmrj2LgA003LTcDq6Hxzzj2KAGbsX8Bb4GejHEkgmTRkUOYAafxupQTr313gFt
22xGwpn9aGzxdXzRSxPrCNO9Qb6HAnqljXvDcFHdIWdgpaa2De2R9dgatS9rIJG7DmmdbvC1sBKc
eUwKR0gyfVSrILN6AI/ZOUzFTwgrV89lF1RbbRo9HJcX4NLry3TN3LD/mqfdVhMB+6lcHZuVs2vc
yQkYMeEcEdnqLr0AJwED8etLMejJjidjvk0n03qZOE5QpkmKM/Xi28xyzr4sgxLdkXfTVERIRFaE
e+Cd48WqNZvuBudApwyMmkDsf9gaRdc3tz/7z/UBDAY3UQZNPMurnFOPe8yPxZT9KJNnd/TMb+aE
JbuM8+HUC2O4pODE8kvQ1G/1JAJdsYoJcUVp7nQSF0HtQEWLqAZ5UQiAD8bgLx0eRZSWNtWupyjK
cNwaU/kDf5UISemg0VkKsnFFghvWqbfGO/i9lzqEHt9HXRPtDU+MCPu3DoI6YCQ5tWMByakSqAOy
Yd303kG1ibypKke8VTIngeJ4F4MorMwRv1TK8YiRVPcKiTrbbKUvv9iwNBaHxmAIZy0+1C29TLs4
eQhUUzA8grNp3BZ9gMBmkoizVnolFJu0+Itg4lelck4086mztfpngRy0FbBY4yMEecatOeT5TZIg
rgxs/7Op9fV5ROBvubQ0ymfTcmVkKph34Fi2Xf79r//5f/73j+F/hb/knUzHUOb/ytvsDl9vU//X
vw3d+/e/itl++Plf/waUEbo8Nnc9/GtBAtxW/T++PcR5qNz/R5RWVZ430rpkQL7uiGqHaHUMK93q
BnIcFxMx7yzNmX0nhk4LnuVbN2nimZCHPK7IfjrOQfBq2CbQfUFychh4DmJEFn28TpMTzpjxNVMV
Ig4JcGHwoSYVkLpI/DbR7+PRtn2JeOU3aJT7+POznyP0g1ZZoRVPGmJQW7120qOZjc2tZSd4Jpig
fyPpH83B6T72euF+VtSjNnaW4T6l6OXSnhX4sJIJViGLoz2J443BZuLr+f0nwkRsC03XoRlRAJBI
7Uq1R5Y5/Rpgae2U4OGGpMv73PPM+ziCFHo1urfUsrJ4uO2a1ndDBAz8DpRuN0gbf1r8rT5x9tBZ
RMo3uWR1lG0zFsg1TUAFNIbE2hyGelt/fI4OQfOVGbnhYZ46zu0HkJylJ5paN+z40vMYDFU8eqT4
QlfKS4qV7JlaotANqP0gdOEGvfT//pfm6n/5oQFd6gEvwLjtGqbF/vxDq1InHJOQTxfdNcMb0lFi
1VBEs/jSrK4kkd0XxzhembuhPHMDJt28ndtRZ8ho/WcffSqCeoucTDzdiMJQx+v10IxNuApGM7sj
RkPqSJrhB6jDrAPCBZBrGmNjM+JHtdXCVSZG93uuXmRmYxfnCNL1Z25YuBYALwFvdLYzx7cTtfGF
lQc5ICVrF1pgpgtrz143YA/fWuA1QrZXKTSfok1gBQUknUJLlZ1CUXTMblmKMMvcAp/wtKvCtDxB
OLS8NCbAgrSZU7s3aeWlD5HRZt6+fXjoo5FJP41q9Nrxe2/ofP37rwq3/vV3BYEfPAwsAD44mEdd
1f/podB12iAz2xsugGUG/jB5J5eb2qNZ1t5p8uzCL7rQeMMm1Fohdbe4tFZSPDBTeyZ7EGliM0lr
OuCU0HyNtKPdt8YbUvr6/RibwYa8GLafrEzdTdjWzd5Oi/o2B+5kowKtPjUFn+rbSBVtYn3uKJCZ
d24nRJArQ/hCvXEDKN9t8rAI96MorJc+Bi8hB9gmr1nxrLfgalReYzVo0IrBoKCdXo2wbpAanAA+
peO5s9asivu05JXcwwlsxLN1bXinwND7t7bVAr92e+s29qroAMU5/Pmxm70zjBK5Y+U0fZVRfCjU
w1/mzske843QIvT3Xv3AWZSspNcYR2oafLRvh6zDwSjw6H7lZeEOySwBJJ0K7aAJFyfmsfk6FoH4
rirg402+x6j0yqIqZPnoyvVp8UHXzsjT8oZ2i0tB+0acRLhrKPdInzosPGq2//DrseyrX49pcJ3b
3DSg7wYyhr/c6cxyPPxpKmSgJfYETARoUiY/TLo6QpKmXiJcGDrDj3LUxaWqu/rRTDOon4bgGMR+
6FErImvT6W2Hn0LJD7hRpw0Yj7wHkQPAN+QuUtnd2ntICq07Jax6QS5ul/sTLwWombm5J+dcRw4k
0g72XVIOuV91Y7Yu8jDYToHuPhSp5Wxxbuzq36Y41+/tqWu2yMZr91McjK9I713VeJh+jaKiQaLA
0O7Dqh9fEdhepR1/ty/+KahMF/uf/WmevE1+9h7YvAhco0P4YGcHHOFqAtYsberOM6QPOp0ZQFRg
KE4hdN1PzpiD3XJiKITWH6RMd2SizsXNhBSuOn6GnxkDSea1XnIje0fH0QoKC5G9Syv1pwKqUYc+
FcXOya0UWLNwalY81euTR9WhScWuHatvcxOEk/dyKsPtmIJnCHLFnXHMJ64fxzpDzeYwUvtT9ZPr
XP3kMA9TEyxTzUOpJ6pbsM2VOMIpSuMmjtu3boysbSMaJJWYo4aSenAyY9x8as/uagzVKguY0T4o
qs3cpOHzJGBLR45Qsfr7nz5zrn75SK+zHc9kpgtYoK2b6h346bmJdVZnOCmCL9WQRxOObwAIAIVr
AckBw34WHzU5Ru+2pfYf/aRt47uJg+4+D54qS0vfpgwAAR535jaZ+vGrVz5LMFe9Gcoc490LPW2r
PHdJDnoZGQYgffW0Eyvs5ovd6dgnAqEQdFF8NEa7XgsFazAr77sXO2ZyTvVyvHUmoCn8MAD/tquF
1TnMoJbBjda6C0CIc+kAcMRjFx/NZQFWDDDl3LWIGn/qoBEgBn0fMdrIr6YROOLNoMSGjgkpCPOI
AKI7X1MhMJXt/sPjyHavH0eGxRgAU1B1sUwscmkF/OlLGc3ETcLIERcNAGC/ZJ59dswRb3gOKfjG
Mn4OKj+STNRJdmrmQs9urEjfXNmpSUXUd83abaU2z/s7v8ZIDoOOBDepPnkZSp8wDtAscxPj5cpO
1+DmXncURbhzWuEdLVXoGUL1SERk7nHQBlSpa66SldpUA+WNd1xs1z403dJNNeQ+70OQDezTPnrE
293cvn/ef5zq00Usc11Nff3J5EhXN89O7st1Z+C7ztRnL/ZPfsunLNMstkGLn1nX1NsAX92RJwn0
KalKhYCU2xGnTfpxsVHtygawzwCCFzUFFZ/aNMXcdssYhHENTsV/N8fvbPQxwCbj0OCqOwJn5qrU
qnxrcMCtDBn8AgQY6Ag+fWnSCvQ4dtGf2TC5R6DDITHqavEjopKgbQWA6YdSckobO/hlFMY30DhP
X5jX/zFI7ZnKYui2TeGecaSQghrZSHPfzesJ6XiIH2i5Fl2S3jkbtLwcVa9sk/ferCti6gVwJXqk
AVMbfR5PHjHG68AHbHsvibcDnuYn17RSX3Zg8q9ibCoGM4EaoNGaT21rAQFZlG/Yrsa7xAKFRD+6
xZuZsz0bDOOJho8eoFaOcluGc/yfaTiC6hE033HMNON+DU3n66gJ8X/9gPzOEGDq8fBQLN28XXe2
TF/1uru4tcl+Avdxb2hJ/2KDJ2zT53YDivvcO2WWFW2y2kxf+dAsrqWAgk4Tec9eWdgXXrvgB2tA
Q6xaqRtY4H2bELtgo6H7yNEpN+RHPVQgmxUUGRhxZZ9y/D31sZo2Zo/UIG0MmznovgTyl3h7zxxs
kDPskVTMfg7nk19nARjcBuJ9LI24itWrsVjwQg9Ii3akXJpkGvK4qdoh2t+sDCfc1E0sjmSTBUcm
LnUU7qQdsIxlkIqaeAEcoCI4KJ3SOFLNUU2qLR2tokPoiA6BquRtE4sBOYHZAYQGy8i2TIvVyGvk
e/Cp27pZ88NRm8DS6N+LqYsh8kZtHSGHatUqLd6lf5ApgFYZ4Hq5SuiiolaZWhWlf1F7AIJ2ZQY6
2yQKTbc4IqFZO4SIA87/Y/rPxx72WgwPjlm6NVN/kPmPZoj3HvpLAR5n+KJRINWulTd5k74XJdZ5
xWppU/doKuw8GakNrSlzg31pvJp7/n/mmGdjdbUVmm4lZy8rUkSxwIutcc7vELrpjwa2y5vRALYM
wLEd5XOQR4l75c70wA5GHjr4fFdFlWdrAJWcExigDz3v2gO1qODKvjSR29wey7AC7B6Jy4UdSqSr
6cNmtNqyXBH1Eovb8WZuUzUqnbzYUpWKDLAbvZTWFlzWrTyQjWajWhwUKoNFze6AaxxRH9ac8hpn
hKIGdO+eepbPoTGImlXAG/ea8KvekAdCfY9gNDmUbhPhKQgcOdn6be0E+lx3dBw2kbun9BaQkvnZ
PcR2xWcBVnRgsefMXLVd93MyLHwSjg92lDEdT2BDpKahEi+s2s42jeqdVJN6TZHKHSVUj1mQQSrB
/JuxizON9RzzKMPUW1VgHbhJ1O/MRoAQYvYAFSEBUVn1YsoRqUdatE9trNfhQFUqhJl1mz50gFlQ
nmTr8zhMttSmSRfveUjQd+u/Xy4bunG1XlYyHQj+mgwysga3mFq6fVqauXqkMZySmmegSUVz8N50
8Wq5pb+A3a8w8gv2/T+6AKqiHdQkkYm7tgkgZR50tzjqludOTxvQMXj8lPD+PmuH5oFMrVnIjdPW
Lbad8KCO3wzKg/GeHKio1SBXDVom+hjU2125wvkBtlbqFKqwQYYpU+87HUdlELaBisMURSs8h8sD
GQ0TD30xdNhd7jJPCzd/URXC24bjeXnsSWOIsnNySsyhqgmZx61riwIvtBzwgcT7aRcuVgRyfJEh
WF1MUBTdW9Ac2CZhG55qUKRCrrexd2KynNsOR4nA1BvsORzGCoiA3vveMnDdI6YVIuHHW/F+x7Gr
v0HWMvSiF2hEKhK+tmscWEXSCYfVgpeY240JCIoaGHfGP6zt+V/OqWyP2czTmW64SMUzrw6vRSCb
Erdudw45OMhCC4QDq3IqkYIvU9+yQjS1MpOn0vVysBAiAQ7CAwV0HdPMXpORCg13po7T7ilYQ0e6
9gNpWBvXwaGFm4NWdEXxdNGC0r3Np8mnJlSoAWFUBXkvHfgjNLfksnSQH41YpoqUkqBeOPnXoJbA
YCAx7rGPNai9ezF0DxlDPidyRP1Ad5AOm72CoKXYO0AR+LWKBrUfCk5UIxvS3pId0+QjKTst9t/5
fnJJA3Pb9d20EuMY+9iB66eC2d6X2vrFFAw5hVTyMXcBIGhGd3glryrq9RPyAvkXJ/9lK69yBII3
dIAPIC9sxRTLMuYiL8xF5sWLBtFcBqj/Tv/waLGvt+IGkCvMsAzXdj3LwPruz48WE/y1bcTt9mxP
tedPiuifikgYUDhloOxabFTLxsEHI5S4REMA1RvyM/CW++SHHVh251YjzsdrcWm9ODz0rV2vZJFm
j7jXCfVDaB4PB3t+bAq2IxtShfST24mvMxBowqGVhp38iXwbA4xgKb7+NflWeVk+5qfZs49C7rdV
Zc3ztFjinWrRvHkJ8Nz+GGevngsSe5pHb81pV5qNBtItt1pLbO4PNdQbkGdh4BjN1ZIvOPbdydIc
v/Zt9NleIFuT7LzIP9uVv9CT6WuQjm+aUz82jn0BEwaekWEf3HmGfIlxev3KalfuFBnqNjWa8tUK
7fM7RlNYNlCs4U8JDpkzwQBVawrD4EwYwY8+Z2rM548WIQQ/Wh/jwGj6aRaa82McyF+CM7XyUMyf
kCXAmYchMPVqqv80OIX7310eXezHJZDnx+VNXu0PeYv81NR19GhVmoUL/WpPu9W6PoMwvFM8hthV
IZLQFI+5zt5tS+9SIz+tq61/uBf4deRFxfg8x3UNPCpx/OFc3Qptj1yhMOvTc+EigdVoOizzKSA+
R8nBpLgz7WaCLssf4XKLlwDtOMNJmyoERJEM54PDjz1pWpiccWf9CoXjPNmjF9w3bFi7RsqeuCrA
MgGJoDF7IAfulj+Ezsrz3BrAgdG1jTyQK5AYgFhHRrilpmEm48a0+zfQJqUrkKta923eWvdVXWe7
IdKA8lc2Kpqo5OukctvNYtPaIPHHyHV3juO8+yHj4KfZcufYWi7iXkDY79IgLC40Kqvz7F5iGaQ+
hSwIDJRnYMhvlhmsLg2PyxUljhMBMRXmx0lHZrqsa+cOmb+9Ct0IBOfy6dvYAk5cB+kLF3G8r7pY
7spCN1/TQPfJwQwzcz04SIIacNTyYHn42VAHTel6vqZFiIut8iB1D//wVLSun4qmYTJdN23Ltm2k
KulXB5RlF4cDNOG0U+RA3GHJaXMAOnAQet5TutpiX3LbrmwO4r1rzwuRUYek2lWUhdMndukltzCS
0EpBtGCce5cOorA2Myi00NilwwIm0FhRj4PDbGSl13cNJVJIHUDMRAC6WauqDbD9ltvhuKJuDTGP
ZEfVFtH+wAzDI66tO+oc64FMasVrAUo6X8ZOvpVtd5F4dP8MneqqoroGUdQ/p6m56hpgmVTXn3wQ
ok1XljOU+2rDeFncEnu0RyuHck2WuUH2amNgmX77JwsAtGJV6wpHJXnj54qJI1PUe1TkEzNOAsRr
DZHrIUwEoqTENb+XUnP3n/zUMBc5F5vOiFp/8pAcYVSVselj5GRa42Gh1YqLom1WxNZGNFtLoZLN
p77Ydgq+hKPz6NHpIe+J5R1Q96oFAZ19gHMe3MktQ3Y8hOLTFMqqPVKKqhVVqciVkWqeN4GDR7Rs
c93RjY9//wNn1tWGwjRcPOAcxJwQn7Wc68AlqyeQi7rAJuWhxAkR+DWee2m/FsJktf8AUbz0KQZF
21ObG0jtd4Rz01ht9pSIAuBrUTqgX0JT1yCQA0h4BvwlQ55XyxVBb4NDBZHqHOi0pNxRTJkKGbPk
FJXihtbxtN4nu17IA/KqkuFeT0Wwc+JWawrF7LWJtJ9Dg8cSnn7fQkcAbYJkCORRfzSpFxv2b80H
ZiX5w2OGp5AHSNHvY+z55rAwaMoMgMUR4aZAsmflxqnn6ctAZ36d1RoQQezee0UzGKcWvSVHBuDf
fwucq1j+Z1AJMy3EAD0XC3PHYB67Wpc3jt71FpPjeUyB7jEhxI2NaezJGyrGJC2gSIUibYAaWlF1
NNrNkENPiVy0rC1uGDSe3sd9as/eajR5Ls06CJqtHWjRKlP8mzHiuhvplvJWDIa8pVrjQqpPRkG6
vuqYwH23jQosWakjUbco1UBgCKAs1r44z/hjqlTNF41BfBTW8LjMTh4cOren3Jq2n+ZQIxlWq5c2
2y3uNA2Nqfrcz0CdDoXsxLgR+TBcyiKLccwr8dNgGTBbypaadWqusEwoAeAGJC0zcO4rs9H6OTjx
qhK2DdGl/FHvO/ZaOEDIQJ5kuBt6pF3UkALcGGFwg3hvba2rSn4VfY98boag3+43TRxpjnuoreJR
DOCJr41Qn4qywtgN3NTxQGc62DRV1jdrepDWQ2Jx11omCH0Q3AHo7Hb2AHOIsWuLSV9lQwBfGvAx
avLaadeAjuwyzfQDlvXDpQw2CDZg7zUa+ZrAROCfxraV8EbUXrpnqFJqtWyrYRnUrsCJOYHAFHSo
oJjhcu1RXtw8ynPLmwLRiLc667hvAuN7dk3At3DkW627eBq+t+aasMqtctCVAxR7g4MhQu+GEJ+Q
mXS3yNRAHHpQyK4FCzoDRCfongLIjhCNAtJS8ckx+uheRNzAk4l5hJ0iPR6iaX6uDhjDMHrRogmS
ANSyJ5hU0dJJ7OyCZMy9Gaa3fLDch7TKY0jUIKlhzBELH8a03AxlP23GXngP5GJOLxYi5qvYsfeW
YzmPgWdr61oigaIEk89jhOjCqS/qryDQgpJo3iHWkMftWpSMYSuDhL04BfkeKBmm48C6OzJFHLpC
qyJzm6PNjXtEGyccnLtgjRMtf1hGUW1sPQHusOTpyt7W0BRB+t/zpylBNoBkj8b7Qh9akIBWhQfO
oU3zV7LNk6jrglBRd9AT+82JQrBJ1TUgOrZRfutU9uDiBiRxevDs4DsvebhLIVywctQReq3y2aCm
gLw5LQDgSGP+lZ08yJbEY+53HByOLqXGkTFS6XadAYlMNZacP/XOg1nzPo6caRigUq4Pgr0cucIx
KBTq/LsVOhCTyFr9uYm6YY1zVO22H9phN3QCOsYSi0ZQi5U7gZDD3RAO9dpugvBL6fWQ/soL43vK
zD1IgOJo1ZZilaS99ovn1mvSx/x1zIfKZ0lWXpAICdpGsEzLwKwO7Wi9EGM0FUvqxsizrY5zuRPZ
uzoAs28F0jFfy5tqs2RuzN12Wx3cwHmZ/Zb51Cx5273P4iTbotxREElH0BcZpG4wN13H45cJ2F7q
tCkuVbLPHqzKg0uYtIclEKV9eJDtz3NUKi2mMIufDpREsFlIboD/xbkX0M56YiHzLnPT2UYwaLcb
oBYPgZeV3Y0eSDIVb2VvmRtkzKRHzcuME29SkFfO3YEirlTd2QDurBQM4bqbnY1ayWEnmRnfWAIb
LlIfySrof4qanSidVQZQMuy1WAABglRYKqhDmCAxj0JExKa+x6nTe1bsH0ZJ94CZgyNfEanO7KnL
wq3XgxerHpG/ujD3/kHSi20dz72XeHCq3adxMxfriIGGGjh7A9qbrSA8B7qXLo4emgSsjGWUP7Wq
cEvjJRLmcLaA+HhqbJyiaXqPrBmryZ8qI82OutGAEkL5NmkbPZRNDIgnOmnAn4drMVIp4hDwfLNP
NwFIh/atN4yvYEvapu2gPwWtXl/wFmhAywW7odw85darZl0525gn+hMyqv3MSvsTuDdBIKBr4ysW
3alileP7KE3mGYWasWDB+4xkpw8mNy0D2ioFByz2o92TiCOVYl68GJoTnhMsz1e2GxYvZhhUO7ft
2Iaabml1fiAQlKWml/AzWHPMe5pDZuGazKMjwNig5jA/5ogl1puVxtZlKjXk+2CpT4v+VoKxAy/9
2bTYsfO1fCNAqjTZ5o3AkAG+5jjpy9ycIABfsh78y9jq3xbWIQuc7pJXrg754XC4eMlkHkO9xYGM
xlh6Ozb4LSO5c9iZNUJ761T2AsnaXbjBugKqLFELTr7ODW+pMJHjvC9qLV2VWSSDtZeN+Eua+87r
3z14nSHROk/YN7C/hYe5SWMhrWasEYzHS1Z5d3EWzZMKre0PHR7y5LbYqTk1/53YwkZQGjqWFXI3
dhBewnIkhBD5AbmsTx1S7y6BlsjL3MFFV/id6SFKBAzxJ+lyB1HhoC3AeEjg4is581m6nLpo4Ic3
tcy6vKm8wDvyjQVG2E/p63R7vlvx8qpvB7prOSiU++J2zk2n+5qtoToHbtfYeQ5rqa2rhgHsDuj6
GK3i2m4RsR6svWfE7XnMVQhCQ3SAdhCWaDufIfV7m1DIIDfq2WfZaYB4cNphxwM5AYWhTxTM/ooI
X3r9DciQqsPCfE+1BhgBla9xBF3uPbLIxieJ/MMH0SYQ70Kra53xqXfEOUiT/pZMrDFDXx+qEEFd
dAZAh26wVGMb6p1EhcBAk/8snESC7ibp3upuxFrb0cMbKVv+pXOk3zhj9yakxncNQjVbchNeeMIz
OXxKWJueEYlKZjeN17E/NF0BQFXAHpMcnJY5fsCF7rrHJBXtQ1gaz92og6IJuVkPOnaEZ1d3Tyke
Og+5KrSy1Deyc+LNYjPN+sEMHedEHqmH7JEc+sfAft70pu48D67ePHnGGzU6UAo+RkgYoJaD7+QR
mFKwpkfsOY6M4AFAivXs6dXdA55IuLMD9gTgVZmA2yNGDkKhxUCDeTIHybmJTG+CbSU6IiMhHmG3
jatNt2MGkYxAWt4zdhXPC8WDDBO8jYhsrHfB2h3siQ4CigQNFr1Gae0QiZxWYKG8Q5Ar/yKkIXCe
B4wqhIi1B6dpkhUFepOA3VlANH0JweY2exRjGj6WTfn/7KE+JXCgimcmerEZkbq2AvOzDtHuGjJD
XQMaoGjot04yhMhWxEt8jRPbcdNFg7izowypiZEn7trDUDfaLVmpkDm3NrqJRff7RMp/FFBEjUuQ
s6vW7CcCZ6eBi3jV4u6Rm1Gwt7RNoyNNO/sxIY+9wV5mjyJOrVXWa5CSQDbu+yX2VQe6UTUBqEXe
L3Fua0fZxtrtMh0ChdamGnScwtMAjTU7qS7KTIdwHXZuudNk99U18KoqIF3+rFp6WX5qJZFWX+rM
NJ9tZ5j76qCznqVd/27cRx9Ym+QqFtqhdVz85pr+u+Ad9gCqBcH6cO8FyP2m5uDIL5mHs9lq3OQB
sLGjYo3qagl+9aAqdp1KRx6dEfcR1544BQ+qaPqe1Fl1alSnCNP3Cefe3t7E3MZEhd77OUghd6zA
cyRh48wyuvCNerXAwrmIT8RISvbSApeDLvVoQySkZJu6dLjRWH9Hbov9Y3gaaEhCzIp+6w19AiX6
SXvrJ/O9ttiuasUUhV8nMMjNI7yqvnWz+qaZChtawKP5Bbk60KbQhgfktAIoOby4VWp+Ua/+uyLS
H1vlA4Ih6yYF58eKMZGf08ioN8B2Vw/SHE6g0LZfIEfnHsYoxI5UcRtrk5eujQC4CGqidWJiaB+y
qkMaLvi5bT0uAp9yogb8z4PnsGsQy4u8wJ+zpyorT/ajC1JNoEKRHaI3Z6YurNc5sA8semB2oT2L
dkdWEVUOmEy0W2rV4Pg+RRZy+6mZ6p2+L/BAXlOzCTNjgz++nIfmToEjxbjQj65TeXuNYZMJLh3T
WiGBAQuKGiQPA4i8ObK7pwEEPRBHpGZlDfwSmfxXnPBhj2cecq8ganLsOGi1+qru/y9l57XcOA6l
4SdiFXO4pbJl2ZZjd9+wOsww58yn3w9QT8vtmZ3ZvWERwAFlK5DAOX+4N+Bb3yfQN3eVimV1L/qu
AzMfIabjqJle++RZVo/tWkMEdP1hwFXHZjW7XbaVA9dRwxyEQjPJBPmSckC+Gqnyb17a1wfZH9vO
cnK9ZdlY8+cAZATfbae4lWctDm+dL0/DnpHII5Ppm0GerrTFm1G6plMOy0Mih+XpkFtgYYtBWRtq
CX4LkezWra29bIXjnKLpJO7dsm1MjncMl9CPxYAczVBP+w/khO54HzNshsdu11Uty7M8eFMfMmyO
60XmWM3xSW3Kyb/AFkZ8LVngFdsrSKErkdyv1fFOYhRm6JbCqevLNSD/XyZRu7e3HdUoDATCfB1k
kHevOtvkSkg1R9+vPfLsGhqgbO/6MsyLvjtttUosNKhmPboPOyd8rlykaJcJRQDcraNnksMqsvkz
1Toxuphe8ESVVQzJDsRfSW0orXkjw1W3zbinJfy7IhynDe+u7uyTbMlZeAGfBm/JKJsamj+GSYiR
AV95ayyCmwYl+pcWD9M1G+R434kmVqQwrk2E9WSwhq/93ihmayWbk0pZL7YnuIgiuGr1+n4pkodL
bEvBFpNKnxtIOK76jKcYRYtH+TKLlr9YSjDeydBB4zfLYz89yuvYke23KLZQJ1+woBeaKTxSw/X8
e1OOAtzQL6NK47wPhpL+vvlPc+sS9YJ0wKY8UFnaY//zFI61dfRipzmTEGvPosvKI+uYsqs4y/5K
1S9dXteuiyqFy6Q7qL0h2+HdjyGm6a5Ynae9d7+IQxSX2HBM7p8y4NrPXm1ApjzIt3LgcpFf86/B
UYu6xrSo/VpisiyXunY6Jl+kfKfsgll2o7RNeS+RWWk7g1TMrG57jac++UW26ibRzkYHqVDk4WzJ
W5fMHslRDwYAmhlysTCERfZNBhWd5m0H9j6rvozye6uvxBennL+0aB3y9vXzPYqK+X2XxZpfiCJ6
R1L0MiBnxIjbv5uBd/sMNiS3ycFF6k7q7pLeYLHlPYMp11+64l3jrxEZVit7GfbXnKmNHynqefjr
gL2crdF405K5vKlTEkDSiIcNQbnXjdZKT8mifpKPf7kygA28VWw1uJetArrRRh5kUw6ICLkEkIsE
oMAaWR41upFNeQbBHgiPXDT8upx8BWQEf15OBsd80e/dgPuGxS/ZjgZ+lZHmHvrOzlY8OdxnJ6mX
U25MX2XLGHI0JE11QbXXCQ6xMsfPgzKoLLBExVw0zTSv7iMWF0XVA8xJl/iUGdgAGFAgnpVQr9Zz
no+7oVbi56XBNyKBXOvLqUaaF7fzPK2RoiuPYUSNvq5GHFCUpJLNOdDJsihFke/+vf6hyTLTb/UP
x3Y0jzIUkjI6ALcPZVajSiqN7AUP6VCpbgydrYtbKT+8QNkq44AAC5qpUw/QR/CYIZSbqA0sBowt
NsTfuT18NRUv/GKafL+gk1ivrZqQaSgU62kelGVdAGw4V/UQbiu37e+SKViQ77cTHt51fwjrJbzR
PHM44gyR7IdJNdl9Fv12VpTyAcRZuDGaqFuBAaSUx3Jz5TTT8OaCF6QQrVffrCw8oYs6h37ZP6pd
FaMzOIab2stxV7ABSxtiyaUFgvzntC/UmMp1Gszlee6GYhvX1XJSSkXbR5PWwhAa0VdZJm1nhomC
JBCFCD1l1Z11RniwLUs/wvH2fC1o9FdzcuK9Y3QKayuakwqSMu0nC49bmljeQ5claXaUTc8zXs2q
1u9lK3F7H7VR89luhvSpiZKt7A6Nprpb4J5eXmAstRs8Rs36m2WZyJ/4nY6mISwv6kx9ikyDQKH0
XmL5pb3UR4n6aH81x4i0K0nGpyDIz/2UT2/ZNIIb7xdw407s3upYE22AQKWfKA7caVpv/yDBdabO
OL4F7Ao2A9Kvt2hYOLd2nGlrQ+Ctxmbc6XldPMypmj8Y4M/BM89YYtvkAWAB5w+Kh86qgU/KTjZl
8K+4xKj7naoEMcZfybRRCvgBuoVzj2yaSGlAKgB4eh2VOFRXbdDvUeL0Vj53IlNZGWEVPclWzzL1
2rKXcF3honN0U9UEDpVepHlTk6cdG2AX6e2xuJ1aw15PU158VbX/c0RSuQPE2Mr7p2sk6mL+R2nS
0D6CYWwPCiAsLcPWQD27jihdvoOcqgEkaaXmwo0xoip5FVaQ4gtxqqWbxE36ixZDqyPIcFFZkMMX
CQY5SdMMtUDzAu0F2ZYz2eH3KDT9EmuARB6vOgCZ68AI1aMrDmwol6NsAroAJSpPZaccTqHwre3C
RvNLBNqGR4w8vU78cJ3rZM9UajRNshCqOumcBZK4L8FtfWwA6ozTYS+baAsWD1M6GzcirpZxdjYX
DzJuJIO8v3TKGLR2ni+guBg85sodxRYhmP+UyLDJaJuVroXdCfVYSt3peOmfY6oNsn/RrPEs4iXC
TOu09/0iHsjal4iF+N6uCu2kNJN2kmdCBugU9RtvmvN33TjULiRTY284RHlzJ0NDJcDw0HAewHOc
JzueHMA5nXufUy1dOyggrGVTHqq+zfehMh/xdy+eKWUta5JTGZnxkaZOvS/xAs+PaiN/NtjsIRdh
rWwRKycAqnkhBWqfrtPT2s12Mn7OIuWAZunP6VpE8sOFp3DomwHDjB7XDMTe1nnWt0cVCO5McZxV
VNxYHSIu5psMGyZPmX0l1YLZN9iFshBGeV9Olod3QSxTLxeTffJa1zh5VbfW32S/pjrtQQnNW3Uo
tQpla6U9Xg9GUnXvmpZsqlNN0lBfX8PkmYy9RIiLfJgqQz6+hoyJ2tDdWEUa+UOhq5V/ndjJdqsk
9MoLy6E5jljUYKXA7rV/TFPXAEOtDn7tqv1jKw7YF5Ur1VnSvWzKgbLHPaOLHuUk4eawrwwr8Bc9
HC59OJSYEA2X9CDjFQule6u9jLk1UMzEMe4MVqP4z7Tt11Q3bgLLbELfVdkrFl7/I1SBPPXYZ7yG
ujVBp46H+7j2yv3CInjHn70PbbYkUKMFFrNUvqiQwRfxNCir4E9PD9znvMmXbcEalm0PoaPhKiu7
toMvqMZs5IPDxY6ko2DajJXxgsLFfKc27qfBHPQXO0W5mnXEp+vY5FmfatXVXxS9QmLhr8h/mCci
eTxDCGmjXeiYFHOceD4lSKTCHkJmT/ZdBywxKpsuEs8YHAaIZUH/YK8mJveh4m7qpmk2ipa7W0Ao
zk1d1CM8J3hrKsour22nfe3aKvijjys/Sk3zu4fCIMjsMn4KDPu+GMaXyEUt1J+VnhWDOESa0d7E
E4Vs/+OpHIfh0t6kcvwyqQ67y8zr9Hcx8jRGAuTfV3rWx6eJo5qmrYNB92zNgWb6gcAwzLaFuJLb
3nbYwxm6G90UWh/7F40R2S6X6a92nbOsrsT4TJ3oLIVFjCye9nDR/EY3wgsdz1Vm525oHJwoM8h6
Jr7XyPZ79UqJR4+1owLvbNWZ1va6M0LoJvLTVFF4RENayYMkRuctHS9bKaAD5QNaoWyU7JORNFRP
hJPYByVEzA7m7Zwb1QXB7141Eq+I/gAbP5zq2kObmOrx39/Lv6U0HLLzAA8MzXZUXE60D09mHZUc
DSG+/PanrpuWov90eYa5IT+9wsuDLWoLnuvPC6oz7jD/fErJRxf1lRt7dJDXuJeiS4EbBbcpDzRf
Sj+Eeppu56olKyYEm1rPQDeGLeDd7A3L698n5YjzrMZoKvejwGAFOmzPUQnLQyUUhGSf1SrNpc9q
kRGSA6HxW1wv5l77ukpvkAKL8E6Dieh2W8chH+mF+SNyCuFdUU+uH/L+fM6LFNq24bpUWrv6cayX
V9nf55m1JjtZ3FhtXr55fbUa+8D+rLXiHyOnuZNNVV3YxVrxmxep9U0MDXstp4uXU3MtexzSKLq8
nIxvMlyi5MvlAYC3f/9geZB8SFY5qo2spedqlgFi/G8aQ+lQ26YDk/PWa0Z/8czVT82dRI/vJ5pS
oUf+HLz/pYsv3uoizCMjxDXkb0jO5JeT3IsI2RprgJh8zkeW0+UNWuTpVgfx9Qk5973NPui7oeKt
YLthfU6mhoiyFZpexSc7Us9LVLfnsYqxXNCjvfziQHVU+dUuvGJSIfWOjQQGmmZ6kE1U1N5N0sJk
XxqK4kNP7bZJICCQvx9aDfC/Lzsxj873Vjee/inu2lerxQk9BNP+QhFq9GPhdZPYprGvi+WTbF0Z
r5qDG04kBllzfcIToryTXdcwOXNh8NIfGOcJkIjv9nfSbsNdeiE9oTR3VNeMW7UypnUNBf3bkl4C
WvCFq8ium7vIAan+bwF2UFeHxfPWMVhkNd//+7fqbxhDx9CQE7Iksd80DevD7aIgf9PNrhYdMd6h
nuaP8XCT96n22pmO7yZq/+yk5fIUJPo6qgz1dZwxY9Xr4luQ1Opr10weYIUCHRQxx8uhXblO2mA2
S+xc58GaV0j2lytaUAlVa5mw3GGu2HiqQaDe/3o5NXDWxoTZ6RUVGpfTsvbQUd5c+zJPt+9RZ5M9
V6BopurvQ+WADG3Hlaz0DiMijZYJ74ufT4U1SmHi7jhUagvRDVyCXZufu4F7WDLyv1CYk73Qus27
cCAXPeLF8YZ6irZfNHSd5Wj2+yUqR7tcotcmeQlNXDg21Z+XkHPU1lEvlwgFOuL6V6Ru8+eiBuHh
ioeCn/KguzagIAmUukKoIk/PeDiZGJkLzNV1QI/S/0jEuOI78D4P4/BcdgEDG55m6yrqHL9v9uw6
Mu2lWtob8k0Ar0UKtRcbfvR92NyLfGv7exM86s9Rq1CNd8FtY37zVMSAksosNp2qZtsw8KwnTwmQ
+DfTNziT1hMyedYTUgYnx+qQghRd2Gz+jJeDKYoZp6SL32TrV3zBMuPucsG6GbEImtHrLu1ew58g
iPcSOa5nCmCtyfjSIZ5w34iD7DeaopX9sjVaWXXnDfHK6Nxi64x6+lQvbGfSRIecAGIDHZDgz3yG
qK9iuxIMwnwmT50nXUndTWoPpCZ6R72hQNvvcpwQxO0QFQV7Tj4b+fxYYCj4Z5t9icok/2PiJuxb
Rpu8ZhDW1pmHvBfWbuEhsh3lAauLT12lONB6g2SrxqqzK4fJ+ZRBAVGKKX0OE1v5j4/c+IgAdzUo
X6ZjWrqte3+XYEmn0dSWggqVO7ikgWbl1GsIA2VRp27mwlXw7aTvegh6ofFmxj+uXfJMIeW/1tEq
Wo/l/Dria/TH4AX47lL4972qXXeJHfyYG+1LEHbRZ31ihQJ+2XxaYkzG2r5N7xvFtXZDP2XHqKuS
4xwZOcl/IJPlf9wLSSt++KLDbzNUhy+gAd+NxdOHL3pqGQMp0bI5mtB0blFHcvY9qNZDF5bh3eRa
YnWudc+KRyYXUYzkm4ppXV1XPXmxKllTM1O+Fzk4fb0FT6gbirpW+7a+L+yq2c+z62LI49QnSCwm
6IZ+eZq4Y/pxrpOqXMhXyStFPZsH3Ln/WMo8QhrDcl/n0KrWBm/xg6qPzk4fkuGGZJwO2STOt3bb
W49BijFYACD2i+to91ZuId2mKw+DG0R/eln+LYpU6w2bsWAlLxGjy9/c80scsHeY5l0JvXB1tRxT
9Ppf+lrhSiaDZVwV5wBuLezO4NW6q7qJQFRMY/MIRtFaGv0cmGnzaHMrP6QqPqlyLJpm9y6byILx
UVavEZUOINLz8JX34L4ewH35mvcSaLHD92SmjN66ww/Uhr8GNd8TttPxyqVOdIdWfrKK8vjLdfFY
tgMABD39IpeScu34e1eRgj0rkfPfhVGzKmuV7+LvZ4mRwieayhq9LY2zd6Mb9m1gYfRmbB/lNlK0
EPx+15JjclNZlMvGFJFyU/lrXiu2mGJMzpNjFa3/27xfV/k1T14F9SDv4PXGtGnieT46mjIdq0LN
/KWv9EtfCPsMe9W/DjLu2pRnsm/IEPQmr7sfMdipoRxwvTKbMrjxg765xM31D1d15oPqTMWjA9Nj
F0dRSxaB5rB4xWOKyuAqcpduL/s60cdPwPf0vHqQXeSHqmNstt9lqw8TmACqpu5QuCMdEmKnITJX
8qDLZJU8bSkx7nryxGywRJ4rW9STKodlu9ci4OpzG+OlIBJc12vIszCFjoIiSrwz4XkcSK2TTgQL
fLLRFTuicW7dWE10IeCUQxrOh66v1G01QxhOPQOXJqerDrNRouwTutmpL6qnyMT/ITPc8OkaIfty
EQGg+EnGywP3nX+8RuKUd2S9Xnorjr8ZRrt2ksn8hP23tR1d09pXjZa+VEFxlgERDmn+pJG0LxIH
LUGli9cY7Ebfaq1bowxnfspj3WZPg1wDiw8oSGEfbEm5lawiaWpmGD/lYC/cJgeCLrq4K/6MkIOy
7/cIeY3ZtMo14PPmrlHtJzCj0Nm1mBRi0jUPCXialTkZ7jfcuUhRIPzrthD8kMaqMF+bfsZWc2Td
Tl2+j7NmWs0Oa3Iz6/ZKGSp/VKYJUjSoP3deF62nwprvW7gpB6qA9V73KpzyxKRRTOrQk8MHsnu0
ATzzwaTpc6nkB7WwrU+DnQW71JqibUOSEfHE5cu8KA7a5nZ1dhXzTXajRqeAacT6AWOpey8bV5lR
O2c9UexzV1rOTVVaPxqUBxPY4g14fbREAzdxDxGib59TnFJ05HZyczloGujkDHOKz2qj/yizynhQ
qqElXzCQ8RJhyK9bawPpxwNifjGTiyUd3v59Na+ZHzMpLioQFr9Nz7F0tCA+qnQFVoBPoa4lx84b
DLjU2iicKKJsg7kZCgSUrTZuNLnf7TRI/cZs9Ve1g2Ebaun0YHgRQnaG2R6DZeBAEmMnjLgfOjPD
NmChzKbn7YvZUyBEOb5YQTJpX5xhGY7Un1U/Fc3aAYrbWGPie0XYvXRqP92x7n6TU92iKx5KNzzJ
mYppKeeg8xAtZGKvRu5TMf7oqOas2yhy1tVklDBNOPRLWB2HeCTxdW3reQyv6dpWrO5WtdOxgUEe
DdpqEDTzPp7yh87W8x1MAMWXfdeDnjY3RpdU1JKIlYd3sZiu39WZ8hn3LM9PmhiKT97p0TZKk8Cn
aqnOLCtnZX2xkEMY3DjW3G+lK5yUhbxaDMimPCxUVo4KbM5rl5zwIVaGWbirrq0pUxU/aDT3YdaM
U1tq5a3L2kHBLA6HJOgILmIFom0DMdhw35h/znGCXtnXSop/Tc/f6YdlpZ3IyW/lxS5z2ByuQseY
7zw19B7kACrPsa/GhQEo69Hs4BOoEp0wksHt7PHx4lYn+wrYNGsrRyTrXWc/jnDwbIXMgcAzCJwD
0P3L3GuX7K8DYeudOPp/qOTKHcn7HYvLOo4FLKrAOiXkvymijDDiQqObk6OT55AOa5LJpJBz9qlR
jRZqET/2gplZKsLuuUCrKfKW9YVliJ06M/79d2l+3EEhZqih/6p6VLRVPGA/LCyT2LIqEmRIhThq
djsDceCrykGeXZt5icxPO1ek2MQod5p+67lVQ3l9xk8B1uZdg0W2bF0Prt2f8zjCrlpEyUOCSuSq
SSjfxrlBpnlU7GpfwDny4wHnlLT2KOBmQvip6SZ976VoI1ZoI24l10r6oMqzK8HKNNW/QoSGvxx9
dxB9Y2Q8/vv7Jt6cD0tyz0GSxCajqbkWy9GP71zbBhM8o66+KWzWvxb3UmsT2Op4agVMlN1J6Mtm
l4MMNRpkiA2btHknoKEF1sp+GrjjuoHS6qNWFJ3KpKNQb+RHt2iik+yiAAeCW7btXHlU08k9R1Xg
7WZ9KDaN1SuvujpDocZK/iCbiqOmfmrOCK+K0Qyfk8pzm+e6rZZH9LT3duQqZENVuC0ld0bZdOPv
KlZ+ezNqslXSQpCwkYq+L4FlzE4LXaKxhmd+ZKs46pWzDAiHqsXcpR6OchDlTdRws27aytFFSzUY
WjlE7kLxISiWb/Dygm1DcX8rSRNOYBerPuFmLkfZO9zEVdY8hmlhPpmFs5FcCm5nmEWKhAhuwMYx
giC5giCumN8pfP5IxgqnCw9TtFkyYJu3JGvsR8kvMmDtb4YAkd+6N9Z2l0UCR/wa2oYOFqqIHqJy
ZDE1G+HnsoBLMgOCOwBMjD4r8G31IU/e2iHWjlWjays5ncxBtCrzJmZB1mcvYFC3+B2KjaES7ocx
4Oc6AkgxR5wQFiUP9n08ZiiIo0V90QPS2vSzO1f5zQXrj8Ze7Ce2m/iN4lU7yCkzoALzrGLZ+qjO
of6gdNMX2Y1l2bA14wxemJD2HHL7bMRhzKKVqKifvoxispObw1Zeq4/mXUDSmT2WYF+1mblShNl4
JPzI9W5tmnyZZAOV7GxtjkOzk02lnYsTMNeXVLXxKJp65es4Gt1tIKzOe03dWDaq2sucsDsWPOq6
iss7O9EeURbj1x+4ynqgXHtOBQVb9Uq5/1kO3lhAF2qrYTePOJ7E7nynWEqBXns8mchmjq/BYk0P
8qBgC/lQpvYeXyX39hKWxwYA+S6aN9mE/1FpxFYcsvivXx32u9siwCgKe13789jEf5Rekp4xVsFV
BO6Lb06t89lUkXILTURSOyPrnty4fcBJ0PkcBxpqKE3QH/IpHpBjfpGXiZPS2ymGPW1lMzR49z3N
fekAkx1Tx8QPY4a5FnGj9EkeeBqZ4Nrbjl7x/dIMuyrCcxKthtLvwk47aH0EIy+LZh7RyB8a/eDt
4yBYVniqas9uG6knvfQ+y5Y5ed1TVL0oCZGyh5/dLY4Y+r2cbJmZ5WdFvdxcwnOrwVJvWJkUWTcq
lvGPlaBKaJBQGlTrT7JLtcPptlDLZ9JhKoLUqRZu5ATPrrGbdMzXcLYGn6wBrxIW8X2lL9SsMiSS
5YBThsb9DN33Xm2N9wO6mKEomFF9mHEdaMSlUqGq3CbVRveaqD9gBLWLUsfdhlVS3pWl+rez5Nfo
ZGcDb3Zpp6cZ2PWKJTw5/qB9hXmAw1atoz+SNuGRnD0lMNKafMCpxk6pin44yh+QuYM/IuoCw5D+
nGOUaN5SmQtZxDUmfqgtcyxXxTLMvM5Ju/T7MLfBzRiQHu5cyjkI2ToHxW1sOGAYrLbCNKVzIzSK
7entGmFWoX1W4+BjRGMtwwZ8/J/NhC9RpI+YeFim0237lqSIo81PIPa0+xTSy6m3G5xhekv93IYt
d56+Gk8zu6InI1gelKFAbz0o5o2Nl8w+Gml6a5x1ps+6YiQHFxEY1O+ZzObrjE56+DQq08MIEmOb
tUYP38izn0KNj7x2LOOHnZ3k25S1ANVYK1gvuRfhETZO7OEitTtSjFrP07xv+PawvyMLOohDi8UZ
xq3Wg+zy+rpcA8NtdzLTCQhtPs4O8tPWqH13PCfZmKAH/Qv/uDT2ky3MzSa4yapGusMhN7m/UJUD
pK2RGNhbHvJbAPWRYvllBXJp9+Ek0LrCOQQ3SxhNxphtu25p+XvGZHmFawn8QcCklOBRw2T1Wcrx
FcaT3s8/G3HzFIyNcEZT9fpb1Y5GjWORky2vcV9Wr0UOf8fqjegEs854a0o0m0LzdSis6c4e0NaT
3Q7i5qjOpPl2NMaJvzrCW8TgFmdX83yXF5q+huaWrGXTFH3yTB46c34YU887qFksvHDEaOTmwU0T
xjeXvgZK28GCI7zXAktj9cteOo70545awXOvjDkVAq/fql0C6cpGkUsEtFiBrx3Y0bclbJmHAU7v
NCU8jZW6fxrzsd/AU2Oj3AfTXtOdWMipjbeQT1S86rryXLcKdgb4Ir2i15nznMeofREEvaQtMJcD
/uWaefJnmCmvCiq5n80syVZ5VrL6mqcA0BSLhjitRtaDirIHpjI8qy2811FJrbUcRaCtwHE+Tn05
miq19xgOJLbE1EEcIsd4GEIqHIiyjPjLksXtuW2d0sw6ZkOTPs7CHthUILbWLWoCsnkZcHE5lxNk
nzzoCwI11IDuZGvKcCF0tTH2qVsiXwmAgWR+WD9nmonwBwTToFr0vVOUONEKgqmpdX+U1psWWcGT
W9jeJkeS45ZEVHDDxgGf7EazzuAtm5VZlu2XpOhv8X8x/9TgyfRNHn0fAen7ihmaN1psf7eUznpy
vpUscZ/kuReO2QrIf35wxNAQT+Mh7kqE7ESzGtV+pfbKhJg7Hl6jow+rqmIfel0EywWv2fQ4s7lI
R4YF/OawgiaO9/LPs5i+EcgpAIMEWK08u8b9Phqbjemb0dDunLo1912m3F+9feSZ9PGRtj7IhxmH
xrH2YY5tWtw0YDinBs5YauS/tYegdTatwWt72K0u3smFanryRnbd0LXDk50uZbuOEX0/NLZzwkvk
uxYkzdtkLc9Gp5ZPJe/3MWXhtr5o8fMtUUdu90unUYfNtWiNJWxyGIEhrAC1hB5fgzL6YvYQZl+m
Wv+6OEHXPaFMi6uT1+dox1O9N8K52y+Va/hoiIOe7w2wWjjRGMi9MXxJ1V77pHmQnCNj5CXcGBO0
UBiR14kNFF+gyr2aKrRhQSQwXCva27jQrZsgN495t86F11El7mi9uIF9aMqBa181AWMttOHQ4uWO
AO+ovHiAwaXtgNWiLjrERngzgim79gczmqTXfjcq9vItu8Z7FlIoLbdmoXAolQvDAOEMtx4Pskvq
GP7qnyjAHmSXjmTTVhU5JaR6EpIPXYgBj56eNUv/OiRz/RnTvmzTZGFzSGXWqd2OGfYVrInzG1dR
l/UkotgkJ/4E66dpELq2Gq0i3a2lD32WfCUThnJiw+ZClcDWqTN8LY+Go8TLy1HZ5ENBb1UEX0cz
ETyLuYbA4MvmGDTdKuDzWMmFadK2qD+mEdUwsU5dqLcc5cJUNksV5Ll9uCgKodSY+WWRe8csJBnX
lAigxDVCEEhJWsdFHGRTHqqirvxu9pZNBtyg8a8jMlBOyUIeuUlemqwMjUpt2HNhOPtmgfw5KZ7i
O6BB13bOklFiE2B4nsw4SaDBhsajbVMMFxiFIW6TGwECWsso1FPqdZXUD7jt5NP5slRKVVfYcy3F
qSJNvoG7qD8D4Op8VRm8732UrWyeZn8a4LPUypw+dz22mVNrJWfK7tMO2kqPUXT5Fa9ki0Q5IuMA
yLCIm29tdY6/1fE8rqlWCJHguMLz56+AtrqNkzH5tpjtbwF6+jgtNncVzysQuSiL5ygd7uW3UjUQ
7v6Hfm1AnoTvTXlsdT4oES+/9ZrS9uvI5UlTBu7S6lDK3Ph2VMYj2Wf0nkXBR1aCRJeRldDzpQfU
r+Yi4Fmp1Xp3F+mnPu+L0xTkbGGopX5DZ9dXBZoPYnIHKrAvn3pFGXcwyfuDV4XFfg5zG/a81dhY
7nWaad1UbvH+ya5n47ZoVf14fdjLZ3/KBgg92PJV9huh8ddjHyqtvuJRnm3klQonq7kBm7Mv7z/u
MrC8w7F0c60cfeiTNyL7V5xsyuCPfSwx0ZWB71wCfjostfKVhWh7f9GkyEXfbLj/2DcKvZWrqEVS
l+ouMJ6Ggm/O4HrJt46FKlg3+4c1T0jkTIv3FNpdujNTQaS0dfMeUe5lZbnVwRos4yEHx7Mu5rp7
gAPNU9ROkVhBXPIGCI/ClnRO75UMZkIJN+QZESAHqd+5+9KV+rmJxRJas36uSYo2PPbmkHzrZ/6z
KBqdl2nJXqfAxA9jyvqdhMhHHbLvLc4+O7kylE05KteG16YE0LeJ9zP4/zX3emX5Qte50e9/hnxd
3kL37rLwbEkaAv5rUesRsAmgFbhZmvpUnKCOfUBSXCAXE5mdFSjsaS1RGR7Yl+Nsdvu2VaznRSNl
VvfVebFm67m1UYspXG+67cVgsiD5M3SLupdNxHO5SU/VtJHB3hCaBzOosNwRc7Ux905Zxx1ctLqk
cB+zYPLlTPlSwqJ5hJ/703vYdp49sZ0PLXby8szN7K/VYGY3zlCx67fURtmkteKtApkFsI10PmGu
t20H1boBt2StcquF+ydWXrlj2JB2i/Kk2G38OvJXDS7qIKTk7EOW2uvLu8fD/tzOow0HKORmaDiO
fRMFvEKqL8lTUXbhanSdeFNWbjWQyCQy806mjaxCFU479OXTB9wG2jXWocUrVbpSKF3U35FX3Y6A
UCCS9PHaAYT6o/QmbI4iPX1LaiVcW/jVPkzOEO1E0eI4akZ8lNd0B3y9W8VzbosghWNtk3Wa3F4/
aDWZHCrtyxNkhBqJDn4wGjaZkV6O59xbgpXVaUcHqY47s8bJTderCtsXcl/SxU0eNBODVcEGU6Kq
fvFS+9AMYXGWLPRRxRcIhtVZMs1HzbyMoVhbb+MOTgfScOEms638uISmfrZto/Blka7x3B/wl4JH
ow2rG8cZqSa7XfVV0RBQp/ynthB0UNU5G2WnXX5SKEqwDhVN+cWXzXlWaYrH77Upf1KYDrlrNerq
bZlgmi2AltIZsY7tc2CgU3f1SeTZBANnjm4v7owiVHRpMIsg/Xo/J4ouOZGUYXXfaPFLr0Dws+1m
jFZ6WyY79mS/tWPuEr4yUD1Tkl3RzuTfivnnya+e9ydKqXoJS2ZkAMzlRAoW6wcdJJiihnfyz5V/
jewiD3wXyjVkoBEhmtf/EfscEl5u6FH3Q4VsqRHkJJPprDGwtDddiBL0MmrYzunZsiYlY42XyaaA
nrZJs1nCYby8oryo6GrgpF+ifnXJidc3KIrrjeyKxMdUKypo13pasd0y3nhEYHlIdnAvm4hUvZDF
sx8CnB4h8GZb2Y2+e3xcZ1Bm7jtbE39t+rgAjHucubfuAQO5woIzfZSHDCXFVQ87Z3vtA3L/EEeF
A+yXWf/D2Hksx4007fqKEAFvtu0dm0YUSc0GIY1m4L3H1Z8H2Ro1Z+I7Ef8GgcqqAimxG1WV+Zo8
jItHbSQNwtcA8HOoK+uRQsI+q8bwi4c97iOChUuaDIqF5Hy6In2GYc0Hfi6bQ7bwV4XE2jnjr9id
5mrENcmpUbyZGrY6hoLbxkyClhJH/a2NnyQNVY+ZdQtnY1p/g+8tYRlNMs+VFIAKnTnStJ/NwnPu
SiyM1bo5K4GSfYc+45Eqm0Yk1hr+dpzCH0rPC09eEWUHM7Lnx8pR+42JHONbs0CoesWyr7qa/A0f
y7xOiPKREPOdvTT7zEcpPFAU9agP7hdzoronHXKZfTPdpIn66hbe/OzVyRrJ6ISDJgKtsFEr73Q7
QWqDt+8ty70dGXF6Cja3TAjnmZ0AZ7XE8Q42lrwracrFTudfsTtkPczrXzGB7JLzRlQ66cJDrZoW
+ESK/pVnxS9y8dV4gzig+nhrKYhmNaH5LC2s75KXdiBFOw4YZd1jRo5+TMXXIKUquoviFmve5QJ9
/dddD+k+iKyHyAS5g0gGnTqkub3r4TxxH5t6Ed19SSEgXx5lmfG4Tod02ckucmZ5no6XGIpQuaih
TY0xYE7flN9jswqOomHWFCXjsjBXt04EMk+CSTLZu96qtIPnRPHBLNm0aLNaf3H7ov4y4ttulGjq
pByXvhgRRzCfZN1WOivHR9lEVbbSKZMAIEdrqzGio4xAtNFAfHTZvfx+ZOb6b/oInt1efoCy/FD+
PJeiyuEE65G6chAL2FRhWzvrihT52WmCrr0YSpie3Rz/V6qpROUiQZlkFCXkO8fPk+QAkkQ9pgg0
Z7Ag02hXR1m7jUyMVGeT2mNi+X+VmfVumSpIUmu0N0oZB9c2UFEi6x0yXK7Sv7hZCNCwJZ9hD+W6
Wygf5uS8621evFcV9ECZlJsHm+ToZMDKarAieopHahFyUTu+d4WKYicR6TM5VW6zFAUcl6TBp6Ha
iFVxUWvX+yPCNPC2oTNAUVvG+oEFSFrLMOkAzPyl6BHEXBCgYzp+av3uEzjopJs/2Qaxq+/4+jRJ
r7/CZZ7R9Z3ihxF/sdOsFEilmcrwbBVRt9ayOv8j0/RLoQba3yooBYiZ1g8VNtgK3jFAuShNd3MV
F+i/99056AZjF3cAKcfaDdeeqQ/fG6s8+I49f8UC4t3p3W5d1Oy9yD1bX8wijk8Y5SG9tzTl0ibP
rqfoL9K4jw9KxfyiL+MjjeyE9M6G96XR1ewBNPV2bhL/0VyU9awCwISWhpivLk0Rz6uo3wwYYj9K
yE8BmTVxFlLLWDxH/0dvtfTeDKWWpzdzTyW/aL6npG13dQIoNKunDy+b9Z+YW5xKstnfCoAtKxcI
zcqg7HmonR7twbz+mmS+8RQoVfJaB/iDLuEG+/Oz4vfD2q4j490NbX9Drs9iOYDrTK2pYqsCBPld
LKIyrR540+buQZykrPSjKAfnvVZy7cSXCRTnYjBVDZjLZ63bPPK2NJ/BQL/bVvmBB/u7ZybzR2FD
SEDg/6XzgVVAy/5Z4ZPz4Y1Ohk8sLOu+CJtVmhntbu6vmR7aL/J2pdiLxopZ6wdpZk4QohA+m6vB
CK0vRWFbXxifDztq2tVDorOHPTV9mm2SpolXegoGV/6RaglbQQEItpf/gpKE6KrqcvVqWYP6Fs1X
CVPF9NEfYhIUnp3DAjpMO2++cKJ+qvQezifCdPmTaVbTyuEYdEhh3kCacSG+L2MWTsQaBwPrplgc
KbENGUsd9ndIOv8Z7rkLfwHaA30sj7fCTG3XfCLAWaCoFf2YYwUyU6AUL6VHqS4zKWNJhjlYKX4e
/EgVvr1YfuonUpn1i0wMdOqNTp5Hx6Z265cXMvpUo5a6FEAa4wA9H5StVKHMavBWLfuqg23N1rMV
7izh2ZglyTS/f7jl40qahTkND3Kane3O3JTzPMH6zAoMubjIHYflZB0ZkbG9xyog0p96Lacg8bPM
uHfIYJnrLL3SIRcKDL/G3XvvT1bt8Gj0JFGiYvhw9Y5vkB/jOhWYwKjiOo6+NH41XJLSXJu11q2U
zKxvgPRsNs0VYotUJxZ8ulO76PUtvfLukua9Vwb/H+Yivwm+7F5FDXm5dymINVdOXCHKJesBmPRO
yqsyrnNd5TjgmSwtbEoSbJ2a5zhfbEvKPEOteXbH9c0K2VVRFUnw1alny7jmBWWftFOwYGky5x+2
ixBfxo4Sn1tQ+VdGyx+PY+HU0HaKnizNGCdvgmRqsrnFvB3MojS9ruDTW7buWUNf9oZ4avQM49+0
nQ66VmN12ZbfSj3HjAFDkZXtauWLFJVxdTVWYHWgCi6pPCxo7Z03sNWVXr42x6ihlCJSn46hd5sc
n4a1aH1KzF9EPuXiLneRbcaHxjGep6nySd146CmX9mPnZx4HNsg+93jV61W/k6CvjsUu8bVkfhv1
4rHLKx8pZhTBjYD3Y+lrF52jwBe3xhMYnyRUF0yTkkKgWHBa/OhB2CKwOrO9s4ClhBFyZ5CUTXVa
vp8Xy6nyg+n20eo/CWLJIUuscN0Pqlvx/p5bvo8dWwtIIcnLDdju/nEInV8Jb5/t+GPNX+P2fXPY
Ilk7O+4ccgL46VqL+Utdql+npOye21otn5uhfZNwSUJ7AxfiEHcTcnlqa2RfGjfon7wi3dmiMxyH
aFcXk2MvtVbWO96K+9qO2o3WcUpEJNaxnONHhkDQ17qI2ePwPo4yb8QlOTPQ8qbZZrwKRxjmDxpl
D5Rt0fNLiip6KNViXWojdF+1zIJHT3eUa+lPX13gPMd7CCHE4NF3nH7DF3XYyDDplQ5jmNl4a8NX
E8gOSJNlsAwZUDWSHyNjQW4EZEq5cGiwVp2dWtANad6mNUu7WHo+BX//kvLQnI9eh8COnZTuubQV
5zynrXN+ltt7UJr/K/afIaZl63wpUfe6d7i/H32P/ed57NDHA6f6S9Q7/gplYfOX1PEt45SqZoYi
greVnNItdks3yfgwMsxb1y0o7B6ZQ71+Gy5Cybc594zV/eeQ6p52CHirq6YfNXYxQ7CHcGC/8IqE
lVPW3Z+g1cgssa+0kSBRqxmTIh/t0rbIjYeo0TKwk+wL66oM3qGGHRRttoD9lelrpscbgTzNWeo/
mLyCVtKsJ8M7xBm5aGmOVZtsq97jMLPgo/I+m0j0xPYlqUPnFGAgug0QRzvLxVURFA+cLMHPlo7B
DpARkeDt9jYoTUn7y60zTtUZMYNf02/dbqft9LEINiy+JpSofw5OTtslG4hC806OSdLR6c1LA/f6
IqEwCUygv/b6Pqkd2ADJg2YzfI6AolxkVQxikhiopmVrxVxqWPd2J/UqaZdpQUEMd4krh5eNJIjD
upv2Er/ni2Us6pPZWh79n+dLTcytY3LglOv3ZGY1Tg9VvQuhe5PgSCztOCve32NdTU+3WOMgpRcq
Ker4YBDkMlnzNVw8LuO6RAohlatljck6ybx2Oyw6CrcgLzckFZaLnrXrkBT0WVq3ibeBOi6BveZ+
l1YQAQoxsj5YtznpkYcGL8tVHbjWNrOdKNxGvT3a1sZUUST+N7BAwAQ5K/hpUGvko6jRfRqS60px
KCztb2DO0x4fIH9f89J+Q4XkFHRO+ENFqGUd6tVwVf0xuBpTP669pIp+UBc/QP/P34usiMnZeE+2
5ofsgRCKwjndezKUiArL4L1KaOoPbeElrxJxkuwKQGB6lC7A4N2qHzL1LJ2Wyqk6S7ANk97Gsusd
RgfzVnq1Bn+KCh3EtfRWvKAueMuGq9uDjSOQidJ3nudxVLajnTUXWC64hgTmU9mX4xnRFvSNwNFe
RncxDpV2X/G4eilcshzuEyUBtoINpbqXtqtyqrUKozSQAyZ3Z6D0s6pJ7R8nt7PecrTJVwofcoAs
NOO+O+SBOr4o/GG+8sdiB0u4juLp0RmLD5KF1lviNd6pi0GjSWcYZum+rFprK82o68pNEKnJ0Q2R
kkvimOOimuwSDNu3gklp0Qa5oqcNvgW8SrBQ+vxweqvbbnG9rrqzGTUYtMGX/8SCX5qcEtcAKevz
PW6HIlO39FZZmGxnkNfss/+Zm/VWeTTU8dyDDKd6E3XTr9veTSYKhWN7AEZ2lFYLU7k43sawSz3f
0tjG3I27wA6aZ99N4n1b9hzgm4Bk5r0NOsK4+p6xVpbKuZTP5ZIZaXzC2Xh/L6tLvEstf132gb+Z
STg8tmCazYGz1zrCJvAUmHgdJJ3uP8vF1X1jWzSluYl+x8KUFHzf1OpBhkhHW4WnuJ+p0i/D4riw
D13W/oVm1TboTPVFLkrAyRpnzAwQhTtn60nx9yNlu6v0+pXlHR0t6Vf3GW0KuAz9A7SMq0R7GSZI
uEPRbeNAj89RrH2VPdmdcv2JbS1B3ksXJ4ubw3/GWZ3lbsF7VCu18Ejf6O5YbWol1dd3VWUAePR0
uvNxA1oXuAseK9NzH53F0aKOQs75szmsraUpMel13fBvKILF8R4ncQf/J/bWMoDFlvKGOl5RMtM4
p+blNVea9DTUassRvE1e7ATZ5bHs5h/qFG7yYvT/8rLpq6fl1uPQT8ZaDm6yMdSBlm1is0clQAVa
eu84hpRnn6bKu2gATkhQedbBbAfzis2Rt5ncvP+aUnBejei2/amhkwZwF80T9BP3VNmbH52iY5rb
ZeOr0kX4vNYQC83YanAHC2c0FNl2xSgXCtLWKvnfRA/rlkpAzwLJf2Tb1iB4RioEoMyHo+6Xan5y
VaNbuxpbrw4t5vxk6jVr7UAFXR0/pBGyQl2GJnJWVUYqB/VKvQVkjt1jXvYth4vc79ZZGwNIWoJj
BcNyo95v66FwznKRIDyLg19FykFCt6fJ7W3i7TYgIaZH84ON0GS9+vQwK8MPsBvDeqMvWVgE3Pp1
wEq2lVSsxOQuyvDp08dx3Uru9payrdM/9VhHK9rqhq0zNtM3twtQyA3zP1kfgnWZuukT6L/k/D9G
jE4arPVkTJ8W0uXZ12d7rVdtfh0RXHiq61RhUTMC0FM05aKOaAxpifGiR7F5C0l87v2Vrnnkm3/H
SbqPKxgS3UFGVEVy1ZPFn2gRph+TB0sdkptAvUTk4qazvViWazubz6K3QUDW2FO6KVdzno/eps3G
P26HnhiRcFgxJTsskzspgCjB/2jb/eRvbxuSjiPcJmn9rxPLwW1pwQe6zDa3VSbzUDYeu5+hivtt
j+DBSlPZXwI1OvLVNU7sj2pjI+d03mlHdYlpyhxoq3tWQGcwby7jdD/szzJkmSFPiYysMm55hN9P
vh/7//2k248wFFikOj+6KDOMpFn1dZA5KO2F6dUYsBpDvqi5rfpwnE5q1VtvIf4qe7Xv9L3Xp9F7
7yTHbnJRh9KrZ8O39WuUZB+35GQ/6NfYiD+1ctbBiarewfCCHo5vhRZ5bIbNVsVdb1WL53VSGtVl
yh9vuIfRsdZ+NLOtrMwuXKe8L25t7LJod7/7b5gIy9J/jRfEBISn4snXr65hzrgHyFXOx3JcNsPc
2yPl/SqhrsPQnPJIzn8J0qsRoFM0KyDgyi9yj0lTIBcSwzcCLazfGA2rtY2VxOQXuM91mg6tNbHm
mn2cJ9pqLvdJGg07OSOCjP8jm10A8PzDXoLSe86mFIzyDZlR6Byza6AHwkeoSHseIAIunD5AY9qs
6VdQxc/D0pLQpPwMXF95kQYvebBJc1He6A9pmJibsM6SvbLostRaf3HnmPQ9upmfFghEFq2HGJNR
WQfuC0fgoSNnD7zF/tPRNi8xkqoD685LYab28+iaT6HTRx+0OmxeJlIprRd92IXFApw37mVRwn3P
jkURRR+V0miXqNWpky1z+qiFxhAF6kF6KemzcvJkv3y91dFaZzCTB6f5wMNR2WN1qr1aRv8NKFv2
J1+TPwaAIq8zFNeD34czjhvd93zZgWl+WqzGltO3bMg6qjCJo5kvgMCc124i0b/s2iwf1nYSud9k
Dvpsxmlw5ua2a9OrMNwbrefedm1k1pD/LPXyyOs3YPvXwbVC/ZcPNQiDbmBfMAakMNsFq5BFeXJF
v/utX1p+ivijnqRoUyn5sjeq9pFZhM/SmSINuyqKur5IMyEdvh7wNTzIgwxHGRb7MJhoeYHfZQoq
RF6HOtvtVTA6eF/9frlCXlN3iks16f4WNaqwvkT89UFkmU/3uFO41Fgb60FC8pZuesPZsMYXD+Fc
fc/i3NiDOyge2AYlCWdevDZG3XyXEf7S4Yvp8shBccOuylmHffrd53Cwv3XIQLn0CcfeIHbekYpF
PfT2BJkchMX30EkbUsIZcOYgg+yv4xl+rHzA6uBdl0Obb+bPAzRJ/CGXc+Jops81yB2285TUXY+i
tFe5Z1TOMXpuFlPG2y2AgXKrjCMzuqBA545LJ56N9zGTjvepE7F2uX16rl11fsQnxtt7WZYdiiat
Xz1n+o7cXfZnaMwf9dRiJwrqfgEOfBogMjVVOX74aZq/DF6WbHPHxFBjucjdBKcTtXAtCh9gFMZT
1l8gVwW4D/ykfkAmOh8/tFyptq4PXtTU+PwUTplsFC3Vv3swA8pSi39ihQzC0yu1Z5IDydEuVKTY
c6Ukk6D8rXud/4QlPTUeJ3gLUDL9AuQ4vVgtou9qrKNCzKk1afxrg2Qm76/BGk8UAq8SQ3YKa8ff
F6cbLlFX4f/3OyTDWk9pNl6BqLd0GMj0QKbY22ZXYTKVJ3+m0fcep4mfWrV8y0Y//qJo1CgCbDWO
GuWPJ1wnUA1zwVlXdv+Ay1b5Bcb90VteGjkGL0cdBYGNNEm71yg7+vh7L71V/z2O++ktR+PgwecW
DhphSAY4nmCWs5dRSMG920avPYWJzQbCmd/9uOwp2igdSjncUXHob3cIP7wPqmvsJG6JOv59iIfr
ULlSiqk/Z+GQnLsoW0FQKg+VCFaj3matYIj/q52TVthEPdDjbjCh+feethJMZ2iE89myFjT8Ag+9
NwUeKoOlt8oCg31O9FX47THGCDHbNY60kMqTYeqPfkHuXTrlEv4zQlomamxH21B/jQjTtjskYwz8
KJh/uEk1nB3bal6UsDevamTtu8VZXkJAAepdVdrt5h5bJpWdvembd32xG+jN7hspnPQJYr/9mjU5
3tDYDqRKjoAohjhrpTWNdxPm3FYPRxiSoebs42JsdnwzC5Rk2nCnqejd3Sz8AugaeI0s0SUzAQKZ
QeLAKncxPAMbK5B9HePmNiJY+ob8z7zHQnPYSrNYXslVZrVHadoVeAdU3KbrbbA7rUKy4a+wHqKX
qVNOmt8H7zUnkAuvL2vl+fNBq/o/fSNR8PSA/9hNnrpRCs/fC+GxVyJUtaS50CGlOc6asZp1FSe4
c1mlL/cNl9whaI7ryWDNO9nAmeJVeO+JSB1QG6eYk9ZhvuuKXDtX2Waeg+G77fvjlrdKeypiFEi8
NPpbNmumgQSyGgXuc5kC08IMLN7mPRv1GscRl6yDGqtvnZVpV6VDAVLwLzYl+f3g5tTtBDRTJgjO
TYN/kSaT7L50d5HfQBVYTmRKqBjXGPUjad0Paf5iL1pYbJlusaWwFmsjrBEqiD5yykc7sFjLBdwx
JBsT84YbOcD2lHyt20F47KrvJXpx+xJ7pAdFrf0ZVyBuyZe3677u022XGMqDxPTCwDWmpO53QGPg
/VdzGX0fozjJ1s664YxlZrBznaCHrtZhiOSVZDrlViWFBQybS7/0/K/Y0FFxSM3p5T9jS3mKBP3s
Ula1CzQfg16MJiiLTCrZ9SxOLraOc2Gsn8ol1e9aFY5rvWNdYj3Jn8p8WFX5MF2llUpIKfStbZXB
RmKtNy1ZpJ6lsCNvWzRBdR4lUXtvSzAJZv5NcnsbFNXGmrdLCwyeOYEG5WcFsvDXMyRYJbsK2/jH
snOUVVlgVC3nbfkD6npSXSjJnORYLnESaQNi7I63ksUe088cr8jLffGW8L3ZBV2+CdCqWt87but9
iPDSP+Bmz8yjbVep438B5dECRL9fbqDzG8pc8OdJXfKBWCaC9TVz6mZ9GG9TDthOsXIGa0KqL4m2
nzessmvtE3CQdepGW2neLw4aJIrT+2cVxQFnlSW5dVLL+GUOk/oBQyLOuuq4nHDHJ09rf2qT4x7v
PjKtgu9H6qC1K8PA6E9PSWM62KL8mjkPdn80gXl5e61wk2+BjRk7yMRimwRsYxw/fM8zV9sDIbD3
/uCYb4qfngS5mLEBWwN6wIjHHpPrNGKsJYIkapIc2fjOWyWMk70b9+25M2Z13U7O+BE2bHQh5Q3n
QdH7D8waLKV4xZNjX+rR8OSN8F8Xam2ikFnNB3DDwsedPe1pKPLiZfHlYqlOZ96HiL6+KV77A0Gy
do/qQb0Xc4GLaXfDH/YS1Kum3ouxwDcJZiPWO5UPv1YbrPYBRrQCU66sviGN1LD5BeATjm391W7V
3Q30gBj8flAj49as8uLsdHX8Bf7NrYaQcepBc8s8ScUgtiv/2bneywtjY/YnthgxuGlW4TXMA/xc
C7feyvjGMEdMoMXKKqIChJmFfZpJ+N4LpHJ3Pw9KIVWa1ZLiCdE0FYzY/UfqfOQ2gItUUM1UPqRj
wYf5C1BMQqT5tUcrCDf3SQIxkwf1OCtsdAG6Ji5noiocmuTND4LgBcrHbe0O52kXgxd8lGW7roxu
7wSBt76t6ctiH/9/RshOoBqL9MKm4XKDG+f1d7f0pqdu0tOXKcmeJWxTQdq3mNTthgLNi4W9vhEB
j2kR2obqYnRY4/QxoBKJzIuwidLgdSGxjMU7dzX1IQnGt2Aha7p+FG3zKtOPKtDNj65/mDvYmrUS
docSLeKdNAurv1RJHr3qE2ZmXmbBYl5md6CB4byo9bVjF/WyPLUMv+V1myU/B17Ru1Kpy0MbOOwv
Yfvtxa+xc3oVcVPkqaRpjkX5rLd49JQO3G1gRi8uJh5XcXNsrfY8CJkEvVADSxc8TGzPHY9FzCHR
0ll6U31Kt9XSRJ9jOutdXK+kV6vU+KXkcCadcqljZHU4uT9Kiw8CeFqEs/TZwKO6Tadz6vjG1a1K
Um5hBfuqiP+WkKXPoBFs6bCyb7ifhscJXx/8HZTXIIiK6is87mrt78uunP4AfF3th87s9kZidH/4
+4BV9A9qWdV+VpG7kygJraD/a0bY2i4dr9kVbeQ8w+ZFDNavg6c4LcqDFRXAClX++7GaHy4oO7GF
H5Ng1zQqfMGlo7eb4SJ3AA7gHEj7dlvZ9Sl19Pho60OA0vwy+z4HVQsjWxwKhjB2ntXO+CmIGifx
85XrBoiSuXV+5j0bbAWDY7k7wx2K74CntW1sGcWpAUB66i10ttENR853AZAjAbtqo6r+Mbb6CFEp
9R8nczRxNffzPawZ44uMLbur3+Eh6asWbgZJ5l60zMaiMxvWWHeMFwvdiouxXOwZbedd4/rtCmgf
0JzWCptr6uH+poVsb3qrH3s0LCCmqR6edcqc6hf27DaSCwpIAKc5s8HHqEs6jHJqztZy8WvjFJGf
3Ec+2a+169fxuVBmzcXujFvLD1u0MOukPjQ9Cq34qJ7JUSNuI7eWl3YsXnPdHimFfsreG5rTnSdN
X93S+MnikxhqJRl9uf3dffdIpCbPMVLaKZzFLJiRIPPM8AAc4iMzrAojk38unHKbcSXtyaNsm/ZU
bKz+8xDMnevbjKqdsrUbs7f8NO3+LDhY2S6jjtA5KfptMYBgROAAghsVhqRmUhwFZNNJZjn1svwg
AyXoL/DhG0RnGa2qbn40lky19MplGLr8UCMfs5IOPbSONUDv06Sq/XVYLm5gxGTUS2+bIuBxvXfI
nR8Wp6ThtCqdYahgabgMa1XFPlsKGgxLS+IyXpqdxho1B4hQSVM63CrkaxlC86tBvD3C8X/DXwKl
vaYOH+Ui8dyCHF3iHwRW7t8dqlocrKTE5njpkMFyZ8RldrXya45nm3nrlLgz5Qf4npgTpsbhP3lc
OUKknfqRUpE4SEsu9zNHF0wf2OC5+7Ekg/BqelG2vmVS8Id9dhsn2QSzFV2VpAwuieuXW1Ji8wdf
85Pb+NFPrePIBFi0eKWIirFh3MSYAkz6c+eN+kqGIAJKFkabv8vTSMTW63b2i30RONoG9SXlqzbH
OI83XfyzCq011GgqNC0wKvxuje9mBgi+sg3lC5oT2A4U9URCRDWOyuixNJZG9piqxbzAF49ByH4v
zjX3LJSQdhKoYPS52bk1MJTlrCaDofF9bs61Nq6q1OpPSGNp68CCJ4Zt3FrYKgAPOd9YXfhq+0G0
D4DBnHg9RCc9oLo4jRnloK47WzYGtcZykTtX67NzOnPIz5PhWnX9r7h01p2R7mqV2oU0770yP9DQ
DWioRe/uvfen/P6BNcfNjn35F9vGYqZx2u6IB0bwra5RsUiG94xl/Ox3jb2WsMW7gj2EVz/ACLZe
gZvsrUUCxhtxpAEIDqprme2m0avSquFLU6F1YTr4pzrLMKtALMGdwkfJh0hy454Z+T/EZEiuz8rR
KW0UjUml3PIkQ/cczrFGJQ0aidXwgS7GExUd9tx2zJ6RPUC6+08yWS/cdZJ22sM9nqeI7C3VSdnB
B5ayo3hXneYk7qqNm9TOoQjdhz5JAZnDR4UXVS+8qLxDT9FKy3F3G6lbNhp2IxIYqGVOT5XdPpPM
ac9C7ZJLnufJVse7d3PnfFFDzi4mph0y6Ub0KphqLlMldp+qYe6wiRPeAZzPfk2T3vu45ae2anko
kZw5C6eu9EOkaeOkfJBm/bspxKPES371SvNT78IZFjed+1wZrGZ28SAspfvgRCu77axO/OsWb2CX
LbHSh1tvMQC2Np8a4R7fJozB3ZgSHYkHju+JqZ3vl7kJ9c9NfgsQAr/HZAUpI+zf/5ylQ537aJM3
lQMhUKVG8Rzqo38yYTBv0AGZ/oiD4UHtEJpu4rrey1H1PydXOfyGC5JJeuViN1m6bVsP1bXfHb0c
le9tGSiT29pAIga0LUKViA7Ui88atnX+gUPEs7QkLqZr0ryP6I32eRrBPKzuHTJOmXX/0Fvj8yfD
NhlSTRi2hqlzJBv0Kmh1e8Gts9zxxWiSlkQcTTK22M861au05II0I6WRGaNsmdUWbfiwPOM+Qp6B
LsivZ8iI5Rn3n3J/xv2nLM+AnOKcp9L8S8214NVL3a82IIgHXOHC16iCYD/1c7WTzgis7BmbEHyR
ll6JKSA1C2obLxLyOOWu5zSaj/0yokb9jowZsFzprcKieaoW08Pf0+GG7BsLeuDC0k6rrW/l4d/I
RFB3wsL8TY01kyJ1q14LZSo5dnkTIKNyfuTLSCXWy7T3eJ6/eaQMTyZSINWPJoBkmFLtNpx3tzBJ
b7n+9EdlUMWfpwSXdTRP2zlGTWwekOoh7ig+8bQpzyqyIHyk0QzQDD/fCSYsjeF9GpqGc65gzMiD
/ast/a49eGvBlpl58BKaTrwBzTJaK7/KxtNUBs+mX/DF6aOeV1zpP/FvUL8OTspJubaNddrU0Q/b
s3jv9/a7gpXqPh264pDFVvjGSfZBBrSA+9echLEfw3IH457g6LQwVFz+TA9diEEZ4ljONnW9+s2N
5/dhap2fnWEfY7NovjlKN238ZahmZ/N56vxPQ0Ur9N9DWTKjU0fuo+BDeXGLttyqfql9DJAgEq2N
f7qOEcA67vJXxOeGvevP0RGWkfkMQgclpGVImbirNHTG7/lspWx/hvDKRjAkV/TRmHm+po4DWM/q
iz+UJvTOiHWPL5nqlg9hpTxarPwvElKwY9iUjh3t/pmQb4HgqY/SC3IRaZkC+HnRqzknuNFSVlRf
jYN0m4adc/74fpuqeFoIsgqbGukMWjRVGmrUO1T2o0M36xmoAi1+bOqed0KS9uqlbVDQXmKYP/Tm
rVv18IGsvBwb4yZSeBfyEQ6N3tz3iIr+GhNlqspur+IjdZ8oP0bpkeZQMNoJEaa7uKoKXZgM09Ge
EmTLB41z+ZJdSlqz3FS5PWwVf0Ed5ir7VRd4uV8F+aNfYiAYe0X7hOJTyNfF63B8ojnBZnpCJEff
o+oK+FqavzsSvK4VuDQ4eS7DlnigRujSZjBPYteFkKjyAbrkjnWSJ93G9Q3oxiZ3Adf3nZfuqsn1
T5o6+6cOVShY8Esb3fSHIa0bdie/Y5FR/Rooo2Xcp+6KyqGyla77pfAN1Vp7TZIvX6AUTk7Ezr5M
HBXna91yT3ag98klhEnm8yHf87LHep4UBokIFvr1pMcAdBXDeZC7SLN9VJjmL/d4ag7wzkPeGA8t
LsWrLM3GvZ3kxryJl6CmTbcp0vrUMShuuLI8f9hLjzxx6DgJ2QV1bJJnMcIo66wYO/zfw/HhFklz
Y7i1gXjkTvcwLX2pjJY+ufRAGOmTefeoO3cl50Vv27opgqeKRZEVq/iXVqkChIF2RgEjCeAc8sF+
oESwlJe2ovZfynq0F3sZ9UVFYehcjM73JkT4Y81BYwI32rT7eNhIJkfyN/iFunsDV6aVJH1K8VND
EeRxarv2LEPaJfdjda27z/JQ/STnKk9ZxrZl+mssJPYz/xbvYWyTBgcwOznJL6Nbg3alknOMG199
kdBgwThj1TFhF/LrDmikvJhYUiV2iRXnEgocACUukNbVfRZl2D8b82fezhRw9NR/rpvww2sn9RvJ
DX9jDTYqZlNXfGTx16IPtG99o/FObSAnYTqpfSPJgdhiWr3mYzlftMho1zLbNwrqJHDlrnnaPY4u
agzD6oaWI1fLBzNw3BNHaGWlLdwWaJS/muKzeG9K732wmDI6ER6IaT1DxixnY5+lrUppugPxDXfs
u2I2W1ZC/y8lnhA3n/OPMggQDRn+H2XntRy3sqXpV+k414MYeNMxPRdlWUUWrSRq6wYhC+89nn4+
LHCreNSnT8TcQMiVmVCRRAGZa/0mpfqW9NZpRCVlW8wAJWb2Kud+tOpLlMAzDnrL+WCnRbNJdC/+
gWTAxjEL81cca4/OoFR/5ZqnbStsriBUOerR8dDGd6wGPr4TdGfefMopSM32z7MEvN65rwPl9O/H
sVwqDgMyU7h1a/UTKsiw+76NAups/XRphGU5XljvG6z4g8YyEK9CqRjM13kteq3HpnXvOiyP3+GZ
rN/sJy3x78plxnVDu+Khlo6UN87BS73lr+WX4Ud4i4dQD6xfaYihKhXurxbaxNve6qrntojsgxpa
zS1k2fwur5TsoJHbepl919qoJhmmZboD9nlPxSk/qDakjx+4qj/b+FEUs2ed7NyfIPTRTBG43KQU
Au5Z3dXIai/44qVKdj1oQ/cStA7g+yVepqZ/yDzT3ToBKA8LKN+6KL82ZbkvzSoJo4vIDlyb73op
Ql9k9S+9faH+euPCNo5CvdvJPH+fu6Z3dlJoLDdymi7tYRrRoJBTP4vdt1EBujnnpGSzFBvz04AZ
SQ5pm9hghf4Z0IZ9KIbhxRlmxBuWgzkmLPLlVDXdt+C1W2KDYvyll62Okcff01o7gqVvBpgt1qxK
zuiA4Fvqze3tmLT2Q6WkUMBHK/seOWwS1Mq89xz9GzBc7cE1FSQgXUhnNuREGzArwWFg6xYktnuo
x1J/kJgcrDm4d2325FZV8r2pR0W/t+0nGdX+HooSMcRhc/5ynS2dreVQXqzs56KrSZD+DftKWjxU
8qS9W+Fm0lxGZNg6twXiN/C0QIAuB9ltrhtPP80ppPXxQWLXIXlJZWxzbSMNDd8LJs9eBlaIYFMi
njwkwXxwkW5amGddhWno5kW2HxK/RlY+ifdXt2qwI95DP8/nvMyVW3SFIOTEOPbdmFpgQrPk8fsz
w8FpEAx36JdltRkW+LYc3rXfnUqXU+jFeVxkn0ZgO94w7ArTj78tPhK9AjTFcsFTYn1QwUpNmhOG
yPlx1HTtg9n3P2SE48AIQiz+cw4iZZ+XhU7mM+/uHU1TtprOUl+xFIBpTppv4biVd5Db61c7WRye
YGgZg3aOM34T0vzvoyJoBJ+RSn0bFS1SsjKKulx1B+ZYriVhf7C0M24jIYL6XPo6quoeU2hspyQa
4mcFgBVWB1r4zc0B4NhU11mjRvMZBZF23yet9bX+qAZJ9M0wEuSBdcM9m/OujtjtQ7+FFufEHXy9
hXknh0hpIWanire/xsixwdBbRksMiV5wiTIw7lN/7xeJcxwL/+P/qG2e9ypQbx/+4VXXXM4Qcg0u
q0J6VKEZI2PiBVXUDUF9ayCbjrhTagzAhMhPhwdnyU8DMyc/bUqWWgKhpLGjEhw7RpPODgNaNO4l
Y50syet1gqNrUGpjXQdGXeX6HSKCR6Xv1But1icgtUu6HIEocuQdqDO0kmo0GmvLvoFdxvpmnD7z
IopPM+qS+0BFoNCrErzC2jy9Rw92vB8bjxyF0R/DAfl70QwRSZBr7KpV0lr+2zgZIoOv4yQmgyU2
sUkg+7eAxa5jrte/XisesDEss1anmIh+kRDDhEM2J1q8a3Mo2tKUjpU8Vumqeom+XYealZ9tRivI
Dt3EdhfaV2zfuhhxbHzFavc2EOFbicmZHFT8spqDnBqRxtfvOjzQ86LeSJfmhWm3SKr9ZJlSHcKl
ci6HRCrlcooIHdOnRdMNxOcHXhoVnq8MfDembnzGXKfLmUyRs9/z1ilsAt7+Gycbvxcjrw52gdy/
cisjiuWcF/yB3OISWnudFXW73PgwKJxzBvFpve/Xfr5YDVl4/Goco21u+54EwPvT0TaeysjLjzqa
QbcyxgizQr+TUy20s3MwRjOLjcmpPX4rYdZs6l4P74aoRV3n95nLOliBSnf6Ix7LjOu469zY476t
hiWV+Psq13FKQM4ROZZ/EqvIZ6RAFvEKNW266BArjnfQG+W5+C1o8U7rAr0ohrMRHLe9vCFDvhG7
Pxk6HQZRt+S+V26OEHQSAV52Gn4ZA4DXvQRd7Cj2b+rtUNfLbaNAM2iDPr+RQiVqhdYxNPAmkeZQ
TOmFROQ3a876D0Hpxx/YE0qXHJRKe/WG2bxIS64V+coH1dWMfdfHyqtdFdsYpPkXWNPxYZws/DvB
Y2JEoR8hm1qbaNl0hvEMpjdmN8pDS72XWL9sSRWQEDsckYd9JLvRedmNZuxGEwR7cSlfNrtlp3WA
Zxkt86bfl/Z4g2NJYJ30UTMf5MAPYG/KvudGWWKOVpkPcxtYD55v7k2vQoPg99gUmY3b1hxvryE5
M1JSYE7fYfm8jAUiU2KcZfU7WHhAJEF86Vt04KYdmjzjRQ5tHFh3ean17Ij1aCNy8FSp+xsDYDIZ
AWzp+kzLdrE9Tidpxqb3OnZZ8Bg5cfNJKc7h4k5Xu1kH8s6poi+2G5FrzNBmnhKKub3Rg2n3OlZq
ZuvwvuUw1fGvIUqNs7QkXk7eNslddnHLJNQAnXsyDvvGslr8xHTYK6FWIGu2TJcJ1IzHQ6Qjuygz
3LanaJmEFlv/tA+rU52jD7bB7xmz9OWwtg345JYCgxxIZZ7upGc9TeawYIVdmQerCn8kGEuySVli
EYMOZpnrvLXQlgAEsGRfRe010K1q18SIp11jV7cD0YeVIdUyZLYz7jF3fA7Jnp1jFxaqSHqDS/wI
TiV9CYo5vMswMUTKEX3u3/HUQWbrX8RR2Qrvwja5L8cAVTUHsm7n6nsRg70KxDZSWZW26fkabmq8
9xQQ8MHxOlJm+yzCd5AHXHJBKntp4WR64Cb1dmvmfG+YCcZWNHpgG1CxSM1vEhOdnl5EfmofbK85
6Xd2Xem7uJzMMzYC34vAK7+GVrmexH+f/O5aTvACq75KRLfyL5bzpfSHS7sgFNO6bh+XlqAZ839q
/e7LoGdufX5PpxWoYOTjLwV1fHxIF2WvIkaNdorNz4JliFwbj838RtQWYx3JRaA1Xb0wyP0UsP5v
ccW/wzJGRssA0v0yehwG8qf//QIyshnBJzhF/qtOZlauJhRE1yzTG7UvceHQpulWzkwjoHcdg9tE
qmwl3OSJeVMMCnQVhutMJlOS4raK3d7bBd9NlEHXw/XqEoNghxhp9nny2/ocoQa6k2JaG+mADCsk
tDs8Gl90tbxIPBwzBYxQEnKLUHMzDeeu8RHCZ/ff39f2SB1/iSdBX++MuWrPCCUrn39I0Aj5xBS5
jyjDxxAXWdiylsbKwmIfsoBaXgv9o4TzCUpIAv15/Xnlg64/mJyuv5brD7L+ajSE+7eOwQ8kg3qU
mfZa1eSbbIiGdjMPZn1nxI2rHQyv+qhMtXp0w6i5S0t2JzbK+azzD6igWC+4I6N1bnjOBvSMdcKl
23yZagjquWOXW+ltIwgOXbknoW979RZBKgTA7yYExu80yze3vt9Y29pQUQ3+3XFtpnkwNxucVeYb
J9DOAX7G9rbMp+D23526iOaDZh7iYgPOfz7P3V5C9hKXM7mEnFU6wqdodCINNKPJ/cZ/aaIDCDrl
TiqNUoGMjN4+oSX+xTQHtljS0RsuspNBaezXYJHEj2bZYmgLGrfaodC7yeNdnuHTNCOFYW5ChJsf
4nn8xo8enJoxTR+q5WDxVXrQ1Bo9BWuxnF+aTmuB1S7wMdkngPkoVDjUgKfYwBXY9L//MZmygg0m
B73HBAD/RnrlMtXobeUTSIiUzQk9C/XO8PTw1ijsxcZCe+zHQvM3rm/uOsUP71tppvmcbsukTI9F
5quPJiKIj0hIWWAZ2fn1yzyZnOauf4+czltI5pZl+zV1hvIsw+Tgkv/YwyPRdtcY9dT1U4CSWThT
3qexqdHq9Yz8GC9VmxrdhLT8IlEMV35HDVsvviQqur4S7cpoGTvrvfKElXm9aQoEXppx0L+UfX1p
nQAsQ4FwP26y2c8+AoUACtX/lHd6uYtjV3mI7N7D666rz2GtOneOXoO7wHngRa5kNqwo0z6tmgjE
LEjqcCmZJNjUHEzFTT+wvUkXaxjrR1vM27ybra+DwkrBy+LxoVlEd6O4/9aObBRrW0cR1bRB8RlR
+ZQWHeJHEQpXS0EQ1xWk3ZYR0vw9QloyaUgMddfk0WODKcr6aCgV/5PZztkTX7/hKUrC9dGgt3gj
1JFqHWSjPJb2JzOr8qcIeOgfo1CusnA/wn0hi1NWY8uzPMyCZy3JG7RaaEnIWB7rFE+eu96v38Wz
HgWsZsBsYFhMBacpsIfdYHfjBX3h8eJlaLjmkU3CE8XJPS5DY4jBnvPUBUax7k+uG5B3G5I4s3BN
ks3Iepoli1kLZe2Nh3P8ZoL7/li75O1UCHR7kRE1k54MMu/aRWfUrLsEkYRwPuKgOu5zQ7NuhkWr
Ox6/auNovEbubJztXisAQOEnF9q8Q9ykLSkgas5TZALwWfzk2sQCJTAoHwwbfIVBnugp0RclH5cU
oJYF/pPKj7zqnqYoFPnzD0QX3kbGXvo2EmUh4KsmWUfBnOBQ4bbqj2be6aQbLivvYaU4aJ8Gu8kv
eKnBjBAmxMp/0D6FfpTjgoJDHqJ7F8EUqOaXuHCqB5e9hL8p3Yr3BOut4wpRULrAAm+15O1Wrdo4
Vo7IfYLC8Oz0TthL4PFxpyJ58RyZqXbK7GE+wCjLXknW3NmlxZ5TnLpQNSAvWBSvGYTiOwgd6jM3
QnHXF85rIIR4zFisLfIIzVF6bUudn3/IqRxI2FYgqBJn2zcJpYtErV5J08CErJW72ARwsUmGOd/i
2jPvPSUp7nuvc7aD2i/CGtR6cxI5j7Adw3vNMKOtrP2Sdn7r0Kl23A+snbdmbUaYwi56skWF+n7u
ay9UasoNMtTOj3Yg6V+k7TcFBt22jzIqkEFongptLo4Ra70drMx5p+XDcGuqY7mTx4uZVE96YDgv
Em/Z35D0oeD8Ow7G8oKyWP3dNdP8tSx6JT+1DkUqR23zC2BphNMWOT8ycfllrMGBSdmgnzYWwjH3
AEX8W4XlreC4/oR7LZ2BC+t8IcJckV7R4JVnFCUyFK72w8KtUhtKskbulRih5vHNWKb2TWM08IKR
nkNDhlrPS+2XyHsNo3bvuLZ9KQ1Ko0oL+RcjxqPVFd0rdhb9sUYDabl3mk+OAaS1mPNHcAfDpp/S
Yge33QSqbmuvWvW9mVW06rzGusmCcaKKR9NAU4mEsftULCJStd9XG22MAIMvs5sIYSILKswbaTeC
hAJFpbtZs6yqlb+1V9Ivj++39rvxuqF2N3o2GNuxLScEIWOwGEDSd72O9pzTFcEhcWr7MGG4+cmI
NcoQvIlP0kuOIUG5Pbcu0uvE5o3RJ+VzNjg2Qts3MgjSlfOoVdWDtAw7msBUh1T9lutnfU2ONUV7
N4cX0VlOh22Dl72o3wGo9i/9cjBz5C11dKqO0uxrdwaZXXyRlkxxm+jVMdUAFzXGA2HqjzEyi7uo
8Iwb3L+ogi51uMoooE8kYbWVep3EpA43eDaQBTTir3FFCbXDkgJdbRllrPTmCcDbZayE8tQHc1tN
bP75nW9Bzn+s8nHCmBU8Ax7D8dq0IzyhqByMIPJz/94qm09SgqBC6d+7SvlJyhVu6HnSJ9UKaxnp
MFLQR/9i3nIVGekXEFct6mOHSM2OsnyURaOvoFjv2GF8J8vM0A+Do5eP4056WZWmj7PxOuhYCi9C
ynIokbW++NpwvCb8bPT4JLTm+/CC8LAy749+7aFgkxTpTaoXr/7CTEtDc7jp2zEGBQlvzQqBkDeh
VpP5pAlBdm82Uf8hN6P+0cJSoor+YvHj/3SHnwnQjR+ZgttSOFvlC3Z4xiECx37LBgilt8BanCvS
5pNvl9+9eJp3bmA3W2TBC+CruLfGumYfHRGdAT/+T23pT5f+LtX5ClfQRf6mv851X2yEkFeFXfOM
hwpPn3K6SKhWCuQVY/1FCHxyCJbKK2lIdGEXnt96+P+cVIYUG0dh46rhg1fMfJwsdvZx07knV/QO
9M5td28M3R4Q98GJPXZ3RVsBXJmUjxYcasn/2q5tnlDVmXbNxJoFM4Zo/lSHoANTEkM7kT8RebpV
eK+fdtRocVu2DesIk/7FNgvnEi0CXXIGb8q5tBUP/7Bsp/0fHTJkoM6Cf5Ozk1ae4VKXjoiEpJNp
70Pk2fZCoBB/Yc88IDjSgPCBb6GV2k1DufCsYZg2ba4QsTH3T15QRmcBfc3SK6cCJSMNALh//Kfe
9QpLj8yTSw1OrO5NbF9Z7Tu8pFQFLL9T9Zl+Z/TfR17uiMiT+WRlwWLekNMlUdpqBVKAbDIaQJva
pgmgh2f9pO/Wm0nao2fouwIAt3q89q8305D096vgRTZ6cE80hDyCvlVu41lTD11iBs8q3qNwcY3m
r8Fwn2NRjeb3lxSW+st3+r9UpIk/p2EOv7uOgqcU+7zjODjDzWjp3+exe2kFSdXYDeYiNNfvoRXr
1m2nDy9RqWznVl91BFY86Mjva8Pfkmer7LNcJY7uca5dN1xrLE2wbGG1UyMwbgC+DJoPwziqr92O
56fxSrFOxzMj74CUeMYrJrjqITIa4yC9tYvNlhlawEasDoy2WaKp0HkRynEmdgOL3bSpTeGt3eIc
K399ifV1HG8MG5i8NA3VeRsiTTnIVY5AiYcbbVYT9ViH9pfZG4s31Cs/iUb+K9lWSTbuqhQhKzSq
2+AoJHA5XHuuMTkbhCIup1qHQQJix9CYIu2sD84pDuFiOa7xU1fUu6Sygx95AgQGBidIs+Rbnyr6
F7vK0Rjo8+SvOoAKP7egxrQGqBGMsfhT4CPlN5LY/jCUure1uxSqps5yI03ZUc0hj8WsHO81z8ru
KYBRfq0D82vau8c0W9B8EPGjrla/9h7rcj1r7GeAS+Oh4gPfFhPPeLumJCyWZ63SJSdFH29Ej0xC
csgW96CrKdo6djETknGDaWSnPk1uRNNMQpUyfQoHt4c60/UvE1TZLsF22lusHSE8JXs/9EEJLE0Y
5fFDGvZnnzICwlugpiklK+ROM7t/Qc+vPvnaUlRerlSSBWGfaCwuH0Betd9A1yvkNagcvdrEYPAO
ppv/dYW9ytm7cQn3VYv4xvyJjImx7PA8VCrrXAmfZEuX9MjlwVfjdlh2hBLTEa7U3Tl8khA3KhKD
Ga8+6ZwQVL+DYPsJSdX8Q+TkM2knePN9xPvK1XGznVizCB8qx5llC0aiOhmemn2IwL8ex9nIdoo6
KAe9sottoQReAe8r0u6Q2D34cxCc15if1i95PxgPzqY0zALhn8zCQsOmHLis4WxD+5VXxQC60Zgf
B8v6KWGqZR5PaUc/GXkRfuir6viHDbEVaTBtghkO71K3lgNyOP39GCbY4lpvIYlnZaAfutpIt/zx
eyBqi0WNQ87oTmTAVnctV61xmCHNthWVsMCKeIrbeb7pEHegfg6zvizqSzc7wSNPwfCxXg5mEXlb
0wJcIB0Sk94IbL26oDuW8XIJO1B5QBjg+P+4RlKo38bC004yUToNffiIJJ9xo/UwcQoXBz+py6yH
zEIWY5HQkENiNw7AEud0DcnZtfYjzcHSf9X+M5Th/Gbd4WlhMh/zYHQ3K8JcG6foMTd3NkZjzR6N
GAQgl9G90xzfLDsNNjDgrnPrZWgC+yUKP7eNPzxLJM2HEXRFM9xIX1BO+VkpXRLhAQjLdQ8F9nk+
XCEfeTRx+1/bAvV4Bw5pm/wTRafgeB2ij9gtY32TnsQQDx1ICyj6C2K26NUERYAlX6jeSV/uO+Nu
KufmKL2Ri2p9FE7I7QIc/6BYanU/Rdo6tZ60epM1CxZ6DMwtOhI5xZvFk8Ump3HK3ORniC5GsyeV
AyA/Vi7r7xDjzH06o21aF5pN/RmgTgrm8bEMyvo+hrV+hfNIXOUngYPGWA9VkHdjyYS8G+sv5rjX
sVM5/gLiDfwYiSmjuIeLPR6VSSlYHpLS1fzsexOM1WNtxt0zOMoHCUd1/DZKcA/6XL4fZegPEg6p
UviI3u3CqjGQ9Rm9s+7jQcry1gA/UTZbMt7ll6Ax77IE4762H3aGrsTfw8Kd+XJE4Ycs6dw9XoTF
tp5Ql0TNtn22UW08hZ3XLFYTzbMcRl6urDp69QhnBK/V2IUYifL1Y7yg2TvbNtd6mx2zEY/Neb6R
opvUz6QG1wFcHdHvuoZn0w/wR+5fZdA1XkROutcwr9pdO3qstv8ualaNDyGuLNydD6piiwISBogD
HgvrmRZN9zjEPqcWcrnXuHTq7ENufW7z0FwcGCQmh9iFM9o5+i/2tt1D7oBULG1YXeSZXke1n29J
zyRbPDjK12pEF9RWIsw27KZ4hSHnbpzUzO6kN5jNg6dN8VOXoslp7dLCT/aSopmH8IcVVv5J+B/C
KZlhXx4sx7O26x3pBop9gbexTpAh6YjzsoJsMWbHmEnltu9c5CxSCvcyBBr6TfHsXqbljMSD+743
Nj+Rbwq2mNSbn1Ei2Ynfjc9adRfUo3s3apX+4Ppk7oVuPioYA9Za8nFwccPwm9Y6BEC0t3bfOidw
dOY2UBr/6Ae8IHkttHcDVsrybpV3ZhTNH1Giyy/SMhb/ZW2EVyjvV2NxZ+YTSJ8cXAyvgGeJq8mQ
kH6vrfDY553x1C4H2/VyDLJV+xTMvEG3TWbeNcB9L2vTU06UAf1HGWsVvDx8azjI9AJo59NchsGt
pY3f3oZHi581acut1rVsD8hJTXutRjban5arp4qvbuUTyGy76l8nQ8eAYilRZiTItk5bBvtrdVJq
ktfmdYjrJCQ+pQeoDZUAqXe6WqPtprnSlyRbb1SvYTo8sUYgI11PZ0y0y1+z1n5tyxENpMr0keVP
TETAygWrgB9nZFcZ5VcIJXlulM9QfKtt2TmgpLziTpuHGqdB0rw2iyrrOE/OnxXtaSiiXRLwEJTv
1PUAd+UD28TqLCH5pjoBv03D/yERCjyIGAY1pn767BUbCdaOshs8HzEsY4R1lc++d9On9cVYdBCR
c636zXq6dhuYUvbcD6iCLMNhkFOli1HMDkonfDDmsN4oSqkfDQQcHwZ0+szNPKFoFRsK7nFLcB24
nBlUf8+Knj+9GyynjYXQ45y0l+tYx1Wsm8Z1PgqkSSBMcRa424Ga8zYXyBMCX/GtdMthhTUJwuk6
5x0s6jp8Dco1ZXjWIN/ND/YVB+EftuzjI7K+KPiOP9Rllx+jcYlIE7mG+xH7EOlYxyV/j3OrObox
1PHH8FseuOVmuWgUzi9KZPwwgTQepTMWbWE5nSI9vWtbdXMd+8d8J8Tyyipz3MJ+X3iKw5NmQ+Fu
nF55wMFEnlFXfloXVuOmtPzy5trRsLo4luAWNhLrHG9+qJKL3OsFbBLsvKZnnwqtdTZqhabWPde4
NxdHO8y1u3/8x//+v//n+/ifwc/isUh54ef/kXfZY4F4ffNf/7Ctf/xHuYZPP/7rH5buuWxnHEvX
UdNyTVNX6f/+9RmFHEZr/wtQ9FhEQZ6ewXZneytKoNC5fMmX3Khk0CVzbsDQJV2tv4w4vTR6On7Q
eXufcA1z99isz1/lQLnS3ZOi0E5xXk8fPKtGXmehtGpaisJ/Od1rPvjwehiRxjVj9Svqp8/j2Ok3
ejLb8NkGaA1n9PPMM4J2t6VDXg/78sVVAJ/wDdb0/sHOVUXH6i8P7lCHPFDSpoyEO+6aoQtGH7uA
Cga4lkc9WImlGaXILak4RTiFFW9JRcQ4VnBIJvTRgZWlR+AOyRqLpuhiK9z/MqKoZvt+xPn4OgkE
aXYjF0pTnOf//V/D1f/5r2Goqoc0O9kay7UMjb/HP/810sQg7QLu4pwm4HwmK6gfU7euKRhqzQ63
3XIvMTngH6FdyiZeQ+jIwdrqgF/rZhPvqLii75JWwwN8mn49YMiRgxUteO8CrEbcJQ0HUMqddpyi
oYn2bVP9QLd39ybzUbqNe6+0Y7ANVbLLiGJBb7y2KTRQwZqD5qFezqRDr8gPSMzNHYAIXYu3ngTX
2aXV6igGHFPL8KEis2Fct5g5ihlz8bbhVFre9almvG04kQuMQR3VZxkqkyazYdMZdsZZXoFwKprT
9ZJrjEumtWc/Sksu2RVjfJAmen7xA4pF655VriuXBCttrP+NXNLTFR+NNza9Ol+gm3//pzZU44+/
teY5Dl850sSGBXJc/eObpyiugdlYHt5Epaqdx9Qlb9/gDqGnaADjYODu2nACz+MXpOukPXWpDTfm
RZ9i674zSwzzGvxzt0ha1fu17UVKc+ch7OZE3d9j6oa/whijl2vkpXMfgv6+qbVsIJOeeB8mL/mC
Td783ZizD5goeR8nRMoOhtL1p7kK7Cee9TzD3E79HrQt3ICw+csPqRTOZCRvsdLxEX5oMO6ch/k7
cnPtMEXfbd/2tlnd5fe6P+I0zv0OxcaqoRRC8jP535KgsTeeNSiPc5KniNIj7WF66QvSqMHZgAz3
IAe1Jt0Q5kmDOOnswqGFviUx6R31qDt0nRFs675vF9tD5oUF2Qh87S5rLB8X5mWv66dgGPtdMiQR
b/8UjWtfb8lDcevDT0cNRw46OYXGZlsrrdkZxottjbdXwWsL6Tz8lXl6rxcZXcrMDYuI/fUiVoEG
BhCEeL1wWlXViRxYhptgrJEcxOmAx7tGGSnWyvssxZdoSPQS25OqvC+XWAsbndeca/8M2yi+WUdL
j9nGr77TAQuRucsMmSZNGLkPygCQT0LrReRUK5yT1rcGRBWDC0tMruLpxqfCjo5WH8e3/QxgYfx9
0O0CSQMU5cESU0b/o0OaYdDCoqmAFUtTZlzHmbZinDJ0a/+IX5sdSmeOh5vZv5o+2BOssQwApExw
On3ehSGStVeal1o7O1cJs9sAOVoK5UIQW2hjS4e/dFxDK6nMumQuW0j1i1Jk49cuqqxN05Tjg2am
5qWu3H4rHXM23yNOn390rLk6xW2aoCdXZl8RzpR+DOK7jVYaNyqiI/ckIdt7Z3Q4AH7fm6Dyt9bS
dAFEmIjQU9JWAU4crABk+U7mqFX+YOCVfTJdV9c2MtyK2JGDclouJ4G1z69q+2Ta7eM6SK6BF0F+
gM3pbmR0D3/7ho0x2X8yuvFL2d84OsZ7ZaffNeSYUfJ3zafEQEBIi9ZGTNb+YnTpSbq6ZZDd8+Wj
0JfhfkZTYib7L0qLsJGlKR3mouiMl0ZKaptxEtPJfuBiP+Tr9eSipRawTFsgO8v/LmOHGKRa0D7V
xmyBRDbmSxkgPGUDAZnIWoaKjppDB9UOv9kZC9u4Mh56XzUe5KzKzHlj6+50jJCls4GC0O2pxaGZ
HPNujTlK3N6lLOClc40NDQUKSLfAhuQ/kK7GGnVIxLg/SPPd/5KSHBmT+jwu/7HEs3mAN9ovvmwe
gJ0lXhYT+cA+/LHGgHde/v0rQne9P14Ruuq6Hn5tjuVxalrLcuHd4oznve6QxDKOGH8siK/U1tLD
2Jhd+dk/xWM1nJHh8h9NBTHSdqiy76aqHiusjT7XJq+SqpjfjyDVM34uM0zM8lrzeB5QQK/6EQ12
t4ELvLDy5rDtttIrotPSO3cwha1cNd4N9hwUfflqPbqz0h6aaIh4E7lQwJOpXJ6xLvox1ag/xcth
NABExXh130gsjOpP0VDrt6Nrf0ugc56RNNaf1oOqHHFgj++lJcPlTK6jJS0djEBwx35klVveaovW
u+GFXb2ZY7SiK0Vb3omovjeTSnA9XdpBCoPmX/ag0ujN+vsBy3i58rxcXiZJU84kJs2Otefe9wMs
a37/Dyhl8J5995/9T9ey9OGJEoJ6vF5v/XTLhPcf/vpzFGHe3LSGdnv9WOuU6xD5XGkWn/QMiF/s
2f6FbZKxGTUn+8vFi24L22a4BZHofJo8kOQs7FGXmcaDtlBTRGXpnfbSqrrEEw6F4GWLdz0g62ds
J8ut2PNDZJGO6yVGD3WKwx89Vt/gv9kFzraD3/9o98Z3VC3806SXuL5BgqkxytLVraMsLnCzmZKP
ytoNsn990bqfyYmUN1OsjgcUqxDu6n8mneKsYXdI8p1d2f4x0waj38xZgpNvOCreXTRUxaFfyB/S
jJeYnK0j7bL071qNemFn1+atvFkap0JcPtSO63tG+MZWpwMjj3T9pz+p41vP8qKRMZFlNNu6s5Ds
Y911NFoHv1UjTl9t1zl2U2F+tT3H3WJ7GFyw0g0eq5iscIkL6VcflumA+s1La41YImCVt5c439Kg
G+qvFiZY+7DKrVNqmMmHRMnwS5yD/VxTHmIbvBDTE6zy1KBrwGgglbYGXb5Ztz2aNxLDWd28bw2f
rdMUqd6GR2EDO5OgdFexB8bEA5a/Mdd/xqhLjmWt+Leu0cTnpCrITfRqTaUvrw9ATJMnHvjlDtxH
87HoMgN7CD35YmfVJzBLmH2M6Q6bv/F2DPFH7RRFu7dznXr5WLCU81T9fo1lbEk30dCfYp7+t21X
vXXUy5mZYyIPuZG7T8ZJUOZRSfoeRLiOVF0Y3MfxnTjUBiiJq74V3usxXDcws8pBmsAYoSjVRXSc
eV7fi3NtyJv65MdBr7ysiXnNM1sgPc2jgCXHRKl3SZw3twZTPixxQS5JPG6Kx3//qNdcb9navduI
kwbTbNUB1KdZbAYs+4+tnzoUKZv0Xj+MHYViH7jfSWubgIoQiCKbovVXhKx2TR+nP20r/pmYbfcx
NkNY2VWGIF+RahcXtPxOcafh85zm97wRf8wzyxH0BNvdRDnnFV+OaI+6anYjTdNhHxVS3CDvSa8R
mrsc57+XUhu0ZxNEvYTDxqzuzME2kbHjr1qO2Xxqpi+B1tkfNXfsH7vIQKxbLV8xXvVPxoBMRLxk
fEOlxG0pVZMb6S376FVXXjoE417EBVFTHtpxCJ8l0lYlqsUjdzYCcnlBGWXtVMcquwkDMN6eniaA
Sf8+jOX4WvHFProJqgZB6cZrp4F2G9+d323plmm4jiBcawTOvrIKa2Nq3nyfe425bdyw+DhMWbbN
Zsv9RE5BRzs5nTEhARdSYrnzRWmH7ypAwm9Fpr50mKn+4MFxG6p+9Av02kFXxxg9BAcwHOuyeBMD
yBvV7FOrpvUGv47h1UWC7v9Rdl7LbStbGn4iVCGHWxLMEkVSliz5BuWI2Mj56edD08fy3jN1quam
C51AiiLR3Wv9AUpqBye/UG4IWh1kM5YKEeBl5VW1moe+74diZ9kzKgeB0A5LWz73BEJ1BKBWVlqk
nHZ2SqkF39EvJ/6azckVYpm3T1Bw3qsuoSK3MlR0LTqkwTXkwMX/GuqOIlnZmgnOfRkPO+Ff450I
ury8tQ6ZaK9H7e9b/2MoakbWp7Bzv8dzrT5Eops2KgC3FyU3fhVeZf+0hlccL/IfRUfELsnU7BnK
VL8q5/hljAyiX47uHdgKpp8KC1XGeDaAm5lZ9qnHi+YMYvxJNTHhwi402jdKWF5K4HRrHeTdrhk7
SBHK8LCErk6y5mjRZK3Ksn+wRWvsyG2+Z5mivgJO/WrhzP3TxurLrSPze14XHLTrLn42k8rddqpw
jlGBG5hlA03Kl0nYXn11lklAC1flOPyeNIS97WctesISpJAii4kMfP54r8GqO3jRjNfqAnz45wg9
xdgqVqrLZCgam9P+8Q6++1O9Y/OitoSpAs5XRdgb/HmpK/25iLXyapKM0nad0gv4QJXDb0O1nwKk
Y0+9Ix5kU2b0NSmIrJk2YES8ddwpNlEOCjk4d/iGZiJDJHPIGmc1KHV41DsY1BC+r/KAO7jFUbVC
kidLk6JAEI94+Hwcfs0QHbfGJSX8MUmbPHNTh53hyza1zfx0NJBwb7pH1QysJ30p5FWltza/vcZY
E6fS9qMGQ0I+CeI25BA9OjhAl3X07OpRdTVi1DGXZ4UsMjvTfM8jwionhG5VXgPEaz5GyHuIorA2
vYDN5mmfXLTrjtVoY3kjq20rnvqxeWr4inZrL9p0lZV+kn2mnb50aMucZc2pkc7HCezQBlp16ZIy
2Khhpfn50KKMi84QCwWR9sO93ubv1py6l8lUEnA95nxKeuv93vcxV/ZmGAXcPubLNgBa0xP6PisV
Es80sSceCt5yAs/41qZxtWsxcTvOs7G48JCbzrEq/TxX1qv8gqKkvlb/TBKGWt2CDPQ9mmBPlS7E
2S4V1LkD8yYL4SaFPys523Orq89al6WvkcuRDAuC52asolew192UvopIUZ8HrV1zQExf83BqrzPm
d3KCCk7gyWadgMCHwDAiWnjdl0gKzogcyWpJrPlUl+kPWRuXEYNVCFRIqvCUWOTN8FLeti4o0xHV
+CtRx2SNoaLz3UoO8tk15qiuG7XV3/JZV3ZyqN3Z0X1oUZTud2/edy0MejNwnptFqhDWfgQ13u12
kqWVAz0ChK91d9F52ftRFWgn/T14mYu+1GPGWf1U9xzYBXmTd8MI0jWPYDzf4rJ+5sx8ke2KNg6b
2s2hY4PVfce4Fb3UZKMWBZKcqE2tqymqv46FsseYW/9VYQuIG4T1tUkrZZWPlXMbvXraWmOin5wF
KNaN+P/FYbaPAyvby+OW6Qa9T7ZG7OVhDILR4I/19Ls3Ixft56QEYJXrqT/l+DbCrjVexlyke2Xs
/656S7VWXf2lsNrfvR9VObfEV+a5KFkch8hl1yPImNgRDEGMKd7jvtqF1TD9AJ/+cwoy51PgRfY2
LgoSB3UNtqUjwykQS/iWDD/lSD1DVnIuyBfkKBPtvIbdf22W1ZGgHZbiXdyuy6Uq20LwuPer/95W
khafQ46s7DJs/NdB4KroxYa7ebl0LbtaD/mItXwzRiRQs/hRXslCANvZOFOr++qwyEDoKFqoefE2
VJgk4hXab9pSK94csCarpCIFLEQdvxoGGsPLsBBdtGPW9O66n9J3Ti6t8jxUpba10Jbn+GKNX9qY
bIMCJuisl2qB4g8dUuhbBQeJVp3yuwMKQLWSYt+y42OG7PAsYjqzKa4RAfgbBNIDmzP3LGsBXKN9
EPbJWlZloTTtK1vH14nH/KqOxC8picwD0jxLbqEsBjcCVN7Fh4/2Jk4vhQOCQlVMZaOojv4Jpapi
lak2YUd/0orgp2UFYhX3pvtJVfpxY8RbUxT2xes9EymkSHnDj+emdYPzyxt/VFir/bBtN1vVfFYv
yujgcOYSAy4Mazzo2NhBN+yOlsjFYxxGLntSMb/BjXu4o+2HEnRZkX7Goapaa7F9NKISEYmizL/P
fbFvJ1A5rGCPpTmAcjHT4TKVWfCl1zR1FWCn+1LggOxP7EcuYoThoLf65wY9n4ss6r7CEyKr6vVH
m7yaMVSYBXDmj/bR6rRNDlzVr/7Ml71mfMJhZnjC5DrxVrAnvIVHvmK3r681pUSRyPOyb0IdjBNa
oPMtiKGFKyYRN8Oeb7JJHVH+tvSw38qq7KhifdXh5XfRlmF10th7yyRo0hhRj1wwzyHRATksE/Wi
cj47eQFwywTI2rfoU2Tl/bd4jC1fMVznFI1VeRlM1GQHKFzf1MF+HANbPdZZU23NJMCjRmqL3i/h
tyX7ekIq61+mLNKe5UOx9N4tZUzvMqRGFqb7UMlPHTKQmxwo3qMSVc56ytBimNNySRX9qYM+BTbk
gPmvgHishEeOoivs5DPaytiTZt4t9yb1ucHegbUv+YxaZvjo9FgYyaqTauRrm6zZ5FOefsZXnCQ8
dF7csRisG8YXDDP7J9npWOTIR4XdTRJdcxheKxUj1Je8UUd4wEpxSdmc7aZRx78117IjYhzqPutL
nC8S29po6tTexBypuDOK8XOvglRVp6b8rpj5PhkdAtJZRoqoHBapRfGkT1r51RbZuBqj2HyJG6Xw
h6J3LrPlwRwYBvVhnlHhHUI3OvCf6x6Tgk08VHj7mkS2sx4N71B1VYM8etQ8hEIlWbJcfRRO4FRb
NBurVeP1uMth8NaS3Ulyv+e8pe569rv3etmpBRDGZZBsrLIi9+ulkRND+9DU2adQLflsAtW5qZFn
33rEzWIxcJAh3X+bHaM/pVb6S9Zk0Ta1BUsL4KMcn+Rxew6M7D5eUQrnNmCsCs1ujHeQttGicMvx
2CTV5KuVWhxz1ezfrGafLpywxtKLgze2+aaXzLEi/ooEZX51ElGs29GatgF+TCvODsW7NrLf62yY
gSOsy7cY56qleUYIH79YdMruVbX9FfZBf+lnxeCpVP8gxlW+250gu9kk/SFsm+K9tzaAstW33KiR
r4aF5MvmOmjFyuwdjby9Ol2LdHhLOxX38NEdHlwEsjdz1Gt7wVH8LQjwwiEJ/8LPC8POlBiwXc3W
2+C4wtcdJHgRWLDfJkQb3LDAQUktTi5ENgTKaG4CmEudCWMlTqEXjbmSbQJMNl5HFvvXEn2xqz1X
uJDTRGg9edA5W61k1Z2DZJ9HRXifEDcxyu8s/XvZK8fZZId2xKxaMNrzWxxF4ykZdb5fS5FW+SoP
u+JC2su52h2mkRH66h8DyhpUklPCHvxoC4hhbie3F36WksVaa3CPEPIEhSjvIgfCbv9VoPx4lDXZ
Hpm1n+v4tbWmmflGZA+5H4TFAO/NRuoeLrO2mbJsWJm2PuZYTwX9g5YTddiiorzXrHnEnYq2WQsm
5X4p5wQJRCnZI+8mrwZAp4ngBBO7Y3cJBfTkSYmGL4YlCEJXeXQOBy245JqJc/DS4cR8yRxNgdTR
RP2VqNIvA0muL64ou7UeKOlj7ZbKtY71b/cbLRK6qnjGpTOL3Pnc5xAbnASvAzGP5IZA3OkreZmU
7esCED781RYqwjrqbohaDHPRqxltHw/oyLcc3fTltNDo3a1Xw22UEqgaxm5aI6InqZ/6p0m1nPDJ
asrmKttVoqdylGyarUYjvQ7RCfGbgu14o630ZoYP4Wblc61a2cnQEWx2HS0B2GQVr5piof4oBzsE
k2Hxt2sn6tISqVkdqUrRX2SvKJ0QjcQq3URGWzyLKMlupnm7DwUv/y2ehs9oE5b3VxZG3Z3NGBuK
5YXlHeqi/P1m7jfUYnF/M7IqiyKp/3pDdRY2ewgZGHkvLynv9M831TndQ9iGj3PkpRek6LNLopps
Hghngf2GxvSnvWs0EtEiKLcfHS7J9HNckPxbhsn2LFMT+PLugifhkVjpOlYNcJA5xFAFnSMeiXrf
CthKACdqtp3Eg+K97IVpFjxhPQtdvT0V+VAfyeNiWYUX6cZCW8w8iKoeN1ESEQEGy+oHRRRvpRaa
LEayZ36FHcZfbZmn4R+AX+i2iGwghZho1OZYb1ujbl7tVn+unDD+YcYaON84J7qCm4dgu3P03CS+
AJZmX72MGPiDykL9rjVEpC297Z48nSAH6dx4G9u68lokxqVOBoTpLfezRVTypcf6Z2uLut7qsXGp
kEqGBFvin40fz1seWxdUaIOftVFvlbwdvw42/DmdLcVVy6pgN2ViOshJSYDpdqbP81vGJOlW3Lfl
FvbW9NckYcTBblgm5WhqPQ2xCnV8mfTnlZwJ1QC/nczsHQkobaMrKVp8Or/1CvoMbhap+D6EyHv+
1xETI5Ak+7/vAT88+46E7/0e8M/92Q6zx6B6HzNFXGShw/K+VBCF/QKa8kZoqeuyZnTRE8OSuWO/
L8eJSHhrB4GpNCFz242ubxZt9qpkIl7liqb9TLKjyE3jl6W5n1urCD5bs4reiwlSWQOkt9eUqj/I
2c6f2d4yW1Uz/c9sz4VONxH24PGH73JnOyvJm83LGOz2bGQXLbTms+yQYexyVPnO4moioXRKl1ib
yCEF20oKnH5rYhQ1U30bWU26V7U2fXfdF3lkqUc2MEW+0EQmJ323/27+x2h5jpGjk0GzV0NTvXdh
a5kHnqf5Q7sUZrEIlXoOe9KmWGjeHgemkMcH+7s0u2lJY+zIfli7ajmhzlrx3VF5gvdmr78gKvlX
TaeWwgcEQ8ZJdxkpa1Hdjd9z5dnjKAJuRCtfPFSHZs4Qn8Mw1TFzm4p7tRuydEOyYNzLXnSkyJcP
II/QbH7Wu3zX6579OTa06YgYGznvLCFuOdraeljeryTwS+6+LNQ2bvetZiDjpy3i76Vhk6Fb6h9M
f73MGzR62L1aYZcQPswsAlxeAtG9QGnfMp9lkz1NxaouRHkCbGA9q6LHcOCfE2A/+oN0qreiGsm8
JvWrAtl3M1LnhzCIepjcyJXK73Urngcjs74Cnp39FntctISa/swXgBUjEu84fC3wbQh5hC2gDRre
uJUhSx2dhSsuTKtkKlkxP3pdVY83NuSvnUb6h5NUN+661ijfqm74BKytvo5CVa6uE1xGsyzfwByT
BFMUayNH6RyPVj2su3NjpvAE0ZI4DZPhy047t5SD6rignZY7pplCAoBEz0n2OlePmx0rbRlOlPBY
kiO9FxWbp3z1UdcK+3dPDXN8Bc9TbDj8O8ePeXkTuUSExrOeIziKsrJ9QCG8vvWcgK6euAXo/txk
SwabaJ87RbKWVdkxRyHCAHms72WbLPJiCxkfY5oU/rlwu2k9iKoI1zMqpwcMUcoVqPL4KovBRaxl
yKunxA3LkChRMzzpOpsvWUWNutgC/SvWqtlYvhFbaJXosTmuktJrH2VRFXn3OC9JSLBaP2RTUM7t
41/jnCCJT0UF0HoZK4dkxHIOCeTopNDcIyfFGZXoNHCPsnD/XP27Rw6P7ClbozKKcNYyULbJq/vo
Ke6MXYi6rxEW8QlKXHySV/9X9f/V5iU90hSOlfgf94MhDtUUYoEipuFRFoQkhsdigZiXYCp5zrqb
j07vzzDZNqnYjGaAWeR4ORN2DfLT8lIdquRBIAwox8qpgxX+wdeTUzc2o1FrAIVN9SE05sAHqoJx
dgzty25itVs5cY+In6JrXMsBxAfD+wCzIjX9W9AqD9pHDjbiFqtKejWbW4iKeIqUnyoOgWqrK91E
1Txh3S8xAdzFU2Ns3M6J3hCrJlddeyhjE0j9jIltww/zrQ615KHQl2BlVMZvfQE2UAWgcZDVoBsf
MgWNiQ5I6HVItWdLtOK1MUH+jUBEc/Iydg3QSlYtLHDtVdApb6hxagfZ5gzu8ARXjMFGeVBIc5xk
TbZDOBNnAx9QaXsZx1V0mkfEsmW1q13XL1XX2rNRNUhBqp88IMmXAo+DwlF9bcrcc9cXSGlifBQg
MNHcahxLCA9BrfFjxF/1RSH3L1KUsA31dE3r/nPXKxYs0iG8zWoAFaAFFu+GtzzOwhv2nhES4OKH
7B+WQVWXZtvehVUtR8iOKDl72rVMnBciluXF1YfwtRifJWdFx2r33KhFRnSXhOaktsV+whZnI6ve
EogAB2HdCS7LLRxbhVsA8WeD92Lhm52pvSnpeN89ofcArHLqv46NUa2teC6uwRgqpNnb8RDrRvyU
/pmEl/V9UgE2Q04yCOvk7LyWBUCuGAJ1Q92LxFXWjAwMTgtJjXwoa4rlQq9VzQxk4TJBtuV1/NeE
CWxxi/th+tiZ4qUNk+9ikR+s06Bf2yAjH0Ozs66Esn6UlT59QfoaG1EF9Y2+MdVrFxk/5Xi91ep1
aJDemnHavFYu5ueyI1Ix8SzHZnzU4rJcTNQi+DGB+RjlrrfVpL3YUuRjiEhxR55xcRb7aJfVxiqG
HpGMvPXxIsNw+59jYhC6aEMNsLpt4aLky/0EDpWH31Sx0dW+TXP7qo6meOsGe4kbsVOuNBTN3X5Q
DyJWxDl0Ig55WhK8iA7qpDu7zc9WZYNsmr/+Odupzeg+O7LNv2f3bVivOHVMvgzCYDNUnGPcK86w
6vS1glmk33c9xHIZjqnayN4A5PneokO4nqrAeUI+B5q2gO7NhomUuhGxTutN+ckbrfOEuR6oLsKx
c/2QRZ72Xi8T53YmEeg4vydG3dRfvIRj6+h6xanAR3pdSzZ7NEW8E6R2BkLQh/veT7IplrZuabvv
D/mE71XZid+wdwjNZNjY+QY4snOx7RpYRYL350etc31g5e4lHUVzRdOtudIyGd3nZojLJ6C4yRNn
C7Eywnp6IzSHook9cNBbql2A6SCR92c5LCjIGhamiRAxbiLrEEFMCVGzBJ9tZEzDg0yDGP+syl78
kYaHMc3DjW50rADCfJ3UMn0h38vOErT4Ps2T6FOZG9+lhbgY51ej0n8P0BUb8l5sbBQrbK4VuazL
1D7bNYrsHy199HyX85D91GRXo3XBzhgmZeXGDsNtAkNxH+X7bPkkLLX/3VbGZb6X1eDPONmmxyrR
q+qMELd7i7vsOJQkv2UNkxxlX48xS2CL3PraGtz3ORDiQfbqTlMik6UTzrX7Cc4MO+denbSDrMqN
tKxGDr0fVdmb29s75sUw9IsV6eD4eZmTU4NsXrD8skleRV6tnETY7onUtos8S8WjOon2JYvMPraD
8ZOnFV+6KEJSMXPf89abP8kB6hDFKMjAAuGYdx+QacF75Q6/B8g7RIOerhYXwof/PWpUqmjPqfP3
bRxex0Cd9fuf23wMkG+kEfUX3RDlMycre1s3ilUTq52DE94MnMx0C7yGzfbrJBvTUd+WuVUd/tUu
O2XbfZqsB66+m3MUUned0LSrJgCXQ7RWVsbYOO+lB7VL6DjLej1GYGwt3wZC8v8dIKSrnvsvqo7p
eJ7mwNAxLEgiqq27/0SDgtvKbVsrrQNr3byPMGeY154m8mPD6WO6X2b8G8iZLK0ETvtDCatG07tw
a2LusNHGyvvURMGSG5lBCKi2SXCPtqjNi4dmLPMVGSnvk8AdkYihdewcLDHWYgW2y/0kR8ZzfHI0
jE31ZWDTujlKG9A2ZSfiehaZKdfcyyq5E2VDUErZyMHxiLWLG7rvDpq+a2gN9ifLnji6tETZZdWw
SHvBedpWfU2KcRmh8WbbIsqwwaYW5+krHlHFWdawR4/WsW4mx66b4CQSKj+aoTceRgJbfoSc7r4b
QCl5SVH5fERoabRoEomadbuYE+/eq4eeDeuvKw9y8Fwaa83FdK1Ar+zQtXP70iO67ttxKUg4U/VU
rLF5XxkkXtG+gM8It9HQIUy99OpZF2wLMVSce6gqhhLsxjAd/URTYxh5aGYS9UsenaVgr5w8zrbq
HSev82UNmbTf7XLYRxuHQ2B+KccJ1yl+doVaPMrCjovyfvXRpmn6ZYwdZ//RRMAJD7OlkG1IRcLp
4RlEAOMfHbJXmYIYZYu4PhLGsA73tgDxUS8E3jpb6XMMx/sxz8IA0DdM4q2RAI2XjX/1fNQHiPKe
Y4ew2Zj3UdzvYIhF/NnsLtqo/+6dCxc5oxDXEX0W6m1CR6kyi5uspDzsdlNkTmtZVZcBmV191zD/
OMkmmXcrrPRqLTYosilHqcKHJEnSfWlr2yi6FH3pl3zBiHY+2dAlHsJoGG6EowDFC/gksiqL1NRB
F9VOfEA9dLjZNgc6IXBUXibIAlktZJdYy9F/og3yz3CL4/KnNc44iC9NOrbQ5wrXRFmT9xkRftg4
TlJsZBviMoSIS8vbimJ+dBA4ehRx2d2i2qofEI94kbXSVYF5YY8NPxZhLtkmC8SiDj0yAGdZayHn
nry0/ibHyybsTMDt186rkQ4kjVS3+dKbP5ShM95GJZzx/ANwK2BX823X4TlXrvqSOaPhj5oe+Z0r
vlh1oRzxks13TpGO61x0JQJ0UbfWZu0SD+wUFGMmWtbW6nuvxY+aK7znGM8r3H3mr2DAm10NA44X
GeYNSib9fhybCOGGHPvHsT0SQ8D5Zkz2ah7aj6EVJLuRTTUeS71zrj3jpajRYnBbjhgeb8LTmuzQ
4F218QYYg0MtdpVtNg9K/ohriViOW16P6YHGOxrsvZYl29Qo031SWQkw8gw1jnBaldMMDSWP7Ksa
4HptqMp4zKOYjKSrvVbO2H5FopnnS2mq51KpLEA1Ifsgtwx3plNrm3bMzCdQuety0sObLBBJUA8z
IAdu/p82kJbppi6tGgjmf9oGD2f5SMmCA07u0X1u2BiEGLLsIoepQNkeyG4/fUxSK2Xg2RN06CD/
Z1IK+XKtaU6yk20TqmMPQeSdehOMxspopupIShTzG1kvFuSFrMvCVoDKhhOu2yjKZat7qWMWd9SQ
gDimSq+pG1nXe7M8yiso5wydl/5GzpKtv6eq5bgKBPkfuRLJRSpMArTll0K2fVQ/2v41LpFrmey+
X370f9yCH6vze8G7XwrRI0wHoQb31OPYtL+LOMSCI12KxLGibCXrsls2yquPto+ONK4RL/ro/vct
Pmb/Hone+a6C2bcOqng1hJZ7VZAPfY6z/oBKxA/gg/OT2uMPY/ah7jeAfICni+B5zkS5Uoji/LTM
n2U4AnoYsJnlKR5deQ6a+9JrSphgkXntB4EbZtymP3J3nxha8rMSY4/WVSCelbZsdoWWmQdDyXQI
mmj1uQB9vyaT488q9mmWB0Q9RNDAt9CGPBlzmb3gLnSwcJd4j7I+3rphDepvwEKNCeSLwyR80Tp+
mV2TfGvJA77ovdg4pjBId2btezqnm7EzlZehmat9rFirdnSGk40PywkR/uxUmxtdtNPBy/Il5UrE
g0Bl7ht27e0tPT/Ec2IcuhChBzBk1am0jbcF9CAf7MkSd3Q5CPrBC6vntBN2i3KaosXvSU3Cjg/0
lsTlPkJ57EzYFBMUM8ORaZ52eTkkO1fM/qS0zaYSS2K8bBE3Aly2M8JQJQEGYprvTXqYFAR5HGix
iBq4GV7oyU2ptW5vTuxwgoRAPxhs+xti+/ukIBkfjdHw0KVAMVlX1kLBEkybnJ9zmFxNTzHJISRr
c0hfMgQrvnLE2iSh26wIS2fnogyHc4Cs5BrtPOVr4SqnIO7yVxtt4X2Ojt9udjjC9wDZvJq8uht3
30swCavRrfsrVE33kE3JuE0CTXkFcXAG/189QMrOfRHk5hrHkvoEAD57U6cNT0FtPQu+MOjGeb4V
QfCt9GLXVGN+ylyS2U5VPHFWxIq5DbN1oxumr5FKeuo10/NHNEg9u/SHxjZ2XWx6Z1tX38D9oUHR
IqlYYVZySEiXraNQ/+HYY3pEYAwKmvns8hhz0iI/9gl4aqVUF0xdWB4Kw3DRAo0rQkylurcVcTSH
Sls3drny4qz1PT2v/ALJ5LNjx9nRZkMH7WOltNXKU21wY6MbfO4qRD9b4TnPySFmX4lMGHH+2mNz
YgnCvTHQT9U1dlMyvRhdlT/nB2uIr31rY7CNrA3eAuBzIuJOWzut2crPirupBbuwSX/CoFg5BkZD
dkeMQPsW4p9APCnxEsKfav3QJeNVtxOY1FcFV6zVJKaYx33aPUBgCYPkEPzskknbNriJHmVReXXm
T9jnTYWbrBDHaY9VicZ7JTzku/J0bynmtjYz3d7YadWty95+Vxng6FgBDdEzO6F2W+ljcZSF7sXl
/UpWldIujt5SyGqIwy2P8T+j/9WdEaEj5z+sDM6Ux3rxCeRoN+X3epMX3yLrm1NZfA8iZ40/nX4s
RKYfZzOyOKKzv82gGbZlsAKw/AU3KazeeYoACsZCGDKRN6/lJajnF1uPym1UjsZxSGzj6EzQNCGN
jODfDkEae6si6omQDBiAJULZxRYp9pXncoeiLtdJ0rHq12CIKxchahw4JgfZHA9Z6DXPeIBGPN6N
hDT1KK72oPL9VleqPqWHurZzbT1m4tURDpZmyzuAlWZ7anmY2peqzMejFw7jUVkKT/WzKkJ3sejz
Y7AUcq2RV6jgRJB4CGGu7FDR/GFA/UxNhu5IEAgTuOWqt/rvZV18woHDXlVqyidQLUssUTlrN7Ei
YBxX8zUfgu0cp2eky5VjvZg/yiKIkRVRMpOwf4q6XzMdrJg/TP7/NLN6tUDzblrCLMdhmvMjG6BO
yfpjo+fmwbQAeNia4IzmkM3rjS7fmGqHGgqyosfCE1+MorE2uZpMJDOKFheVKn8NNa8+8iuFZ8cH
a47KyU4w8uwm6EKes5N/WIQy2TovBfiPWJ+PcdXOR6tFMYrwOdphbnkkXlEd2cu7OyeJ2ZDk6jFd
fOREXXb3j+n3jfiY5FWWV/39KkXv+dAanPsCZDyA4+tiHRYuGFK1nreNbV2NQqCZF3qI6CtRc5SF
q1bNsUuhZmHZAbYSksaqLIoVxPTmKOLgC25P17oCD1iGVbtOdM0HhXZy626lBu5Js8ZjGItbUoFC
M8CBHPqwPlY5YXnNsd5rWwkek7Gf122SX4tEjLiaaN9QjUfsvBlOgnQtavAhsph27sL2QFzWBpKQ
qu2tSpvQt212RHWZNdsYWek1PF0yr5WJmBa4ScCLr5MeiC0SL4mPOEC9CS08KZR4CDn5wRJWSn5w
ZrbNA/drqhAAt+z2eSrK0R/L0GWKF6xrXY9W9txm24iTPQSu4TlyyK6OUw8KfQmALcnV1LIxTHcQ
lwJXhw+qs/D2E2c1LfoQraVvNKwTtsjlgLbiWOXzo4IL6NbWHiyyum28ls2B5dabyItYJMQV0Cce
meoAOzocrT0EpCcv9JW6DGG38JvQgnzcoTdk8NKjjmocf08SzcQ7R20V8sTHOFjnr+zYyxBlEsEl
S0PkWTNP2YVxdhkTq927dvtgB4p9SqPykLBmHeMg3nUiafkoeweZAyxUM6zEVthxiU09F/MGmghe
Z0p4TmNRrtO6Vjc8W+0NttTAvJzsFV9IdWMnkIsSpcLVaETRII6yzeDpGNYjubhJ3fBVmLDnBhI/
odOOZxa7J35D9SmPsJ52+odlWV1Bun9XUcLzY1I669w1wI6w6/Zd1SFbqWlfeheqfNvW0RHg9tqq
7Qlb5AaNmj5ON07Xdr4XVuc6ig95ZIAQ8MwnDGIhCxWeCcsm09duA5S8y5odv0/0iZviqhclDIW6
2fDPmve2K6xdZvebcdAbWDBmvSKJxJda2Ccrivm/Kklymw2+crpxmAkebjlMnJfd/0MTo52WTWNx
0Iyeo0GvkqtkN57OE9D9joWezMZ6KJE2tFDLOmVq/CuZOgFWf1FO6lGoJi6LqaCJs5qKfBBQXTxP
UxY/b3gK08lZWcqMUgTo94esuzQz1l5qyd/fTukPq6zyjeYqxqNi4fpLBOaXZyZoZ2X1C4ep09zo
aHdbkJYHV31KEsQSSm/e6Yr3aGZRsU611jtaGpD3UkNHJk3cbYqq+bn1HsdQC9GRjuJnJx8Djj+Z
tXeV3vGJIVlQftpLYrpo+nE+023PO2oxaufREsj2guARSjVGHITIzlVVK0+zhV8W0F69qKajknXz
DnL1l6LQ9JXLtvgyDC9FluHlMOA2zYZP27CPGtZ1bT3YWWTtEbRH5VWrv48T2xXEOIITq9E5yaxq
P41PyOZZKwuq9q62nORkZyrp8ejR8frGz8kM133pPkUjrhNG3Sa7dgCRZBCDXyVB6jxWs8pTf+7s
/+HsPJbjRpY1/ESIgDfb9r6bntQGIc1I8L5gn/5+qOYRZ+ZcvxAC5cAmhQYqM38Dw9rUsPliR9V3
mbsKvExfitYoFxoAuM1Qegs00pxHGEcaKPli1XmZM7+4LUj8TrWsOvyXggojS1JbSNyC2YN4hdxo
a80fKr6EXX6j4ILOYOA3SJKg+Jp43CeZTWlSSaKAUp9jr9vpgFYavz7E4qlyw6Uywc9HKDJf6C5p
Oc3sVlPpvY6JzisaAbhtMJUb7DG/6dC9Vv5EuTbSQIUWZZReiwGsIXjoZaAOgp+XA/PPrXLZh8AR
kP5Mlj2pm+XYO8Ohz7SbHrT1JuP1fM28HFaFBWOIl0B4C4LiBVPLE3J3l5b08gXl2BFzMQp9Zb/x
3c57MK1um468f6qsMta2qiIlWkXZdVRGY+EN7fz7sBXNK3vc1GrxBPC/WbtG1a4Kpf2e5JnY2G6J
41MG4sII8PZLQiTiDHMAFUjkxH8Ewb4/qT1YpQLNuzLqoYnDNUzcl6kwlWcvVm7gpI86qvJnUh/d
RldjAiC76S9aKDZuUmrHcG61Iuovdmb0F1UJrIONCwt8Z2ZEIWhnnhDLFMbnlCkQlDz9EoWTfslg
r60a5IaWsslD+zCMcYPpSDOAW5+q98AEXy3Kqnkvy75ftEbbvg8w+ReebXTv5HQ7gJPB8B7wzl7A
Y4QNSUSyiBCCedfysQXuQHHTm5IWQGtnvDetDVmbG/rdxJQOyZDaeQcu1SwQEHTf2X4Q/cBsXg1C
QwDdJDdTgvZ/J97hjqqF9hY3E6BXwwzfZhuBheFn3WsZhmj+oyfwUkcKwE7MT+u2erFhFi+FKqzn
sM0NpDaC8jnKeCqPNnUzx/Pz3dA0KAChhfIIBY4I0DQDEBhnmMERinUgtC0NWNlUO/rVs/tqE+iw
QWEjYsgT1ePZiyNzG6diPBVO3e9M7KGPZNmrvXAa7dACy0fZE2thF/AA/CrX3yljij+eHae7sa+M
gwBMuc4ye1nFlrOHR+is8FngI8E+RqekSdciUgljo/YhHdVtETTZDYR2vRNIws38Dwvtpfy5TjB1
jKfyrYDuvAIkpC4LE9+x3DzakXnCWUwjCtL+6BrjFdTur9xWSLyw+Vf1ap+wfwAEnK2GCjbFQCDe
hnzBp7D/PHSJcsj5LAtjdL0VldOT5YXDtnbGVxQL+5Xl2/NzbzA3UY/QS5lm1ZHoZBHn0Cs0Rxt2
OQJjywEdwIVr6MNyxPZ36cyhRGwZ/d7ss0fT+3AdVX/JlfFn2BGZm9yvobJrlSC+1mlOMOE57z70
xEVpWe2LG8D8ghUPeKiuNnFASlepdWDnikEw3ohLF/XuJvByfeHYI7ap5G87/QS1Hg2iWYwhdpN3
Dfz4qvKyveWRWzc6HqhRFoabDOlQJDmjx5Fy+0JLw9fSaSAeLIx+Am/THspI0XahEj3w4lr1Zjws
tRGVIF2tfyG9rNl1ATZE/CIh2/M2F6Dc1ChaWIFpHbJJ69ZT3uZ4sNfHUHeSbeFr7/TeYI03SGeJ
J0tRTqmTbqwS/KTCJvBetennqDEtXkgAEFIiCUlC0CUFmm/qLo22uvmhF5mx4fn4XHV5vtSzuD+3
3PCUHY1ghVD51mnr5JgZAFX7soclafcvQ1rZ28D3BdY13Te1KUgpmNl6skOefYPfnSNSA7bfoLgH
63VNlf4jswR8IKN9CfwxAuGxSCd4fm2NSoMS8WZSynJdCM1Zpw4v/qpFgyHEFwbCzhpCR/jcuJsq
xTyyUDsPexuEnTzzMpUtdV0UXuLQm24FO2k77v5QdCTINDdBmdJHSsd2njL9x+CQNKMWzo5zaD8e
nDB1//TgpMWYGIBkhTiRBwe/0RKITgOe3v3kPaDpaB+EPv6sx9zYJv38B4nc+jo6qP0tm4ikJ7q+
18CL9E2fT82hwasQ0Bxyt/2cK8iqpidVRIoiq5cisYf6quoqN3jkEXeUIyFHXuIKDqC63bMR7raj
HJYjNaQnfFubmPmy436Bv4zJq+iZejCjbNzazq+k8ut91yrUTWp3qUJDORg42+POAzVNK1V7h0HO
soSdviyRdtXC2N4a4zqhiPWI5s0lRUN0GYkWGFeONu1A+fEF6ioeOR2cpTxZ9wJquJLkPCxBC5G/
2Sq57fwRxNT+sSjlRVBMK3sqyOH7OG1EyDyrJKEWSWMQ55f9sQzFqu3aG+W1coGpJRxUDYCpbbQP
7ZQZwENKEyKZWIfBPgzQyTFSXGPHxKyQoZj9IbMkW49ggpBRCx+LlPcVmmYK3sCjZwskiCwDPb7a
X/l++NxmqM/qzkF0nfbSps8qqByUF4L60hb9T5Oa77abqnhXqSHlM4332wS0CX+zNVRNY1kMwBwU
Zbz4HhI/Zd28RH5NZc7/5fd5/qz63XfiuxYB8mYzBv6saM13sSyTi42Vyx6T3GDp2fYaSZ8P4nC0
r7N2WreOT7DbuN9wC013k4K3jRF3lI4Mf1pklRMssN7hvqpfE9MOiJ+an3WP/ZQTT89WmWyS/L0q
QvO7X4mzXVfYWaB7m41vQZYVCzTHsbYci0ccs9qNEzmPxpC+FTku8FHzkQzai9+Kn3nKPrUNvqvR
+MuN6pwdhddSOQgC6nKRenQ1lI+saN9U7Va12+l7FaHL5mPwq6cdDqjVohCkUpRcqzZaZYh1bOXw
8KM/BS5rFK4Kce471CkzNY0BC1ZoeXr9WouaZqXoB+oIWYJTc2b5v5oZm2U5EAmQfVZvXUvmjTs3
cjBDTsGgovoLB5ndRwdkw5sch9ja/6aK3liV1ugu2mz6lvKHwW6eeKS9FZXhbYasDG/+YFog5i6F
Z68iAud3pxn2lt37CxPi3Bb94xfFzaLrTCPdxr7CK0p4O9LR3pYX73cFUZtCNYJ97vvFY1Anf6D3
OCxcDa973VCOPxweEGwfnOIQUOpbIM2PnbLXpUt34AG/Y9ed7JPEvPQuO6+ClNqywLKSlEIOOFY1
+EpgElEZZb6K0EHj8U9AFYG/2UykXFaqbiLhVpjDRZ4ZgnSrAyNN7Qt4JX7dQeGpowf8y/dBUzo7
27aVZRGXysUo+FUd/GYsbGm4hVPjUkWjdaYslS/YICmv3ghgzkqTad4vKa/GpEJXD+x0p1tNeFPi
IoZoGtrIFHupdgUW3ZBX8UhrB/FUr+1R8JOwKhdPIAnQ8k7bkwh8ajzJJJC2KEAifdpgZQnQ9i48
qx1PYXNK05Mb21B4oLIuC2fyz3D2V8IO0byt+vinClGM3XpI7k9DehSns8iEUFjhfhCOFKTIXyh4
TsTWQoJ16iCrj2MCm0kymgvPrY4tzlYLiexRYxLVX5PlqGyyoVxaMfZvKYncuTDcYT0U1NkqUsN+
kw2+d7W14vPQ++gdgFr56tYNDdPHCeSYmCbp6P45tVYwvo9HaCsopqPL3eqUCskU8oCEjw7fYXxv
kOOntOZexxpeYj0iCzF3y1m2yxYCf7T7LJcw6zo1lvuoW91ZdiMkdXE8Kn8JHDmsIOsHqTXT9ui7
pklyZPdJ3OnUKl5aoGTloFSukV3zDNJFOAjJ5nwNI9H3UPZDXtWWc5MHPftZYUp2RXGcd4jK/wmI
gejwNSFz0FicCLvWbLkAqZipO2zDQQsQcpiXUFjFZwyRCbkkL6dyZccJhSQ7fmdXNT6VYqwPKmmX
u7Sr5p9rVM2/OeHYbCp0hveaFYx4xHZn7r3peziqPWkh1TznWiOujuidhRyARPLuls25HQB0jB6u
EmmTUJ8E4LxVvPit67xwO8UqRaIBxKSfh/mrEdXv0vwvjkDxTWb3UehstWAQt6fUf+PBBx8HVYGl
bbcwMmO9SygHiE2ams5FjgZFW5+ttDknut8mkIn8ZKt5Ks5Wsz6DieT/BRTPc6faKwV45mM1I6cK
JKxlS/IK5tZYJ/qjZCD8nvmJsbJXppuMq1gYV9SlUeOaXS3uNhaTJXCHy5DoGnUt3312zuP/sL6I
Bzvaz36C0oEctK59vDuU42fWbEmhP8kB+IcFOUbYUse7YXkxRdDB7wbdVe86p7tOtubky7CpjeOn
bPC/muhV47FjO5um3jmO6918HAo2hj5pS29uygM0teQwFtnPr64gQqYX3vgSJQ5TQamFuTj7rp26
zABr/mvl0Kjhws1ba08l3b+pZP5vk0umDn/pciPnyQGU/VxiYdIw32MDEkgZZsNDkkX6uZ86scrI
oK70sI6vmqbFV3k2RAZS+O5YLf4xMNpTfkqsdCP7+ynpzPuUhhi8yoETyYuIumvNhd9NiG6qQUR6
jct/HRRbFasS/siibYefUoE+HyZrXbpdg/ziLFc/6sOigoFzlqNV6C9tR+mei6lRH9w2vkTzrIR8
/yHoaoAxIHaJ4rxxXcDP31Q98vbS3EzkpE4jS2HPN3udYRSBY71pRWfZ5O9z0lu1fZCtkdej3b9q
aac9VMBGZGcj6uIcN2gJSH81AqJ+bzRhsGqHWH0Nx7wjyUeFzXTtP3QPe5Ks6Sr+Q8GvIDSVPSfh
mIGfQQ1cLzHL6kPjvSjA68q5qjuRTWojdyPnWkb2ubSbTVHkUkLLz6VdZ92XxkORPTvCsikhO87m
PpesCUT4miLkXDSunFZ7xpoguXrucC3mlldG2vOUrVGcj+6NLFdfeESlFznEoVkioFfv5WK9BVI1
9kJdy9EoD5MDnEZlEbYw8QJShFfHaC591afvWaaFwH+FyxciECfgjPV6nIbureROc5H0+PPvU21X
/5zaqW71j6n92F7QYK2SXRSWwOfaoLqBo7OBCxV/qrNnizWNwZoYeNz3LUSw9hdicsFH2SF/lbOn
WclJcrGPifQNjqt9s8z0L4vhmY57Oa0mDrXwSvlaLa+pwwBfyNVWTcauqxJl6Q+A1BpUTXda5Hs3
N1TaZe9TX64mfWuT6f456MbFm4roo0bdYebWNFcVs70F3vHUUWbXErXrSY5Mvb6UzTFTokcLG1DZ
4jliPXVJP2CANcHjDhRKuLGTTq9JeoVy1iCVaFQ7M1BTWKs6Cs+yE5oJrC4sMxYGbhn3iWNtYt3W
C97hkBwXQZtHp7r3smelT9W1iIWyls280eArB6Bg9HjInhGjcZ9c6A9zQ04wS7J01PtOY940B0vF
iQfWzfQuAjbeTW3qB/mCtqE4N0K88SapAOIJ/aYS3efapFwA7BsvcRe/8rZSYO7SmscwrVUuEb6W
+wrD8FWQWAv++T+rafrQB81na2/4ZPc7kzdYqh7GZgq3eNOZj9aIWUeqtM0fBg8ZLW9uZSMtW+Ph
ZjqrgKdussj1VdhTmqTQTLo2u58oqAJizkMp5N/mqFiXbUrh4ejk9Oqua0i9NzPLDXNIdadWZbYa
vbw83n+Uac+6iPjZGCSJpEfRZAY/YM0FZ9mVo4q7Jl0Cxm/+Iuu2lJi2J1jYLJgJTI+o9WBGGs6i
4eJbpM20+KzJT14ightqsjgnFWHzY2hdhFTC9LWwWndLgd3a2sIrX/MsP5PTbH40DjCA3FTca5PW
1UkQIK8q02uPeQcVQBJlsNDqdo2WPnZtRobcKX/1Vr4r9Lr6pZIv+/vJPEf2DJz0DnRxJUAGz8Gh
dpUhIL5H8nBEd2RcVSUSeEKlppAAEVvI22DsYnsV92G7l82/T4N+9jltaN71yHvrhdWHa3VIMKhS
JlTBhp5ciUIEPKsmSBS/PHNE4KxMTUVyBkmHFdWDeo9wvIe5aa4//OOMj/fZZ+R9eXS9ML0FSrCZ
iLsem0zXX+ZWY6jFI9QSHXq5jrdqC8AmZJ+jYNZsOs9seizkyUHYFDP7IqzHUxaCuzG4X8/C9ZWd
NNPRdHyuIwQgN7zqwKi0kG3PpIQ20nQnUlHUTRTVSM65GmKVg8DjuBDwy7bNyHMH5QeYT3kpIkAW
YPqAawh1p/QDoU7oUmJHlTk7IRwVLyhL2+U4oiHpjsDfOJMH4pphY5eojZi/+75GhwZOo0pItpV9
Ja7I9wsYQ2efjeiEhbWOMkmPKkQURI/ZVI5HYe/MSpAtrnuK1eCduwVfT1yxdd3HkSC3DsBrYHnQ
JQ9dg4wm8JL4UpvTePiaK8/UaRpW4/y2l02gTN6udQqsBgrXf8iNZqP1BIDt3IqoeF+wXKQQSEse
IKyUe8MmEfbVB7YqR9aQg1wlB1xSNgs1zyo0SViL9EN6dbp87fYFOa7OuPJx1ccJma29QM+X7FWh
ZsumbYm56l5B4bTSHlMTmR8EeXZCjoYwxNeZruBnSBibLefrJXrYXRPg26niIIXVOicwtVdlmBx4
C7nzkGoKvOAkAoQwN+XAgEUtC/14baWtiJdK6Hu49sG2D7AJp4hp+siVmMNJzvbma9kPKQHu/ZJR
HhlLWBPJBoqoUgjn0psd3xor+a9b7H0AL5BLke+OSBmjU1Hg3rdNFCdcNQWiGQ17wpUzoNSwchCp
oa6ItVim+9X9MGRiyVu2O37191QAulVZzraUnlHwp2GyKEYKGl/rfLN2tmWmf/vqkmf3y8Rr29yE
dR3chP7zKz6TPZiZ38OztgmCW5b9SqVq6JRjZ2HZASbPoDcUsdY1tH6ssFdW0hkD9cQ9OUd/h6nf
RN5ex+E0EdWmMUeEvOdmEvlY8ERadSk1PXgb3Q1WGMabAWvmhKB3vR0Foh5SuosX9vP9QXC3lQ6s
QaAP775khW6f7r52ljXuu3RA63i2OgdxwHefbNVKM4PoaSJ1vYqDPttGM7c3qs3ohpPHOpJkXnvW
aoGV9DlqVHF887lD5dw0RfWm84z2LwxH4FbdRgsgaUiGYzPTHOWZPMhne519ZMHorBVy3YdBM/Sz
SF0FnhVCmlkWfpO8JQFWh31a90fSd2QGIt9+jMmbbZGIO4om9lcBT/cnE6HI/RAAVUtmCvQwE9eE
scyBCT7JHvL4+dIm+t2jgHuIisB4JaHXB+PwIzYGxFH5/c5NjphPTbGestxMF2Ff6ATjXyZ0YlLO
ZkC1SK1H8digO7HMLZO8aRB0yT67tNCRr5NrEjyCQvgjIaEM9yP8hqpiuSbn1B0hU4QrZcCo10cs
iN2JVj+FbOp33mRT2h01+2VsrcdyGpKTK4jBY71vrrrTdrOymLo1Z/d3efjPBmRfZqGySIXc3ri5
h76moYpFqI5zmExT9skzeVDGST2lgakCNM952lPMeo1nPLpj/8ueNlG1pVJG0U162g5dKw6RA5pL
zpB9DmYPS2uGlSuO/xGYxvjN79JL3YT9sxJk0RHW2rCCcDh9Q4/43u/OAJGkUT77XeaLeb4992dz
f4x66j5zBFIWXhAvAIE5lxJx3VczfYM0Y7yFfWShEIAgq5Mq8EP1Dq9p1Pm21txUB+9BLYN8eiXn
Ya+w54aOJs0f9Sp4wirRS9EOqsmcixaG4h40jQcwRhlEQFXXtU+Q4iayeiWCtZb+vcBD/LFuMucv
/SJT7/2Ryvq+A5du5zaGJp63xBtK/XAVrNvn3bXeC7COQf8tMyrEYfSiv5mt2u1Gu1Z2GNpjOuZY
/HQDlZjEjpsrCC/7kLnWBZXjHoe8AdlSA+ED2UfhjQ200ZQoXagJFgxmqfxpcGeJZ8cQ1qPes0lr
W3FnlwLMUI+jqsRLGZ6mmV9v6qk1+VsRh1L6Q3kuT7OTbDqZu9Gs2jtjFf+k8V08NaUXr6QvOZIO
7JwoyeYJJSUEFCk0FX3wohbOg5tU0Q9VH2a3gsG6amkRfTLFYHiNu0AXxpogCFMeBw+xpZqa5QJN
GGWvqW78KA+1d7JUA/hUXSSPreeXR1vrfsgh2WU5Yi51QDmR1tmhjnAOTqchT5ghu8k+6cYNqeaH
plUu3BMkV7wEId5oGMlmoLLSn11KEaWKs+29byrgCoRRdChUeM9BolkPX2dTVrqrcCith4At7Apb
gekQj9kl0qwM0RQPwW3diVeQs/NbrCefBw9KQKkE9kX2z5K0S92rfQS72JFGcaI9jB2iBWFqVBvf
9Iw3bwbGz0+crxlpMHzOMIrafEuK4j5Dp8iyKBr12GU5aGvJGLf/ciSS7jealyVAmVv1hOlP46hk
rXyc2ydjDPZB233Uk2VcUNY0L3FeMoDT80+kY9pdFQlsHtzuJ/ow3bnBnlHYhlKsU0Xpli5RFGoF
OjKWs0mj0DAk0TK0D+MaxphjGDf8uc2bPh9GH/PEuOS1LCKccNArAjjT6jWMDObJQyQqf5O7JmIw
8wrZ5yuDCXM9P6SmDwwSOQrCS59U79adNQnJPvFpFUdZZKPqn2SflCiUsoVlM4g1qelxKft0fFbM
zDarH0knvrsRrnpKxN8jxeIgQDsMga/MX8mmQsWaZJTJs90KEaidlOLQ6Jid1wjDLSE44GTZYJdz
jXz80KXBJwULigJV5+7uw/WAxDtSfBn8bLjUureWewQl7pqHr76vrG0xz2u6GVYq07a4XHy2v/YW
cl1X1rj5qJp7k88uzVMu1jg5Z3N+khVeb8KlLPk+yafZaIVXOSrnhmFp7oQv0J0FpgA+hQJs6dWn
0IQLLA/Z3ExA4C0RwuxXXwODnTX3KVo3TOuuRR2g1/sWaaxx3fpe/RAmCiWE+yMzrCJqxw17aQNT
pwPw9Px5Kgx7A4fSWRlzPE5ZoTqPdfPRzoF8Mx+yalpYTVOi4Mf8UMNrAFTSNtZbBfYOuP8QYYLb
NKWfZ7IvnvuGuS/urWIzAEH8o2rABDfeEB6sygufsBGtTgDQP7JqCJ8cS1x6S8Xhuu95ZuJIPJ5V
Cg1drwTcaj4IUFjFm2oO7TXHtZFaCfEJ+HtTisJC8XfW40Bd0xPwLTolWVCd6B7aWWmYaAqxJUR2
VrIZwxV/QjKASkeKwNpMlf90VjdBXXginVocfflSWWDeVhSqsP6dX8TylYwfDcPU/X+y9XQW5Nm+
R9rkXislTF4AON3FESy7xGRwxB7Nm/21Wwp/a0vRqHbOWgn4X9wXCa39Py0ag1w7dvX8C1YIvsi9
ZQCUaC+bUvgVf5PPphwNx781E4xw7pMTXQEZFcSvWW1Wq9JFMxEt/vHdLppFGtXTq6pYDvwkcCfK
EGUbU5uCfaYQXXqlUT8WAwkazUN51cQR+UdBiMkrBv/NEk6oYiKbZxWP3sjOwJsHPMirCp448iNO
6D1f8GF4l5+w6Cb14kyQyKEovKAH/s+xkZlhPeCHGDkUM62G6ksJKdEsc6j6cjPfhwEg96lT91KD
S87pcNz+T/vcuZAjp4SdLbZdD84xXE2RhhpzVl3JcbhXa65CybMkIomdx2Dz/jGAw/q5RZzk+NVf
gDQ7mmO8y9DMkLlUmUG1jOaA4i5lhTltGycgy1D57ncyURvrbrsDx2Ms5YJRabVrNhqHKU/KA4re
/VJLE+TR7SDcW4qwnnJf1/bELejLUXB+KgrbekLptFSzCmkgenhv/4gB7gXoEvyIbIy7MJAJewRC
1Sj3zhS403Ma99XKyamjCHn/C52/8byXtcsqOlPZRLaLltzKyn6RqPd+2TXIr+vf++Q0uer3NeTc
HmTV/ULI6KzB4dxA14LcjfI/esLwxWCJmsJnHxy5N6d1ZmKcMc/oXON6z4nVmljDShvO8hAV9XAO
5oNskvvexhbw8wEM6MIERI4I4qFsMhAp/Vg/dPPz0AclF/bjzZwF92Q3PW7mjDcxD/+rx6jcLeIM
pImhObFDwtBoec+/qGVp7BxomQuZnpFZGHkYLB+qTtwe/NF70/oxPJYmCb088u52FLIKqDvpyqc4
fpGvD3mIoEmlVvPZJV89vxfew9W52ejNQeg1wLRMGW5DXY03vSmgB4Kp2Mg+u9fGG7QD6DeJIJyb
593Ltg7IGgMJuIte/xhGvCOikA17pWr4jETFgbgqWssc1Nyvtflnf+Kk0RqG9fTt7/Nlf8Yu/wZG
Ll4koXoSaWg+DUGnnZUR3LzMetuKiUKf56QnBOD0F5WN5T1pXlPDRuxm2Mgs+FSR91KwuBM5cEpR
oXi26poDYK3wcm9ZYs4L2miKK/NeyK3Sx/ujulHFC6rH6gOSmfisfp2RCUfYvFoPuFKSkRz75TRo
6nuU5h9arMe/7O5DbdMZ4gFMLk9j43uvg+BIB8t+btpCWRXYqlwUBazeMHnxjDQwqKcGFdj0DiCJ
C9P1F79MQrxW2Mm5mSagap1mvYZe7G+wsYAUL5u4qKy81m32ctTsHbSWM1c/V2Vhvc7Y9zKrvcfO
DfXnDuNEuQikanbNAuubXAP/aTqoZdcuLXgbFy9Eq9HJ/AuhbLXqetxyG90HMC87VYGCe5zUV9mS
B7T8SKPNK1xjOFZxpxy++s0h0ylIg5OowcpbwMY30ew0X0WWd5VnAe4z0UjQ99VvCcPZ4Q0aL2Qf
8FDvqs0HeZHKrallBNGN9PRYsQ2csSdKmu6+pIYz9ZiMrnocXK3aouf/XtcuQl1jb9anWEmhVHRK
W5/awLsPJz1FyZXsM2MIu5sANMdqHLsS+ZBVr6vmoVV8EpFxpybH+2k6n/adlxzlmTxYPZDm5b0d
DBPf4HnSvRd3As2pzYM/2XzcyTtWc21fvkOAwWGmFD38e8/9lVP+6qIxfhixqwyXTJYt+Vb5H5Yr
FOt3USIwaGjq8OqlCNLGE5Vb2awVLSSpyAAkmvIQm+ByzMkKdpRFFlOGkH0+9TgA39cWSQNoSJ+2
X8vkQKqiS2mH2RI71QEgujrc5MEIyT73KESJ+Tnx1W+1wZ7ih3MKlBnxEQQoRH4tlZPlUidOXuWq
cX4UybPfSx0qOEioJehEyqWu0MZ9wTeObZ1nkBJXHKoGcby/NxWtuPo498iWJTTzkU+OoJSnBhRZ
S/OxmA+4JrQlu3Q5ywU6hwNCqC/lmJwFgu8JioB7ki0VDfqjqrdAGOfVclVijb8yGJKkHsx9L2X2
agdunkDGSMonkZJMn9CPkmOyB7MKaED/n/lp1/swbKNh5wDYWdt9b2302Y/N9t0RUkv51+bXqJws
R9V5sjtP/hr9WqvNXm6Kq4NHqgxrY01Cf/nH2q/m188NA5DSle5s4zlbXaUqMaDQFo1MRzujk2+E
gGpZ9OaYAc33T43XuGd3llMwY8s6YC2WLAyZrC69Kl4ivzPuetR3H0znh2Hk+U5zqUhJxUht/IbG
kfLeJsFfu6Pwe4vZ4PvXbKlGGYTf/zFbdg/dd5gX/n22GbrGGg1D7uhZ5zl2izc4Oo9V6c3qRFH1
EsAPkN12m+hnZF+rhWjL8g1suLMdfa/Beqgt3pQstJf3a2TfnBqHZxNRqxgpDe52YcK0sIQZX7Dr
wDGi16wXc2LXith98dNKn6TKZ67pL10Q1u9VlJDvLvvkppCB3dUkhPfO79Xa79V2OeQ/3eEpTwvz
17w6RozsPQ5IM06lk9wyaGu7vnM+VwcaNEdflE+a1eOX44dgGB1/+HA0TJhMXf3ZwNrjUYte/oBp
1KTV3p88yb4p6Ia+iwGjo14F6NNbFDEaEl0XzcyVLSro3kGYYLKc2Ji2oWmIq0qYtWpEkj4n45sH
zGwRayL+ExWBBaBX5bsTKcFqznpe8k43j5gYtuukDIt30xVHt/GBG2JWhUbV8IykTbmt8MKGvYyd
SAyaAChkEu9tYNbU7MrwGCfYkcxIp1SLnBuYYP02HCL859BA8gTdevkcOlNxvPchy9stp4Yvixy9
rzTRNSl6xEMSua4aYBfZAXqWytlVIvNb4Gm/5Al+avcTMCm/NFU1vs0n/+s58/JpXvW36/z78t9z
1DFbd0YYPFq+06GuFr5rcU/MjEblc0OUhYR3/ChbdgJLKHbs/GDqcf5MBpltA3SxlesP3RnAebIy
EiyaZk/Gwu3aJ9+BpDk/EWLKdk+/xyg238ckFk+OaayTrd/rkN8AnzJExdHKqmSb+6SQQFOYL/bU
XGRQNpV+uCxxlrgmlFfOBTJlywAtwh8q6iPkZppXJMsW08w+TIsBvEVB8jWez0DPfp7JPjkq5yF7
8N+Mfl2FpA7kpXAU+xHSOJoc2kfnOSRM9ajemVGvfTTGQxWr4j0MFXPvj/xkOasa2ze82iPyEnp3
CVJoiLKfwk2DimWtn3Qcs58F/Kze8yKUomrt0esx3baLtrlZeq0gO5irWBuo5UdQaqiC4O/UFJ2y
RqZ3WnttWe9kjZl6x76vSbR2uApcq67K7qXoEGjdfZqsWM/T2GYbT5ONfU6N4Ml92uQhDp242VJV
QmOGYRbbAq3n//rsv5/nppp6NH1/6TRGsSWX8b+/UqNi3x4iUoRsYHNt8BVZNqitbQrRYK2VwlBc
NCN+FhJiEYRZt5W/vx6Km9Ip1WPap+0NccUfruaKk1FR5zTURjvB1f0hCzyyiBOo9j7UDCiDc82n
nJmtBgiTjSz3IN7YLkLAVluoCkA1TTXfyDKbRKvKM9DXxQWaj40fRvvXUelWL+dpjbkeO9SFZyst
T7PIGitWMpxl21HIAajwxDapU5AQxb9qh51zcJaHwp+CM6mSpRp4KNL87u9JcO80o6ayETWnad6M
VnJfWsS7TtHso+ySB010ncD6XA1WToGdo+MANcWkrX4yNf5mpDHQ26v08qa1oYBeUjs/FMgvneLb
f3bjk57rj/LvCnuY3JgXj/c/c2RpV8K59rHogBRBFvij0vVpkdvtTAMDL+1tvmrwTazPPkTaL1l4
l0V7Fda/vvDVOvkP1s5ryXFcWddPxAh6cyuvklSmy88Noy2993z68wGsadX0mrNNxL5hE0CCkqol
Esj8zbqyCzCz5d9F/GsMpsJ4VBfeWZbqMfJrNr6a2HvL75/1zjFe5rrWt2Ac8VMtuRUNUWNQWNeV
N2BoJ5wts6+ai3RoCXMHmcdsbRVWc+cOkTM9tU9WNaCKEvoshE1bDfYNkqNrKRkoxQNlX1rl47qf
wh00/+6sTnNhXZK+gkQqyzuoIkB5Y0dwMOasZknvGffyMPh1dzeb37MRjv7Sjy7qS66PLjz6wlyi
VLHqNAogZde+po3dQ0Gxu6h+Sc07VR/4uhuJFR7CsClhUiKQZ4iDHJYDkYCTq3Cs1iVSmXvp69V0
unbQDeDvk0Cayr7S63k8RhplGglVBX98nzmedZYhEZZtd4ODdIiYgKMQ0HMJJEKdrr1btvfTXAPZ
MId4fqmiY90mXrPDN3Y6zk2+xWWoR7JxZqPSaucMUsS5Rpz5PKVwSbXOe8Ixa9jDZhybleyTIbaE
V2S1Hx3GznmcZJJGVxz9xjUmZD+EkrVnJcaNZQ93vUjLVDpWOLGWIBOzHh0vXMu/hPiL+QjNLqKB
skv+rUS/VyE+du36Hf9nfwR60SYdvMYTg7+63zfzbeILqh1v4ndLvIdxVOIVPkADalBAcbR7mbGJ
I+qzI3btmo3F598tqgDNNipEdp4ly51to0egdBm+UKKZZWl7AlhyWj656k8QLkL/KDW7MUe7X2AL
md5fZA6m0+AEhKTCDouRqOfjWZq1Tn/4AAyI8VYD4yTzM/xXIaXf16GwBioudthCtJSnYzwnG9fo
QfKJEafsi4s8ux5kH8Bj1SONJoJUOM+7jx95E3rvsnO5JooqqFu7eBjIzj8uJ5ueeAm1M9chCdPT
NWzqqvoYQX+I9prwhI019Waw9VE/CoOKbV7oVLrvc7SvyMf+/nfgQSDa08e/v8dd9N8Qx+H96AdS
1e6CVO8zUJJRlnubBYhOUsA59IHWkOVgjScDkd33Ll5rbhc4eyAGAiA4E2WPSyxXcN5sCillDeMr
1HXXuGDaGyA1+vDV1tO/It0Zdp3e9qd2TPoTbM3KRyouK6EHlbjGDLOGDi76wfLselB8Cqu2Mx2u
Xf8WJvsAAPXgwqZ4QSJJJJFe+NzaAciuZfN6yPOp5dkQba9dErqEcoN/mzYFVJg6RgoK/FIXmPYR
SQtQDj7/C7HpWWuzglBnT77lbPSW+l3r/VoMfcO5DrdupqibrBsxKUK6TjVG+65X0/bLbBTqjZrP
yUoOyj4vMSGvuG64l81qUt/wsHKpT89eNywYVT3wt5YPzcYy1BzTIXQLZBquCwGTZaiEX3IDZ8DA
Lc/hMFQkxhQwygZudn4w+SvLdqy9fCAHKEIfqjl5vT6or8/jfw5e+6uh3vkUvm56yJkLQ8RAtO2i
45XxwR8hpXaRo9KenDT359FONK9z5SgaRo9zULZfdSwyoE/COZfLL1bfpM2C6cuoIF4ZRPGPeMKo
tu6H8RSMbB3O/RAntxZugmtWikevwP5TbXyIpdH43gn4ras7Br6HECCCxm8PatzO95hvzaRPQ/Uv
Mckf+pOmkYGW+dXBd+bLGCqwjEUW5HdqNnTTb6OPUpLskocgFkvpbMbUxiiH28QbNlGJvyoVyg9a
ykBZxbLwG5Frg1FXMIFo3OLWcJolTH7KYIgDpILn/whTylG7rQTg0keX0hkf5CMnHhNhaOb/kC15
SEi5brtSKCILs0rZV+OyunJUPbv5cLw0t6WJfYwPRX1JJcsPEYf5axZn+k0os0MZAkvb2SWBff2c
cWQo58JE9U/8Scx68ja+4rgb+QyHAXcHRALzQX7yywM796AXueRfdzJCPrULMwoPoHCM5TEv+waN
RWGNwON1RaC3bok2oqZTfa61ZN73yJXcgs+gniUMxP0YWFYy9d4+rdyf8sHQ9dOhpsx+kq1lHdDG
46c+uQyA/VmvB5NNxUMNsRACxMowaxdPocE+TjZPNJ61/atbYB4tAAH/FoGHXf8KceVTRNMIHVGr
RalLLGuiWHHPhaYejShhSSM/Zj7HhyZFg/v6McsMnJLXAem89sGNCfeW42MHI5Y+Cc+64+zG8IaV
9tsw5PWzPpFhh2lOOaRr6jtqt2D8sH4gizat4GeNP6bG5Rtmt7CbMHAl/ebaB/6k40PLf9gSIhwz
1dz7Li896LooOrhwEww7WBVJ9JbpCDriZdfe1Pwgb+wqaHYODqJI82X9Ux/24ynDk2tVxXP/VKO9
/WUOsEAtIr9d+2l7brR2umusxIOcr04b2+TbFsRm+lDDcbvpNMApeaxWMC3bg6wTIUP/EdGKiOZ/
FpF0WYWOQffpGt5ctlsVp7g1mItk72pxus5tOC6AZf36Tonfu8mBEZdM0GL9MDYPy2gHm3pjVsku
0wvSeK1pvCooha7jwI7OupearybFp2wquucJaPod2bTvMqoISm9vGR2T+Ah8tOmEQyJLuiLAR0Ce
2r3C1x6bJzguwlsA7YxdHwluuhAbVwvF23RBifCLaF7xy1KFPNUsD4GrxFxfB+oOiLNF0mzjO162
8QYYwmlqHB1r8AB0gyKB7JwHrBsxw4GkLARBMMPBchHJwdx8NrSuP6KRgcq9E5SvQw7yppjS6RDm
XfmqxuDitMhQb+VoaEHfnIcXeIvuXW/ab50b4VOD+cFKrfAJtZXQ+2r5+o1pZXipZsP75KXpr0ab
3zCZs97mNupYeZrtl5ANzA4gbXhxc80+urmqHqJ+GKCQGOlGhWUQ43O5k25Z0iRLT3PuqqIP7QPW
iHnQfLQHUdOTgbLPxm5imSf7fHtAT0LXu52ESrQpmBS9tVhIO65/nqPZP0+VHmyg0yprhCLsnt1u
ppzlcKajJo706HpS3b9QgnPurofaqpONPWDhIvvcjp0V+IXwjDG8drrGoWI+n/K4RWyO+Wlqh6vC
d+dGX/sxqiSB2seXzi63FVmZO0SPrDt5Ngx1smcX6wqRuY8+r9T7mzq2fkyRtdaRkH4mm4GLyByZ
6FV541s3IZFq9pZ6NIUwu4eKIMJfjx/gHVEplvVjWVg2Yn3PTyG4ly1Li9QNXjHeThaV6xHEeKbE
v2RJGgvHr1THnIsmDvJMbdU3P/PaQ0j+r92zQw8PauN9i5z2I6JVq2mHVBd7T68ZDglbSBaMAyQL
u5ioZg/aPgKTeVmaaMuTty2KeiNj8tJp7u26xVknwzo79x2ewAjUjaGdvedTZiF4MI+nOhnsl3JE
RTNpsndItNNhHhDzMXUMNSg/jSvoOs1hNpg6NQGkTWRI66VNppKvka8bj6avvU+mpb+M+fzsNDqW
63184gcYvCeJr28SwCEXa0yd0+znOtUbVLZUzzA9PEjtSgFLNnbVZgyxZC5a46bLawMQFrTeM7eJ
ZBt0BmVvGWPqtX2GOTPsuRXO0ARU5JB0M4LoXTyxbvzIXlzzFaScE/T9AEufffVpslAOc+ItClv9
0U75He1nR41ASiTY1piFc1k6oUNgKk7MLoEitCqx9rlIE4+Bn6hp1K/ADqLbpCNzLrtLFeKY1jv9
TjblpFBr6rXVj+5abp5yp1JcbzXyf7Ij29Yd51R7TLnFP6Y1f5jCRA5FAHT/sivjccId8lN/I57T
/4yf2Qlv0t5b+ifUiuJ8ryc+5H65y03FHjj/fUD9W2x95RHmBoQXzDZ28NOQ27X75w7Kyo2P5thG
vpTW+sfBmYdnFCqrT/0iPqQmIrDTzSWv2bQbvvlgOW74WJrTUd7ZW9ODOtc5gEap4b+iH92z52SX
YZdp8vABskIrHhSRZqVws3CQaSMA1YrpoKaTNhS0BsCyC+ZPDsuDneYWQPlMr775peMfK7QPNk6W
DXtPCBzMIT7lU22BC00c+FOlmz4k+Eu2Rgf1T3SlWkWRjLWPjFfRatbr8iYlUXD+8xkj2wizaSSA
atQ2fSXeqXqjrIeo1m/RD0VyUYtJS1sGABOlGw7QabF1HmvrMbXa8Yvv8quiMUOcv0lU/XvumMEl
6opmPdU4DMrm9ZBQ/L/IJv62aHqAbdyj7DRAFHD5S1hszXcVlaQjNZlXZ4xSfihVvLcFbC5Xwvxe
9Rw2MgIDXCj6t87uVHTxgXxIkOj1UKctiI3a+XrtkmcY5IwXtDfGi22kqBia5hKBEshjaNr4uZXZ
sdWa6X2EFbcBWuxemq5nm6mhph/lavbim+obJnL2DypWFDbCs640r5qhNF+qsW4pLQa/iiBOT7Kr
wNLtrh3z3SwCZJdt+eouTpRsk4edgWTd0GyDsUxwlbCCtcTDlrOK61w82Uc8qppzhMiBuzLyHwpi
4VqtOQ9sPZxjFTndbh4bfBnT8iSR68DJupUtigNIuHGHDcLbJG8giQbGc63qiObRMqjYLy3knb4b
IVI9oz8huCUBPw272dWoxqcw1PUvUwTM1811gSsGrYYa5rFGQAtgMc1o7KKNlrrRjfwBiEnWZKFW
YbroDQ8hwL3Zs4sTG6rz4hBM1ot3GoZnZHmyu05m+AZth1Sk0LXjryf/QrrjT2vDU8b99c9qlSMQ
ZXe+l12I/QQ3QYLc4dTEFalbUDs5ziMgp61qO0xO+a4087unGO1DWGv6ncOTYCX70U5EH9wP25s2
tvO3pr84Q1m9O+5Tr+NxHabJ9JYavHUFksgFuq//jDzW0m8llXmkxoBGQ+xsxkKtb/MRfOyLvK0E
iFNI9IMSFQ7bNOQvQEHIHomMiDXN281THK7/GMhLFJb6Wq0PckD3/ODgW755o6OvNgbVs6zfWOk6
nGjIfTEj6F1Wz0hSzreaBtxFZL5t80ELXHyq+OkV+8HApaTRKu2+qapUqOlmP2usHrLA/KUqw7PN
N+9tRG8F2Uk9vffQajq0hmkc8QiIb4cU2xdMOpS7MUeTykIZ40JhtTmXQ/XM9hBRVsUM/c3c1Na2
xxbvizxoZBXsJLYvWd4hkun64cGNLD25gOTQ9mbmPkDXUO/kNzJO7Qe+fiq5Vr6DYky2gLx5X2Zt
3gZDtqst7vyTo2A5PLK21JLcvslRh9rpZpg/Q1r6MfiZ/UOEDmaTrYswsatvGPwkx55U2G2hxS9W
VQZLC9fX4lb2j2LQqsMXn3rhUfYnwIi1lZ38qA3ztfYmh1QMB4NnKCxKcToAWpwClb8zD1A56KZ9
NwNwUquNjmfqpkCrZrfAkRYanpPUL7ipV5vIYwkk/yOddvrcvI7Kgp6BHd+6H4Oznid83H98g1Dp
NjaAd1EN+udArpe3vRfUp2t/k7v1SVzDm+piV82Y2vWdZVxGccjqUkHZNKZgkcIh+dS3xDROdggm
5V0OyEMiZ8hTZCHydR475bar+48LRnvMyUEFhYY1f3M6yzz4QuEo7BsUJsXPMQodzKE8FdZK44bP
ajjtZT/pe4pWeHjtZBOlrps4T+onPAjSi5xeO8HLIiDglcFFHfTQeZ9C79EDolTivXxK/LI4sUUP
kC5yVYC+fQcUgZV6BHqV8Zb0QbmSp5/ay4RPY56r6ivDKIsDkprunaO09/J7mYSdewfk7V7DhPE8
xkOGeB9idllWlpdmzNkJ1fXarSzrCWfN5qF0ZhTCoWhMVaDe2KTU1oarlq8+isDbFouHvZzU/dI7
wAXzSWKYY92z7qsEMqTfU+LtJuv+91jgF/bS4grsSLTwdiihjra1ktwgn26QeNBuQIFb6NyOwZc4
y25TyUOrnPlo+ECVvW5u7t0KZQdzxtPuTUHztEFR8NafrfE+trOeW3j4rpjJdC+7lv6k2zdsCS8h
BbWln48ab7jbkw9CAOSy1GjCIb/Rev+AsZfyZs1Juo3zuDh7CKJeUKgvNybF5q+WiUBumAElaOHN
eQbvlN2Ie+BxqO0NS8E1InNRVjP16IfrKgdWV/5xWQa1juFtWcz5N20ePrYT6n9bvUd9yTDb8vBp
qxqRmx3N09yyMbopRx0mqJVbZyNGjFpT41t5i6JGF5/VYnqVtyjZVagaJChyrcudTLPj6jJ0zbmO
9QMJNuO9naOOxFUT3LqFV5+YjcEOhMcXzA/f5Ubgd2gFehYV9egjtPH9YDcaSfiC1vw11Osr5zwb
yU+5IsKgOliWRY6p3MLCdw7XlZJcLk22Bj1lSmDX/2aslMpTFfjJneSwSNZK7Rj11pm8ApQuvJYy
124VpXUPta8DmXOCCqlmDJm2YeOAmysHpb9B+uivaeB/NQy7/nHy9fjRBT6Y2T0gg7B/FM/WdTpH
7l42vUTFWXAKvsqWnNMUzcsUT/FFTvIyv0VsLos3lDNV7GNmdUteOri0MxwXsha4d4qSqzzIAXlG
2i4821kGo2vyppVvxfqPfhuIdZYZV4j+9Yb7UJpwWF0PENWsYkmXpiyLzCFPt0kNSh1XoScYQsH3
f5xg5hHKHnYay4lbVs6rlWb7ssObnbuN9ZC4LfBAvNa3g9+G32p4vF2Lg4JF3d9iSXGjW4irdub4
U47LiTb6WOuy0dM7hHqPDmvDL04wdI+akE6Vv/+ZZ2GJLcxKsZvitZsF5KtDrECOFinypnabcQMY
o+i5UM1tm4NHgoQH8yzc1z0eucbQeu96uHSryLDu1ST96CZ6VnyM2nxtQAbtuRF3DvYK3RMNqYAg
G5GJkiYsiT7W5Yjko//dCPwaaUq8ih4WnrnVFQDpbAg52KT+5aYILiTscG4dnVsZAEBAumhtPrlN
+wuB5OmrpflkYMbXBjOlw0z18FIMoNX3E30dj6OE5PnTBDYJxmRYXCRKTTbRbS4uEqU214iLyVH2
pvqui5NsY1rYNw262p0cPGUfs1i5r3hN5Smqu6WpJc74lwwrvG/qDAZmLtGYFclX/qveqfBqT1HU
Y7Wod/EhrFXEG/12PNimNj4M8IHkjkIeUi+xNnpllbta8GsRjp7I8n5E1KbNxkNE5PZUotTIPiR0
qif0nvMHw0SbpDGi5sJ6K36yXaSGhVgIDivmrunSdt/MYElC29q5rHogqvTdOc5q5Ot6u0FrSCSU
C127BcMWPiYmewDfR55rMeKdGmUT1JjCyNFIjAYKo9LDNzXc4HFugu1c2cn9ZDf5MfHJeb9QqU8O
YYpYjKHiVrBAUgvE/qhZ0HYkbUm2kU/9uz335qabUWmGC+4CgISLG5QKWqcZyk6yKSGQFnZH+Aw8
yp7MKxG0FPGxiLc0bCGu8TLEbf813sjyZBWF2IHWwsK1dwx9o+TNTMLCm/rdgqEukiEiLSpqvFqk
nOc0n864Bcr9ba566aGksrWOxHbXaJ0cXoZzljtgued18hlXkiq9l/EWZoEsWEz7YCNte6Kg/I7A
ksAQq9VTXOFl6xUgaJFobPBgnJJ6m6vavLYb1nLLW9Aze4aGwSpFZhjRcYIxhwAAd7xNwBb+AVOg
+sFFhOS2Tx0BbeN9K360NOWgDJMRSmZtapjS+9qo4e6LheVYY0jhZaaxjSKP3Mzv9aU841eUn3zP
hMvOunNZci7TpuaoJ7NNha+JkB/jr9lOAbThuRl3JorolLPp+3QoBlTAcq9ZQq4D04jC1Yrvv3E2
U/Obn1HrljWRwgraBQbRRRri/WJA1vydHMIoHE46HT8almhZLZHDniieygFPw2TrZ+GmFU7HWN7c
oQBi7gcL6oP8D2ux172Ni+gevouDuqVT7lAStJb/OgVk5zoLp/I4JGNwP4WYiAzT9CNUFWTWxRo+
QtHf2Oh5hljzaxSDlfoGJnGCacEmP+QLsolVish/5AEWFqkcbqgpLsPX5ICMrrJZXbvIjC3bgylU
6lPPY1O+7KcdA64srAgixG/kW3HNFdYpMbbyiAK7eaXsTBthOXRVxRbbGb+De2Kzi7mnZsFRDir7
BcWZYDumTXwcECHcxkJ3R0Ky0tQNLmBuN0NVosAgm4pSb2RECtjfdTOhHRuZt/IwVP2vnPTF4dql
go26DaYwPkKtfJP9eabBIbBrYegbXNwqCy/yDHGveWtmCEdd++SAqVvRuizLaZfmQXbSo/7t+p1u
MmTrEIJ7i8QPIUKnHJKq5GRDmOHXq/TuCWXLhHp6QRHIR3t3ZDf/00ZcvBj9n5EFJU8d3OR5MHJr
qxdGc1Y1oKKN6c3YrKMJoBkTghauHS+YMQ/ZqMsc1y8SUCZhZD7uaVmOmgdE2XGVdqW9yx8RwA/B
+hbdXTZE30wzEkv1MD2ilNFvZLMFqbPJg9I9yKbjKz8cd4ruZCt/nD0LL0KZFpl7hKFaG2GezNAx
PxO6SXNRGOjL3RvGkNTrSmgnZVof3UhlJcqI+boL9Z0qoGOSrSAZDfJsOVQWLtpK9CT7r2GK7tdb
I69qCF5Fc4un/XYpZPzRTIP6MJhetu6zJnjkhhKvKRlMfyGdd5masIH0OoQrB9jUz9kYf6X8NF4x
Ti8guioRBZ7W2SNu2t4YiWfin4ZTml4q2c4e6p9pl3vp0c5InSZW/bXXp3H4OgOMRyEKdqRAV7CM
/Dhcm0U0kSiW7dyfcBVhh/FvcbJP77YoKAQXeZ+yxc0KyrnODbB0V/LGdL2ByVHZDLxA32IG8RFy
HWgs1EM08y6opmLrQ5XdoESbL5xneRZHd0rklHfXbm5Dn0OVmfi/QzsrrT6Ftml0Dwb0FlPU6SHp
FXU3uFZ+VuZhugnV1ue5jSVC1xb6hhJv/9z3Q7eaWZF9a7nFL+Qi39JWhp2XKNyO31385V7roTLX
Xe3iFkBSEE+Hyl6H4Au+KQhzpANJyBrw4c6Pev+oF7r5hU0xe2oRAZ/pOyr5w2Pild3R82cEoPXO
eOtMaiMiYIphnOLRUd6ig6dfHJt7GXBy5exy07woAmh0PXTte9dM2fnaI88+hcLq2uA7Nq6vfWSp
Ng41wfuobspd5wFWsex8fuzxdrz30OgEzjw/DqozPZaN1bPz1MYb2bRLJTzqrG1ABYZttTb6F00f
6i9y0BR7kTEl2y2brNq4wc3WtyXUb9HpVOAfycHaYU3WZsEJQC/mlSS8bpHwQtg5ilv0gfGvhptK
0lu0Zi3iIELieegOc5L8kP3LQc7CMKdYz3NisqpS85sCzNTKLtgCurrX3XX8IjcwbPpXxKxBIQXW
rzRZW4qa/0KFHPEYf37xPFMnEVSbt8D08HWP1X67pL9m0pG5v0mEk5U3VC7C7KBtY8+b3ijIIxqP
M+cp7qLpzY23mYiaHCzXlyjRbZIp+WeUElXK52v9jpp7pLzltf5+xToKN34Gz1GZNm6GdO48xuaX
rojjPXrJUA5EcwYs9KWHqY4j7HyJ+p6WM2GsptnlCs8a2OIKHuZ44Or6MRDDYTD0t1rf3sj5y4yi
wcQHjt0uRcmSGdNm6PHAWXjUYwHqpewxzUnGkRx+TL5HSL8XWLrLJTDQffRpUOKWw6kYDv3wY5iM
DyxKMdudMLqJ9eqhx8pVQ+iuhVY5UJL8oxYA3vdk2611/OPRfq0FYDNyKnPdOsr1ggyrYmW4GVHU
+beyRaIZ93Nvq4caN7BhJUOAveCiIDfsv4flgB4XBTYfoiIiRxGqXCZPJIT/noHvKkrs7MzRqk1O
c4BO93Iq26XolGfdO66Tyo08N5UwXXptJSf+GiWH/4iRzUDpIbelyXuWefXy0YY+/2nEqIJTH/xI
P/zbRxZZCjXt82WS/CDXfIWcMGQ5OtDOhBJkGQh3JtUFlRAUxy7SwxOAqI8D9hyMIvsQhLtrb+1W
Gr61InQJkENCMSZzMPw0SmvfCCDUupvzF9UsbFDarfMwJREHH7VxFotLI+J7G7vWzRLuj0F+RKYa
TXsRH4uD2hikrtpI38gZciAIlHztiJfpK6U/+KUijHPALQjHA705OXmLRYzb+0hDu0YLxkf0ZnYS
4NSieNs/RywZD8mCGtCw8ZOmvGsTowITEmffa0r/eVzqfw1ArrZznLnQESidekCLj4WhryrVix+w
NDUAGWEvtftY3yvDV+QLklc/6ctjLyxMpMSNis+8E4zZqqLMscsHxwdTU2fOQZ/Sm7nsqYVqrrWd
ogT3uRFbs7LG3q6wbb6wjlz4tR3fxMFF9oEHurESJiIikcDCNcEkElo2uYPY11mdVVuZO5AjNK4j
f4f9PQcOICmQJDcoX/WCG9qOK4ndlXTqaoIvOkQIkfumgGeMv2PksGRi23r+H/OQIME63GgefVJ6
T3bgvOlTnX33pgK996p5ynrqF2CovH3RFMHKKkDsUfeKbsDoYQfXTu7rlFs8d8gR5OhjrFzbGh7+
+4jOyp6bOm6xuOyau0XDZ4S/1PegQlwtBMQspX9EH6K6yvmPOFX05Ri170O1YXMPen+Xa2VwDpWx
OLOodrZ9UitPhgGPBPtz/6eFk7dm/DRGF5VOrVKfUjFnCufgjBZPcfYH0wEq7ftPsCU+5nTnP+bI
1/EGPCdjN3rRuMFfwKhqW/Q7MPgURYBu9CgCoJtrkOukPQ/5z3BM2JuJlo/AyLSS89jM5+epwDzm
d6zsX0JMf7hFBfTouf1B0zr7R6Jb7wVCQGhuauGuqdTq1BlDiDcAKA1qtea7CK3yeV75afaLypzX
4Lzs9O0eZddpy9MauwkNJR3uivVjXFtfc80Nv5W4y6+GUSsfsNodTgHqjBuZjou0e0oD1l9xY7xH
cW+CW9Kmg+ojLBOJhyKuZyVpDJwUkGiKn3KP/KESN8dAdUwoqZTfeGIhBd9oTrWxw4qlqD2ZL20H
FhrkN8qERYCuYjpliCuCO0w2iU7WfI4U9H8ZaDsrOQvHtvXsltYp1MzHxvCjLwN0vzvS+Li3oOL/
PoQY9lT+1B1l0y7ffZ08WVDlaKKnSE1yRwnfw4GkpmsZzSWKXeMJn5y97Eejjvtg4rGJFhcTL+KC
glohmm4f6qL3T/Jgu6mPKLT50aymGIZPp2Ou9TukBrURbdxxXA288+1U+t1jw63jph1xkpNNfdZ7
FnJ4xQSJcgtmpX/UijLDgg4zHTmIXRBJOctey0E5Ken1AEsxpTj6ZscOxqxGvkozBnlO73xRqiE5
Qq8I92GVNC92zRakypvn3tWHm0a41wn9wlIcXNuPbrhhpDwqXPtBDuSqAkbcQ89C8/UmXodCpBDR
l3C/tDNX+5EUnXPjSzlDMQ/x5rXZxuqdvAqKZ/rtEBe7QemKXQ9N9gY3qR9tlGTfcRx4Cf0ifzb7
Stu3NneOOJ79x9oo/i2gGrPukPdkJjUn2aUmtrDQ/H5Gvg9+0gMLafY+TP7U+BYNYN+7INKfhwYb
1iDjCxHz3NqXba4j/THGZ+TV4YoYQ/MwQzYHrKbrr+ik/ECsYLgtRcVH3o/DvtsasdcteqLWNKCe
MHQP8fiMpn6E1Y9egKxO3dfeto/yQ8FEYSecIofc5ziLsDrLz6pAIbiwkwo1NO5lK68s7+hGNuL4
YhAwR/sFgYZxPZahur/2YRb45yzL0JuVnCDDrNHGD4j1y/93Vp9T0oEQ3Ag4KQXk64ylLV6jnroT
dwv/DDgyfBwKb95ZHowZdUhZMOJ5xY/J4avHfgBESKzuQnIpLGAFJGRklExe8NBo24GE5KvVs+8I
1QGnpM47hy6iVr1QkppTlaKYkSY4WnKDMAgz0nD8FCb7ZViXIflA9XZ6qwDIyrBASz6uNv6+miOu
JpsirARvvpqBF198kz18KiuQPDBebQpGu9FBRAs8HlsBJRQ2vG5wp2Ff8Ozr6Vr2W0nfnCYEhdZJ
yCq/bSdto09lcZSjIx+mQq3yiz2N5oPtj8BiuJgeU3eF9BVsZbOcqYcrbu2fZDPof+FZW4Ff4Q35
gbVBBM1e1TFqzHOQxW+oqSHtYNYvE8Jqt4hyt0gFVtFbPSJem/fFtEdOInrT3eRdU8z+3sld6kVl
cpTdrVZNx2zEyUVOqoIRLmHpjyc5+s9rq3HBkl28ZpNZn6+NzP5757T9fdIWw79dWxfvoJ8FT/H3
tbv8TR3IsRnGeXaMEIUWDqrafpwZJfcRx1CkiFl4m405no0yEBEMf5MaCcJ+IhqBVUbk7NFNm2PU
dQ8wb6NbU2s7bSOnwAlaKUNongezsg4Iub5EqH4i86mklA+RS+rV2sJbqC3zg1KU7P79VtvIGMuz
3It+7jBiz06G5r7jmYXcg5guD8nvM3O20w2Zlzwzx10upJdCl7VL74QPjjloD2aqPLJ7RhcpbJBJ
KHFJkpBOamt/RMnJMkpF3R4dVMdcp9yzbtyq/pEPVvxVnJR/n5ikCmSPPJnD7oc80f4+EcH/q5j/
7iXkBUGXXvibskRU0MJShnI6sAAY34p8PKR5Gz11mahAaVG5kv0yzDcQGrBZPL3xcDmEfho/gVP7
jzBPXE2GqX33KazqFTZNIbLS16v9ftFpQq1+/OfVXE9tt/JFLcpcm1LBvjiMMCJLJvgNspAlm5bZ
KmdZ5kq5vSyjUm7hOiqFHCbF/j+dK9+GfCF5Zeriyvn6utc3eX1dOTr8fhtT1PZ7eIXOOrFcMBOe
d7HiwbxTFdu8k2dxgxeKn5gjRi1ioO8iZ1V5urrK53bcy0BddjZ1tUnturlcJ/9PLypeLShS8+56
4TZPMLKVr/n7wkvf/+aicn4KsG55t58uqoEkVp3w87sNDRQHAkNZ/gRL7J8f//ffRV7UtdVxL9/4
9TP/Vxf+9Pq5b2dbo9tIAfw+TF67MlaxLUR+T3Hx0CXbGe5lEzIcgI+sxrlyEHJ8Zes/lBH1EaHE
JyMKPfw0HbvP/5juVvnn6Y1drOXFfk/HgWRelXGjXoKOJKYtQM6J8TWbp+g7VVK2sShSoxnpQifE
wHFf+n3yGFB2/pfQxG4+QkcbPo4MnbTqZzIMa9OJ0mejMM1tOkP9wIvVPQH8A36KW93TLHJvdT0N
7EhWLTf7nwV6UPRk2b5lebTSRFljFgej7P21PpiYi4k6iFX3aBShBmji9Poow2S/E1jY7Cg6JdMe
u5YOVdaTPLseDDwQqDm6HyHXgT+CZdN3jXKdOWABqQL/P8rOa7ltZUvDT4Qq5HDLTJGURGX7BuWI
DDRyePr50NQ2ZW+fMzM3KHT3apC2QKB7rT/0p8SvYDwE3lcUhmuEUf5pxsC5C/CrDn5/nTKtCyoK
aIikIIaifJztIPsbFo/Wo4+SGFA5HLjNWcwNAcn0gaQ8ZOSfaCTGT1CAm6dKeZHbbtkQyovckBeo
1P4+kowfwv6cI9EA3H//niMXmqZp1E9q/SovbeeBu/EUB9378eX/M/Gv3wl/MH0ZDjh5qmpbLOXb
CcMCZYmsv3kj32GIebIg616BoWVHzx25O2e2QijMj1GadoJT272yfXmPUqfqa9pMOSg4NULActD2
nupbj3Hvv1FQCr+2KpCtyehdlE4hs48T4n1S/DYufgyqW3we5onwMbV9jfjBoxu6b3IcJMvHiXFQ
ooczX7HLf8qJPSjYTWS81JPV3dSJj5k52krgZjSIVRavzMF/kXewEnnfGxEkL5QIyrXu9smJ3RIW
nX+ZUw4v0pri15xuntOEeXIayiI7OI0xbfRiV5uKvmHRUeIm5FqHLuvMWT4BOfeK31hIVe1TqiLl
AgUlWHjVQojCn++nN4GewBs28+ayU9vsbExxsp0SfJCNbBZfBcsbPmLy6a0nc/aFHIbkrnYGjSJ4
H38T5l4iuZQojZdRPIz3LPu9fYuu7CbD3unZFt6bjNAs/a4wQGqK9ouSj8Z9MjPdJoEhG1YAFG9p
yf4iLDAmmHitCrVhma7gM7kxU81fymF5sFWD6n2mnCsZEsevg42xN6CI+GTUhb0vu0DdUeoYby3P
TNeuE9dP9YgtTghq7wvCQ6eimvdnCft401R/imJ8cbok/jSOWrVMQfY/BAZ/zSZzMStpu2ojf9vy
kNtiQGiWn7pTfLWivDkKFNj2KguIRUBSonkcR1T/vTulI5X3FXnSApV6OJoLqWsbx+020tzp4Eim
L2p4YuO0sYIP5mTeUlbWUGqNgkNcAY4c2+a5CoBIJo4+7GIUzR4NV/uBQEZxHyTJuCz0bgm1lfLe
72eFOaIAFCQtnrHz2e+jLBfpYxP5Pvp7XKHWPJ5c/FLnWX/GhsyK5fzfr/nnJ/6nuEAcMydQy68A
rFOILqb6wNsckb26H1A3pmlbWXs3FPjcp9iBLv1y6tYRa+p1Xye08Urb1mwC72RwXwZodqkkFqsy
0R4Q6sq2BkKra0GNBWHELyT3vHWRGN0+zELxrE/WCYZN/cVyEwTmka062fAR7/F7ahdyIM142I6D
3Z5zfFGPwsb6XF5JccQeFHiNHrmwdk1pdps6dYzPprlqSkB8aMaU28HmnQOJ75kMLBIKafldQuLz
UHO2RWZNa8kYsesgnPd36VHi5+dJNYipIqSqh2zUxGrschaICn50TN8g+wKwrB9GE6embuNq4Oz0
Ya1Wbg3kB9w6jgT7afLtR8uiiA0bGcWZ2i8f8SbDGKf8kduJ/U0LlFNZ1jzhS5OfWGeAUhiBuMap
x1IiUPGUig+DIUCB+La3xA+yurWmAMw+Cax1axvlJ2GG2zyLnW+TrkCZcMT04EyoFrOP0raxVpVP
eHn/sKbYv3fCDJnjGFaHrltf66Ai7+xV7pMf6Om6L2txq6tButddJdj39tCyM7WjtZXr0bMlDGxk
+S/5pkw+dp09Fe35SnWaT+/i7xEGHKiq1clSNzqbRNUQ3hbhiA6mOdhfLLa+Lo/MF6rk7c6aBuwQ
g9p5CylHmTsvO0nobT8I48mzT1ItWDaAscmRCUG1eeRDWHaSAN3hfeS3OTpkTBhiPBGTAW0UYbVr
Si36J9LqK8nO6KsyXJZYeN7/7xFTVOQHkPVV2CActcAfFrOQHMPoAKvMnv8TBDE2Lpd+G+FCbJIe
XpOWmw1Qxmy4RKRlf1DLULyWmNlvSLG1rNgG7UExlPQ9orDPTS7cZ+zH223SkDXVKtN/dIP82+VD
2ulTE079k0Yxd1cDUtwijO4srZk9CMjvPjOc8CFw0vrcGP0TtVvxpmpIiZGc4G06NzX4eos+T7zb
zA2tp4oEr+wv9NLZ94rWwCCxxBuqBZSQWKMd5aj3VqDn99ZqgEFKFZf40PWKt9aScnXNsJdzoJNt
9F4pn9gmijvFRVMYW+vsudAGE9JkgWz2mbfousDDEv9Tzia95yzM7Q99cVJjxy6QirsW6vC9Fqus
GHlU/CqNycKXbNpDER7b9kmDmnQs9YkkXp49tYOAsDJ3AWZuqLvMp9eQa1OeuQpO1i28ttUfA6la
9GirY7KN0S28kLwUwwER6+FQJ8FwsFzYhpfOqMqWpaa7ezlwDZEzLnFyxJFTruPXcJCjLpIOQb/6
cG156qWJt0BxcVxFpWYdeKhYB3l2PVz7kjB+JnFLHdGq8mrxt5BrX137/8Q0VnCZNw7D9wb+5luF
JVeJr+HnIs3UO2GeY2UAXyMMc58jhXmBaU1thgF9kuEPBsTrWsqVZ7JvjrBBXR1lPVf2y8O7d8A/
o9eBP8vG3v07a9PyjXRPTsi4KN3jcoklT+Oqq2tfC38I0rvyRf8liC8Ha23jDUpyUdaXPfCFEh7I
dbOfullAmMztpnZRsYYm1aVbSlrl4tKOxrC41ZyquB1+jcg+2OiBhkuhXtzKObGJ/eSlM4Tlu45b
NNZxl7nz6zZ8c50+XqsNUhdD2/a4sSWQh8EwvVq+dS9R6/B97xBQeg9tkh5njpCEtgNH9C+hlabY
S/a68GZnQ5NY7+s7K7SspRPjFn8Ver7oO5PyIlfAwDX4jwF5gbSIp2XdjQni+6AVJc6nBxq2nHpw
t3ADQSbKzitc0dLrYWkHJUDKvwAcZd/1CterSrhQ74zDgT3iyhRpu80HgKeaa+cP8HzyhwTaLf5t
is27LCse3KTLH6rpa20H3r1slL1n3ZQZlhaOpSOvr1NcBzofuutetEqypJL/aGdGf5SXiwB33kKH
28iWvMD1U1Pg7uuyg3R+VfCX0v7XplfMGD/PjJdXaX85WqNCmWV+exN6lQfbVjLWq876hvdGum8C
w154eaptpLZvi73LRfPXCmpzi6ySWFxFf+XZJa49WWqfXEKv3SbY1gXlKfmyGwCpLpNRw0h7NjaT
Ta9q6r18SZr99D56bUZzcJ2r1t7R56WfX2GBEg4/wD19TY0meYsyR1uOU2aePa2ZcaukA/zKbW50
Hy/gEKtBNKlsE1+0VjzjctgvpnEovo4VBpsaTOKFqCgbpBF+PhLK3gELcOruKZ1Eu9bbDCmROugA
rVN8gKZPjWoe1eDB3bdKxU+XwcsEkuKtX4+X6VoZ9BQoYXJmYZjd6wpcmjIvUXK2B2h8Bc6WVe7v
wOVMS9kEHqeddEv7JFstVt+PjUsmg8gg0bSnwujQM1b1u0t0Anw297vxJpoH9TYs11U9mOuIioCU
ULBwSVgKp6luZBNLiLOhesEZo6DsOXYm3mPoLpRdPJ3agsrJ0E/Fa46j9Nabwm7d8f44Gn31Mw+B
UMmDUbjNfsjYNnaoDFz7018Rsk+OIlyKrabq++tqKnku/ZohB/5oXqcBoiM5D6N/9UecDLl+kGOD
vFlkg/bJhwqwvX6X64dfLyovdWnWoEvyGpnu+Sv/94+w5n9tC5MNSdMWPzvQILVS2U/ZmNvL1hi1
XVcrFokVtdro2N+sVdirT0Gk6PucZ8FSNuHquydFt99kC3dG+yHp1IWc2czT1QAUfeCWZxmg+D6I
JdMej9FkoR8o+N8olbE6AVlfY9iH0eKYhfftfEgAXK0mM9RWsikHZIg+dRvTBat3nRBqUK8ptUJu
my9yOQzIoFVN3mCCEuc72SevVPzzgboTrruLi8GQNEdEpqLlpVzquZixUVUa1pe28HgLsa72dtf6
aa1qRxDhCJrN1VQyC9kZGYFLfK6gN1fG+qMszsqAoEY/jzQ9MqWWrtxCMVqyN66OEtiKbvIs6U32
46Yp3Yt4txzVmw7tRHl6iZGnvwIlNLaSky8DM5g2SPDXcKbAXHWDGYsNqAOUG5rgxjACTHNrEYyH
1pwisZGnQHfHQ6hokOgRHyOhhiDpBqrntnBd6F2jwjMBxRXLxmK+QMikjBcFtNoIoRIg7F2DPua1
b0C48Tp6Pfu/xHV/mTtfrw9AYEiL5CDRUVtl2xaIQvv0x1lRJ/qnQTWzxVTq/xod5r5pHv3vcXKU
hMV73B+fcf3cP+MiNNgKhPjnXKXUARmsZoWtQUSdnXwl3uvJClY32pVzs85r2D+tg7l92GbVcg52
cj08S1WRa7C8HBTl92A5qjefWXC190Iz9zq+3i9x1Q+3MDe+CXesXyK87w6qPaJJNA9GuODtVc1N
IXsymtqJQ0lec9ZyNPcsbPsyGzGAObgdphkTEIoblpTVSx4rIDzVIeCxPY/GzYOJJu+9bPV1DsXb
Gh5Dz2mewevI3iJv7LOPak47uh48WqRsFKOKNkoetUcKtNkBYzMckihUPqhRwZ7GaIzP6OwcHKM3
fxptt87Rpv0KiR5rJ/JOj6bVRus6eJjF8rAwD/JjrqFBMrd0BREV8AXwj2U7HvWGiu4Yry/NWUFF
nvWD4tzUkbG9ZJcCpR9XzdgjGNdrMPfQjsZTr701owmZzgldx2jphsaj5yQ2CDWtDDekD1iGyrWW
r0w/M1XzbljrNAv2mclBOpBYalFsqn6q1rIZNEqHVWj/c8JpA0qTddAyXzxK75JpvLMhaH+xPZYO
USns5zgzhlXtGdZdKBoTvqdm3ShFGxytEKx+o5sFtKzSXTaFM7yWqf+jRz73ex0US9ebrRk0p9/6
orGf+p4lteuO8G7GYi/zKF6q3yNgO5xRLhWPU67vwhZ5gsl1e2gOwGZlLkZOynEmTipgt9UyLFOc
20UNw7vRnVM7Bu7p2izccuEndnOcSsWcwDUSV8ZBsE4so19WYd6vk0J1FxiWVUc/UL8bUYBz3zBh
eu+zHz7a8nS0dYFxclquU4fvUQ3OCYAPnzafFVXQTfN/MO8aL6ihU9NpqykvnLCGVu5x4yKe4Cx9
1/5sN+VwE9aTfy6onNz2tQnaqlTOsivsPGc3QZ1YmIHin+WAk7beSg9q9ttznzyI0i4XiQ8MbqCu
E8+GiausjKu7AOntZaZyl1cjicxA/KjxqF20dmc/awlW22XZJLcGWpH7uLbYwIXkZ1ehO5VvrnCe
LdfNf3YV4Pe9EkPZRGVwQr9CHcinoiUmLOzyNCsOz7UfY0lFNgHpKYDFoMWuoU4aKPxMY2WXJV2I
F+k/oVzVUNz0KTKncZEUfr+JCvyYuqHKVCh20RIlkkcbizYMTNRqrZfaeGqosSB11lpbQLMGb93E
Wvo+qV5Ir2d4VOZPBeFhP1Ka7+lMSUlyUW7rUmtX+JOV7ONxpXUqt4IEi+W9TN9kmv2gOvxrrxEB
MisfIizTfWj4Yz3nvc7SDV+Q7QeeEFUB+B7sEtF9xLeBtPBrrjkGEkSlsmrCFE+oIbOe2i7idzVr
PCKTapy4PY7ZrP8ou2pD0VZIqC9DzQvWUCKHB6OoxodQUUg7ONZJdoGubA+u0XznRiwyNK1Qd7Jd
r97KWBmCCrvW8FqXjSAey52ho/Evm/KggFtFoRFjeTnJ66r4zsGW4RqRV3BWzTIOL99Db93XeAZI
ACvtQAPb6a2lKeVtDTtx2VlR9DXwlb2KNsQLNAh7W3SWvuXVF7ymLpDWOUDO7H3AwY06LDx+8f9V
NRXdIms52X65knHy8EF8lbSqcdTF1m9sZQNuE2fiPPrgNCrwskEosGhvpEx1jUDXDgKkupSMoho/
nYcYvkUWUADqgPGh5ISMCtIuAPRxJt/qc1PgTrr2eZ7wSENW5ToqtQPkKCo2pGt/BctmktXFlmQo
lrxucXLVSf8+n+SgbeVJEGTBY57Y5N4WERsO21oV7eS+GKZNbR2zh9PkRtURlE687qI6/lSDh+gV
2PVDjHu6o1H7bHTf2IJCsXeiypMHu8PsToawK8WjfXKecp21jWHo7iqi9vBqeI6xGgNr3Mnm2EDm
aSFinmTTM5s1z131sdD18tEza/5KmvIy4f14ivF9X8imb3b1Tl6yMvjvfdexjQy3P9oQFsACqu3Z
TrPmkPUuzo0tqvKKDhZWVz5byIys416JyGSW+aNpeF8FggxvKX4NaFu3bzGu9pSa1Oa+nw+tVSHB
6IrDtd/Mq5y1c6xDrSBWHrohcu+SYnPtkWdDGiOXWMLxvA6klERu9Em85a0+rvjPbpZ6oDlTvkgr
DfuTKgDOj0c7Vh6hGW0LpLz7cQMu1VpIJWCEUsZD4BTPsjVqcX3+vauabWSUfrpEydbvE/WYNPvy
1yRldiIcxaDeZvG7ozWyeg/5qPt7KTJ71Zx1vclflRkSQXKgLgTOfqkNnC51wj+DRWbrt9n0JQ5J
uBvq4SIIIF9mAOSqbMWSNEGqZpO4/U881eyD7nrWoZrP6grE6uLDqRyK+t4++FQHd4VZn2RXoAAZ
tXpWM2GiYu8btdkedQCEY2Kagc2rRn0hq28/yo6paQM0KbGl64eMhQfebUO4MitRLExsVg8Jm3dU
IX47w9r6vQ+Azb9GrzMCP0WyUR1B5/4lrhf3XWVGlB4J+O+h8gOvcX98HfmBgWG9IWww3BR+rZzk
ofSQL9KUZsR+FVjJdeDSDAdWjEkBwPLXjD/ieJ3icamfrt0YjTvLCqcznhBlFSvAC0RJoXYsD/Is
DiaB5+HcvpxexzFDaJZGbBmXOXLATUkQL+SpPIx65O6iQts10+Tdic6sbmEyLEI4mtk6xfVwM0Y9
3syzHZ4MkWfhgNgnEqzG7jpQJ+1lbjdf6dovLyKcKl/+MZB1Fdio+SJyQF697FKyFihaO5P6qXSw
SoyzWuySKhRraaQ4JUqxrONIPUhhOs/KVqGS2k+GCYP+L5NklO8Af+HX+x8nBVZlnoXt/qCOgk2B
66FeQjVnwIL8cwy7YuXZTnnS1cE4Vuja8MsLtU/G4G3UqY2/hxUPji7CB0BDHHyXqA6C4vA5HoSR
gCTVnBqdkGzatz2WLf38iKzqzLzL0XFfDPo0yxh1pzaw0xdVFz4wcE/fWk03vliefZABTZCFyzSL
2rsyHO2jqhcZi+yk/Ipc0SLnQz9TZlfWIxSXvdYPwSOPyx9ypjVTCa1yUh+arsC5dWgs9KuT7rOJ
bI+MINlVoXXJIExvdIKK8CkerIsDRq5Fw07TsX4pZxDdpOO2pbtwsOxeDZ/axNzJfhk2GvhYWTNU
T3U1UHct7jO+7QTyan+ESUljbb7a72F6mr2xOMUUmt3LXTIiLKeWQ7fCSQz6hUwqXztlUlnmoq8D
BoB2xPzIWV+T1F6MiXRWQoY3VVRv+amM28KqjG2ZhvZr1Bpr0v3TF8VHvamFsHVUFUWcrTArFmE9
ql+oAiFIUKCQ2+omGsYg4lZyxtji7s5v8o3iZIm6zU3kWD4KJrb+DKnCuzSljNe1eVGGMth1eZbn
X7Swhzqub7r+scbda9HGbnZvp2N+PyXoWYPpfk7Sary59hu4JO5kLH9W9OOG3+Iufa1uvMf0WTlC
ITOitT9Y4O5VqDgF757jtRljuiebXuTwpp0PyZDVZ27upZlW2R1EaufMgt3aixGKlJW2sLRSMscb
y8vLVdCkbbycCiCDOD+I7aWtlPoXpccPE/EI58yCyzlnWPAOZRjeywvCNi9vkU3ayjGNJ9G6CEp/
W2jNVi3E9HM+GVLrctL9c/LvIdmjdsZ6Gvrog/t6Fg7Fnn3dF3lDTNIN4VefvHswFMW9m8/4ECeD
+8bhFvKK/0M/0BQgH55TXYoXsvYQ6f78KtbuZU3isv2WpY0UYsXe16d7u6PEvahmnYZJGfpN0BXa
suuzcaE6GBqlVpg+h7FAmQ0YuzRErpCLuRgi27q6HkL/xr6R+5USq8pVZzvqyW+15oQhCVvTqA2/
VXvk75rF+8ujgIWwiwHwFAsvyrID0J+5Mhk16JDMnUHSZQd5wNL5/Uw2Pwx/mH4Nt7Vw2pg1kLhw
VE4oVPMSww5SOU0eaZcgF8pGjrg2lgYrZxaBDTI4CzLmEi7HC9/QTlTOZePSY7iLAEGUex+FKiR1
nFtJQAgBoh5sq/125SRUqDev+L9qNzJiCgZx47bZrS7QSEIvH92KuYyBCto/zZn8lkXTe1Oi7a5N
iZD7EPxrbj4bTqm5maN2GqVkOqEOpSWMRlFMY7rSIr/AIoDf4AYvPH2RlJR+GjBp9t4cc3GkEJwA
iZ8Cb4OExddLU59H0HdK7T26b2gO+PnWcUtnEwWR9exMPhUgMBiZ3j53les8x15ob0ATGXu43+k5
4q+3iGc8Rw6/0QNF8CVoanRwGi07adAXUWQahlWArvHnZqiX9NjfxNjgWu9r+bnsM33vGoOzmYQ1
7PsGSkjZ5p9tEgff7abY9bZvf6oUxCkcyE5ojariULekwhDO9J5/hQJ0uoS2pvn3UMMXl6uG1nto
PYe2vfp+VWEPH66akqpiDwLSoZiGo4OYz44VwAOiql6+iuY+OSAPgyqGI6qtwzGzjbVWDzBl5i49
SKBX/nk6JrPrZZQNKzn5b9e6THTZte6ww1miboftfLcY3SCdjQaN5xR/E7aMbXLsZtfi66g0OJaj
ojWSI5uI9+DBF/Gqc1C7m39oCshHgGOpmR38+dcoO3OzHxaOYBN47Uvkj1MOy4Mc+WPehxjw8t0C
P/uw3btCN7Zihk0lEGi2blaxeGxN9eFyMAHr2c10lC28IJRDbSSfL6CssQMC2OrauJWjKOcXD4hM
yovJnjTPEDItM2WJeIeagUBMn6vfr1ZytQuk63o1eQHRjhDT42Us8V8FG+tN457dpK+2VVE292mF
dkUUucPLaMDN9cLS+BaXzbqRRUA7tFe2VQbfNR8j1kro1osaFini7Kp6n+dOtrUStTsIwxMHygTV
tnFsmB9DgYEhW407eSjT0cF5tsvX175AOOFd4Snu1o4RT/5jgLtJ5/nKNvrXReQE2dS89DG0bX8v
W7K/GcNdAaTmJkvscwgtpV62ZbDTI8A9Q4kYyNSkJrsgr9zBRo6ePF2J95Nji6UcbX2nPOtTw4a9
ip8iZYye/FF5yyK7ABhKfDzy5TE6qzZysLXc4aALvnfSmjVGaCEAzbZ7vAyCXobj46vwTZnamnqw
1W0qzrLpdCgIo9B3lq0qjD4ls3B7RMVq46fpdB7JO6wQx0VbnJTxwkYk4TNr5Sc0eKYfjuYtgSnB
KcrCaKGlvf8zbas7ITL9y1Sa5aJAEOcFxzQd/Lk/PrD2HNaeWhm3WHDYyJmjsle503TTs87e9Z7v
nIL5k2MDjlOXhOwPFYqcRiecWyTTzW1pmC2GdqR8zQ7QpNlY5ikrzHiD7Xt37sI4Xbl1qz03SYLe
vtuWn51ieg7qqf3hixwZ3oDv2gzfE0+JgoWimrejJuwv6KOysNGT8DUG97AUsaY/yE8uMhCvipbp
q5bcmLESrMyR8OAFqdbtoWq88N7qKB4rfeJTMDeCT2ZU2GRm4KjnoumA7087C6fkT5lSqOjAFGit
zGE50mCqapUPXZW3d9CDWWTO/WC0nFWmx+remWcNFne1Zr82M6nN0ELwSmlrLCVvbSwQvBq1Xj8U
oZ2/2bgMzzQ3x+uKg9YJYylJcDKqg4gIHSkv3iwMfH9FUTMzlpLNdo2S13KzC4MObGEBfp4o9CjV
bdgOKfckcJC8VK1lEVv8bebltjx086rJHsnWXQdkcDDPuA6McikmO8VfLhPDDj7A57+XuwnbSpxF
7+CNAZQweSmQE5H9fms7+9r2e1TDsQxB1LHBsDfonkyP/apnZA8wirunPgshu6qqdpCDjg54NHAt
bSOhACi1dXu0LpGomKdWZtbcmXZ+koNBoSg7FHK0Jcs755L3yk2/3fqVM61lGmxIeainvjbuZbNS
9B9ll1i3smWkxUKpw4yFnOqcJwi7MsHWl214FKGJ5FphU90vHYvlV96E5bMWP/tU34JFH453DYp1
nzW8o5dNXWkPGsSBTW2K/qghBXiDMq+65R/Y3BvNFK8qlgevRhd8d7Isf3NIb+GQQyYJDfclyZyp
7haurjarLoYRZQdjtFAKr0UFL8o2lJeKo4MA0IGErbOp8KJ4mHDfoYImFER5xY2nm+ZPR4+RNHSb
r1zUWnitUNbOZKtwo4W7yQRpbbljoSiBzcRQZLuyjs2j3J3IARnnoLhziSvk5mWc8l2oW3D65l2M
3PdUA8bfeejumw5DEqky5kgRsoqXwuavnW0Vu4tLkIy/RvYVN4in5M1NDiHwrkWz8HfbC71AvAHx
VLK7sxWGgaTcTRz3nyLsU3dux9auLQ3kAqs4epym8dhFnriVXZVmvEeE5iyMEZXqsTbH91Ej9IJd
p9vmwQkjC/emRHvJ2qLbVZZBal8Y6ks+luo6wq1mK0fbkHy6Y5jdjRzNIvETdYjmVg4KPG+C2Age
jQRZ3Uj5cblCUWfsMYrHS0vjJY6WBJ+mUo9zKizakQPpbhQvS5cyjX1tyjS2o/FpclSmsT80ZZL7
L3OzmN+fTHJ/CA5VltbzpZJ5VH5Qjo33NuSrOFloH3KF8oSszmW4CKzB7yY7WdLT4uxLUjvenaqW
0bNTseqYNfZdT7D1C+NgA6jIfO1i5wAgtqfoMogHdZi9mwbj1Y8ELluBm68saj+vjuskCPOb/r6p
ohtsTaEaqsbesa36AVZ485DmYbzxp0SDu0qfPNhm8EmNVO8gW6plI7DMpDTnR5gX7b3i+uPnp0ZP
h8+h0iN0aBjVdszSw2QX+KfjGIK6VWM92XgBLUpr8H7wNkLtbEz7fGGJwHmK4Nitk3xKj6hbJ8dZ
zdAdp7sxddp1JoCo9NIST7ZFiETQZVMqYj/dJmkolradn3Eib2+lyGFfYIQ8NjyLZdOKvWafe0q6
lCJ7ObaeZ9/W1yLmDY/Sojgn3kw9NjHddH85XF69LqcZaKFJcEYwGdratRwUra6d8pQ8FqlieZqz
MrwEXa/hqPgImBhoI95ZrIdYGK86D8alX6jTQTajtFghKWQ99QIFcrUTn6woMV9d1RA7L/B24+g+
UpW8iWeeiLQ2kmfRNG7DuK1O1/5MBXjiGVX1wRVJmKq/8SsFzto8Xx5gVJjHLi5u3AwrtjCeUziz
fiUVHXPlhLaxkaJyZotUZz163zLXhauF9hxWINASZWnoGiunqhMFuzlWDsquEEW5wLWNO88ox/sL
tiMZG+8okwhm5tnbaarrxeVPHNrae1sOtwYQPlSZvkvVeGhm6ZrqTHnR/E4dCLyLyo4fK17/N7Xu
0AyzNDpq2KrJGWVkeXdVUUG4q81q171VXq7A8On9MwUW7cCb560vXP8Masw/d8hrbuC+WkvZJ2MB
B6HGWdj5VvbJA3p7z4HXhAgWcKExVI2z/zkMEN+9SK6jKZMsw7bkj1JpPQsCzorR7bfxfIY6zfuZ
7LuOguWJEaNMnIPfsPGqp6pZk/F37itsDO4dXCKoa3c6C3r6qKkzUKrRKSiLvexCBKRReHHh0d3q
6u0lYo41BEw715rq/bVPmNWAWThPY4z9cFaFDB1Xp8ywSkwe1Aq5hLlN8Uy/6djIfuiTMaWMKYP4
ydVRvJR9VVnUw+ISGRSuubpe1zJw3S6RQlJbtsamkip33sCOsenL7JuPIV/SqtYnkWc4T/0lQumx
E+kj+xJRq9wBIYvOc9vGn7xIV15KG882L86R4YbVdDPqAXB4vS0eSwOaq1dgGOEhL5KNzo+y1Nmn
9fuFJkz3YkkgleKNiqWnUrnwcOR9JTs9NdYWlmVNEMKQn5f3lBy4zL7ccteZclxGXmfXutshPORX
L3qQrUpklV5TzY32tY/hcOvFszyUlC1lGyOg64WI2jQAVldjbOZH8NVkjNGIXNR5iZyp7PwwLuOx
myKlUgZb09b7vQy5RNcWkPjECkFTOs1BHswBPstismNTLGRHpiKqbBuzibXstGXAJexyHhRjczD7
pD18HJOTI7YhotCD/cf4qGhROQMl0hz6io3vrHK0kpDtBFgOCulIeznguSWoW/ZLEHfdqdsMSMvh
j34ZoZloBs0z5eB1ejNgjaFY3vfAa7WDkWAiJc/+1pR9inAo5cpTkXjeKg65QeQ8Je1xGBr9e968
3WHgbXJogORdzmRfPQ9cR//Wp+kOVhvFsPkjVkXnRCeHNZQ2GWK12SUTqGrWlvlda/bGTmfVeLTc
zj2iTlj4G9GAWMpw+VpajRWifGn34x7HTYtMQD5GPzJXjRHf098knZJ33RIru+ybNc1YMH5MDwC6
YTGaU39TVZN7govmrrC1yPkdmflKeFb8MDXYD/lTqW6mmhX5UhTBg1IbE18hxfwQg5O7UsA1nWPl
QQt6ewde2VrIJg7M7irsAPejcMkzeKjuQGIYz6XVP7I5r+70edEzj8mWHINh+aH1a0xGzvPM0jl1
3ZACwDT605WzcOU3IArzI5jUAV4NEfJw1auTzTmiqeDhk1T0N4nuBvvUqW95/OjPlapinBNUt9Wc
dIomkd//GhOJEx+xB4B2QZLW0nEkblWnoLrXoL4qO3MnV056lYjtQN4SlgzN64Al87oqLmxWnaNh
z+ClS57WUcCOei/1m3p9JSKr+dJOw7gObae68bDueFB69Ycc97JZ4DnI7XMAc/OAJ2G0Fj1kH1ws
zKWDCuFhcF00xeP6Th6wjqzvZD/bk8NFmUsO/OqTEdcJpQInC4kTDFIQbM0xPn0rNXR5vNJuuEFp
Oo69TyIVGFuQafcC3Y0+xNiw+R/KzmtHbiRY009EgN7cljddbaVuSTeERtLQe8+nPx+jelQ92lns
WQxAMDMjWV0jFpkZ8Rs10PdOPHooQxOF2veybeq4xfQYYrT6jUwawiR5q5/l0jby3Idu7OaNtRRI
i944AwIxz5Xp4SyxdHnod51c3UfIhi45dEt9tA7UHs8jhVL+71gyyOraZJu9AsVabONAAYIZRYsl
WWt9nTPjU5Za09919cqGjvJdNVsH1qnWX0OYUdNtp/Z1HIIlFea6j4bJa2Io+uyuaML6VDpAfyjC
avdy7bKPovVkh/n4NDph+4DMpn8IMJjZDjwRv5ExX1NV1d64R/xDqThs9XRr/KbQHxd1ckGa7UvX
YnTVLAc5k4PTK6sudZWTGGBJ12h2KoqjVMamWk138u1DhMg9VnEX+fLy/670q+EYRcMP6cJPSEV1
wkq1dZlEylY65WBa07iyo+yzARTwoW6Cjeuk6SVatJSlC6sEgGiTf0Ch0nQ2vTU8QvxkQ8DW0wEa
HA17RQP1R8q2xl1xF42DhUmxSpYma4evHrUq/CW/oAsSnRrTR3M6U/qvjRH+1MZBeVTVGtWKumN1
v4SjlJlunCmIziiym6+2Pa3Rzh6+kr8x9zP6TTuZXoTNSa/V7pNZKcYdJKpqLdORseWZhv3XpeiU
6EX3MZ5dLit/lJK7M9rpts4thjXYorW8xhUNb65FwUkOMEtn7COfxVRpjHPlkEQJLgq/A/5r0uxc
J0mUHys4erj5+yS5kOPMlJt7VvS6F78pODqem7ivnlnE/UqLrPnedQ6O5p2mPuDY4V48bvp1w87o
e5z0z6naVJ/giCensor6rUyw5h+KD3AZCFiwj3otOwCeb97yLt3JPCuMxo2KzsQ5bOGaz2g4HsSV
Eg1rmxJBbFH6+pddZbVy0GV5nOKmuruWjPHjxNdxefmqyyF2/LMHEPYkrUB1nbsGRawwj1nreLmz
nYYAH6ilWcvqOkvt752nakfp4xHmPbi6nl7MtN1K17Qsk9jOssmeDRy9FASg5I+Ug6QP7G56dhJF
Oclfe/0GQVAcEkQDDYQC0tD8LJSZIvCDh9+tei7Ch6iyPwvZRlp4C1xbQzaHEjmD/sAvrsrReNUb
hcpvoU/oiRTmF0lXdXUFgp0C053ksvzY0zaeieynjFrUcA8tFubXTFeJrcO9XQJHXkgyciD32GZO
8pJ1c3C2i7BftaCCSL0p7KL6AoW+krSSDEgTIET1kjjdxTQmXuKzWr/YYx1SC4UVIoMSluxLhLIR
seMKdlC0m9nDH0vCnSKe7r1mvLtdTz6yiCnfKejNDlGYPRoJWe4hN2fEshPvk5ZY+TGOcaeT5iLH
fYeONZn5ZdQcK/ex0cuDtOTgmXvHwjNPGtRK75Glnh+kZdlOi2FWzepqmWzpU7Tx2w6Q5NKUD57G
vWV+6d0cme5ZTdR9X+CbseDeAVHWsbp3oJZvzTGu11j/miy3ChtBnEY58dOmegExqUAALcPxpmuQ
b2hhiSlVAzO1rzKMQbziPCz4Ol7gj77quI+O1uavNZzvtFBei8mCHzlaX6TVZ3NxMqxeX0uz68LF
MZXs2zV2uWA01nfI6vX3fTiX97mCLSbiXs22tWMgjnGOpWBojAjsc/DKsNtZWFkhtxZNj1YbTRed
Ih/1I1Y6EADIbQBe4SFAE/rfe1NSRV2t/B9NM9Leg/+YK8Ey2uexhaGbWW/Z2mYX9HTTS+Nb6cWt
a/NuUjfSLT23sW4JkD7u+2SnYdq+ktE/rnGLA+CWoTfc67s/4ga1AY2vDPssVJyetbIdz1D4pmbf
ahRJpOx/zb/cOj+AT/TQbvZU+OflAdqFbImRLRBGR9k5Pt4h28Hyw8swZy1Gde+tfFRraVWqlyCs
MW5LpFsvELrcjeNY85chn++spdya5tpLVzXRW+56w9attfiuULJp07jmr36xXnN1c9hibw7HaGmK
sVEc189N7lh30mVAdbsEoXEvY54bYgckbjtN0b01CljXDh+02fHU1wIq/4WCc7rq9EF9LauMzJmi
mWsZ7RrDWu6rcGcHtfZaqQaGpo2jHGS0DGfewrM7343LpWYteQi8zHuUwSw5eGnvfv79cT2sQh7p
p8z1AnQRh/Kt++Xpg/KaTn7/QEbpu7mI9s8Wpoyx2nYbaSqTqcGaLkG8t1rx5nTDL8dSnCPlbGVb
jqm9cYqB0uNs5ghCd5rNcm8q+1WIvC2bTvwIcVYkGxsE9kbvjgZ5PaD+GUSiAROMsxV10IWCeGRv
spw6XovpSksmzfM0CmSl/ibmrFfzVjCt9Ra2u00SY/k8GRqRcmeBqJT4r9qLOnZn3e0lt+BOuD3a
RRqsP2QP5FQOE9mDMyvvlbQMFb2LvZwmSvXXBLrwehXp+pCdoLgFjOeqW2zz8Nm0eOg+qaNrPnUZ
ZsiZruq7Mm3AjdtNTp7fS5zjtZ056alrZ+0i0X1XNjAK1kENynntlBNiZoVzuYbmLXCYsqWOLLFy
QPKq2HlWXmDKyafZmfsX6iXfR68lURPii45yzyX20o7lX8hrUQ0y/aB1ifsoIYFrBNuIPxEvX8t5
DJbDQmg5DLWJL+pyFRno3NlfLCi3ty7p10IWplufytRbO8XVDs5AyNep5iccOoeVFqD1G+bpSSKy
uKp2/B6DEwCH+SlRMXAht57//0SEGeyEKGPDbbka967qbFJHA9hyPU5mFB0tRXv5gHa5nvJL2Be5
EZyvaBeBsaR2j4SUCZ9MKXY89tNPtgEazUL66VcbkeIu/F9tYaGQ3uTdZ9amwHt8cveIlWnnuraK
XVDE2See2e+TbMRhW9P/5dWw18pMxXSc3dU2qMz5bii190m6YmVnCybJlamPnFa5y0hQ3zj6f/L4
tYX+L3x//DWzepUgz88vULnjqVZv/LC0XrseSrRpKMEvHalk/ieTJwdAcVeVtfvN9RRlNXlB+ZL3
vC0A4aBOl/pI7LtDcMAG1XmQK8EHwnskaNVTDED5VIba93KY6idhN6dLF4Iq1y6x8paopUtaEipd
eoc1VcOtLF1Tlv+Vj7hPwhDZSaIql2RXbyn6Nuf+pu7EAu7aOSfRtzhtneMt9zWUfNM2T3eBV58K
29cHAIB2BOTzqs2Bt1pywMx4r6X9/J33boTzej/fRZmpPzoDNFcZiJIohOjvJ89uE5FbqlUD6Qtm
pD5O5xBLv2QD6mY5ROZDPdnRW8tOQUODatU2RYz5udE/1nN/FNZpv1BPC5x5SGO/SI9dVS8ppbx7
4aFOCToh0KnrkwxWA0IAVWY6O5kYdU50wG8dsOhCiOXp657NDMU1mYscR751vBhbtdj90URKdLym
rX9T/tPW+tB/fQ82hn7tu+LpBGbJE+NHO82fcgUik9OG4UUOUaR8qarC2t+6WEaFlynREDzJC5Az
6AGAqVALD53ym11cYSg7q2uzU7IYykl/7xS/bJ/H2TC76nYuNG+Dwkr8LIes5WGXJHF8cpbsjvSl
xsFqgvZJGlOgpedwsH7c5kzm8NmB3hH+naCSsBrEpEsptTcNouFLpKdUCKDXIIhWsoAzrRLAY8dj
ylTDF3ioBma2SUfmbxlNpwoyiWGjJkHZsxW7W9ZyGZDLwkVlZUSd1umtn6lxVy2GQGPVB6vW6szP
qhMNW1ACzp3qwuXRi6DbZWEL2DLy79GM0zdpXE87fezgH3V18mDPQMmWlhyKNDFWXUeFQ5qOEXsn
GI7lSpoyS7P1R6VJnIt09VbY7d3KBW+/XERpoxrbtePkd/PzrNn1i6tWpG9KfdsF+rQX18nctR79
TBme0jmpqDTOB3Gd9NtkPGktBStpVilcvXqRrv1/TnJTuHrTUia6TcqpOvOq0rV1hc4+LrngH8R9
GgW06DjoaQ4Ivsab2muaF0jb9owSzp+xQ9NHxxmVxHWAU8JLF1oSG8cmaSDP5kmIeKuyUUHtVfkj
EEV3G6O/uINN0fPwxSslcTEM2TuLd0pq4CWe1vbxT76RtKk/ZjsFmufKDlsqjX8G8VefioZ8qJ9Z
/1z29llqjVmn4Y6qkm1rBZiAwz79cMW7G9nnfg7tx3JAntQ3kp10W24RnzM/HNcCg0+n2N/YDWSH
35PUWsdMNMegTpvjPydJlJuimiWTIrPS1qnaj+fQAUCvjQi+YntCKr9MXuqFn5flmXEwKLU+9TCO
WVMRguzCSqOw+ZenDsa6wUz4odAjnt96ke8MGFavfe99HpSg+cm7mdxdN715Iwa/Sd3o5zIyMKkF
/7SJ8Sv6vnwwVbnu4JS80J0sgcPkldnW0tTxdeoTjAcqgNr6mCORZ2PxkjVqf5LRuUcByIwC/yKj
lRqcGk93n2TQ3pfT2CLzXSfPrMWPEmJWTXIfxmhtOcvl56zRTrnPlk2myIeHnaqvKzM/mG5qfCt9
5NQXU0rX6n4lFJY/F26OiovvGKdOwX8qhnC7+R06TK3z0yfUIWvyn6FOrn646u/QeOjer6r0w6KT
Z3+4ao72r64n5TNGFsVOb3NlT1YSD2tQq3oYla9gqYwztuoGRoND9TVLOrK6YZjeo4mTvXATP0j8
bXo4EIYa/X9Or+3xfbphWqlMl8v6ngPXKoES3hSbvB3fNUZEOMQzOhcjz/RFWo3umwZIFkKiyoC1
0Q1nGWjtGZLSWLR4UE/8AntpvwfiyIdqwsuHyTLn9xX++EgdV9JNABru+reYGdS/mYr/Kh5nqumR
2aKu9+dpMhbDCitacyPjmaYEZzmbdf397Nb3YbYMey6aAu/vK3Czm8rNp/vEDzxsmLWttG4HC4j8
PWzccpvaxsQTiliwwvyG5NSpYE9aU3jkfpruP0yLfYQ93IFMM1ApeQ/7Ixo1HkoTO2nKgKDWMaT/
OHB9L+cNexMvhWH0Yb8qnW5k+rvbZeUS7nLt/8WABEc85UYvU86Z7lcXJWWFVIb6SVpyyNWC8uoy
KIdmCnps0lRz88dAbqrVRfoSLnxAUvkFmSjqsW0B02Ylk/sCq5XJjVFbXKpet8Ot/jXYBWWuW/sW
A/MUaekwrq+TlbpqdjC1kY5ZrGhlNYF80mLisywsspx/pdoISXjIAkQ6c8XJ4OvUDbbXWupfZ/Z+
kZzMod9Btm0o0+ELI+YwVwsYH2pWqGbhyan6TL+T4auZzHW8LqP7Doo17mGpHgL1z2M2nhGmGQaZ
zTNALc9e+x29MlQhUVLGuD10XeUDB1nCJVAnV3ksxnpljUNr7yS7bioNap9IHewk4w46eupWThOp
wJ6XxPstKO1tgsLcKXDsrb+nlZIgU2NgVhZ77IbnVv98a4q0tTQzDxKjvnBabqMibX1rXv1doxDU
ek4eBUnNInefobamr+6zbQ/Nq5Y53XPcVvvSjJtX8vAx1tnel+uYai9/iKnyNRic0U84ptRESFwx
swkM0AnjyCppGS1HMi6KPvR7GS0Tl2efM7F0WEZzAxOgMPS7OxmFTfKKfGKPwBiDiwS9/GGxUXjH
uVaGd1EuqcFGXYPcZuQn22tzEeZ61+haRpzSfB8pIw0UKN/0vfNPIa/biBR+5Wr/eSEZmclyrq+e
WUoM8x5Xa1P/7qnu02TbQGFqt9wYE7qS0oSTZD5mjeUeYpRoVsbSlAE1VTu4/T+kcQvFCvUV+Kpz
kq5xtjBPtPGYscjwHYD2+md7cP2zbpUIKBrxADyCJBjE9BEj5KUP1c+japU/UX9ZC5BHVXLlzOYO
8ZcFwJPOiHc6PZs7JHqMt9we/yotzXho1bb8vEwaqrZZ22NbvliluvHdsfhegVVeawi7LYsHYHlU
iHc6e9JPauyGK2x73EWBg5DJ7siZ4uaC/2/zDFOHXSWilBHM8m1RDf2hnzCcbxBI6sIyfat7JT7H
sR1upF+mJzBocifWEW9uFsXlcAyQobaQW8P2FjEzJ51ffc+27/tKP8VqoXEC2M8ftOSgRQn0dknf
/h71QZW9oNWbHOZlVIIDa2xYeoy0eCGHcQzF6VWpB/j/nFx7GAqbpedjzABQetunCk4kmTI+kqxJ
KYH4GvBoyCPs62F9JXP8pQvV8dGt/Mxf1aDTY0OPL9JnVZQugL+ce/JyW8c3VBYw/1QZr8UyE5VP
FrfHW3/ME+MCURIjYMqQt37H7zYTWKIZS/agQ64rS8xk1wbs3tN8rFB/UedVs0Ba/iNisVF88vGx
uEVoJkrgehpqCPtm1aWv0T74TQwVwmfiF/4WbSP9yi69sUOtOPihRu10FBKp9FO5n4DF5OF9bBY/
o16fv7NxhUBVVsWjEfTKXRArzpo61vzdH4bjmJQj+ssYvBhG6u1qy6m/uvq4kgAlxM66jOrwTKpF
fdaC+KGTPRtIGxDaVdW9aH71XaQKILM3LPGV7KmMKYP5Jlp07aJhMCjPiRPq33Qz8LZlP3pHpMz3
Vx/71KB+TtlpWCM5kX7NOiD8osxMttAsTe9vq86+9JnZfGlaBCQysjtPSGwkYNosWO56Z59jFbuY
zvPsq8JzOSZovBYz2ouUnF/yUa83ipXYu3DZj5pIiz1Wqqg2V5c0HtptZ1kHOMxduPZGf744yIhA
UYT7B93mP5tuq+8GXjOfE8CiCBL78x4ATPItR0oqwYSb9GjK0hrNT+nmZgyp+3z7I3q5R6mwvigQ
UNdDVj+oVoj/+eh3HtAOHurXtmmyF8MMqz/cABhxUGx1nOAepKsZreCyXCBTY2WVKLq69yY9ewwW
t08ga5/cjp9sqjX5tSvR+/7gDijE+WNORZJfZwJ0AlWd5UUfkwLEiUbZSvM2IM0IBTg0sjxtN5RN
+BCzuFlhWwT1WKdQYGRAmaTpVrhkK4k+3eFFYbxl5s+ZbMOrl2tb2w6sBjGgSEPuHfrkOCVATrDX
2UvTUvv3vnzp85eQqFG3Orm+zbA437aD4sO9Ql/ATSzzRfqQFa2Vxn2WnnpweZAW7BKtInzU+j68
gwtWn2zgZkhGlNM3y45PbTyE+8akyvfaDChI6Cq+r4AYpj1CthEasLq6no24/xrWyWOaBebfYxyt
9dDzf/hjhz5XE5qfKqUct74N08RwzGidNy0enWZ5H6s2LmOUJpJV4BvN2XPC/iVoTeswVGqx9kuQ
0esB+OgA2v4pzez+BeqnsfEsB8ZfCBtlCNEJWS7l4yW+Gny4kDfyQGQH7hY3mmEtxAAZuDINJtvZ
Bs7Ir4l3+CXzxjVK6ry2mgzSJcR3//yhXas+ZQU72UufHKzSwysr4QbRS//Bmy0ep51VnkJr/hZY
yfTo9CUPXHfQdiFpp4tEXMNqdixxmrtYzRI32JG+j00Vz2I96M9Oj0r1cj/KbSi3Z2yyjkn0xCGB
/8+tCeasO2dN/iARt3431tRVDLL3emfLwGBayXnSD16kncirB5dKX+wns0WddgSBRzlW74Yjef6T
9MkhWUb/K2SgVngHIp2lYky5Xi3urxwWDfmoO3B6q74L/4Kgo+3KSC8XRZzgM7LzHv5GJGhjxJo/
9dPCDsrt13BpUY1Mn11oSTIm8fr4w0QL+6UJB+WTM6UPObr+DzLkNEgd5DrqzBKumtTb7SH3APxz
LVWDxmovonwyOtlZeHAzp9woI5nId0GReapDlJNyDBsUvFg2sdoHmwqq8QXFf+N6QDAFfzvFze7x
oZiOMuA3qnG5xbkhoFmjUk/X2NvcoC32bW6dpYCqlippIMfnwbNUZJ0x3tdZCypDdRweuSawa7rH
qNUvc98XK2nOaDMfog6bAWmmI2BNZcxzQBqZdm/ZYGv8qi1Wsr5nmYs8TUoecLIhPl+btwX+h/aH
/cH1FG4QrsG6dcYyKrmTg5lGU7Nyx4pCUNsieCZtGZp5I1Hp7F1zW8WOufe0FLIcrn9nsdsKIxhL
oH3ilTQHBx4gouXOsT+58zhj7J2Y93FeBsaqwFEFoBLvG+kMYkZqdvP3QCuKy9U0eyS1wx6o9B1M
3JyncJESnpZagpzFUkuQ9vVUemvRBwa3P+6XOTqlus07UzkOQxAWPO9yTD5fa5RD9o5fett0aeLC
nG78KauOEz/iVwzi86VONV+k2Td40YGWei5dRCG8Bk/QZdJk19VDEIXfJAiaPVroyweEiMIdC5DO
Ow84ELYjVX7RG5Rj11FTWzABujdB1imDVW76yO8OPawzVF/89+ZttKj17gA4NFjnScXLYPJq+yAL
u0i/Q1NFf7gu64ZBC9b8AOu9rOHeF3JOf7DqrlvJhH5ZDsoAU2MrMfg5Las/cADBupyTGhZZVSBT
w+r74JPIXTmyYnR5Kj1M0zm3ax5kfUM1FvdynAK7jZVNyV7MzE19cMmPgEcwxM6c+gf+C0WwddQ0
YGofHRb+Mgahy0fIX5H/XUOhfbx+iFGQLXcsLM3lz5Q/+Dbr+odiDMrD8ge/y/L6PSQq6G2LAmxo
Xr+5TKc0Fh08q3lKze4YQ0Tihb3I4Ikinkje4cewSqC83RXw7P/Rx1sC2dwrm0hxh7UBluUQOZ1B
NrVUEAWL0gAKmqGUx2bBRd6a8s+Vd455HRWc5K0po7dgm1fom+u73zqvctDoaHa+ZWKvYVjJrhxm
/y9wjKzngBFBJIc/VNtmc48ybXTUKzc+Ft1Q3euhi1dBbHqfgtYBKo173VH3U7DQNsxxM3Hji0BH
fVtNeMKlyUXQojIqzXnBXgQOo7dgK1CfIE5i+91YDwi2109sE7/JrqclUwFoI8iO9lBWXwf7RB2P
dxsKoMNGukq8N1eGHdtHXUndrdY5fbGH34UJbkbZm037xBwf7uBU41sjN5bcBemwQbI2fr8NcLZx
KTzl84fbWAEFzKaMaVodbEO1gHsO+j4LN1blJIdkAgvPa1xHVov1C9Jh88BDs9JB06CWhCBed1eb
+gW0Q7uLQOhfdzNqlAIFJJcOxdSv/MO1HedddA9WnIQuKMtrn0yEm3SOpu/ZImAhUhaT0b1NHaBS
aQGpbp6yoHrLx7g6X+UwnBok2tL0FS09Ig6nAthBaAZwd+tuMqVUV4IY+BM8APIIPR63M+atO6BC
GtXVoQ0LUOF+jS1JpivqtkfB7jlpfPXZgbCruT3eIUtrKHmCKYaOkl8BXGTdhnW34kmtHAOKIM9R
bjr3y/VyrOg3zjDg6LHBOwGAW+Koj2wO4Ixp/Sc5QIHd9bHqPUrLMS19pcSuepJmMKnW1mwrfyvN
vK6602zM/Ia9cPikN02zi4fGPOmYwj2w/g3WY0imG2hYAsaZPjkAWNS3RaQOa03T4ocmtnFbYZk5
HPuoe5O+W3CgKN19VvM2t2ze6UPyAKx6PF0nkR/Q7hJs7wRV1I+jeSosJbiyxgQeJM0ryKixP442
/252S7NEM3mdG055l/haMr9Sz9S2KNzxrld8civo7ixqRr6zKxfNpduhWwSaEjA2OwBlPe8uRhW1
psQvp+ag2hfr/kOPdMssuaY6wdfRBoobkJnBA2WJf4lC27tgUaXjYFJRF5cR6UwVhaA6QQoDUtjZ
KOdW5edEeBuFwwYIkQLspvcut+vIqKmydOWNjA4ZsR8uJaeV31ar0CFDLE2ZO5XNwVaMZm9OHow6
p0EWkjqCbbbZsbFsf1MvRkv+AH5nQGHhpJste7ZpjK7P+usDPG27Nf9Q3b388uWgJt7Az6Icd9f3
WOQFHY9XqrdRmL+9y+izDbIupallazC5+aFbQEpygFRJ8md+SvOufU4qp0BsX4efvQQkVOzuqq53
KYnO4bGaLOXZattkyQVlPwJFf5zB971aRR7vC4Sz09xz90rUNpeYffB2Sm0THIZlL8op/Xe76U7X
57Qe44mchc3PBicW2LtcI2zVxafeaB66lB/XkKjUHmwF23sHVawqibEqVrEOTr0OfKjlQiGrU/eU
UZDYd4OvPsHFa/Fu9bJvgxFdZAfVomFRmORFLB1cGJjBr+rQNlslCfhuTjZdXN0bDoE513cz8Jy5
q3dTmxmsiUGLLwWT65k0ZeCPvtK3FbSv+Ae6DVRK7fMvv1xB5lFUpn277O3aQ8nH+mZ6uA3KZTR1
UE9O83cZYGycLY7H3eJuPPdeu8+mAR3cf/X3wch6UkIKP1vkBrNPThxEF7NP++NMhpolISUW6ZND
wX7wImdp7BlYDg5fpfUh7haiDFRTE7VCG+WPy9yuZQWes7H1viBvxwffBv5oalNrrDtHKTe3ATUY
orWZZOaGqoQPEiBCRx0fITQvdFQLdM88yYAcVFgKCOHLUTqsJVDOeMIU5wq5bHey1/C0+7WlsoEu
sB8HKLCo6Nw0OuTs/y7UIcPI/r1Lf9zm3aaQ+o7WZQgm1a7KtVlwrwcNmqELnS8g+ftkOsdYSdB8
naHqRZaZn7XY/y4t6Q91Vd3pyPttpE8Oc5a2a2AiE0BWriN9GbxBuTSWfMHKcQEpTDvL8t0TLIL6
7JeUgvWZzQDbOvNefK48wDxYiiTDzpIR0vbR3ayrAFbPnYXdSRXfmyUpgCu+OFf/HseO1ezCsk91
fYAB7bdXZLLmO/Mh0zFhkVFKucW97inXmfHC4Y/6ixZZxqYvC3eDX1d/b9tWf4/a5XBvxuYvx7Xy
g3SZS/91cAlLy21pa8E18jaxZ4FzUMfyi1xB8/lvJZN8Sn8bO5uTze0aSveKdQor+mUPtZ6UEoEQ
A8vi3EIvJG/8gzZpYEAKtSH9arhrw3iShWRfmGs2wMmLbBl8bkpp+b3irkwtMPlfPOpttQ7QHIbs
Moze9ZQ6Phpb0ns9bWJd36pejaLxLYoyY3Nm6TkdjN4o1jcYepfr/S7HVmFtZIAcbgN6jrlSWFaX
Nuxeeg2+nZQVh9aBZjPBWVVD/SqdduvXKsO7UyLt2i/FQCkk/u6XrrYeUXgtgbTdSrU9614Hqg5u
YJl/f+ufeqopQHXG7a1PQnQ0agD3KF9v/Z5LggjnEo3f1YKPRWdeRzYtT77aHj7JWe2Ol1JzzLM5
K8bWT8cZldL01SSL+HMJXcA+H0IHP7HOQDTfQ9Egey0Lw5bQAGT1jl9G2b9iuBdXWnEnWDNBpMGn
2Y9OZV/+3WUqLBEEeSb9lupdo25dvyfeQGpLl0ycU+xUwrovt9MIHHU1KWN1HFX1/maBAtB4vIiC
mPR5iV0dO2vibqZOfJ0lp3Koqqg+jv5wXy+aYrf+BHuMMzzAjVLrqbryiz68n9l1bVqj7D52usuI
q5jhIerTn9dohHYWF+VFmMtv4XMT4QEhug+jFEFRmbAcWi/9orEMPtz6Yz/rd+WSFRi7oLjMbQm6
SSnWU0N6fSN9XhIvpp9AFdaNVUWoAhB47cxqXjirYkLUVGVSoOdpspdxOQwBSHeIN+ipw8u93Abe
Z5uVd8gHH+pNsE6iILmQb04uZR+OVH5/t2MXkzEIEsWq9crkIgOjFcJQkNO+yxc5LRha14n1EjTl
Sd5u9OVXhHTB0U/hBF0v6cqp0izf818fi+5DnRX1qacQfZ7UOTt3U5idpSln0scSBT2o/4rBO4P8
udGCe+YC0WgQJ6e3K+iu5iLvbuYUu2wEy+dBO6t9090XKRzHIUuTvxrgpW7jRz+t3LPR8FHLJ+ok
zZFEbr639UL/FDnpT4mwc/9c6lnyBSlylGhYA0nOY1z0qpDFwaeLPbX+76a6NEFhvI96hvsebNh1
f0QpVOc3HLl6vNVAnZ9cxLD2ZV4OwPNSqmyREXxTB+diWaSko1ZZ2+iN/WgTbcQ/PC8/VRiWb6cu
9e70qQIocL1eY9TlulcBqrrpspuK0dAVqV3pY0NVoeOw7DTHJUapaF91eZfApgYlIH25xMgc0kdY
pV/FVi3Kk+vUa0JlQ01SX4EIVHb6svuJ/Iq90XI2oX+4TfzIfQ80kBs9qPr0g0X+e4jEqUWjX6I+
AwZo9eZK+uQQs1vN2j4/SyuadeinTWpv2xZa3Qim6q6LItYbRXvEDgZTl99dEiGDGJNklMWfM9Y8
u8yzzM08kmdYmx3Kn6Y2PpUL62ZsusUwAUwl1PFv0I/0deQE1WPV4qU5qAgf+F2DbUkUOesgjdyv
pFAR2Qv8X6D1NkEy3eWzUuPUDTE1LOrx0vUVCobCYo3R6orKvFl+dP/0SaAclEF/lbk3xut17vUy
GUIoy5XVueRug122FhyGIDaGpHrHf0ofOwaH1Tv8OdAcN0jHrSln6seoD8iOWxjad7fryGdECTKp
0aDPW0+KZiN4/iM7FpvdBl+4U8N1QhLwLK3b9wBlO5/gNP+IzLtI14vXpuqjRzNv3rLYLd4S8uXH
AMDMBoRt8WY3owISN4cgvTQ7q4lXOvuSe2k64YXFUUx5zVFWaLIihWdF1l60mrTJwjKitp95hisP
fpn9Ld09bMbd+DsKWaIPUdoQf4iyW7LAkedNX3gBXsAkv1+rM4K/Rf/pei19VHel4WNWVBnZpwJj
1o2ZhfG+9aoMBTI/PEVZ4QIoZ7TvKufJw4RRBoOlK3XbV9chh1NWv1pgFvsiyYd9BxP8U2POwapf
lMunMURzJta+QFYvt/NchXeFFkRAxlr+R9nj9B3awjUUqQAUQ5PcfJp6Exho1/gs1JbFmBv36apa
6l6wNQFTh4jnTik+rW6OUnDxd4DOIs6q/VORhOF2HLz3s/n32W30doZE0fA0gmrf/i/iigkUBK/h
vZ+Zpf7mjvGaqtAElhHst4oExDpGz+hrr2XPV5y8V+1nZ+z/zofmW61gxqaHvguuInAfS/Te8c2G
Roo1QIRuIdcpFLVamdli09tizrGqe2C8D539ci0y9+yQLbNrUQ1NmrvO65rPyAvtWNlj3DmY3b43
a33nAo/7uoCW2soLPkVoU1/s2qfYtfSr6cxbfaoq4LTFcDSwTXmap/xOLyrr1XAj9Q5F9kVg2CDv
PhXDAV1T0MFLE5tPWC9KYewleKoGqrQ2ji0yGpTjc96H3aMMmvruf0g7ryW3daxtXxGrmMOpcm51
dDhh2d42c868+u8haG96eran5v/nhEUAC6BaLYnEWm9o+Me/VW2GXZXtvyArLV/0drAzngTaY99a
3IhSR76Ymj42lMhB+45lKRX1JoO8NPzlRX259WT5kJWpuqs12Hyxg6UWBDBlFURW8mIqRv9UpMlK
DAppHGgwXwyPDKvoUhxwh+XosQPXvV2bV8XHhK2bXbbDZ3C4PEq4qnEmN1I9VP3Adst2vZ0G0WQ7
E3D6mCQzydTnRUtE0HNyo6Xk/re+CImxXYoQ4ul3wRARaLRJt47aWMM+xwApNx3EPDd2eYahsGqw
S8fGdJN1lfGimYp07ow4x5TCMF7SshrvyAUeREsK6MJ8Ogua8Vn0yEn4IuMECmicIVVBLMUy/ewk
1lJa0pElvoE70RRXqv0AuhNWdlQUw9SUtwPl4sWkKcLTM2HDBXYuS+JxB92tvACjshFOm9SB8M6d
6sXTeG+XqIRPnSIolODI7OSpLTrVJvwZM89ZItPYJNEzRnu89aJz3KptTcWb09Hj8wgoUDmqbR4e
dCmlKUbEwUkN3TkoumodZIrzftGMZzgeGIyLUyjJMPuUFh/tMCmP74d/i5xPu8CSuD0Ow2puu502
ntFqGKS1OHUL7C8w8Tqmxt+2l1qXZv4mi0vAbpWKot5U8qLKmvuzkaZoi8McKU7LFuKaXo3hShBt
RB+ap3a1Q7rgFyHCg8U9Y9AaKRwP9hB9Fkixd8IhaiUPYnDGli2jfw8s8LNl0E/s4RCH6efZSlIs
LOIcScXUJan5HKBmBT6Ix365Qf+T/JkUbe0q5rtTNVetV/QHufaMB5hqKcmn/DZHqFbk7bB8H9ZL
iK0U+sOyFGoHa2AWG2NM2NL3anDSyTGsnEFqX6zOiu9hNh7FoOhq+mxrO2b1WIRj++J4JjIxDsQq
MTh0Sb/N0C/YNb3c3VoV4pluTvJhTuRvRakb/9TsBvSVZMJ0ZsQXrw+g/ay9PrUehMtK6wCL6fLB
QSgMfTBhv+I5OTqLqqMe5hAxsHKSpjv9tIEYLF85tpgZC9WxMCKhnnmRvRZNzYz6TZh55Twqt/Hd
NTvlMQsk9VHPJ+6N9Uvf2fUReZikGPXWR+Zo0ncWzXasB4z4IIZ2kP3R2UYK2k+3Qgp6Dh2gvwDE
Hz7aPlKdmmK45CIJe7fiFIYH0vBxEZbOFUSAtNDk+4bKetJJxVU3NOMZW68IkjXVI0GzaBuEMVGJ
mQe9iU1h2t1b3uTlVQSIeDCAAGgnWgYSBvrNGbsrkszGs+hSBhInjuKvqoyl/QlnwXd7uEMl1NHU
Q0XHnZAY4qDLinVsouD70iXO0DvaVHrjXkVLrJFzpbVhTeyLaTUxgPuedTQq6S/RJcL+nq4NJObn
CyOKnCl5OcOYEX4y0S+EEyoAyTMOeUEzy3lUXAb1w2/I5AXgHE1QZwRtUNB3y2Q/z12wzlFCATbn
gwFEiqxvlF4CZVTOWe6gSBJPaWHFOUdTlxgXXqBONoKDF20GZbvYGeVXbhnKeS6WuXb58q7ZaJBI
59GiS18azYqOca+pj1UDCyefwPCitpgXfLoqK/iXZglvR5QaRbAYFaXGcgoWc1EjdJ9kBQtkwG0A
LCioodoQBJ+nFArMi1C/ylWvDJvBrFOejr2CHTwjEmL3w2qek1TuGhVcRaRd5jkJT1ZrPykRAT7m
QfYsMkhR20DQiaNwN/Oql7bIRYkYcZaaQ7lm1xX8DBRtMVEML5kraNQA3kTqyIzJzuY2xaBZfkjI
EbmyYV9cxU5PiEXtIiFY1Dny00TpPWhClkg3cFeb56HFdgS4dxKpHZHMiatagx+ZN4cl3VOE/c8+
3wjZdirm9Olq/OYg6VO7+nu8UUzayxrv2zPPMUFEzPQdbZcbPCDltf3mNvjMioNPNvwmSbZ1G1T/
odKV8oQ1HTqoCfC324DRytZWyE+LYNEnzqqM5GrQ75fp4mxet0K8ha1iuYsKkoogVriYuDTqZG+t
0zwknax3/qbKcw2jOsPLSfjF2Zn/VnYWZ8uhcB3/5/C7mNIsGfFaJTq1k8jitMISogWYpKlVfBH3
puUG1dTWsyx72fE3Z2QxOg1oJHGOP0HWE3D77wGc4X7NWJaSAEWIGeK+iO5AdihVgINdpri4kkcB
vstN/DoWaESRR7tZDVr8YyyrT1jRrZXWVzCGS49ThvZFRBYV+cFoTB5FCyTOh6TPy3kehiLohCMj
cxaDGEB1KOug2ShWbQzf2tgtogJiVCoQsHcmXJRoqjrq0JGO4m4mXlBQIHilluwOp6Z4ueWI6rJv
j2g+BekFvhNII+TYwnPjalANEnf81WFX/VcXWuHutyDFlcPz3J4jHZc77hortJAcl1ysLTXVL0Xd
6xc9xpgvoIiTTS1FUvizwE//OhUxKvh7dKPrYCuay+ShyoN2tXQ6YbEGbOCdRdc8ukRLMlA/yVH4
+O+tgSSlg/3axbfkFvE4t53Plj69KuEzWTFG0WGK19sfA8VkvT1T4MPBaFqpQ2jkOEjVgFp/g7CU
YRx9kvwDshARvgyG2c2Hv0ddhdsYNSoGQhEIEvQMI/3CD4RW7RALrWC1ZP6zbX5Vs1B5FPDcXGnS
nQxzcyPGxMHJv8lTgGigDfszQMR7Svtq+mR7683EEV8tf3WNF8tGbxJ84aa3A5QtosfLWyEC7ekv
E2ejaq9U9A1OS/88Y2krnbcpvSR66kxbGQ7O0BbHOh0fW2nivmnVLR7K5GOc4AwYKJ5zsSyvvth1
Vm6zES/LHCGyFm2ctYbv+DW3DeOpHcxnBJytT5RaPTAxo33s4Pt/wKBqVY2j9SnJmn6fUCkBd0CY
Ca7OSTG7aRJFOcGRxqR+Cgsy5XNmoD6J3i2JTBWlIxEPlTNEaTHqrtjnbAYDDHjrBueZWvPbadM7
/jqXEMsRnTO0Dnxz+Hvo3MsDUL+NOlk6aDpGgh08hJ02Fc0luf5hy6r7oPil9USO6Go7TflYWaid
Xj07cGHSJOZlTEA3APeCIT/04XMVpPZKc+RsizHimJ5kvIV3MzqhdQeqX732QVZXA8TKD6EVhSgV
4WZLwlX7oNWFvWtAqpK6pul1WrcyFdyButCgpMbNfTuE2sS7J6XrNzbWUyFCYNjL2Ri5e6so5/0a
HNILCHqtqqIsuZzubdtGCx8cK/YOIaWbk+Lbxhn8XrR3wYpPLJNyg/im9YpAR43isinBDUuNDcRo
g2eRluxpoZD9QsIFRzBxKg5hpRbskdxgs/SJOYHlaKuisJu1i1H0vYsU9dbyS7SgZcVZJ7v+psND
kr39LxhtqxTqrUOkWnQtkFlpCIPfYtEG1o8F+IOD0J/zMhyTHX+4LIJ1QzAp2+kNLjsDUvO41rem
vBHjQeECifStH+807kQzHsNkmwwlDqwLHESAPxwU9dZgvJutaIrDHDM0fjZBA7/UZqW3JHIAk/im
unYn+EZcAJYO2UMLgVJxSD/EqSvflw4D6MpQtBIZDeRQheIpAg/j2nflYZ6nT5qoAB3Nneq3DZwa
mqIv0ePiHFnSs+gSU+Ebfk70EFmixAM17tvSW4cM/W4cmmonmo0KzrpoUWAQTbtSXrXEDe6i5Twh
uKy/RW7R3BOleS6NRnoLq945ifUQS0GtzEdUP+oex6qVv00nWebNJ/2/9fyHGK+r6o8BObTR9tDg
D4s3EwDgVoMuf4mNLr3YUQA+DDDWa2X73zoHGX8N7jJK4MXXJqUsPmquh61RC53QG9WDWzUoAGdS
tdbRZv6S88n2i6j5HpTu59JOm5vWgLoebDbhoa0mX1wY35g7acaDZLKLkgML0AhGgF9kz3x1wc+j
cNWiR2FP5jtlnH4ZAn3TAyX7YFJdPBhgZPcFag+fdOMuFiwl2drqY9odUevuX0Mfctt0oVzWPNRP
ygYPxKJ/NB0g2Q4SUS+R1x9rUzMPvm9WqyHu2cpWDWifRtK34t8pPhPiv8ume5eGjX6d/9fTZ8UI
ugahvF49LH2lH3lbfaAKL4vlyr+XN8aRQo8bHGf/oaXWGHawvOxR2YvK4dI/lxmn0W4g0SpGvUZ/
AHaVbSpPzq9D7PfbMM70FyvDzk9WQ++vhAwjP0j6j7GK717uNJ80VZfXKQ9Pj9QqQD7zFTk1ph6t
I01RH3TDTVZ+q9svHuiebeiMySUpkuCC2I20tWVLfcnsgipwUVjfvQ0yRskraic3Z0oaulM2cazR
rQpILm7tOiaH6NqJMo+gqE7bEpHNJIYyBS0TyRO1cCkLfT/J+iylucExo2Pdy7CWKLsttbZ8zCll
LXFiZIkRTQxgfxXzlgqfGEkpyK0APHzq+tpbC/CFgGEkfIU2g536fEcN2HVpluMXjvLcScQINEcR
yWA0zeguuvqgqq4DSTkc8yzMVLjfHLj9ePhB5NFe0pXilmZy2v4lhZL6WUvUdoulog8ba9Du4pDD
27yqSbovkZCbu0R/bA2ngie8SzCpaYsuU8dIGe8JpMum6WKgcKJ6L5bkpwzzEHhoXu9a9iq3uy0Z
8fqKwFVyHyZd/25wq11LrnXdBH1yXwb+NVYMyhrgQBdzlrUIU9oUuqIUjRdEFifOiPlXNqnndJKe
IyontfvUb9ujVvXFPbJJuscoDz7JlvLcdqVzKp1KTVdW4UBqqHrL3cq1/OtUBMy9ImCOrUmGUiAN
243oFEGF65bGGivw7Bgj+1L7EfA9pTDcS24/w6tyrrijOdfewyt3o03iqoPCTT+1ctwiyr7oDqNW
fBSBDsVpIBjTAn1pn72yDjDem+LioQu2hsabJGJGiJTcv9L+JBmpvCuhtE4PKd2ntA3QBg2Tbz1y
WGiCp8ndQg8CP1JPPMbMEQI8Z1rK7xE5mOCVBgzet9rgY2DpzaSo7Vyx7u3ebAdNBrq50aMdrqBv
Z9dO8NFtjWFTOH1zFKOGqh35bBXPTdzI90YPP2ZZEHzEpUvZ55YNddvAiPGnIKMSnDur8h7KQo0u
dtnbG52d8JcWrJ0QZJKgurEr9uF58vuxFd54ZRMA1w2tG380vkqh96HpwMIqEwNZNqJ3Y7VUW7f/
NA9vjm6n8CyOA6CV3Xzde6i9wCZ/12c3U02ym+gXZ/866CWODyxoCpkGkM2xj/U0a5naVYly6Pv4
k5WiRNMpOXLuoCOcCRPhayG2VtMZoqkw8yrf2bwbEMFBlzV7rJCi1TJjWWX6+y5R8n3p4QPRKiSZ
46exrPMjCmrZJi/d7IhzIyKZUTQ++FWq7scqD8/50NbnSM6bfY8vOJqHiODK/CWvcojFtj203Zc8
TK/YkExysm8F5hreqjSihzyVvS8Y06krEwT8S6vDbwGbzJ64XLWqqzzMh0pWH/CVGzaS2uibdwMR
CHAoFeRTAsnRTMhlU7QdbrUO/N7c57WudrFRYUXhVH2w5BGbgkgqg4O4kugctOQbeJx8DXgaCJoU
RM3N5XXVqX6bu2LXRpCjivNNGHgjdiw0EYQfEItGB47H43gAHjaBaRTV/QYUXOW3fmp1Gbu55YaH
lcQ3LQLLJLrEhOVGGOrxB9uLir1I2/ua+iNQMBsWLRKAPBeL0+XwXlwrTKuflTurfionGSAD68ks
DswviSmT9ZCM7lG3bWM/oK56NMfGugGArdgD2uXHrpYecYdyscp29aMHGCqtuvabhHb2tAEqXlQH
A8QWE6qL7LTqCXspGCaxWz+SZEeNAdHET16SIguoaz9CXAAQ336Ky169dsJ+og2U1btmVfjp3pHV
hIwCguoh6flDPf2ki9/lcDKlrBT9VfzALz/rS6wYWGJRe3oVraVfxEYBPpJ2gPfSVXGRT0IdAF+a
xB/XVgGNSjQtZQwuleV9F60BFtgz7PWnOpSHa+um7bNmJOHegh6OsjyDrZn2T6E3j9lwodYjkM+9
FGvmA8Zgm0Uf160MGJOD6ayp8csxvJDJ0a+M5FPRl/XT2L4Nhl/fotFDbFh3gwNpW3yKfRXQ3NS3
DJg88KzKovzZV09nRaoFBx/H79USzM3CdqP+IqBLTWaYuPh4n2fE0zs4kwA2VaPHf853Z/zTIPBT
JCC2PE+mK1F1l8xIgo05RqshSy2UeF9ygAnPBnW9F6/DxtQZQ/ksQns9ciArSMpE91G3WMUaW/FP
MeX2zTLH9iRa4gAARjm4Jn/V8i8epJ1TDR4KAgZ3j+NvgERwqLBoFcBcM2rRj1DOWmkTTFFgGRWr
t8IjGUoLI45uPBV6Iq9txCD36ELgHWShKJwoZX+H0V0/ybkenGrL41sVyTSdQX/IXdQwghrA1QKM
E9/UUXyPjboqdlQ3OuxL/v5ez4+vYkjMNBQkqyMDquBUNJbH5kdv1N1FVIiRrS23oa1nc4G5jLLo
DL0WUtZUby4zxK8U95zFZvRICWjT4IYGKsiK3U2S+kCW/sbGLijZeHjqM9W4CsgsiSV/3wqdMR5l
NQUyVzxZkgiyb3JR3Xp8Fh1SLEfrxq6QuZ3G3SDg+WYKV1F3gvI+FaKn25I1HYraTtG43MZRb1z1
IeOeJbrEIcbDeeoXDQ8f5xk6UDp8m3JvOC+Hsc0hjoVaf87KJiugDtI2uxLR7jw7iTjRtcwQZ04v
U0nKb12lBefG8gtwoIiPNyCmsIRJ/Y9+mnwGHNbxPv+kT+lW+dTrSffJtycGnutFT305DLtW8RGX
r5vgXDvtoS50fYXJOWJD0yGGNHOTWsvdlUGuzAOiT4xmhj3cGpyHAjyZN6KrdgwyY1Ti95nupAeo
QVhsGVX5mLk6Tscddeu5dCLaUZn/aodll55E2ypAUK2TKV60q4mlVOgtTiOVV+wGmRKKbrTup8rO
EfNEjzGM25NDBeFzX026JMhl3/tsVPCxw1BZ0sfg/q+T+kn5cZqUkNP7PE6TnH+Y1KPOjVVCWKNM
Sga8VCX1RqZuXeT4n8hqSto+ZBOJCIN3hbjEnnA6NE4MYNv0osPS5wFPRLCo7DaiTyxgQNE6tgas
7mLaT4o+JZ0sRi2KCBUWChBpOYgzcfASDctGs+COocg/B5Tek4Ez/GqSU5yUh7vJ6YW5YkCELKvk
RhKvah1g59L3bpW86hAWyWt4/r8WXhaxvM6GRntZesQ6y2stSik6Btp4f9cfdWz+xzwMj8X0H9XN
CZQC12X+f9tu/3tTYzPTdWVzE7GN+n3QuvgRUGJ7yiHArma/TNdEsy7QWwvuJH6bptqXd03q17P/
ZQencNfplbVZDDShcp0QSsxvbKblJ/YyRy2LjeMMkRDgiRmBUWwypIhmZEXZlaQKHOUwKgEaU4mj
rEKlVrGSrYfbchg7bbhl1rZwsuAmQsWY6B7BCu3DArLIEh9gfagCOGe5wEnAx0zzl2GxQu/vxHJL
tzjLlPL35d5dbFkSVP6d70R4mitLoe1YRynQnt5Vp0QtCjDoUywCpurWUp5qIl3aer6TrJdy1jI6
V6uWtiiNBVO01rjSVlxIjFrlGtFv9y6Z7lcz7pTTXGub5EcpgX8TXaKkJw5TV11hwDRX6BDQmJsL
oBvasGQp98RLvYdRsvxXvWN3SqXfOgdKFrxGJcbOGgyZoxi1wrHYemGp70QTZ3ZqP71ibESwMlLI
lqwyW4vRDgIZECw+rt60VFt2ErgLg3IyrcKPlefc+CyG5sVwVHFG7jmiVejVk3hVsQKanQTlh55P
FySewv9L1zoZtMbUxMM2uMyn2DNxinLhRZyhRRlcEAOpyWMDmMyMr4qvmSfoxD8P2tQ0xqZIAeDS
KTuSidSrnf9sd6VX/vupCJ1niQX+sb1cScQoQFPWyD63JCF+vQRLXFi0LWuQsYIsV7Xkepeoombt
6L1/WZrB1JePQwQZUO3vrdLZ+3chFB3jajXHiCXEHKvXQtxYsAaZlhZTxOC7pUXfMiDiyBR9jTRb
2y39Ocnaan6VedKOO1tJ0BAFSXMKMUI8ibN/av4vfe9W/s9L+X96GXHlu9FqeYH/eZko6bif/FPM
H1+No+awTofhLmbNl5uXgQbwL5f+feyflnv/Un+P/21MTJ2v8FuvuPp8RVzEYPaKjn97Tf/9dX+/
ulhGTK2iBj+DZe1lZOl7/6p+X+l/uH4SA3p4/w/6rf3bZX87FS/rn9ulOvJ7ZbkFW9IgPeXTQZx1
hpG8b/5TiIib8GQncfbHuUvIEvfuan9c6r+Y+26p5ZUuV/vj8u/m/hdX+39f6o/vSyNJjwh0I3o+
vfV/fLXLwP/8aiXcVCKYCv/yn/4v/ug/vqe4+5EB+2/fk2WZ5T35p7n/n+/HH5f649X+8f1YXuXy
zv9x6T+GLAPv3u5lKRNNsiDyEHVpsL2zVwMPELeB3fPa6Cq8R8GVK8AO6fQndEzbQLePssTZikDR
t4x2bQjXYRpdBuYVQLIyohkgbqdlEGv+uaBoeij1rJHaw01izHGsqMpNofXyVfLS/hJlnoT8hDV8
silw12mgvjoYDAOfk7WHdjo4gWlfwthC+Z6WOATQ2Nn0J8M+9cJJVamSzHmGNwBmi/RGmaNFoJhC
DoKqZJaflgVMqfMekHJ+t66jjSioxfiAur3jvVWVYq7SbmzORaf5b5SAC+rJqXkJ+8J/M+3hG2rN
eApNrTREzAHa4YNogYNHORBCkWjl2kgGCs0gsaoXP8udE6wy9Al2eVlMRlOIYZ1+O9Vdr1TXPfCh
n73tcipiSX9UiMmFCMYE4AoBhxvoNKMysbFNV9q7Hz270d4SzJypC+XPrRx5H/ratk++H+IDX2oI
Gblsr7U+qXditMr7dh1EknISo2ofvPYU1O6ma4K/oKipTOXQDInXVQK6/QvEtm+ILylPvhyiou4H
kxdC2n2x0n5NaSLYJyUeWK7Wdw8WCrYPmDCcgjbVz46cq8FWk5AWQGrmtkTkCMPcKuWL6DEJMJFz
bp1zXWOIOq2Tt5OOMKnuA5YezpXE5JsLDAJXKbl7cREGkrLgxSLzgMndhWSDtdMxPX8wHR3sXo2O
3khCxvIz8xWjMxWxxi7BIJCmaZKORiYKUNHULHzb3QM7VzdIyxuvpoFNJgYt7s9RdCX3oxelkIII
1np0dBNQuFsRnA5wZZBQMn6ODmOxC9s+2IngdIQ+oKDQshPBuq5rW1QM1HkUGGqzVZzWQxJWZmVZ
ibcxEiB7EZxlhbPRB1nZiz9BI6mFn5LkHcTKsepUG7bN1UHM1TWw2VlraAdTwrXLKHwy/rxcfJva
9JKTT/jgmLi22GwzxzSSnh3JwCJx6vb1/BrqPTXbcQw/aF0VHIyoiLdi1JexmpdQnz+KUST0/oJt
4970LO+uTu3e5LYPN5atuBiAS+VLA1nzYGsdwjtTM9Nq5ZYm9l3qh/JFa8rqpR2StRdm0VNYSm86
ULMzNLVxr2dRtm5rvceJrsOWvE27U+SYKZZjyTe0AKOnGpj4PpnA87Gaw9oLhi7cgfFHZ8UxlA9t
hDbSqCblRTQbTce2gVuiPnnouEP2ksElzS0A3nklZS+GHKEYigjCKY5gZvF9cXdF1ptA/7TbEJc6
WkSq/qiB8T22JuJKos+HYvxoyV67Kzw0ukWfOGQJelR15JAQmuaKOLUgK09xPEbIlqXEgFo6D1Xb
ypfACf3J4exp1DqkLRRYF5F1UpuAj7Nr9iSXnYyjhdr/WRzEUMBXd27WcvJlqLAl8wEmBSPmiUZY
+M9AtNn9WVXzFvcZpQ9MLz9nTfYJmSWEegYDB54qq7e1pw87KgsFrJnTclCjqsK/euqs3erniEue
ehU16Mf1WlbevPavxm+jK67un/rSSfZmiXLaGLg6CFB14yPDo9jqBcPH8R4a/SZozPgQD1W5t7La
e2Trb6xVKdfvWSzfUninGx9c9r6NzVOpV9BswUmstagaD42dnWK9th7N0rAepQg4szqS9xV9SqYj
hclPzqryh/BRUax9iM7gNeEN7rvYPaIhKSGHx6HUvWIvWV6yQkVBulqG2e76sKlWoK7qGr1tOCrz
aZZRZc7bNtrWKINcmontIs5EjE2OeFvLabRuffJJCqCHtNMfkjSQ76KHFMNkaOJboOEIEAOlI/eI
EKIuLfp0S4koz6WYV0wV8V7/lmILeVts780aX7EAzMtG9IlDmjrpXbNe8VWPHmzKWPdUW6eYhL/Y
kf4SIodwK+K6fO0mGKgBIe0qVV75ipYeTG84QEgGsTl3My97dJQye2TbsR9CybzaSBqABUBOkS/d
0yQA+ZRbo7qxclna+FM1cMz79Bh5YDB0P2gmud8VUMJy65a2ubY9rzvbdXiKi95+bGynhy3hq1u3
CuJPrRR9rAupe/SHkrcS4VKqoGWyUiSJilGqDShSDl/0zm32BmCZJ2rAvi5vWm80v9uSece+B/mN
ZKoYlhoy9qreH2ObFIReh+mz6APbdW3VAjXEnHtgHGXpQQuK8SIPkr6nLBI6PliOxNDuTZllG7QR
gzer6qoVTnUVyJ3q2lqdtipttaMQMlgXcZArPAKXpjjTMys5kJV+TosGGXTR1xpT4c/U+k2sGdZu
wJVsDaF6uAw2Xt+eo+IIaSnxRzyZ1k4kpWsEba1DVJjKK95j4abTENTwdMl4dGNpjUnUeGrN6R0q
cYPbFlKcrKQmfB38KUtNeVct+/6HMdRfNLNRP2SeA96ujoMDsi3pzgQwbPYPWKH2Dz7PX0e9rnsM
1X1lk+WRtjZRr79qSemehgrB+lG9IOSLGIqdPweyvm2lCtzCYH7WWy2+GCOZStfDdsjK8vTaQ1Lc
dm03fpBq7ByUPXcSVVqlqebcrU1k9OZdnMOKde6FodwzqTfB0dLy3JKYUHdWIIr1/dI3lFa+9ZRK
2YhZYkAJR/nQK6hbLn0o5OUbaI+fcpmdcg4w69WN4+9x0CjfDadcjVlTUf7snBVUlPSpCRA57R0Z
r3eVTFzWSlD4Igcn1TT9lGLemTuhfm+phtzt2Po+2Er6qW4Ub6vqbXfUy5bqQV7zc+ZmEHrb9Km2
DP2lbGywVaDfrNaubzWPFYhug6YzugC+eVRnGzGauriZ+2Oh7qWujq9q0RurFuhmpSOxabYnRamr
e4yA0MuYwdo0A6MHm2TZB78rvK0NImTTy7X50KMjuZfHMMOl2DFxaYNkVPfVQemqbG8VWfLoQy1E
zC31viWeeSrStvkQxSW5vETvjnKaDE92x8+jiJCD4dHwOudV9mtMXyAVHQIl916QBv4aO8jqWUk7
3LCcD7dx1YRnxajMx9q2eNpExO5rUnXfHb2znlo8YXiaRIS8lM3iS5rvLBzSVgpOhi9aN1w9p1M+
KkaqbIZRM6586rMz0knpzk4DgPM+knlehtVVnvXrpLKirymUnklZobrbIWocVl+e87jOSOaHzS5v
lerJ9LUcsana+jT45n2sfIgCiXlVzCT8MRrVV5hf6ofRsr1NR+nnHqr4z1uVJO9RbENAI0Cn0af4
IjURZHZNAX6mlTdUy/MfrTbJ08tIqA0GKlV58qzIpfndiIytZWnKl8zpijWOUcmjbIbhQTas4phn
arxt8iZa1y4fVLUx9MPEQLoHZaOtayWtsJLqAUcATuORD4XauPzE/zLYBJ5T44FdlsemZTWwhpAE
SqPgS/8YITH2AvvRQv4gQBCuqLOtghbEg5oNLmr+mX3xUniOCf+5Uwoxnh/cApRp593RrgaurrBb
CnG3figiY9g5AfLxnmuW+8Itvaul5skBg3fn7GRReDR93z4VefDDNJGNkXvpMmFdUVNQEX7Pi6No
iX5x6KaIJazxzS9RpLX7pWsJ87222TpRz022soyXRE3XxZh0T+nUwnvyi+arw7UzGoysfLVca8DA
jqJpD/KZct7XUdWTG95u+R0PFG/dZFWyF81YavJ7rIJvNXVS7FOE6BKDVPTBDEqNCyghLsAYI0iU
Bl67KYauXkWVZl+6oO1eW/25b8LqBwS8NTckwCTBJyWzhQoX8hFU8O5jWH9NOwVslKP91aCebSU1
Wteh8ZBUwz3rfOfkdTcDYv5aDs2nzPYwF6QuaK9bzOUn2Bt45WTqnU+5VQzrxBvzHV6nzdHQgBdk
vV28qZaD7oUGMlc0nT5tt33FntlXrX5l8VTxqEKyeLQh1q1axRiOS182Rl+b3rJO4+B2j6I/0v1H
wywz2BncpNddbx1iFAavYhDv3b+Q602A1qYIz3dV+xYjDHLqUTpc43BcsYMPX7s2xqXdHV5dK0s3
tl99FtBIFM4UxJokbCREWxwAqNGZ+94+9zVM6QkR/QJriW2jfVSc5lrIjX/WJNDakstvL081/cpQ
2+5m5an05A7mA9/p5FPWoPyL3Q1wl6npNM7W5ak00y+SmQQ8TYX9cBwD7wkri/TiO9+zJAzPbain
l94o70qYV9fUUyw8ThW46or8KpdO/NBk5UtuIhnS2fl97PKPrTUo18zIlCvkV2MbSlK5bjw/fHQj
7SkvZOXcTS1xCIeYv89uTwJuZWNnhhX3hOPK4+ZkKCqGtEYGbyG2+H9iSWwZfOPrqLuX2NZ/VXI7
WHkYfzykbvOxCTRzN6RNz2cg1j8McYWf4uCcXSNIt0XhnnQ96g8RO4dzZhjWvqoxkOsjcgEW9aM8
sa2N1yYHp3YewyxzfgDxaWUDyqHXwbmAXPmttzV21sCAPpgwAdctNaa9yXVAhqCJq7h681VPzQ9S
iUQXUvurNM+QyvXwC1GVZvxiufJDxQ/kk+24SEsZ3GFXqPsC8RwKb91mI9zdjKTipDSx/T/Gzms5
UmXb2k9EBN7cFpSVVPLq1X1DtFmN956nPx9Jb6Gt0+eP/4ZIB0VBZpI55xxjSLbZEKIxoUSnyfVN
UPi4RaPK+WfWUMRVD3kR9b+lftjn7D+DnVR819N7cNrGjTgMY2TeoFPNRBRXj+MAhfncDqGrgi75
mWSal/iT+jUwyzsTnnn2XhDdg/n3j3Nqm18IgwGA3dffzdJip64gmVt1k/Y0VfUPgKP+ibWccgqL
Zpf6ffQLhYth10dlcIjUiOfZVf3zONbf0qgmiJRIy2d/ViX4p5D+Za45g4nxT2hNFVeEWMs9cTFQ
iDXxgyZX8AOo4fRFywhRdLTG+dpV9a+WuJ8fWdw/RrMFjqnK1KscIV/jVJF07c02g4ot/VUkrfFV
i6KazbbvXBJ0BB6sMHyx4SRGoU95q0NTuSe8703kqqFqWHyk7a5Ui8WjWN9vsUSRDBlq1OTxYcpY
NcsT6lRZKL+U+mjv5MhpbzrEO7w29w1Uagr/kDdAOAqE7DwYv8bD4qY9F4uL0/k1Ip38COulb2jW
tQhMZ5dgyzo4ucWiham6ud8KjSXrh53p4RYtdyaUfsiPwaIHcAr16Q7q3p7wNbkavhE5an4n5mJN
LCXvVYU1G//dRk5G87tFY/hoRhfNhvw6qmO4Y7wVxI6Y1kNW6T+Hzq++ynIc7gO1Gc9CygqQvlnD
ZLbT+1D3+AtYeDSioxC67v1ziDTBfT0CEIK8L/wRsisspsp5NR2zAvauZ8cqsp0vmQPivqmjHxjQ
dBddrf6uBrlR155gHBY0xCIlWIglbTBv8+LtU/HWlMWTC0caFPd9tHPCRc9DDTDR9FOzHxfRcjuz
Irpmmp6nRM4e1KzKH5LIQG03qb6LFuxwF+h7aBOtCDwxPwRaAD4D4aAHv1IVjJdzdQxzZ3r2qxrp
+oW2bERVUM2m4gcLTUCiWM+HufgyORi4HCvC7mYF5ZdEzWLPD0r9LGp1uXuTmpbtZ5TGb+nwKEp9
taquiQ3HsN8VxH1AudGenZaoNVC0uddnGuCUhUMTGIb+k6hOFoK80kniwyX5UnrkRosncag1/Tj1
sXIVuVyNmgMS0qc0RA7MMUy6IuJ739TgJElh+302VMLPNEU5G6HvvJRJfw/Zefud6LXRBdwy3NlT
YN3OUxZ5gd0mX60iOIjAZlUBY6UQKISKn2YxuqCn/e8Ws0EXHaLCuAA+fFWlSL0BO6l5hdaEP1Lp
C4CA4ZumR9IeAKp5ht4x39dRZ+xq4JNs1nLD7ZGxfi6gQXycoIXVpdZ47qyWJb3WfNcKg4BAta72
mZQDcuZf7iYNoE+ZyiVrARu+LgHybZLmUDXhRYEh4To7TvNWmuENISnjI1v19i3T7/Mgr14tjJzP
jDBAFZSaauLfz/70XOY8hcBMe08NxgrReTkrd60iFcferowbtJlz8J9IQIFGeRIHxYGqoomhyWJt
2CeuDVTTC6oxPZgz4piiTTXYxDXK8Hwtpw2T0j0sFwl75NvRsESC4R2PZcgERM52F/CIwGiJA1F1
8cVPnK+rJEdn3ktFXABHDnnkkhF9iRIfqQwIW7+IslxF0/pTStTmhfmxnVSA8ynsfKdO0j+RUG3U
av1Gcob4nnBMA9tlEu9DkBQHbSEtmIc4vFvaEqERu6U6JAdDoD22NYsAh1gpC7Co0W1XVEiyiqmA
pZw0ekTn9U8iZWHZXVPOe+pvtTAm31liiPSBzNLR2plwE/7Kcox2sp+Yz/B2Z8epZANXmjqKtzOk
GNYcFT+WtiDOdfaFi0KHBARG63RizDWNiOvOnO+hHx6YV2E1GgxorPSlov7vCnGGGsn3cR+/hVZL
UFEUa68R3GFHkW0yVX1lv6MeqwJvOnhBb0a9+iIRQ/sgtWHpFqUS/0r/NUpN/2mAnkBNnm1HO0fq
JSIy72BbmvzmJ/OTFEDXpPnDaz4zXTSt3sPr0jV7P7Nfo0q2ShCSIZLmkqwld3keh1ctLZt73k13
lurgWy/75ETRcgjYKpwjO/omirKwKk+hjroA/ZKBGZQ/kSuI7hIl0m/UvOiwVT4MZjfeRQJqCyRt
vEPzhjzRIxeIfM2MwXYMEc6CyA1beg2i1lVaNogHJo/5MhEt2S+AkUiFBFovnerZUqL+qAYoBGWA
9x/iJajOnoAXDdKUQ1rA5A1MUH0t1d7yhlxXjkIJbYKy2JMtdLmF1pmoHZfG8tK4Xho3DSHyajJG
907hNw9NoJ5Gq4HoZGE8zUYfLdg0fYxq6EzpsYtmVWVdRCVRz4TjNngORG07OPllbkpYtpZTnR4v
Dgy1buP32mvWS+mhTZsUxQ7eOsSL2WEO6nJfGOkOlUzmK6czbsBaopC5ZMUcJkvBAS7u4UEUZUHf
eElo00mthXumABokK3HzKPe6x8dOvW5MektREKTatbSc4SEJElc2QZZiqslfRtZqj7GG9K2IOtZS
/01qbflOX+KOdTqgVzZaeBTZ0YySizhVGmGey0HX7kIQRFiL5+RW1nTYhbd8prWzRzwO9AdL9VYR
aVkJYAQabdlCq6OJ4+nGwID2aihMwnAiY7vQMgRQcXiWVhn+moPfilVI/6aAB7VcQiKubYmJ1YL6
Tpui4Ca1iMQymrB8zooEJ+lsBr+a4XfblPDe/eccPZuzPZre9Z1cF9o5Sh5736kf2daVLrowzXGd
6UVecYiIa5dqR7dGliXz6GnNlHmybkYHEYEqDjjtoFdq5D9lIrZUtBuIujrMy+sQ7fyCraWqNQYD
DN+pK0nEguZ+W7wEOvGnIhW9p7ZaacAroccyplWwdO3Q2felUTisnoL+R6pbGBMa9S1uwU/NXVSw
hDbr1672MbnTYLQQ0oMjMHgck6HAMoQu3mREGp+9g2ig++oEM1wuXXTrZVpktUGB4+DQzmgZZmtG
FOObiE9aoeNkWlptTVtdt3dxVKZHUQFPPqp9KbqYpWYhHiI9ifWqeNC8TvtG64GlLs9VlIuiqLGe
1kcvsgYtRKW+SII7fmvd+KAaEs26FWuhyNHDi+8ojiuyqtUU+wYig5NYBGkjGtL6BAZU1Nrd70wP
lFelcuaHqTOes1Tqz7kTgfxOB1jHQBUUWNvRDPbfU1kr43iptRtRLg5bM5HN4gQCpCav3K0CSsj0
qEVzuhNEuEHn93c4OHerIKooE5y4fCsj/N9QHYuyrcIOMbaZRMy7WxlGW/k8xPH3Al5PxdnJrX2v
t1hXRCi6iFAXAesRQL0LepFXUSQqRblIDUAroO8BBvKB/vn9DNEkU4tQ222tq6W1uJbW54d6ga8J
3sXRT6uLBl30RukoyhOhzwX3GvHfoNmI+yRQFuPuL/gF5uOIRuux04Pxi97Nx9UsSci5G0SJcZd3
tX61tI6o9lJBx8gKbmeiyN7kcI5PzgwwUO+dAwsk+SbqCvuUT4N8I/XB/0qxhbZPf2sXGMFtK77V
E1RT4yOLbzh7ilupgA9JLEisxS/hG5N/FgsSMyr1U+ArjStqB8mCfc4Z7xHfsuEy41vBchJQ/JIV
nw4ghB17TLLiwzLmce82DTILWhpGCwSF8H8J2WW43OJb8RNGJEuH1GFuEbWaU6UPkZwd9TLQ7w2c
YSsD6qTfhW2j3P4hQCUrEeNwKyrVFArwCY61I5aC5qlzWsBVqRPCpkYWBqf2qUgecezVj6Ikadvl
ew67vaiTsgyiWseEai5FFTjVvzb48It9ry6bEDsLzgL0n5uzdFCivAORioPESnyYxFtd+1JEISxo
Uf9SyRoAc6P/0vqV9sUaFoLBVIv3QUerum47LIqDVv1YP+mY1mUoDqLOf1yLc027zyp1+laxTfX8
zKlu5g7567CKH+TCuKn+8LimC3+BMTv5VfE76VhZk3mIcQJ/s9GBHNCYNsdSO2TT7apuGPeow3QQ
m8V1Ztw6IFS9Io6d10KH9ajjBlAIfxHESihF4QvR4zW31ImcarTa63tLQbK05f5TpyqGjkQMJEJC
gUmbzNEdM4Q0K91EgLIrrGtXQ2q1MI2Lw8Bq9U8LEJxIVML/0zX62kKctF1DnGBJ0Pe8X2NKdO1h
VPEeKsAFAAwlFylWlJc6aua9L435AQOIAlvEVJ0JDWlcUWuWY3Lte/81TGgro4/4olh7USWat3V5
L/dWer+2VuCm0eBqvsi+G4QLLxF6i7vWGtOTJewLlQE0Vunk5mAsADxtOVQLm/UQ2uMNCypX5KqF
wnpNLZWiGXa88QYQ/Z8WS3lSRd0uypHCnaLSdquwgo1eRmqvtwgYmOz6O7Ry850R5PJpGpyXbkrl
O1FkgVYYPSOMHaj2YoP5ZgK6UvWLwaB8RB1mAqpYynJ2JwbAPBXSLSusR9H/RRGMb3CXqvh9tkHz
l5Nwi6xjSLRykLzc+/LY7tUc06z7/zoh9OfmafuV7ZffT7KSoj81FRNQn+XlRQcJemnMvryIrCar
SE7nUePiTtARax5ZIDZTvjfpeZ6Betq+DGESwVDrFsArs/3ACNxZjdaf1HFULYyR0XyVnH/XnKZP
2a099GcZI9whUDNuf/mii6+3+PgbkZLtqqzmYb9XjMPQXXsmDNFCTyFQikwnPnT4th7GcQwOdDbF
nWW8GvWUhQ+iYtKMB1RaoxtlcqJrkeF376fowW5i6ezIECJGGsvjcSlr8OYrTua4PQw8bqU2hX2B
WwHfW1a0h0CGT9aLNV++yxYISVTENxaLCKgctHxnBOzVvVSutNtGhvYXtJrfI8Y3fC2Ymm51wMee
GaT4j0sIfPAhWFhwk+oqDhIClGuqbdWjFYAxVCd7dEFi19cpN7CohD4QmaiEKNJiO+cB3qqvbYBm
DmAkSKx7afbCsa6e1aZC5tmXy1dJ1WI30PX6S2GwE2Sh294laRS6YYswQ0zYG6EfHR1Zn5B8t6H3
xHCEM8n/NiEY5A26Ur5JJWoKVfPTN/z5QWt1+WhDlHEgpM3e2bPe3SWO9ZyYAIibsSyPOSYiL28S
NwyKCcwkhyRTxoMcIXouyhCeGp8yf3xJi1jGJ4XMagUQN5JiYg3ltm7uWduXQWzle+Qfun1kS4lX
SRq7TT+K10NYO4fR6v3byUf73HDQ55JhUb+IQ0oAMXydWXEXgPvz5C4bYeIxnLcKU8hOSersTg1y
/y1WsiNEqwHIRqZg3wk90SrQsaz0oB13WoH4Y6CMxbkvpmKt1QHsoMIUjywfuEadKPbOGsZql6mp
6lpKll8CyOov8E39SW1loiIuFnC2qLZUQumIYaK5OIiW24lb2dZEpKDWzwlJtKZ9p/bfJm00MbVF
XKWozP9O4oXiVuyI6Np5iZ4WedFUpESZNLUAfV+BHLdH1YnKi1ON/dlsyxfNd9TDdvtREo5uPcFL
1RYEIY7Sja4uEl+EL1yGJdBfW0LBzdn4VShmSfBGaOwcI5BcJot2mTHaS9XYGPm2fNyYUFLkeXYe
CHXAzIuCYC3jwxbwAHHRYVbj5h9luTSeOLzGLTEol1KZrg0efcJLq32thx2ka118smLWdXFB7Idr
zDmYATMoQf4iLZCvb0Q8OvGIxWFt5Lcqr2RNi2LRfmvKvtA8jRKqYUmfZ6dmiVOeFCPLTuIBFkyt
LbBKXsDQ4fRF1HR57HBE5Kha5Vr1MGl3Q9ThI1jKt8cvXqYoW1/RVr3VbGUitR3Ee9myn9p1kcw7
b0PTP+nQMqBhgTufF7w1k0SvEPmOqKJpvemUyM/JxbNTwUqT9sSwcsfbYbt3URZ0nf3nRJEXT2Zr
LVKfTvmU/fDHt/OUvubmkSNk55qML7Gu2fNe9IDWUtPZ7cH1e9BqYIVqjTHdi9eFsTu/bC96y4qy
7Y1uWUkqCUjbXrio+XyeYzteXgKZigK1IK5GLmVcrG0B/QeHGh8d/TmTmtkVBcxE7Z+knhHajDLL
y9RjFhyLi8Hcfalx39M5l6Q4oDxbfcxnEZTQXQsdqXg/2+P6MMzX5Pp089rc946/t9Sfk81ivw/4
ai+HeHke2vI7f8v+rUycISrEaVtWlGER+3MpecA5LEvD7z5xbteRKsakOHTLRCBSlgDtiLwYyH9r
87cyqCR4LVvN518QNeKy6y9MGbGBdRW7RNphBVr+9vZOxSAWL/ZT2ZYVqU+n/a3s/7zUdvlPp4WO
VWGyCfpdtMyRkYzm5J/kku+XHiTmzA81JZvqFG4LqqYsIylOFfn1IuJK76dPhFug5vZeKFJqX83H
pktP4uIVjKHerO0l6C7X8SyGqZi6to/Cp7JtJG/t/lZWKAtyQ3RF0XC7jCjbsttlRJfesiK1jvit
8NNPbZf52y/1igpjYPCaai1szMvXdJ39PifFuR8K1y/x51LR4EMrkdwahVHVz+tEPog59sNviVaf
r8rKKz/3/s9t0jCWoLAtmywTi5hdRJnIitT/bztxrjgt0VNvjtXmtE6r262v07q4v/+VFO8jEjO5
SAaEOhHA8317EOJTI/p2p6D8o/WA3+UgoDOLKSzFodbeiElC5DPCFpcAyvcprkJppGtft6lVXOuv
0+3yod4Gmmjyqd02xkRFHDgS/u1JXj/yn8bxp3P9TMKKJV/Wmzfzn1MpF+dl8T67kIfAaDfguFDn
9KBjaCGNiv1/FmsflgehWGCIG9kO4q6tIEZVXNubODcO4mFsM7/IfipTxVMkek0szpowlPdizOYi
aRMefdKxfh2lUf82Edg+u2K1hYqQBNxvGfWiue90L0MIq2rU2B/WoOvdi/fY9Ir0Z6mZigXo+k7F
AlQk1868vekGWV7J78yT6DSQ9aWeNOcT5KHvT0T84/VVisIP+ffXSDyfVs/jeetMax97X/OKy4uf
3XqrSIkyUfu3rCj726VStdGhTfH0ZW8vbk40bZPin4BoWPYMlbdOt1rFDg9iAYcoXrZwST/toE/5
t1tWd2ImEilUIz5mizDL9mam/A40tbokHVZIIvOqiw+j5smPsDTc9ZUN+06ID0aRZjgT+ur04ZPG
qpiv2/aVFJ/GsYiT2R2KApArfoQd0Qc/twcjUuLQGET/a3l7aNT7Lga9v32jJQKZD0QqXkVDaTQU
D91e9kHAqbn08lVOiSo8NUCdYOQi1hihhCgyn6rGAUo+Vkcx58x1ylKmAEG+73lkoveKke0YHR+j
2TTZ53fBVwnWOiQ4y2zXNY3hiSZKA7c/NIh8gNeDXvP77ah44kmKA2shuDOss7hL8WbWqWpCIBfW
PPtZlFVx5OwwsTyYxvQrBFVz5rxPLyYdpAyf+C8xxNMi3Ctx33IjjiuP6kUMk9rpTkmHiWiexxsW
ShlWORX1zeIHX4xkj7kRNvnldW/3JxH3vIfk4jt6SK8Ed0j7BsmI2W2RoTjHMuY6NMHSHVS2X0fH
0fZGM1UXFnr6ng7wj7j5D7u6dWH9oXQdamK5vfXvobGrJVQCy8L7mm17ioqV4Blp25MYXusjW/aW
om+Li3yag9bxLQo/nVJKuG3DEnpE9uITYk9I3oiFqZ8fCh12aNSx8B0iLsUkD/prlw12d5jG8lHv
dexARIkC2z8ZQ/aI42ynwGWTBf6tGSduNrePZvZQRI61F7+aQOm5eBx30KUfgpJ9Nz2IzrIMLmil
doZRItynnqSiYXuS6mc9rLV1k7ruYteVhRiIYpxvi4NPZZrYLYg2a/JTvcj+3wuM9RzRDXDfHuSk
8I9NNBxAkVnrdun/XH2YWg3vdt4c14lW4zGm/9RtaBy3vpqbukvM0HASRXjU+Z6IOWVNilKRFylx
MAOJRgEKFqwfh4OuzpBvoOejN8Z+mzjWZbDove9LbrUw63NSjwX6tFg/3u0QopuMsRnsOqS9Qc2k
HwbgNouKQbmuZ5xZjk/MKZgXDdfJwvEkeiQBMBNQA9WFaMI/Kkp6EMNPvHE8bTu1j+yT6Hrt3K8N
xG+nGN28vKjndako7uzT7/6tLOycxTUb3bY9X2a3HE35QBTX/Tqd1UN/gLvyQdy2uJrZBMUxa/+Y
U8QVrbGRMSGF39QwV+a9Jc1489PjDE+yqP/whRf3vX4o19EjvmrrcBL/0FCa6DI/m7XutbVUnDbL
R9ZrqtfNSr77sCCWVRQwS13P1279oQt+SIqb15O88IJW68xdAwvcqcgsPhLEHBzSmF4ovvFi/9uo
2NQkvNlBGR3AXbbnuH+u5sg8po1+0HKLtanoTVaThgBvWqjT2x9+vWiQVJUK2/yysxYjQvwwMpUz
jh+C8bbuJzrW5y7aDN1TVvge8rSnuQ4X5N1/rFYfnuD6RJePv0iJpygT6L1rxhb93PdpS++KySuq
iGnvfaVANNKl17MvzPTYgmBYW5ZERm5Gp5GAAvQjmYXFHnRNioXeqIcm7oblGh+Ss19iJKj8CCG/
6KTDaOmJ1qIHh0HFoxX5FhL5BfW2LnHE732YdLZRX7Pc87IxUNeHJB5NE0atV+Yq9NZiV29gSJiq
5NyDlptdPVbHg4oDWwxXLWufDT0mEGb99g+YENCm+PZhyTURvrZPOti/sDlPpuvgCMbUqzY8DBNF
sOUf/nlU3fd2rmHIFWtQ0S3FY+auLiHc+4uigNMdt+fvKDiS4uV7t5Wta9l2+V+QI6qrDSRXql8G
fN77FDvbOc/uRZcQvUFypplhPbjDDEjohH4L0UDMSOKXzdGK9qEF0+OHUSOS66EwdqlaWads6TFY
5Jx9hfrNuYS+eFnASrV81BTAQOOE2R3ZeX3d+xtWBpoylFmVLZOceB0ipdawMkJY/z6Trjcl6tZO
oyTyvBdJUSgO4q2JlIYv2/X/tdvMeiy7wsMD/hWVJHXd1NmRnhOuJpUDQaG6j/rW8B+bndW10rGx
yk51B6goxZNZV3ZiPtIrAtdPIrkaKsXLX5Oj3QQXQ//R+ulw3vZ6KB6wENPNavdpEzi1PqSscwqL
pjI/g//M9kE67VIzI+wOk1Io/9bDlxGH52k6Gst7hNqHIALRT8S0tb5iizjcXXLT6Yv5QawBFztq
uhzy5TBDgrePgvRNFImDXt30qAGcRfM8fHAcbjldVsHjMiLNtkZsInuV5+99eDvW9yoQUC/OD32p
3/etRmSLhFvVsoiNaJTRVUxgLiwWgrQ66cSDQ7sZ7vSazmPi6Nuz2ep2Uq2gnUk04b1mm8l9N2va
GZ7Vh2BR4orifD76UvSLYDbTy6Ve8pwKNuCAwCSM+VaDqz0oXuBONdxWr/9kyxJnFlxEmhsFhgcu
P73EnR2eNE2TjqYfZcBrcVQUs609dmVd8r2McKAuWZR2vkSqUR/UOdohEuo/zNPLrKGVlxP395Cl
hDvJTmahxoP7rZcmLkhgnnOIgCw+J9Pvhrjph7IvzQejpa9Iad0B3Y5garYj560BwuoRdSszw0m7
VQ+0Cny61AQOVQqAYrbTLTrVNzmbh0aGXEWFBSCSZJ04BeNqx7PDjXqRM4b7udNOUlDH30r9y6yF
8hHZX9NLBulJSQI44iRwM1rj5XmpfTHDrz3IoWZZD6OghFTA4tRE1hbH/+9myI7QX4L17uvfGrJy
khsrLG2JtPQI+Jw9KM0Ct0rjypung5Ko80W247eoGwE1ZUgiwecu7+q4GA6mrse3vYJy9aLpk0sm
Y7Uwr3kQ7MqJybEzbcj8jbg9KkgjemlcaggXB/k5n5UX7ke7jIQVXBwf1yPjr/B7EJiZOBIKJ4EL
MhwE1mp+T4ARxWFICUyuZrV3zeUK4jKWaG23v+YcpAKS7emrU3wfS4A5kzNYr1FTvRlqC360jbP7
dhiJkAxn+2oOU+7qkdHstw/8uo2CBD/xZtAPbge5qtWV+RUuN3cIeAgo/96oyyvVFsKKwApTT3y3
O9133MzUJtfsnPGahorv+tBFevaSlTX5AXRCSYiPepYytOBRPcTdFanTHpEf1W0SYFlAFzqiiUvl
oOZwSM7INlTH3El3qd0p6GUm3SkreyjoozHxgi4xPWuugZnK0Q4F3+C6HTqwVxcnzwhS4+1WOj4z
9qcL5uxu8g0FGR643HqpfkQIAhxfPWrIlLmwd0eu6hjhrrXNR6fL4xu8K/6OsFwiqaUePILVJNi2
H/1WiUF3jDF0iNd2INp2PUy6iVps8RCnqoHSVvTW9inC2W1p7Co7OydWgghAYKGLikIJYfVSeLXL
oH2c9bp9bOJ63/eQ0omclo/KbTZo56ysk9tkOaQWtPj19DAXwHl0ZyQWN/iX2JD8cZ6TU11Y42VM
lP2/BpyiBJTZ51jttRsI8asTZPu7cawKF0hwiACzwTcIz81hsulQNuQYnu6X406qZuNq1P3RtLLm
XA8FQWV8+G5EajuUfgRSSEv2Zod26jCOOxuyygefXOvLuldbRgEfr/1SIBZEJEN6dYyidmsbdl1j
TpyTUsmNBwUh0EYjCy6h1rtBaUs/k8K52CiPTlB2tHLr/4TgPiEEoQYzU0ytfozj+KgVBShdo7P/
iZPoWSnQ0JTmoEe1rsGpZ8E1MCBhAcFyKe/aKoRKfCHBl/LSOKHBh6sKJj+3LfIAZ90EAWFUolZp
SsEl7QI3z+dvdav4uzQFXBAOUJdW+rNu1OULeFhA6Q4g1JLXmHVmsLd8X9uVXfet9wvUjNLkm1TH
e9kcKyg4IswCSRfxt53bMu6+61ERwZjhoyzj05dME597lJvnsYJYmC5anJNMbZApcp7CrL2fuqk9
dYD83AGJg1tQbk9VjxNakpxdjJ//aiqytMs6omJB9S60AMzTWE1k10AItk0ky01MiiMNx2cNIrf9
t1UyV2HDBzqNcLHYt4/tsg5ooBLGtbBAJAiCONkVEDiHeBdY8RDz1FskIRNZ88og3DkxlJ9KZwEa
WjojcaDdToW01yX03tnNVfBUqd10dLK23pkFsSwqWrhJbhk4xXl8Sp69ElOfQS2P8p3htVnSogo1
PmJqHXXLvGt0H6bCBkAPnNrRTlWN0TV0gs+a7M7S4vItlNqfCnC2G5+8/sryl3tFg6/i71Y+k1nd
SnDPNtJAlDhYqUAN/H2S73AL7HJJN/ZCC3rW/qMR3YNU7NQRBoW6cftEZxeYlF439BhMs4IpOyks
t5OAfUsAAvq0Une6rBgPSmB+cRzduEhNZTygNv67l+PmYJk6uoaJq1WRfqozrAlx9GuAkRl5jOyL
WQ31yZgeMt1WDjoKJC7uL4YpEc87EEfapVRn1W3lh7QsW5fp0L5NO+VH1E+wQXQxwWt+k+6Luohf
zdlnv4H7HzuGgkNM0cpbxUS/OlXsM2Gs2Cy0KbhYoLFuZUWqkJCH6VjpgSvNwFoyzEKq8jQtdDZd
V1/HolKe8jGoL4Tm/k4giCgMdwR+dexM6apk36valF8h1p3OYVZUnqlIwzFRMD4abW/eWcsh17vH
uqtuCj9Uz00dgupI1ImYPvlHWQYWMB5F23c5znZIO3dyneAoJ0juxmiggTCkmNDNOnIrNO/dVIOo
VStyx2Usg8g1zO+hYf4o/CA9JE6u7B3FHg5a3J5msyxco9dDsHjDSLBHW3l2NjrnrC6PTc2qrAbE
x07sJEHrfsti1XdjdXpIzbFFETvp0AtXnL0cw5ACzLq9tRiJp0oyX9u+qh7NUMIsNKpeCsxmLw2o
e82t+iVBvJUv20TspE6km1YnzZ5+UF+G1kxOQa7tVSyjUmCoeydVn4uxn29URKF2qTHKj2mAn9Uv
1Nu8RuDBmKWBHoboXVoO4cVSf0FHLF1bI/XZN8pwbyTyyFeg/wJsFkxvZF8ILUcD4f0Q2+Vcs/Sk
cHLgTOI6gMrnlzx684ep32lNLB8yP9BujQlV1mYaMtdO7uSwcR7m/rHUicltgDkQXIvVBtEJr694
Q/OodQeWFGk+tRDaa2ikoS18AHqFz85AdaoP7WebtWshYRCNGuhlVO017RFs7/rBPi+ylx7xBBKd
OD0XmnyVaqv20koqdwZKObyd4BTJ7lgz7GYE0Dyl1G4MOTT2hPW44PuR/ayt6Fjg9eqaYgSaoPwe
nEE/pF0nXRCHmjwlsqESbZZpNlazXeZ8I0DCbfQcTwl6917Wox8sV8yIY1Gf0QoB3YRGF6ujU4KS
mJsaxbPSxJOXYZm1nOpHrOjQCAFS2TllfyehF1ZrPlhhs/qS6jJO6Dy9rcvGvkPyzkbZKmkPYQM3
DrpdhFPKQ0nc074KCHObguzOHmsA1rU+lJdp0F6NOuy5E30E6m+W15kY43M4WYTQG1nzrChm/Zyw
7pUzNb4XRT3rNei5kT8WlX2ZDE++AclP2MPU4MSSGzT2iImKM41smu8kpX7Sx65+JvZJ2ztTwIrK
AaQRKHlyKEoJTRNkKKqx88/MaPwwkfJLPL500w2jfG1in6B+u4KeitfnicaiTFM8c9QcgkFBoUGU
/Ki1Un22jRKvb5vyyI2mhYCjikOvDeofo5nDrz062dWsekvejXKAFEYRP30oE0krTeeLFhYXkROn
McjRaDKnW2S1cF30Q38E6CA/mXI7PlmeSIuDETTw6A6Y7raySjH/6QI/vnWI4XqqInmEfnR43RoM
fRt4aQ0B11ZmdodfSKUTPN4TA2/Lsn9RneRfiBiCJwKhgqcOVexDAh7b28q0ugK81hC4l6tpRCRY
bR8H326u4oy50OYra62jyIlD2wxYlSdVp7/awZNp255q5dFDX0PHoZpaclbBuDwVfqrddeZ0L3Li
0Bhw21agDk4iK+fxdB1nbnJpr6pV8Nx2gBZQYLaOogw0QXcPhOHIKn5pQbOpQkkJDG6xtqiUrH5o
dBTM1mvQggDsztMHtL5FWZpLlZdnkr+vut+l1FlPAEKtJ6frx72dRQ1i7+jNEJE/oq8jhf/D2Zk1
x40k2fqvlOn5ogcIBALAtel5yJWLuIgURUkvMBWlwr7v+PX3Q7J6mgnSkldtVpYlZCbpjN3D/fg5
nw5fCVOYeTMO7LXeCDDm4G8/1hlurgLpdifqnmQO+merw5efX/p+JhHPvLPCp+Y6b837XqC3jBPQ
re35cbDT8L6I9nqvzPsYf+Zenyp/jRRGe374Qs8l6jyaNMS75+8fvgJ7Suy5XHj9QZ6nSoR3WuFm
F8YI/UESV+FdNL8UM7S0kmlOpIrHw4sTcEMtgVVeEBErYmRloNKg4L7TZb4GUCg/F4i3rFNT4DFW
mfkZZ67fWgYKoIdP6SD3bC6tX+fuZH72Y5Vf5UPxdPguEkfDnVcGz5/F/U+dbhmnoETSW8Ufsyb6
K4axgQLpKrioPLu+IcUl7ocoSLcBhawJwifraCza+9rq4xvN5sI/Px1e3HxWzfSK/vk9z5cmBazc
PTyBHpkzvzQi31H7Hd0+/xTiSFs26HF7+FBHlve2ROf937+ydTO1Ak9qnB/eQ9VrvAhmdv/DDxze
8zoK/AMquJ6/4ZAeyJCp3B4eBxkWnwaParf5r8yQzrxJtfBMtG60VtDnnbeG1O+LBki8bnIxq5zY
uCfkZdwPLnOrM5tPh7dUqBBan1S6P/yAN6juY2cOf+IUGfeHt5LIvZIFC+Pw5AhbAWDSuu3hMVR0
ll522zKPzkpRGVeurPs72Q8wfRTiG4djf3d4mZwIZRirMeYD8+/3CtdZT7kR3j5/Y8wd8grg7E1y
AfvIhoAuaJGoNgwv+GV2VwfGlHzU/6Qw2/xCBzgbTWbxtSwtKP4Cw9hTht180hpU5vJGuN/HMjiX
01T8hXL1xZBp4VXvRk/ezMXs4mZ/tOcXVdreqqSq+MY0yZuUZV7ft0X0bSw0us03J2Z5BhVHqTaa
GwabjNLk63h1CBEEFSweg5GWO12T1UpaqXbmVOtsENdlZ0AmV4XumX3ftunW1b6DU5Q3yC1WJGgp
NB+UkX+ppXvO2vR3tqeVKxtihy4z7mwHgormqU6QdOph6YIc2ib8ETifsg7yF+maBdTQvnumP2Y1
wGFf34yIJt/T9F1lqPA2Z3+cYnEHwHPcUHzrcnV0hytrKo1tPFowhUzR2gnM+HsX92rXVxHhhjwj
/WrZW1SVDUQcibk2QyAvTWpFzSr81bdCv/AL+8mp48spd8OtmCYqaESZPPpqrzsC3w6xrJwo8NqN
Sv2LntjaLohCm5xvGt80ofaTikfYZMoQpj8bjGXwxNoQX3JvuJVt+SCNdPyc14mGlmL5ZzGk+nk8
i0Bwn0RlExXJc8NuoCyDGg1ntBWrKI6j24ySMTDbuvfD7S88paB66JL0+cVAOLjUBnjFwmJaHdzp
xKwy5DFIF4bD9LmX8BraiL/GQxZdo7kT4SGqbGs0Rr07g2Q0/GlD7rHWi1DdZJBkzAlghdtW/DTH
YPhSj/ZdbFn+TyONvmSWg7xUCv8XpSVkHmQZXBrl4F3YXZWcVXIorqFqz8mgQMOJH+rfG6mVrUMA
wN9cW3uwu2L6y4B4xp6VjzIvIe0MNwHq7uOqj4rkwSlHuZnCoD6DScBYWVwNEGQt6+oC6kFcM19H
lCQu0BQMvO627drmc+Op5vM4l4iptLs7PCUi40oa6NPl4XEQRrEtRNHuDo894mHnCRUCq7bJ2s+x
mg806kf//dvKTNvFwrZuD983QlshUWsVcPVhypJxugv6aNgeHl3qRy/R1+DuOH8aVBz9ljXCXcTT
4QWdsWtH9oTQ5rf4fkONAAT1h0fV9JTkgWnfHB6Rwpk++kTw//5tdirnE+zw2eHvswr7cVKZuDr8
7V6vok1H8v35G2NacQt3R6IUs6mc8+I6sbKHw1PTjf4mkHGy8kcvuOlQVrsBtBCv0qjJiDrw3uEl
6jxjY4w+kI9KaZuRanp0DXX/BnFgOPdhUL3RdC27sEt5u3j/8BhQiWp10/ixawgSrA7v+V2DpwKw
fXf4+Z7cDxh7N9q2Xelej0Op76uBuGNt2kzow5uHF7TlVp3Owv73WwQI3escQP26GSL7+RccPj18
YFIYf54k3VdU6a/1qui4WIncJIMeqOsmGD+Pjj6dv3hvpEZpx40WwoH5K5mo1LVRB/yIDbjBxu/+
+PzI7QSlorQPzubjhyRQba2BdZTcvuafMeu8uyaef3g4vED+w4dQkiAwNzYkXA7Ph4/EOKaXIRVJ
IhXqWs4vz78KcHG66oVh7w9vtvDzUZ9ed7uoTKZrmG7FBdVqSJzydHhLVOLM76zpdgjGc0osS3h2
evlAyT5+UKs/PyHnt8fr8z41gSsfYivalZPK7w7frIx0OyXD9PwUjuWmDif3+akAiYtaVX5/+CZK
4Ktqqsb70Cush1ZwcZSt+/xZUv0UHpfTybWcS+iAiociNXZ2MBifkt7JHzRqsds4qm8On0FBCkcZ
2tlXVVKkOxmTbpBOdZej9dtZq1CAUzSVA7ZTi2vSACSoE9/ehF1xH02o2tXBZN6BaefGEOlz6HOs
zqCqyNbw/TP/mXoJl7sz0RFXGTvDX5kOQkdmkZfnbjtyBJq6uqUCyfhoDfWVOddPx6PjX/QD3J2H
RyPPBbQyCmfNAuYRIS44QFSzhlnR2QRAR/cxNGZ7bfxeRVX45OP/reEpq29dmAVX1PPHkBDaxZ4F
9MWp4RTMtSjbFsbUrrN0Lm7JssuCenHYluAGie5Lo7WemB/nXKqsh04SU/Cpjw2SWHsE4E+dH1ql
09BmITHlcRVdO8KR/qpDIbJyhP4r1rQr1zOrp9SNvpYHGrIR3aw6Ra6PwKp5hjDWE+Ild5YvQliH
yxiMgBHf+KZnXrkFE3t+K5pfDv9y9MjcUwgSrTwqvWBV8u6p4FppQ+3uUbOePg95c9u5Zf4jIpdI
RUxqrEzIldZ2ojWw6RnNRyEqezOZNqTFdjmCGtRCovPVo63cm9TbqzSuQMTwEiIqRW3SJs80DdEt
M1sHXXqfjBS75AXy44lsd63hFNuUvW/td31/pme+vS5UJCAOyatdNSBa22de8JB1sXGmBOX7auxi
xDLKfZK24VaZ50XRV58hluKMaSGthGL10+Gpcb0vrTY018pWycMYQgtFNRIF2/NjrAXtWhrDeD6M
RCAbn92zT/RHL+7MfTal7YOAzGNbm8oCG9mr+xhKXYId8425AqPefUpDkXwWgx/ufbtLtiqpdx/+
+K//+e+n4f/6v3K4WUc/z/7I2hkblDX1Pz+Y8sMfxfPb5z//+cHCi5dUotom4pK2odti/vzpx12Y
+Xzb+D/kmam1iILwrLXHx0RXFwcq03LSHXpQDN6KwyVHNHd+Hvwg+zh/R4T5N9+aONeK0vjks/Fv
8nTSn/91eC+XqQeMgk8D9PYYSVRHD9+DrBBOYGqdn9l2xpljp4D/lquZlZ4d+HUOLzgPOB1pfXf4
Ru2o1aHh/3XU8vrQE095MXLmUUF7/Pg/1z+65lf53/PP/O93Fl/Z/8qvf6S/6pNfurrffV5+4eiX
YvjvP2zzo/lx9ABzVdiMn9pf1Xj3i6Xf/Gvw5m/+/374x6/Db/k8Fr/++eGJqHsz/zY/zLMPf380
D7ZhmC8mx/z7//5wbuE/P5xnP8Mfr77/60fd/PODa//DdG3uRJYuXEEOx/nwR/9r/kQ5/zDQB3dc
F8YEwxSO8eEPoEZNwFyz/qGE4gf4vlBML/fDHzVVsnyk/mFbSlIfztQTpiGl9eFf7f570j6P1duT
2DBpyItZbEsdZKSug+PVdd0xhc6f93IWFySsfBbOBLusZlWXnNCleS8IO+IpKADU8S6YuPw86pkV
uJc+2k/9pseRHe4MrfDRaFeRMWX3SvalLVdj4Gvmj7ApknA7VKbVXIuCLPrG1YnCbdpi9P1zBPNM
a2YsDTX5kFah1W4UFPhVvYrJsFN3S0oIwux1bkFwgMKsF/LLPNcHFRhrCCB+1djYLdxcUSTZQ8bR
WH0szJ47vB8YYYGw5ti1MzONiC6dzq+CHyrsnPE8bcfM+1r3qp/2FD217bVOXCz/Bj9Gwb4x2TGO
ryi8wYcKVJFCJafoDAhCzsXr5zoEuTCQ49LWOrS9kRlkW9aNG+trs7G9nlBaMHC9Ww9CTsZNZTcl
hak9DTMvbWmM/V+xVjjmQwXgRlCqBZgR5Xrbd4NHFvEw/YmWfF5/c8MBKifHccAy7fKoLhquVFae
95cjgdPsmir5tgjYGjNXkfHq/Fis9NZRwzczodLvY+55dUw8GurYBys2gumx8nsZxPvKJ1f6FCuk
bLdjBkMbV7IYOOsn0BcpOmnoKZG603IpwmSLhlvWf9Z8M0eBzQz6GL4Z3TIm6AC9IIB62oxE/6WG
Bne4jTqI1AIuUVCCwgOssl5B+UxqBfBIKoX8LsveCu+kCULiW2klI/rFo0zjLV+yklvbH6OWc3Aq
p+EL7Dnk/cOczE20TkgbTJe1SagTJXOLslTgwmPXbUdKKIsvHIep8dlPy8x/yIkADbexrjpF5hq2
DQS0CFX3VJbEyTYQCUigNE/IHWiNVNMFFEltf9PFpc41005tGMZKF4p88h09jPxcX632a9cNA+Fy
rikOjGugHy7K0uDPXbUQbAx3k0s661McWKO2fbF5vHGyzJvL8Zp0Hcc10GiUUieMaOvHa1LM+Tkq
80FVyu5CVUwjmSH3p6/ZKnbWWDxlY/uj7+q7Eik14r8reBpIwkGP/rzVH+30L884a/GHUCtsCwVK
hF1Cuo4Sx3/IGIJH03ENt6Ph10AJYEeiClJ+kz40IuvTrWZLO2q0oWPNFBZ7ns5+qC9sta3RdL1H
lABGYgC/HnXP1ZaIL0lCHzxeZX3pUgAmISv/tOHjc5y1h2GbfjYkXFP2q0ZWZSbg1mTfadlFvJ0z
oXMNO2XQfDltRy0aaDmGgV6My6bvciI48+cv/IUMtMwQxsLbalkud8CEWvPCGLLK2Uxt7KsVEq3+
2WmTy/GbTVo63olCO94hUHJs0lWQVMKYLDGJULvT/SklFxate6cHX7dMGa5QZECYt/rhsDxqma9A
Q0hUP+An+eIGU/CLZGT/Z1ub8V9V7EQPv9sqxSTBLbR4MYQ5t/pFR/Y22ybOTwAuvw/xoVPQeJ89
YjqQBYMMt+5/15xtMXLScDgjHcPkmH5pzoMqytDnEv4qHxOkGOz6TAv0n13ml+8M1+t+tG2WPFZs
JQy1bFiphU3Tj1qwQyBBnSmr09iqYTdHnDTOt4RghpvTTXttkJoGw3QVzoRUyl00LbOwFkXUVAS5
diMTDWIrfzvAtJDq48fTpmx66d/esi0tFJ2lJRg5W3IZNRZ7Wgy5GTuHktuAwGupJ6QxrvXyyucA
KbV35uNyK1naWjQLIjrPG4KGgOOQbT0fbn09/2JJpa1JcfxQiUbusI5WPZz556db+XrBoSjAdkJT
JQRh5vyXvZiaEJDBEZaO4OKDGE5hML3TvecYo70ZOEeuTxt7Y/QsZUpHV6YSLsq4x8amFNWCxivs
LYdWfheMXXBV1roGIsYqLgWw1Xdmy6vGuQ4wRBxVRWEz7uw8xC8aF1fosuTBpIjB2O1GC7zkrJ6Z
rt1qNN6ZLW+YYnEL1gETxrHMxcaVucjJErexttUMJuzzsz6yd6gb/O5wuS5ui+3qM+e5sGY3+2WL
zMZv+xTxH6Rt7tzom3QeuuTp9CAtTxfOM92SFJG4FhgRHO1jEwkeZAGNu7W13HQzlXhdyc/TFl73
1bGFeZq8GJZm7IklBRC7OwUVWu11A4+SEf5HRiyTi4IwQMksegoJTa1OjcSCQv+rr/3lET6Q7wzG
qx1i7ilbOEwyQ+ByzF7Ri3aMAbw13TDibCR5eWElmb5KBmrQoVX6HDtFvndzfdid7rv5dnO0Kx1s
cpliZ9JNdsJjm4krPcfmOrMlPdFsgq7N5zQo0gEqXyV5T2C0rYM1+gn29rThNwaNI8XmP1wPg2Lk
Y8O5QD8UuATlWVV4RjHBFapB2yL03+nTV1sECgUz3SDeJPuuWg4bkQUAl0Urt7lOpih9iKdbPXS3
or093Zw3xk6YOg777MQJIRfrNdBRLzGdXG6nehvIZj1A1O0EHMdyn347beqNnhOuLqSN5ojJ8C2m
e+d2RDEjoBLcAlZIObXE/ABrnDbyRntMJqPuCg5HxdF4PDxiNKGhznvwGPJXPUD37XXr3uGGOnzR
4+adubCchEo3IHB2DSmUIx3bXhxXetHUw8RVF2bfaM0tdeXUH+tw3BfW1xDipTwcN7/XOsX65YSy
cDGEiZsxd/HLlWZxz1Kt62+p/wL6pmcjSH9ZaWofO735I/fi7KoDwine8W+WeyEdyamobHrWsQSb
4rFdwFN27ubI9fg5V0m9S7vzwiLteLp1xtxfLxf1bMbGAtcnVpezNMPQKc/PSw0uyshZj7mdQEXe
Q8aVl7mCtlkjTTNF2V1QoFnSjUP9qEfcUVfCTkC/n/5j5iYt/haizqwLV9jmfEgfN1lyfdJbz9A2
pS5XRa6v02zcp0G1A6yxzsGRAdMg26G/c1S/0dOOK3EOdO43hljupXrEPd2PODtbqcmLXhsiMCGj
/3C6ca+t2Dj7hhKsegJY1qJxZNnBaUkr2KaNms5802jOk0gP//xtK66UppAMpbCkXFjpp8nMgMxQ
/tr67SZtIHKz09be/74VaLjZkQ1HKgbreKCABQVlWKXD1hh657Lvm+jKUzJ/Z24eHJej+TDvkEqY
DtMSOYzlwHR6MhRe1vfbJJdgap21x/XdGIPVWKizVEOKUDe/F7GxTjtqxROxNdr8KozgUdLux+rc
yr6KDI7++kcohjk0RuXTtCXjtDZqgHzllVvFdyJqNkkfEhlQkLVn2xSG8Jbaf8t/pzWvJvehMZbD
UlY2J+jiEGsqKLCoaeq3RJEBgqCMncHzCmtt3libIf/V6cUO8YJ35vZyb1aWbjmWS2gC55Dr+sJq
VlboWWZmx01i2kFSAzdeWH8Bqn0B8+XWK6LinWa+adB2GTVi/rgn1vHUKNC44r4wswfHJCDGFZXh
Zz1qiYnzmGi/6S4eGkdImMiuKZFhWWyRZTci3tc73TZCmaHK6+/QxD6enunzn3s8BYkCC258zEGb
lMxiPQ1TQ6kOOhOQU9p/pYk6q/3syjS6/WkzrzYHyzAdCdOW7ihCA0vXYwxSuxFsftvWU2fx6ONY
RZvTJg6XxuOmOA6JF1YTxyex8sWibcDa+8HgIUplGkgrlLuB46xNfcBYA+USAaU+KYAaa59a/Tse
wtKzoknE6EyyP8IiTi8Wpp2+FpojkASa8R4VRHLd5F+4w0MLgd3pVr4eLyxxThOF4Br96tqlYuQ9
EoklCk3C8mMPk5pDtuu0kTe70jVNrng6AbhXUY5ytIyY2sV263c/9CbYx+mfZvxoFv3aKH6Crl2j
VrSZYe+n7b5qnGId45ySR2MbIQB4vLZKiYSHa/oNJT3Vo9FnN5QEg/mCpPC0nVfDpeZbGJOd0CIH
8nI2Gjm6mRRC4p1G/n6aHORAkPXRIMnumrh5x9irqX8w5uKCkKpxbXexQzlFAFLaczHWZ1vQ6V87
N/92uj1v9Nt8q/xfE7NP+cKFc3rDiEiT1FtCRitK9/bAWdYUvaxPm3nVba5yOdcJ7xnstYDBjs2Y
CNuBfw2mfeGRWIH+eLLWSadn964bRncqT9GK/A8sEo8iK6Xe8BF9GGcj6BgprSz7a4gw/urDCZGp
Ov2R6YP9zkC9Po5pH3daFxeNKCnR9uP2VbkGaWdWSVKqflM2W7AwMxZfKHhkbylbLw1gAn0PuB11
psBP100iB+2sNLxqoBCeOFCIGkHSyC3IT6e6Lu0QkZkqdXsFBDkBfI+cppxuiwTPf23CTNEjdWHW
1CKQjmn+pHrSCr6YkZtHP/UelpYRrR6qErvV2E2e/SmKZalRyAj3O/iUTtTFzzpxR7mrAduFM82g
IZDfyvW4ow7l90fiZd8slmZODEhmRTPtnTgm42VKeQlpQXFvwU/XrCaj/Xna3jyXjjZz19YJL7mz
r0xvLL0JkLQ29/1k2EdOEn6xoCy6kI0mPzVaE1Hwmjomlce6eqeVr9Yql3+2BlYS3qqQ7uLAVTVK
SW7q9fvWrpxt5g7dvZaYcfTOTHu1Xmczag4hcxFgN58/f7FewzTzg1q3+31Vef3KGy0QuOjYNXn/
HxmyCNIRibfZiI4NURiR9nnt9nutSi58F+1QNoo75HneGa03+40V+i87ixuytEGATiX9FsflRV+K
86qwdqcnxOs+c+bLiyCAMefPyXQf9Rmhs9QnH2jvx5EE6Q1ckGBEOqsD2Q9Sb5h+93bqYo5LEzuC
Qz7eXux1GdWNSDEoex/3ZvBAmb9xLeDP2Px+owSBEoW6iOAivLCimZOc9Dhz9lavjYi6eMNHDZ3D
s6oJrXcc5debN7dsW59PPZYWcenj/huUH3pBnbn7SGiAloxUdeG67UX9OUNrcWv4750Wr+cE6R/u
uiYQTbIzy7a5aVJKarrUPkfwDuXLTJyHeettT/fgG81yBVrginidRURysS/pkUB2MECD2GjbWPir
IXL68aIk4axhrtO0OzheVHz++1aZF1LgypoW/zvuzFZlup1Mrdq7KE0jktb85KqAmJVp92Dxwe2f
NvdWV9I0wb7EAHIAH5uLgQcP4IkV+KEieiAgln7Oqqx/ZzK+1ZUW7p7QuflazMhjK5OeKC9NI5uq
Uq/C0TNh4mmkhfRbI6/1AazV6Va93uK52ujzNZsI3nzLObYHQWed9HXh7H3cvHLdCs3N0JOWVGck
c4Xayof7vl71fQdx8WnTrzcT9kPH5pxnbuLRLPZ5vSn6OiHKu88NkWWkTLSZlDOxUUMhkOhV72wm
b5kTGMPSvEcugxYgDkbN0RuYmsYInd7B6YR3D7VFgASXlgn3x+nWve7YOSRqHBI0rEFrsaukuQbL
dBs5YAeDaProaa0+XBiyB2MClKc470wIYi9bSra7dzaZtyxDIoGzZnEZgozreEhdw0/gSKCSqp0c
GNt6hD/6z0ZZ6DS0DNh2dKur/L9AM6Bed7rRr+8sRLclPhYuNrEuY4mT8C1QOGnpEt02hbbP2AXX
TeFEN7it6d51suxmMvxh76SZeaGFpnbBNtgE7zgQr9fQnA6Z898sU8G/jzuAGHWGlMno7YsuS5Jd
NImx34R9O3zlvpNS5YiMqvz9yexKHZ/cmPci7vHHNrvat/VktMCEwvK+MUpu8hdgRIbwzteSoX2n
hW/1M5XR3Jtsko20dGGO4kTuSHbpohUL7fuWv8pXqPbVbrbrNZE6Xyyn1Jy9jG2KXbTE8KaPJHmU
/bWaAqgGTo/6sr9ZwpRrA641Hep8gR0dt71WRVBlKJPum1oUj1xQ9IkauFSHONAO6lWjSu29+9xy
MWMSc6Q3XPJT5APmP+mF85ZrTppPcG1vyctP/iofC2taTyVo8HXRmmP8zrxe7v020TSmE4CbGRdI
EPvYnCMnh5qVodmB6Jiuh2JC5LAi3nW6H1+FyQmfMQqShDVntgBLeGzGFYOqamJQGzkOabCCYDu/
zkIlH52xLiQoujo5o/7E/z6mbY1WSGFl08pRPeRhThuqb6f/nOU+MgfzGFVjRuHYaLUvhjUEpqB5
duJt6vixNb92Ir0kF7kq4hTc93vr59UcWhhbDKhrhhArydDbRFFjrDSiy1tv1lUt0m6CqqH983Tb
Xs2fhbnFgHZ629gIENM2iNim7Ktv/YzHX6dtzBf+l7en5/7jEkNyx1JoNC9Gc+gc1qnmbsKo/Zzg
Oq1qx7gRY3FWZ+FFlcES1nnJO0Gw1w2zZ/ABA8c27HCFOjY6WEXlW17mbnSIMrKe0vgif7IHfXu6
ba8WBCmjF2bcBXYEoFQuO5G7G5DcNZIN0FTsI/Q5jHcW3us5CJSb0AO3QPLQ5jIpC0LLS4c+8Ym0
FTlbWNho62RqqrU2+LCZdzbSNLkfTu+AHV7PRtBgUoBzACE8Z+aOezHz5AjXFscY8aQcUsrRpJ5F
IspaQ/NUOJ/Quk7rd3bRN7r0yOY8si+2tKQxwpCIvrZpbKP/VlhJf5Ep0vunB+6N+TEjnImrgHsD
gbaYlJ4IAsPJBsiUhim619vWKFaACmcSfS+ur04be2P0bBd0glQzioqOPG6Sb+SRJ4bc3hgZtf5m
CMeXTmlMoeJHyoU4k0V8edriG83jTGDB2QRnLcKYxxaDNnMKSoEB95TOmT4xUm7TrKfMit45gd8y
RG4YnDapNvLRC7850FRhZFAAbcqol2IV+Fm/yyoTElM4ut9DT4l5OR1tJUQVyeqBS5hD28YyPSzb
MA1j8lObKUZZMmYFfAsiw9zrbRk9TBQ9bvQW8WUzC/M1ggz6RYZm8L6Zq1xUkZzNiteUlA7fygTK
GhiMYWTyqTKsYJNxq29pQrH+6XFY7H0OKHYXXVmOjRk7B0vs8ThMpAhKMJXWzkuRirWLWebbmUDM
gv6KMhOxYoSZYu/7aauL+fZs1ZmHn15idi9GP6Hs300hp9ql8iLJ7yxElmyFeMxfLVKjv2+KOzXJ
T4d9ln8dN3BsisCQoa92A8SnUXIXT8GNid5hDES2LPWfv2+NA4LkMTkOLvPL2ZaPImON0TCASxSL
zsXgmvEUaJO9KsckW9lO8fW0ybdGUNrUOtikprjGLDYKyDuCJNJitauy+DLPx0fLH+5R0vjaQaGQ
Fe6ZVg1Pp00u1hTDNydihSTgg0Em/HGfUrSVQaGSWLseoiP9Z21ClHE52HZcX+OASv+d3Wmx4c7m
wAW60sTD4ceXQ6gGTSt9nxgZk3H6An9Xf4UoTPbOtr5cu5ghbj4jfvQZgfgK+4AuX1e28Ajsuibt
/4ysuirWoTHo8apoItPyV+PgTle9J8PHSi9RKoG7ESUoMPVDvDW1sv7kRq137WchmqrSgQShdoN1
kvvQDZaRBrk23FAmfhnIoshEYI2t6J3JvpgL8zQgOubg8JFqBdW4mOxembtwF4IqyHs5fNeQAC7j
cdfmMv41RijCeSSbNX0Um9PzYTFAmDXBgAE15FrFabXMvMKi0yjbAZxSd+x+525oUIExxm7ivdO+
V/D+2dIME2XfYIGxwo5nXg3kv+Rc9zZGlyCS3PXZWpSAYKsqaXdVBJNg3vVk9sdI3+S5okK2SwNE
1Mpoo9X2tFaFLfenG79YDFzgBb1OKIj0tj2jgo7/pCTW8ybXq3rbpsn1aJlQ00RPsT1tT5t51cdE
tIChAbInkEZPL49oWLwryLuqbV+UkOD2+VeUc98Zx9dNmcOPFP4dMAJwUBw3BXESMVZDX22zWRfZ
qLPvlj8mq1Yvnk435i1D1GGRQZIui3qZR0/tKZj0UVXbRHO1Pd3LNc0yy3MYCN/z1pamZs+QqBVe
DXSNFH8t+y11dc2VWbt1Vdn+oqw4DFZc1j38w2B65zB90xapbbqP24S53KjaDD5fs63b7SCay6Kf
EPwZv4z68M7puXR65ya5bL+0yiJQtsz21I2XA+O32q0HS2CziVHwsH5JlzKlGxvRRIqQ3cDOnLPT
Y3YI077wbRylAw5zFVE58jF00eKgSRXJJYp+k31mqt6+wU8QxpmLIiZ0Gl6WbqTqRvssqHrhbNK6
shoIaUzVZfApNGX904H6Tz3EEeXom5QTeVxBgUYAwDeK7LabgugijQqBfi3sTaq6bBLXRXwrhD5k
hyJTqZ8nYxiimO1Tf3SVdMmorTUzyeJfp5v5nJh90U7iNMBjgNk5DuuMQ25xZXKs3JedU1D46jh1
Pa7NMjbsYjujeAAcQbOSOfeUVrTpBjxl4p+XCRxAP2vHhSt47WpmZ9vrMOqpOHVUMJRq21JN5lJd
HaAWeRMayrOvK5lCm3lO2fOgBVBXQ50JTVrQpO6lkXZ+vw7NwNJgYhuatjiLY2HkP7QWvuzvrp9X
zvdM9sp/HNgF3bncvR3uI11FEEyLTvZGuOIsVRmbIRwiEQzWdTaysOwqs+OC/1Gs8dOtJGXG0JbW
0jrPCMA53cqpknH65ptR3Q7rMQsK50rPXYhI8F16V3uqNEdqwyqEdXcI19YYJsm1MkfKcHqthmC0
73vNvZoMDp1PHSynxh1wI8v5HpE+NLlOJEGRXoy+XYuNbVeN/QA8zUZmr5ncFvqqARYOw8jDZgVm
yKAGpsPDWg0aac9qlUkSPpfF6IzT49QRgr4biXkUj20UlW51nRfUDvxpDiggoPeZWM0qdLqMuvbO
cX9EbTSqGyfMdXNWjh2KtW/7wlkH4wD9Z5jO2qsRG2+08cIMWr6BCk6k6XwKLwyUL82o1yjnbgRc
fLIPIQbYGmGcGxSZ11Olr4i+REaFfCIplWJtqjETF+5oovqBHm+HSK+eGVVESX+LB+FDAen5E6FH
zZMSH9TrpjA/NzO/o1t8L6P8nKJ1D04I3YOZBX0npnrMjQwtS+Ru7ZjaSIZc3IEQdr6JokMsz8gr
beNYU/8pEGCFICDKxZ3LvLAuukKH223tEs8uzp0KwdhUcxx/M5p4xmeeLDuDmFTSJJd6NPo9tOpN
dEdi0s2uytBKXegwZ55+zRi8ul4nTdo1ewIyWeNAjiGyflp1qoiCp6aaVRPqMoXNZpTllG/D3Ey1
nfDTHu0WtGdKLV2ztfjmI/0eg0DOelO0l8za6WcR+ynYVmk3oC1rGAEuISyOnE3bT5B2rloitIgg
d9X4lepMjVScnk5P5dhQPWmmieft/Dp0IPtpB+ejKTzxqxlt9O4oQBrKjSEzSKpta6xZEZ7mQ6+r
ofO6opymc26rVurZtomKadjYY+RFQPK6od8kTesiitBoeXLu5Cr1AX3pGfSrkAGJFSH1wdxCU25Z
O18WHbLrkzdFe7iJAmM3GIaW3XoTRCY7yi/M+6APkCglg1MUsGwKlW76arKic+RFrf/H2Znuxo1k
3faJCHAMkn+ZA5Uarcm29IeQLJvzTAaHp7+L/nDREpVQwtUFFLrQ1Y5kMBhx4px91v7h6n1WHUIJ
dmcL0tU2Pelq6bgNcKjGHMGSBQuTlqn8QP+87K4ijrlzDSyje29J2TS/TdKO6aFomjnbhWIBSw56
pXGfm4sWy4dosH8GVQ6VxlLLabgty6D8LWZ7NDfOYGbTYyCafj7XqqGYftCb705sfcasTZ6Zzknr
K4k1pq9gJcLRQWyZxsGdHXO3oQSbF92W9zWz82AFECAqVHB6e4SaqUzbjpMyebWTEXQlJQ5c1F1o
60rsKuGr6EJ1eoJzaESOh846S1/cohTmFYqtWIdT6UY4uUzImYI/cD2H7IwPcxzPCrdz+rOhzHPt
R2ZRD/sFH5Vwz1OMTgSXWjHr0Ni7ttw72nydIlcFoChUjBq1NnCYUz1M5T0szHi4DqZEBBdSK4b4
Uiupmj7D0RSShT3MDV06nQJ/0hsLOSk3g6vK9nUchnr8KXTo5zeYN8Ri2JoYBjg7JygD96bBbzy5
bRRmAhcZGWGkSr+uMW9sOI3QZPoSJPRFG2vq/FipFR3PjsLhvZkiGHk/Io0bRC5my6eiUNmXZm4+
tg4qTS+atAQ6fREMSj94Rdd1xaHERVvZpcGsxee9GAN1b9kVoEhOlDTb6whv+quojHDT7aJIgVno
2lg9VW6Z6a9FDmgdP74EDl/ucXZnyVlrysp5qCGqO/HGsXqDXZ8895hplyXVGNvr4/qRCa9+Yc2a
z7lXqOS+H9GWmNZOmzEJ/gb9cwgQEAL2zod9Nokq+FnmYc1vrpxQupcu8Z0beWGiQLZlkcsBJa8e
00p04YikVPaGUNr0DN+H0Lnsk7ngCCXPj0PW4CTGZUW79WGkdyr93suuHAuPtzaZfpW3zvAKxMsO
zpVlT9l2RaFY9J4oBhwtVCp4PcRune3yNKHOSetDQCzjiaGL41/5rOEgnBgSCm6V0Ur9reodk6Oo
tHCpvVSCStMfkZ87xsMYsVyvC2466UWlKnp2rcCQkrQOFW1HOTaEYhtdtY0cxM+4qPr6MoQSXJ8Z
o7Q7sisOjWU7xcJ+ZJexnLq3rGt0NC22dBuqtuUwK81ZwJwUXDrtmLOvALJdbeYI2elLBW/yCdZI
Il+lzi1W4nRlJqaXcRwP1GPDLttaoxa0m66WEu1PVvQY3rKkLm2DGaWNW6TZH/zP0/BWaxwFp55+
0tvUK1skJA9TEavaGYduAQDcyVPjLRF6S4f4HDoQlDuFRfEniqJR+cMfUUWJ17SKPeImD+zgRWng
cp+nVS+yO8pYgXYtktxQD5YOrvqlM+JefW7wDYHbpsVN4HSQ5S2nm9lQuj6CYqoAOriSBUHOZlRw
vdGBz4Zjexeq+NY/06WVCtDnOZqwdmdPsQlhRs+xH9jVFf37h6Xbdf6l4F0e/lGh+dRPdt+4oQ8N
bgDdU+GsXP6Ia1d1zk1oKk3mJXpsFJTuDQMz4cRwlLD1ojjIop/Y/Rh8dn3vVoJvxuJVfSOmUc1X
dRzs8j6TQMW2RpeXkgZzih42RHVi131Th8PQbhrDBC/nsd2xN3hVqBNOcV+AR3k2zTEKpw3Hu9Zf
8W9TdxVWN7a7lCqF9RpVSWDsE6PRx7ehynKUg0VIdY1TA3iZdZuHcD2u7QCegQO/36mU70lsahI0
cQUrRekK2V9wyGNt7Iheby/COHx2+1B9DJs0BZQX6koD7r5hbyICpNUYlG4kZLMHNo7pfYejffZc
l3k94v6eUvwiD2k7HDsYUdj56KVQN+bywlFivSK+p9zG5GqDiAZWCCdguM+4M+r+LJ1meipoS6AT
3UjVEBE9YSruYQhcJuh+1mhP/FPb96MGiChxsc7Ggiuo1I1ijV2rce1UJ1DHXTCN4keJEZuLXwqE
tGvNaEHaOUOPe57nikAx79OiK3k7bdlAk2DXqoo3R29lAlUhCsm4eqXbutSvI7SGGgAkfBDgJ+uj
aQHH6TBlYYUYRlAfwjnM9dckKfWg8xBXsJy90onKRnpdnujoGxds9XagjAlMWEnswUFXBQF82y9n
wF2Av5hzGRcU+7ZVbevTuQhVtfidFH3a3FilmGgnqAeDHgWywGMu7vs0hoLpVTX5kh+pkHTOpVge
z3fxQN/J9ZyEk/ugNKntPglrpFZvEhI9hbEuhu8zOb5klzdOojzoXRkMmzBD9CIwG0VjtiHwyuzv
dZo04vsEan7+CSE+reNtEphCw1/cTQzlQh+6Sf/VTjKEflmy622ikVZVgfwgUMoIfkCiKbuZ1Fx0
g7xQ1JdursrgzJLGPGs77FyGwlcWJcdDUqiIpEBu6QQFKNfLBKRVRwHjygV7YDlnGvqNxUcyCeWN
1ugCj8bChjDsgTuHOh+4JRIT3x21oWNZmS4WK2bNaGChVMBR4BXtmkZKpXYAbvddUv6MxrwLrysQ
uvFtjAcDonkFWxvkMEHsXihiCJurqs3ZRZugmXH2ngZLL9GoRWr/PXY423JvSbuTUprrWu47RCdb
4RZWUW06MM/iClhzp54tSYY637sjpiSZb4WaDigOQEwNtHGsEmRCHp6TiQLeiRPljBMwyW4EVEz3
obOnPL4rJ3tZgKHZtHtgzVySB0d0kspVIF/ypsuSmzDCPHLnKG4WStrnyEVutLS15n0iMcjwArd2
susxnMIFiU5PJv7zkz1/G0Ag4qAc5QqANVPP/VB12/raHInSLS9SQ5d3HckQG5BaKECCq7KzF6Bf
7QRX3M8qbYuRdxrfcs1VrWpXIOVst6JsWQxewikaGEQEwO5ot/o/2gyxGOgZ2JyDep9rfUfRLbAS
bsStldsw+RMzajd6if/bN+5ceGtZjTCl14fdXN7R95QT45Z1O8g74i3DqPl1Tccq11ie21bX+vyy
kl1r/mFWiqjeptDX84dxbszmIosWbIjRAqW4NWt4P4fZkmN/XhEMcnbHsR2waYKdqw/pqAbpt6rU
UzA4WlDGxjd1KvNE5RzBAn5fOImIz3Mo7e1BHVRsvdGDp7QCxVld2nukFLa4LHM1HAE69q4FJdCN
VKvdZpFp4/0C0q+N/Tgq1XBbm/Zc0XobyBZ2pF0kGyVHzcFlVMlprRFu5NAzCHEPJ+AQWj28nKaX
FkVtBc5t64XoAnJryxcHuX8RdhVc1dsIXEKxUcpyzrVDU/LCsq0ttITIKNEymjjAu+mpdQvmxtV+
tM1kRP2tAwRzyjdmIIzu3HAT2ERpnlX8sSnyE5V8QyzgQ27J9LgATgWhWRxuMVXnsbcq8UcX0PSU
O87vguwpnZzZqBfzObNUKg9ONo36bdAmo3EzOVbc/nJmkJo/wea41o3d8BfQ4arSxOVE0tglTi67
CLMgfXZwhZplCsvfEtNkPw/4UpAlaV16ku6sKtMjDHjkYLQPoaGE5gM9h7q8LZRKNW4nSN7z76IS
WHQGZRrzZTTcKNkkRjbcB/x5iDtgbufTrgGDTGcXkkrhXpZuE8XTxkyR6mOMQCHasLfqFDTiop06
fbi0ctIZl0NaV8W9CWp0uTGPMtvGmtbAJM3m2YrgTxu9Rc8hPJWHqnLyBoHWqGrFJg1USkuyV3Tj
vLUjvaJb2DDmH4WCCvGyAVceUG0MSzYcUbVl7EWjOpL8j/TWDn70XRc91Fo25xgAdMSmYPmlGesv
UwQV7lZBAZptABKrsbqLNF3qgr7MYe6xdlvoJeVGj3PZ+DFSoRSUYjtF1vcwyZfrYqVL6yGa2qDx
4bH29kPNFS9rdqmlmMNWRe3QXBVtK/Nv9IjTCaFpN3CbyodsIOv12k+Os5vrIZwvcWOr1H0zENLc
iDqX7kEzp/TPkBPJ+SoHSXlDiD+491noqur5YIVWh3VMPTdXqGfC0E+m0Ykf6jRV3HOF6MHGFEaY
mdg4XaFrXKBGQPvtFmKt1sdb/j3HVjzdoUttP4yxPT6NqtnKxquKtEkP+LSGzm3klCVc5oFjmlb3
NHRhEw6ZHjSxp9p8wPBCo0qTO4BcsXpvR0JUDw5PE13qXduUvmgR6O/bKhXhHyMmPPElxz4eV1kX
O9p5jJORizo2C+Yak41JtNq3uMGJpt+0fVKVbO+hi3Wux9XTavFe0no1+S1Smtb/TIOjY6Oj492l
/SoI58yNhMTQX2RmVCg/XNnI+c2ZCH13ArrtdNkaOHKSldPVtnlMybImjwF1DcDBJjLnBxieU5N7
Umcff5orIzV+YZjS2gU7S8HxmrZFHl3UEikhWr6+4LJlx72OgUHsDviZefSYEeCizwGa9KvMXMM6
LwU42RuH8JyL84AMqwk9E92dc1OG5UiWhliv8wOOTvW3M2SdfQgUzZ7uZBO3531jiN/OlGPllOUO
JiQFmE5fm7FTeRvYMdtDH8vYBf5LVXeobDoqSb+o57VoDP3XaIopeIOXNeRP+mSlpmfaRWce+lmO
izdXiSnrRgNBMm9VJXPFL2x/anKHg4AN/lapRZs+m5nqTNxmsEm4iu3BjVPP6kINtPoQhyYWRGnB
7iHCEq81mFnO9LMLLTuwvTiZpR57KLsXQyE8jwIdo1Ju4vrPBLuFZNl3xG/bXSwjBkNeaDFJBW5Q
UlYHUSYDVjEaBbbLSMvz7CnvyroucG3QAtxnNLNzXycz1K372oy7xvQMtVOrGo11g5+R11l9WwMK
XU4vQkrTLZ03XEsooo5uMmOTl8WtTctdz80grn3ag4MQNyw1T1qSn32fNRu0ihRk6aPpszTb9LXA
LmxTFySIXkcIJuS4gkF2QeL1DV1u+BRllqArpqyDCDinRPM9pbtKieiNJPwWVF28emaqKt/h9lob
XkFWRwybqisaLt1oqwPuESKNXOu5xGUKY6ETuXbqSZ8y7Qu/j+KM4BazlDPfKWmmIc1qSI3ZLiA3
JZsfbfy9MGGF/3bqGwN1mWWcavFYF0gpnXBmo3ZAV06nzLq/Paq6oCZl15KxMHcmVlderivqtnVt
4ell9Yy0rTlINzlVuFxX75Zxueug9EVszKe8KhISr+IABwt311pOz5VKceVzB+x58/WEHhsGXwIK
hbRWLtXIjxNqWnWDxyzggz7Kbm09fCHwPVG6W0k30DyimEc7SyWWZ0FE/HGI0GrDSRs0E0/SyZPS
vXDcG3MavAx9kuXWJx7o1GhLxe3dCpFpR0VexdSpClPA/7PuUPqs828Z8V/hNT232ouSWOwUve3z
OkGaB5OLOVzKXutKHum2bDkJ+52iNA85dfpIlj6k47NWyeEmNhT9T3FAANrwMO8+B0dFtoqUDSU4
kmx6LfWPD+vandkG/RgdCOwEPJOYVA35ERDWsvT6itTO7LlBij/COclcJXtJ/97Z49KabG0n1XLo
XRT5A6w+PZ5MSmvl1CpY2uQ6Nnb8GUVPFuKi/pseaDJ76C/MJWtQsMuRQbA7Q7QPytCGWrwbQjcN
Do0+qMEP2wnGpPSGSU/0iKjRrMSzMmuRuw9npaDIAoI5Q9kKU0Fu0fOP2g7hOncpwU0MY4s+NESj
ndUtFHafgL5J6w3xU9+eg3eS4nI0U629skpSUa+F4AI9IgLnjn+RKo1EQjiHGVkMGukHTvEyCbtL
JUty5THlC8dYD/+AlAsK0bP+g4qbg1u1DSQfFedIldafciUPiZiw2cHa3GKTVc7imtkCyicQDG6U
QITDTkPIJx6UIkbSgoeE2WUAd0uhXFS5nbXBGX3E+bzXCAmW+00WBd/60TDwx7FTtbV1XNlyXX/q
Uk6rO1VtNbPfyhLvzLPGZofDnK2g9/1hAQ5nh26iJxnHgaGsxicns1tyaX08EVMBNU4wVx9UY0RK
SZVC/LKjSsVJDg9n4wLTm8Dc6moAcmOcQLyUFNXGsLjq45ZmRvy82LhfS0kSaec0nM47TgcdmwBn
dJAigeGMDX6wAcQ+osSjnc1uOj2KznIAH8k4EvGjSAyV1EHjGkPlePNg9PFZiC6soTEcsN+tpGAK
LyFAz32iwLzWylNghuZDNwT9zEj0P23ONlsOhhxl57sg1NS+++645ZVWam9Ak6vikOuN5YXzXOKJ
mJwQcaz2mf8bWkdLCnkSwewajBAWsLG7NO98kmbbdD4rqZTwkVGqRvcRXPanFFSrEv4y3mIgAxwS
4chnnSDmVmYYlBTMgth+xCZ170rrngjsenTbt6/PBG3ZNt5vK4wFKAl5LE3coIzslQKC3lgHL8Kh
8TMhLqK5oxxR00RHynfYjKVxQyVcbHBDeWxqHAFGLflNcmy8LkRwalc99lM+vOHVgR9Y1DlMpTLx
La4U8OupduFO1bwjzI/vZxT1fuLW9Z3WzfGZmuCz6FX92F6Qe4KDoPXtidNldVwub4GXzd+QXy+c
mZWODdVakka61viNilTItufrtitOiNeOrCx7YaTR0re86rVWruidjI3ZbXwd55nW7B+IefFYrff5
aL8C4n78+m0fWVhgCJCyiaUF7tPBlQSDY3E0NL45ujfcCP1Jq2MyU8GLLsY/X4+lHXm25YREjbV0
h33SC0UFR0GEuMoXZnBnjHGEKUh6JkkUkfygfuTgT4AXZXaWWvkFvTwXLTzjEsDldhqj75rozjKJ
II7b5qMBPOnrX3fk5aJDZ7OyYXUsmsuPp6nRlfZoE3z7PZT92v6VNCcGWP6A1Xf1YYDlVbyLTaxJ
J0cQLy6fAp+abrynCAuNV21PRFynxlnewrtxUteeTYwTGl/VpKdyL23jVy7GJ2Lx46OgWyLUpTPq
b8vLu1HISLdzHYWN70bGN53bpEdZ/3bozROK/VPjrIKcQuTz7OZK7Zudhnv0dG4ExTblyv/121/H
UnzVvJz/PY7xcdJq1qAFXbnxiSoQdyhTs407OP1KoMltbcAEZilys31EyXpiXaxix2VXcfj4DD55
gwr3euEVQ4KvWJw3vo3EbAum/roelZ2bavCi0/NMac/tGNXI18977FNE5E7dTxC2ivXri3RT6RtO
aSzisB7tVRPTySC8gjvdeHNNbM5V80T74ifB7PKgsAbR1BMkC+R8H+d41Liyjt2y11iy9tRouFLa
9icsbVIQdMJt+F/3etaetYklN5YRvM7lcBtQUx2K/lIt5ycSD5Znw5412xmUkyyvnHDaWgJO+n+Z
HfZhl4PVMtbStSKhiJCkVu33dr4JrVsuuF4dvVDczPqnr4c6tu0gj7Y0sltsjuv70YL1Yd9RrZ0s
1DDzqCygqZeGllgn3vixnf79QMuH9u6DzUi3T9no1khOsoQyZ657+Pg9RYj4vUq0/tePdex7MoE8
8lwOWIE1LiiMMAeluQaL6glTTSvcBtOw15SLqHxTVIymqn6L+uHE+Xxsr1h6J/mGmE1z3ZyAxq3R
BiICv5E/x55SoH2dzT+/frCj08gDUXXl7vVJ9V3VUzNUy0bRar7EQpUC9EZ09612aoNdmV7Yf/cF
avy02bCCl274jy8skWQenVHyNPt+M+/xXz+Yu2zb+tk22xb7dFdv4l26K2+Dp9A3zvU9JZptuS12
5R7TtV12221o6NtVV6fYycem+f0PWx1k3HW0uHX4YXVPGbOZvZzM0DgUJz7CYzP9fpjVOZbYiYhS
ypt+MD7HlPSSbkS7gAlrYZ9YN8c2w/cjrcJM1Wm1IVcYSXOHzezcdcahSIVnp78xWP16+Rzb7Jde
Aap/Jq0J6+4LW8OYJ4NW4+f9eEvGZDOP9qbA3b7VU3SE2VmXGSc+/KOvi64LMrXkYT6J/ONqjJx6
KskRmlNSXyFSnbOrpK2L5i0tJ3n29QMeHY1mcQS/NH3QKv5x1aKirNBKdrXfRvWmDm1viJBJKSfe
2KlR9I+jTO6Emkb2RAVIbMMoJg16Z3enWjxOjbIKCijtR3o58iyzeEuLFytEqxX+h7cD/NTkmKEd
Bzbyxyfpp2bCrouYWJ2v6B4mC8xaILP972+FIH+hxnKWsDF/HCVD5DQ7QcOyo724Ne71kB6IoTrx
Vo4t7vejLGfduyNGxG0Eubplx4IKepHoOh6O4fCAVPUl7o3Hmfq7l0gr2H/9cEd3Sm6dJDHhjZEH
WN7ju3G7LELYGeTcKybsvIYxO2ALvdOa/Epmlb3vrO4wdQqGZgkOjOPk/gE9ZDzVToMkF03XRlPm
8EchprcRKdcmC9uJLLz65gTTN3z5/vSJ9FJdks+Lb2e7+mMDONsYWaP77aJp9kwdSFOFmrDXijMz
Hl8x9L3T+/gidKp/a4P8eyawe0DKNWmF4GV+fNKwKqgjJVXto0q4JUypsJZO75yhM3Zfz+mxsIQe
sQWTCysXqMrHgbj614M9MKUzt34nSnconE/s75+/LsA/xIFkL+m0+wShjoq6ZDMsKp97qZ5tMFte
eOqG0iA0tLLmxBfw+YHYAJFE0QBhkJBeh3RZNM+K29Wl3+HZ6bWl/Y3ewV9fT9rnE2sZg7o1kS5t
R+sm1byie3RK+tLXzDdp1XvTsH3Rppta/0dMAuuAkQjdAVzRSEUt+uPrweLMqETO00hRy2KLNVZ4
nbVW/OzIUM9OTJ3x+XxkNJSTmGkAhv3EkrFrN0ko+5U+rUpNfg+wtR0ulGVGvVCx02zZhRPtjGrC
YF+4McUA7rhJNFyEtF1o1O2nXlxSHagJA9kClQMtAqG+qap4TjcSoRsV5sRO7TMNccK4a8Myz+4Y
NLT2dPoV5fdAp5Xpm5nMQfVS572K1baJWc2tgVTvMEy9PJ9qvQx+S5r/myeDkpVxWXf0ZTyBEw3j
q0lTS43PX0UxkISz0L5xk8zHp3LCUOkEn/vIsiYbSf6AhLwFCmr15fR122lWQfpfRUy0a6RRvTk1
OSu0k/Hb1+vt6FB/yX00frufrilahZfkNGasafN3ZF9F1Xd1PHU+HftuTMulVY/ziSvKasdpwipP
cjflcebFx/3atE5c8E8NsAq+khSJJESi0q/SS5ryN5RXTxxLx6fpf4+wunfCY49x/WOayL5s4+kq
1xGG6Cc+Eu3z4WfQG7R0J5MqWEwiPn6SSjArHCMJZZ9dcXB8Y08v5zbcxVftft6MOxSMm2YT7ei7
+C+P927gZYLfnX7mAANPov3wFfMXXRjm4KMsOfF0R6cQshl5O5riWAofxyjTOWuFU5T+0Hwvgos0
vNDNE+mBU0OsHiPG971oBOsAYcc3BapeKDlWhZ3cf/3RHHtPlsqmaZCO4BhdrYZMTWmJGko8DgLD
+VPZaolOsphumiR2HiobyYKX2xFyXMPurMevxz72jO830tUzWmWaytDGqlBpXDJK+FvRqBOJevf1
MEfPoXf79fIz3q2IaZ7sCQ126afVvFHBKFeWtZGTvkHt9R8W3/snWn7Ku6GKoorLqmaogW4QNL/1
zopTB6GLciLIO7ZNcLGHQ0ctntTxeh+iEo9WeS59PTcQGyrZr84k6fj1xJ0aZLUX0TpUlTIYS9/O
59vIaM7NxJj+yxgLN4y2T/Lg6/5fTMDVsIeg4Xe2iO+wJgvoTp+UE4HisSVA5oDGbpJ7MF1W0yWA
Ec5mwSpXYgvrbtl3WNkmZ26XPuAdd0pHcGxdo1iAtw6kA4zSanswOseVmsoh0UcFzIw4vAdT+Ya6
9j/sEQtUGLUxBxLo5I+rDd1tOhvOiHyY0qcCf8R0sf1VT9V5jBWW42949X6c1XeKGjKMImcq/Owg
t6bfbZsDJI5dcG7s9Z26MzfGtvdzf9iOu2lbHxRf5b+1B3Ov7bpNuEFMuP16YR6b4OVCDdmAJUNZ
7uODD04XQyGzc7+oWr/H5qsV+sticPb1MMcCvYWbulBTlwLNatVkqUMfWecUvtByNEteAZMj2E0J
VRvf0hLD2JuxijV4lZWxeyIO+Lxi0TGQ56W7myDz00U4zYNOYqKSQzlVXwrRI1Uy7T1eTshGRFme
2Lf+Jrg/VmO4d4B4oRdp4bqtP8MywGXZVSuWkiK3srUoX+yj7iAjy6vb87EKPVfD/pKL3qkMyZGq
JkPDZQSSZy7p99XLVM2SHKUoCz9J5nHpSbpGv9d4FsGwk9YvOtJJT9TxgQT0QQncw6wYm2GIHv/1
XX/4FWuiHwCroRNas4gyK/fG0WSwaeMm8sFTin1lzrQcgsg5scA+v2Sw5+8W2GqDJVq2I/K3hW8Z
d5XoNnYRbWbteQ5PBSzHBuJ+TCcgwEDIrKuVPIVzhY7CKHgc5THSeponkqcw0319zs7+dSIRTlDU
gDhCzy8WVx+/zTKUdH/pXeHPqrYdc+zgx58jWOlcrzcivf16sM/PxVfC1QIVHIj6T/nDtgnQ04RW
7mfBC66cXp+FWwFQtKed7OuRPp+Fy0iIcAj7ucquP5AIsSLdFUbuR/RxntOCijkmAl2U+F+Pc+SJ
loOK/1BGZH9b7bVxU+EOnrR0IYQTIADuiFNoPfbW7BdqM5wY7PM+Sp5tUYzw0SMdWdfaBJq9DH4i
fbdaZHXbqpOm3MR2U08bvoYsPLHLLK9+tckAoobrjh0Zi3EtEzFSTSYNbrq+zIbG8CwQXdtES/Kl
rTS5DAMRQG0yMA2Pk87rx5EP/+vJPfK8bHI8KH+Dub4OduNem0mNNZnfV5ofCLmXxnRW0mH69TBH
3iHDcD4B4Mdndk2YoH6Z5YFdZMS11qU1/A67aRNWym4Rxn890pFVyUgkz7lsIQBdI0dkUuvNWJSZ
37guzVqT6Lxo1v6Ny8Hxz9GA3o5LFYSkT+rLaZhztXZRdGX2TT0sFkYvijX9lznTqO8sCwQs/mrb
kHFfuil99D59+e65CQHIR987nxkNHrmFKd391zN3dCmQ/qf0sCQP1xXfOK+qmXY43pGshn1q9Nkl
fZcGloJRfGKTOvqSiCDYogjZPymIzMyFIZXkmY8XewKFUezqFIb/189zfBCHxUarJs07qx3ejRL8
53WWtkW7osdhfoBkfCr19fmyyEogo0zVmrvip4yeWfaGHdZthrjd2KPxupRWttENmrOUM31yPSWJ
/8trWooBwE9h+a3zLYpDygw8aObbcmjv0iJL9+Pgapxfmnv/9QweXRHvhlodxijY6Mgr+GrJ2OEU
2g+q8tJYo+o3AeX1r8c6ukO8G2u12sHXJ66eMdZoW+OmoG9zeWXCw1Xmtx04L1+PdmxtIDHQEM1x
Tn46u3AFn9zKGlI/aLonAIx/MHY7scbXaKm/mwSnPtEFynfuoyvsS0Vmchzj0dqFOg3YhXWpWOYO
ZextakFgifQNklFPqXEHUJz7BLcXlW6zqDxxz/scsQNVe/crtI/BR2QNjYrUl1tQOSHn7BovIvGc
hOIZJtNT68bbr2f22HskswD3SVuohetgx+pQyAGQTX0s7FtaVl1gB5dyBFoAf6Cdrquq567wz2M6
FC8J4o668gAQVbsgy3p/HpzmPq+VdpunIf3MSlh9a1gFu38eD+Ed0kdOTA0B+2pOVR2QRhZbqc/5
IG6h7CT7pjLr71YtcjrzDPdEAHlktbLBwHQVKJBYtqudLIhSR+nR+futSd+ZZ9CU71JTH2T+7w/G
coVVRwBkgR9aDdQ0unR7O+j9UU+y+whl676s+9Lrwrp8nRSlP3w9kUc2GLSqS1WTwXSCvI+L0w5z
Wo4ys/ezWLnn4n41teNvW1r/xrdavkQurIsGfqFoqevsg4JsLy2UoPPTaDh3huB6Sqdzt+9u60r7
9y2TG6pmqVQbj2hjpymCIm1Y6H4NezxTJT1EShNHPjWI9sTLOnL0uNDVUGdRHEOFtNox4w4rmL6N
e98JkxpDmsGvxvkiDItv+hg/5tX0zTbqf/+6EaJxoPLRwKRcq3ZqN20NI2k6PzNG7TpJlfxyxjXn
mapuuVP1+hRA7sjutagScKoEJopoZ1lA77KHYgq7JkO57Tsy9QR41T74XWMyahZ8AHFzYkaPjWZx
aVoWiUPAsBotU9TMHdyip2hGNiekGYrufXTqBY3I3Fktr5xOGe0ee4kLZlhjzXAarSd0cgfbmvOk
99PJvian4mUKyKT4RxiFm6z91aanLjjHnpEuWVRXxLDEK8te825Gw4zfwB0Us9tEPKuZRUtYYtIF
Gj8iC/ie4EJ+4mBfJm11xWHP+t+Aq0l1YkmbWdL3Pu1qP2dF/zPUiHilTH58vZccOXhgyZH5gnDM
5W19HR2gAUiihp7+UNpvJR08k1bdGFVoeRkkhP/yVOgjHY3GWGZy/fFVnTnYJu8tth0vqujrVctd
Vown7gDHdn7sl///MOsYgpJg1qs633g/pw8ik3uYLY9fz9vn98NdaaHp4ztCoXh9YMeRO8mgUDu/
pUv0Zmpr2xubSrtQo/8QGzCUjqX0skEufM+Pa2/umCBooh2AneFhyvVzbVDeij546avK//qpPq+G
j0OtlnlGUN4rgFB8q2ll9heY322nLgaBXLWZeaPhCX/39ZB/L+sfVzqYVxvzLXCG9OatrRkgePR2
xmXAlz/V7/rv9rl+bK/KR+M1fh7PopviIrmurqOz4tw+VFvjEN1m59Vz91zepPfliY/h2Et9/1P0
jzNtxhG92RGpYICOZ9HoOp5tTU/Sjd6+fubP65NHpmuPJBDbF0rUj+MgmKDBKSkXpNejJq5S5fXr
P3/5/3+aUkC9SArI+4IU//jnN6LICkvhOZLOOgTS2mhwN7h7e0U5e61xojJ/7Gls0kxL5pXur0+5
AwC6uuh5mjKfDvTTXHcD3b1fP9GRhcmRTeZR/3uMWqs3g1xML+1Jb3zNnm/K/JsGqhQMHN3Np+yO
jxQplvoRgcZi2LuI1z9OnlPkYU6Q0Prw5A/2Rb6jQ3Uj/Pmnu0/Pa19eiK29yS/7PZikDRZOu3qf
7sM9sN/t6Mc35t0pI6VlwNXbfP+D1t4B+PWlneoAgANvH27oMG5vE/rpD2Da2jNlUPNLOEm3pQm2
QBHdKRugY6NTfEeUq3JbQKvycTpyacXmpJuN77TyrA6r7XirVNeqcRCy9bKBO1qfn9i+jyjaSS+D
/CTFAQMXieXHMf8fZeexXLeSrtlXqThzVMMncONWDQBsSy8aUZogJIqCBzLhgafvtc+t7hZNiK3B
UYTOppgbiTS//daUxz4hxJSUTG4lW9HIPCqSrD706L3Q088yuSh6/ySvV/f3qG+Vd6gx5LvR8NYj
T6EHcrabaLKbcWcuax16S+ltUegzt+PY2YfRQ+4Cx2iOfr9I39l2GCVQXLGG+PqvrRLEqf20bpd2
F+t3MrnUCkTfJoSljCcru/z9UO/sOcRt8RfJsRC0fl0NQ5moRyeu0+4mp7hP3PjBbxAQ+/0Yf4eI
Xy48yvRJPcK5ouzmjQOQeIVDj3687MSs360oI+1QJ0g3mTW2IdLZN9h86NFZ3rnfJz/VWEwHqckR
mW4xBJRsFQimGR/45W9PaIpAuNlZFxaxttfF2zEKO2hFzZKVQQQ9Nx/1uTyqutj9/tHfTu/LYU7H
0S/mHjpvTUULvoSMqT0VTWpuCtRp/jgcehrk1H94ao0in/xykETkinalQUKLPDjiq9c/5t4Hyb93
ejlfjvHq3FQFMKCsG+UucSkR3c3OofiqzEDZ4ZRF1RCojyro3u4BBoQxBKIMVVhuuJcPFQ9pgdrF
KgHoUVNmxJB+qXYcnNLA1zJul1l88IhvbwYGRC0eNwAHCyvp5YB2W2fGEJuUO7pq21joui4xvAaH
JOtHbty7iw9tdfIp3HOEh14OZSZGy73j8MJW7+CL4RNm/z1aPn98nzJ5xIKI89Lh/8Y6mAa1TqrQ
7E2f9P5+tId0V1MK+8ESfydT+3KYV4ds0ttDgyMld3aHMpTXpsYh6aEzkKJEqn0SHcKybXw7aLrY
JiemTIAojH1AMVr+8bn54pv8fSP/stu0MtXH1NblbtQuigzFC9w3Z8wid0xBMH7EMX1vb5+ud2ou
Ue+mNejlW8RicBBP6uVOWRTUaKdQgxCff39+vLvvBDW+RJ1wqt64ByhnZegZnR6pol89mGZr/F7p
qbe3tbG7pAR12PVmkX5KvC7bIr9RXwq7sz44LN/bGhSPYDgRyqHe+NV6FVOGnE7N5i/VjTd+15Zm
71XE9OuPLJSPBjpN+S8v0KqHukeTiFOmfm5rCu1pdMuHjLaSj5L8bx1/Qje/PNIry3bV5gzGFiN5
a0eXstL3Zld/71Q3B4NrPU+NcdE52o/fv8339j0FiJxrSHHh/r/aKVxHnShNjRWz0KI9zOWuWfuz
biAq/McDUbeN3DmNHqjtv6Zu97afm6Wq5K5V+bWTdlEm9TNj/ohK+84Z/WKY0yT/8rpmVOaM3C3l
Lm5KwFBaVJWHJH02PfrfweL9/pneWRv0JGKoEEakrPp1xUDaIsUs3UQSy9s7Oqxp92RKdpGIyz+/
CRgJJBwGmEtS+NXamPS+Swq0CijbHbMtQmLfEWK+Q9v4s+bOH6Vm31mIcGkxisgwUuz4OsSWOTMK
U27B3lr8bVdkkV1+twzaXMuNsIaofP79LL6zBIk0UKVHAY9L+fOrV2aP8IpAeotN00/Gtu8tfbdY
kkpEy1w/OI3fMfvoH/hlrFfLPdHgW62KR3PYX5d1JcfvFnnG/ZSWzRm65OVXV5XVZW2oZdPYi7at
aqPYwNvBqCAtH615Q+y7F+ru93PwzkqiyYYCv1OrjUcK9OWy7V1U+yxrcjZNIr0j2u3rYTAN7dZe
/HFb1obz0US8LVdjIn4Z8NVEzL3lC9Q7qNFesuR7XCgNfS1NixAiIboPD5VPLKVtEJAf9yWJHbIL
dfVRwchplJdWON+CCwviygnx/Toha9Veush5opC7ezS9KVCAVXz/LtfOhU2F3HDrOu0HT/7u4kYl
gVk+caleL+4ZXUWV5ancUX5xJ/R+jgrZjWHe9wN1FnI+DqZFQ78c73//hu13HpXriuYLE0cTnZGX
b5j7uh2yHFvO1NYpyFAdCntvvPn9IO+cfqdNRP6JPjqk4E6f/3L6YQ0nXWowSGdqWRlWeZL+1EFD
PDYJoTZ0Se36Mca3+uMaS9Qn8GgBkGLX6a8lrwjfqgYOGXaqQUBLc1GqdDet3u1//3TvHRQElSiz
IFJN9OLV03UNqArnZPA7Gka4rMcxNEQnN8Uyf3QXv7cfsXC4EUl+4fievsovExnLspiQLW12ayvF
WYKY+2ejLZ3vVTrX94lZyD+3iyHvnPJDhJnIeb8y3HRrsPDrqfDVbFkfCVfMF57q/MffT+B7a5Ck
Gh1NSNCcuLgvnyqn46Xocra2XXHVhG3bu7hJCIXO298P9N6bwoE/ZSaJvr9paJmscs59QCC7ZUY0
6CByxFYQmlaULQ1c0Jvfj/buY53USOgdZdDXk0fyxu/bgZdlL4MmzxO1CA6yinTzHy9AD90TlgNh
GKI4r2Pvbb+yLr3R3siqeJyX9KhVK+J3/fj59w/0dvW9HOfValiNfErGWnT03ecTvSelT4l855xl
SdyddZqVHn4/3tvXhVbdqQrrFJSiQ/DVah9iGhOn9dSqofReu/DLpUi2g6v6djPUlD09/364t6cU
BiAnBjWWnFNEV18uQxstKBhcCW0bvsp2s2qtm8xphmcksfIvE5ckQFS0qj4wQN/xW07diafUBvJn
J+Gal8Mu8EY8xI9pgEvy66rUQokGZODUWgTkJ5SuvrW15CqHChG0RfzBtfN6jQI5pBj7lG7GK6Oz
+tUrHdJUkjmEjBpb/nyQUJC3AAb+1HI7jYLjh4GD3cY182pmJ5rqZinHYof/ZUVulVkXnWjTizgx
umPlmtoBPXpv1yuaJ//snf49MoVPCLtgxPGOXk6uNvuT0edVsZu8EjhUYXwTtX3lO3QWFfEd7XZ/
iGGmpJ1iPou2SQp2aRl/HUcFdOimySk6ZmjZDfbZxuMm+P0znWbrV+vk7yHEqazqxGGmiv7lM41L
0Ui6O06zWcEFOMl4W8aKEmihPfx+pNdGyWkkiI4OcRH6QN8aJTWaptmQ5IiHyDYoZL1vaiE2cWex
FdaN3qrvONsfsdFf78PTqFxwFCBbVCwSYXr5fJIe4FGYXb7ze0QMRo3nwxi8NnzOUL2+7pT29PvH
fLMFaW+0CRoQQqbGVUe75uWIY9MkhlQJQR8XKaAzl8oYcUZx7TSd+26zNjeWrjfi84Q2LwU7pm62
39MkTyDUTKlWfiCb9fb1Yq3QrExcjfa7N9WUTSFyiK6et+0toFP7bs48c5cWw7DstbHvig/C2tbr
U50DjxbfU+UhwW1Sna+me0avBxpZ6m3LIT3PlkNX3EodNWHN36wlxQvLGs3jtVndukje29PzNEJJ
aRBdltemowKtuzFzEbTLZxTM4fxkUFCqgHrrIEadNsuNC9qq9hkpgbw1z5bBCfQk3ZaogDvoA5Al
CGNv2lW1tbU+Kmx7k+fk0TjN2fdsfK7719qjbZkOmQUxblt39Q7J8y3G6VZ5aVS66wY76rik6rOa
/QsXLa9tQ8th2bThmC1XJuUOAco5MBIclyKOK1DSKBHroZU89aa/0QcDgSMAJm6D3rB0qr3RnyAr
zQfn89uXA/EG1h1BM97Rm8BkndLHX6coslvmtGy0icp1Oz21lCMjntzOWu9+lIJ4s/xIYVIsT4ic
clHida/2AlQFW2lm7OLNC7F1R0cnXOegQ5mdF6WlmdsP9t6b8ahMIx+LPYb1jBH9erxVlMMw8o4G
0GUyoGJiePYppS8DK5OVeUCv2xSb1VXWoyoR/Ai6urQbWDIQF46y0MD4+JOdy5A0kHiaJa0mJ4Wr
Dzup3vueBKIoOaYrjOzB6fNfTG+iRxXVIY67xXoQUAgceD2bIdaVduxpRpQfRFbeKMzhBhJepz8C
044+wddGsfBLW4mqJwM61tZ+cZtsFyPmdQSnam3sVKA7BaiK/E8itDO/XpqHNW7xlqn3eoDSU9Zh
30p9o4EB3ZB1RRUr1rPP+L3qozf4xoag7wgjjUoC2HqElV8dIIPbS4qxPbF1pnzeI6BYXgKTMemh
JBB04bSrt/cgdID36SxULDtqjY2+u9DWjoYo6OnxmSOlHWbriVbz+9X1zkuDnokLAzn1HUmqqjD1
QblKbPKqEvSoZrZ6NoZi9DcpQWHnA2PjtFRfXMynBqxfRnu1RKxB12zKdMU2HosZLoKo4zQEY7g+
em3+2A9z8kzVXfWp1zX9czl0cf4/6a3/9TT/V/LcXP/PWN2//5u/PzVyabMk7V/99d+75+byW/Xc
/ffpX/3fn3r5b/59+W3sn9XrH3nxL/i9/xk3+tZ/e/GXTd3D2rkZntvl03MHIe/v3843PP3k/++H
/3j++7fcLfL5X389NYSrT78tyZr6r/98dPjxr79w239546ff/58PT8/4r792Q1Y/f3vzD56/df2/
/tLEP92Tcg/aVr7O5cbL+esf0/PfHxnOP5GP4QOUVrj0EQb56x910/YpQ5r/PJ19iEOwA0mFn6I/
XTOcPhL/RLDEwUqwEFfEBbf++j9P/uLd/L939Q8y8ddNVvfdv/4i7fhy5yCchC0MCJwABQBymrhf
BV8G9ElNfXU3uQ7QNjP9p8Imu2+hzh8qHfWkNVudyG29Jii062Yp5H6slyHo4k4P0I+kKiAJ6z4v
ztfCaIMpNj8llRfDB1LfCNh2Ya16VIsbL/TKn5A8SpL05q2RNo/NuMRB3FSfRGWB3GinUFlt5M3F
PXSEe0/T7prxm/SsMZpUd5hBywVGa8+hprcbFI2PttTT817Bw2x+jmZCTkU/N0r7zFgG/SxX+C5w
JpA/9gpyH7Q3bE07phV5mc/qUYOPksWoqMn7aoGuRuzkSk4zKniEqTuXcjgP+dnQ8ecZ+ZTk1kUS
vWwlUhtO/1Dm7Y1VatY1FVIGur1QFhaHgzC5zRb/am2LJdKc+MGsy+tU3WlO8zOx5FFlRrID6wW+
ZE3LILVMQFZGYCXZQcjpuyto1crLuboA+RB1Mgu8euy+2q3xFaKDnfDQtPWBvYJEGGTW1tOm9AAG
B2lq+IuSIrRA8+s1KPP+DJjCw6JykjF5XF4bU3NM6Ozdx7obgVYtjoCXvtlOZBSyiXLR3lcUs4Wt
82NO6QC23QOS+utuTbVrKLaJVbUXrTVfWKK40lwUqGYVh9aQe0enH8aaGIkrjovVIQ0+9huVlD/K
RfogXmY6/9N83FeafTGLwrlJHTga1KwEtXSWM5iTd4aZ/kjsitcVZ/LRQJFNefnFpJ/y1GVphSPo
0KDwTlCpvEp2Hji8i0KkJ4Kk93XFl72Ug72iMTaCC8wxqYDvRTnsBC0dI5Q8HsbJ+UrTqLPzFqg0
+lBHjS72oiEIktMqDo3bOJ+y7qCQBr/VMgvV6rKfd1LHd5obmqJr49HPsjHgcoGChI0exMmUBnOi
99fgQe6L1LUP+iJR7rWHn9BeuOK6Ib1I51DwgK2lzDDXVSgQdtkg83aczUkd5RzLqIZ5uOuBRhX6
CnV3AdbmspS6wk4CLzXTu75wHrp83Vijc6lPxhiq3hNgKfXy3OvTHV1y9QGOSRkZ0u8DzLSSyguQ
NlK6Q9QJlDbtWSEZWMw/iF2ww6+TRiZbd5br3lR5FrI4/AHpjqaQ/rHKputs2dEQaT6pbmrCJX/K
pqri5/s+oKJ+p3VxeoxjPRz6+Ae9/et+zo1iD6El8PWEvd/q5oGCoiEoeI/HCSmI1BBlUDugpifs
hGuaxKLeWNfD7PIVuQTP9NVyto6EJjdDJSOFYIR2P0adPgyBGJNL54SLLQetiey8OhiFsy0KGYe+
qW7TylckIqzIYVtk2vyQrjQ4FiKOMvzfkK12lydy3drdIMMJ0JZp3pk+SIjBaM9ahEuEL2/HJTWZ
ukQL81HbiC5qoIYGtISbkOni/mCk5m7Qqwo4KmrUwlMq+LsM2JzhDInqiYiuts1GAzxNWuRB1aA5
5uV8j2EqH91mHlGU8r705qAFbqq6EIfti4AUwzrTs0OWXphshaw87Z5+sQIiM7cT5aRioPXDuq/0
/FNbHmOuYDwah4kVftRI/1wM1hT1vsURpk/3QjMv9FGL0rXqeRXxfICgybqbE3cj2qeupx+4VGVy
pMbzSIdBERIhCH2Rp+GYrG1QCvkDEfbrSvraIWm/Fsa8l7ZUR7CwzcYd4ZckAA4DrQLsOQhvjaxO
PFelV+zaRNM2IOfCrDC/ZUAxI0CfIPjs+dqEtxpyahyLIUs3EGXmQBnOxgeUFQCkGiLAhU5gCHVs
pvlL3KAVltXjz2WY5b6qYD4VZ9A6jMtZGnf92D1DWHvgwInpktGSGzn0MF8TP/LV/GPxVFCWYtx8
NwFphIXFly1kfm5oPeQ07WqeQAwnTXdwAScbZRfOoAuCxVoDCFZ3fl9tBwPeXLZ25LDjrQ8DpaKT
1dLzC9tdL4l7HVbD3tY0lm6scgu5Lz5Cx2PRjgiPwEpTA3M5TNmlcpKvrcsVQ7Z4Ar1Bsz0Y21hf
rrRSHukWOK9WdV3l6h4M9uXQe9tBz67yE5WCmp1rDLKe5nTzSrMilVWccdp1alG2psc3SsiQ1VlT
/I4KsZPKcqur62Wprqw8/toDTALjFn/N+/iLj9UeCvOhMyv0ihHX7hJ1n/RVJIbuXpsGwiemBC+Q
30jXpOjC1vTASMozGvTTLQiUlbNyvZaRtOY55I8fptSeZ4moPwffnjThAomw2Nt9Fwf4v89rWx6m
Xl5MdZ9sBru7HsxJC4fY/1w0ibXr9OxTLEgFU1helOYSJHpBUSrFfjvAHLcze73P1k1SU9wIaXtG
7ckaeXu5noexsT7Ijv4vEJJhNl4baV2HddmEcLry/Wzqd+jjnldDtxWjSDdQEm488F8Y23gfS7Fm
GzGJb5lu3tuWXPZu4VzrqxcMmCWX0F8bDjOOEaWuc31lEdkNPh/i3aEf73vLAOlIds9erkCsQgHy
+5zqmA7SceNutJht3GSAbZJsfGigPUEFVhRzjdtVSfO+seqvU2NCg/DGAwLv9ZbMkwsiUOtD+G0d
Z7/+SRqEkytpnw7ysKjj89z/pq3Oz2athwADmBC6Wz7qZcMEiPI7vR9PJQxDSNDiufO6pzKp9tBW
AXEN47QHXDwFqNrbjbldSjPZTLZ3NS+ghE0nLgOK84dgjfxmRucU/W/I59VD1vbnSvFp69Sfc4zR
qJ25x3VKglZhXmVzrUdr19yCFrb2ZGcfCnvc0WqboTQwoChWDAATZHtoZsHx1qsbGr/vyRTD7NO9
+271v4kk241U9oWrM8kbAzF2MOY5Mp1C23nDlW0sF12RsObmDHEno4iPM93CINmKbTEoPKYm7ObW
28n0HCWwhx64JLBHevX1n3oB7L2YOVJHFFmG5FM36ezpGiJhHBVdCS3dc59U/JV+NyCKK4Qqz4b9
KKaB47K1z/vvSlNhb6pzU6wx2qjJzs5FCL79MSb8HcBcRw9OVBg2cxF5K124zWqEAKJ2tRIi0Gz/
2pYFxCKxWoy46PAL7GM9rNUGdeZsL7xjnsExV6pQUeklQIkXW237WieeRkE7NYfXtci3qDlmvKqF
TZgNX23jwm+k/YBe/y7FjT1LVifMXDfbCfrKqMhCU7FIZo7ucTT2hges1p35/5YefxpaLoHcGPd5
aWWhkAjNLV3zxVJuH3Xk5yLk4GvgJJqBDaxdrKYT2Hb7U7r+s79UfP/+miD9uJ1bjZAaOAyaHKxj
bdFdSnn8tGh1SFpp4XXkm95MkHiFxooM6rNmLiIEGYeObxv1Q0Ibtp9ctpmIPJuURSOItUFRaYJq
Nm6S54Krd1O5wJnc1YfJyvnoqsQA+dAsAfyLZ5CdZejZ2nlrt3qgi3U6rOX0NR36MuylVYWaXfhA
+pbd0NviKq5X7CKMtsEuPulDe7Cz/KhX07JNjfJ5LBaAYU55Se7I3bYCtc7aFNDb4mJr2zNARASs
QtfpvXDQ1M+iyH+YlRjC0qo3de5cOCscu7SllfAUs4v72tnbtR3NWnK+lA+ji8p56u26/ASJITkU
Guu8QwF9RCBT5yqY0N5y5HPRdsCQOwIhPqWmweo2vI3+HgHu89Wfvs+GeyM67TaBXjs9aVp3Ndhf
6FM71HrlBdmKh+YpJkyPnxEJ7oK69WHL6/Yt1/1PcitRGztbKyaJDnx2W/o9UzMXXynonc8toemb
ukkfnab1gq7tm32iAZbNHEYzp+5HUYkxXJo6EJXScTZM7mvKYY+9Md0s2sA0jPY5ktdnmRcDMdMG
jHShbei3u8qr4RrRtPUKWyug8hRZcdsEqpJo907nhp0qOGvdHyhUbtbTVWyMItngEn+z0UfPuu6p
RaAsVbDPsr7fz0JgFM9fJhcMdJwP34uxsjag9oogTfNLiCiSujMKIvJk5zYhHHW9W0OlFTyx/jSk
4nwtl/PFAX/t0cLetT7VYiwlOfJr2+Vq6pE1JY1H0r9Hi5Q7dyspXt0kzuU8PmKEBwDxvFW76zxm
KpejHpWTBQDU+ZKtOaZUNX1qjfqyF/KL34UQvKwAyjvu5mVjTtcxxqR0fpqqClQOFUYvk294eN/y
+M7wx2Tbr2k4YQzHtXnG8jwayj06rQeC3nS/IkISzavTh4qi19CJ6zviip8Ri/zUF+Lal5MVIfx4
gKvIPKGXbWe0eVSx2W1m+qUnoV/NZgllVZQH4ITpKXI+YDX0kT+sP43GnwI9Q7aqMiM1x3drrAUZ
dNq57s/mNGkC5Sxbu5zOKf55np2HpQFtxoYtZvfSGN2tk673S64/TBSzUUmPzRW0roYLSMoXHckT
5fTK6Cy1WXq1rxF9DUSLsYqJuRZd6FXyOy6vGVbletbEsgtiLC/hQtteNrOynvvCvpgKYQTw5dPA
bTFcsm6fAOFJqkNzOtlT7QEJSFD2zfAjNu5mB38UmMm9WXiwQf1lV8flnlb1767eWzgYw5nTp9nW
t0obQwXuI6LXutYcKDfgRZdrJDQlScndZbX5WUPIqxtUlOqKuqYx+YZADXpy8U1rNLd1P13NXXuP
dGbOgVE9Djb8MGGPD/poXkxmcgCo/kVPq/IJU+ebWrMtQE94GyzxLeJhuDOWsJiY/kEzc/dyFqh6
kco9g6CbB509rkE8i5/mZMFNLA6gnPu9CwAu5D87FE7pH5Y0frIUmY/c4uQx0MNJZpCovnY1ZeYZ
u8a8LEqnDuPOx6cjAjoLtwqo4bW3TcNdkfndRoLIC4VeFlEt0Z5pF4MrKldbAhwyxDdNNguyPqHA
593Eiy4D0IY7T7bzOXrHxyyefAB46BhZXrKetUygU6Z16LbcGwOathTOx3ivpyB6LUfrqInRAC+D
QqyVuVsQoLpM5dYpuK1nDR1yIfeuoIlS9+eNScNHNGJERyMeRJ31N6CblzPD6fsQkJNRSmdjShIB
urb+nGoVHwDv5ngYBHMVC3pwRjzYjIWD/LONpX+wyyzyscIa4m/ctrAqU1Tsu+HGq/tPSm8dbt30
IGPr/lQNFellXIXmCYOu1JPry5XTxSLOjWAPqQ6uIJrxmo2Tj4gb14Fvy4t2rM9H4ZaH1Bu2yqf1
QRiTvzM6IyyVcnBT2WAwjus9xNdPGdhCYlwjW0yX+CDyQH3dEMSuf5Vo9X4wqvqmbF0V+E7xo2gr
bvcJx6aYJEb16N0k1bLrOuOqNbXzulluuQ+2JI0KSouUCkHZN4fCyvbUZPqYGxhJVRY1aPFsXP2L
P+NJeiv5NbaRI8YlEkjxldUQn6OX7x516q+rBBagaasRGGD1ZcA6PtT1DTVN4hJYPIGwidS/r4or
dGLGYG1aZzfX3mb54iWNuhrNDY3JdTDI+KuwMVF1L1FR7aAmvpq87toYHgsXmHCTpJde+mQOBxho
erhwnNFhO4fESu/mYe0DE9xi4Im42iYDl+Va4PvPZTTDXiUaOYtNrTRnk+a2HlKvGIi0zCNQtt+m
NmseZ5iSeiRV21zDQsb7709CSwgD5fGAs6wOQ5VqoSjdnN9KJgmyubZVaiJNqKbv1eBE1IYvmwQk
RuTFP4eqU9wwdhW2uvZJ1eN+HuY1kAXQZi1GYoDuXLsEZsmdW7cN8NClvstYNyGc9iwsOv2r8tN9
3jdRkskt9cRPa7o8VwO5yQbyYlo0e82qPxvtRdfJ6yVcV9USFyM8ChoMnY+fas5pCRjThzpC2TeO
SsKzO3Szd2Vq5FvB84b4DueFZe3rVcu3jW3fiNF6rHB9tGX0AhmLRyHNzTrCbLW9ZI6MlulX/f3o
aqzjpgSN7EWaqV317VhsawyJoMq9iojFeNsWxEmNwQhdwp4RciZnegsj3VGo+cGKCybTKgOjb+6W
bvApnvJJhQlnjHph3GbKxMpaaqpX+u9dm2VhK9MveDz0Rulht3Qp5aM5J4rO7ifOGIJP/JbNZGgQ
kohmafVBM6X21q6mSyoT956Dqpqhm1MoFvar8HJ9mxdxsxH9fJcazc9qrHawePMgrvNn08IvSKIa
hiE4YawZV5NxtAIWL3P7qpp96yqGf1DX9kVi1RR2GghJQZY9g0Y1ctmP8JKrdY9r8b1bu+scob6m
RpGM5ozUfhALeZXUDh3RntBewxH+LFS4CUEbI86GSKiZdKLt7CT9cs5qXxOQlmibg1rWh0NRdXWQ
W7EZQLHDYE1k0HLloC0659PlTL4TCN5tqmV7exn1s7Itvmhmj0HQ2ZTi1MmN7dz6nfT2hd6rjVYF
qcGCtjwzXIf50SuHT2BwwnakVdJNs6fVXqftqBEFa5Iwx8BYprCLqy/j0lSU8Y4Yxv0ZEk1sdJtQ
8Fob122fbGkE+WHW/qfR6XE38tIMqjJfcKm657bNPYo95FkFdKllD0X+2Czb3OjWKCuuE30wNyQx
s3DsCGjFHcx7GO8oZpCR8kLbKpxNnCXlZpbNdLb2nJdNR09hBQJtQVg6WG01E0ntwF57KBamQ7JT
ma72hZv/KPofVuasbGm/wfQb46CfP+Vxn56vVnVY3ZFwq1v7UTqJn6jPq+vJ09jtBB7ClPA5Fo9Q
lOwWZ+hqbcrByAMjdh7dtjaYxkmFhtS2A2os7jyeIOP5whwm4mhVxXjwZON7wLqh1BdOZ0VePnmX
HEzLFgSgiQBtZ+PM8geVHn0UO3McmgrRxYjrBKSIp2gKafXrvvLPMLDhRRZlGyWJCVBcA0xbxJYZ
Tth2iTtVG6I/Q4hdfTBJ6DHb3NpWbm/HsszDYcjic5UTolj761mRKs8k3lJVXFDE2uAXXjuLf+27
dw6tiI3tMkCC+9iu/X05ZhfJYByXwvWieI713Wpaux42U2Cc1Mc3qW990Txt3RSDMAOvtC6oSvtk
ppqHBFWShyOgysFYzpqa+KZvY6sNhrGftFLbzdn32kbaehREuOkwvNHWH9yJx0UTZTg79bEdTI1p
xmjQsquxdLKt5Sfwees8aD31ybSKvZHIrxWbhVjY1aT6E3XLI/je1Z+b5B5xtCpo7eVsxfVpqdjQ
XSnDkZ3tN+t3uPKwA6rIrKm0TTCLNnTpRNpkHpJZ/uy0GHCvsKja5yxq/MRnQ1oZCR9RRXgHGHvm
sJzn1XYma21PM3UYBQiuqV++xPGtg5INUcQxj0i5/yz85ptfE6tWlraEs8EdkIvPLVbykPWfVZIR
OJ+SnZPVnAh9oE6EX733L/yYi2Ru6CqhjjYwDJUGhV9322JRVHIYykY8Eo+ccy208ozkl1tf9Gue
hGoeOZJVYgew1m29vXGzh3LVmOuh17blxLWU9AlnhFrJR81E9GR8lWbaue/cjL0p96Wnhy3hcWuU
F0DN3QiA9zdUT+7iwWyPHgAGN6ftStp6Gq3g4DnN2Hq0UDj98zCdtYW3niOPv5lLH2lWr/gcm8ul
YTQF2rFRgY4ROKeTTTQe0jmeg6brAOoU9YVV9te+WDhFxWer47T/tKLbHLlmfTOPOjG0RNSbIREI
wxncllC7Yh9XTCs+VypfuLTXrVX4vFSlRQ6aprT8GJersRuEszfn8ta3iHgstr3rZH9pZVkd1XN8
nXrofbV5QQS2f66EJHUmp2HTgRFteuzqQdwR8dqJvr8yvGYDGpSsEpHBRLch/2STg9Hdf5O9uy83
aT83oTM0Ocf1WoZLJw5DQqBsHMj/Sew8u9332ST3/eA/Ut95ARrmUpHVMxbr3DGPma2TceDymiVb
ISFJVDb9jVZjauXt+uDnIcfuFQVpt5o1/fzfHJ3XcqRIFoafiAh8wi2mfJW8ad0Qo1Yr8SbxPP1+
tTeK3ZgZdUsFmef8tkx6uGoru5J8/9V0rH2Lsx7sZOiDRpsPEK+xNqFSnDV1J6aK2wAju6P2+t01
3uth+Jvl3XYkr/HPIjhTepaPeFrKQ8Ih0LMRx3ITZw0dTWg5Vdh4rjxVhfdP7+08JgGQn1SODyvn
vl/mXtj76lm33+st5xiyt2PVMnGUrb7xKWXVGUisj+q1fFWiuS7+9gFDCtexpC/SpcfZnzsjXHKe
oTS5JJ2d82RXrJbll0lQLME0N31Yf20Jxucvw7OX5iEiuX9LaIu14zUFYh19Ol/NGgqk9cYKAbg+
kS5b8JSQR4tAR2UhanQ7cDKL3iTB5+LU+cmyvAxdmCl33E5NQNF5N/9sYo59vKpBbvCrN5sB+BpW
weK1j6aubiJrEAMoeGBURXItvXoNV+VdpszkaNjcau+kf5JWo901SfV9bhf/HExwAcbyl82b1+Ok
6uJc9Xm8jB2NvJr2QsXsrqOcPJitPOpW9hqtYlKtp2strma7fmcVEAGFHQXvi8n7slhf1dS8akU2
HqzqzKjyUrdpduBScoMx9X8aJzkZmft3a4HeoDE85g2LaEjzq9YIC6BE8NEASk5x+aZ1au1hYGKj
286L5QJmTJkK87q6UYF3ToesCa0boVLnqSW+xIB36If+sdRh0MBVdT07eWAyw5C+TRxhQwZBLvOM
E5ZA4bCNB2d5VwKQaVZlNFczayRm8Ln1I1gaWxUH18iaG5FE3+3cCLAK+XpPwAj4+N8TOXyYrxqe
iTiZpt1Kr7vjVGXg1tuwR2IIYiCujts9923zNlfwbo45n0QunsHA7XDpCnqC7VnFS2J9c6x38/IP
Edd3qZvc9eep277F6j3mBgLAYtAjTbflqa0/ZVJkQb9S35TMzyXkczCKlTM0Dc3K6eJe4ZZW4w/Z
jtc8hQ4S43gkdZS/mB51E9TVkE4sk6nYC+ky+yfuY92veYz+7wHGnqEOSEosUN+Pi+aaMG0EqrTF
9O1yjucjeJczM4u2/k3qDo5sCnx2xiy/Nle93FH4YZ7bWzflt3rxzlqShI3Il/tQ3wKFpru8YWZ0
Sy6HIeH+V20bjxTGBelvNpv8wQYfjLOAL7r+UaVKBOxLzq50IcQSfIul1j7nfaoilqAX5VKMvAro
7DGFBXLd7lhW69nTmylkn/bGhNurh4Wfu4M0s2XXq9WJMOqQFOpLps0mhaitSZvie1W0dePCeyyQ
7gWz0RyG7mfsprAvnNchKx8ZdvRwKdwvw10q1B7qlNgeYdgOT/Uk/9iVcdKb5iNWecmKVThAaEax
05LizdrGcTciTmfOLCPXm94302d1Vr96LfWw9tpnwx92peFowTL63ywEBzHnfyrfDaiLZscQ9V+z
MezQXhp0X6X2V8+n7qC6tLoLU96JU2GxNPWf2ivEDqb9BOV222oGVn0kLHqpZR61XsYizfi2Kte8
FHX9x+2a8zDaC2eqnmDmZ33IPW0JFj27ta7zrUqrAJ1IL0BSOp8J76nGhrNYcce0RKxJT8tR7dDU
05Wnzap3rDtyMk6da2lB1W5ejNviaV2b4sCR8jbNKZvbUPy0m9B22BLUWXjlfwDhCACAO21vAzIb
njVN/5vkNk11CM+CLEXMM5HzlGh1EabNvy7RXpbSbXbz6F8QdlKZak7HFT7G4ZcWCSN94hWvo2w2
IoppgKhppasXi0Wd4L4Raikw+zV0VAt4gs5nYb5ItX+5WZlxVv9paug9V2P60LbtlExNxjwx7IT0
x9Dt6ggdHIiGj7mg1EOS+sYdFscPOyvJuS2vEMjfhbuwfvtGNLUcv2kydBGujFs/ZdthQ9aBaabl
JN1ppt3Gwt5uSJPOHF18WyTRQNd9sObVm6urn8Se3jzkTEHumtmud9bf1ml41a3rsEg29e1X761h
tzXtKeu0a7W4H50+QR033nEu5waf1tXbHBWbmTlzjMss9vX8NJfNpX4nd7hC2kFQCchLhnG91ndb
laiAP7E/+PTQ9WbjhEtv7MyUMycx/T5aKIkPhDv379nQw7W7xZeWL5/S1ra/jnvKZ91/EmO+BKlK
j5Do+0osxk4InrLZWNKTnVXMhiP3SZWfZzraB8cqojUfkGAYGdRD0W+HCmJxnxTKCQcJFC9bQ8bp
yFLvdOCRmGXYcNr95pj86HLoj7lcMACX336uIPpZyBEEQDCrbkDxO2awrtwZC8KH0W4vS2faYSqK
YKuqfwODVDBZlRHC41hBUdsgvSJ/BT4mUMyb49Vq3m2HkY1p+acu5jevA/JRLvsnd50Qt94sWS0b
xqt1YP8oqUs5qH6IsyrZ6f7wVtR3pqMLlM9W3zWCLLRHf4aLbTPnjXT9/5rsrkxzg7YE08KA9GI4
aQzJvJeIkDB9JMHcdj9UiFFlPhjBwAmWDv4FC939B3JnJuKF58PTwsnOz7KuYg8fSJBRIRs3a3ao
HRnbNYbB0tMAvIVz4hL+HBJf3LRhnJhZ/XZfN0O4aD5wTEqJk9fry+n/X7K5qPYgCQ9YofMd6gkd
QnGgyG9KXIQQAFsAhOci+XKK33rt3TO+XgW6zIA4sqxN+ir3iTc+rXPzNZfoypLUlZEzWnFPXf11
FT6fzIaCfaz7QBDVFbdNM1zUPPwAjdYHfpKnyqN7g/DRCHEGHI5SKjDWwURC0v6MoIFxgXCYzEo7
O+ozkNVszc/NFS8ydOZqs+b2+SfCqaOtRpRl26N03BcxEApE5WIZulW6BhQOyVOdcN8nTk4UWs/x
IPu9CQLScrAFbQ8yL0z1QGZaFjRvWplvOxpF7ThPEXNtiXHObcHpLcEyebBxO2ADTSsjNmV6sM3u
D+HI6rU27+qS9LPJxyRoUyRGYrCc+7n0aHXer9qYVuG8Ky3LaLfs6H2di7fV297aXJc7w8x+liV3
D5Wjv6aIv+JEq9pYz/XppV3tltOOcLqFZbaV8E6VJb8np9GuupB/ltbj/be6R6zB1xJhU7iaM2C3
zG89exSuDd76DfpQuZcFnO0gAKXRkHSPjfSSI2jjk9pYeYF18Dk4D2vS741RqaNIhoszFSkSAs0/
zNL62cqJa2sl8cnu/Xetz0+CS5kVrJSHYhv6N47UQ8lF521hXvDvau526qU8yWzEjWNooKZ6f1EU
iLC7XaTbG0dzGqq4TkaUYY08bgUYEuC0asshHtCNctjIfueY8tWWNgIh2r1iHJ2vJp/67G/pru/9
Phgqgy1NAGw6aReYql9g7Bh7gIb6pv5JgJlar31jszOCVsvfZzRpKLQyBDgd9+y4y8XmRcW86Dsd
NIc5bOKNmD7rnDOkmidSuutOhWVltYc1oUdhS970Un9cBOYGnFpuNHTtf01lf7olEPDSPJXYlPdr
6uyRhNQxOzRi1XF9z9wF7cGUzLu2Hy62Cb2iefpnY43bQ7K5L9vaxN09alS3uWMzI9FP3pCEibve
FkMrIbfBk1uNJ5AeuAi5tRvm5edCrHUIz/7azvl5mZgNWH8Y6VWob8YScUJgzytedeH9TXX1pulU
x2ajiksze1vR4u3LSjGsmIA0vSZPTZldc5/Y5rV7TroAfE6c566NylalgdUh7PJVm8XOxnTW3zmE
9MGzth0TPtdryyvv8+mFi1dGW1ZBidYHS2SQQSLYQO7Qs3LN6PZ0atf2dXR+NDixcBomL6SnjUqZ
0az4a9guijtx8JqeP2RO0T1ZO20Fo8dL+bwiQAvLtHusa/Ep8+XBEznfVOY5CwHDd+onl9IHZE71
dN92wtyNLafQWo8Hp17uMiJ0+JLqga45uS273DTBlWYV4rCkXkCM4I/VrEvYqCQGRY3ctbuZ9wsa
EAoUIs32Vo4AD/NvYLetOnuom8KN2z4cjGE8Z645npmaP+1et4OUwQVafAhhWLfz/7/Uvd13RGeS
XuBNYdNV9JAIzqzg///z/18KObmHzp7Sq+4+WEWVnxxDe9e2hbZ3CbUoCoNhtl+60LLUddamH2Ul
BQLeAUovb4+L3f6mg5x3eCf/cNtnmMRaE74g/ev7ysak1n3PlaE9p8vRHVz7UDWcbJbmCqBOSQuk
rTAsMKdW1HY/zFykcdWbXqCbzM+pAm83FlYL4zNzdVCzLU12FlOgiSIxToviI0Xgouc+YlY9+dzI
xda99TQl8mkrttgk+VVrpjHQCucnGbs/44qxnnbewDTQKCHe+lic8SNx5pljz0W6ocq/SsfvqSHM
pq8nPxCT8LJweB8kkrAxyYGxFCqpGi1QtCKpCe0qe4NqizLdMaJk81HEpfYf2eu/052T0ig5Ym4a
mVaGFn3cM/rFT5fwbmkP/5EBf84G3gcQVeKiRn27WBt8/IxmYtaMwJeOQm37Ae3Frj3r31OO1NIc
rznmPTTh6Q+/y1VqeeDa6xFFGKHSoKQ9NVaDWt6nZXloc1Sud44GikT+m3t/N23GhEKNLKMaZiHg
zhdRKg3yDRpxGdrEYNtBS7uRu2BUKQSv05zHEeUzivVw4rc8wnNHyyI/R1pluciWs+VDHvBBeKPA
X+alHLWaA57oc5PwB53TvLiVresChbfIGkjkmvUcItTUL3xjfeZ9yxsN5H+yhss2WKclSYO6BY2u
Uk+Eemr91kiSzK1/qdR9jB4RMIpmI3vQJkYfeDbqGwNpn6GFTT95x975mjRnujXTT9aN1W0TfnLO
LHExmhHZhK9lQbezvMq5rTq2GLcpQrC9JizXLD+7E3yZzj4YwwZv8ZYgaEm2/sNS1bZn6aivxITv
ynsKhxTeECRjNqJQLvuAjwXZhNu+WAMz6WJpRVxqdDx5ajy4k9BOHgr+LhfsyH1uhCuLnGpt/0aE
xxhI0/tqFLcekaAZ6rbmuzLt09pvLzjTSoQ3LuDXqsWVnZ2y3L1QpvphzdU3A8eHBsaYOClar3k8
jrO8QYx54TKDGSh0kKp2Tkvp/TE1Y+ck4iIJGog0MT5wIh9SlbyqqrH4iyFgbra/VmXHDbIzaouS
r7WcvvpxPPWLe3d/PSuLoOE1JWVsnseTPXAOK4OXBcziARr7p7bEi+x+Oo40qjlpl2L+yd/MrfpI
Fw/lvNM+V0o9GRlDcKpVD5PLfyyX8ZewWaSJo3ooG+PXYD0LR6Z8AHPzQYm2OSbmhjoWcR/8yg96
+OJgrfVLrbQxmkcbJ6Cpnje9PqTlhi99bmO16o9Onh1WWBVH05NTMotdT7JWpGcNp0/Rnxdi/R+7
5Wz72VM5Wt6On9CMikT+U+ny1bi5E+tQnM5SGXurBnicra3bm6lq72KSk6689MR48Lyper2MdjSQ
HbZzlOAOx1ZASCCBXqkdsbfKEMZpP/gQiQVb8qzcQ+oZ/7S2eka8V+3tRsh9O/sL+BphRLZEVZ7i
wSiTzvhUdno1qvFV2Gn7XutNet16D12CpSMH3lz9ZLSgubyn+XOVtgddbvMBGoQw/VRPHmnevWq1
t+u2m9mZWagPzkGfRbXrt5Ggz94gsmbq4kzjCLGMSjtP23Dw1+xmooUjZYU3xxyuUDXiVMEfbbaE
P8I3HOEo27WS3SMZ6PPJ7vDkQsVZXGSe3BHEXQeoGE4OQP+3hyCnmEbnj9yafMeb7RyrVTQvgxJv
rXZz/XR+hYA0n6pmjAoxF6HMIRmXvrGezbxRkWHkxu7//zfLIn0ttcuCziSYUPm8Z+Qdn9OZpytv
pHOy7R7THU/QgY53fgct6h5n2cbYHMxlP2eJ8w6KRb5a2yVxWomLBQhiOWCxW8LH1tWEausZkk3p
vVtOJgk8oH8wm7gcfLyfG7KeMm93k8nrNtTtI+nu61Fv1+KEQBysORUsodn4wMJvxqKDxCJyil5b
px6eIICxp3pa/bLWnByt30nupBy8dbX+o8shRAf5Wxea+zhs8rGqaVlEAds8z+G8ldRBj23KHGyY
+8xqkWSV5ouTEREqc8d5lUnD/W8Xb8oqk9cFpKVPoG8kM9puW3waivSMBlFrdp5mb0B37A/varP3
jWrO1qSWM+Ficq+IK5TaqP/r5Nq8oIDgLk8A/JvGKSLR9I8FOsdbpy3hlDbp62wkAPDKuivo6QZc
9THdWSO6hXYBiHHw+E6WQyFNNr3dcweU7p99mVwroqmvsh4aTE3YEXSczXrd1ai5lx+jqFXIX45P
dzLdI+zlkz/OKyrKcuB808ROTT2WEJziMbXBPyl871mWctea120rxWM7l7DCuV1FYFQ3wTtwGBcS
2ftxY67LrCX228w9aPw3sBm57tB1hWcBma99NEi9OhKnxeDjbDuDhTyuNl9EmVMF2Vq++U3WxjM1
SxFAoDyPtvlD86vEK2D/q50qoQ0M/KtD2RNuhdk/qeETDMo9TS4ZrlufH3lE9Ki2K+hLwQRKrxSy
/A61m6B4iz9wNQ8qyacwHebp3GBsQi4+DDtMJH6UU7x01buTn6jmBZRTdFb9oA9edhwtOMKqkV1g
zHfSJxU6zIKOjqicIJV42I559pOr+lUgri/gick4esnuPJnu4rzIpyawJh3gBH3ypxzNoEhxU8nk
fg9XdhLA2jTXLjHLi5kx41lFxrYv6re2wQFRal0Er6uixezBz7uUxXLbOA38xb7NvRSRXLhf5NL/
xyWn72Q3gQMheosyS/vx+EbI06w7Kj9tYYqo1RVGoFrfPDgGwrl6dIzjsFhRfX9xZsJ/j4kP118r
T3vMBx0NU9a7gcU4E+npvL6YXvo0YNz46urZudPuu5ZKk515HzzQEVRhahQbGF+NMafr35usWR4q
xokHq/Y/SRkOmtZdPohVECdAUx4j01SxnC0NZHRD+FUAVnJtozAyx1sujNeisWGAGseHzOztm5Et
C+3MxXVsZBIzqb6uUFfUkXH18ufX8cqzHiJ20k5SWVbYofbhSM5ABOzU39HYiN/dzYsXYKPtkIGZ
hHni/TimGF6rXPsLaWn/nbkYUYj572MFOgfJhHx4Tj6q3HzMpO7/6Gd0eo+5NSfPmmwgXTUcDZZg
PBvWJ+mke7ZKOzZKz9jbWfeeCpPxctaeMklEnXFfGT1pZafBKyZuIkZeFKbPaQvZwjpSHHPjriWA
9QsxQZ/KaeniNGGCrlJju2pO9+B2D2M3uHuZsZ4ufffaIWhG4GdlD4Upfrpx6o7CW2x2zLJ/7Ht0
wpZm7eVqD6dNLAp7H1Oy2fJi0g/cpb13cFtvDXmiwZtpQQgqt50DyluAOra7NktvO5Zeiaqkxp+u
26JmFmu2A0se6xcaAJUZy5EkwzNOuuWkNhfMsgfRcvTlcXCN65B1Xuhqoo3S1S6JqWTdHLxl/Rw1
7XN1YcDYSAmHyXaZKtL3NE1vnVfPAHG59VbMeDFBaevN8eMcumQ3E2n4OvuPG96NM0cMumB/TKBp
hiQW+JR27TiLq5jnp0XWCE6xGMbrJvmBS8e9FEX3x0KtFfWZZ1+sBQRoHIdHORf+blxTCVkmrbNZ
KRaDdGegRSYVremvLr6MzQANXTSn3I20mp9qvzBPaMg0R/ac/Yq8aK0bI7O12PToq6z1i1U1b7Kd
oCTGAkHs4mTRoOfZubGOVlL2D70DwAu/tYWNO8hrrn6tpUUEsBX/gPqujmRMMZUBnt+6bP1ViSoG
CZveyI8p4Uoxq1izZMm6y90OBFMHqczeqVVvrqPxJ8dZ6PjrGkLq3rRevOC8pGNCL92A3JGwx5CE
ldF5y2T+tzEgL30beZkPvOvOvJo6VotT3b0lW2O/rXWBnFWzv+xm4aFIGxl5xMkG9ooKdZPiyZZL
4G+TFeOgM46VZXzZOMD1lsgJtU06k6z9hWppDXWF9lkmw7c3EOtiZi76KNu75isdmwDc0EmFbUdN
onJ4aE7rjWzcxMpir3HsYB75foNdDlG1zLvRSf7TVDPvWSuqSwJ+hICj1w4cIMHa6M2TaU9nuLxL
OpYre+02oiAFzJ5WdRMe1vzNbg+1t8DkiqfalS+JVYioNfz8mK5m7NFxak9X2wfxY7dcQ9JL9iCb
4bxuPnOPeJa0d0Rl80dP1JfAThrlq4Jqtq7GCiGdLP6RTNw0chId/i01L9uG2t6Fj6hturXWsAU4
nhwGK7tM/BBj6xO5FLgWMHMNdhfqPi29orI+yzn71fTuO8+Nn6lqhsC5q9tqP3/1R/VHy1zKSu4m
aVEXSMB0g4kbcqL39Rci6IrIxF5hJRjTQFq8wMixSVKkOLXewhsz7VzBPFl0+2K03pdp/bRt/zPv
lpfR5d9e2u5ebFpjSGIyTDV1qJNE4g3wrlivx7us0mtb9ojPcXXfVi0bHtKeISFPHT8yC/ez2Nod
/WxOIBYPWdI23LxOD4lQQFvdXVyEKMjxHMDV9XtoU1SFGA+G/rVxvYfagp9r20vteNcsSa++xT5v
mayVSIJJDSHOI/QmeMktwRy5iAPaIhNZvHdrKuQryTBExThMzM9//Wy1oiErvpClfAMiY/vwvId1
qV7KznxUi/U0jeYOWvsxy5OLWXsAwU3/YPWIWUe+j00aUui19oeUHU3g4jhUmH30KZ67ipmPq30p
WCcT3UbpKpyQvebgO2rdDeu0a1rBcz/Lc7/0XyYS34Jkpvu314zmgkN+MkGxJNhQvhZGYBvWwYDc
DUasBaZfRo6T+yjcmoc+52jErB1ruRXK9ehLndNiZSmeyAAUtobLaRXRalYIm8mUDDajfiYg5wcV
wxC67na1c/SCbfEM+/g4z4rvoP0pDazhyKA2JZ99dWCLX7BmGDwsw70VZNkVI7qa0typwQkUYtIA
3TFGX22yzkrGCZzJCllyhRPrbQu7CgLjyHKLl6HZqtv/v2yGvuBKw31jEKPvaK+tsrzb/7/0KYK6
HEMuexemonGO0xnQl8M9yIzq1a7TLVLGOJ9nukdhawx+v/RlR4IS4qDOPagLbZ7jkhUeQR/q5n7b
OT6ySGzT+8l3H2dB8jN01G9GObGg9ezgyQFRrps6kWnAWKOFMx57d3lo8sY5Y0gxHrm6lkPCKBM4
lfmfgt/gMmzjRWR2mBTG3l+Tbt9osNwJ2eRXCWvDK1xn0WxOZ63r8uOG5oDrEcrIUACv//+/yJbq
U4cHIzBQoywzHDzPa3dakGV5hbKRGi1+ZC3JzHrHF19Z/Gp6npeW8LGTvUqTcJGRK4YKpl01yyfP
HV5Fs8Kq99ZHP8z6abx/SQnXjrR6IU4u/7uRA3bqW2s62f0/h0H02Nk4cK0WmB4uxMWXKPwhJI7f
P8AYrycr87GM3BlaLe1Prk7N8koQs/GCmDGLs6S3gdD5dRt2YGp8Eo6jNTEO1oInbKXLAl3o0c3H
A93pPIZmATjdaGd4kyJKekM7Fj21F3XxF0aru7qbsJ9Xrzy8rPNwwy7dvrpIc4EW2gIyVmT3H9sG
4cEU4GcI20WVRnykE0tU+1N3I5ZqiAakve3zqPQk4MV/rVcldnlf7Bq97JGtrzNT19jtKXGYkLIp
mPTiWuDAizq8xmHeOoFTg/U6ugkdIe5o0uKesQpf7e1vmhACMHe+z/PYGZfl2lZpGg+aeq+Fv+sI
QLnqsthCEz1xbZvmC3oyo3tnIEiPY73ykSHWs7jKb1qDxDbtqmsPzeQM9id/9Qe8cr3TAiOWuwop
wc5ziNMXmTxkCfZCbz6Z6/rScLantuXFvpf/9JS0cEgoImgcj8FH306pyn89SKWDJf85MySuJ+f/
upZDzMbZjv+x+XFFcRQoYDrFZaHJ4lfvkjoYRsRh9/lBPAoSDugexSVUok7tGUErHfVtRhXDPGZX
vOWoTZqdq6UGV5heRdq2XodUnljUVTAuw0nNgCOjwuqRVObnsggjvF8he8+q2hDWJFm864A/P+Aq
n3Af2EXsIYffd2jPva3bkengRWk//Wab+dQtY8+VjuKzNermYABlLx3BGbr0DiZNpVaRrDu37V9R
GT8ZtW3EGCNHgVwawQ50af4n2dCetLqDg2HQP6tS+THJNdwTxHrlRaw1y3yr+0dRVy6T9PBHCY0d
pl2xmdg4rRawfTR95XlWxWfHBh5qPs6isuKLs+YT2n6W9I6ss2srk3OREoWHk/rJ7Hzm2zXRojqH
G9WFwE7uRxmRBiH8luPOxrNVTyeMq/scJUK0ZIRdWGbynyEfxKiPVBfmzxhtX8p2DYb2vEnwD+Em
5n6Ym5p0JPgDnQssl9Wzl5Gs0A7NW92INmgGbg2jWl+JpGXSTOSI8X2oSSzw25jOyZi0EoSr61og
A5mzvdEYnwYBywDiQ1z2OrAHoqbJ6Jn91+3T9ZqjpuFsYVPbAnBaeMGFK07bQlW1rNq1JfeiM5eD
uyLg0pduiYuWuuYNjDjh6bK97qKGhIgFU1znoURPck8Zk/2HNthJyD/m2mx9pIKI16KqJvTJmJm9
pNeGG2Jrz+3/qJZkBp11QK+s4jKg1N5miOhNxvjLQjPpkONX3w6ymzxD/ZSQyWIRbhkx9xLVIL6p
T/H3bYWxHF/Sm5glEl7yS1wmGnOsZKyyBS4VVsvJMP6vCsWpVnlxiqYEiQqCakP7V8cuYMwus/Nn
rh2Ey9AqX+zdbZD403xSsn0b0vKw+uZnlqlvpx/eCRojRuAeTUCud7qH+3KDxvnPlhsuNbU9Erby
Bi33oOPzb4b5zZzHi28Me9Ln90udf7eiPU2Va8QkGLJv5be845eCExKnPKIWPBco7NJfuzYQKWYn
x7rnaXTObzKl53zcAAmmT0x02aRhZOrQWqkWWzYu9KDTpgcnda295hR9MGcDTLzSYgs9tVo7O1gy
fnJgnovA1fcouCq10hSXfAORbHgdZ/tOSTTVM09QwhN1m5nFAt1VfmAmdRJWo/0yj+mzm2AlmUaW
yYTFOazJdQwVYnzK/NaPMSw66OrCQPNKPNBJzzWw/8zx8DvaCHOzayEdfU9N02cmiin0BjL71uLb
wWS2YgcfMU2Q51wjVEyM7GuqcBoU6Vc/3HHhraZg4q5XE3LFEpDW0951phdg3rPKDRF6STUhtOtR
EpeExyCJSw0cbHpb6ftFmz9Yv0gHdGeLRIfkTBYrtufeu86ZoUfT4k4UmoILIelCaj0asZLOtagc
fpc6CSXUZyX7qZKhaWJ00Zbaiaxk/W0RzpY+vzCnWnHyJ++oIbD8lylsrTY/lMIVDEjqYx0B7lxz
E8FK1luoo8zWkElG1uz+nSfQu6afb9ZA52JttAcrda+kRZA66NQPPEZXs0d3ZfaPuLofoUYCMavu
YBjD2a3QpS5zfU5HKw9ll6xH5HbHfuRxFhWEmz/MxwXQM1/XuKvXKkh4c4LSK3/WLrtZJRyrY24P
44CsHDSMyVqDgXcHkjgaD75rXH4asj/Ke6DeNFnMBg6ZLN0sjgk2TN1YN9LayodELBd7A2bA/AaC
OQIvJ37z1aicDirbA9bhn5HP8j/qzmPJciVbrl+EJgIBOT1aZp7UWTmBpSpoBHQA+Hou3Pco2kia
kUMOusy6b3bdqnMgYvt2X/4R+fmDY3AQqGeqqXUxHy1PvaqxClfsodm8W+Nv5T4KV/942AnY/3EU
cFMF0hBTkChOesiqjcICcfLj/M0T6TVm0Y3FGsuzx4FtFdbtNSSXa0GW3tBQfBq4K3Yj49k6c2W+
nUjQQPN+p9lg65YpJjdJ2JKGk23EEIpS9deWRnGFdLZR/J6uDNjC4e6N8dQMWdiv04kzB+Gzdaus
xyGCvORU8oZmctPkuX6dRHynQ3ucMbaRzBdACDdLXKNUp3mGqoa7TbYRJIMp/PGLp4JEMAkUbKW5
iU2hhVPzayIz1Zy3zr6d4q6uRMEeuzqpzCrZSCVnu4uctT25YlUDQ1wVUL4JTLJ57Hzn0QjIQgGB
eIns/j6lJHuuva/YFeUSS7NwGnN28Uu+7V7Ox7bFdpZZDsVCPdQmkhGeaVWbtjWvBiLmOmhTSA2A
kNjN4Ptg0lqPWDepBGKVFU3pdbJGd5X59V3oMY3mRfZbptHr7OEmjurmPtYt4mS2C2cfncerinWm
vpNhojrPVa844N/CXMLCkuodqbzEELfY6bpLN41fXZGxRy9nttKE4F1kxl0TGDcrgFqOrwQ+Z9Pc
27OShzQ287Os+yfcbrxeKvAWdnAwPNImpkBHG9SitbkuVzhxbOJ/l3AwgFeY0cYz1AN2XUR3gjRj
dLKyzDg2jXolMAo9IOvQr5MPOQ97igT+CIMHXdEhtCzRz25kroiHh5AgtWOKb5GYlwYrXcNKv1UP
VTEe09GAheQJcKQO6C2Itd5qW0UZwU+FrhWhWqjaStcm0SUij/dDhVkR995ZeiyJ0ZrY8ShG83FX
ZMjsHNrB4Ng3xGeLvTdQRee3TIg2uNP8OMz7Ej2RD7Pj1eipbcpGY2ulIaMjokrmHJxw2MUjHMgk
/NN2GZEa4vgGd12YmNXeizmQjNW5i71nGsp+BF99uCgLhjCJf43upidtu7WwNnpyfkuckIvUwHNl
z6+t8u+G7n5mRYPy39+mks2hU0vOEUofTINN5JBW1+U/7UAeEZAaGJla87ZOocQMecbD3I671dDi
oBBt+6f0micXoE2sQfKAKFyDNOMxyauXxljxxcR5BvJTIguqec3nup9Dsiyda90FGYnZwAL/JXqD
dTfvGkvceuc6Z+nrlPIX6qIKS/E4cpThu4yKKjz4YbY39rbNud0VJD/mi8DFi/FF3yoziDeIs2dP
u4dGT3wNHHqOlbxOVV5jxm5a+B7yd4zzBybUHoBWfSoT2KvanaHUSHWA4xGemuYmCjddZ5CzNr0K
zm5S3ABYXFq6IACkp1tEbV7kgoScknXwEidibQD82pkcHdauInHai7eu42J2qo7bIsvf4Lx9jSre
p4ySx0nV+pbjJDVF462zQHzVLrizoAjLLV4BDilL9GZ6tRAsNj0vC2hK/QwLcEpPeVeBy+puQ5z/
LcPivmm9ZGuqkWOEOR0mu843vWVzM3u8arXPhRA1nP39kCIPQ6QHFfQlFXyIOCPSiGvnL0nIl93N
3roOupPr9MWBkO0+CzkWLxQ/6fnIVGLT5yI6GNOb25FejGP7BMGBplyUrDFtnwnE3Gbf+m6l3kdW
jvGLGyVv/N8mxRfaT+9l7VynGTNP1zuPDqLuum3DR6x98JDmRZXAxsbkvvvn5Jam1ivvCAv8FyKn
l6Ybdt5vArIgGyyN5wdLeOGVxjUB/uFMTndg7fvqAx8CBhBk6aeFQ+mo/nhhyqsqHM4YDrxNMbU7
AB8tG+v+HX2mPymRcGSwZkx2I1gLx0L4msFj+XOIRtsRFcy67yx37e1EvY7jj+fKv+lZT/txEaNh
8t3XY7mbQs7fCNNsmjDHsAC8FU5zyRLvCdq5aVNub3cHU1g/ElLOf1BI/xOP+W/ox+//E5bzf0/c
/DdE5/8VufP6tHv+/4DbuVR4/pf/Bsf8X7Gd8Wf5b9TO5cf/A9op/mWZSyE5/UU0tVpAwP87s1P+
CysGVj8I8ktdKK0l/4PZKf5FNTsdTktbi8U/4//1n8xO+1/gXwX/CKSxZZuWtP9foJ2W7/47knnh
/5qWA5DXoQvR5s5aKmz+JxBw63eDPRif5Vg3z6aITnUYEFPyIzypMNbOZTGRNWE1Grk9Nk2eCMZ0
HHlyrVlc8ZiXGA1nMt99VrD1JeJ7yf1qbzRFjUeFuAn7VmNVSTO7KJ8MZuuru4BdkV1sAV1Mt0So
auXHSXsZYmtH+ROMPD+4utU03VGhgYUy1BWpS0mque18eA68jgSvhIp4/cxe+obHckXmrL706SHn
KSYMrIkCS8w2t8HxW1Cfkvb7nz+ZFdnRg7bHaO1bMRGHakjOkBRq0mCAHHnwEe8oT3quafnE48fY
NlhkyUIsGvFkXKckv8opWrSssj1ivftSLk82o2E2CJXf/qhRjuSWu2Il6iTnubeQOywUiB71a+ct
f53Jq4ajjhReeks4e1bbzgZJHaMEP5Ew/bazmolGeS4biDY1CGb0Bj8GrqFJOyItg/Og2WrUAt11
XgzHnZLdSQZgMJpMnbI0LO6QOKsxbZ6KqDbYyhnMD0jGI463WZwizVJpHIIMgS7/I12PLLcT3uG3
ds5RGj9mwURm3SS9t535qBjnecP0aXXHuS57L6PhgekSHlFc3BPzjZi4/XZteG1EoSZ4kIgIvWgO
BufchzZ1A5aRdoD53wyOTtK8YtTBK1CX4cluAu+eT+xPnDR3XeZbGz3I+QDFYGWVMsDLAsQwhOGC
v63vV3zwyX2Ld+4+l4VcMwKV6wja7IZkrgKa4p8LJ3d3Ek/HPxdKlQ7Va0MF9SY/Fhh6Eb63YxDB
dfJ69PzJGdZZp+dnkRRrdw77rVAMbiPoy2tVLSW5rbnsSRJxMsbixZBpsIcli3140u7ln1/oHNzW
YQrHMml4d+UJtsZyeDI7UZ2MFhxCrIx7U8zGyfRy555/+VmjeByBfhJ56Mtn/gzkqZ26Bj0b3BFk
JXWg+njLMUOiqvXeLkkIgWTCfzPBd2w0cv9PGq58zOtVjGLmzB5Sl0HloZm9FEK27y5gvwinfWmN
/bXQOb5SZCr4Xnq4SoSSeBo/7brqr64XS+j2pn0I4BeoH4xNKbIct37JsWvTDX1xMSQFfAEqoCdq
55a13XQMtUVewk3Kq1mtrSXGY6fLGnn5UCTGxEvvkLocbNmvzyYmvrMnu/acjInEXMzBFGTsdA7R
U8GcjLt//pvOltwxkyATWXHoY1ZLeRU0l8iem4sy0Mi5j8EFzDiHWDdzDJIjQbfWVGD4ImZn2zwN
eBa2rk9/rSKadiZ0/88XmRvaOVd8ojZj/YNTNK9+jh+/Sab6uYHfwaKq2Buh7x9GtQxBQwB8kuUf
EAoJ1mwekgrqUdNtoma07vtcv9M+3m5aL8vO0ppTJKc+vRpF8+3pbNobUmcE18LoNRwYJtAfsYAW
BjHOscV/S5B643oe7irAOS+0HcHPotDpGtjZxfft+d4sEwemgZmCHqqyM1Nc9USRwDGa6ocQzsoW
Y8RvQ0aaWRM0Qhn9YOE+eobHeBtmGBN80pJBobEZmzWMNFibGn0EOgKsurpl9qsxuqDLdPW+JTPA
Z9i+5nXynA/ZN5DobFe7fNsTgko3PMuZ31vWJew5EmB26cDooppn25Wgfa3OfajhnZ8N5WNwYHV9
ShxwM2GNwFbLvDznmFIPeat/iS9dSVGVXyyT+aaRz8tbP3mnkP3fenSlOuUOubBpBpA0oTg67MU2
fmKP+zrrfk3SBeWMOMHIWG37HpziyCJ37SvYccGQfVUJDJDByD9jA50ijXuStaV7AjRn34qxP9az
IqCcHf30XJsAPU3tsV1ZBmQnM+GN1gEhDYyDcYZdLW+Qu9oCxktWsFGOzWDRObYOaiYn9i4jFl6z
QeCpN2kN6iTuN6PZdWvhwTlMXgaQgM4CfEIJLuO/np07WMq4r2Ysu1bYKxAxbC4000WtoofUOfge
zngOsOFKpfzilyz9F6GX1lR6oEvSUTiqufTXhu/KdTiqFysJ3nJiHORZ5LQmFggUtN04c58ROG1P
c9M7h1ZGN2Zj4YGRdQAOuh3QA6do43Uy9uemmZ4NtkOrolDtjmzto4jb926Y8fgtdnkrMLbMsGjF
7yXZub7rEQ4SHojzU17Mj7blPsKy3psqD9f83AtA+r2uvX4vOv/qVPmXPw3hoeClal6mpAwYhFsL
40K5Yay4MU5+GFZ1ymf9bucRfu46Ar0RS7Wza8RIUvkQyxb52UvxD+TurzFOF245A7l32BfaUxs1
AUBQol3Lzu7YC0aHUrj2qnODbt/jtJq8GClXEhUvwbjtWSOtqBX8sPOWtHxUfkrZBADIDLiTsG7Y
0/fmtnWzhHgngevYHiGMF5hY8/ieL+ArbaZ2Y+nxkcE4vIxJ90T4014Jh56hxKqWqFmMT8nmKmU/
ZCtjvDSKd2iNZbmAH4BKv3AkRB1AoSb2nuFHNYKx3fKl4kEhHHcUtZdAzfSHa4a7QmWxc2oIWpww
lW/BY/Bq8Ufn5Of1hHkNNdb2SOGOWWsddDV/liTtyVPqv/4I5tRsghQ6H1QTj2l0jeh1Kcapo58X
+FPFqOrP137Iv2WOlWFOmoWNvZZTE5IGA7HVDv2m99SlrTAmeRFhgYZLZ6Xn7LGOuWqSpPqMGJZ4
ipBnbaJzFKsHkBzk0v299WviEON9Q4IJHOKHpx3+2+CDLai5DHnzQmLjtINSTBq59u/qaMYp5H/j
i3uRfTmu+Sb9O/poV4IFzGnQS2rfdFwWiXOzLxy4XyUIaPoFv0Bhy2iKthFU+o1fC5dE3syue9rL
sK8wg0XTJvKS3VRY7imdMEBBcwXfnRXVaRqKUx4ygLGbN/kDILa4nQUlJrza3gAjt5w/J9E9T6l6
AVJs8xoAC0cSy4ZW3285xfAaWrYKbJBQy8dzngzstqT8DkIiWFUyPEfseCOFNdGR9ZdLooOQYsTS
v16DGe5XJca0rVcExqE3GA256X0rtK6Dbj5r9FpM0gJ9iZS/mSSIDRI3EflP/y5rg+A6NTcCs/mV
J8Om1qg/1gRtNCvczSjIAjgwhT3VPjpBbR+xpb4AsvmpBWnNxo4Og3DFvqjYUnkR+ybexvtcz3/Z
hw4HOmyINTfy1ruYroPOxrlAZ/sYWw+mE0G1GN5GNjOGq5+1yt+0KJj4KzvcZ0uEJSw5sbUpBqkS
X/BgPBBpPaqOpVTgsEyTvgMvaTzHquM03KRQoLHHoLYk54BPdtPgkMSrQjqexiTiNiaLhKasicLl
RIO4pb2nIfPYPEId3bs8FDEB10doHQ89REeIKA6JCy5Vc7bxwHXzTbsNlSpAjAzWcJrvYNVU3Mo1
W2b288mzFPERmu1rjMt0rDAeBTjE2Cu/T1SUrYWzwGttMKzQ5yPYDNC3qkvfDld3wUViN3412CwX
XtRtDUobFqsMUCgRHqMKGXso4f5QbrUiJNDf47j6BPPElhvOHJZU2Fv2wNKyrU9tru7aDJZG8Ch9
uGRRPD/BDEnWfT1yTKqQFIKH8L6tZswYWl5U1JcrN3uFIB+tDe3ea8xw3pz9BKoLwJHFn2PF2oBA
LdLFQgkoRyCYokk+NOMKXxcuCvAor+BQm0tTZWhD3p+5KD47XiKw3xzUR6M7UMFKBGpsrEOSUblS
ltYxI6S1qX02LE2v13YdmBvHT1Bli/odZtZ7HaRfQ4c7bSNxktOPgmCz4afu6d/hBehpHAaY+leJ
ks9RGm6LokR1oqsgdgNwoZzl2B5ccsYpcx5Hhqg6wzQlvgxyoByuUXXmtOOkMJxdeAyBAfMFRn02
ea+1zN4SrvyJFypPWpLRxnLU10VFtNmbt6n0LzLIjm7YJvTKT4+eXSNOV+WTN2LeRL2ipEBv5yne
piXujXAuPkRjPQkre+pJciUv9C6s5iB/5SgLKi5PWVGSkgfWHwg4DwSTSRZc1dxeMpfMsZ7kT67j
U+VWf/pgim5G2XzGIf6DJoBakbOx36iev54xJeMl1aTnhBGDuAugNEyQNtSAR21OPgekKpbi1xD5
d79k2BJej7lg3yxfzdF9LGPNCGRxrDPyxL7jCLnOtfNqdlm9Jfl0dtHm7OQpddsCc/NpYCXKIc24
6wVqZBKxciU20QCWWcCRBKzsiBBfH/NiMNx2S0cDf0GjrYBAnaDHZRtV300V6cisy28lEugTu4lP
EvyEtXAZBGICuTDxcAwxTk9z9VdJi7HeZ47nM+w5xKzECCCvSXjUEwnDm9jMl27Q95XncP7M0n0Y
V3LPyS1cp/BeeIm8Vya7pxpKCoXTl8Abp3VXEEZn5lyYPcZqqryfDELhqjOmnid69mK69jtAnSfV
ZNfSaviRyd/jU6AxxFsFxIIjaeAsUNa4aeS9ytpq4x49wH+rwAfOWGjwLZjC3BDfmaM48bvOm10f
8gQ915lZKJs87TWQFKAM5cGMOVJqFtWrcDA59xjcu2XoHswKv6VldKchMa3VnHenGGt+UZMLLlWO
MXcOXgjiEI5lUcMYvWallWKUXN4OC/+v5AziuZzdp0b/0GKI1SXwr2Xe33olv1Lg89hu1aFmjR/7
pOt0duoMRRi+x9Hf1rO5c7k5G8v7DnAUOqb7NRFcIrsZ3UZ29Ot8lvyW5X6w6UeD5EuqSLt4flyu
sIQgNO0JeBVxgg4v6WCe5OJlbkXxQdz2w3TkrYpoDtBG/xEnCsu6uGGKdA6EOmXPUaAIh4c4DL8G
a8QaHACFseuF2jnhvW2iN2awg2lGLwThppXjdx8TezuLMFDusyfptP3SlNgx8PzeiizfiRq4OZtQ
pk9Sk9EYUgNRmF9BHkBIMi5RFufbAYVqI5z6bHA9EoJmmzTeRMI7LLacpzKpv6Oi4DxlhS+qK/84
hbyfsz9Eid8jgQekj4bftBMRvBNqQJp7T/EKJkvCxqgwP+zkB7rnTvnTU9zTBVB18auI85YbOhXb
aHqODKyMNd1WEtMQ9I35PbXiN9KM1Sb0oxPV0zBRjPxABONHVC6Ge4tAWvRsmONOD8VxGuaL6ZLq
bljwk6pM1zG6v4TIsxLBC4Giln+LT7FEzDVsSO62BrSVKB+0F91UN7mQbOfy2FfRpYSsdjFhQEvO
WjHVJBl+oymdv+pmOSoRVIKghzeU7FMKTCCvyyshYoxSIbIcafiNS9v6qbIzwAl1u3UcDh+uECHw
Dp4nVN8Yq7BwtgIozzit/EQdQPi/9a75JMaCsZ5dANOgtXNMDPg1tIUorr8swz5P2fSYg02wFWu1
uHzUjP07q+7zbZLgRl7e17bZ/hgt5RCQpXamVPRr0hiI5zHC7KNwLSKL3me8UBdv6swKAWf2sC1v
1lS5R0jSbzm3FtY839uS07kYiw4jRpCMqcI6QFXE5DK3oCkU63xg9QS9OBs2U4muQvhPbNGFYBBY
yPPNBLqsfKhQOWNJ0rkPkm8ShTza8HzPXvUCZoG+PI0E1lqPuTY2Y6DK3ZD08tAawy4M4m1iM4Rz
xr6XmhONKWGW9SAq2A+yaJAp680Hlo0xFzAKDf1CWEDBv6VRs0X9eDAL+7bcGnYdVzis/J1hdO+c
IA9BZmwy39lTjYAhG1gYjqwPc64OzdzUq7ZiooqD+M2P68W+BEubi2xVRkRAuQounhe/dXIoLoOd
AfDsJbEV+1J6U7LxAfZqDalvYplY1yADO9wE0wcdIRl62cQ2y3zpG6L7bSx/jML4NDoiabqIuVeN
v8Rctq3R7kEz31d2fOewPlU0wa9sYWT8u/P7MvT/FJrVhfCf5rT+UrQnHrArcJMR643G56qnidDX
CeDrsvhuKvMA9PbdVBqJtiiPZkl5u7ySCOBWj4PXlET5rB1wmQ2U9CbjzsR5P27dHFE1u9rWkBwH
p/rC0f8CbNzcjeOl97XLk4XnNUUyyNdTh0V7qO7bcgl9j2n9mHJYsuHOTcOIJjcTX4wtYuoS8pRe
nsolkE0jCPDFNqmxL4hk1074nATkhqKCk5zidxxSiW/TGL/MvE8WZ9ivMfEsmY3yXaSGt5EMqNhR
3GOZefaRmBeLdGdu1jXeroAXpg1rSdMq48KHNTrKScrxyexxxLcqbjlQayyBOhkXXzU9E3T/cJmf
wOG/g2x+gYSLP1U6hKamt9Icf2EEwSv1wYTEKNYz12k6AkLOXuY2tOjTwmhKNxBZkKh6VLkhd/B1
71m/ZvidEOXqR1ZfVCH43xgV9+UQnvOwrKDnBvE6Y1U7IeetjVFoZqkh3/nUGKxMygx5JTNk0cr+
6sNK281e+BTRIOGqWxcEr1SIAcuHD+Ym+jKUw3TgtLP2dcOmb/kFzxlryJJcnqrTNeaFkqlw2Chy
i5vExahghr4DM4l0DecipMpx2xEF2TmDsfcmNW30SD6slTH5vFyzx0ygBvBgtUkT4gVIHxPNm89y
pb1zQCA0Wfu3NMU29NMHXAqYgVh5TxG6VGC474n0x5W0m5+kKndditlXNO2TL11rFQy1WrnEbA+U
QCF2TzS4MF6IMovxgUpMbqwDOFHx3M1GTkl1wfw2PaLhx+i/gocrAfiVjkFdV7G9z6rxPOk90tjF
IQuqlP+JVv6E0XxVOYxPTfvj4BDiiMtf0REM8FHc3Ep3OPVeIA5NhkNJzndeitaZTTAnihy0DsYg
FhrynRD1k7bXUWZ120nzcB49TKq5PpZF9WL7XGytA2PRvZhFt6cT5LNVs7GnUHZdMifTUmFzeIS9
MumUaY/jJ1OueI2b/o8xhnDqYT8GAPriOr8Tbe5d6jbOrl2IntpXMCOQ6raiFw8ZHxRRb3+bAmBi
0MU9oN5d4RPwbE5dJHY27zUMooWLpS3+9qAFsET1iMez0AlbwE5DBnE2R6abbYiODkkIJoYU5joX
BmrJn74GvGFWK89LNo2C7yor8SGIaqSEUg5eRlYp7ygDsHyu2qbc102NVNYrKuo89RGrSezjJHqt
vb92nscbNigLzhBJGA68Phu9/xTO9bfsp+JsMTACzYnwwhkOPJLprjf8A5hYOC3+VlFHYY5UceX2
fKY2FDNdOx97gbydxnz+raIQNO6OidVmdD+hoWFM0Ui3zHBbq6dEKfef68za1tShASIcP6xSH02T
R3Keiy3U295nFS4d3ogW7MeaR3H15gYgByic29IhIddgNJbJgMhxHMNqqaC0jLAnCMbwAYqquR/K
Uyqa8ZRbB9ugI5Zn6lukkXFoudyL2LWxbuEStXsBqH/Myr3sqxNBTGwxQH5abZ1MUz6oJsZ1gp2Q
B/rsLwkXOwArS9X6GoPV/di45kGP8ps+nggHLFhbKC7bOnXFGheAfygHuO0KKSfXKVFqv3ZWTHMR
ZuA/MnD6/TjMJ4xz1blvy99eo/pPDA+8kok2z62ejmXD4cvs1F92fScfTw1mDGC6dYyRPfeeJ8mS
nl7Lo2F3F8spBojynJWKMnyp7JIkWZL2p57x9qQCHj66Sv8G/JlBqzQXUwFNx/RXd0AgBBazjTs/
JDBeXGObDNGvZWrwZlmJ6bga6gsFWQOPo/KjlegtE/DXtcdWb431hFin7323eqDCKnKyVe05b5Sn
Qj5VzrVZvPro8HRZee19OU2vUzR9inEtzQ7nlDSJC6b9V6skTvAcw0IxlM+wFn8mC+OuJOS452dA
nHtkhh1dLgHb7pba9s0W+Ij7IabcIo33QAYw3ubVW8FVQluDw4+X8bqOKnzdGbJLHCIBVRNjcd/w
OztGgYOhjHZpn9cnjOiQziJWneA6IH43mT7Jll6RbDiX4NCgRvKkY3kB2aA9EeH3T5aj/ZOs9aVz
o4c+Tvk35O41Szt9akOCa+B1enzqFhWDl3/+17GSd4Oc2sMAgenSlVAI8FaIHD8eGwfqwmPOeAHx
kz4gHKd6tnHN5xBHpAo51pEufU7ikVMxjU9NBeJ3WJIStg5vdqngwA54mnhgEgdp2MG6YM19E7UR
sCirVLawG7HgZMbYe8Wh+Scb2Bawvhanf35x8j2o9GGbN8UzudczLLy3jiX7LiL77XTtXZnGHX07
FTKGC5M8dTg6xFGzq3LrJQ1byY448uN97TS3KCzknvnpnsbmdafyHTI0sPHZTsBuZuRz6DJiy8ue
3Ecm1AbfEiCktyRO5b4qk/gUmedpJvPRFzBd6s+ChCizQvwbK/PShuZb59FMG3fpU+9gXcTl6MK1
Q+lvy/hloNxqY6f1n6Ip/tg2A3QlYvNkweBPWPwGivWXFFmzpxRswxDwzPoQqVekjwFyJkXmML4j
gKQ+1A/Vu+zoaHPfKUtulCbfp8Y02aXgMXv8cqpBO+pZzex71bC8SK2/Iu13cpTVvdc4ELSK/JS6
WXEMRPZpS8IkPXNKJXpeAqZxYQR5A61F9U80vvg4sajb878pliGrVuR/Uj2xmImqd7B5Jic6m1mf
CLUmV5lQUPegRnekZ+RgNDm2q+x1pkN05TXIog5nc7vPAEQQaq4y6HHkZOMNJ2p3Ry/YuIvCZ9Yn
xGIad1s11p+ibwKGhgXQ45JKmlj6sqKpKOT0yVNWHO518LfkSLuLwwH1uIHcbLS5vU6NmeW8MdxG
QC2bZCj4YjQuKhrFvrrJTPauJ58ZsgFjEHB0G+snLAL6gVI2Iz0KrJqYBwmyA3o3jqErrqFrfVl4
/EBeE6QKUcrBXms5zBtusbfEnrBrxxhqC4jwp7x8CnvjqRy6g+NTET5EvNsq9zCHHTZaX/rYNCuB
G7P8jfqE40evh31StZCxy8UqiP+IRec69unCmcdra9IKNfox2xHPfxy4qmbD+alLcZ2GZYgs/T1N
rgtTzztGagxIPwBb9IGLNaLeF63+kxCjH0iiX1tEgk6P+tzl8q6lE4vCGlDMQWrAf6mMs2K5icEB
a6XIOQv2MWA2c0jEywLjdLLXPluqMxS6q54b5y6BBinK8NGdzeoaDeHAvmkmilLf08zHM8Qd7mJX
fiVh/grw91MOnoUROX7zplM1a2JRuefjh2QacMY9mP50lS8SQUOBkGO3azAQNA81VXFIBiRgLQET
L9SY/DE3zeluqM4JJs4z/Ilm1WECKf2kXdcwvGh8jF3ArjiWC5E865oTeejhlXE9riBlzeceqaKJ
ykPe1MMZv86BFAn8aFlSvGlHe6vsYBEO8Qv+uPBWDJwUVJBTBWfXnBThMIUhtM2qZRUugoLQYoNS
BKAdnOe2CsYMfhX2GCOEVz56HE8SnzHXlgUZiiyhE679aZJ+JBHCUDGP9tnHEHqcu+Fame7B6wEO
KojD2BcIHMS4hWSf/RpezdxMnU7hhA8mz0kS5fOZNLVEwuvweWbcw6BruVQJwQrFX8Jn7QEiYR9+
Q0de+2ODvNjxwrW55ci0Er+taXwAqCheKDragec3N+Q+yVCyh9r0re2vWcLvOJm+e2TZLa89ZiU8
4iZnTU1qC2mm2gU8xbH8MWNwLOLLea0NSouM1NSbthZ0atF/Y5NUppCzGNdNwB7FDRPua9nfwWog
Plcz5zSWZPmAIjhV44EHaHr1aWRns2ex7S+E8Lawbm6Lak4qymcjGkAlYmZodIsCQvcN3xjfr5kP
B+imP43l722PKBdkackCAKU1LG3uK+fRbj2m787ggGVhYcqHGB5AxVTL48IL4BIM5o/p+h2ZMA8T
AvOyUTMGMKZrdg/4coAS1ebHGMcnjqF/Bsv+TheZpE5tDfY383emaN/TNCLSYVRny/U+vKGDsogd
cxX0SBu0VNLELIH+j256NFQIQSqlTBU5lpdaHKwmKzw4c3ZLCkzuCGaPvua+LPPxxeREhP1W+wyw
ZgFd/Bp6uuD9VP0aTcNjmXoVn/7kDdlFYzKftOSOd1GQwTTj+45ysrBx9D2Y8X03Duu8RmSyy5Q2
3sljEm8FBCRdcvOU+TmJjZC24yLYYGfbq9aJ+bMWW4BpzW5yEXvkgH2qs8mqlosYhC3y+s8vZdV6
VxB1ryUDbcTJJm/IKSZlgQxMEs2t04NZe921mU+CAfUK1AojrEFkq+nH48yB7TqO0LI6rcSqZ39s
mOR9Og8+FRnQ7UxJ26XNjYUxTIWGC9GtDnF6wpROUjM48f7Gn2uwtiGY/gC3Q26s1H/Mu0idk7m/
GYE1rLq2PQNSMzhTYRcjztt4BNGZpKwNkHn1mql7dXGpWiGQwMqaIqF7u+qsrYTO6PLhisZdmRbx
Tpx764qCu1NUaTDFoHcm/9e19dKKQ2ozTX8Q4SFbuqwnyIytcp5Zt0zYe+jVK3vkBednCMRtfR8W
cbLtIKMC+kSYyz7AsrxYXR6yimOVZ6TGrxOCzkwhr5CaJdc3W8Zm/ju1FPlkxFciYihpn3DnLvvg
xIzng2PX/SOMCmLI8AfYBIb1OelNfWj6Aeur5W6B3HywwaEiMLaYRwT2PLetdxoqB4PZzJxKyCjx
HcGHE6iLakdCqdzYq6AJV5b0w8OAL2WTNhXBi/i/sncmS3YbW5b9lbI3xzPA4XAAg5zcvo2+Iyew
CAaJvnX0X58LzFeWEiWjrOY1UFgEJSruvQDcj5+z99pPRcwCDvElvbrxfOJYTihPydQ9lxeeDXLD
SmrzsI1uG6Zoc7WIGGNuvH7qXn3I0/d115x4//mOa8cwsxrvp4CQX4HwkV4cKLJgiG3ODnPGRxXT
UfB7+2nEFXKw6/bgSue99zLjrMseMtTynSN7hnOmzD88V0L2RIbYUaeJ6TGVmb93mx89WouTMJgX
jG7LcJYESwYmHKDh8XlHL67eHA1lpQnbeB8SBHuZLae6pKNfHZJhvjE7l9FtyzklJS1viLgkTIpu
SjUsOEK3AwnEpCaU4/cxEOm7AfYo823rgc7AghYPHcp5JR97nd2xxMSQL7B8Uuttk5kPLULKnqCZ
X40tJA0T4fitrzZ0KMc9iaLME9roNLUoquyg6l6JwGkwYKLndlE3HMzCy3do+3Ykmgem+w2aVXmW
iX2HYCPCkb0QRarYfqPonLZsT3iLR1O8Re5EcnfZP2Fkc1CIud+yiOFrladHDj4wCSbGIbVCOlU+
kr9kPqbLdEwur+suMuEGJHH5YoBCoMovoWK5Ly4IjTU2iYuwaVEZO1/hk0s7MPIiC9yz9zhKGrfu
GB9Gt0pWblsbO2nikymNfF4H6NTqNPowRHmHQfaqS3XvMzXahp7gFyfeLUdp6EbuGMJK6aEBLdJ2
a85hxqNQRyeAnD6SZX4bt3N+KzxaWYidHtPlp59/ZM3w77tWLeBsuTJ6cI+Gg1MXezc5msFa4wHe
Tn36yTiabtu0iLPMjgqFLPVTZFIP2Z5JAEkjCzJh6xN6IhQiAnPdYKsFjo2yyS4EvV1xP0xW95y0
HONg6/q7ICaQikJcvQxleJtVcYUzu8PDECE9HegNXBVj5JU/dvmWGDDs7RBzPY0kySlj6wqVtT3U
LYYbpTVHABYXXH791pKtCU9D7bTTTbga3XLvBOLGZbXEDZ/tkUgmV+A670VKeIHNIgDZ0d2lRl2c
Iv0jb0QNB/E6lLQe0V1HGz788UyULiKgGDrjPNJHNpPmBJz3wSAEZl169otdH4KOdbQGAbxuHdJr
iBRblWJqtrjx1MrprfAoSQm9jqGVXTUgTY2km9UPf44BRd11BwzABYyDlCBAOrrQzgqccAwxEsyW
Lktd7yf9VqX2l8zBtiCiI5pqTM/IH4CDzqeiuurKe7X8+DVJOMKW3E9jUWpiLKS5gUfqbsc0HU/u
knWEgsXeVT0w2cFkGjd+oRe8rmrJG5x4TiO2Anox3qbMOH1bqUHpMmAt8fH8YRvdhpnxnpZHf+Q4
YuCt2DbmqLGrju/F0H2geIQiEUWXRoRvpl9DZLb84WSQ1tjixriGbt9djdFrdhSGBKRqRk8a0WAY
jUuaJIGbcSidLY3NsMD2bUewlqfY3zJh+NEgcIG5ywjfS1DkDIRCuAPKGSS8QZ9eBU0bzromItGv
RqDVtgbsn7rksA8Z57UIJ+ZWuRyOYUFzSeCWoMxB7DPCQ+etx8++OZD5rctzYKUb3C9U9h3Xq6sp
hB1J5Fijt3GbI1t2Nwpy70am9lnhOFwPoyBQk/vB1bJZ9fHwGEYszt1GITmEtqr3CUQ1A4jVJpjE
XWmktyGh4Mrm5J0uXpEc9ETXuy9tlx2bvjW2KTSrUDOWvsqou/er9NVDr7lpuLn8B8JQ4fYYMU25
rjmHTX+upLj8PFeinHskgedom9FDMthXWRBUE0raZzaCFVUcoP9dkVfioxumixs14ILzhrFma6E+
FCQNkOFM2s9DXTJYJvgzo+m5iUsALcJ7n+jIAQDi4Fx0L2OYvDnjrXaffbjq6xA190mr7ANExpbS
Hl8LxVqXkbNSJHSujAy/OkRHRrN0pEtBA7r6Dm2RZhWdAeWMxBBk2QtDCUK0UE4kXW/Q5Jovvl8/
ZglnvS5oz24d1FvIM5hhWS57gVLXWQbj5WsZMk1PWge5WkP2SYrwY8toH38+/X4KFAWwGg7E2g+T
wxwOb33dd7vSoTsEFA5DmOzO/mAs0eoIphe2QbcfUse/RanKolRb7OEJkeJY6jxEtMMlKUY27Hxs
b35+cZ0gOhLECMfQ/c8f5V1ikHsFvtmBHQlIeRoh64nNz5/g1ZIcsvx5FDNo/vmd9NHYIUampzPR
sHeqst07iSEx+2Cb64TnXlI3sG8yGaIk77k/Mffe5JEad5MdMQpffvzfLzHh4TIW4clPa7LKwo6M
4Skqb6SnmRVWVbEdOse+/vzSo353M1raraL15TSOe0+meXLnsKareH4wWBTv2d3EYQYGD7txF7H1
sCQlNpJeGm55glefc6G8Jm1PBzB5LYepuddTyFE/yo+9t1Dxom8BhPE7ZMPbOI22oBu96+yP1Zeo
S5/qeWpvqp8eEUPZx94tbkg00LdKyMNPD83/txn9i8ilom2mh+9hXBY4hYoW+OTx87/+5cvf2oy+
N/l7Mf36F/5jNHL+bdoc/CDOep7nW9h8hu+6/a9/Of/2FMN2n8aRaUrLMfkdxVJ98a/4OziS+O8t
QW/Sc7At/V+bkftvoEWu51IIOxZ/3/l/shn92WTkmiQpKqBeNPuVy+/BtPQnkxFzv7xCkYemDY+z
H5AItqOUoaCpOmI4cABDw0vonnVTxa3WIXXKPEluD/6e0DKPOD52dSJ0DFdcXe06iJl4J9HFMrCE
mvTbtj9/dFELLTKfz3QO9e1cLyR+ZNuwRu3jHz74/zjg/k/R5diZilb/179swQsuyR4oi+U6/XxD
rklgoOk4DiWhXP79H1xTSNnSxAiZqSCoejdmGZzxdwZnh8Ai2FBvnoA7A5kpPSO50Ru/DfpLEJbD
hf0NmL5LoeBl8QHs4CWB2PdEXs10uyh12wiY4pQFcl9ZCzuO+mgtygj1Wth4FyVN71J/y6tDDcZn
Z6lwuOZxSWtAoGDvi/nu92/T/evbZDpi4xBDAaek5/5iDivLrpV9A0bJr7BS1FVtoL0t80+MNck+
jiFtZRLNYKgNjFS23OPNrNaWH9rPXeA2t9BJLnYBVacdmfJX/nRDfBlxXphLEme+9aAc0QcyxrvE
hSClKqQZq2gs8mMWzHyYAQOkum6OHZU5sGEz+qggCMijEkF42+eOcUjLwDn7EwdItsLvFYEBX9oE
kYdd9QWDJgIuFOhSDVwS+Xw/+CWTJSM54BEfYXC1/VljVajgvSDiwv4jO6nOIzT+lZOF4Zvuldpl
EKYZD/PjSDYZ8qPMuYniwjtzNqVvQya2sCsYR7Z67RC3o3RvA/vI43iDtm/GpZsZBC/j8SCq+D9f
Ykvvf3+hBF7BX+5HWyjp2DYFu/JN+5cL1UpdaYJBiDC3CcJuFr9dVmX8+pgICbptZrcEsQC1vDbK
ZQKbJPPZZAi2SmEuHhZbEGh0Fw1yWd7UUxfuvH4yH8ygtq+9hnucsOl6yz0QG4a/DrMyPhYEumwn
j9E33U3r7KZQHl3wEZt/eGt4HX99a9zXUviSQoxx+i+PWjXQ8+tJr1hnJHfQKF88P3Tdb4YY7ka0
eBTdsXFBPbk5Dopg8jbIvBi7RLbCh0WXrKqCeS2Bc/pbxsAo1XhYlCfeclKwb8zBsS/wVrOLT27Y
71/6YtP89aW7EPCVMLk0iv75n1eJ3izJbp6QCYK82Rggpo4I+jPOU6WNANw7Vy0QBh956cqbqvDs
4EzEG5Wuf/8yWKv/5mUIR/oYRi3SQn9ZfTWOk7Yz4VnABvH3bUaSr5yylqgjyXkvLC74nvNLtHw3
gQ/e66J6jeLK5ZK7j75zT3PRP8H88E8/v6PVHfzPd6Fyu43VkwbXG11zQWNcb3rF9en0MHOSa5t/
eit/94lKpdhQHGT9tr281T+su7pQ7oTlAl2mUU3bdmTc2NoPOsOn9/OHbnmof35H7FpzaEo9HeLl
HvnfL/PMmjEl5JDUcezRzmGvyGgVUoKeC1l5q0Kn/7CO/t2NwBPPvmfh3vX9xer7x5dNG872ptSG
U9yD3zVCFOUO55c+GekVkK+yAaH8mTeWf8wDQ8I7+GEa6T/sWdayBvx5z7KpDsSykHMPyF8X83E2
O5XZdY7WPYD1W4ffHG8Jny6UA/FQmhfqXtRjMXGdQR3fuRFHs9/fidZflylpmo4tqFFYpeCX/flz
6KeYqB9O2es0y5xzhM+ONl5WXmNiiqzMDM4EiHyoxE73k2+E51hjA7CHe4muEkxR9fjT1qecJQk3
7M/mQLI1olgIwf/wOv/6UUnTtREgu4rSR7nLbfiH26ywtfBERShRZEDfswzbvTYWpn1BTlYhu/pS
u2CcZAssNsofm9KKTr9/BT8/iT9fLO4TfrXjSJMS7dcF3TXAd2ODKsG7HCwZxo9jVK0jab4Q3Vt/
UQk9G10P9ars9POkIiKSJ0McHQflu5dbF1enxQ6oAJKjwjcvrQecWtoi2pqYyLZoKBEkO4gZklY9
mLpxt9L1JWYI3e4YYqvKL99c9LTEB1Xj9ueGnsOI3xhp+SpSiYNHzfJGNO7CuNXp9ucyPCq8nr//
GMRfLwRUGcosYVkmmdPWL0tX6pkh0ZpQ+b0E9bSLhdT0B/Mm0q55Y9Op96GsHJ0uO3U9XYpJmU9g
8uxni0jhOWuyk9tzJhV52O/YBMKrSSZGGo/MxVpC4+I48v9hI6Zi/uUZc03bYhc2KXZd+evrnScT
Lxjb4/8UTG29THTpi10aGDS8B/9taBVysrS8yZr+x+8/LPfvfje/0vRY5xH3La/tDzetygOZcEKm
0xF3/t5OBuRas42TRdtd/sRLXjw19AZ+/1utv3nLFoWH8i2MQxTEv1wi0O4jVTSSU0Sb6ELfiy7x
kEHELnpYWBelamDfFDnA08knI9vGlSVVco5haUJMxMSV6/yUQundjBr1NOeRR33us6b5h91Y/HXv
AEDC6+M0wW4snV/2DjAcYUtMIdpYV5gfA+03dHMr0MHqOaGbR58B9/uY6/sEYjbhZSb5Qka/B7Cd
TCuzIYGPyQjpkPH8Uak6vY5dk98S0w07MQjaR3OmVwXp5R8+37+5qoTQ4DBlA/H+uhTVlhcq3AQ5
n5OZ7Rb94koBIqAfR2qwyKMD0kbvn2quv1QMyqTa96m5WK4F3/75VurcZE7o/TurtAbYllqI6br2
lIrx3o/CTexhHgP0DhYywCqZhchK4/wUeLQmbM8FvOdld2CvHycdfpAjiFoBoBkdvDc7Ba5CDx2b
ZrwmURl3O/G3tLSdf3gOFTf9r4+DEpbp2xSNjmT1cH95HBIuT+s3iPITSd04efIe3Vq192Ii2QnB
xn0ZEdUVRfvMjjHeITRAxZc8EGc0hhr3NwkmLXkodg6B0ZmZohgM1ecAjkAPtRhUKSLHCKVcZJED
TTT3XdVi3HMU4+HB64udFTb3oKwRbvRoQkuLcWIXHnuryHZaMjFD6UbHemsoyNxzmZ5Tv30oQHU8
MN3mYxQekg6n3xTHMjFOqRU7Rx1EHT1+hJsMJ5jw9S8NmIuayJgzIJklV1ZHezYOmAvJTR7E+mx1
b70KeMUlfK+4J28e+xegfKTHWJDmVRZVzN+G56KRCICr6DtzhcVmYUHv7jlzhW4N+LT7oQaqEjcp
CLpZSbpiW983zkNlXKCFewCqHu85ylVIEelX8dSTjaAztfFCixbtTKNTFPgEOJlvMv89NEesOux6
m95Uzskk7C+SA3qhAr2wHtSbiDNjq1vuvsRlwp4URwzPiD9CAmZmiyxcWT0W6+w62DZC3YBAoxBh
PXMA/WqTublmuqnpzRoIOPJdV8Z3ZcJgHdIIeWABikJDGgS1Q2noS+b+SXev1YDSzZLYnJqAfNMC
3sAg4HIyf0aPWlXQIXzYBAzhcPqNr0k+fYwRCLEh7wLMjsnApWWVdd+byd42YwZLDT4Fo+4ZFN3i
9xode4c5mx7fWQjjZsxSsQ7RJCjGlOSclYIoA+MbWsgLSpzxlhHEdPVKa93U04eGtLsxkFZHWcbg
roMapBi1c7pbwUGLNzQwq3VbvLcBhdvEIHVT5R2RS7Q69Rjfdp4JcD2lMqcmXDJPkaTpRnunqjvO
jSl3KVON1RxFZ1CgwBuatxS7w04b/men6vwWM2G+svMKCJZOCbfyCuK3BAhM69QFBLpEvv3dz7yH
fALEkqXFuTt7LRAPhELIQXsGQT7/g7YY7wV9X4wx9Ue04HcX3vFsflfOROtapKRipigTw5FbPM8k
qfcFdkfc3GuSvRF4cBcgSYWQRWIWMHh8ACQEzTn+S9tZDqv6AMoUGQwqpMjmKJ8X1Tdwzji6eJLB
LmY98b60l5nDpzuLTxtgAVAwUq+3suN/E2cdHkRgkJgQim857iR60CTLWLnYO3CbKsFTLjiXoJ5P
Zzy/MNWCdpbrutDxum5SuW3bfDjE3f3QxGetWU/8ycK0snVAW+PSols9WzP4NSyFRM8jKsntBU4i
aFMZaaX23ZgfG2asm0l4/SEeVbkxIe1tMjKEic3wyQHqgIBqkJ4YFz5zN0GEQIp2VG4tDv+or1xE
0dxpo4hesi7wVq5adLEOWnUW+2mTmcQ75EklV8mgu3VD775RGJ4msPF2QX6Ll+APmy1REuqcWXsj
H54i+S1YBCyN+qRXaK19z3yqWZHWGaE0OD9TdfBSvDOEHxIpwZUJyuYxZYHZJ6lrHr35i2mNcFmS
4kPx1kQlw63jy3GTt2IN52Aii1rjOO3VU1RM0Rnl50bFFtTCxkq3QCvtEjV5YtSMZguUf7aNXNzU
cNJlUuGvqetVbgYkuFvtJ+HLuyrPw40uPCyyxV3jp6cuzp5EeYyj8EuOTWJVMHHkNiNbtTDNDfSU
kgDETRTLbJNw5N0mRIBsMP/oNakDLwwxgUpU9ltj8w2WfI4b/cX0vfiAP/Zbu6wUJY8nuPEjRkr0
8djwNlQhzjaeqvcJDM0qrkC9gpP76gDf3KGY/xpFP4hyq4FHxowktcr5IPv4btLGXd4M2MhMck1q
xG9Mno0vnl8TrFhJQJIY6JOMDUT45nRpInGswJCcONyjQnESYj6y+EFb5iUogCqqxnlrk8m95fqy
Ds7jZoxoS2K0fDOHwmIm+yVrtbqvsEwxzmTka5QScXdsgxvwQJv35iuoStzlpJusJJkyAelOqyx7
MFRETHVEv2U2Uog3DbxWM/uax8W082hn1oATnqhGvy9woPuRWT2k04N2YgKI+1ogaodUWzYzt1OG
ginMy4UI3BAnSw+IEwXquqxE8KJmfCnhiFfLaxmoa5m9wj+yfTR5DJQ2MpPHIUL71ZQdzwaYZumT
aRinHpWbk4JpQBnn1jjbkgD5fN6F3yK7QQLW592+dL86MERQL/Z0CS9gK4lFFKI56RItV5jcLoRV
qVJBVzD7lH5l39Pfo6loqM00xe/4EMkwJAaAHb1cOUAKvkQh4W+2iJGvduCoEuanTnjDVnlsArmq
WhmukVVglW4SMiTsYVvI6NaRBTFOg4Oz1XvnuLLwoNJmU48YVhoNa8gxb1im8gcNIAQg5K3ZVMXa
Es2lyo3XyAueOGwfyeCK+c+ISPBJPUh9eUhH65DGDeRmOazbFEGRbY+EG8fUvGUvD0VVLdT28mpl
DiRhyFcAXolL6QLyCht6qHPp7u3Q/FY0OUJa6jUGveSwxi5OqDJ5baeaDHKPP2eteLdKXN6WP26j
Xu8jB/V/U7wXcuqPLaY85FxAQa3V0FTtJsE4lGo9bIOFQZPnlofZjfxTYbrEM436FqBExG0+ib2s
jX4rlfg2dQ2itdEHpTy57kHQKuZBFs8o+HvEscRKxFnpr9zlHkWdcSi78l0YP7CSe7jzFuzHRFDJ
YGTeZmwyTe/Xe6BAvSKiZF+F4CLHGbHD8iqzzsnvDaBBtn2pYmF/YcfLtkWfUEbUcOEX7KVUHGIo
BTctsROrruDv0unb4ts4MXlHha2ke34aFupN05fobTOEPh7j+qxz6TLX+HPJba2yt8K2HtMU0AGZ
X2G4oxwJZ/vQ9OqII/t7LEluYpIf6ucR/MIusg8TtPKNnrDp5L7c5lnorR1W7ZVw7oBFbUj6dNgD
8oUjxGg1ClnmzfRMZrMJ5aNkuRvxsLjBg4VOFeEBxmiFSgMZAlWIH92JOn0qEu5/rLooF1FothqB
X0dNQsY0UYJA3w6iQYCC+PNbi7MBo3R+ICLjtsjMhqDu4EKd9jUZcnurdHW1w+FL33QWvaXsGDY4
J/uS2rRByjz2XFPdwrCMFXUnAS/1/NrJCaQJjgtrbH8gpvrwk8ilREUuNdiIe9+DHCDFmKK9HCU+
e92pLebEu8Iw5MWoou1Yubc+Q22etOix6cyDRyyoItR0kzuVsTLQxr9ySnwSk7FKu9E+VzY52JOp
9kRUJm72JfejRcgILdwYkivGz31uQsB1dfDFWR6JTFg3LKbFPo3BGVXwqTkXAcdc0OK6wZHvh94D
GZjPTHXrY0HdIYR5NyQzJlYH/3/jFWeT2N0zQImGQnuo4gOLrEFUpD09WIJWxRQjUZ1AOnraB9ps
c3aSDkgPSfW5AD3Bg+WT3T7Cml7r2NCHMHMEo7XE39qJ8QURiXlb4s7tcpMqc87QkS9IIxYTJAwp
SfP5j47z+pjlPB3RAU9/orN+EzkL7NIiTtCCSQ60Ztfc0fQVqxYm5hYcym7gn9Fs8o1L5sIg5Qcp
x7d2UuEObs6QnYjtIfkJlzb1Hcu8pdsfyEGUmXzXrNYmrogU4HdDPSg6ucc7gcTAvKTWcOBUcifx
I1f1k5OQga1Is8lgNRQEPKhkgpxmfaUntlRo7xgBu1X6gmj7fkqpffriKATtnK6tqOBt42GKoytg
u5VnNhl+34qwJWu+qRzh7/2CdGjkfsegUPdUOvF9TV3VmYWFCaV95VCC6ghJI0cpUEGANgjtOPW2
P5/73EJfk3Be89OloC/3Q6S/NgkoohSe1S5dkIhUMYMD0Cqzt3amiEPUifGki+EcIFJd54GHszaA
6L680pLc1aPPM00C4mboSM3wnIDXG5SvcRPs1CQeImFdimQP1eEuk4IwbKZrZWt+RiVaEW2FCA+9
dC2teSEggWqiY8ce/YVhq1ynXQlR1ImegY0IhW1NhhVSstot14b8bqbOh2mOhEyYGAqsBHYu3CLI
3AUsPZOgidqvUS7H97kTX5JFtzWjSMAx8pqlwTNPBpFvykS/731ISIzkBbxJPtmcSizKDb1OA1jC
YXCDQRlWbHynKf3pf5eHqJBYG6d1GL5ytpya+ms3T1/iqrqHXrsk4DTETMkFiBq2RMGxmaZ5joV6
fsl8+Zqn4kpgklhBdViAAk6IOvDkYvq6osbE0CutowV93K5AmeQmZ+LCQkdhids4dtn8MiOiuQmv
b67J3WkKAlEW0BeFgnky4O/gS7boVhgvmkmMs4tJyDl2vfmERBty6+CvVYga0xTRjyIOpo1Rzi8T
1OmVlyd7T/gPlZ3vJysEagMqJud0d2LP3UmhxY0oUk7oRrjEek0ge8G09r5PnzB7r7XxxZqDZEsG
1PcEXUxuc++wzgWlfE3RY7gGnyv79c2ESlRQjzAlDTl6BBwFjNRfZ2SD8qoNOqB+vM/tR+EKfeAI
/minybED9LVWEY67zubSgJYeiUwC6F3MFDq5No+4KR4m3b7HPQlkOGeGci3JfDpWJV5D/AerNFns
WqV/KhrjkjYFZtboq2Hk9QFtbrLt7cDgwIc/rdNAwaV6QKbEMY5Svzr4Es0jp04+vHQ4uOE5IDhj
XYXRrpxaF9mbZa1J0nnwUhpKoXAfMeenBxUzfSCVlFVSgxZ3WGRgMOG+T8foVcom2mO0DndLK2ar
ggLBajZfvU4Cfppwx7NqQmGnb8P/fwXH0NtPSZ5voppQsxIyRarEcIDovRi64wUQsYDfPOLJJocz
bQaAj0nv0jNHey8J7nMioprzeD4Hx9iV+mT3AaOSfuvabI+R74m1Ifqj7uWJMCVkrVn8tRbt9wCr
/EoG5m03SG7T6LUZESdT8S9mLr74EmOsk7nfS3gtxsNMV3dfBcBYCDcGB4BNxLdjJPLw21of35WH
jHI1Zt19WvanCPzoHrv4EW3WJnXIopfKys4m9uJ1WnEbGUWo8DvY5HbO5Y9ssXdGSm3CxYI6aSRE
YyS/oD5sOU/yOWfBS00LnsgkdpohLcFOoWyzuFHUwpSkhju0kFWwEGbdjgweGH7gjd188I8QP65p
p7+NRCgkFcK/Bi84n7tQ+zrWd4uXPoR1vgu4OKA5xGtMzN/eqBAmdYMxbdWn1+ApqgcZ7XSK3FL2
SXtscmM3GW50YaT4ZiyKdFPGyLad8MGrJZ7YqtgEDkO1vPmYHNbWIkYAFmB62GpdbPzeZXMbR44z
jYhX0NuBiIzngtSEKM/pZ+BEWjl0WYbG44DaX6CeAK8wHnRhbmpW9hOcHvoSy7HTbz6xairCRoOv
th3t+0xozrvqs9BoFoaCt9Ul4X0N4T4bPcKB5bKYkUgFHyqFLjd2yB1x+AvrOKlpP48gAmPIU3NL
uGW293r3zCzrg5omXMdV+lIV9bnF0yYTvG+GDcvBYjIZOfVl+MpAmeMvXoB9RA5TRYTiKlLQ8LJ6
8aOxSLlwKDCIkFXqVR/0DI5kCNNHAQi5QWfCJkoQAMUHroWmhqVoO3wgwdDtyDGFt9551HssipNA
3B0sKlU0Dxz0qi6nOkVOk6XPmugdO+Uk7FTFcYKHu0mx2G9EXO1I43TX8TCfRuWgQx4IMkpnrDA1
Zw7fdPeFxYIV4enaRrKi8IX/j5VqkxPyvcowmR7MycYvREUK65cBRsi9nzpNvZnxJZk2ABSCqTIf
71EMvI3padesTZOCD2/wy+BGP1olX+mP7FtHfPUFKCj03y2WEB6fnlxzhqMEH8T5Zxb2e0/RuMMJ
O6yHGsCYhkyhRYR+S35nTa1pJXLRUOuIW5MTazaZ8Gwdsp/z+qUbyvuiYF7L7eGjCQTTiMWXqOEH
grForGp9LIJ+X0fygeBN4A8D+LGsIFZehDvStr11JNpTMXkUOiFVjknfArQt5p98RFfSoLKN2iWb
ietRS5yx2lXbceweBpSfe9+qn2yDdDGOeuG5n7JtUzlLNx3F8IRKsse8uaGFDQUy+wntM24VNkiB
ebLP8pwAgBhh4UKwa415S0CQuwNfD/vN5sZsBw1KhfbkoHO8sLR5DP9hLGB/EaFseC6ot/hLUyAg
DgsN1o8o7zEn0qnGIDhb0ylPjVc/fVX1Uzehdspmee8upA06/XPplMd8GIlcCYo1iSPlsayNDXF8
x9jO+JOweeNMiZ6RWGQmBc1z3dirGPMCSbrtdQ6MDyIyyEofku3cEj5gQnZcJToAgR+6zY7gq0Pm
2nB6I8xajLNru32uOY1VzqCB4vU5ywLgNWITOUyb9E+wmfn9q4+s89QkdAvDclO5dP6Szjzi/ONQ
6Qf7zFTwbiV6Bi9IroxjFqM+zxSunJu2al/tJvoUjuhxuRsOd4etjoSPbpxxiC82ylko9DdGrh/L
QBEqhb4pmZ9J5bj6IuPyB9Aa5lLXa0yS0W4YrJ1H+q12rXFr58FMtw6OsuOiWChV9Q1LeHTwViD0
SKxfo5lyVpiUesLWHLMm8aeWxaUbKfVM+rqFBe8iIxZ5Lvp4l5mz3lt9d1HiyygJZZysucVRNctd
Vsy3bbF0JH3jW0utUOcI8ua8JPoI8u266peCqQYPmPkZe3Hdv5nXIENl7IA94FRGV4A0BJhqY7em
lkGtnN62MyTlaGAhWiwTOLexGSJ2X3EsfTBSWj0OsBRWF47eOdBUGTMbTUnpMakUFlABpj3ZP9PL
WkiAzrQ3TcslUDL/ZoC3AbbU3huS8VspKk4SOTwshfN3bdzyKFInTbTXuX+9ofX2SiX5VmoLx9DH
lM+fJVdgXVsg8mqPTm0sY38lnfEo5mGPcfnJLQ3aQX17lISMQj/jrhDhEmggEo5wnAvaNkj2pflO
AtJMT9DCZ9wlRH+TKlMUbMCVlWBdK5hG2PRboQs+AFvcmYNVHsgk87ZT6ZOO1FsNI6iBR1Zn+zSj
m+gSUL5PVIvFiIk7Ahx9pW1R7mF5fhg+lO04wr0kuKcml8DQsZTk8invk4MVq7W0r00Gkibxx0/G
1PnjFIKgjdirdAWUBBEU7LXUES+Krm+/uA3hnoRpMG7p5nrHySJTryYAqsmyU+OrR6d1v7GJ0Eno
o+nsivDTH5rn3vMcaBXGCWXgil5azlTpu/Jc2pLlq0Qlb0TBC7zyT20YX+1pgA8eBATJ6fM0wokN
eRt8kKieZEs4eOQhh2Gfq1maOXpXBY2/0kHOHVg0ukJYAuSJkheJeywEkk7CHxM1mZ+tOVqPZMxs
EYC8FzWnBBFeAVSF66HDQBGX8smeSP1xpxxiCTIg4rTY0B8UZ5E1CNa0b59mUt2iKPVPrGr4vaIf
wLkfsnqZoRccA71AWEw89PfGsK46CHGfGfYzkm1CHc1LBbFmlYmFJYMMKojmz2y6cRvcvFa2WHBy
C6SWmQMorV55kKgHsu/hcmAbBSmGecjGFyE73FjeosnZZSR3rNFTA4L18edZjXxux44qs2BFYqtu
++Ba+MV3oBtQXTv1CbdxH1TJ0gy1r7Ab7yq7qSAAGPtihiRlJTQdG5t2X1s6l2ocd2YT+hfZE79p
1bz0YnztW5gnmEgJryJga53zqOC5x+/du9tmaj8zo3rJg+qQ+kn4pAjBsW9NcRz9T7dGpT8GT7R2
Hhn4lztsxw9BR8JhwMpc8RnQbTxN3LcO1yuZbKDGhUmUF4YQc/zquqW9VhZ078EPNn2/9TOHV449
hUGx1Zhr2zdMuqvtPramb3JqOQ/Tu688+dIK50YEszoxyDgGPA3rpETomCY4tJLwEje5BtdBqdrM
fMgKK1qf69s0go5rs0iVBkbCYGgf/pur89iNXImy7RcRoAuaaXrvpJKbEJJKRW+DDJqvf4u6eOhG
TxJK1TUqZWbEMXuvLax1phV4WxP12jZ8vjGOYpKLniOv48PB47IwSByYRoMhDXgj3U0kVjFOxRyf
Dr4Q/KesSptlmc+JelJfDw6jTi/CBwe1mlc1YSvRbwwbRqEuJPjtxHuqsHJFAoRF5EJ8Sgwi8uIA
CLWao+b70HoAyDNPPfdZFXFfkoOjr0WOr3trSuLODI1kj7il/ktVv0niCGtokD/VoN5WYEtwVtHr
GdgOl46oXqzUzZe+AwQpK7UKILHbL9Ivs/EpiioOG21Ef5F1w5ZWkZiEOq/3NZBHG+UT70+nw8Q4
wENidkVBA2LIlMW6tfRg2Tj5KxNXvKJuyHBUuCnu58BdBuXfjJnxTjI0XvQ0aAuzqjYTWMKFBpox
ZiSegN8EC6WuLgnhq9FleJkjeqZt0Hn7F+anS0m3svOGC9enXOFwqxmGqDfRc+YrVwMaqSV/wQjD
jKnAY8sqPzILolSc7dcuzfEUsi1lLbd3WvNY5eypQD/xo/QwQMKuPtq6ZbNuTOdEAC9aG7WulpZn
H3jRv0eZ7VFyl/hhaIW6ZBWFgGqF1a5FFgDsmhgWtz3Si6y4sY0mUyqHnEJE6r+eKNB1lgGt7Jyd
Wfr7buibdRMxtUpWo6Sd7ehpF+Yh7/sCEFLPv4ZzhyDohbAxcFWlZIEjx02dkmcfNMwuRrBDWXLw
DIZZrpVeOQ5WqQ9KRCdol98d70qJNABIp8MoYAckwhShv22E9mrL9lswbWZI4E+sOLW3kLYk97yX
TguuXhF0aKD0DQjwEvge67LG9I11PYQkulUd+yJMrzDk21PEdRtrVbmjrzzGhX1hmDgufCr8Jb/T
ySFBjlinb1Dr5EPMzr6/Rssp0pizvW0QLNxobRuC1dhln80sBG2kZ/mynuq3cupegsQ6ek38L/FN
6Atk63Rm+eL4db+vyxSoRl1A8TLyFSm6T33QEOgbBXRtMdlBZbTXleaDTuct1Lnwh/3zYJMLYTpw
XjLs2a1K+LiUmdyEiXxlBH23GvM6MBtf6P1LMJPmAw7jpd6gI6wH6oQ88EEAjv7Wkz1bwvLbEckB
QQAfdZdIRNQ9DJ7Gbee1T4rCE7vqHFxJeiCDj/dP3dOWI13fFsh0CXuKcM5RT57jMriTB/kZNwTX
JrM5zsHHgfoIU5xmm3dWd2RFRuD5cGTDTIlSexVF05sYc1ql0vtWBc24CNWeiIK/tWqhfsnXRgbG
GujrW8UpsjZbzqSgDq51YK4S2ujQuGekIa0UjTjGLNpDtaMuDuPsNZAgsL3yX0Pvj1P0Wc8npINJ
8UdXBIbEnjjphvNs+NobMrlDpUzQG9j/V4VkwE4eIuVnjv25lGc82s4u7RjVqWw457xlVP2sMqoT
drxo51PMCvw6lyXj9NS+M+RyDkEIqnUMJamrqlkF5gh0CH5J6nU/7YjLsU38h5kwNbOyfG90KkVm
0W5JnMezquVPidn8eGGor9gQrBvX3kYFQwdi6WqC0Hi7lYx70bvtfOk023AAiBLlCVc0RHl/mu7u
SIwc71T85f2nSM18rWvl0cgMufBT6tNyTN7LtL0DFCpXktdqowU2ECGIfHL8bW3ClVXCLJXMWF2r
sedVHKKBsXky9EedZh+iaHatLP7IHFwFWwuO4wAGvkbKecPvD9s2lu2Sqc68k1p0huvvq1y9uOwE
GBXlAxclgYQJ7cCAZHGReAq2RRE/l7q+1fNxhsjeoaFHC8OoP52KQWJZIFATogE6ZxETWRrjojen
bzP6q1h17FLWnGFuL6OuAgSs1hWIVjenEQjoADTj0QTuLmHWS6XhUPYNrAtB9yvaPDFya8A5+JsW
kAmYKsxROzHDwTG7TfJeDXRADr64Ir+hg0PVA2nLbvA1w4vAegYITq/XuJd3k86uZKTgKoL4Lakk
HSNzK9/OmL+5brHOrH1Rux+dQX/WGNOncDd50Hx7PpOqymiTlUzHE/KYYUXXCZo7YZ6daeOfsIFi
k7I4rJV/wnoIsmvWvNpafkkH92iF5VMi2edjY/YXLSEZgnHJznbiQ27HtAuVlW1KtrbJDBOaERQW
P1qpVLuUKcoe/n9VER5tBVwdTzlKjvpFxfDnI43rTJ8xDuSEYXRUoXKJ3P4Lb2dVUmGxuxAvVIUR
kQIzsGsU+6HLGDBUOphfRCRpSi6ZCAqcrpw0gIAUSg5JjgwyflIimrtjDzrxquYGzDGeQfcqy4bR
bMfUTpafJK8YbH04x0B5/ekcpR24g9NVgznGYJCmmHw3MrfOIwGJlMvTS5V56Pq9ZzP+lqnxMPqy
5WgB+2Cbc1LNYG3ZHv9EUZAsobu/tQWvNYSstaSf3BCG+fnIc49SzbUe1agtncBqmIzJN6V3f6Y+
QQbxgr60zH2aCIXfRtvoE9j2UhbFugPNGnfByQyYmVlsjxqPQEh/pMaxtGVcS4y/3uisYygvU959
5FYFUpLtDKy19isEFbJBFsbb9a+rGAlh7bUvE+1OLJOTE/UHCnGd+6sF05nFL2mif4Y+AEqhGT99
qrOc780BpG/4r9WqCe8Lgjjbx2Wbc52Sfhps3KF8G43kR+9QxbitTdpIgUYxa/4x63FU9qj15JAS
OkeLwj3u686m9BApTH7BgIXt50LvivfOLe62QWqQSuJ1V7M+SDM+jsIO1sr4M3kzYMTqjk6VbYVC
UWGEPusaEwleR6duYuPFQUGCQjC2b8SLY8+XgS0ZnNpPoDtgiJQhRLfupUuytzqlfGBv8Fylk4YG
CYX0gA2OeQwTW8qLyHHhkCXvljuC43RIYiB0CQoJmtdyeNG9iqUPhzfgJo7NvNGWkhTSZSEMLM0F
Y4WSTTzFVpYuKzPbNVb8LYrbT4l6s0vqetUKpHCdlbwqKxtvHRwVNRyD1hggbrnJSvn1azPBI2S8
na00h2iVAiGBmVuz/MiC4qNBsZLiH1CBNyPFNDUl3S1UTOnddNqmtXoaajhGg6XUCh2RXBSa5HWU
d32oCHSYDzAiDue4pJ/Ad9k/IujZS8/a6rHkhERKtiJF/d2f9CMop5PHD3MeYqzTYeK+d5ZJTGg1
HnQQusbw1yttcURl9FVPc0SjX9aQv6xLmBO/3iuXlEtJXa+a/AEugOpv/Pax+zBT54VTDCUx2VNb
qxaaD1ScIapJyqmChqRVv10OHTwfBu5fRhTMG4/xs9eB4U/IK5eM1Tbcm+MyMamvsLustUSq26ju
pQ6vyQpA7+DC+Dba+kXPvmJnIPLEwRFN7iIShp70aoO9VF6isUuQDJQG0im4t5DwyT8hNuRouEG2
xZGDDJvEzVHwoiaixIGf9s7at6o9AIgvzWjTgwRnD0O00G/KApVmGC+e7kWnMeuLp0FMz+CaMlZg
OuFAen/IZaPtDR9vQtQnV8MXkkkwCp0wYc2T5/JQN0xsh8C6dlH/lBJpRFqr9q5H7b3Mou0kyDK1
CF9Zz26nQEQ18VfNKTa5v5Xw373Agb4GzmcR09RsGnIa9KYmvgZ1al6Lbm/O4ca2j7KYfJvV4ImO
zZSCUKAX5Dj1uXMdYGctYuNuaMxGbXJCWLTX8qXkhcV2KE9TMl7QK6d3WYYbFtZHnbXyMfJls4yB
5RA18KrVjMz0CKhcOyLRChzmssEw/biU5UOiPUVlelJtRL0OOl140F90AdihcN1zMfXasoxnd7sQ
j2xI/GWJ2Bl8BgGxY9jsJ1eC8ownUm/nsBMhyG/z7OE6uONH1hnnwcSw2CXTq+z9+uSxyl/2YbJv
Y/OrcadV1QTmzvHgotVMWK0ks5ZYmD6Fjk3ORdi2rPvwAVa7abR+zRsfOWBxIgopXnKARkc7/VaK
A752syuZeyCzasBPlGLtCuhaY95QfgZrBoT7yUqjZXMdKIkPhhe3B1EpgA2ed8VqMM9cSfZKBDNO
wd8w4STtg6uhJejAa69lDhKtyinrzsXQnlF6o3ex80Xh+lChR9KQBAHwg72TqTrrXpFeu6neid69
t11F1Zda6UFvmo3RTtdGa/RjPJId7DKRp64EwFUN7iqI2atX9dpi7MVAgSRU1I7+UxJ8DGPaHvJd
3jR7PQ6f69Z/WFxJi7L1ma+y9mi6aVdPIWqBUdwKKz9WJvkK6K/GZLx6pHMEgQT4OYT13teYm7Wp
eM0Z/oOzK9HcESq1q0myH8C69LnXrXOANX8MkxSq3iX9Ka02ttO9MbbMCdX2vWM/UKqpPv/X+3G4
0hOMkya6E+jyUFqKtr41Q23uDA1cnIuaNO5rdCmUVqvcpuOLmNFWmgjZlyFM9kXwPUzTAfgskYzR
kPKxiJxdN25dfrM/XmM8vBmoEEzyYbD0fXQWkE/PNq3D71PCC/vlkCMVF9Dcj2aoI/YuQ17qFHdo
lQf6zXYdCfUt2vayMm7d/PDf9y33VrndeGwskI/8ngRL56o7JWWyCwFLMxoeoidytaInf6a/5I4Z
b4GGADGEXGIsXDMvL1VJ6wPjgxim+ak76OFGU0z/OIA0cnjoMAfPTwFxCevy+9C6DIs8O2TszSLo
VHV/ij6g7A0jeR3ieEAraFUPNOiV3eOVGLzwSLLb9IIV7bM0i+Dy+yxDvKeCPLwT17BsZ1tMGvRg
Pmr7EjMrefb6iowLp3O2v38Y22GxT8TZLGxiwoZGPLXOVD51ZNXMT8KKqzmv00uaQPjGV/qwrMB4
6FV2tENRXnQCAvaBhPce5XIG6CJOznUx3IhmbNiG9vGM5QQdhYupeGcM/qz62l114BU2ncbekm1r
tDQ5/mGYd4y3f13uyNWSzSQIhSrqajjKeaf5+5D2sCv4ntgn0iR+B0em3tvNaZwffp/+PuSdfdbd
iZWX3jEbTIqlkwv/4Ld4mRe/5rG6hmJcucF3NdMhzHfHEem9A3Z0F54PxbHH9mW+j6Z+nVpGqej5
34bK1jiv6u5AumH8FutUjl4LtoOp1W2kclzz95YbR/TZURAmg960+uoLO73UODv+SKP56uZn7jj5
q8GB1mpPPV2zG73k7BWOqvQC5OSec0evPf/J70MtpX2Enf2KOvcvMJjyeewY0hieY73UWVysWlZ/
t6zqgbRI/U8QTtkSxgWtFzneG5uhwDy0eCnhsi0kJrrlMCjgUGRLTJN/JbrLvzI9sK/21TVK/4pZ
DohpwZqqqXXriLsLtEzUWMfB6f56kcUIWTC4cM36OZ4ZHobbEO3Tkebkd/4xb/atDFFnjlG0cVmO
Pn4fJKmdxVAxo9az9jEAaG1ML17nQSvwcGn2e1ZscQKOH5gEtU2Bl/W/b0NgES6KMaHp98bIzBuJ
GkvPH6aC0EHkbpPPZwp9FhBVkLabCSPGUmPo+AfqGWkxqWhfqjRCvAD7jKt4iXo8PNVFnr75wcHD
SbbXyzp7Saqi2SuMMw9tio+YBHsG2xoLFXcgqNHpN7UvkofmBi6wEWtgRVhRPbIk5U5ASoMmtIcF
LF8NUfj/mNM2PQamXs+5AgxXHeeyYIF5CJRr6vTXtHZ+GFbYK9+WZI4ZBelj8yeNeosED5ZbttE9
uUleXcsKKqvfGUcNORAgovnL3wcrtTGjjxmmhyT1t0PwSjCH+USXH/0xBw+btx5cS/IeN3nbA/D1
cC/3fQOpuLjCefxr12YIJXPo1q5s8wN4l29dZ9eTSqpDMAOWeRq759x3utmjQinvtvXGbMoRtLBI
TubQbnPXvklu1Fs6QBPjvyd3dtd3TygDFxoxt5nth+ffhxRg139fFWX/F7B9vXOkAWcsreMvvFno
SjlbH7mVGAfVEhkXFmT7ZUwQ2Y5/9uhn/uo+0VQGY50nB1ni1jF0tcURmxAMzTkMmDU/hLjGFo2e
2ZsC8/dai8MLPCLxwO0Z3lDw/wyIV8DEtj5AsGijIeA7ujOxSfeVQz/hbqlUScoc6d/iQaF4LfVg
+3s49POpMPW8iKzeNwaKHAFkkiAj2dxd0aRLNfjyAC4AfWnSvJiFQMTkU9CXZRy/BXoUb8D/9FvN
UfGbG3vvIoPqLqRJ+0ZW1zHMK3m05q+iOt4EeAJuIe0+u2pysVwQy8jt7Y3voj2UIxSR1GOP2AF6
Rq9o5Y/fB8u1XzXUscffZ/iI+DiHERiipPjvH8DFMG097VsGFptUbu2LVm371pVXO8hA28TA3IPU
/qlAkGl5+Z1XUcfaOo7/tNEwMxDUo9HCYWHyrxyJALDI2ksGqgMGQ32lW1+QW1nXZcZfESKgL2Jw
gnwoh5udVtNFjWxmdL/8ENHYrPxsUADR7X+Z6YN1UiwUl2JA3RG0GZWu2zhLvGDRuamA7fcs7TaS
+51ZrnWpdKWfSXHTz9DQ2Gz+PreBZm6w6Fn/PfVzEovZaxJ+Nfve1VRFrLSL7KDEbLpyqwemtAQN
Th1sNYvutmg8FDsztWPAifFkIoReeJbP+m02JavRjI+//4jq3OwUO6hUeDuUziuz09fSM+VX6ZXP
pXFMWAKcHauLniy7NnaWq2VL3w0cuLMlq3zBVOf3lEMzgZ6i2fgVOuYqephtke0s5DS7uPFnXIOV
Llx566NsPDIoh2YZyl5C4Zu/7Ae1SY3BwhMZoT/rUuMld0djN0VygJpFTW4EhrYmnY5xeyaMl0zz
OGk5NwHzLaNCT7e+dB8sJsihKtgdFjnjUum77IoyVsexSNbUe87TyJjmgvrvDFCy2nJeE6hgpt1N
DMmh17kRYI3vspnNl8IkXlv6O0S67nJr+WBcHO6clVc1X0QAaVttksOy9rzuFPV45oQg0ziixXH9
4cWCzbZLMwzW8Hj/IAjReu2WaKO9KIpxYhTbofaj4SSeDZu2z8fv1nXGCwkOzHdbNtij2yGRkVF9
yFnp9wYlcdmbPzbm5XXkWPoRNbxOlgd6CcPOL4qs40UyUZmkSbM3B/R2jga9nsi5eM6di0+mVhxV
FA/bhCOG5U4gN6NK3oys4ZZDC8f0lrk/9aNxLCoG6zq7Si2y1xnWpyVH00+Ds2Y79fE1ESkXiBDX
yarZPpvasVK6t5BZFqwbHXW6CZHkPnokDej9mXp12BJ6tE7QJp9T1+al45yzUOf2nZH8aYAN9sji
37NQQD/TXXR4rHlJd3MefdySNReq6oxHQN+XQ0Xw6lTJS636irXOmD5H/TxKywxxKTp0tpo2vBaM
Rr4K2/zvi/k7WskQNA6xamDsMzYTGsAd6i7/OYuGR4f9DLE6Wsl26jPgKDjzXOWFC5mb5h/f4e9Q
p8ETIvnN+NaIqnqr4sI4SrrppVNV49tg63uFXTRChTRh6vT6c5O4r13IaIAuYDhT3w5bsoS6RVKn
gCKM+UPcZuJpMAZuSONgC6k9Uum+2NjG6CDdJ8uJobsl7CJyo65u2PTeZcLsk7iC59Yx22vV4oPj
Xfj0+4Bb5U4cs32E1+ShLwwRZP+f4vG3gvz9HpJJouTsn1oZ1R03J25EggK/U+XtiFJNN23Ttxtr
oG91RPwSzcpi3+C3zCUSnOLWcK1NZAKdcOYGQHFcXFK9/TKNkpd1Rhb8PpAkoJ/AFi4tZfXXAfz6
JrFpgvyxFjcNAs/aL82jYbjRsRldtQudpFkWzPXYL+XtbpyPLPi9IA2thcDAABKzPfVkIBgL9miX
KIyMs49GJ4Ab85FMchc1vCxrdi5yR9jBSMqyHnzUBmjdLPX/5DKZ9kUXfxWiPJsJt7CuiDoyPY3l
dcQAI2nHCx5YfzsO00x3NPV15oCdDDx45Yh3w/1vZVlp0XBNgB7wYev5H5N6jeJdlzcgD+3F62Ww
CA0qwRzZ0b7VGbWaHdi1ZsLkMzYVJdgMQ0p5/4GEs3c5YFVigfTy3DZ1eRZ1vdHtejz8PjPS7uDr
WXoe6ydGNO4tIQDtrrna04B424Rrxw5gYpEoEuPW5BGBIWnnrOr56e/3fMWV0avZlDzOvK2sqo1j
R1IaYsG+/qzMsdjaLLROvw+l45SHnp8gghJ/ku2V7E2KO9QYx7FrDVRPwkDL6kHZq1jA1rCzVmQD
WXs0Q7z3q2CQpCqOxSu/Hvbh5fgRJ5HgU5oV+0D1LEMdlsm9M7vDnFIggm3d58TpTyUTvQ8aH/CI
nmK2kiEVAvwVnmM9TfqF10bR2YVAlss+fidf75brRoFYU8+3rdF7u8Z05FOlm3xi0w7+X4VASCu9
/BRX9mHAc8dO0ju1k5OSSD9Z0SaWA2aaos+vE8RmnJNARrF2Z2r8kBbmrrByxn0kBvvuVAT9YVuF
PDD5mJk75/Ka+z6iCUOweJyE05+ZGV/GNsau3jl9tksD9wdFYrHprNA8Ymh7Q4iEZCNTyQYRG+2q
ihl+kWK1GO2g3ssOq3jjZThZDct0Nrm4+F04/RBBzfZ7COMLvxVy/dxa32GBvRUueEKjDorNFBjF
ukSXsYmczD3WOEwY1fhkss+/fKtlW+9DRL+mbKSurkoedt91n2UVXIwxrT6EAdkdB5r9GOwM5Eg2
jqciYDRBNJO5DUcELOQa6dsQbsmm7P3u+vsVdB51jfzpGRtafyhrxp2Eo8AEmM89OZn9KW/egji1
LzUjwJ1w1L8w4dnvLOD3+6rXxTaKHDzPY1Gzk0POpJfspXkPQfpA5VNIjHr//4+0XvlrHWQKznbX
PNgI8X7JKNp8wvx+ZcWW2kJieJFVOB7/52FS1f9+CguaJrKD3vPfPxKjjqr8WpIZwqzi90f7/Umd
eU1Caq2/+v2DLqYYNIwxOfZQ5WvyoT8Mi3MqxWDFsieF4OxM0TFo2vHUOQ0rftw8KKDG+0RQ8T2f
arI3u+gatKoit/qzrNv6Hpr8+WAJfpVavvz9B0XUE4mFI2kjXDM9eEDollZ0I4K8OpXzQ1y4iOL+
53mOAtB3sisE9eHT8GCvenUj763PdHNQJGPmFgqsKZrW4Pj+6ob9HMXYbxXX6CY2+71n2+/oZDDr
22hTgA27y8TGGm8lG97OnNL+nHBjxvGG4cEeZuRTMtxFGN47M1LPUhs+YlYUbROgEqw3IRfa2RX+
G+t2bUusdlu59tl3CNwFauQtbXPVsa5ewj7Xdnk2GM+jqfC9sUCucxtl3JA5m74qT/Q3cymW0Jal
xbQ3SLs5enb50RdER7X0HbuwJVVNdxqDOJH2qwyy/lEknVjibdnrZuatCXNCUI1yB9gvG4CjTggF
7H3E0Ho8BScLrtiJgFza7Rwm8PwMIdUOw+1LACx4CT9ErPqYwrXvq0PahLdKYhWvDEDcJnO/qO6m
Y4WxLtfjTVcjqtQHKAyNG8m1XXnX2pmg3YDB993p1ROsAwVoahOyMWO2f5bOQtvO2mEh2vClyjOD
M39YjW2HhtJt05UVDjWL/2agpXA2rT34M33aWoFQWrbM45YYX81lhhan2VDdIEWP8JZrLLST7JAR
6ckIDDNXVJS3zsiPkWRKmZukUFZmvSvC9Mvt5C3HJa0l/jW0yKPBIXzXZX5ufXX2RO0ulcPMiisM
P4RW7muGD4AE0Cp1waIZcewjS1eotvSeZFhWKLZEBmRSR60ktONTMokD21PyxRAIzs36Uq/H/pnG
8RZC1punZ0zU9f6JxHWfHUGMmUfz9XY3UH2Ew0kkqJiwoHqw9bmxhMYorSH7amps5H1dZp3T+LUp
85d68phL6KjTal2sZayfCicMH3XNYrdge8M46cgc+tqRLLgoDa8/eDnXOS4Z6I6jvebont+dcxpa
q1bEp+Y7uhh9XZfGTy22jkBKNsiW5GYCDKe6YKUN72rt6tVN5kiitbA9B7L5LmX8qWFvXHZhX+xE
JGwa8NBDsDzES9k4X2TpYFZQTbNWY9/gP0vMVRpvUADXNDb5dzj5xw6mOONPk240DLA1RMgC8pR3
42R6O8/756jxhwuekYEpfqrPOvfeBqZkeKGYvTejc870Pl6Brc9YI1ncRvaEWatOaIkdfkr9PQyh
Z+AUuHUsTNDO5x+gP0cUnv16MCaK/LAhlBCB0R7Bylqru791p1d3lqf8B8eRQD25pEzyMAPU7Ilq
4qHmdxBhugdI1e6+Iy5xWShxbPj4o7YlIAvr75irRelFeLcJESbnDZJmaoxoxhGFzE7lP15v3odU
L7ZjXL+rYiSF1gA6YrcBKYwBEsqg2xQA1i+wE9k9dg6eLtPfmJX+7beMNFgN01/1GVTNlKSOBBfv
FKZEXxmXiBdyDYWffACgIrgt4Cl0Qn6mNThCZOxoXqbXxiy3Mp+9jy+qENkOnaGPyKiy135XPIle
yH2ehJdUkRPBET6spM2K3E1ZBTJPXVWZzbmongwzgNjdO6syGN7stjv6Kt/2TblXkqigos0NNCCq
WQwJxtQADUHio/7SvX6ER6BpdyDmbZRvYw0afK0GGO0i+hdglzogmSpWncQw7PXFWkW6tU915B00
bXCYpbUJ+xaeRIutN7Oeo2HS2I86G7NsUNBEZrd2BoX5VafJj8Wmsv2zImbRGXI2dW1PGPsQ3GoS
j2fXj0D2xsaEbvUyes9aQFX8BGkDx7ovcf75L2Pf5cDD8XrNWZyO3334BPVk0j/ajt3uQokBuGQH
ziebSzzWaO19Z1llIcEcYbTPeqQFhgF3YnApP4amILakjFAojSi8hS+OXtB/IppJUe/a98oCCd+H
RN6QyLTCdoE6ylPBImg9yH8ayXC5pHPFFtAhvxoHguI50JJdZloZzjMORFReCADxLSfIBjjGODGo
Lp0YZG3OG4J0h5APCWGK/hi2x7YV5xGIK7RzsmtG4oHN7kX5FvNAjb+tXYGJqMsL2Xf2ynDFsDEL
onisPMbxOI/0VcluKJMWTu+eTa6TtXTILO6WHBd4PKgn0FbiletQKDlheohUVZ9Y3r21ozqOBTEG
Wlt9euxi6oKzbr4TVykjbg23KXvsJkTi19M8v+dpcofBzR57Inixnr5aG+h4Xnnlyq3gxPcor/Ox
OLI13469fLLIJ7C1MF8pYdebsT3gNEVROjJ5hhHiH/2me05z960ciWA01XMl6wipi0BJlLmsidrq
7k2TuZ40tlEqr/5lQbZOEi1YpwaRbb5a1dqI27DBaMFIaJcXEAdYFlPTjfNyhDanjN1r27sK92St
bzyiERE6O0AdTMO4CeSxpMZMq4lAUc9Jho0rTFwMdrL1SwMfLMcyzb3GrYTTkxyWXBb12qyD7GjE
f0cLJY6Go0MVmvcwiISyAmwf5aTzzLnlnLzkehnW0YdijEQEUz++zM0oRoRwFMyFT4/TIGrNW1aq
Nop65PmNta6c8DWL0NCG3p9YoyodmJ3xMQmGfRHyolCOyYFtaRlpH01GOZn4OIPh1v/EgrnTpYqG
4JwcKXWdpR6RCBpAveX6e0jI/gcYxIhdxBp4GCIwWK06AxkWAejNyU+sEQRH3ZpIpH1KVDGfRcIV
vQyEj9a/lqJuXqVZPGedPadas85WAH4LzcIzGl6j3Ji4ycZjV6BgFgk7dG9sz4WdV2fqUYGP0Zd7
DTuVhm0Rre68LP2y+oSSA8IO4I4uoOQvvyp9qu61gUGvTRTMjzBmBVAwyMyKfK3m/tia42NKx1u3
Bvp4YQ5ffmw80ra9KEGuTWgNHw2s4y71rZ0bGR/OkwkW7eYOPqoHB5YRPSk3j3GfkJuv3FrctdRc
DPkkWMuCqGBwVU3poSZsGOlCvLYYnRHVJGZHPfbKqNNvsFl21SdJG9qVyxj3pYAFEE1E6xq0BVXj
bFGdo3y7gXQ1V8iWOSmCl6rtj2Pt2gc40fDVDfnNR+mvSt9Sr23WmQbgOOwBKMC8vmSIOLHKLZNA
dXwYJA5gk2FvXjZsrdP15LvZykDbvLK9jnywaiAemmFoT5ScWWivucT739hyXA52MGOfWAcpYP1o
H2kyOrPDTiPlKe7ibtU4HQkMlvqnOA2OGVqmylIABID9F32Inl2TKKw661C25nYqiGMSHFNOEHgz
DMhdx5ji8fNTrxEXi/fGWFopsjKU2dZWQ5jnOwOKZAhjKNJI+0sL+1jZyaehcX2C7ZlGWhRbf2vh
2peJfQ2S6AVHdLIRM5xHt+UqkumOox8hmcNSiKCnlSYweo0bO/fBSZbegSGmgTGwX9oZsYnxSCQM
EeuH0edebTFGLGl+v6vJQ3rRsGGOPfMTuaCxUEV31cfIxYAF69CBAJ71ay9hF6npaIMH9egzPplO
PhoLqiOin43Y/+OLJTdVRXGMKDD6VJlAypyolz7IdkVeDvusVB+eJCQYmm/ISmdJe1Xzg6A5D3J7
j/QnJyYLOB4y8feqewdpORsn+Tu7U8BERJnHQsInakwyAzTEnWDTJs7h0trmagr2Kp6e0L8guov9
t8TT/rXFVG4Sos/tDup1kCD4qBLvfXRSWq784QTRrKKNMX+lxFFY/4+x81quHMmy7K+05TtqoNwB
tHX1w9WavNTBFxhF0KG1/vpZYNZMZ2SOZc1D3TIGRV4BuB8/Z++1k5vOq79o7j4GrJ6YEX1/Ux6r
ItdOpQQ9kRQ/gGXvOjHtPHKHlrSYjWVaUHnow11XTM2mTvNDEhIa1Y7hFpa0scECkGLfQygSowci
q+wtRGW4SvyAxkf32E7gSQtlVWgS6G20KhCnCRGrKiosMFUC43jM3xILAyfBs889DJQigKD9OCHL
JzydmYh2cLO9VroGmWi5iU8kfx4d41riGenQVh6bKX6BvWdw8mCQ6Y1TtTBLwUdp5Hjk8M7RpZ9W
5usEuY+9EFGyG/MZBe657rKbUpNzdGHxSA2z8bWGyZvjctvyya2z4RFyVj/z+t7QCZh3dti9Kw0H
r+4gowwtFnBWyH3SEZuh2X690uea2BSFdXUy94dbpygTa3LoG9r3aeNvc81hhpHor3L41OkrR4Z8
jgzsr5bnvld5QY6h/822IvavnbWy6sE1+maP25DhQY8lbJLzrVCv644jqpZae1cf7wEoLIDd3vrs
tctoVh325PmGUt0LHMTIuQAJGjEiak4qRYNEcfTTaNVbvdjkFM2JA/XEVuhcq67atgk34DTid0B6
iqcwwknSYFzqVIB0u3G+jMk9jG1y3xYmVpZaXFrUBQZdRSzQCkwckG/AO/Ikj7xfm5Zp0yJikwOB
welQE9T4HkpfM2+xzuf2pjM4xJB4X64V8Z54ye81F4cd9jKm7yj6KnqzVG46fAIDCZNpQS3JyfFj
5zrJqOtX5J4gSzTuUw/qiOZjZe2HI9aVFZ/+j9CDPzO00ZvWlltfQRd0MKQxWHhkKLh2Ug50XYiC
upjeOeE2C9+f+P0qOUgave1K8YEsXXT6pMnpInzrG3wncUjKUPVK4my9cDQCalhGPiD8uIsC4lxR
BhevOXFzb502/2G2OLeYot6GbvLmJQZnxQa1bDttpgqRO7OK93QoDypuT7XdNkQ9d2coGNTIZnk/
afba1nK040b3rHCjEMrqf4XTsIsD1iaXdGSJzxi6OOFDxXPv2WffpGAPDJuFkhj7zlYbu6/ntfnD
IaGtK06Tdq9XtIpMM6OoR1Q+xHdF750Syz9MHbBO0eYPtXCe0hqxzzRQus7PukyaRwkQIaWdFH7Q
HpdIk0yoT1r+VAwca0r7UWsbPIc57RJT77ekMtZMOrot6BBGRqrJEcAsmoH5h2tmd8E49iv2hwPk
8HVp7z3qJMWnu9IRMezGZnoyyETd6OyTePes9Doyr+POXxdlly7GeQGBDEP8rLIXVqVnsPvQMBQ4
62HawWAjTZHjg3jUApyftNAWXmPC82bFPrVgLa0MrqGjU6WNJZ1Jom3RUGPtPNta0xDUjWW8UQWN
Z6e4HTy0qGXZvhWB9kxXoNz4+aAzc7U+pfOAYh/gQMunhPGClEtWiwz2GOhwVS0JvuLEA3YAlW5g
1zvaqTfoiT5nvY2CKLHJLAEaT0Pi6HRqTb1hIp7AyFgN8mlq2wf0HQDTnOzBMdJTEvg3qmQ/cvR3
K/hyVB2t2ormeZAGl5gxMBCSF6bXPTEul95sT3AsHi2d9Jp+kEvT4XbCcDT3Z7wPooLiRVThd6tw
F8OtNRlQutDnmMk5huSyN8KrhQeI3kK/dUf93ZbNA2lKm4mzSUTPWLPzu0DBTomDANVuBmFDr4iq
02pv12fCZCU03rWQ0UzMxHklRl6p19uftGGKhW/hIvKjatGmHBwd5jRcSh5vQ96z31CBZtpdQFYf
yVZZvrY4DiwMYwLlHWJGJEK40UI0wv6LqeNQUBWGmcIRax+59Q11IzG23bkr7Z2WknqReHvXoXde
9D/SSr8xkUmukEtewFncWu24orP0YHs440I4IhyXs3UhOqyOUqM2NOAAmm7K2gc6ZFlLhpQyQ6rV
WObm04TFuHYtqDBlgnK5HUW5pcw0J+QnjlFdQglSzFHtbkyo3qkhR7zMhbc0xtcZMWNJetNyQMlI
8fgwqewTowrN0ajDfJYYFDjM9xsAXTasL4qx5KeYxJuRNA8c6mAx9NEKbunJr2oMxhpOHsnhD69u
BSGEq16jTbtIU24zHdzSWPviknAoyplfAFgrDIt339HomTlb3Hke3o7bRNe+puwuhmC57W3ExW4f
0k9tOOUVWnSNkBCMbkOTQJIiJkZ7VWfWrVNkHwwLipXognuFfFEBJmcRCtfNFJCo6CprX8NZiWrn
uWrj1wL93shAc5U65tkYGTYT6Jj05xDLbt8DEoKv5K2rHPSNi0xJH9ADh9ixQcxBhBwLn4oneKg9
glz1jBsx7xyqGXlnmiJYVy2UhsANn0I/i49NLkh5DeGD6r1DN7G8CT2/m5NBx3U8cUEmxHn0Po6O
EQBJVmofTEAL/vxOC8Qu85rgXIqUj8RnPw7JCoOmx8RmTJakhK+HiXuOgmE/eYp5kuYyM4zbZz3N
1Qk1FQgrqhdIg8bM+xGDaS9KRuWVo91KlAcHZNYzmrJmFW9Db2l5TyEdqTU4E9KqZ15P6f0IKmS3
HBxoZQ/iJyr+ifDbjsO69DYojJY68cUbrSjqpZxodk4exvKOaRLACYMfrbw3W0cdEea3sNdLzOIo
poHbQrTEvrdmjYeXg+g08dMQDhp7PT6snWl0uxIX0pKYKkzW+mlyzbsMaMJCSW8bIKTgaTs9miKr
m+MIFhl0hgUewWDOO2Tpk659FnX/nFoU8m2K5h0zCKbsmF7AGNLaKl3vE9ETWJiyOnIazQ5pPj7Q
+CvoiZon0Ls/imxkvF3tC2PsbvNKO/TGueTeSWpXLJtJh20336516w0HvbXWwmjZb9rgSekH324e
+4Grv0rK+eq9BGb6JAIwaU3tVMiRddiVceie8fh0CwNn0pri6ylveh0O7bgRcnpRtklnQfqbrhV3
jqHQ9pF+0aWgQF29O0yaftTc6pJpnVh4OvPjaOTIpdOlDnssGSMl9oi1mYCe4DaV+rvfcaZmuTpw
C6AFtduz0eZ3pm7mp7RTO87m6YIWwI1RRm/CKpmMac2MxbliTyjmZ9vQ6DzESBXWjUfKO26oVc5A
7gL/OMDcrL1XGbWN564RI3lsuOFiqAzAWLBMxfjYO26zx4/go1IjAY2yqDYp8tpEsVDLyF6JVpwl
7gLgmjl9ZPlQPWoR0ZLYGwbg1elJb1ECaW3HpaaGdeUJprsDyHPlAD5J42QXJc1m/l9Vx5eodM1z
jEl/NcXEMKfIVDC3m1fEYS5C9+GVmATB/HEDAmydBfZAKcm9bQoGlQNNS1omrKexSNZ9U9Fy0SB3
lTWHEz/ecHbboqe9FZP2lUX5OjdBerLZRPjvnHmIEBxT90eTaeG+qkF+gfJZmJqCDuqgsLcC74wa
PmCwzCdNS3RjSnwS5Jdj+Ux13jlXz66T3QVL3XUnKlj83EVAM8JRJYfuFj07hgpr05Gv5E/NZcQn
JTK9AC1WP+ew5dd+OEuLtEPTOEdzGNaq4kXqOhaEyNCmQ1lb6EvNres06uq6HBfLkBIrYq9/s4V1
M6iWQ253BUdd7QPLPZJRiR4qVtOmw2K+0Jr+1hvCZD3V9g4vUnsJubSiks5610DyVnqwN2zja5yQ
1xiC3E1Nb9hVi5PSG5pEEpqwR6fBbJZxrj5lLX0YeCBTbO73Vd5U78hBaM5FDLCmo2274tBipXZV
dmt41vMMlCbgyTbYdSzbGZbNJSBiail42E6Nsevq+Kl2lf5CBajwYPi3lTTbC8f4/pR5VOZJFT8x
1NXPsTu4B28GCNn9vSWKt7TH/jlUn5BqBNIAYlcE3R7meQwMVKBOdvtiJoZ2soPyDDBabqOajOah
KFi8zXhN6C1xoyMuDGfCMhaHSGciuOvjS94xvAlq4pkilL0ro2DKnln5ObvTmybekyS6apjpcLIF
O4RqdtoOo5mvdYK6WFeWgSJ4px6AMkDxPOZJ9dPKugxbSR/MLCUckxD91q7uPYSwTuoyZQ+ytWqn
uzgnUJWsvZ7KrrPt+yK0t6HteJtyCLcebcdizMVNAqnjnnsLcGz9UmkomRMapsbaRCnp5T8Hln1T
p3UhDINJYM/5oNVahJHZwPrqM0YulWASCmoA5O573JZPReedre7dKfRLjdlZjWX6IkG3cRzrOb/a
ececu5zeLEVnwQ5JHqxISW+6gXZIdzBhCB9j8RQ0MjoIlctlCXZl2eAvGyI6IuBdExyigDxGGFEj
1piGVpNbGOuwrtbDyDKij8pZGUFwFVF0D4ZcbiuJ0HPAEJE0NDQdhbe6rKpn2dfBireTujMujhrJ
7vP/11Fg3/cKLsLsrLH1aE3I2ZdGLSc51K3N6VQzHdrmpnOTV96lVzSEjW60jmFnT3uAJvSHQdtA
XVCgyprqYWhs6s8mjrb9jTdZ2b7L8x99oq8NozcvWJjNlf6NuhTUdh14FoxKK5YrULB4mrZFjbNE
peVt7LX5E5TKV7UyLMCZHIMQwNJkVsXEztA+Bo6HzZArinP2u1Rwp5r5cB2wVAYGaTrSDM4GgPNl
4/RL80AeFoeLEUSYxMTRMONHhRfehILCQVSGWrJ5/4xJYvfLiPDtPNuMDCPgqJYPBp03RA7JEu7B
XpFEvqQG4NhjmeBdiOqkYqcvMxwYkMjqwfFnqMCITQECAHSZGkn+uBLNaONaB2yhmfFmsKsHmfx0
y96+oa/WIrMMp4R9EAHgudfdW4SzJ2GF5abOPgvdE5u6naU0LCUpZR5GPlYzkedMU5KCPrB/G/XN
K4G5j5mQtCA5+iaxc9LwoymApmXNvHRQtKqph0BEMqNgbVyJ+hXJCg5x1Pirvu8+W2A+azNNnhDa
DmB/uL3MLn6cSIGCkrf0E1yeQ5Hsyrzv8LJSMasx2TVtchNJV19XxSy1QlYC4rmNWVCsmncoRLdC
dVxs9Cza9+ClUlH7uGPkQ9G3K+b7rxxEPlRLCTvVstno5ritakLqqwHehMXcwmnEZajJb52GZ3vW
N9al9+HL/Kc9iy0cG3ptRQ9Er/SO1g5sCuqfr3yq7rspw5hOe6VI4E/DwwkhBH6h08cq2LrTwmB3
dHRtkzNxlLZ9S2RarpfhVtiU6G7xmqKtWkJyKrhpxrR4Qyf/gWR1U42gSHVerF4Z7sLMejSSmvsw
2MaPtNM+jdI+hJ5ozt2wzQp15zjDjp++0Th1rDI/goFmhsMane65gP/OVSM0uBEMLpShPYCcIfZc
GzZuhUml78hyK/QNFp0TGhSMzgy40LintMIgMncoEawm+0r7ue3TIBVwrS+/sz47/bGCN9cx/NjI
CrR3UHv2Kusxe1ea8enFCGh1F21+aU3DKpn0fh8hBvB+RukdvoTX2Epq2jvHvGdI6yZjtCsxCtJF
AgU2cDiwqfEGXZ4B33aIXcuKWGUfWoUjyOHI4hc/kbSaWLIXAHK+Bg0Jr5X28RJJ+4MT6i82oxcE
D/aNTCI2b6bkUQDKFFvKnCM9El2uUZ2rJfqZm4Co4LL4yp0dXOxwY1TxB3mNjJTLFinF5FRrrxEl
A0AO2C4UfZrjwXKsLaDoMWfgFlCIJm30Fdn4qMf6sUPDPNGY3wYeljQTKItC3o2oLvxk6HXEHopF
XtO1Za+5HyX5VAA08Zmphn+h1AT7cm/A6SgIYS+rdm7p2s4mSnvq0+C5ku4d8RCbaXSDvdkUNxkK
k46fWzo+U1IFsEDmJXdgFLyy7w9chBPyEM7o0AB7FoMIMJrrPQERrk9+wApuVIa/8T371igpMsyq
O5oeIQxuWN5MWEU2IfHtELNXntSKld4FLL8k0liJ86aLK6rWQ+oMz2OInC+fk+VDRivMzcsKRDba
j23glCulIqCDEioFcmpglDGkv3kQ1jqzN460RNONjorAmCz6YjntGAevRcM1ELW9tQ1srKZZCFyr
TjjYW7if22BaiR5ytc9BCBr/rIPr3mvAtRkOGbZx/zXO8Fg4aIRNopAOnVpx/PfWTcNTlB1WGN/6
SnRFFkA5Pmktb2KJdBzA0KNnDPhb8ypjBpTzB91x1/TxrZNQNnYoToZ+RJKoGNqi6F4pbCmncUh2
TrsrDC9mNkCYeBGDV4pbfc1JTyGHMH6gIcVCGDbNKk5ITAqI4jnmvn0rUQqFPa6gxrI+/YIOF37e
s2X42q6f8J9ZTqqvnDHrr7Sxmio/umgIZWR+xsxxW6V2dG2GhUMHcj9akAuZ7xw8ZYil5QSCc0HO
azLu/Si5tAWK2YLnnhkjYqLWerXs8jq2vbnO8JTeTsT+wczYB5k1HZJJECY/Qp3Dfd0Y+kPhq5Zy
Peg341C+lapOdyHyQllynVNWv1s+OQX6rNWvsxtGtuVhCvM3D5Ax7vRs6wbeT2zzLxO40yiyPkbd
GnfOCEvJ4Drou9hlBDCtDDleK7MDHUaLIC9FfKxFuvcvtZ64V7Ofjn0l1Flg7VpjdE1WVZG0x6IQ
d/Ch6zt7hvyMTsV2OHW0yXs5H5kRF1B0nnLhwfoxbHvjGpm51g09O1Y5WWsaxsEsYyXBe5Buc2GL
7UCZUqTaciL1mwdfbYpg9spTPG2HEse35/bTqq87sSpMzeM8XR+FmTnbDhfzWuNyX1jaXDHZhxlp
R66DeQTkC2wCs+OyIUE9aPRiC1TfWyA8zi59jQ+wPvC+eUtNM/k+vbAlRR0Se6vbpam4Z9VnAs+M
Q9iVvs9QLy9caUDPA+cV+8yp8iw8lBZHMB3B18KGAdoG5mvFk1x3Ok1czQiNo6GhszKnWFwKtMx+
WHSribqRz+QSxLV/lGH8FNXDIUpjGk4pSFjADkRrhA+Jy+BwiNJ3SGaboeu28ZjehUjW3UDbeQm9
iFYM+Y1bQlfygmUvubVhTOGk9vpxA2QNLPBADzuz4bvI4atOCKeu4Gx3yAYrPwu3vp9c+xyEnc59
sDJC96ehilNvBxZM6mQvrPwtBw++dOlU485j+O2gfjAb48PxzR5kVkw7pNmERuEgDe/M9dA64BsL
9eXG2X0yMSWr5qG6RakjBu/JC8J3XxCFYxmo67yBuyLTI/J92hClC+sN8Q0AyyI+TYjrzMRZGmPN
wEDJWUVDX4ORcEdgAbCpLhIsFPq5tljaKLZBulQ6TWlJqBMOzFOvxvveDnEJBW+eQrM7xSlMzWAd
EJi0dSjgSUmTKx/VbSMNxPijKw99jGu8NoaznpdHSImoc9CntoyM/z7Yzf5LsBsRjY7jSmsOIiQE
bA51/kOeHF2ZTvselGdUUw8e1/Foe9PbiNJ6gS3+mJN0dNEj6R2ZVVVrY5JvlAndbuTmv3IMuW8K
I39pNJRKsekylJ5lViTfHG34MuwmmFG0hva9Vujc5eG9qDT9DiytZE2u8rOl2wCpiBLB7J8hI01p
G4+xfZsp+rVZDjEIesuTiKycSQ7S7AIB4yLIhhvNbrNlrhvljolWfVM469+zYcMGU5QyCcde2GN8
7X0UceWc8O7jjVz//Ztn/SW2zdGpeR0Q35ZpS+vPAdEWFzZqHA3tnF3KOVjHWft56x1ql2E9qB9w
/zrEnKlajUWN5KGwvE2GlJYCczxUMYgSi4EeWji1ibWAkxihfkuzDHdVFROYoSAa6aG9jwrCOaKB
pqlVI1RbtnlRrEqASVfRlhimjWFL3Lt9tPKEEODeYa6aKu/BHbUVml73WrZDuXEBZP+b/DXD+0vk
t0MDRdct05yDLKX9p6sHzSKIFgupLmleOGpyadzmfnCMGi14Foy96Rcq5nopM/kCy8xLlQQ/+3pA
HBRyXNeTsKR1lXFM0gAjr1FTj6xN2XiJQbfgAlK4qlqBNpXe4XeE9ARfDKXqISByZodRvr4Gkgez
Bv9m5yBGYtJtTlQWb1aVvddV/wKUeQYD1uZqqPoS7y6TnNaMHnvPQNPXkOOWNnLl6XW7ncbceGg0
Q25meeJaoWFf2Babq1WY+X0SqXtO7Rz+aPKcrEAHKMXStwidQh1gWyWcYYDxaxAVL7JfOCUhHcb8
i20Py6yIEn2P6H9OsMHEU8Q1zDvwNGkD5Gj0G/2GfvK0HzpBMZJn/bLknDxHM3dMHyAHTq2iR11Q
/KWu+Q7317sRyFw9MhHOfjAeUsIfdqVBdrOwBg8lsHrN7eDL7Dp3M7jQsuoEkZ2aCe+ZSX75dyBr
EtsxxOUO1IumGdjuDONS6dRiFYQm+CqzX2n3nTNZWgBSR4cIAr9tQ4D/7u3gA/MBeZBfAsEAB5jr
+0gk2LiRM4M+gIGD38A4fT8MmTROqaffjYkT/ODJgShvWVWt/tGvC7nqE1hA3wHrZd75x7x5I5Ln
YqKA2hH6FW4Z43hvwFYpyUfkqkWFHGGqN2bBzblWjqm/t6BLlnbpnC1iWi9MgdDDm/UNE3J31Qfi
gJxOHI1iQpEt6+w26Ew0Pq397uS9Q2HPLGacB3q01T+tcTC2TacPqw462XWqPiCmnrg+U0ILsuls
mqpYeyViAXCCoN7yMrimnf4c5mEM2wW8UTCLFqq5dGa+B90SUubZleje9IEBZm1VD/FUztDJoqYP
CX0cbEj5Q2cJiaPhUs5e6GlECh1rhCjSclmYgW4+yhrm/IjmejUFMBeFNdV7iGbZbd0BjS5wFK8q
J9I55HYC5T6GQd/uGa2oPsYPUMab78Xvf30M/6l+5re/x9TW//1ffP2RF2NFndT86cv/vrx1zc/y
v+bf+b8/8+tv/Pf2Z355S3/Wf/tD5/vNw59/4Jc/yn/4X09s9da8/fLFHFDRjNf2ZzXe/azbpPl+
AryE+Sf/f7/5Hz+//8rDWPz8528feZs1819TYZ799q9v7T//+Rut0T9sEPPf/9c351f4z98YYZDR
9Jb85Vd+vtXNP3/T5D9Qv0nXk1I6tktFyV7c//z+lmX8w3QMi86yYCdxdDYadqgm+OdvtvkPwxZy
/o4EY+HOofB13s7fsvR/oGMmv1NIYZuedN3f/s9r/+Xj+5+P8z+yNr0lp7WpeTG/bmZCWgZPDw6D
CYMITYU+p/T+oRLoYR4g56JGhzMU7tvic2C62OeTfVObjVxjZX8gRws0e1tfvDQvrmx1Ag1hvMVA
8pApD3iMzPfSrYdNQYL3v4krtX+NK+X52ca813hS6A7P0uCz+OX5FSrMAsuArT1ItP8tmNFaHwha
ODYtcznyl9xN4Lk7GE4l7Mg8ulbKsNdCC69F0ZgHZwr2kgb3YwkoDI95u5QlwUKmh5wVOQOjgrS8
EYj31RAcpzq9KeedSHrVGzwA6jMSa/ZpRR5Rx2Roo3PjElAIC0OV4Zs+GsMlsxL1VCbRVVmkDVX0
jFe5ZbwpOWsjrEnddr0F6CQjwM/v76ywT//dWzS/Bb/fqPPlOb9FLroQg0vMcAR5qH/ajks55mhh
c1hTfNh4djlZfT8ksnGPZZ+3e4FSdCHryljG2N6fdankWphsjHJE0Z8XoUs4X0RMlTEcEahoqI4S
dRxaurBhqF2LQXupMdMecc/5V0drbyZkYQ/s+5eZk7KtBxTIPS6ZM7Y22qBuhPzHm/tLzL5cM9iS
4uA+9zyLZSst5xglvfM8oded2iA8sLYTXGFZ+kpTVnE3CoTUf7gh/3XR//Eid34tWL7fIWLzCIwl
0kiYlphvgj9c5CVdiVQFVs+ciXgVeKYYr0GVB31/x0TJv3SElU+tiI5EfzSg6ybcCKVOhaAxRDoC
eIiOntWcm45D1GATMtlW0Zq4ElAPlbwZTTs+E5CdkD1hviazfP/7nzDNEhTZDcE6x+JzNVsPgZ2t
Ac0tPf06zA+pEM7CwFa+mzwwhcLu4quH1tyMlPwak/pWZF1xrfCx9ZMqsBRZ+e8Pwij+9aX0i3VW
ALj69qex41kU7nm4o3WO2qjIcVS7+RmhPkxDRSXaWAqtWR6/igQUo53GAKItYewGvRhOxCvtOzes
99381fc/ka44wOQJCemGH2T1cXtk/oYSHmQCWvylANWzHCEvXMDKVCc/r//dGmD+elrh45Omg7PR
cTGueI4j/3SBE4MDqpB53LJ0Nbh2uZlcgsC55W3BwNhasED1vKHR6lLgWQ0eObdMHtJahz+h12sf
6fKmmrfXpCeVoWncu3JC1GiH44VRUnQqrCK+QKHkwr0kXccIZkSaH+eSKZOJa9NSU7r9dm0DIIr+
TTXtzhnav9y90iKL2dUtmwWfl/inBa6boliCwYTZ1PfvhBxy0syC4ezbY7hXiluK3nI328CD3v9h
j9lTzSjpqkn/I0BKd0DhFly//2nqYPfALrG23//2/ZBKp19JlCMrf9TpgFrhk1+3wa7jmI43N44A
CuRyo3nhOraRydD+He6+H5xu3BdaBzskHca7Nu/koSSQkvQWfiKokvGOdlNLOK3yiBJcSEZEt3DP
9VtZ+RpwHnwu319+PzjY3Te5A7gJBo928XsqNZ+P/U164jamr/lo2kW3zYj6rRJpotx2wx/kmf0g
w6+86szbbw2r2A0+LkKbScWawBgKMY4n/EeKdTpl+SNJl9EaCI+5zwxd7qFvG4tJn9LjZLn9smK3
wpPT3snMtG+q0FJPSpp4fVR+hW2EzY5JSmEQ8dHbxeffLz/i//ERs0hLk8uXz9eR8/f/sPy4Hr4a
3Z8ADbr0W5vKuarUjh/yMR+YULxglhE/FJbkOkBF3ufO4fcHC0Gb7mIsQjt8YMBTHLssmjYaeYZL
tjWITZ17+n4w49Q9WQmc6LTy7sLGVeWKGJtX0G7N1oscG6VClR1GpzmGFa0UI7TKvawt4yWYborW
M/GlSoJCKUeOSOv8nXLaJwWu5CUYXYbKwv6M831TWbumyLOzEhFD9rJYB1GtHwJtr0VGdYhJ8UJ5
rk/+IbCAuP3+4JRy9fdvp2H8pSbAAs5MTbg251DuGYqjP76fg0ZUYZWjUO4JpZQ20/l0Pv72fdAd
UuETz6MBpGUCTyZwJoD0zQ+u8VCbln6NOkddWrfctfzl4/88lD2j9sHvNmWDiG7mzT1C4tzmkTSe
RZmBRkn7cY+7fIFBXxxGVONbFs9Dh0sqt0ZUsHl0izdjukuNwFlp5Gatq2FyzobNOcI27WvFeBcO
pzssE8t+9gxuESwKEASiUj+V1ucoHbmjhBpmb091recHYXb9sq3RrpTCRUHnZhecxorw3epK3HF5
bFtbX+iGj2FGOoQWahzz8iF9QlpxhIcvmeMFzY102kNYGuL4/TBNvsA5ELzSE/OQnNUa9gtLw5wN
gcUyd1qDwG4c7fBajdMW1pN+FsjX3RreiqeV5i2qDvOW7jl5Q40VX6DfNTQIM3GTEp2Nx6Vor/os
HfQKaL02zaa9ryK5xHWQvDVGciMCbCKFaJITcaU9TAoau3WSYeENh5cWGtvdoIrsHOAjJHDEzl4L
pHOpmfenOhij6/dDPhEaQieBQ/CEPtV3xLEfLXHuI+3D1fPs4++vOusvN7FjOAyAPQdrpMnh8k83
sTMlNO6YsC2DajWIrrhD21/sqsIn/oAP/CxaMzsmXoSsgvkD2hWGZdgM9xxliyM+rZpTf/ZViRS3
L3FrDQmuzvO3O70nYSZGXL0NNPuajdc8Vt4qzup4A5lPu7PHvoc6bW7DcPRO3w8QAXtauTROjUB2
j8WMYO/D6fnvXzJX/59PBw6FN5UXq5cQpkeh+eudVtL4bF06agta53A08ofvB0Q4DNekedebtnFW
g/ujTtCHqwYXE9Mq0N4h9SZSzPBJ4HI7MasD3k3b6MnNQrqcHbL47+9KX3Z7Zl0Cc6UVPA0+2cMG
9g8GCZuxMJJHN2KIS3Jz65fqrpspapqFgQBN8sC8lC9RbJjI3AOPTVIXX6BB7fOQs9+NjXtb0fFG
Mlnba2r6beYj55+VqQbC2H0xlU9RVz0Q66UWRlh+Rn5ZUBKWr3l82ddB+OnGPQNyGlRT7L3SNU5x
0S1q0fwYLe+lpqJdQjXX3K8MSuRUkKCKAxCxcDy+DhYbmpXnRDOwY6YwtBaZGt/KPkSaZBGcgbOP
yN2ESYO0sa8pIuwTOq/Yzqg7e/fG3Ut/evWaDNVdBt+h1NZNmt1GVfcjqsQuduI3F+irR8TXwgA4
zOAEb0QeMXW3rNTYdL17qVzQ6sLX3qasvIL0lzBLgvCspV60iBy1CDQ8oUUe3xsoLVt8I1sl/Kco
jJCxPEhZ3nek0OxBskBlzprXpoJ53sn+Wcs4O2gtGPMSxDQq25vIJSC8JZBzHkE8RjZE3V7C0Oi3
ZjfdSwLJIu0x8Ij+BJlw9sfiGtPGXw+q2+pGQU4ILnw2Y/RgYY83aYASllbQ6plSbiszey6t2lqZ
GPOXFtFs6PnLcZfYU7LTCTJYtuzvMGQYO1fAKA0Lky/zmSloyfMsBXZfmvld6zH4L9QHMltNc9zP
Uup7og2ijRkG9sZoUn+v7piI1hvCBYaL6FRFYhnTPCO/4czD6kQbiHjgx8wc1rS01q3NdMhtM7GH
j8wnH7ZbbDH9qhKIHM1W13ZmZy26jtF/h+rJV8EhEzDzaOIu+gBRjENiXOJ023YgPMMn+k8UgyLm
Nj7yypw1+LkcaquPQaQ1mUtX2paIshu9ML6CuanemSqc420wsCD7rVr9f7N3HtuRY1mW/SJkAw96
agaYVjRqTrDo7iS0Bh7E19cGs6o6M6o7c/W8JxZBd5IO+cS95+zzRDRQL7EPO061s0TlAcbkWsp5
LypQKi4MgmS0bg7F1hXXUyGOdUBT5RLyNAntItL5ZW5k4beG2RMwyp8zIdqoPgR+dbEI0PG1G2x2
d3JEsQQploiyF7dzPvPShXK+C0odCNjoeF2nwm4bm+YJrel31gTHwSQMe6RsMCE+PA4Gt7O2rHMY
4SOqRKTctPmxNqnchujCIkwxM0NIS4k0CEm7nuZk08MaMYR2JmryRh239NtebDtQP/1cYxJO0hdF
VT8VY2AuwpFJx3eK1J1E7Jw+xREBAPhsl6xjDKZjfB01B4LOaw+mBrS2+07rnlI6qcEz5elqmaj0
j2Tsf0f2u6a0Pc7QCV1MDadv/EppsL7nHPhA553aN0m1UPgwMlzzKQY3qFL2FTUv82QiEk1dapqz
tqMI7cK31xNw1iUMcsUhEW4B0dqxop2pOn4XCIdXcC6nZzNOdm2IUqGBQHHX+6VJPagCXi6+Dk1P
/8B2NA5D0Rj+DAhwhfLO9oepfnDLofCsVu5iI/nVDsAlk2Q86hOQuKDoce5JdnlhBg3fLT50mJK7
pMpe5gr/6wHWlsMb2AwjcEHetILeB/G7BPPQoHR3NXrPOP1yFH9YbBRy7gofm5G6Na07wdDNpjPR
w0zkH+5mr5R00pp6ENDbg8fyAQRfRq9kJj44Dz56o9z3GX7LcrDEhsXfC0sP5ewOmnIebXNnSbDc
zPuxG7urVg0McDP1WwBY/kQJ5sIN/04yjqutYvrhQpk9LMplp9CXQvGPEqFGDYqQfsJJYFsTY7qo
uAluvzN7uDrS3va12Rws4Nn2VCNV5dfkdvAWqla3TyaY6aSWESKlVl6hlirROd1zGyRkYYgKGKWw
PFWvvvoY5NUd6+I3CCMUE3GhoxYF0K3V6EUgNkDxwyViBNNrVxF7BvZG86oAvUprDbVvN7y5mgKC
HtaPviH//Y+m51+OE2dveRr42YSqM4MhDb34ZrbFs6LU90ZYYLDTS9P2D3G3qQf9aUnR9YIqfkRN
ehpMuSEAYt5LQRacmWZfHYbYTT6OeJ9JeLoGeIZWfWt8oaXpWc5hMHWdx34hDDgCf2heZfG9sMlf
MM1u24vxWHcxSpAEN342de0anQBP5QYlJxdO1+6Kw3KvHFkQQTpXaw2yifGkGQS7JFLJ4ZRmD8mk
ansi4A0lTc9VWy+EZ7TydrF4L22fApC6FUrkxfEf4cz1nmS4fjUQ4rg30LSUPTCffCxV321IouJV
wEX02y35n0xm9rYa1V9R5TTXjq4a8Sv9E5PtSy1HCgPS1s9NrJwRAGGfU4MHKezhYhREiBKI9UUG
k8RhAMQsa0jONczJI3MJBdY0PjtsuTa5Xv7WacAsHN1nHQZFAN8G/hABv+2LCUTAHxw8lnhVz71Q
fG51AMWv6Ne9W5A5iWaAkCRPNwtUxkavryMXNxUqNWzhlXJsleptGEaXFYn7S637XZNAgQhSchuH
sv0t4/4kqXSsmsZB7TYS2gWPm6y+GE20EwWbquCmzAgrPKQULt2O0dyVa1WhySbz6dyze16LzBh2
VrfEqxlDtDdH7ayawX0ei6dUnbYaz1hgNZZf0ytZpWFzLUfFWU9x8iuZrVtDY3PnwjrwcwvwkIkR
2G3r+ejmnxngu3W44ADLURy71Jn//qFNPVMTkx+tSxSWdjPfkFqxA+3zU13RSIsADqQyPxbZkvLW
qSa6AOfbVpnWXd2zFm2Z3WBd68DtbywH/kWhWN2aSQsptzcx5hEiZPXb4BM00JJ+QdGmkC66Il2+
Jdn0Zmd6s3FA9+3iYHxG9PgRwLulapEjG122uC1557FCZ7JJ0noTY/Snz0AEFgtFV8NfOjpvbUWZ
MNcPjZ1ZR4qErB/+YCEh98zs5p0syBBD/yuWph7BkiXIBrd+sEhq8aXrFOzvmfgQcAobxX/TKX7O
Ia9kNdgrGHO/qPZZnmEwZjYTqm3IgRCB0SSv0zQIvNaJceEF6av+ZsypvTNajexVW93WljH4lgLy
AFEWhppquFWJSb5lc6haiBu9qdJqLqP3cGov9ZIXEs0DGcr5mX6rNzXhR4QcN4HhnthYAwXroYFv
mAbWMYQHHFGa7SMb2Wnb/4lDa6dglaKw/DTM6VPakZZiu/qzS5pqMA5AJnryEyzlW3RziLIp8G1a
kt4AWAELnvTTGKqFEp+KucOL0hUabMUDGrN5p43d7wBUb8S6i4CM/m1UnWY/zYeup3gQsqPJWomo
cprhSshnBEIVxp5V0tVwofRuQ4AfKAS0og6CZ6SBpg/OGVW44itA5tZGQyqUFtCfM/Ce1zEBKO2M
bzOt2Orbgleyoz9vfTs5z4OCPNk4JqB3kOrwgUh4N/SmvZ9wNORDWW5qFRFkUGkpbm6auXrvUwHH
igU8MXoStJZ3aSEVfx6RDTY6CtqiEBtc7KSzw/ODWWZBcECGsooJeKkBfZLoBuWNdt6V7Sur1ILF
0dTd5pFnUIbGSG6SvVHSRPOTGexSIE9D5u6SOLjleSz8pNdROrUEgSvwMVkmzdeUxOW59gkYa3bY
uK5lwX1zhhboLSa9UKVU0CfyYDFL+a1qbXk1CA7LNfywSv0xOBjZxoqFvI5/Hy+oAc+o3MOmJr0m
5WknIWkhMUW/o0q/ZyUN26GzyEqpSjqzCgNOXGPhyBeVd6hZBzWFOqcr7WZO2CZkU/NHJ0rB0zi6
FaYuSwL3wYs2aziLkjQOPDHW4ryYo8uiscn4pD1fZ4D4pVqzfcNtoxCeXZcIXHmPV4aWQ72IIs1L
5/EhMYv5QD/0ChF+2JdqTJxd5K4hHbEuNOMj7fnPXBtQ9YQ9bjDSdQiOQtMTdb7V2oz5NXubCJ6d
pVbOFq34+0Tadk7cEIKUB9nPhJ8mjkV/pDE87CPK2iXL4dSjTJpk+4zh3VcWWlUa1vq6akjXNuAz
tKn6AaskOygNzkI0lR9tAcQghL20zoXbrnIXasL0bpfpNamxxyhzBKeRfQEWxc9MVUO/EQJC0Uxo
xhgfs4SpSFS8b110aSDRYBibBxwMlkP0kz2DPz3rcfOHBAWoGLjLVB3QIwEKzrrGX0TTJX7Jie0z
zGtqQpgOu/EZ2Tu1LggdTcFPOTZVtOBhJLg6VaN7HgPGmfS7jDF9KVZkbHMrnVZTww4YJOpwNwtl
L11K7Wl70jTxKUgv08zcYvaTvoaic6eSKW4zvuwaLZbsZdHL9nXsaWO9lsHiXHTMh0aJ3lmBe5Vj
fAQ0fdZwwJ9TYexSCVxNqY2rHF+die39/Bb0Nu4ZrFK0GHHqo1uknjBBko/EKUWgtSV897nPq1to
CqI6sYsXFilOnSJuUcdhFFF4rqpGHqbA2k3qWRV9xEVVpr29ckxObiS2TgBgxRZp2XuJ5d8in40Q
j8pnmntpK+OTNwz/DO68FaDXaW2qOaiLOfrMwpKlOdxOIGFI7lmXpvYm64MDtAiWmmiwC00jcDbE
59BHbylq92rgF2C6hpapkAZbDrwH+pLWas5/krB6C3VMPvbQn/qEuA20cUzTGr6v2XjMsZqjpYLN
F2RPKT2zKFkyPwhVcESLXswUjgcL/3Uq9afxiZoV4bZMyAcFtkRMvwsd+FBv4L1zgxYjiaK+IwK+
0N3FOBwwXM19/hWyJG2yDem/ADQH+bs0RlRtbbMPB5Xko6K7iJsD+QtRg9ZuaGyQv9b3DJK0TPcw
eHBrSH2LNFhAqC2peZBIQn0UUqHqOwS8ccDj2i0Z8xpk/n4fk58p2WKVIb6IlAgBAMFwEGRj7Tpp
n1jUPOJ1zOmqSb8dbOKJKPVognGRho2JxmEYgscAsyCRWKzf4vpYDVjbkFd4dESTa9oMf+Qwozca
04M74nYEZbvsfUHHtSzPsv67dYbneqzlsXHiTSebb9Rm+bYAH0BU+XtbxgjhOkSTy1AUdmpCccLB
VekSQVWZbueTVUvq45HnlYqAkoEBjM8JwaleFuuf+lR8KlVBo0GS2WnznrnAmmZ60TQ7go2D7clp
jBshNGSYm9wkcO9rTmHTldbs5SAswC6EdxUasieb7NnWO0KxIrjQsLzZ20YSDUmKXJygi91UxcQE
zTyOitoya91YB9PDMmzTqwP6Wp0oNobAJMs38s/J9N7gBOp6yNAif2+Mg23nAJ0Cc/YC6E0xhD6i
s0fbt6xnU4mUYz9RoVZLHZQMJimr78tN5RaPhLrlfIWGKOb3zCXlb2vQWJGyfm0GXZJglyzPiXKK
ARUR+kNVsUZ7cFLqratUmNhruD5ZiEmAhht4B5TsBYsBf6DLbCvmBjT1LUTxavQ9Ih0VY3pKiaCi
FbVu4vx7ZC0trTfFyo6pju8X2kOX1lfdyd6GtEhZj4S3jljtDd6cLwjst2RueNqm/lEFos2aGs5n
kGcfYCs3bk6wHDA5YGFd+hFF125ANotJjd1TDV4L/zSvwktKyqQ/Q5+GpKKf8CmlJBuxGNXmWIJy
B8WCQxVlcvCL7g301iVWvY4CEErmY5/N8e0OF7s4VH11r+L2rAiMz2iGz9mvJX88QNEFTn5P5iJ0
WYtAJKtJ8F7k6roIn6A1PKEijHuxAQjDDgHfSNwXn7FbgzHudpUBYA8hP7Nf2R6qeslvzOHZpsa4
QRPNvoTd7M9X6UgHubWVc9EDQtLbcNeSWLseNLc6FJp4KRr8QUvrSOT44cowfkGJFbJzS55CW2+h
Xjro82NMOSp8GnTOK72sKXl3iMKk+Bq7GAtwMG8HkmsXoC1qPCQmeM6w2K6ETu4fYQK70pn8LM2M
VSRYWlsdmvqx4YfKz3igLMRxgRQYUT9nuG/chHQ30/pEjwcLH7HgivTRdV6H4gFwCytwahv0xOR6
8cvnCSubcRDPhtW8liPVAg2U2zavkju6XFZyhfrV5rg/RiNclNLCpkIMFnlWUcgNhNFMYAJmaV3T
BYUly43JxnwXhpuufWhUlbSctMZmEOG9VBJKF9J638Zt+Zaq4S/LAXCA2vPW21CV6iya1nkgHgjL
IgQACMaUhG8B2QxJlt+0rh4O7pDWS5ot+PHQOvVt+yfVvmsbG3ocMojo4sWxAfE5WYS8WzJEJCgv
MD74hspWqKpjfPRd/gCedTu6cbAzCLsPD+o4OXuTmGJV6rgrRxEw/DQf5JNF3klVDWr4JD7x/jde
rhVc+RZoXmQ8FzkosLG3I4wOlnMxxrJfuZrFTmhSgxXQLbqLTklYbrXTFW6SqTxqMfwmPK7namDv
tcipy14BiYWlNXasx6DDNU0QBNhs94WJlFEqSl/sBcyq6BWFQBKQ0oASvz3WVwC+gIZGqkkUD/A3
ZNLw1XI85hprQTU1oE0uSxyNvFqraj+TQVWPw7IZTDrYnKPmhVRcVuQTrYlrPI9zl21mwzH8JmjN
TdEQnTYOOioBqhM6RiqOmGqAll6UJCjXaYPM06XvsLPj+jdBs5SIWxICWROH2qM+Q7KxGm1PONWm
rTPX64hkZTmb7jQmrxU8+YWtOX8RfkWEr+HuKARUPljAZg9JHh+WUhEXMY6fcST3CYXyNeGWSCHC
ayYEaU8d46SRvmYiWvf4oR5VY8TrNif72IB+QPjm+6BAmeseySmtz6SWUS+DPwg5H1wmGXjudInA
5uHa7Vc8iV+1Z7ncjFQFIsusay+KrS+aGCvek1PP68V0AXkFOG67dUkE6fLYYF3zyVjGP0xjfrbF
Ycqd66TFhySIH2NWJKPDA2QGjJxDxwuYNUiHGq2n3eKWu7mQI/ZybPoyPorG0ff1aL4ryz2f6Yvu
cIETxdv8YjrArIaOaF1qhBW2zqlBTb2lWfjdKfNXRQ3QY+v1qWmskfM4Idi0vZElVB3aNN9liyG6
MJGvsnsFw2P8JAU6Z2wx8ybr5JsNNCYsk/PsDmIbzXvS4RaT/Rnd3Qula0ocpXkUOCDAB9mfo81u
OQZj52lZSWgQ7Y+DS/mym8hEkG7YbkPBbOxEmPMTWgx1RKRGCpaxDFT7KrrWE8ThEGDqVzQsHgO3
vy3hr3Uw5vdMe0jCIbvZ2NttlkJ2DEjIbsICFdWK8tpX2ppcu4xSFhdyKx1QzUs+N3JzwcZZec4V
/OkER0L27OtvOhAwHqIMusAoboSjAvQy7O88zdeNo13N1OlXfVMBDbFYLtPaRPdTR/g0KGmFY4ON
rQ1eWfAHfsB6pQ/M7GxX8W8nnYxtnwbUb5bNikJqNWeBY4d4EqXTtafBqbUnLSm3ghUz/omR9pKz
2GjhyqBdUacbEWIH8gbDO9NHt6dbzzNgRNjr21EhrVcNLiYLFzL65pnUG+KqkqpkGzO5RwQk3UUH
ZgRPvzzFpCxdiAKAGkDWbqW8FEMFK5wZSCtN4qsLFVt3E0wg+WtK6Yb7ZUZ4/2qnOSX5uGqImruM
WhXdqjpDlT/idjQpqvvQL34pIH4Layr2Ioop16UaRIgcE5VWdd3vBPMgqYpg9grw5vRGN51Lp7PB
IEvJqGi8xlGHM6yv/A4b0atZFd6rcpt3dXunUejLuRyogQEmCGzC0zzBnxfaFdtkvMcoLDEJp8PV
gUi468DuMGB99nln3pKkSe6xPptHEJlvTqvE95+PRDr4kA027Rg69pEVZ5eABfOd/QGyByOQB1kG
dKRjE+txCVq+iKMRhizMp4E80FufsZXQ3iWqhkNUBvFDOlfJA3BidTVC0d0tfzlkuXGAn0k3RsrK
kwTV+E5lKDdqXYNv9qnljXXUecrQthsbX9TdXT4aUAYZqqWLmprN3QXHcuTk33JwthBtVP0Q58J5
DOzfYcWemSZ5teqYzk6aqRC1hh/tZEHgtYae3kNQnIWN+WUW8jHPnienqu/sqYfHSEX6PVVzvP35
Up1NTIRGnG/IG/pT9rz4a9XLBgfcpYkR2kjL79Qt1JNTt82TQ9wHOsbc3fz8JSwZRu1wfpr05K7W
kfs6CA1EfVETLD1L/ckkopkWhrqBHcdCN9HHbatbI5GORvEoQm4hexFG5bAtHm1IMWuyE4xLDrlL
Tau19VaO5G+LGOgXwsb8HJmSxs6M9QXS+XjBggSMuI1uMxFlNNDtTx336EdDh2tdN2QVpIbzUBg0
OUZp/QnYUS+TjsFL8wlO5yNMVPlMZquGNsB+ACaoEX7T1ein+sHrm7bYLvXTE+L85GAsWr28FqeK
VC0EsqL/bhrxZCuWeidfUgCiUGQ4vFdTvtHpEp8MnUq5oQyHOXGeopBgb0Ux0Q71vNZjc7ET2sod
TVd4CNa0HTqfClDz3HRh/ZiyU9K0cx9P8rXUghIl5UW1Tfx6Wj4cptAl2Rm04rFj3UQQYEhMSEEL
zHzCSLJW7JINst4mO+J57q6SlhdTQWlfREPkp+A+z0om92HGpeeiBHAu8+4lN3FS27PJsxUCSLNo
S0EL97WgCl5NllsH1SyddUwQbWKEQAFK5U7yzdOEXf6gk3xE0a2AvKBX0YnyysOQwEsKkOqvnXgU
2DEdzWsSJHG0yeEm1lmJBKvYNj957mZTb4daMYl+z4orBejNSAjlY9EX9yKtbPzA7sEkhXPjUERa
uUvmiejDU6/ntZ9P3b2ZfhopgraHU9Ynfc7NA9ZO0MpmhoA0X4eq4Rxzl75HIaTc6PFCONeJMaPk
9cH4G+zs1Fb2fZwQON9ZIGfc/K5NXblrlh5mab0BvLX2ZoVEuupGgzchviASfUtYLlwI2yOIqcid
7cyef9u29Y20mXYXNtE30DkHcyIfUDp2dp3DdEMi6AfOF54mJtOEjntt/0opI5gZZmizcGjFwkg6
xcxFLtGElxSWzSTc8ADZE160a+1cJjw/bYd+61g8qJVig5gIrL0e4nZiN438xboRZj7umetctLjK
qYpQwUyhku+CjjroPCbQTwzYRrMktMFWMPppECWovS9SXrJFYIBr3T7O7W1Y1frvvNC9apLE47Tq
a6aRXUF/EBFEMqaPgGVhQCTO8eejjNFJK+FrI/Piwc5D416IUAEN9xYiZMFZkeG+F1q0E2X7oZa2
WOPw/mMI1hFOOFkPDorKJcyNws5Moba1uxN5yN44t0gdZerhalEvGKlKr64U0vuIfL9ZKrou2+wg
bGc0+NlsNZ/C7f64V20eqnvKrGwMGSuuEgy6oVk9zVU7Q8MCLCyactzhYY+Er2iwWX0VYbGb0nm6
isUtGgzKH6VGq66QgxuPbCqcNN1XsYhOmZnCozSTs6o0MAh082UitupUO61zSRQwNET8necoftY7
OnwDLq6HtLNoxc04LRXdCVmxhtq2yCv3jBszZ8TDXqb0OgUQpLsoI6oHpDDzQxinxl06I35bRezF
skH5iTYrlmwSG2Wik0Edx7Lip1heTxWQbGp4YliZkTp4KSMUDOuJgIzR2EdzZV/CsR02ZZt1pyQx
WXdmwyZZ/nzUiwYdxMposQ9mBHLBDdFnavNAYavYZohKeuG3E9GtGpvK57BaauuJMZwmbKlkZAmw
spWkQQG0fedMwfySGeqWKL/4c92Z2nDWCCryYriwZFzZCa0ihZeyn9L9UIJa+fmAh0exoRC0VAcE
sDCk966T/HKCZ+IVSGTMbdrljOdkZdV6cIft6bLioNCEe3zzY9prrdZ9Kut3QZftaszOfca6uynm
PtvIERu4wIsAOUQ1D4keXtjNszes6/ihJQ6N5W2maw/UxZSzpg6bvtf0g1IGOi395mWmy72NHO65
Tl6gn8fkoGdkQQK6zHcR8h7SIfOnPNSKY0GJzAvg5+9AV5TXIO2rq9kn1TXU8p1on6J8bIgjDdDP
qjBfOxPbXhQ+SMwg3w4b0boNvaIg8kxiu/L+9zqnHMw9XfSfOcF1KvFBFjtsh4QZMchNjPWGeahg
Ph9ot2z5beaqscAG9o1TPduDKmGKu7036rmxrgU0OXoLI2CZSr0xD8HSgCf05I4sUjBCVRtSzQ7w
mUyMXiL1uroGgqX2wTbP7MkvjQnSJ1PPMY5afOmAnp4sGWwRNZACzZvxAqtJBax00Evrixz7JYOt
vGtRR16HU4DzGm0cuq1SelmvTl5jWzlNtkyeg9G3pPPo0mwsSst81F3qUU0Yf2ZRRhUwLJpTHSB6
6dWrUWnhbmrUxxwH2mlggbRu3hp7Qe/bvUZ4ASmRbCmowc4xBv0CoiWuiVUsbSp3KrVs3N/EOYaU
jlBVNCc7y6nVBSSnz7hPNtTy6TRoKOLcOqEv4gTkdWRzJa7uCKBu7iJ9Z5CZtgsqYkRqqZC7GNX0
+puO2DS+EgEEerSXzrYtiuRQxsGnYcoe+dkIPHSI+t0QzeUWcaC+pr5a3Wu3qu6G/IM2tLi6rBvO
WcT2pp1NWJkVH7SZ1rMGE0WT4G4FQqObA0X76OjmLTT6u2qTxQBHe3gakqcf29vPF4X+WLmKuII6
ezJZH58rs8CtkMzu+2QTcD7CzIF/l21bsw4eWkBsD/9aAfkjvv9Hcb7tqMg9obOgjdQ1XdX+Wf9o
FC6RUjFo7WAyPjMl/hgtYy/zxPXqOQELoykHQT8ia3w6GMOKDt6nATFyLbu+3f2bY/lRmP7TwZi6
bQideoVjCmxji03iH2TkNdTXVgaImWJEOCh5WvXBwqK9snXYL0ZSdUd3MWbEGuh5tQflX0xQpvCJ
7i03x0UcqP2G6a1cpXVBsnMwD5T00M9E+gv5FRkFEs1eTw3hM21ZkXkylgGlThIPKY4v4hHAaQcb
csvdTrsze6XyVo3JFf8UmTDLhzLSmCNZd17/fKkmv0AWGMdc2PIYEHbSyrbdlZLIFQRC0b6Jo/jo
2oa+Jz+UFMP2w5RMnX1tIXtUe7ItjaR7y/GVdYmT3+TyEbW8Z7OuQRWjAYasJkqzja5TZdVFhnba
Kp4z2ZEREZkod0qJyDawXsa+ATONrZxSerqbWf7AB0RLywZeoopcbKVRarzrtrtT7GppB6pH5ITa
qnQSZ5vJsnstRuC1JVT7SzVAmtDISCJoNyjvPdVqz8kwaf68BXp8c2ziMOtwfBPBmLzQHsJLMmbh
odNfR0Q+958Ph3SRxeUjNuWxjEgCKIOuPgFk9TpbKR+rrrb/jef/fwiYbQsFuGHblnCEaQnrL89y
XcR2qcqlVjPadDYbyG91rJf+L5nOyntvdfhHkQSBQuR7kqQD8+Iy0ApBxazC8sMNg3iejhUeDYKz
IwcQCwNcfIO/QcRFJCk0GU1wVXTjV9lnI9skRBxRgBiv0t5c7I1eQZgTUsr2LjMy1AOtpExe063X
NP0W4WHY/+tXxlhO6Z/eGNyRrqNp6EY0qKJ/PWW1doauqrtmVfalpKJrlV7qTp4uS0EAl0loLgzX
YyvY6msB+Sd2YXpqG8RXEMLJNSY2HdhA0x0gK64q12pfx7hUDmWtpl7IWue9D5f2i7zkPcb9eioo
cZb8XBhZl6j5lOQLzkXVXTTR0BOtWySt5XjVWcS+RkYP7bLOX51UPWg5bRX8MMERdDLCSkVJjtQn
Xtmd5Y//+pL81Uq1DGgEA7uGzVXBMvgXt1FYCRElkmcZ/EO6oqj1ZeXKd6yx56iVpVmgoVSQZkhv
QNfif/MI/p/+8YU4oVqa6/Akin8ewBh6lKQM6TgHovgztg0r+3ifysik0dYTt42F3DbmflfCB/g5
7f9vW/6/25Ytbu3/+i9n8P9wLeMwj4v49+c/upaXn/gv07L2N2GoDoRI48dzt1ju/tO0bGl/M2wX
/IVlGqqJMQ8jxH+6ljXzbxBFMCc7DvO+zXD7365l/kqozF78lelYhjD/n1zLpv2XR8mkRUZaMy83
R8i4/FdHZ5G6amBbc+1Ny9KwVI9VNm5ZkR2lm58XwmlIniQ5sl7YTccwnI46CXZqpIHGsy+ovV4p
/GkTqoz0W4MXrwGaH5vDrKM/VVQAQK2vg8OJEmSWrJ+XX2bCiK+h/dbGW5SnZ3UatqxJqEAZ5HkF
QMzUo12P24kcLAG+rU/ROrjj1iE2GNv1zTJa32nty/Lf5ZiN3Ovp/YjWR2dH2OrDiGa4jOgyuvaF
d+fihPO2KPqjThXWirWbaaWHYmhWwmp92zTIafstXQ7JRhRlNn5LBvxyHeKypagBtV5d5yS6CVWl
005IZw8NaNwOHNGQLIUTQiFa9ohckeVoSrX33BktHD+tm0Dmom7DSLnVtcugU0bOSdjij8qw8/UI
HPHyPZFDJ1SbjzOJQDNUb1f8gpm0c8DHLFbpQEdLY2bffTER8I23bDzJZNyyR0efh0yd01On7DwI
FRNL7yVpxt4mPSCyKbNNUcingLsIBYv669+PT/SctOJcLK52Kabj3HMuVkrUW+fX89NARhzbBo8S
+1ZNxt+dYuxmu91koqYxSSAGcqiq4d7Oje/kOJtTwEFSXU81DwkPyHK6Tdf5if1tgilcLjVM5I1j
8nxRTM3RGzSGulZ5NACLbpYrwBbg+HMFHdLb3eQwB9ulF2Ip+q4i8KjJ2o1WQDnPqMhwZ5cDjSau
EKe/3MHlEgj7748vybkYtP9+ossNalX7gtsUi0e7gZR+I8z5sDzCy02zqUhSh1y3+oHS/iqzhu1y
siq3evm2n18DFWmIW4AVLfSydoMqbLc80ANUzDiJV47yIpE8VhOXkG9bbooGXTW0fsuk3ZhgdJbz
RVTtFQiwbNkTr2Fclks2TPalQeClt7xv+DEXBSVuCqhoF7VMDrVMzyUU4zxU1236qxgkUhx1HWFN
TfPP5dBGXhjth/DcbpbH7efM82mbBuPREOl5CAi8hVDLMtobamw7C5fUbFZR1ZLA2nvpAKi4bsBG
S29QdkVnYRAC3V5KMOat97F8LxGmJP8ERARwF8ZffU0eGLB6rjnQzF1VaOvlSckT9VbwnWkFNZJH
0NFjWkq8XeRUEuS9jrLuZlLsdo30gDT1534sF1lztbUsGz8mChds98qNGx+2C2yrgIxrjtCBISXJ
L4YxwIqeNeh478SwnZvwSJLqOoDY17nEjvXy6GdY5IUSfS6XhZ0GipABxCNQ0YoLOEFWArNTc1DL
fVjunm0esgWRGp5gAnpE3aDStCi1xhCmGY044WDsNiTaIb4nNylnZyKsy3KRCy09BBUcLcoyJB8g
s/xazoSA3W0DZ205wiQifxCPXj/NUJl0VsPTizk1G3vgNRTEZyiEc4X3MiPNEEh/1mbf7mw+VOET
kmtar/JpdiGjc9Mlr/Xykzl3T6G6u/y355pp5mtHcDSFh0vNw6eYEy7F2l/equVKLA9Irrab5bf/
3BbetIarkAeLeJw488HcjUA+M5CwLQdsM9g4jEEHWA9bw90kSbjXeKUSh4NG/FkFkzc76Sfms2Me
XnJYkkYbH3I9OYe8iYla+8bIUUXGzgh/LU/qDIgs5b12cGel0yMwm3Vc1ihRfiOOX0OjWtN18gwe
C4UBbgSKkHNd6VEi7iXGnAdY5ZgroNMpyWO8VwbjdmYTbuxwJRhQlsnC5TbUPMN9iCw8mHBRM2kQ
r5lx26JlADf0XU2o1eLVHTPgUMbsV5CFydxihBWMA4SeHOlubNwoPywHMy/PJSfOtsUfAW9H+oPk
aVm+zapn3M3MQPx3+QdEae7mrvVz8zoZOQA7moMZKedZ/onR97L8lqYC50ilBEIdYn+VXkd6Xk5b
NedjJI23OpNPZZaf0QpsO9oby8/ly4AZWG8Ezf/W+PXL5TDC6NsoGFOlvovC+Fht4U8gSp2P02j/
B3vntd02sq3rVzkvgDWQwy1FimISJcq0ZN1gODVyznj6/VXRS5TVHt1735+bGpUASxaAqprzDy8I
F+0SNTuI/6HEuyuRXbRr48VC+VtcrBF/bk37XvyaugoaD145MbTFGG6jxLhTXfAH/HziSRNt8eco
tfGT2fSf+njpVmSgx/FTU08ktLCsH5GJZ48Q1CSZ+gVKVNhNxwfxP5y2vAFj+8nkiyJ++xRghhYn
q8LGtK+b1uIHqMV3t0QPHbkenXe6RctD/udmUMyybR8L9F58EM+tX0XbQGfFYFXmaHUTul+0ZL4V
q7H4QrCtulNczhkdPgTe/KAr6cHVupPOhuL/b3r/RasHD+d/2vWe86j9+eP/PbVf25/N+62vvO6/
e1/7P56jGp7joRaCKzLs88vWF/T6f0xOTp7tQIZFeodN6a+dr6P9x7BMx7ANXYhUXLe97n88RLI0
YKEo/cAdtv8vYj2G9jsJmQ0vd4eSqxm6Y3vwkD/wcVMtrnNtSDCUQAId7XrjPAKXRuV+9tZab+vn
waz0ZTbX3lqOqiJBKEf1Ojcuoyl295fRP117nfynazXvaxQU4RLMW7WThZumgjf71kZUsdo5ovjQ
Fwcz2aJLp9Ls7bwd72T48lpgkIi7jghpygJbEWVXJHfYTxrPQZlme8Mmj6iIJodtdQXh31nrdmU+
6077A1zqcAxGKFghiitITtwm8zC9WiWk+1bznvtgvLU8Qr5YQjmzidfZ7O/wt/R3smaXnr/L/cCG
+SlGZDvxiaWj9QhOEFw2viqs3LURE/EZZm03YkRf3WrI8+xkG3kzvLZ99VuZwOGbYjPH6Tgs9qko
Qn8kDKsCdPwwIJuysKO62CdlAiJAVss7T8h4ybEUePYqgKdA4Hfqb0djJmXT1P0tGCf3PhQ1PneA
Hjyr4Du4Lhqj+eyplfLQpkWyRmgQCmfZF/dkO/AnFTlW36ngUpRE29p2CDh+mJmdLctKKHpgz6gF
+G8IfZ8nrRB7RAg3t7WQUQmDcjgEZXOusgyXl1C1+lOCh/x2RJfCtppTJ5jZ/B79XR5F0aVPDoh3
he0Si7Rs4oIdnP7pInmj1OrvjLoohNQ3K7EVddNuAKXyrpB9JdiBj329iXrq5W/uGvdT3N+Z2pAe
SaCHT76vWOuGoNFNbdrh04i6AaLsMMtifWjXEKoN1m+925bIE9+5GglUC3eNVe7OEDtH17ixlCR8
TlIHTsTo9bsyr9RloY8wo4cm/ixr6VutGZTo0netOSgsYr4R2istrSPW7xyAYeijNS3bqB1ba+JM
wV0PsWrZz8BUUbsOn6Dx5ehN99VdMGJgWjbQfmGzxD/CcVi1VZi9tv6kwctRooPV6v4+MJB78duJ
/QPEZXh+fqAtDBX6FQ898F1g4oCnw4J9ZF3cE88r7isHztfo1eWtHICFBttWDishEjtuVX53uvGA
v+qrjvxGeFN6lbIVTc5uqIMggqpsja545fXkF3pr1kLVosG1naQ3KBeMyHGvMLUdbg9JsERKkBPm
wElUdl7G40b7ZpdI/DuZFa2wUrWBxAG1XFvKd1RGRxSOfOM+I9/ixk46f+7xEF6o2HiR5XZxnV/A
cEcdFJz/A7vV8VLkUDpASL7vQchgUaA7vvZNpo7pCPxLn9Yp+ILHwi+AfU119h046t0Yd+Oz1QCJ
yCsOLnwtZMFXz99Z4jsim5n8mFzb/AGP/pwLzJcW79teAxxSm2ziHWt+CXDrsRvd/hECGzNnK3rO
EBJewdeL9yjPZ4eImMxlap/P+9jMin+ReyCo+lu4FGU6ZOVMdOVMxOpYsP4mcaGRHcSK1sW1IEo3
kZeALtK9qNxiEF6ApsZcYiGrH9sfp75r/6368dpmmhFxB6OwMo1ZPXcIPWBQNR7xYY/PmLP5GSZ1
PriiVSr+zLLQ7NnkG5Yl+xw5TNmFOkhoLGTVFVeMSu2v5LzrZW9XXPvhiwSwdP53/0aV14cqH3Ks
rWsMjPpieIz0Gs0rO4yXlo00MeTGbTAiLpR5mNiYrp/dBqQxv/a7NgqSr/hwNrdtVLh3uCk0nxUl
wzk8ge7aPo3BjBIuQfgTpr4cTpzuZbLwSZ5t21xpTtu9YLSBD2ndhEf8DoK7OnA43wGvWXj1FL72
Pu6xmaoSZUG//ClLqgdkscPXxkV/TAUivqkiK3+ecUuT/R2yQNg8x1iNY3P9qrXHQezJ/SlX7voO
brnsDnpz08ZldA480nUtlMSlPwTRqwG4/N1G7A8abYDCPz59jmPwxTOR1WWHw6PI+Lv01hwbbmOr
dvQj1hIjiYhHP8RqMr+a6mzfDJPOnqH0jRMmvCzlxfSqpthogWFr9nMzGacwUJ4xkIFSPoC4g7aa
7GtDTfZZWf+qyT6FLFKSI2n6oV/OHTsEqxdy3nU4tqsHpEf5H//D7WSf2uAGE3aPBBhAQHbdsFfb
zNontRtjATwHL+hDHx3xclu+9QCTU32WU/UQHIKc2s/6u6mFkwJrU4wHJIC1ZxvdFTRltRBKZxuY
wr9PmcscBs6w4ZW8HWITIKioqakJ6iyA23Sp/T76cZ4yRrdjgtiMvPY6WriNttVroE/AeNU9IOz3
hVdqm9iw682H/uvcxC9B3olLbavYc9r37yJ8xCGc/+F2sg/I4lEfUtwxxaXyxrL/42VCSxY0GOS3
IsHBKZ0+sXhyVnO1+sWe0I0AyDN8C8r2MCeYDi3ipMXcDL8dYMPADi2vPgHoQTLDys8avM+jTDW/
tWZS1+coAkxHhveoiZYYky2dlUq2/vfXzeJfeLvL9bqAf0G23sau/54Yu7befjILD7dNUhLEjbUo
PLhlYN6MSD5ixAeeRvbJ2rVI5ECQQtDRxl/z/jQZ/3H/XxLVzu+iQeiYGoaBpDhyi5oJ2dX58CKP
YaToIXTYH2C1n9q5dh+RTokPIEf6G/lGsyXAd9VwH9n6RAcY0L/6Xfqbt/4ep/cbUkGT2EJ8H53I
ezdf9huB8z31v0a1d/LadCbE7WbaXmoqyYfoUhN96txUqziyzYUXNqCGr8NyjnzaZE1OZHU0F2gi
cUfZebk5Kjf5TTWH6FQWbIorUpiCe57vpHQvxmLqGpxqtJRNNXfTxxa+lmwhkQAixAfmHY1ZsYus
V7gI8O0mZLgqzLIGfSAcGCXZ98oK4S7Z42vGNnl1nWFbP3xr25A83zgGKl2tZrPJurZL4192A9bv
mpnyrygOu7puqWRtjI9/xbJDVZRvkPtDCVLAugsL/OZKniILjci3rnySjSS5G6xS+VRGdvEUTV/7
zNn5jcDX2zW7wrcmOln8wPDPL6Ne5NSPXjAhpqrABACkapgpzKNS1feWqBmiT9Zk33WU2K6yvs6T
tSEaTlo+R/vBwYiANBSYgapGAZxEzqWQA9AKRg6F/+2TU4AqsTsVA6WVjkCPxHWa6JS3kbPlRC8B
7/fPa5799zcFSWDOhwhAWojbSt3Sd0teYPWRoo6h8QORCGzKokjbY7zwq8AnhCdVttvW5GsKfsZo
o0Z4M2h72QWOQ0EmpMcuISIEp4C6u08a4UgXNgdz6sx7XRSyP4ISv/ImDZL87wNydPRSTrZ6tGo7
T2lJ3UcOBgAFgTTYfC9Ynmkbq7CaoxRWN0RN9BfggO8uc5PYTI5ml4B97fUz9uHeg+NEu3oojbOB
xOODGKsQIr6ONaJlmsOnokiBZukKFoJDGe9kLR6mX7X0rXYdvdaCwYl3id7U63/+22jG318A1yFV
aVu4vxEOMj8oI4dOiD3VpNY/EDDAsG/llN5tDcX0kLrVQ6mM/Ua2Ll2QsvCMIlqIkq0rvEVlW8yW
43Ddp+3goHSQu8rByACFrycPAM3bbeSAnBvZOr4vxYCpdYk1VVzMyhdLz0/Q0JGWITYyAaAHeWE8
jHoOhd8vYd60ufqkhvO4ygvFP1SlGm905L838PuNg4BQr7Qhrp+MLId01oTBq7hjmDik3GshT5Wc
XCOs16jTGot2qLLvpormBMY3L1Gf+SDwnGGrpbb/IGegejvcpzFYt1Y+ruLxHEE07B35zJK2ARds
BOlt9zZynVjoHTocAYoXmOY2jx7YirQawyez8sInfeh0+DcueTvR9zajHStkBEb/JKURrRlHEt33
I/jaHCdlX5Q6GRgc9n6OPHEGb+2ck9pFTVH2KWD0lrMWN49y4HovVDj4RKEPutAapd2aVbiqhOBi
F4ych0XN0bPiHhAaovIVDMjf++UMOSiulFOvF1niylpc+XZbOUP2y2kYeF1uK7s+XP77bRvYVf/8
tLt/e9gtHbVxi9w80CAdOfLfN98tAqXxlOT+92TKlyK3j7nLXHFCFwqqtuZmO9msLLJzVh0j8oRu
VLGQwx8mxm7oOAIknu0qOWmUKqxvhRyRt5RXy1u6pQXvzchuo7gFtGzivbBogaLelzvZMw+GsIcQ
3U4Z+7ewb8dFyqKuL67jRG072H5psgY9i7avHP51F40o0qKuMwsC66qsXQhNPVD1PTymKlvKqiwa
JfXJFK1kQ4Wtt383+TpN2gaEqos/SrqKypLbya5LFc9hFiDHwGSrSYsDKMoJF2Y8XB1ibwfZJwuL
yALKlWKOOzj7Up3qjR224a++68QQw5HLHWSfB+V8+88PgGZ+OPw7quWpJscvzv98oQz3w+cu8ObY
8spW+ZY00MGJXUDNrDHK0Aro1nKNuK4lLsiGe/dVdkQY0hkLuaZMmVGhzIH9m5wv+2Rtjubxvv/O
l0TcVaxSl3v9fv/LPxqRgHd4CJIxax4zUfTOKVTN6uGyZxAbB47g154Ak2+0cLAYha/HXwzIemo9
eYCnlo1ZmOvA96ynfLZjMmFgAeToKASVxQWmz3dAdhFx5QKkGtMGFo3c2+Br3i15Z4o72UQfplvq
qVbcqSKYHgKQvozKyPt1VEbe5agqJn+4VkvU/FxkQ4axx/iXP+mgGjFYuhRK0P8AQK9tZJcc7Fy4
L7Fe/wWRIcfnW59JoesGv0lW5N0tePBlL3aOMe6t+PBO1rGa1G7nNFa5sho/eIXafVP7ofGC7CtI
h6pY+2MXohpWh099ZYRPWjKuPLzojrJrBOzGRrYMl0gDscZ1uIV5bZffhgqsdksrPES+PBebdGo4
UqJ2Zs94Nb0NjIlnHirYBHLatV/epGtxuboOECvEi1ZV2GxEvjnv+roiupGwm4MS+KAq9vd2csaX
qcc909Eskt1lOSEHUhxtZMugSYT/8iH8ACwSsDhDNU3VtNDSx/nho1Yzti1urVbz+G2sifTj1jxi
G2ibo3Vgn/ZYWJlf3iC29pfRh95uho31RNi2QZIzQ1tDNGXRl5/sfK5OsqFHPDdAenxUcZgQojKN
6bT1KFudn/dPfeT/lSBttNN7pSThWZqXONc0KatiGJSdjGFdYlWp64W3IQDKm+s8Q0axPDKKlYd2
SrqVm7DMY6eclKm6lPuu4vemN3kZYNPylrSXdTDS4kkG92VRJtlD0NflvWz5/AlWqYHdyCUbENf2
dX6hTWhZsBvdmvFoLGUtQ9TrUzXVmGARp5H9aMia2Gj57qfWxeHr934DkP96iqMa9rUa+P+2kwNb
9h4GKv6mAF9tQ7VBHRrCVuP3xc2t9KadGrv41kwYw+S+X2/arLuPxymB9S/U1jH/G3GepFYgvLux
6+ae81xjQVNgsmhicAz5w0MECVvvg1dEGRgfL9y2ypAdHPTSYBBm4xMrC1JQUZR9dbIRv4QSI+Ua
cqzTJ/oPZ0LaP1ete9jQ5YEgPpKumL+SV2JHgjiK6y7sdMofcgdfM2ded2gFLDCtSaKfOplN8Nxh
djOLRela2GHU7F1RXPt6RORUbQRNqXvaymN7154QcN/AHrrL9NF4NuKwgE9pWohsKcZza7t7X/fg
k6YTjgitv+MTiNOzc3ScOdnzoyR7WZMF0tMTAOG+3RVNqt3JvtoDbIBFjrq+HJtJPH1KS1xZrwdt
eTa/Nq/n7re5skvOQOIM2X4kvJsSZNa1kNSvLM2wx4MSbRgBGhbX0UvbwX5YQz53Y8V44c42tEhk
DA6GaMmullVnp7bjQbb4xvzq71GQup1inKevfXIKOZxXrZua9UCMt/4WG2q+GtoR9hoqQ4u0nIIv
mZEbN8QuJ+yPsvwZG7lLf+H7xWYK43hFZC78YhRw6DLQsUcTcvCjZrZnW/RbBEjA240+QFj4xKDb
EG9b+NWoAWgcB/sJx+vo3Ba3MmCFJpxsyPiRGaKez4hspGJa0L+bhkpsFePB+8+7BUP9XYJdvFJ8
G0ln48nCzsG2xSv37uQ6GkOO6MtsfEPSr9k4YEn3slBc1FqrCefha58ZYpe20AmEX+bkaaruefOs
t6vk3A9NOd9SJ8j0kFVunap9CpV52sa9R2BUFJOl3pgmO5Frlx1BBpwqNGsrvTAv05CBT7CnatDD
En04WGhLq0IQGBzreFOODWKzmHF8qkB+rmyjJKMrmuVsYqDRuiHHDprxlJMPLErA6qLZuZZ27FHO
kK0EPswn3JBlQxaZDb8mjp2HwIu+x2qW7zKboHNnjnjiijPLJA4gH/pU0Zf8Pu/ap1hkri+5tg/X
dYY77axBT8BhBl+6JEs+Nz26dJoesqRMmEjYM07GsP/UL+ocbDBUsH/8PjVxWH1MMdWq+n4ZjeOw
RinNIfPSh/euKCoItYiFhDdhlIb36Kxm6kKOyvbgjvcc9syNUoMYWsg+r7eQLFOQpjbCKV+9u65S
dGedQn1HDydMj8bcvs6Op36ObbZpZkZwTDbrcjDXThLmK9ls9DRaGe7gry+TUx9WbNrXCMhzbaBU
L44Vdkc7qLXPeFveQC/62flIz5mWYT1NVhUdSlt7kauY7CI3h+14Fh0dhCD2AZxFDGDJc8oDmYaf
IcwFYknXk9r1WCZH9Yq40YfzmuKrxWbEyxLdCJ+vT9tNwCLx8wtHeESx7pJyn5qdIYogK7ERFbW5
wGChQbv/2iVrcpqcIZuyUFun2fkQgdZk3SO0LDp3jYS0sSqKKHqxi2JC/2maD8kQ+J+96Rg6ffSi
+hbMfD8H1iiaOtaBS8dWM0QfaRZtjrmE5p8QIPjiN/bXRJsc4KD+uPXCIju3Ybqr0356lf2R6Ac/
/sd+J1T1baQY80KmQ0fbS1ayKXOiMhsqB65p02tfNyNcNKsbpVENrBsR2WDxU0l607wW3lvTV61s
YVUmHFTRB78AgIas1pWO5Ee08aECH2L0glZI3OQrYzbcw8gxfBEMQ/WFwAEmhhDmdj2RyXPZ+bzs
UfXFTHA1ivUUkPSsll8q3TxErOxPLioWl8tnMe3D5VmH86LoZ6uEA1UU76PKVd7BH4wCxdQ4c4yt
hD+wE9COzazxdwA0MeUOQrEzu0QXuN3R6c7R6COFzKmcwwHJRiReFBBlggYl+ywbaTPdOWNr/9u0
3HpJBk4+IGYV79GcTjPBvQLUao6+n25Et5bRhU8qXnZisBLYBx91o39eITRLRAyI00FnEq5UBI45
wgORslXNsGyLU+XvK4STKXnV5335Wvpmf5Ox/9qpfZTXC8QLKC9128egr8eO/EYPbROJMDF0mSCH
LkVtlet4wK6d5Ge1hqWdXgLRpWi6PJsreeTyC7tcF3gcQjMECoXtza/RuM+KR49XVeIXJJ5B1rqm
O9dOF22u/VcoxPDfQTlfYiKu0zx1OMdzcyrAmM55Ep2x8AMmnc0vupbyTkWZQoirnl68AQ0Jjxgv
pPjhMk2Znf6QjYp+Izc87C6QmrAg21yzENed0IeMxnXyh+3Uh+b1zqxT0SWLcb2pPvb7Fvo7hND2
XuYls2h41JRkeDZrC0hsDM8aGQZvrwRTCIg0zl4aoxYGi9PXTgaI86BFMJ+1dKHBVTua2Fo8AeXf
smpPaA9Y2V0DkxBRUJpyGnIAw75EWGtR+EJ2m0TIhdInn2VIQeceMeft5WE27HK8MzLOuPJxl0Ur
+X+4snRDoQK45DWQxXWuvOflpVGs4nK/uJiim2YOa1Qz0+REJBrVogaqeulZ8UkWeha9zpk57WQL
zT73wU9eZENeE+I1vDFaaBjXvg/3GfNE/Zct1gfjO/H+GDgCOsgImrz/xkdXN9y18wAJtvQ1ipKF
3Vfdg4aw6ilp9QTFX1TCyCy1J9lXCgB8UqV4EIgpcmCGMfzhqlHR7iacR5QnC2H8HJrm6OG3i+Tr
W4VoePZoqIGOwL9CEBelwWYnC5ja1W1hqV9nNGJ2eeCMJQrHerNTRSGnyCZwX66T1evF766R9xmn
+ss/f28sAbL88L3BR4sgFpgsdFX+dshLxgR1+bAoX9tQz7aEMcMD5oXBYWym7CbhrIZwrpU3QMfp
/NOwHGhL60vTmOVOnstb79jZQX+SjaSumyUy6SG8B87sythpB9UfT5eYQJKoP6vCCfZ97aKtqFk4
XI2jNSxjr0MFvCqL5YAy7V0Vd88RJ0XMLkLwTvOMpauJcDLhVuPZzc14K/tsEU6JJ4XUJYp5sjVP
ZiegiUDBhr5kwSiKBgNEXCse3XDGIoUfKtMJ1KiJHa5kcMEvuhBlE5LA+IE+yRm1mZLvylNE+MUF
FazR7SDiYrKpYSK1qJJoWGOwke9Lc1y2bC7vbeHRO1ct8VcNhYZV0CktwOYuh8MvhhpFffVKF7MG
D+3GIAjCuwIBftybR+0UOg2e48TCTkEy9ctR1GLRV/gu0i7ylOMgl8iWIgJ5kIYPVqg3R2nl2lSk
42Q/Z+QH2ZojrODD2Nu5duI8zEr/RX5pmwLqfo/h0Fqrh2DXtbGNsb3/2KZjc5AIP5Qvk03oCQy2
WAFloWT+Y5I4DdYVdF1nSISgvOrtHnJGFCAtb/CBXFyXEbk26FoTHlr/x4du2XR6PTwQ2ZON6woj
lxM55nc/rmuLrFXmoW/c2r4Xa3vpxskeFly45ZgNdii2hoOqYZMSQDwmPBpG/KeiXdCFJnonLT7I
VdY+eJAk/rLbb30+IfKsaCWA9ln/0bTaa257+ZcgsYObnPzQttSJP+iK4RwmPXYOsdM6B6SkCpzU
kkec1A044qJPDuTukx2yZe5R9iReMQaoXuNGsr5GMkeEbwqvP/AUPLpBaH5/q6RBfOnBlOU61GrO
UQn7ZGerqXtQwgYbhQFKyqKzlJqTG52eBuB1WbV+eZsPTvQYxRaaEeqIfnPXqshqm1awVNTEu5V7
KT7WNc4Dx1RxkSlAhuC6XDj8b9yyPc5gkIvtVd+c2hBfC0cDlTpESfqJ+S+ab3bfugjF9F4jN2aZ
XrN11NJYVTUpNyfDx1nMKDotWrbYdh+yDl6hjTQb32FH3yhuwR5F2KkJFbBdLQrZvBZ1pa4HIw03
164OO+W1MdXR/FnD5GFNfmBFrDK810nePowk/h9Q9bY5gc7OundMNJdgqPe3IQSsGzlsionRGMYc
1ALyvlW8dqPUWxi94a3jtJ7hGuf5Pk1a7bbTah4e0zRvGst3nivH+j7OVv6zTAzU4kA9LuZgulMq
CFQJ/jZ41zT+ciKHgEh5UT+htbLAiNp+TBu3eipivLPVLklu5aARtc7RV5DcEoOyC4URYc9RlhvZ
VNR02FkBCtzZkLSo+gzpOY2N9DBXZS5cFQy4jY2araKMDFSYkk1STZuUk6zKTlkkYvhSU3Vkwcqc
XNV1jmzyubXXrjkq28QPdQeRwBouE05HYzF6R1jY3hE+P3FtHUVcRLymlRwYkmK88+tAWXDYcxDd
iPisuOP0gjw3Bz/nuex1fxeMJcYYRMSqzIwx0clVlQdXj0+yCJQzLDn/QSFGf2qtfNxpU/16HUeO
CWXvctSXsk9Xm69ugZZJgv4z/Kh0ikgsBeXXFn3tpYdJ0j4aoAbiATegOwYc9Q8zykBFzLc0XwxO
s6eAcDE6qfpZtmLMSq4tMcbGjAy9mFloyuraEmOTbSc/M2Leu7To4ocOiOHlfatSciQjgePL6Ubi
tPMGmQcclHhJs/up1ZTPFhbvdT1D5VSa/qRq+SZFouezmVsjfnf4Mw5iVowzwhplwnIlR9M4RFi7
KYUuD4gLeWu9SFP0Ubt3Z6l+6It17WOBIN/4ODDQrAwQaWwSFy3eWT91iKOn/GWQOettMuPa4DYn
WZBevh/Lwlq1fnO0JM6nbkgohlFLrkOg1C6d6WQV614n84x9HUuYjVByhJjRQ2n0OchhZTjG4Ub2
XLuvU0NE0R/kQJppo5iqOoq37kuoJHdRoeorUgqIK9t2irbW7agV/k8ncyMSKm17tlJspgatm/dj
qWkIXiHEKtQ5lOUF+5QiTGnP/VkNnHrbB+67fnOE31bMxbcsyNBxR0JUTQ3vkwxMIQdz40VDeZKt
2HdecPnxL2EsnZjxTd9VxVYO9kHrLclbplCxCHlFht2u48jRkaziblgHT1tHV5yF5frQsLQCDwA8
HpazX1t71SQRVTuajT1RG37j3XvstSQ4mwYLWIlC6q0Kre4wiYQgwYd1UyvRDyc10LlN0g4x7wA7
q3Ca0Pi2+1M6o2Upp8SomwHpU1/TAXL33Idg/fSs/7eUgQR3FO9Prw4fVtg/4KDBRf9t993UiEIP
mTF80fscO7IASR5DLJCaKGQN+X/WqUhtT3XkxBvZF4lVcqgsBsgDNGtHwfFJdmIz5B4yxF32Se9w
BCoCDqO2dvxQ6/VUv/SNb7X/+7xBF4ZMgmAt8pQI0bmL0CSwJo/FshmYcYIm639HEYVGN/OtKUev
k6/Xtqi3IPLx2+RrM2gQVglTxb9RR83Zu0VRHN0pucOkKnySBfF64ybzDGNNADZ8Smcvx5rSEPKG
1bc6wYELjHL7CE9DvysTDpGhayZsdA0D8zLkELG8aTg7/LCTDkppCrUe8elGiP+WC3dM85cA8+qV
Eo4avHua+eh8Ugonf8x1knGg8+6RL8heorRo7kIE+FeXZjzPC3vwJ7wj++mzkf+McZR9wUAr3xmm
K85J3AumQbQsXLXBbZTRCa12L8xrAKPqyP6Yn0DeTM2i4Fb+BJcm/umF26P97uXVqcFAGiNqa2VZ
MWbrAOugJ2NcmaWl/xDFAiObVNE3jlpfUBIxngzUJzeQ/8PbxorrV9f5prRO+O3DhX6nPf/zaUq3
Rbb//fNvoO+gO2BBLF3V0cz9EL2ZDT4Dimdnn+2RxfUzUiLmbRPG9nQbpMuu7/ydIvRKwr56DIPA
XMuW7Cez5uCyJ0ZlGzYNkXdgYHfDYGabyY45tIRmkd04eqctHH9uNkaPqXBV2eVDgdJdgKT7SXZh
itbf9kreItnCDDmAxsSTXXcABkWXAzkHU9D5LFuyGH2thNxFVAUlIKS1dXhLztw4a8yk5hUygsYz
u6bwplbxH7UAI6DqAirBzaYzSLpgU8XYU4Z9b8EoVsoZ8q3jLuVLfHnl5asctcXaNOtd0Kn6AuuU
bB17OJGYJL0uRZmY+PalVvpuIBRT5BXIMGVrOTkv7W+agctViYgWQvLI+u1UD2PX9q1WyxHZJtHr
ujeu63wfSw/At5iojOp9q9oPHw62snnti6bFDIptL3sKvq/vzsCtHlRk2XzE1908xCsGeYAg9l9N
IglH2eraI+7C7jnT/exRdcIjaSflMy4a4w758OimtjrlMySlaG0Tam0G0KknCDj5iZM/fq38QcJE
tZ6UmALv0gIGdFztZB9aguuihcfux2W/g+SLv3gx9Tsv1bHZubZl7TrHFbNlk3PMfUiQWe+18e5y
Kgk5jW9DvzxLGIUETsiaGSIFMBYeSPOp5PQSEEq+zrMKGGCNEs+sd5p51CLLukGyV18ZoikLFWG5
Y26WjwLRu51qC3u0tk/8Q937iw/T4gqDiws7Dk9kc5c0dXiUBWKqyb07PcgG0UDCzkSWPxedPm+Q
Q87MhRxxIpF8MtHUlk2Ph2nntvGBL058GhtnkRZD+iBbpY2Kd0AcUrZkkaWkuGb4VayXzJeFWYZs
Tkv3Blnu8JDX0w/8iIwzqpGubJVRbJwRgnzXIud2aTWZrp/xqHo31kOKWhJ6zRBat+ct4svqVtZa
lMovNdkHDxNx3AE99ahLqy36ZiX6engWr2yny1P8AkRdM+EpZnGaLxxy3hu3mqbNmCFdrLs+fDxl
8u+7IZtXCqnOU5GV0dJEk+ScW0hl+QN5ixFFAxRx4+9WrvE4jy0MAHyGzT5iF93UiG4kQRZA7+j2
WaW43+yw+cu3W/cFtXJvYZZadi5giS19DDn+JZr3N+aua4Co4jTER5WPKcMf4FWJ7Yf5UDXOOWxx
DJZr7VCi+Zsifb+V4etRgalaqmq6lUuvHM2i5teoqqW/Rq/XylHdGjedXpSPf7pe3k5eEOogjK26
Rjglr7Agzlu0AD8wAuwOyD2nu15fXKIybuwNe1OPcE6JuuFc1n59E3j2cDY5hXaAXRXU+UyhZzW7
0bwdnUJkZGkS+sLqJTAmPpI0bfzESWe31WFuteLZspAem6p03Vl4Hwjb4Du4P9Xa6nX73M3WSZ5s
pnYOFy6A56d4sKy7JlBxP2xj56z0ximCKnUXWOg2GGO1VZsi/4I5ibqMCJoeTCPXd6GnWyuvsPvP
WWN/llHut6lZk/+a6iCod5nqeuNzMZTKEsakczBdKMhowMOdiotu13ohe7puCtyDTgr2YLSD+03P
5pPNS/lNNaqfTjjaX4wywyAh8+dnWGtQIm27P6Mob7Ln0bunNM6nZdVx6laVtl+5VWge81xBmMyp
w3u/LtX12Jnt3h5MB5GH0dt6rpMh+1KMGxQ40KRAaPxusiEDelERYR1bIhITWxituAh26MCCSQEO
3SmPixQzQ7dF/QBHNcRVh898uIxFh03IS+TgG9KUg/LqzPMLv0n9nQ3AwUHV96c1ZLdmV4TbgKTN
XTXw6/Rmnh6nAn/RvKy+jbGhfdECU102gVZtkwYipJYOyOrSn42ts67Btt2OgaN+CQPrLkzd8NPQ
HfGXSDazN8XIPAwzTKkmuiGplXw3q24RVkn3c6qQl+3srjxHfhrc4iVh7NoqDw5uYGWrVK2C52Sw
Pw/e3P3ECgqZU8u8tYtYv5uIkN8URtKdMlRPb41O7XcotSZ8EAOsjTHKeWoyfDLS0Mi+WdV8q5V1
u0uKKEWko3R3JP6dSyGbCF817EGscCkHNEdD2UJW1SymKiddqp643MBSbpdgN/Z2G1n7H9LOa7lt
ZFvDT4Qq5HDLTIqUqGRZvkE5IufQAJ7+fGhqTG3NntkzdS6MQkdQNAF0r/UHN2pR+FWLdK8rXrMa
hFrf+mqkHzobk7gA1OITgEf86RQz/2mEr2IKp+/57C851Ll6r1dTvlNi092ZSqCfldDl1qucCpPc
einH5K77q9PV4rnMzGTT8dO7sQyY2YqWI66shdjG+rXKazHODjwNHyO5+pgPxrxKkfV1Nz2C/Hyr
utaTlXyUJeHrkCLSqLnM8Zd1chJ5haHHwtQAJmBHqFxAFgqeOlQHb9vMResiDp9klW21aO1o4x0q
xeGT69UZBEqsQGVjbLmomsREt2XR00cCTPbWdNS4WTZYjsKZuzXSqb2zMdB6bNGRDNKEuIzWpztc
7o010sPjZ6jTeDboXnNXIRH5iAL3u27dCNIy816MxBl3JXGnzBOgeKV5wIByzVEeZDFLRv7/LCtf
EQ8xzsgWBmcEf6HmEoCTVYqwviCL1r7VTTY3OjCAai1bWWWUN/9jga7/pwAaLiWW64LyJLXKzalp
6gcATmXk2VTEuf5M/pPswoZnbXkQk7u1CSTdV/OLfPI87Fnat9Lcdi3NbbJnO7/Wh//o+edxsmcz
z/n7Cr/HRYlSb0WdTwu/98kP+J0gX+Ad1aYHM+na462skYcRsNRWibG2/tDQ2Cm7ABn5dN1MXXl1
fggTCybDnKbjBkcRvvZ3siQPqPhYWx4UWCxZIa66fet2S+w30TpG9miyHRcOYOfdOWPkHyIjvo/y
2MP9iCp5pkTkH7pgUnhj/NFAuKbe5Bkmw7HXrM1s0s84GAAcyapyZSf4VE0w9MFvxsiDKi7yiZn+
rSZw+RRp7s+p1cPnWuvx1Mx97aD5iXVroqgPYjho9mUhvDXhFdhbrfXglFn5mJT5Nsns4gW90/ho
dQS7ZHEAr8hTy0LmasjLl3HCJVjRDnZRdrdKmmcrgiw6+PvC5jYXVnEb1OtJa4CMNoqyZynRrvsM
Eux2nKavll7gIZ/0Lf5rkfvclfqDQbL1e9bPxo8FlBCgQfYuNcik/5cehOuKVetrOhJRpbZBHIko
vZ5lJ/bAOCuVavaJd9kPiCL+T11/7dquOacwi1HBwdiErVOJNRN6WmeRFtohJlKyhnRhfVZLZYNj
bfZdU9K3Hnx69TCTztYICzYnLPeaJUJ7LMFnyC8xYnSra/bKegnIBcxppLji5gKR80PE9aNxOA5q
UOF3QlqgVRr4oE2Mr+0o9F+BZt4SN02+1fCCFz1Q2BfMJfIli9LkaewjbeXzx5xT3Ls2OdDxkxVm
425ogbKMUR/e+INVYFFVuIib+ZguoXt6z/8YogwGCeUxyOxZ8ymZTgamk+D38MELVGX8nKAX5ZSD
RxDYr08D/APUj6g3/WZaGeFAt/nBNVTDu25qgutSOz/BlDFnttZ665YkULwT7xev9uTF5CtERKF+
DZA7WKe2Gx7buKpvUw2frQCC3jcN5RFcrb9HqlospzbxQEZ5+qFpMYUubb16SYrsNrMT+3uWpj9z
RdRPTlWV/2vpa31gFvCo8lAr1jXCaSp6kuaHR1U7JJqTdsX4DFrHe6jNT67R8eBFLgOTBA/GQJpU
rxj74ICptN1dLyrjftA1pDWoT6Zk3Y9IMcLDWBrlkOzlRkQWo8Z6X5StdtHeVFF5701uevS1SGzC
eigf0tlwG416/dXIpvtI4nI9d18iNvWrsUss+lL3RYHiifGrlu3JZvxqWwTHFLUhG9GV45fQyR8a
FIMe67keT/l8FZjG+KU/VthF3WH8/rbzL5JJRWsW7Vi535dxATI2wynSS2tvI6TXbq0CJ77KMuKt
k2I0ChSyIPnm5vVbdNjBORC0dH904jxggaQO4ijLflCIYzBYHWH2If7YILvYpc0Q2bH16mGducMz
OlpniSSU2ENY7ulxrlIgDdyHJV7NxeRiy6Dq6sl1WhT/1HkzpKolEiDR8KONYK7qgfXLcauH2HeV
zwgKWEv8NLTzBFmd579GLO738MgHMyaH881dhttWYP6qo/5hMsbgrjN9sXOiIb9roBUsisDOP9c1
puauY2dbBR+Tz6Fjv3a+Kc5RNUWPHrRZWT16ubtDPAGJn3lQPrL7M/XaP5qh2r5Exc40/OyzV5T2
DWnPeimLgzI+wr+5i2dBoLz2sTKxqqcA06oboRn9StYHOSLXWlM9Ge24yr1JW6hpuTHbliU4K/kj
4PH3h2ud6rRibRb4Wsku1wZZBCkq1nCWnFUumnE16Fl671W5t2a5ofKijPptFGfVMajGYp+wLDxk
pOJvDG7QnRF3HRohmbZRg94Fvjxl6zGLh4c09fxl6ebNc9IW/mLQtO6zGuLxl+Hc+lX356RmWfys
0UwcsZVGoNPauhZYVJzbfLRJgwiJ8IKsgu+037sgejT6KY9/9aAD9jIFNDSgTPwuuVfn9FDhRkgH
2sm9bCNFcWkzZlL87zaZVvrzOC+pw1UvcjwCZy0hz4xsQKVeuJMITLixxqEoQ8hZM0e6xelxg/FF
CdSVX2T36GFgzDI+wCM82KMlHb0SC9F4UAzJbeqlxkFF2maTxbrz6NakZSOkWX7GqM27SCjUWqUu
Jj1XHtAILLYti4HDECCXFFSsN/ESGF+LCisAL21PjZoYW4dI3oLAZ4D9J6bcpvFLKdvXgmzpi9Ml
5arCz+XOcMpxNxl6uTf8DmtpJQ1vUEqJNmnYaDdGrUUnta3SNaCv5MUQ6Sd0ALqfwDY2XWKGX8cE
3Y7SHsMzxAieNFUeYrzSG/dOmIRsi3XrmyO+sGSevSZyQ5wiSVOwh1LczAk3MbMUZAMQl7czU8OS
s7VQOFdHyz73on2tS2/43LvjuHFyVP7MGYjV4vuodor3NKaiOsJrwqK6NaPPXREDV+PnsZNFhGBP
XROIhxrj3ntRJI/63MsrjHSXtSOiNHOR4B2RTyX8nluiuyWfMLtsQ0a6gqSmaHRInUbE8n+Drcau
X2GFKu5klZM70a5Owy25AuMmTQYIF4Hjbc2y4cmgYkvWaF33lNgYD6h1L76gy30f8+sIFjh+J0mC
tngelzej0Qff2kmD2B9E5rM63V4WBkrynQf1Jx89xZey1aZdl+XhWhY9r+9Q2uZOu7TyZ4k8sG//
fp0+Syi/j6O70E4MAsToHTuap/6J4Y01IRRpu1KehIcLeu4bBoKzU3+nigzVSFH7G+iSxZNfsCwx
9cz5UYILRLPY+HrtO8Jr3I/JLcsCukdl/lRWGDWVeIJcu2cqilRy6hSC6+HSd57amtkkjd/qywtR
G1MRIPVpetMS8f1Zt9ph6IrkS9v05jJq4/xsJrW+K2aZwqDQ4nMAaxS51CL4ksHIDliUy0G9cBKi
oLNiJkAAfX4SlFYWPTlBvNDndHOI4NVTIshmzk8Q2fa7hFnNx7Z5HLAN53/IyoAB+/P/gGmgYaDa
Bv9AoNP+jqlA+MY3gRM6Twa5SqQ9x6R8SbFQBDOVbEE+NTeuKuBmytMaxcubdj5cWnJzxMVDltMG
XNs0zqbbFkhSezpJ4IbEd8izDyCPD0UhrBH1iNZGO5LbZ292Pd4D5NMeHUzyNrnbdzeaUjnHNrHx
/EJa4xmpkmAx74J+ZuURMQbrhxyUKRGDnLjD6Zs9vxzUJAG3Zegaz06KZbWV3ul6Gf7ohFi7esNd
gp3e0h5Bd8Du++q09vTZ01r8M2F+PKhjAi02iexTG2OCA/9Q3SdqEp4s8t8bcxLKwQvNTyH+KOsU
1MiREJ13Az403ijZJJ5yOHG8K8X40wfe3Jr8QACYAWDo42eReNY68uq3QQTCo8sgtq3V70GjTH3X
SHXVmL9fBsXzleZt0+VKPqqnT6pvkyIB0bLFYStb5wA7o09TG3zVMAA4YkiOBnMZeyx2iTI2PmvZ
ZhiCnTnHICsDr2arGr1LDBJ5KSzNo+m5TK2VUMFvKopmfy77X82Mc2+7dtjUxFN2WOc4c3VlxAVm
JcnnzMl85NHg6jaN/oKMoX8rq+RBFr0M62ajio8f6s1G15cdQqnrfHxIOgNh7FnskAxIfZRn14Os
S4K+3CX5kSeU27NvUx/zZAYcp7511OZsrWODp9Xd3D7qM+JZto6dah1r7zFA2nSPZa/xkkzehiSd
/agOTnhfh+IxnUlghdl4Oy3D10+ZdGOtdOgBFWWd7wTx95W8azV3zHfe6CKQLpcBc2tml3tfG7dW
2f6y5q3ZAFB/QxjHpoqiEmunCkDjg1/8MEZHOTbe6JzkAjfUNpGjVhhAzWte3bWx5jR7vV8RnGY5
k6DuJtQY9bQmBF3NUo1dZrBCriDEwi7MHq0pfl8/sesbcit7nPtbXea9mvoxHUH4Zy0c26QLkWWe
P1GUlXuW/u5KGL26syeEWfMsxA6kbd1Tm4TFs9IGa7nPHPOu3GfEhzFo0rvHcQjLbekauEbPiUI/
wdo1S0zvmPCVveTxuVS18RNwqqcLqgPwkrGaDEXdsDZ2DpnfKSe3b9lexm312Wqx2pljnX2My0iW
W68iGWKA4l50V/mRv/eUptlGgWc+pHmKnRTgix+tvjGT5lcO1+E1Lx4IBs+Gp3+cKMrHmvdNmMfl
MSZ+1z551TqvKuQ+mXIAzDHniBzCrfPPKW9IGemRFmxkaw9NsirGb66zyEf26j7/nUuoBO1tGjnJ
sbOKCO21xnntUJlu0lb7nhWdikEwBmApiySQbba7SSPhPWdt/yR71FnEhjVKn9syrbadm0d7Le2q
h24OvskeDsITpdWPp5Jn2qoduuaung9ChUyjhpm2cjVU1BeJHVPp2MYy7Zz4ORuiWzxgqrN8+RSU
GFCe5e92bruWWhy0rqXf43yfH+Lfv/091fnz+38Gb5P50UjU/VkLybAw1AywX0YY+1Armuj2UQbI
xvNMNLKL2L6RxAh5FnQ+GyATjtMqbnwFcFTvb7oc2R/IKfDwiU3cVObgkj1XnxIn8dY2j6rtaLbx
xvZxiZLoWImajWeNmxa73LyCsBYhanRj82T95Jjep9xNdJxIKanBsDDy+CmJiNpodu4feG4jAp87
1iuM6x8OyK/70sPFLplmK18YZrcjHk/EIIb7sO0byH/dDwul2ldcB2fsQj++xEYXLaM6PSdjIG6L
GBZ65LrFbe05/i7WRLOv2Z1m7CHXY1f1j4OuTsc06r5os+vnWOU6rlw9JpEeWYWSd90PfFcWBt/d
LtFiZYddzLexRgcuM7OS7wNvcqFhnqdxt+d66byYeIxjE2rnW7squ/vQLk8p2NTXNDNWMq+ktugS
jaIIz05c3QsljPfDENk3fg4XRR54fQK5K3A7RU2NVyi8qv6X0HnfkqGJKu8zHqoIbRpqfeM6Y3tH
SoxXKd6Xa1wBqk0tLdJ4Oi2FX7kbV4AoWMDaRrWpS5wH11fvDHBdXzUAM0jV4w/kOyWS79O4KVT3
JbTy/pvrRsWiEjWa0VMXb+1a1ZY8AcSLZ9vRojbD/nsAHb4OKhEuOuOpz03vl9Ur92yKUc0OXRzb
YSyMib5sWw333ix0Ed9uvZtiaIad7SoHfyrytYbp7pQ2/UIFLvwy5d2w6QF6bQq/Yweet3d6CSCt
AUX3rUvE2SXZ+pOUEzEbx1sGfuhukAtqDymwGMn2o8MftMB8nHpw+OlxCML4Xh6qStVulARM2lyV
KAom2plrrUur0E7CGQHUi/Lz4JZnTKDKJ2CmT1rtpXeIKKnPhaJ9KgLNudXjsjmNVn0G2Q5GPYtj
tnA/YyyjjmoUPHjwuveBg381ROzCPGLC2HnrKbSzV2ETNS47td7IojLad27J9tDWe3Hb2e2AiXGe
v5pKHK1qtQtvdK87gTt0AfSiIiYZNKHHWYVmU4L53TZDIP5SLxsTgpiEa+Yusoza2BfcTfNV74/P
ZEbyuyqNn1mdNLfjEHMnTUI7CNH0n1SXJzVY52xLkOQH711xn7m9cRoGnLJTM8Tc20YdmLN72aiO
vrjvB8c5lFPyjRwjPQQKCXsvQpfsUo5QxF2MsCYX/pD365LI8ieWMd0aLDmvtbloG7a3VD2t2+fo
M28iD49k0eJvRyrOwN5QnjpmxzaJFZe7FHNtEvCCcnVlie1vKULvkDfjuRpjCzOwdsvuc216xo9C
4CGpxu03YVr9eWqzEpMGdPnr6HWqQa7G7HTGLm5+CfNRuI54bpLQwyRvgjuMwPxqSDpYETGPdCT8
/J2KUd6i5HY+Z0pXnvP5zDG1c8ZD/0ZWyca+aLKtEAaWr3MPwE3ZraLV3xJSwkXjWE91ovZ70dj1
UhadKJiIvCVfYyW3n9AWFg9ZVyzTuVQWMDajoMf/Vh2U4zQfQJO9naWJ0W/70P56rbp2u/b1YBST
2uDqv0c6dnMDLPVX5ZfuYaiaeO92vgcldMh2kakFJzznmm1YG8ktqcRxY5RGdTe5tbP2MqQ9hAjO
Hm/mXZEV2Q16xO0h5PbfdVHhHg2UUjf6qE53WNIWax/cx0M3JUhPm0J9KtP7urZAHbhThkFAHO96
s8aRPvDauzHqIuJeaf2qY8SsVtzpCS5enZY3X+K6M5Yg9bKzQdp1B5BK3fVllyyrQoduRxR1r9nM
JixlfmWIauk6hvbVZmOhq7X90y2zR401xLIhKngWhrJGXKT8ZUIqC3kWvgY9n1CESXG2sKrZ1WN7
63IrbRMdk5nBAiujOi6xBTvUX1Sr+abbWfwrt0+gNBFY4GY+2+SeX53QKJdVrzUPyL10mypti6M7
1DdeTE7QD5TmDGWmW+YNmYAKB7ewqNOfasg2y8tZk9iumW+gFxY302RYJx0cySr0hPbZFOOJGIhL
otLTeGRvGtWuvkahNa2Fq1YHwpTOQ96In5AFeFCStWdH3Nj3WdPFN0YUoOSX9eNt5s3bF8v6FmtY
ZnhTO+5wluy2dsASCcmi+w7O13cPmNxCy7PxYcxMAWS6Vjd13ncvhCdIkNAjmhfOGBxk97poCnAA
zU51gnTvTJ6916a4OPJ/mWxHtbXvPLPyVpGY5aqG2NuNejQe8xJ8+RB5/pNlms3ZqYdDAjNVGGJh
VKR7g6FNTxECfHiy1u1agrtwXy5WtoiqvYR+dQibgxRxW0StgH41nbvo0DR9UtU+f1D9gpApNnxW
3adLw+zFHlPSYD25Wv4Ks+AnWZfhXHlwFQoj/BHNz1wr8XCkVcplpBOHHT3V3vdRP26HPskfAl14
xCu75rvtYU0TddpPhZRFpUbOc6VijqFpyas71uWqyA3vjPWvd4ZgLxZ4Rao731Z0/KW1RltNtVOu
Q7/2zrKj59nm1o1Nb3GtQ5INwobFg2WeRXZLrcE+u5e5L5OltrYNQDX0YnoZlSBcu0WZn5SAACCc
QdbPvZEevdj74iSGd4oM9tdh8zgZRrTUJx3BWg+We+0fHNzrTiWMiyUuSsgStIjie2mj7/M+He/K
+RDt8jHLN2yOo13JTmFl2p3+gtzpV6Mehl/k5yaQyixU2G3XSpotmtYr1oLYN4/LNJgOSsqD2sSs
euA5slNHJV6lla09Y0fu7PxEyRFpzLlftfQzmJkUv5SGBZdajsfJBz2SGRZuw7YxoAeEu6irjs6x
qLquR0mpw0nZyXay7nrQGvePLo2rE1dzgH+xGkGRsGle8MhtFvgAR596RN1XfWYZ58QL2aKChYAd
uI2NCcw7CHvwPQhBCr0S2HW0J1EbbAGJUD1m5JkWkLKHvazTMsxx+wmbPyhJ59iInJ/konBBWLbY
Tj4EBqvkSFe/qooyHkCeTgdTgTqx8NFOjsY5NFEpgoVg8llpovRVqCH0R+BAM3DZJQAeHuA49gig
GfYyGbBxsWFkWmFEQjLIoqNaDvk+mnLuh1JVVniS66T2PP9hdMRDYAfYkdlBiDiQQoAl6ba+Vhf3
xNOgJOOXCjGrhTZus2qCUls/28UY48QZsshL2/o5KQsX3yXzid+P/TSN0FOgg//BEHdmtZgrt6li
F7eqehLAklQrG+Kq8W/bEl8nCLN2iC9r4Yhk5Tj1dE6QxloYWouTU2hM50sdah9bPXXBXsxdZAO7
BTRSFDRgqClFnCxVK2cBPAuoDZ5THbsufTtLjRLjlJ68qxKJpiUPS5/LKU8iflep2m+QzEcX0UJy
UlGhduNV6+MnyoGfgbfvoA4ZaIucrNrmBZDF922lJNz+PBZZwTr32jQgjsI3s7dqy7mXda1bHPSk
mXZF7OoITEFV6lKbLPyAGpyao6lSjbdknYyzOo7W0vAxLg751NvRGdOdwtYSd/oJetU4hxDuQLCu
eks1eU2D3PRKHXJJbL72sNROYf9jNAoSrd1YbjyXwG0ZJc6h8RvWYvOZliCfc6mUZXlo8aquhnHT
d7iAETYlRVFCPxNK+uonYfIFM4FZEUVpP/G815Zt7AePlVtHaxPTmDtb5UcRJV/ZXJGA72rA+53F
q2UuyoPwdFC1lkd0AKIWTfrg2PjFrRRcxM9G8xCZDUw91UZ6xecLRhIB5WTVq9O9b+sCNrCmRMty
Ih5gJla6iibFuJeHKoTjxmqr22iB+lZXt11Hwkav9kNam5d+QtNwGycUlRSWtykxlF11jmYe2ohI
i4eG9ZMW2s2DaDB3RQT3yXT6tZeoyv28UPe7RnsxQKweCRD4l6JVZtkyHkW8yfQS87a8xwGjRP5/
iwRTSi62+O76cYFzgBAH7rWIHbM53FsoaeBpl05by/Pdm6RWPoVxkTwIKH9mVzdPwTjWTwVopNJo
tdsyUOonzxCYn6JRzROWIi4s/lbrCc1gPX9rFYCq4CL5t3ls/9CmKX4JMJPbRyouWpUXJC823Ou1
KZpoJ1thRKDdGZol6BVasZlA5TZRHvFbVB94fwBjoXpweoh4YWEvbDaaN44yARjsLWNnGU26QkXE
hgKUNAg2gR6D2Gw/Z4QS8K9w1RVxfVpHVduWBa93JXEsQiwh+p3ARNdyrO71wbbUym59GdsBOuNt
T5xv7swKD1O4CWS8bE16Yn/mOFWXIjAtXljjoG5k51yk5DcHEznD+bpqkOTruiMwdhk7DP7KIaG9
lZ2NvtVXdehihTd3TmdHL3K61e4yNhIk3npSQvJPSKZQWZJhTbaY8ewsx+vveqTvN1k0lUc3uQF9
Ej0pzbLXVPGkaE7/lNXDJ2hB3qkw82FX9bARFWMQd12LBF3UezDRlci+1LXa12pCT+1S1SNWcGuS
bPbVEp3bmB0zQPPw4ApX4FnLHHkdpWie5NHWzQdM23PBEi9yVsCnUzwkYTJD4/qeE5z6WpahvgDl
Yd1lvhXvMCM+tO2UnTsree7UJHiBYKsf8LVA2dobgpc6adsNsfZxI1sBDzRLcoTeQbYWZv2YNUV/
DiLX+NR9baos2Olhoa5KgZtdnNn1qoGIuW3wNcvwtEAGyStxB1nHlvPHaTqfmlqGUf27Du9OzUwr
N8lI+CCwHnxYhZ9s/jwSssB4By/4ZPBru/fT4iBLiiXMuzgYH2QpnnIkUHPxXZZq/mj4yFFFurUK
P0012kHuQI5Ozhq3k4H741SvYpwQ70ZffTuYyt5RcJK+VrPgLw+pHzzLTtf61Ow0rBLJFH9oKIJY
XVQ+bIFrZ9mFeAR7HXTMxO/L+T0bRqvWtGcI3ptItOOrO9n+amoBNY8YM55UnXAX2OmVi9YLhO46
XEazC4o8VLMpijxLDcvl9s55hzs4o8g67fdZWmTeeughlHxokJ1lq+iU4F0rZB/sV2zREJUg9nqZ
tWncRdpMAPc6WLIEWMYpPyAX9naIWSrgZ8pBnl0brv2uDR/6/YMu1+knAPHJQs5/HSeL1z7XK/2D
Lh+muo79y0/5l1e7foJrlw/TN8EMzPvQ/OFK12muH+bDNNcu/+77+Mtp/v5Kcpj8lFo/VpsujB6u
f4Ksvxb/8hJ/2eXa8OGL+PdTXf+MD1Ndv7B/dbUPn+Bfjf377+Uvp/r7T4peQc3q0CiWyFqwtIvm
21Ae/qb8rolUFKPy1H0bdSl3ZlJcZrmULwPeDfuvV5CVcqr3o/76E12veu2jknee1teW9zP9f6/P
ZoattzBjVufXK15mvVznet33tf/f616u+P4vkVfHW/5sVaLfXK96/VQf6q7Fjx/0L4fIhncf/TqF
bEnn//IPdbLhH9T9gy7/fiow9d1qxOFnYcZjc9sNobOuQcQvZTHsZw68mTcgd2gFo2Ut1cr1V4rb
FPo2bTD1a2qPFeXcLDsOYwAmDvDKEdZ1jY0onk0r2Rz0a9NMvROYXxh0sqqfvPSm8lgFlnqpb/XR
cFYmSaUlvL8laQagl7Nd28XMTfq6SUs3OHtIespTa5gSZXk1etOdt4HXqqsVnO8bMSrHTfrVjxpl
byL5vMyzLNmSkyIepWbFA6jMnVnl7S3qQfmDQvTlaHntWbbJXhV37saz62EFLTx/kN30BCuxkGDL
QXbRfZUlUs7SlFllh7QswHCZsba4TvQPr667/dmxdJ8g6n+5sjciJaT734LcIAKXu+I0gcQaFzZi
FidZdnQnXA6p99Z8bTB/d7FNhS7FQJdCvA2TY+VB9vN+z2JVSbgpTMi7WgmjxcCXvLicyjJRQkRK
5en1cOmUuO4J9CV24dcxIE//6P6uFnHF1F0OhiqQ6UPDH5c3+7bXIizP5zMMhRd9n3enD/UsiKIV
61N+Qx8GDG147JMA+YE/5pA95KFke4uskd1vr3XyLEydfgcN8ueHejlJ2bg3dTnZB9koq5xUbDIM
3/c41lpgJskTYuRk8RU5y9yuvUu9bJT18ux6AF5n38jiJAXw5KlLMsWv47exclhjRv4qMuoWz7Ns
2AAB6JdRPOkenrFec15UGkESTI0UfrVAqAnb2cMm9or2LAK1Pdda6Ryc3n2SVdd69KSecKp32WvQ
VR4y4Mgb2wz65TiPlHWXa8iZrpXyOq4TjJfryAa1nD5nRd1sJU1XniFsdP/G1/1A3UWEzysXl7bL
ueTsSvYusrCgHdqVhy5nSA73oLaGkaJrXmXNQakUm3NfUev/OG81AxN32d1va2ydW023F0HTZ6sm
Nt6404nSeS7RDdjR14NRNoh1Es2XVe+6fGRey/YgdqFjv+tqKL6QwyURG/mCRYTOP8ZpxKxNA6J0
k7r2TTiDInCIVL9kuF5LJ41rj9DWNESDRbbU9x9AP0kG+HwjK53ZLRT+q0UAZFX8xgYh0nOT2wGZ
ozkCyJ3yEJFFRbjyDyE8BNkzfOXa/iKaV0o96blfSzbs0g+ohVgj49GghVY297NCwSZq63gVIvWO
9YWT5MBBsnglfK++L8VY38s6ba7rIHVjOUSMdiPLsvnDPIMa3zWdH+x7uxHHXrX6oyfIEC9kOUaF
/sbVb4uuGPLVpYHgE3iAwem+hZjbkLjXsRhXgnJ1naHL47e5PtSF83y+fvuh2lYjZavow3332yX0
3XvlzUW09qclMQTt3Rvm8tohBXhz6SPL70ZeXjLCx6U9APS0hOGHPq5CxjRLoxd86wuc2zGbk4f0
99koTeWuZdnci+Qy4kO9LLKD7rcg/z83onOnBYFPWFMeJObMjJTT9ZD7zVvRDNpFB0zkKBtl/WVs
DxtnGUz1tL4OI6rur/qy0pYXtVsc0HNoUAJ1O9OIIkDAOLIrTvNqjF0WHNrcEcc8ztmYRk21j6e0
2idG6qoPwiJ2oA5ujoE5fer5kEiqwuiBjO7IuhGHvJVVbqgXSxajAnmQRlOzpafb6BUPzrTjNafd
QWbV7+RZhg+oPkXd6VqvY912zHQLMR66eiqg2oU2lNbW4WND8aPyeiCsx18C6nsV4WFPZmBujkwP
qcrfV5N1zXzJoVBIyXC16wcI67w59o15udq7+jytQMfgiycmfT+lUbUlTq0+el2GUKXi2z907DzC
LhPf3DYXyxpS/9n/3TcynOlDX+F8rrlMWqGnHGikALoGta/Uawgn5cHOQIBIXJorOyIiCdLhra6A
WFUMFQ4784jLYDmPCOegXhW6i2ZuqRHm0lZyRnsId7LLxyHz3FBrI1TfGSFbC6tapbrjDPYdmPV8
7TYIDfNfZ/+wQ3giWlJ9De0YXQ+rSe+qOsH7FzPDjQXP5Un2lXIt/9lX7SeLNA3QB0WvlYWj8UqS
nIEG1wPIMAnFGUasGgiFyVbJNpCtjgvQQbbKsUVHHlL1DNOrlz7zLE3y5It69pMiXk8EvgI/dS3K
1mp2opKtWYGrTG0CaGo0VH69bmH6aXOHUAkMnvns2nCtC+dWEBza1o5hK8h+8iBQY740wN34MZHh
m4QgiXodIC/xYSZ5iRG1ExShmVh2vl47nT8U6KvmVAFrMhyzXNsjcLzIHuJXeFDYwaivAV8AycII
qWHRaa+VpQGyKsfHsRDw85QkJRMeaK9OrjokP1X/FKSTigEiP9h5uJw1b/N6PxDv/Wez+oOONoai
4O/D4nFvCdfaan4PMxt81gJBrP4Y6VHwEpbTPqiI9rduPD0VVbEcZqUv+HPFrd5hGxXMvSAtsna2
8ZiRrV6iV/wpTClb5ZSw8sRRtkam+m7KfMxJFDOH2xY/SCmkZBi8AgS90z2oCI7vOze0N5hd2Z+U
KbqV7+FrjxTg576MHGsTNhaiyyZap2JRT1a1/T/avmy5UabZ9omIAIrxVqBZsizLbbt9Q/T0Mc/F
UDz9XpX4M253//8+J+KcG4LKzCrUbgmozJVr0XvylMTsaNiF9+ldGU2VeAOfVJUdzeTN+2YjT9w2
HzxixONnNb+qo+CzY2V7S6V8I8sysOgY7YGrgzLcvQ9RFA3PdJgKe4/m6OpsKdCzw0LlrtWc+IEO
LgAeVQosHo3AbaGfa4MfWW9AACYX+bjNu6HHTRYTJvz+H+w8457U39qW4FaDSAxXDxXv7DOFCD0Y
7ixn2i4TdGtKd7iDoqueJgRqaXoc9OlzzHzdKb1UZRnNizDwFV4igcInfQobMHzItgfmimLpANR0
5gPbNGwMufykOJU3QhXhpmS+mkAXpeza4SbCRvfiAcK3ZBuBuD0BFfXTlQSmZKpLA1RBuXq2pWkA
On2TNhbeIuWwwqbvgZkv5KNwI0EfqZujZYergXEQefAV3CHD0Q3D4SiCESh0OqUDbu+KAl2L94DP
UfW7h2JoGJQ8rFc0BnFuvNbNqZ/XXGLyMhGBt8ymdc1GvH2OeQkaV7n9qA5NuP0UYrUqnqih+yUy
GyipdK5xcHolBnZwUnFKh2VMfooktw2qrLdIGltL5OyiUBQkhKeF4BmhIFqDzpZLQptAYd5fr0aR
2KNGoNEDMlHV2/FigzHPT0YtXdOwdyPYejZeemeyVwM4KDafHMGQ/YxQb9l/tpfjIapy7dgUTWZB
TgWLjM5NF9VwF+ohBzgptzcudpZXkNo3q6CZhj0N6ZB2zoNq9MmJRnWSaNfOHP0CAkKXUo5cIwyv
aMxcptRg4Th3nbkLRDvFnttxsAy4+TcN7d+xB46XCT8RHex1NF1eeDSiYdPGOXBKdeMB3jNcG1uN
bmgEAK4yuNGBJRYHgsgMDpm0OS2AqtOkQNxFDlGt7y5FqB9qw32boPeAMJgQEiQTWtHytT314EGV
8cDeFqe+tP9Z4tEaCHiXBXU7GVD3tfDCPhI7Gk686gBGs2KPhoqTsYeiesrT7O1qYEWqkb607D3L
eArUTcmQtHGkbhnIMRP8y5LQB8U6FMukLS5NgIiXsbFnaJQDVz8CAhlAUTSkA4utBDiaMvQ/OZYh
tFuMTWRawAg+Mc2BTo5gIaRSHBSbRvDYmwA++nxopw2q8KCud+LoqsbOKhFV/oeX5hqQ5KHYjDnh
jeajuf/zfIqIwLY6RyxXeL8+OZc1AAoGOS1A6C6o/jdmBA6vtIGE3spC887ZUfganRkhiATM4UfD
k/CQSIz1iqI7K7Y9EbHxng4cNKDnKmhBa8/FfWGhySNPgnxLnwmcyZBkMJvTPHJQRmsVc1yl9Od4
99Kny//izZAS+zC3k3MH+acr1NTcoVYdosMpQ+tNWjUHwAXBLQUA7MMYeVksC/7SUqqJe7DG4h9y
zUFN0K2z2onXy5xwKLOV6MO3dcgBdt7/j+ss1x7/98/T9ZPqMRMMZXVmslPZ6ts+0c09Dxjet7K+
ZydRYxm8emXslFksOYxoAYYsJDuRaSDvHEPhNZpy1hp30Usip1AkrU1DZYR6hF+HIHziaS3WZCT3
fEUKH9GEtEbzVbOKnTh9u0tXAjifVWUwsYMmxhrqd7HhIalhHOI6NwHdxj2fh3jkQWICY5fu7+RH
Lkc466rmfPf2XhOM8R5ZPuUOP5Dw4nSZsxlLzkDe+69NlQ7o36Ezp9FnewHmHYglyxAomL/0ulnt
aT6ZaIKGr4+PbwpoUeR8cgx97pwsXSibJB/RzzFUJ2Al6tOkmdXpb0NyUIgATbPVTGit/d9jaaUs
Dr/ZFhjRGutWKUzx6MwAaGU+K6StyhSI/717/3sc9GAVoIKRzHSy9SduLBrqgPEqRQzArHyPIxMd
mqgPP8hwZ4AWZAEDbVsenjU7RPMZ6suGkQPjPBoMAObkxqQ5yLv0ILCX9mho1mi9B0eSAgDzVD7r
GpLwyAKBcFQG441+XmPCO819Yke3EM1Kzzik+NkaeI+BwoWVQ+9tW1b2QxtYUC5bhiBS3/chCE22
SuvO3hBkZdfEMswTOK/H+wk0KaZg3REkaOI+MHBoYwW0znWs+3Zf4eY1JlZ6mpy3CTSLDg7L5qk0
ovmjmSZrG1Aav3LqDLnOTmxLLWbXCo1W665CnswwTUjqSVugGNyrSqudQ8ghsMAKzGzFodLFry40
tQNSw+yqNsVBTSL1rHXcib3yWaBX7MqlS3RcOWvWuOPMdmMIaefikCr6P3OkgWYtoNON0qNrLh8m
C0FenQAWUwHDfiR7xl3u1ZD42M5LLR+G3PQBEzubP8iyXPmsuam9LxI9BGECNnZM7iedWOl3gPqj
b0vBln61GDUxAXdL+0UKB+YbkWBhn2OWJRbHYluWgdpPsprwO4XW/fiEFNozGiqVR14Kc1t2RrXj
eZM9KhM4ywB8/PF7wBhD8KIJkZYhKiChok+GgciLyADVyGK+Vecfh4YcUjB5KXgZkvfT3NICPJ0D
Y+0NncnOeQo80Bg4L8C3asEh1MD/jSYesHw1lSKQpkmMM3K77EzR7cj9tGHDseT/ZKVpHCJQPB3R
SYr/qlqBTiU6Q8sGJGKwQsd8PCIlRF4hQ+iMDk2LJqnZ83lsxZwdrP4HJM0s9EXLOFqOxkgidWiF
rg+JCME/HqZ9jjZoHNikRcpurJGwn/Ac8XqzLpx/sszIj0ADV0h9xnl+bIGI8lI70Dya1DqZu467
Lsa7VWErxhlazehaHwQ6AKVCuhyCNUpc3CjoIELuvnlNtW+uE7juz2jAe8aus3zp8mRaaWUcPHcd
4EhaX4rnoI7Nlcvb4jmwITtYlqELWYBWWSkmenY7ho4mlA3cgwZ12rlP20iSYB5qc48neOfIS8PF
S311/6dzsyyMPXvAlpzL7k/WAR7DmljDu4Jrny3JdoLyGVDsAjXD4xDWa7KNgFxO/uyWU/K+1NaN
XMFAQ9fa1fRm7TRKtQN9irNO0bb7VU+TpxYtBle1r/XLkNfZiuxF3ht+rgJG7kpQL9qf8WqmvQRT
zQ/4A7SQ3sjTr+hua1dt6AZ3wAJOD5XCr2QP9bzeZIFhIjGGi8Qt33QG4EQcPJvP8SuLkvHnMIXg
38dt7dpXfNpBzqPeqUYePmA7CAy9VVg/41edg/+EIkFvJq5WAlqYtzdr8E2i8wmajj4oLDL0QL3L
z5MRrQbZWgg7OwONZ1+KWlE8JTTxNHs/CwukSskWv58t3vksGctzV4AcKw6ta4S31z2+i+yODmhi
N+7MJIBqI5QDV58cNBRJcK2q3NlT7BIB4nJkwkxgTvssfAC5X3HTmixZBypg/2WLxrFEqSrP7O3s
Bx8TbzLE+BpCXWw9NenHiFaKjf/XCOKJypLYy+MIaqKhgoaPAlSbW7Db5PgVKWp0CeSGo41c2zdV
cILNIsoRbU5suQ0hfxCiv0GJzaMLztDOd6WDvG7m4EeTNWehVA2aQuSe5sM0uTZqwOOxbc5cSu3q
PRK+rHarBwFg4n5wFH0zTpXyhAzWHMHQ9LPKBYiHrAQtUQXqw5qU5oEK+DeUnrUjmHX5A3gUxR2U
dHaswMf21FKUG1Pog0+xdGBq9g0UdtqRRnUXT+ip7HdQB2rvsbn0+qlBWTKAmBsJ5fIWebiSITsy
tVx8sfXCpxZo0KNiOwx9EJ+6nB3d1laOZalnNCh6WaT1yi0OhFiDRr600CkDWlw6RJaqHhRTHoA1
z3EXwSmwtYaOloLue457IyoF0kPhsqf9P50WIUQgG7TDou+1FuM1lvdrkH2ZqOFkJrb1aFwofk0B
LzaLpOcE3C3U/WpoBQp7R/bPqp8UUiRsPGYiMlYTWDh8CiTHshSdhWm7Td6X+hSWOhfF1fI23oJy
RU98nps+51Zxb1YZNppGmmwbnWd+q8fYaaoZGuc7FTqjRvN9qHJ3o/fqBG59GwrUUraabNztJ29U
xvZKjv9oU+VcdPihNXWJoSlZ0w5eJ0bNp8LjQhA9ly0/1DEjyPFsgmH4QlXL2T1zR/95Ppc3DQZJ
uplzuis7a9OX3Rcn9kF+uTL1MTsPou+jdaqg1dMu/himssu4GJChy3q+pdF7KMfr5qWRh3c7rUgj
slPEezzZDSn78x5Pl6RQ99WqQcBUSdZqOpRVYK3bvplWi43OJH/mWS9d0NhSjOmAlxD9+m/zuDOg
KYgih7SGNtSQ2uuyTj/GLCtyEK9tUY36CR0t61DX5t3896AhWK/QFo0/wPIvQpVtDiOTU9ioArxP
nYfk+WRDxvdbEDb1StMHdd1y3NmIXaBq2U8A6vtLCGgxMKzaijgI2rDOT4YBnlCKokl22IN9QTIU
/DmJt+n5rVSixRqUvo0C7W5VKiCKBBnmVVpZ45nGIfReNr1AKZFsioz5GIiu6zXuVvY8m9zICWuo
LCL/Buw1A/FQ8stA5W2vFILd02Hive3bQxuuF1uD9jqUENVwlReqgW0xpNoHqYRFB2SrwbfaIOdd
jAEYHKUSVmSlDGLUrxTwwdz12gZ0trlHtmUN5OSAe2pte16DHFahuWc9xKumvFT3fj2ggLLNNBnD
ZwfeOX6g9Nrvl8VrFz+Dyujw5XP1HRiUQAkjRVtBathcmV6iz9o2Lm0BgVeIQzZXGUAmCqBDYn80
UaicCLCyOU/8fa1l+d/XEiV/ceNEOzh6tLIts32gQ6KVULzXgu5NqIWXIEXSJ9fYd2rGH/o+d+/7
PJI5KoijDCH0VQMV0fMYiSvU4gvtLdpGO859ia3M5+jlejRDleuTTRijez9ifRp1lfYc59HzmMb2
dRzwulenLNrTkFp33Mk+ogutPVMPT5644TXRjjSgoAjM9OhlNB5j2fdDdkQH27QHaqox0QzmddCC
87UWvxyaQTHoQH671LKUvJSNJC5kt/FhNF5G16BBn59cQ0Xn1WnAZXJXVrbUoNiEagSQBXD691He
3zVTJo5kokMFVqctRLF1kDkiDJlHcMkniFNNgAdSxa4P9WgkNpSEIbu9o61ESo84OqUDOBwDn2ua
tqJtCtloW0Jni22Z8clGCxio+q1Up+zWERpAARkCX9gH0jA0i9r7Rs2gxCDpxNDu+kYYVopmbZo6
KDJ7qOVtFPRPbhpZIJ3SKt+gzSDd1LKaunhFqP8YNSBoUNKLPfQp2etPMHkakrdCyXH2LjB5gtOj
ShvNcz855qWkN53wTYZYH7Jb6CKCSM/TVIGpK9DA6O/0mvkUdPorFIaKCzk7rq9Akqc/1nnjPgg9
2pI5yqEsxwb04Y56bD2NpdruC7VKffKaYausQzdBHU1eIID28XyBecnR/nQBFBM/XCB2WmcDKlOg
XtHmwk9mlHoYIu1Cw9wEoE9oupel/QEEns6pC0Tst2Ycf6/RyDHp4D+FspmxGfTSAqlFmX4ZleZK
AQBQ2iC7CNllmQm9u+h7rWET7AbGSzbl5gbiLvhamWCtz8Yc/DASs9JLsMtyIFsB4RXQ2xbbxe7G
zbCpAZREngtqV5+m0lAhMKWciz5dCCC9LywekhhfJrMLm2rVSX0KOlhlh0QVnTYJIFhcHhY32cQU
Rv40IBFEjs9LzOtUDQrFyEL7TG+s03IYur499BWgS+/2EGikExtBtOf/e4qWw35qP8SUPB63KXe/
9+FY3oErWT83yoYGoIaGzLOF1/HZXudbspOFzricM6Stfsa7zWIOoZAITjsUWX9b9MN6i/23RUMo
PPVFGzu2p6NzSu4paANiBo61Hcf0dd6iUOFEHj7tP9Ao/AIVK+BppRP4Mn0TJyOyxb/H2nK1Oopf
5x0Qeef9TF8PPgBNzjFheY2UTtHc2gwNfKoyoRklr23wCNf2o7DQmQ7Cmn+gyeZ80XD/RA5PC05T
0jRHnQEICf0idsPffFhFCld/KvxCwlVyjlnrb3MCTQlObRhDmjstxVobhCfyErtiZLRfOe7Pqx4k
Lpem7UHnoYbYfUX59Nra4H4AX6TwshZcjvYgSh8VleQC6PG4txyhbHW7La+O5tbY+aAPi7mgW5bk
YSIe7se+1V8+TdJ4o4Bt1SivvAHvgSN0e28MrsihOoEXSPQHNfYmNQv2lDbjXSac7EfKUnRS4u3t
AfyaDXpMEREpKntqhv6O8md/i3hf4z9GoInN8Qp0AftOl34BL0V+T0CHbq2iuvVkirZBA1j0SICK
MlKtwwiOrRnmkFcMUE+oYWzYCPaqDny724oVvVeWBtS2JRIiKeJ5UZrPfVpUAC1JixKGAo2d9rxo
p4lunUC0BNBivKao9nAfqnVxgrYBdiBQ25qHJFJPvLEaTMidgGFFvu6QXZqaRC2A+8IS7+uQCQqV
np0oGv7MoO+3AHpE4xVIPsLTZOnppZXKcF0UFT+6CIgp7rqvYlIDP8NGa44wudqvIoB0XCDtNlab
oIHqPZ8KOoD2UlaZBgd00QTlTxejCR5s6DYq2LrQbBRt6pUOzgf5QA4tvxwnpNdEnl/yClyipGve
1ckIQNWfjsZSsJeQjhAZtXlG2rv4FktHmFTGSWfgIT6PSFXlZau2t7f8zsDsfDOiQE0Cbn7QC/Ub
T58hfZn/QKZP9WJXTHca8E0nNLCDIuwtoOjjdZMpwPMpibMVvNuYKrePlghM20e6JN0UIFIEygga
8+SOFd0+xvj3gH4IAowZWu/2mY4mdvqXAWa9ZkD/P3cjmD4WO7hx1kaWRs9/ibekXY/dEsjGFlxk
Jeg9srTBr1TmJGmsOmGzQtnYhEIbchdupY0rw8o5NFBr9tyi8tJwJCGRHLiLmq5aEcsmeFZAaaWA
75CGhmX890m1ZgCcV4gzklQl6G/lQQFPJeCF0M/g07826UggUwZFmAGwJ9VaC7AbV5pTn5JWiGsk
D8VortuqBLu7HNEBgH8jbvHSKS1u3qmXDrViGoHSEXwcQPZB4zc8LqZkbPLj0KtfyUQHq3PLvaPq
fJ7Zxk20LxrzFyR6uiO4PyFj1I1pD7XLsvNAhG6ixjRUyLdLI3koks7mcBobYf6ryFQVeJl0PGHL
pK3rqR9WhLXUBnTf4L0cHhpTDJ3RASxp4C1IT4sZ9L0AcFZd9zahaSGxXU/qJdVtSBkp3LVxT1Z0
/OW6JliLOnT8JGXise0j5FFN96qrwHJFYwX2UEtTjuScBlVFQyWE1snrgP5pBxXmwCOvg0fN2RL2
N3QWi0cTXNA3yAGUTdN0Xtkol3oAtxhFlia6s2tRqHtaR2/w02nNQazJq7fdcNDQ7wo2THwi4DiS
+0SvDrQsRQAJCcI+pX6gUVyAiBJbzvpEqyFn1YHEvhag0bIgoGlAD8/UemzDpkj/EqCZFQWPGDRR
kNbcDfgi7xlodM/oysatuQmrxxrkGCt1gDJbiT9agIRPCLmg1lfDZNx1YQHAhcypYjuteXEc1WDF
wzDXy4itgGZIz3goga+lMtBsoxi2n/BE87Ig/y0wsiECENT5Ri1qyNrKEpwiS3CBLM1lyAG5/cjv
yEROqwWBjeoaw4YiyGF1IHKi+WRbFtHMDhjdvLsju9oqAyRpoJmFfn3t1HR1saui4BpMigHqL6K0
CnMdRFYaOFKnIPmR41kOchXpiVoXp9CCSTcWxHBXZAR3M8LpdA4FdWWx7jqUpaC37Lvuc1RycVlS
AEIx0BYQxMqOEgfkiFtjhLJz2/i4wbJ7cmR6i5p3qT2DICM72GVZ4Mbn6lsj79y7ikPXIDdjCCoE
0+SpjZ0888EpV/aUB99qp74bBiTkV+P0WmHDh79qydFB0te/UiN/Moe0eO0U/Neif1l8wX4g96Mi
a69dXyIhYJja2YnGaSdCuzvUqjtAZlb/48rlaHy8simvrETVXSVK5FnK7BVF+49X7rv0Kaly1UsK
o79McbEBiRnYuCdD2RqlUL6xAd9zt0t1kGE3zhoU/+4JPf/9AXV0bcuGRL1PQWjm2W1dvZht9yxB
25j/D6iNUOmc0m+KpqjPYW+nvo4f/X2YBcoW/dvJIU6T9jzyZFqb7lQ+2lEAwujI0L5DSOPtY2j4
GEoQht87hiTgp48hJvePjxEbTvnbx2jwYnNmeE/2uhG/53qAfAWKEPkjqGDLK+O4rciR4ao4AMtX
2KK4IxPetlrfbVm3pSFNjyZglWjI2ThPR1+33XpyKhoD0GMOUmR7MmK/Z5F5C0otv2KrBWACN2/Q
EzBvfSiTMBBBOpKtCUOJ+pVcVyA5vgFhlF+t4G06JMFQT4xNZBOMTj113Hg7tPIsBfzdUnqgS+XI
ivsJuZWMIXEqPSDngWqPpu5VsFT6pOtgaMguoAQyncAGC0099QeZoS4KqRgZRTo1FFVMQpyqWr3i
vSXw4qoCH6YYjObUSwYVOui87/F+DDLoGPSP+8VRNQ6i1fdoMTbrkgc7yHV2HkP+bE/FuywF9xUY
JhyQoQJnTV5wXrt7qvTl+gR9WQf0slYQrGfgwDRE0SoIBmdbxlrDfBIw16QRmgrOlpTKSf2czsir
g8VtxaW35sDOdAOHjDhIwi5TxB51YqmVI2Gpj0RhSz45WnwyUn2P/H0eFHPnyIo1DI1kgIUFgynW
KQeHEr0Czm+DZBzjCjoh8mWRSuV0mKMNztDli9L8cnCFItaiwtvvEFm7xFAYQAqxeAWwy68yN30W
cVOh1Q924qZNYxdMFnU22x0hGcacQLxK+xKv6cYvvL4NuIch9zJKxnY68FRHt8jQxUi3wbZ4QxmX
23wC2IF2i0WWR3ehhgcX5wM6LYQ9vrhuEPojy/UDVXfs8n6aRPv8KWqwE1lbPGTYwV8V/Kd1zELh
woltw3eKCAVOKcw6sHa81gL/pVTW6HXs2ai8NjLFvmaGym5g2VkreN5AM8XsTkqG/Rop1eiZhtc5
PUITkdSxgexLAWh61B7JyzPzIEBb8QD5d4PWIHMPadFTlGMNWpIhDwY8Upqv8qhMoWDVRbdK1DXo
dwBUqlkc3UoQ94OsxfGmEeyzXs16aBoGgb2pDevNm2JbTVPJ9Lf5MoKcNhrs1iY0adA70Ni8kv+U
diYwt0ujPuGfAnV3WQpXzag5kXeSQ/JWI1g16de0eOnXRMPI1j/O/VswrYy7WnoajkVsj15hucqj
Eoo/zsSov9mG97NPcUoCcfKxbcZtW6TsGI0OSHfklxY4iAdRjeJm9pwdq05kUDXEl7MB3TfD7uWD
nb7Mwb/xQwIu0KkvB0tdV5aNBBFITI5TG+lHoXPLh8Y5W5FtcfxtiFyCXq9o3uJmxWT5PILk8yeH
JtfP8MT1ucMg8aVo0YUOeZk9on/VBuLxXxOdgdfN9cApn61L0sskY5W0oE2xHFCg/R4dRwC7Z9b3
xcxEGC9XyO3y7Qq2CeyWZI1zPT2MsjXNWIItJb+FQ75XFLBsonspWdX5mGw4VD6hJefoez6p9Z0q
K71KlLtHtQPEQFZ68aRtH1rknCCzUEO3VUaQI2+NvYYesnkS2os7v4W4mdCm4A5ypHylZG71lVco
R5p6Hh3zoK+eoUc22xsBlSIIEhnrOm3qrxXeVTWtLB9YEYCtKBdAGkt7L6ejAypcpteQXL2FVvcE
kYvSh/ZeehtUpFvojGyDtAlpo7P/N3FKifRCoYJrehwjzXPZBLp9eUczt1Mv+IuhR+IoVGCWyZpm
ueaNA+4oVcSgX7HuJpBguxDhUUCQt2naRNuS0MVksztTK9WHNB/T+7jVf5KZopzYUbeFYYgXGaW6
9pblwMOUinHDu2Zx1EzcBFCPN29kK6PIH9HkeGUmM28JhJp9G6jrLUXQBEMg3SkFYG9kkxN6C+yt
cx7A0cMYIL50Ddbu6Blw6WYf9I2+jmTqy4bd5OZHe4lt0auM/5t9mDKoz9bBKhqj7i4tBmeT6n25
Loso/wIaQ7aDLqXrRQHPvwxRg6ZlO7RXiothMgVISlSgx6RgjYHPp8+HO3KmVTI9pCAhC/HqNEBn
y8/DUn/UuyG+DjYfdn1qOSrScBY/VHhYZqtBC4O9wbaa2bb9T3IoJeiujrk+8sMcDtk+6M1AhAro
qRosLFM13hlx2T1z3xqN4VlVWg7BqTFb0TCsOskwqUAGVnqhSlpBXAGtLDTMRyiYheZwQ2XavTqd
dSYz/rpgKAoBcq/SBks6UEHLIQSzI6+tidfAEHyTZtjfLY9bZEcysYqRIYEWwIfHMD1tl4dvMK5l
U++HAPJFpMAC5wSZl/lZTRN15KBjkCGdDLC7Yw+pDZteVtnybuQP8RRseBeFFzJ1qgO946j5ST4y
LZMW2++T+DjVR60bflL8/+2kuANaDGwP+Ghd6yBPao8XNwkB9ajagdXfRRMelQRvm7ci4OVjkQb/
aPKtq7abeOXgZfIMOkE2D63fh+RdgpGxas/LcEjRcaZlYe27yj4wZGfxyJzpHqOQ+oz7v46YXRSr
IbPqB0BCdM/MI/3q6JrYQFa6OYEIrj8MLcRyXNtpL8gvM18BYOLLVENIQ5R1892po32rAW+7KgHn
BkkBhEJz9h3KO9GLpdu6l6LcNi/ZK5L20S7elhwmAJa6wXxbEi3lpxDf3Zi3w4tS6j2oGXEm0IO3
gs7B8FK0uCadDdL217iSTaCJdUFY6o08jzak9h0grXK2bFBc1CBOXtOw6RoIhUORk5TCSDOsynX7
/G4naTELCQw8jNME74Jnp4Bs8AonRoDnzwpSHfPJR9d/iVEB+Dn0U8w2Ycc6P5rsYB+7rnixIWfd
DWX11Gplcs7AEL0aoevxQmFxnCp7cARDZ9OwV5Xeu7sk1YNthGZFH43JxjoeKvxfV9nU+azMoPtB
Y8GNDrQihrEeISoEXVBrWjPV3gLL9DMwRbgn3nqArviFzt7ti4nsk6nN8URxTyZTAkZG2PFUDfdk
JxM5/1f7p/XxHf/weX5fnz6nS4iO97UH3dy46GrbaIpl4Av576EHka3Qu0tXpOB9rwcHpYsi+d4w
O0jXwLYj/9N0IBmRE+YYNiUQeklsqMIkuEv/udRieV9unp6A0tcacyiESzUEozTlt6itPFdzsg3Z
SDuhA/Pp3ZCpK9br4MXGo5QZobZHaVSdcWODkxkrs3W6sw2W+S9xzd4ewEn1FjbDyGSYy8vuDNYQ
60v6b9jExz9W+z2MppdBiP9iC99+NmFjDAWmC69MaNKz2r7GbWxcgfYc0D+ML3qpnjIOZguKbA3G
d5bFHHAl6tiUyPhmikF1GDXguqUYoZjWqmmBptNRY5lj5BXAvmx+uILqz+HZEEwn0EbcUzQtO7q4
b7G5OKS242G0gVoxAiXfZdDBfFIrlCQCOwjPNATV37bJeXxToEh3ywXzhexxTTOmo+upLVc0nCaN
7UDGrM7ebIwAhBmLYkdeWjKC4MaZhnJJkYGTj5YsQK+TdSE/m2EAWhTFRbIi8nTKm8hD2+SAiUMO
7kS5lC6sJmjixeGGhloaDUddhWZRX0fFY4i60c3I5lQKBTQ1KJ+X6W1bq55rd2uNM6gUhol7HWu0
qulSLbQaetBO2BxA464H+8OfEYPDj82IR/2nCCCnkBaXJY+/rGFj/+6PMYM+PN5Zcn0NJA5SKhYz
cJwk7X6fKBsi0p9tsx+k+iDZrxuwwJqFom3N2kBVQgerKepg9cmmIUom85AQNoSpiQZzNi2YmvdJ
hNahqHcTjSj0faKOdoRTFKKVOtHLS5elR8gP2jdAg+2bretPaONqziCJtSFZXjtr5LfHNTm5rbhn
gZQVl04yFUV2V9qZDlZazE5jM1mjpb7Z0HRHbTXsRJvv82w5CVIaW8D743syqU6PlyoQP2/pE4y9
0x0j6AGvyEtr6KjBFareX8k0VAo6iAY73dFHgLp2fTB1SwUA5N9PBNIfqH4pD2Thag7Vp+l7kMT9
nhJwLQhyt1PdVXMCb4gZv8OD9kpO+pKhGgvR9yS60hcsSjnaPn6f3uZV5UeWDvrmInX2MZ4DwO46
e+7W+aOpJ8VjjvckNqbjJawZvuOmbnimHrU7cgIhPe0YiBI8mvA+HferHCSuwl47VpncMXYj0ISO
h5APSO8E9h3w3ac1isrNMMbfQYP7zeqg7wOiEXefR1BjtLNMe8VE8tNEUSmObyYAzRS+oib63pQQ
fE2pxQ5lcU1CL9or6sLmKqiabOOAtWCADNJLl8YMbKcZKhiZVJKSUi7SDmSt/sH+ezxqhmfdbaJu
j9blERDWFEgFmfn7lAOs7LjyWIyCxuL4kCxsKBNoD2DVLGLcw/u+BJfGEFyh4hVcLQ1VFrweu9se
MrZXcAQg52+h9Wtw3BNF6EGi3Y/dt0mYZuJlbmRJ+vBfgT1YiWdKduBGLkmxtAYtadYNNPvkFepe
R/K2g3p30KPpTe7scF+yIOMX8j0NG131I7DCfomx88Bry59h9KjoTShouzn/a1gtVyMg83uY3MfM
q5GdLqp0RrtclFbrejAq9+kA4ASEybZ8StMjdMGyY64pxlYAhXCJhhIw9lJzbl2A1HWtm+VXPY6+
xtFQ/aoT6N2l9hit2AgIdBOVvzq3/iqUqPia10UCaZzUvgkdP+ZKibILBCrerlJr48erWEacrFEH
a0B//Foz9Y01BkrTwxGYLeKI+WCGNuRMK/M3G02SFBxOqEFiw3XWGXJvN4jElAcTJRsI85jGjWxh
+8IHo38YNDwOXBOyw80ELqwlHtJXgDS2Kt5SG625zofnnk8QLS2Ne1OM1oHJl1UL2I2NlooEZeyp
vaDYPgLt+rtxFo8nI5ORydo4jK3j/CxT9aSC5WQ5sS1ttrj/nvwWUyaueIp5/UrvyPS2TC/KoofY
fBuoe7IPrnOJmAPsQzZ97ULIDizpXUoDS7uhQ+zcsMINdR6I4akKoVQBqQjNj1FnhORcMt2xoFU9
CjDdp5TXhhcVaFZv2jDz2kkNN1NsGncKELfzQXP16OS2xrrPA6S3yEEhA+SWvAI/sg3ZevT/+aoZ
hxCm69pL/z+sXVeTpTqT/EVE4AWvh+Nt+57pF2IsXlgh4Ndvqujb9J2dbzc2Yl8UqFQSp80BqSor
U4IupHOyYVvyFr+/utQQgGzHIzaN4xew5zJIVDraUaiuaW5rf2CvFchrTo4H9b5YaUcbxcQC0YLC
f2IaBxNW9asaLe1NXXhZ9X5hgB83ayEI4hjILnIjN15qr+vWsWjtmzSgLZA1SXFEwgCMDuHkbyoT
qgipEfIgr0C+EymhOq6uhAe0N4A86OsGkn7poBub/+xDjtSkKdhOYuW9LEZXcfGN887Hccs605Gz
L+PpztSmM8mQZak53qkxOmHSWGPiv0UdTj/G/qd54EMBy/1gvzWQZViB+Ch+jK3Q244eMDYSNIYX
M/WTjahb46XUxLeiHKBmnoAHD7u6H6B7tlaDmqSZ/0wC+Ha4oKAnBbOmpr9MwzBPgqzqPKkpEdAC
3EQL++yU1I4W5JNMA8ScslMUDiBpp5EuTMf3SxqaMh0BFKeYjtaABBpXZZWlhkLwxIDwOrTAkrMf
gkFDK9rmQbPTKiirNn4bC3ljDmq9Vr381rde9wslU79jz/FeWG6Bh9kb7FvG9Ay6T218xG+2umSj
ZW5a22OPZtq+JmG0m1T+iBpZjj6wNTHqxqmfW0gXZ85wNCgD9cnnYzj24vFIvU6H4nw3+tOOIEHl
AJ3yvkFEb0YIKfgQKFn+bmtdMFCQKDU5k9/wMZdQR7Qe+f3H9ZwGe3Qv687g30B5is609RJh6W39
CSzpwNyoIA23AQosHRdUZQodrRqaFELbabPYptS/GtpbjWP3MfH8CqdkXRvwO4zWc3eQhXsbZZGi
cjfxES4AcVKiGhoAk124shwe7z55Y7e8bsa8vyzODlPE3ln1+MkNQu7JZnCKBlzgryCI8S9tWTnW
qkM84OBb4WtlmuF1bHFuWQN+v3UtMJDNLqi5mlZpEmp4uozFGngiiBosz6fBzCuQWW/owdSR3R6F
feV5V6ylcqaRMEcGbqW3AAim7ez8x8OPVi9MywDZIsrSFduhq+gRI5OjLpMudSI+XIbIKI3UBqoP
2Aw1hTTwPvnFvVHGa3J0EgPlQVbFrINpy9k2r2CN1b6BTJsdr4qqgNyEYdh3STbVeyfp8gO3nPE2
QQgSGnFp/XWA3CPTIu2XJ+u9W5rsrWPFENCkwk3rvcwNMI/4YrxZWHKeVOjuhZ4INu/2iBG586QQ
uLY7Px03JhT6VoWqVHBVpQI11VAHCFr5F8uWBnA16mgPro0Y9FcoPQAh47sfTk1gLmmrGnhzhHxW
H5P1MpE76KNB3hjpnBsww8OtyGR9MV0o1Ldm4UJ8BxQoetKMx9LX76nnKhNdgbck3wtXlSeoqbQI
DXAtyrZ6BfgdCxv+voqf593aFIikJoYXJhtu46A5ZCYICZdbIbeETwMEzZ5WG8Z0H6Zpe21BqrDx
PJls6BtVqq+VnvBHKLmZZ+o1od9deC3A+4cxavxalxsXiItNWvrvNlSu3oel5s3fRVTV8ks1WTfy
p68iyOPbTRTLerMsJMP2zoJs8YXWQXAY9BsjSxFkAqVKpfivjCz53cqU3TkQHb21IVjryd66DguM
xjBPTcSHZzONd93oGV9zaUDJmjfjjtwypNBzAwf7ZurN439adjK1auVK0HDRskUo+dEiWGCjCWuP
qsFwUzhTtyUWMuqmiK1/6saqS5RlelOHm2U0lAhK6Px3hNfCcw9NoWOb4aekrh0jWl66HgoR1Gjq
KI7IuAIuUXX1FNjDVtH0Uxcpg+SSVV02d6NR6peo0n7NKyHjcU0j/o16Ues4177TX9g0Tc8db7ub
Bh0xGosNK75rcv9KYwOQi3fNaIEzAHcEo0Z9jw3WPgTBynOiTRowReOWxoreNB5cEAbSPOGI5nHs
koDGqilKntzid4X/vJ1MgXUXIe8fZcEz0HLl/clV5E6ADVv71LQraOmAL2p2QTVNbTnOPfVSnpvA
ACbGlrq9AQw3z/wr9WgSxwZ9hQBBf6IuLck8cc+y9GlUtCd532QPmora8iq2d9hg9JC7iavDgNr9
K7kgKRNfoUFxWCZ0RavvUAgABIVahBpRJO28SFTU/cECdHkFhgkfqezKXaW1DzRzZdvaytScGCJb
rb+2xRTeVXkZ3qFaMt8nkDda6eRTmyiz45W40ig15DweuR+5d7NT1uDh0uB/YF4388GUpDtZtF8m
Lffi6jZGCgpbP+POGgVXwJD4kW6eHPxyPvYChUyA1qb+p7f/kIz5RjAEwatO36Ui7/cuqoUeo9j5
GadT8YPrPjIHrHwuQJf2N4esYc/+WFazA168/b4acehSK+Q4LD0w8MisEhea9tyIqgvLNevVbLdT
WCSvVT3U1yGJgNNWZsFlvMsAHN8iGWW9LpPeu9itp4hkTVN5mt+Mg+njO5LEJcr7II/0qREhAG9x
P0LlFwONerfSFWTe2RUHnsQa/DVZfNPEPicry12Yc6jhObYPWde83TitmT63BbaCSRd1P0vEqjTT
tn+3SGNVbEy/Oh2CGjnw2ThpCxwPsf0+GlWDYjs1PYTYzTx98vTmGSmPfpPm2O03CgvhKnxE29h4
XTJxpR7TwaYwdVkbGKMBfIcaFZ58H40ilMvXTgnElJr6Md/3Br7VfTCYJqCwRiwAhfC9qlHJLdCq
4AvyiLy9B64onAV6ZupvQj7ReAhut7Vp+dOJJuZqYkfFLdPwVOfJeGSqrKLuPH511BV1IzfE9zTs
z8YErW2wcICfsS7lmdzIY9KictcJkMUeAD4SgecUNTKeozbXBoR5Wq4SQ5d3Ru9VV2BfNKBZkTp1
ZVXi/7NS4qT/zLCizL8HISA4zHP7B2u99kQvJ9Ek/hUyaLsuxps+aMyo34JJr1kvWz01wZV5dyKT
BE3fVvcsgKQRHm1Td3gL8+oA4h3tl+EYZwiXTl9bMAsEDPX+N/BmaXtH6P0e5aVAbapJzEHdYqrX
h2mIy9sU2nyVjTy+5KoqNUsAj5aQBJp7H3andXi7LmRx5Ba4FBeSGcBCoeujCQZ2VZ0faSDHv9em
zG3k+M0QSq5CHy81GNJexe9KGuI1MocIHLlgRfNr33ptwf+1TQ05bMkJrK3vc0y3tl+NH3aU72XN
k3tRW/GjWVgAxuc66KuaNHnM27I544nzlQanOK4uoKi+8MHNz9aY5Wso40JgUXV9gTfgii6pCbUU
jzA1Mg4ZRhiEO5VQj7shY+98ByQuv7dHVl9z4EdXXe/rX+Jm0NZlbfIDdTNkLKCOKZ8zQx3BgLNd
xWCG+RKm9QBshe4dWOylJ1SdugG2QyuRte3LVETxRddGHwS6gAFASLZba6UXHUvVVW6tctOjOr4g
XglNtKhBMgworDWobOIjdT/cDLUawGLgRiNQwdR8R2UHGLaq8pvvIqauIuap3kggrYR3HXxenlER
564/PJCSQAlAKmXgKo+wA6U8eUCTqPwW1e9rkIcGxTlwEYEjGQ8k/aFDMm0z1agBGcraeEApvfGQ
t/62QZTyRh5FklpAHPjDCtEp8Oyy1J1WeNqMB3K2LdRkt2MDzBWm0oxGrYlwZLOxSzkVQeVq26F3
vprQ1DpkoGNadYoZxpnC6kRdiNRYz45o37vRMCbbBKXK66Fu3X3FIRhGZ3UXP/W+LWWypoM8jVKX
TuuLs93J8ISgTrqirFZnd6AKTnm/TRpPA0i5EMfWtryTDtTWnB3LQlByDciw0gSyU+qsGYdkNwID
NK+0TPhzTUSKoEq4zmJse8wcQLe46LM7P8MbbZjYfR1ymIAhOA2m97aY+tSFJIJdyCDqcpEGLC7a
dap12XbuV9GkOMsT6zD3jRAv37rkV1qiLNzsbhwEzodqMvB28/o5SmxBUjcc8+RURDI7Y7fz3kxe
CrDPn/24rPpT0ZzITjO60LdAo6oT1Yx1ZQpsPvUhBIMZaimtUDNXZHPUAP78ZcABitosNCB0hTA6
0qhA2sVJ8Tg5o/M0tIDJjMlNtJrzRBZLmw6gjxB3rTL1ll6v0kqwE3lwZCTWTQsltEZrXOyoUCrZ
1uCQoqkxpGSPKMbyV9RFSaxx/V/uxKxa3CWAuDTIwvsid1ApPdXFqVNNMljoizEugBmaihNd0XBp
iwHkxNYA3saPORG50zh5VlMFPp8/L2lca/p6AymtZGfnUbYm3fBDoarDKvyfrM1GlxcBAP7FyfNs
neumdRrc8lcbZuJsSPHeRKktzmRzPfDrOXZ+osFJeQiwNSCO9uFCIwMq6EDpDF61Qrtf0lRTz+KT
PtZf24/KchtpBjJRmooarQNFpfKiHrnSxCnu5olzRuuftZbl/70W2T/uuKxl/nNHWtnk3DqhFhuP
TzyM6gyVt4Tg9T66OO6Yz2mHx8oyiu3E5y6NIiEe52ZzsR1NXgazDQ94tR07MwVih2zzpQeAyiE1
jCPZqOFuhXpm1aDMACSlr3GHEwR4u1o2PmuA33up9lp1dfmdW96rh3+E76CCni+AJ50v/jWkhwN7
gVTGUQ1zNfN/WeL/3QcSYKjyAn/3xhGOc64H114R0UMR5/G2gU7tzA5hMSi7VJXuXDv8yC+m95RM
pvX6t0mhZzYzO8R/nzSklfUaWXZylhzFl6LQhjtquoTl0MoMFsuEQNydm6gNeRYr0VddsVnyytgZ
Cc6orjTGT1NzEWhhXYbzkr0Brg59UEEJdQcV07urw9jYZSGIYMlmI0O5ajrGQQ3Kq02PmvpDyNr8
ZdSmHa9NgFqVXbcyf7HLqHy3MzC2HWrg616cEmfID/vi/297WaN+jbJXc+JLZa9AeQlN5nFOltWg
rT0Lv3la8md5b9a73vGGYMmfSaQwEYVNvO2SFBN29DWP7OFEptkeB2WIijLKuU1amJ1jq3pabi3w
wNnVdTwGyzJN2H9emgZGI5+XpoV0UDnfCdcMJgMVgq07ITCYA5JyzSvXDbSmLVAHMITXeQRPqPGA
upbnQtnIrzFDKCgCQbKjFea5tMDHKhLsPihoUot+NNiezistpmXNOsl2eN+wEw0CB/aQOrk49yjj
Xw8Fw45bbWTmnQdefNVoIzWrTB54pvdlPoKqS3Vpu+LwCLk2GWYnsrkeCA4ACr/R4Oym1nWRCt8u
Nm7+XpbVRu/zsjTJ1xDMSmWb4RyFbRAt24PRmgap6T6WDVscFcYKu6qh05xD1WFnR/sZLwIOgrq0
n6Gu6/UShUhITSxdGkUtG74v2dmLcOrpUUG8C4fpm9/hSBQxvT+DUBx7POozZaQrapKQQyI2a3Y0
NQTLOl4bagr1lxXCEgT/Vt88/GGfV/50kzH3kxXzuNwixNEfBhY9mnavvzEIsfqhk/woRNoHzZB6
Vwj+dmfQeKCccCz9b0Z9IQcHqsRBycApXw9VdeHQEVnTgLuzoDH1HcrO9dqtZQJF36i4xhOwB0ht
JT9c86mvjOmbhaL0NXRsudo2hzukiBF7aCHciXfu+FbodrtKMiu649y1rzSAIwBqK9SAhhK7eaDS
wL8cmqijGOojM2JQKzoKAjW08oFssnOAshv78aFGZHBrRZq8hXls3oxGv2/VpjZFKol6stPirQbG
fCgCQ+QxYsw8IqpyoKKWpdCFulB3do4gP58HyZ/s1IxILR2dxN3/aVfLgh1aO5ZGt//kr+x0g2zS
4hMKcubBP6ajehf5Y13OH2+ptyE3QCL5aary3bKsCUz9JfVkUGvtcHFdJHQGYPJvfYjXNQrNkoc2
8wH7LaHYMDQ+DwzbqF5Z26CMTzb5m+cBBSAl/+FnIE/irvgtbL7OsoJBP/QByaAUp5S8DSrfCn8j
dQYYd559H5KfqNGrn20hxk2MR+O51nl5MpBd3U6ejU0lyAdWUeF1PywzCrQpL36Dg/tFOKP96msD
gvuIvF9dTdcPpY3SfYYz2X3KvT6QnW68jXZ/kK6R/9bZdBSjX78BtAmBLrAfMtGuYtlPj7rJ011o
19mxZm12s704Wht+L9+ApN+NVZb/0sf4i8jT8aWXw4jTp8HPviHsM77Z5Yb1rHxlAuFA5Wp10yFh
Xnyqm8QJqigVoMB22lPiGdNj1xqP4Olw3qDRDDWn0O7O0A+rHkDT9p3s+GEQlelreeGgrbtv2hhA
6sRbaz6K60CAGV21gieX2ohx2Les/nvjbNw04T8AroFMlnIwW3fcoYYy3qRmxu9Q/MLvyhAFXgg4
VIjXO8WdAe01b1UV+MRTfiMTarg0ZKalb8WrQSv3kdalW6lAH/hTa/emlycrhI3l0VLvvXkgRLXA
FJZ31IvdsLwUZnxZJuUl3vpjnIDE82MhjoTxGl+mdKsRRAQb6veFyYfFRrsqvOYHkb1Nio+zysR4
6ooVdxTl20z8NrfkQ82nfjVE06kF1lUY3hESNivHBYtHmVvXGbMwQRoDwYF0SxiHiJvtBQUaLzRI
Jjc2LqbVv/u3QLgjTRY5J63xnIDoKOyy+VImtvFgImh2/ou9r/lne2p2X5y8ffevAQAKiL0C/zdf
/DA1H4YI1VRzJIuHffvO74okyJm54AYlTAKVqhXgX+iaDtwToX2HX0z53EOSad+hhHvbjZbxZcKD
NxIs/o5XGOhT2kw7j8KZblCp9kCUgYJkNRM53fJ5UDPbEoGhyK3mmeTghCgCo5kWEBU3kUJ0nP0z
k+6pM0AUaaYTe/qXFuAjcsBOD7UX0aaIGvsBCPF0iz+Gf5ZZAr5hiFfvrdaqkBeILaiFCx161Bbo
VS0z+wHpou1YsSlCTWK8AUeX8SO1UVkIxGz64ky6XPumNG+ljLRdP/Xd0a278Yw8O8THWVk/1HjM
ozyv51+xjXgKM4B7V/HDJBowhlWsUqoi9tdW03nwt882Ceu/fbao0j99tkTTILKrar+odCse2iJo
rbg7zsVZqgvUfHeksq/W1B5QR9IeKpllcoXIKijkKFznNazeWAkYA2aji7TtxhtibYU0NseptWPb
AWJmQTyE+K2TsS0TvKMj5zwpFa9BNVzobNtGEDtn1bCzBsaPGiAhF+mK4UJX1Ii0BENZ6LrrZaCu
w+9Jq4eromHD1koj6+CxKn7wRlXSNoLqF8iTM0o8q1fyGG3LRH7Tekb1jwygxx4dBzxKrCWt/ynG
P1+S0wQnSgGwNHG2cohx7Acb3YjgrsM81KCE+aZWsOLWaruV0QEZ2AMW9OQ6gEjb2fSF3EIdNKdO
VSEC1+OskSRdd+2UWx+hlk9N/5vbgG/+jgOKCBkrJp6botihlBt5PXzztqYTT7tCdWVeBSl0Q14z
XuvHzHQhO65N+lfdGX6Nqe/dIdE83MCmjYp15W8Zvhu0giFzpZYtBN+R/5iy92VLxI33U4HKdlBr
g2F36wEzFiC7mBzoaEvdSk/Tw3zwVaOo2Eg+dRHLTA5prSMTXaO61CPgapQ4/cowemfjc18/O4R2
xUuid7coz7h7vyPUaU5RhzhNPpndGUUmoJcoQFR9hkBnaG6jCkXlJRvklsap0VjyLXUrczdwU6CG
BU3Co/5StnWJUv7cAYOM5w4rMiZl++5juUIEVdsi+6u8aUCwaAD/JZQWsgrJW2iti4uQIcCE0JcK
uhISjTIDmh+pe1xi59VtwfjWrTyEJocVGRs1QlcekDKHsma3xV4ZJqg/5lFhrY0KQMMBOwMHr/FT
S180fIXiS5fZ+M7RZew9VlaeQuEMcXNqkKPKJUK6//Q78Atx8PqT5dNM6k9ZYkCzPKC1ljkQEkIo
XjVmwayNPeRufgU9WLfVwQV+rYzQuuji2VBwL2rITFdTLK3ATUe+SbBTYTiDhN55ioqAXDKyjT5v
oN8T25tlhSbRn3E6iUHT5wm+0qBKdvRVQ1dR5nQcTAoujDjP+RuydlNjA76rvBxmQ+m8HffkQybb
Kf+ZTUsuffKhblkWjh0sI67ByrXhQlCykUgYSZ68NymikQ3q5dHPB68G4VD0a7blNELuTsPKbV9o
vykC+SlImSUJVH5ikKd3QLOfcXb8HM38I7hJkz0netYS7QUoaOtiauAHlFY8Qil+TC/1mHNwLwnt
HkVoZlB3sYkYTx6twBjJfw5RtgFIkQP7kUC4xgnjXyKtv5eR231pRuTtNTfWH7Dh8cA92er4O5bZ
AS+tHiw4Dar5WbZx8XLF98Hh+F2kcjzPl5oltKPRYE/FsxqVRGqEGlcCmTWCFm/AabBLTBTtgQ7j
K4CX9xDrbB69qfLPKBZsArJrAuSLZRPXtyy0pjvfGbB/URNicAUgY1Q6Jxv1xU9eCTldqfPnqJya
1QBGvjM1o9SKs66axUZdIUUbOLm5LScAwiVvL60blc8+ULAPrRcGutnEwLWsG5fnz87Qlc+IvALe
WIkHcozK/AqUlHejXpM2Pwdej/Mi0KsDrWoe43uo1izVgRYPInmgbj450xpYIHtH3c6rkB5EgHtL
3TEJW5zGGm9tqZuCKzQ5ILthBTSKTLx2rEvQW9Co5/bJpeuwQ6VRfTCbG0IG9zSIrWuyqpxR3xea
Zk1gW84aFGQ0xw6bA4SSiiy84H8rvNCVJqsv4MuWe9MonWll1mGPAPwIJnijwMGwgDKzuqImgirA
MUzQLN2/+S3TaAa50LSl+39farnlH0v98QmWe/zhRwOsleLQG49hDJFlDSoh5YoulwbEH866tKph
BaGE/LQMsASU9HVZ/DOF+suwp1ZcunT15w3yDhlJg4Hl8H9eJq4/PhjdhT7JbFzuSka3qe1y5drG
/SQSnN3Uh1imUHd2oUuaUlXpK5Q364NmJeVdB2lIB6mgM1eMndRUowMUiBZWwWha7zZJV2m21SBq
dBnVNwDYaNFuG5GhVuJjLs0oU6DlBmZeFvuko3Z7yvEkorsuAyPodaQrsyv3YuzMRdy7m6xK/GC+
48fCiFKhcBsc3pLunQuOU3JtpOt5KZoci685k/FtXioXRrWJE62eXXzNv1ogIdqBYUIcXaGL43zF
8v796i82chk8m+X4YmMeNfzjarG5apllVRpYbDVYQoPUxjce9G7+Q9UzcFPFYFKnbuhk/oMwIaEt
M/MWK48a8mr7uHP6gAZr2/MfSsRbilrql3mSFFAKRBEPIl+AiHLR8ptnWVfQpNQ/q8m5aq5e/bQF
u8YMFxwWL0zbM0tycDP5enhgzfBMgHSCoUcKi45IwGxfTORB9qKebqgyX+kjDgS5k96BQM++T5OU
XfFA2lCPGm0Cm3NudT/7McqQ6euAyKv8ug08NwSLASuiU5Pb6jxfu1+7j6ssNd5tdNXntvs1jsd8
pZcF+zqPRjvd8B8zIbJ7x3Gye/Beu+e2m05kgjhEdt8BiH8L8SyDat4QBeTW9/cxyJjuyIuarmn3
mVXKC/WGJM3Aw1e+loyDSUOtTKahBWeFq5nRYbH1pdUEXqpnO3KhgVwUKLooUcRDNlozriEnGnV2
tl7uGjFh7bIBDNTLepGVmwdmDMBrGR4+cFpO3sl2u3uaRj8ScBE1lEqrT6sbNWh40/kjLD9ChhOl
BPvXdTHxsLkbfBafl08mWJisDNAkoiYVvzDybd0mXGmayz79VLUZAkZqgq6KXKjxJ3CAtEZrzD8V
Lcp6H6J7RSGC5bZ6x729VgO3vvykfdNrR92TX5ZfHAKk4P0X+WH5dAN3/FsZfaW15r+hP1Qq6jre
5u5U2UcwbEhVTCMPzIRIglYWw7e07Z7MvMieUkg2HpmuA6Gr7NCzs7Syu07YhwP86bXbDlRGB6+o
7GcBojty0l3TCDpXby6J5WhrzSmLlYAA32M/GC+yG/lFqp5b+dMWWBEwJ9e+8di4Q3PngfSq8zLj
kUy9AWqvqIiSE9mGPqr2RVLqwTzBMaPHwdiGQhhg4gRED/vqPj3Q4uDEzY6Iihgr6tIEH/8smmsM
92TqJ4QS86FvdrQ4qk2Kc2rxXzRIH1dLjBNSuNFtvntnSaDNEndDi3ksk1fdrq7kT42fpt/KjBln
6g3YHu5CZvagE8EPNGlDdA+kypoGyVRCInNlN+FwpG42VdaeJQjWkQt9BInKOH16JIPGoPHi15O+
pw8AWg/9GIkBR0mcqWTyqidWfz/ZTNxVk/wZSt//Amn3cQNFwHEfDejGQluDdAsYzdT3z1VTQIEP
FdRfwFNogxK36E5VnwC6Zt7P5h4KfKKuwReCGE3wfuIGhdp+xukt2PwMqY9Tz6vVJ6CelbYQEzes
Bw0fu4rCV8pfRzr/LlpRPlVIsu1FC4kfRGn9J+VAqW3sAb/b7ZuGIOf31AEAMpP278zKb10+ml9F
2o3QAzX5vWsl/c6rzeEY1m6GOEWmgzXQHp6yEcq4HAKdP9R0aJTavxNMZwWCwfgXDbehleNfI9dR
kqDqyBNPA7OFkaH4LI+HF2hUgMsZ9sVNqurz3GdIIyKgNru5qL0nN1RHvK82KrdltST9ERLRASSP
R9B8o7xDWxXjz4LFQJf65itkh2uAEo1i3w5d9lL39plVRvwd9Tx5UAEefRXM1C+lMSK1Zo3J94+Z
MocYBc0s3QiwbcvS11qaIkEU8fyFrnjkZvOV/Ivtb36Rbuh4blb5pzyb5lrjCcxg+09ZvTnH5oyP
mjO5B0qvzaMMWbKNo9UoM/nI0ZEzrZLX7Z7sQ5qv+ITE7rXqq2rngn7g1Syqmc/KzT1jk1lecwAK
CeK8eTnzWWEvDXvagUDb9LUX5e8hToYqNcAUnLEEj7JZSXOjsPNB7Prgwa7j7D/0ZZCKVZiI8ORn
kB0BVCYrr8XkIOFiyDUNIE9YXhNoCFrrdBrWwFCFp8UtHJ14O0Y5CwYb1ZwSQI2TKPr+KZYm34Cl
bNjO3QlEbLbb4COZrH8S0phA4JqfaZAayUAYhqKue+rRakNmvK9mG/J9tcjSom0veIeIl2dmK+LM
gvzQWXpGc6Veq+ftPvWLJqAuNQjygpgzaq927QOwqTxaEIgFtpISIdtf1pg91IR/r/G3u1g1tF+r
HtyT8WhXj1pmnIibIYQ66T5DrdVmUF8KaPQlKhYtbzVEux9tOZ10iL9u8HBkp7iN4qDzJvvcZqX1
ooMufaatE7w8goWyWkdAzX0htzCv7bOhRzvPLHsU1bvf6RvTthCuqBGzuO90vTt1Ue+t9ShLvovi
UtaW/9ZnoF2duik56kXOH9VEGm+yEho6JuBCVpK5hyzHOm5ruj8jBHziuJPfkS2VQW/78V3mGQbE
XCewjFrlBBHl7N3XgSKLgBwjXxtInvZg6AX3h62vB7qycFSVXHgIF+BqHlVXVvzN6QaouHsoE1IN
SDFFtGsB6N05nY2krMCTqMM2Avz+bNr5eM7c1wypdcWXNv8x4m5cty6CrvS3zOM+vYeynNLgunN8
3XnLwbULMUX5Zk6DHogsldDSi+S+c3ttryPTeZMoCQ+Ql5u+1sNwJg5tn4O9Mynlm17nkINE/YUm
0+KJo/Qepdu4ipoKsqF4JD9pqXi3LaN0xXW93UjegBnIxoMSJRrFkT5y6Ob52a2bb/MnVj+KW4Hs
izyKWOyhWJA++0V1LkvNf0pB+HTEE0V9C+X4puy5jreFGcf20WWgSvm3fUIiY1Uabb3H42+4YMM/
XCbHldCHtstdZlbJqtYHiBDQCIuTadXVTrwr5QhdMw06CJ6vglqqu9hYlo97YNua+141LYj1kb2A
jbo0sNjKlrXbOjT7gFBuhHfDGfie2W54IHzbYtdYOu10YIdXOdG0LspWvtXcI7fWbrjA0yPSDPPG
M0fbJOoqcsf3K7L9bRTAUtDnACu5S/Hfc/SQOti2E6uem4b/tBBl/JnU7RaBOPlmFGG2Bn5qvArP
Q2TPKNstz5kbmHzSVqFXGGePGBEoUEx9BxE57HOiI5moYSqKTFdIU0DLtZogRAvw6jZlAtXKquCO
QFxkAwEA9G8s94JATnn11eOXC/OrOXX6PrUdPJIrbcgOtq7hLVFn0EDv28iGmI6R/gzxrfBM1/lW
+XG6NhynuPqZ7p3iqWw3g+ACtd6oF4ea50+7LX6PZd89eXHS7cKwLA5R4UApTS1GHpMFxfWkdb4h
tJ+uQzbxNdO9cQ8KQcKoU+NzXm9C5pgb6koU7z247w625ezcogBcfOweJx6itD9LigNyGigwhMLD
PZRB3m01u2hheuCxu/mbZkVo4VWrBieVimc81teALErtEdE1/BZkElVrqv3PkLraI9dr4hUGlScQ
KTb3MYIxs426NAB0e7e3Ao2BAKG3e/MZZeD90TYrxU3tIXzYQBpi6bogUMTv1bqkVgSEtOf6QaYY
xiHV+uK2TfTInC4/92MWBsTo7f5jF6WVn0tLyTMhAr8Bl28OUcJqha+t8R18GwKYfzO/Y8IdwfWC
P0TuJP2j7jUgHFKP2jF+9+1jMBpbpogfYgPk1SJEIgtnw+nN1qHMM4jxFXIx73YCYoAjc7aT/8TT
cBNpE2oMui7b2zKJt0hyIK/nTXguIlcOdhsUhWR5vjeyovtCHvF/MXZmy20j25p+lR37uhGdmIET
ffqCM8VBEiVZlm8Qsl3GPM94+v6QVG3Jdp2qrqhAMEfAFAFkrvUPTWhsI8z5Fiy20uVVer5RxLD9
y7IUnidfBkvGdNydZiENF1g17mfyK22rj0XZSsS/38vvvwz731p/GfveuZunKh2l3U7+dNOPJF2x
Qi8PAxGATVap+kMGJAyb42z6nnu3xdB7f+hT+UM3HeepTVR2lv7gHUGBV9cxbVoo62yEqSTvNzEa
1TZSgpzY07wGaucFTz8fEnfSl0K8vnOm33nVBWIS+7TE3MeAed1baY1B8di+MbHf++HJwNq8S58M
UQt+p32FNk2qbxITcHEYl8UJEny2BvZUfqps9ZukNirWNx5b8ff3MSKcgpXimS+txR9TstZAGJeb
96JbD+UGe+Rgk9i+fzRHqFfm8CzR73neYU0XeOPZMZz+qLVsZMLSU1/r+NpBHx7EoC7IFpQgRLgl
claYhIWN4ihtaNK5aM5F2ap3cDtlK3tF7Um2/tXY2ArIXKQZAqpKdmaZwLoSA1qtHJxD2QqWmnN9
X1kIBozNS9k6uf6jjW3ngh/tCoVbP70P/JnA0IZHlLpN41sGh3iFrIZxqxS4/o2KHT/5SV6tcZKa
TlC+khuriK3tVOT6nR4V5rIzreCl07JLmuTGD4j94Bvd9ntQ/jncDlrgG12sIeTPuwJ9BJdQjJse
zabzQA8Mn+TtL+s1I7O2dlFd3YfcUUvv4HYfsgxjpHdDorQImq3ZBojhThgSvTeohYHhh3KHgg1K
VAWofYIri9IM+4MsNmP+VpTUQ94OH1vHn4uyNRLQw/7HsfkERqfM0hXStkeztrO9Oy+wQCPiyOaU
aXCSZXmYu3j5lO2j2A6PKotPqWcQtf0fnpkHd1Y/GBcxxWcphqBnvb4FNhptZK8xnf6Apeffsba9
9pLV2qjTa0joNa9c/zMX+hXXXlldWJvWqfU1EUoAwkMlnkMdbTjua+8+C2r0uHn4n+DIkIPyuoCg
S6+fJqDimCPW+qXJ62aZq9nwOXL118614z+0smH4nIcyk5Ktkoi/Wy5Gq4NvCgzZfO5pv0YbpR9J
k3RqePJU5TVRPOO6oOxiNT3mUfAql2lyg+DAcl04ehffyMWaa/AbhAxfrKWal9T1agcvOSkVr4pZ
+UvWN0MLtWOuN3pn+d5V1mPTmfBicMsFgr3TFtJM+mxjL56pTvA19aBB22ixnaMk6M8OBGqgBk3w
NcIawBRob2h26G1/Hhmr4XSXpfpzxsrmhARTdmLVm53YgUQ7c1A+OXoYHvQo3PhaWj4kSdTdWbEN
oKXHGXQg5rKsPCF2slXpzObo+86Xa6sYre815I8DiyN2LZahYHlJhEz2lQeE6zZmnym3shSWrrX6
97/+9//9P9+G//L/yO+Akfp59q+sTe/yMGvq//63Jf79r+Javf/+3/82XEd3TNNAw8J0UR+xLIf2
b68XkuD0Vv9X0KA3hhuR9mDUef3QaCsMCNLvUeb5cNP8ktCta+x0d1ZVgEl/aeIRGm7b2t9JnZM+
z751yuq6j/X7ID7AWNnGcoXVm2a3A2pmJmdrCtKtI3XlsEs1FsFYhtury2AcNj+V4RGfA4Aw78uM
KDajFdmYFIMQlInkwY+9j3Wyc5kmK8Fv/AZ7YtCz88HM0uGkz4chaqpNzkMPRaY/W5Oq/YyYfroz
O8GK3UytCjyS0127yLGys5wANwWx+Puv3tB+/+oty7D4ZZkmOWjL+PmrRx4vV/rath6aPhx3JIF9
UFPqtE4NpXypYpIm83Kin+BBl45R3ckeFpwnqNoCmNhf96oyT7lJA+fDPL2YZTb0ocWsWLkxzTp4
ScJKW0V63J9sLDEPZYFOxkhu6tMktCe+Xuv73BX9aTDec1fh4TTiJ+NR3mZqNd62QaTfGIbGMxdK
g/0Pv0tX//XLMQRRX74dA2iIZVrmz19O78SlA3Q+e7gu0q3ChJefG5/IUOT3OMp291D1n+TjMKwz
ZSMfebI49wKuld2PBV7FWuC+EgNu15aZZqim8WAKshqzBtNsPmttdbLnNSIvxUsWifzZVAosg4qe
rmNuHGr7LlDy6g6g/YaEvfmQz2r6Jdq2yB3E3kHWIRkWb5sC/UfZKgdU4bAxZ11+oma41lahAW9P
T5cEp6L9ZGeo9nsZlMfBQzND7+NqWXuwCIPmAe968+GXvoZ6V1va3sG545elvXSY01rTvZkbpf3c
1Pmwk3qCHix/xVE1wj+q3k0fm/lApLCozAgBMAppaHWLDurhTeoW2aPWqtVGUad8LVvl6L5PrqNz
xHtvr/FGo9DEWjOa+IO4fNfY81NZbTayodRE8A+/CMP96RdhCuGo/G/imG1DQ7b1+Xb68KTiyaKN
SMn4DyavKOzjxHDuVeSVJc8wLD+pbq29ykWYoXTD0Te94awELks0pcIKMopP0lX26hIrzWOv9rDy
Y+UWRbFoZre3EBAg3jtlhLlMXB7kINkgi/9j3XUyX8Tetq4dUDaj7iQ7u5/UgzAc9SA/GUOsl4ss
HEFbkSgSO8OJ9u/Nv/W5VhhVu/2HZ8/Pj/35y0QAyjKE5bgaQnSu9fOXGQeVUJNUeBd7qEdSsam7
UOEv3Gmh4gL6TtV1l7jZSy7MtVzryh5VFcDS640ehVuEZ0kjFg7c467Y1eQZ5udsNT9dPxwgGZ26
Fi83OshqPD4IOqkB4TR/ypZVrCLvqon0XnXjcCGDLbJBpMpbA9mZkCgBsu6K0WbLqCjQsvHc5N4C
5/L334pr//YT0w1bmLaqIbkrDP2Xb4UVleFnTWJdBHa5J302zEDaJAbCNrvcSk1U34qi1VDch9aU
rD5IL+cYGki5ZFmHfh7EWAcpeSmt7NkjOLjBalZ1FSlocaf1UkIBcxN5DqyQ/YM5IwYjf2u3hf38
3qu2QKfZAuvGfg4NFV6EKEao+DtZbOe63oGhFIz6b3WyXzGHmq6d536ybqwdltqG8lLN8t4L25+M
Bx7D+IpofoRSl1XuZUtY4rHlVdhwydYPvV2jrjHINdxj0GrzT2D8ws+p2ERaPe0yE6DKXC/yweIZ
QVAR1RR2/Aj2O4DxTWfR1e7woM0EkgIiMqlbdkpzaW7rRxyUkoawHBZhgZ8h79yr3h5z7+LcNiEy
81PjHZzU/pxkbXORVTmvrlVCDmMji7JBTaBQCfX1738jmvnbrePit+GqmAu4psEufG7/8BwaXcHr
btTLSxCoc9Q5e47qKvya9YAOvcESd2R+QuB5AIDR1wu+FihikN/3XgrSSht8U1HJsK3w8eeRbtUJ
NjDj0U2VEI4rWixWH1XEpJCrlUUnnNZB0U4PXWCjKuJnm3B2xCtyJT8hEwvUdC6yw2h2jj2r3MzF
tEJ8tHTMYSeLEI3eppRFrJDXIVCztaPzK5eMoNDT6nU4Wc0H6jVscVZGVXUlDhGomvaJAdXtSr02
U4QkcAJTr9Rr3ObyW083P1CvC3+o122fttdTyPOMEHPAfWux/aJpdntvaa5/G3fwXwdIPC96q+EU
LkR6BKFgP6p+ufeCQn1BVaTZ8Ez1trJbFKF/XpDr6hsHvFPHDkLWW0bz+j6t7k9EgOfhctqizX1C
8cWxbo0J3CjWjWPZBY9orhvgc4jWVXa9H2syAtAK7CXqF+F3lk/ZIp1K7ynuJm3lKUNym4EN3bV5
p+3lTGZDBvB9pl6k/sUtBsjJ+GR13rDUMI0jOA032ZkPst6smnFdm3q7VK3prU42yH4Do3Qh9Osc
TrjFxKq+dXwiKJnRpl8QgL+RzpBN1BzMYXJfADFay8geA/gT2KfaTaXuhpCAvarpOlfgpF+csL6p
vewJMkN8K3gc3o9sjPC8wODazLtH8lw+dnZ+/pinU41NQNFtZdEqk3ZfdwDHZRETZv2ursUmavX8
ngi7uspFYl+0Mk9uRWlv1XGwL7JqCL1m5WnetNHnOs0oa5w7rt29PsnOWpHtZbAW0yDUDRNrLwNG
gcyQzXXNYION7gSEcBZLDtJtL0qm3oeVSVAvr/e6V5U/Oi1+1aPJgfNae0u26cZdqer11khqBTzQ
hFwDLM5NEbb55a/mSeL9kBblloBFty47LPGysLgUMxsFGCQuyTMRJVNyTBvrJOOWok4eTIwDZF9r
4inlhCU5+WH87OT5ahrz8SmKIWg4paWSa2HHzurWgKCR8yKdxQ3NpFhBLBpu+qqpyMD1XR+f6igv
l7Uq3Hv0SYOt7hQhjjP5eIw1ovNAEu0HSyNRYOWB8xVO1TpJfeOH37qHriEjI4cDB3DvDT8ItwCa
ps3fPwn1X9+WrBoMoQteDJaqqjxTfn4QEoYqG21QOgzjVUKsvUd6SVIGkJu6c4NW3SEVRkRE1nV4
RwVN9zg1VonhDSr5ll2o91GXsR7oy/Rbzq8ScJnx/N4DDL9PotoLd/YssSJ1VlpEVtn/dO5aiqq0
s4Gt/ISFI8a4S7+u0+s6Qgd9vGyNMT63QaPdyQZBBuTu778G9dd16fw1mIJ1w/yfZckd9of3gT0M
4Lwd0Z7fMO22OzNJueUFzseIeBEG0LUJvcz3mz7x9ZUx6OWvDwM5okgA+cu7PyjQsyNTFi3//pIN
9Zd1jq06quPwl3N4eBi/7TxhmqoYDYbR+bqgnzy7QgndD78QE07moDxqO/G2dD2x/bNavuMrFSjV
79U+uo3XaqG34ResNt5711Fjr8ywzNBoWsswZ2q74ZNmouWSJ+sxqBEOJuWxymI1uCh++fYJIwRj
1bfQPDJfNVbj/Om9X4ZF3j9sx+X+4T0SYvJOZxtssLHQLdcQlH/+OffjNITVZMa70YPqZS51TFm6
Cattm4UmAST70k89hroz4aRv4ztAb9Wn9x6eYkzkh7Rh0fsero0aVIZwGLByChCYTnjnwALNgwdT
pOVNP7fKojz4JIJHa/CPgSHwqvrP+Kw3Y3jCqvpV9Ie//w1oc3Th538uN69joxJiaLYNJ+vnfy5U
i3Qkk+XvrhwuvVheIzLE9t2T5mckLtFQqeZDPPk1OuDUd2MGpw2B6kVsoeLotx3CfMImbO1r+nZE
yzlgvwB190P5vV1ywpzqH37N/JH0ORrw4R9jCo1/ievqGhEew3F+jWIJXH1zOwzqbdLGxk2LXfgS
pBAItt70P4epiwQewHPHrmBKGkO4kPUggOwNWowkoMMs+OyKPMHsyLTOKjmHp5S8qOyW5WZ28APC
LrKYm8hS11EvEHUMWS0PTXFDxuwrYKvoR1qcWTTyRsp8nYyU57zMUsNLIoPtxfCSZpOKsjw2SWff
kETut01lTHdws/0Vj3LteZ6na7zwxzS9zaMpKD1aJBOL4qz6AS8QFCS7M0D7k+PH+Y3G3a3O4aEW
BSq/PU3KU4Xuxln2ktWyOLbltIP9/CrrZZVslIexK72VyrJ/eT2DrKznKWt16BZtlvlbWffhZI7d
bNsxqg8f6tIuS4+NKFdmX+I3KYfIU5mQv7ZaUqUf62Qfxazy2QOtI2Dx+1VjRc2e0BHulpVWufcF
KogJzDFcHFX4mU6SrWD7aeYxKjTC9bHqIZPXKt1BlnMn95eNr4asbsd14tUWrmpTPC4RUOaNYjXp
g90G9mkyvFvLCCjNVW3iqYu6ESZeIWZK/sY3DoqR/njv0ZviByLYNo92I2a9yEgScfa+sbFZlnO4
80QIpyNa0Jon2cNIynhHbJwA9Nwo6/TYWBO6Cu6uZ0rdcZOO47S6zhGy4o2m6NautmEdoxQ3j9Nq
J1urrmqvrzPkXnmv42/5PqmtTuEKomexlbMaU+Gdw8S/cUxh5kvogDhSFN64S8T1PI3vGUesW55l
dznPQFp/0SCkeSOLXuAYM2sHXOd8CfJQ+uhpJJZ2lKN8x1d2VcHfRF6VrNM16Ajkus+yf2iEiHN4
arCS3804eF/0vA6PDtpwPGO6jRYYxgWhR+OiT0hh4SfhrhvLDLLloMQLHFvSe9kFjIEOhQ030lDT
8rUWGc3W7VATrpPXpE+SzTAZ4d5QtOJTMnksQOzkFQRkvbKaXDvgOjpclK77qpZe/AouiqVE1qhn
x3fjW1an1kI2ZNbwoytt5T708vg41U2ykicgMn5wZjhj3o1npPqQsR/4U8iTJN5jXrg66qtDsk2K
3t3WhlJ8xnp7OYrK22hJDbXUJY2jNIc+Ksk9tAQDlzxdor0a2wKONV8ZkUexKIZQlEuPh5in+tm9
bFWtsFtZ7Py3shgoLngmjFevU1X8hktiNGfHbcUDhhjhxtMI5MlimVXiFkrj7tq3GeBnYxWQb7xa
/yZnswtb2WKyay7ZhasPmjIYl1Q/yLZrTQYTIgXxdr1UR2myG/YsWK3MV64n7K8QEYE2VPPSJB77
ds1zTDQiWbeV19HmwjjqRvZ2zb3l3AInzq7XPP8cNmgb5Gt51sQEwT7ZNpn0+QTzQV438eb+el1/
d81y0FArv12zH1cI9pN3u22yYdMrsbltK3dfkJuDg9YWADuUjqWF/DgmbQVslZxIEdrmzpUtjpLD
VswSbN2uPRtIHZHp+Li2zbiQeY4eRPXGC53nWA8wkpZ1AnnR4Cg/XmuLThMLoHZepsSrIOQFoMcP
UV3C56hQeWMJkjzAu0weyhRHyt69lx0ADehrAZVqLYuFiLULg2VHOQQHMGfVB322kXW1Q7K4DZdY
oY77vEuWb8OYtw4acDltie621iUPwjeb21G1tu890nJs+We2+U7O1U6Ne+IbybplWRQH2U8OrfwB
OzYx1HtZlw2iP45G9DKVU7t39DJZEdmNtkYzmDciztKTP1Ss1IeVlxV7J86xtxJZukiCYvwjmDZJ
Ztc/xmT6xg5a++TkJBeiysvAhCN8N9UGG0ut8e8HDx2ZrNPSL5rqkCtmEIBZdjqN9hqZOkL8zZRe
5JmHMTdvomiw9kgDbgvHQl5Im+xDEwV/6L1WkiZVELe0HPMU8tbYGIWvwqbDMnuMS3cpPDAPSr0u
DYQ5ElAWr44vzkhoz+lPojbOwJccARQIQi3/rrT+txJn18/WIOKl0Y/eQ40+5QobBgHtY3o7Nyz+
4uaX84at79zDh4A2FwT9J1DCEJxVEAU/nQ+Lbvh8eV1s3LFAwRz1802FBsjKS7DQyTqVBffYqa8Q
8xZep9Uvbg3VPkA1bieIZXxyDeumTOdZK1ddOhNGR/rQqbdZGJPLkSOJRXpBOT54rlrc2JhJr+WA
NNtOWuR8gVqSYJDT13tg+s7j5Fp3sn2yImK6atmfg4LwPOxG/M7nM6Wuj9CXYT9y2zX7QQTxptQq
74tXba4Ddadba+2U36iCCBcmf5+vFwJqdqFkfHExG4KTRv5mmc8TAly6ycM2+zQ5wbjToIJv0qZt
X+JiXMgOig4/D+++9ID4UnlxHcyn5KlqE/J2zarhzgcDcbRQwFzJBsWsNy5PzefW0Y2tg1TpNogH
5Tk3+MvP50TirlxNgZOQwgXxg0dyef26cozVF+Bd/Iul4FDjzSbCckQVgfghkPTSTJa/Haai2uFC
Mn6acnxW5i86TtFVQAAzPVmT4gLBi7TFxCvpiWTVUzni4BGCJ9jlfoxt2DXxTfbbRDuBeJZF6nIW
gpENqm8/KAPmnPPbtFIi81LMBydhbVfqkbKWr8/Q7WhwvgXWUF9fqEUaTtsc3Z+lHCR7daB3R5aT
J1myhtbFdaPnNZzn2pZlrnoDg2phg4p5SgxFuY/94qB6nf882DlfDmTPayyyqlRgTiId1rLVSv1k
pZC628vgI0jSH0nhiLMszTNqoCiesnlG5OkQVid+aZac90+yeBLgNwkp5Aj21Dm2ZsfqtCsHbdfb
7a02N8B1g0T2oVkZih0PfWs/FREeduCynKNnan9+HAMLl51p+O6rX3rDR+y77VKCYK4eLwM7aJYO
78htqQsjXmLHuNU6Rz/X8E0uUyWCk56K27fOmULCb2jT1bWsES+EoVk2ON3Mk9UZPqQiuk9CN7mQ
GifgH7h/tFZCm9Y66Vpran5m8kS1kX9ri0Zdg0QXa/DOOkpcVvSc+Iq1ThU3x9iGYtkjye4FcXGU
xUHXdmDQWEXlnvmQTcU6H7P42Q8qMhmzqRcL6fgZtwRnWwnvrTVKhniFYtO4l62dsF+NPKhu5VDF
X0+6gLGQlMUdwZcneZ40M8obeVHpPD+U8b++KNmaEn2UF6Wg8MliIS633jiJo0R5XvGeczEjAb7w
2MlcxQJkl6uMwAdkqK94BNjnTrYUE3if6NpJzhnOncw0nVZl46/Z0i+BJUUP4ECmJx20e9zADpYl
0ecs0VBjlyVH1ff6JOJrKSnGo+7n/Z1s8xr3Fr0u51aWNF88lEhLXkugKp/bwVbPsi3z069qYIZX
1XCBwzy5EaM/XU8hqmTBveEdpTY4AqvVInNHACHzxXltjmaBmjgH2Zrxnl+oqUGeRrbi/849lYC0
bX3xZNluskzFqbGqeE9qLH+cLDvaxopQV7LoJ6I5OZX32RZWyK8Yn1J/RG1MNoqGU+V67d5ktZI/
DnGXb7KIEL1s7T09PdYjT7Tr2AadFCd5lF3TDKlyAvUs3OeTBm3frXF8SMi+M5GLAsMN6P+k6utz
omMtkMSpuiK/Xp/NEp9fQDl8jAIwFiOODZtrZRm4NJW1ehelnbEn9DBiCTfPIQCCpHr6ueqD/TCB
UUccMXtQ3T49l2FwFoqq5IBFJzZsqo6d0NxqhnVz8EYQZ15a5g+yDqOrL2aqAcSaq0K3xzR+3giN
coJRhbWg5TVPX8YPKtApL8DcURblCK3YBHEnLrJGDVjrjWYSb2RbMMb9HWGQa3fZox8wvG4LIkmy
6BD2RLi/u0z28AWpnOYoqxsFWCM/0O5GFv26NGAaQReQRXnoK+1Rb5LkJM/kTtArQt5eUJa4UHkQ
5grvjRU/lOSuNwax1kXbrXnSlJusye2VHNjlqnLp/7j+a+vSnVYjZHNgecwyRbp2GyfRVgvG7EF2
NzMSs5qYtLfLd3yDPZD57Mb4TS3hi8LH95c4O6Hsbev6XWzPyGzFuXmvkp/iwd6A5BtOsnStwnCD
tOEwbCHUvg1H518HOj52S5QO9kEx2OvEgOcwgoK96yInvR682pkNF7wbt82RmUlr5O6GIXvrp7tt
v2ltjP3coAhXfeyrJ/LZzQkkYLqKhyT45u1lmPm9XRjd37bL8byaUzZ/Sb4hy2WvSlJEh7aBmy/d
0d+LUkTnvQh1CPmZuTM0RTqz/H56b5Vja2CZq8oVw94hg3Vb6+oPmRK2nACJtqqytjIlzKrtNGJE
cGlYhcpeXmQ/jT16xX7au5urh5KmPnVt2Ny7hlveJ3rySSJhish3NnZRuJuWVycp2cVoQauEZJxv
33W2EqVKjwHbljgOgwIU0J9dpMZWPATlCimcYT32eTwubDe7Q/cw2kuA1LVOwqSsoalXV3M3PL8B
iBQDCuiWcPjSEFIOJgPIbgZxBt0//Um2YjGGwTG+Dknc+5vBJ05XKD1qmqqWi1MQu2uV7NidPh9G
1C/u/LT4OmpVfCNLst5ptbehsk4ehKUMq5FN262po3UcIk59GO26ezTjtl43ZVBv+rloKKq9tyI/
XMrW3Ijc27IybmSjrCq6buXqQr2XJfxykOcd0/yAB/vH2YS6Cf3Kuscpu7ko8anVsv5ene3P+5QU
uus1YiHbZJ3lK9hYhT0Bobm/rHPjU1O12rGL0vP7QGscxEIWfxmoZyZpcQbBB+sJU0xvZ5IDojTz
drnmOMk5Y52A6IJKCMu3d4qSaYfM663fPrHC36i2B/qrIXpEJI0oxcxCAB7Ql515lKV2UMwDxhiv
siQPQP7HZYTT+VZPe4S6O8e/dMRT58FyGi9slPnuDlddHaO6Pc/YBKZ57HsluFgBIKkkwwNy+qTJ
f1KErPXKCCwHCVS+PnmIquqQ6LpykqWxh0c79OonWarsvjtWuTNtEzJnx9APcJScD/F/Ppmh226b
uHyRPRK1fOshi2OSLE2jiLAlNBokaCEBTVjWLlzUss99mbi3Ym5I54bcAMyKICw0/bx3byEbv42A
7fpjKjToOmay72aIgq5Oxr2B+uWk1Zd0hinYPNp3dUEYRXaQdf0sBqSAhb0OqnPFuLfdTWafLHNY
WrEWApbOjLM89O6ADRseupsOQyU29DQEzgx0HucWA/7ioBNSk/1kK+DCxw5Xtp1U1spcC0sUyzlI
YS1XRWN/IRtkeW5VPP8bmE/49wFeQpnbaw/vn3xlDFbFXKf4tBqx+7H1vd+Qm0fMbr4GfV++EJwl
HcKf/0zeVbuUZCNlfYUHPWGzutiJISxfArZJ6VBYn7qWBQ8SnGy55/r34RkuNYcKaPZdo6FYM+Hj
9MxGAgH0+VM118lPsk62yn59VwW/tjpu/zY2r7xq6faBtlUmHZJcEyCShBL/DQCUtax6r5efcqvx
T61j1FvXjKdHI/FOCiYd3+cPQCZ7+QFT+GuNXeHke7Ui9/hLtFEb3CiVepd47CFC+ZeTH2t3wqzH
GXsCJPxNrfkgG/RJC27cP0c4/EvPVyqQjXELGA99Wmn50Gx7p1Qf+VMq2z7xs5UsJjVIY5OwzUIW
6yFmm8ZKwa9CrV3qirbp+ygCO8RQF4TjouTOOyiNrj7KiauoJLA6FwOLid2MWLtHhBed4NG5Q2Bs
XQTacHZnclA8YBEqTH/VwXoile01hv6MYhiShnFaLFU3MZ4VKyNaq2QlPLdSf66K+mU09eTOJ/75
+BeDFHUUqyzXrFOGrbaiRDFrpZXvg7rkjlmF8kM/rXhjWTtLt8xNqmjZdgTjTXycl68s6rXBzmp+
+cpig5/qckqD8n4cE+NGS1xliQzU+FkgmrTsWjM9EnLpnsGkZQaeCbJXUBgKdDN3+Ow6iPYi+JQe
9U6RveTgv+qlK3BBMtUKiIbE3bOhnOQMRdO+nVYWfzktveqkzzel0qsr8ofp+f0Q6ejBFeL0XpOq
vMcXYLKWVWUWR9mAu0h2hvzeHgXCvp+zlHuZ98wTLmHWLh1LcxOT+fzcVfUqmTFLkY2JgV80zjFC
CfZ26LA8v4KZGOlVUfyUlM3bSNVLryNlh+Q/I0st1a8jJdoJi8n7MW92IV4Vr3W2HRCs+lHhRLko
i856MlHpWOddH56qUokPlTJoG9e08gciLeS27M741k7tQo6K8/GlDabwuSEYvwJVFpwDg9SqahK/
gwQbX6LaC5Z+mpRfw95B5YHMWezxRlWK+vMUuiWaLXVwi1xkt3eq/IVFf7oqB4NYFMZL6D2NzhcW
nGBq2/DHbHQSw3p7yVLVXnq5Gd6pjaftHCe2drmukiQCf49Nbz+8GFaOjQ3vVlXxXlpeCK1qumev
VPPHDgrBssAjZKe6ef4oSFVB93SnZWEExWM/9uK2wS2R+y5/lD3Mwdn505jcySqrcutl5DjBXvaf
/M7clqmarGQrQfzmjDzavTyVrHKCYYXVTnsvS02gu/CN8DGRc4dhpWwsPJWRhuViLF/PAcEWX2Tf
IU+rcxqaML5DRcdMJ0wfCV2duyTLv+ghGGkDSZ+bynHA1k6QOmo1/zJ6I2qercGPAi+Pz4X4Krsr
KtikwWFhL4voMth507/kelvucNarN7IaH9NVY0QpXIpU2+daUK7lpJ1i3uTcjI9W1kDJ0409GLL4
EucGvj0G4O7a7vCnyjuPV2HJu5po8qVoQBkFYwfJK+vjpeVX7Q4VL4UE6Vz+/xx8nWo+219OoPq4
gEZNjvrKrNjQwOxHz+IpUhEja9XCXMj6TB2mVeH3+rVblQ0fujVO8rGbxWJpL1gnn8ZQWoKTRPwe
xo27qG0Vv4RmMp4FzrsZetCfhHCDW8sqg8U0P0RZH3RbF27GWhat0iQPT6DgKIue/tT5VvMp0Cvj
PKR+TBqTyTrLhEzcInEYdQuLnP832OwroWUEJwA2HSLVdb8YOm5yWCeKC2It3WaIG+XguWV7gNzt
bPSwUO6jEcG3AI73F7Nrz5ocP8XIQPVh9b3IsKgY7KZHoRXv4cJzs7NdjO0eGetxF3l1c5uOCqrC
WJF8IkH0Rxp1wQ9f7ExN5zpKVXtyEmfAjYZ7T5lJZlFUqluYAe1NE0y4tXaZuQ7R/nwU84OC3fvw
VbFqtKyJieEX2e1iXXi7Uan8VVNr+lMWNs6uKAlCyOIIpGwXK3F0LWJyqu80t46vxd7nLk2xPluJ
PDKeEjGQLdezjPcrxcaMBopWfu1sk67elRgpXlutym92NhGh69ggt1nnJQFWg/PYwiJ7Uo8q9o/z
VUHvSbGNU7pra2pCJG0dgQrl3Oq6RbjzVWW8tiaup2z9ThXX1imJvC0pdsgY88yVTSIES3D92mqq
OD2bGoLjcqogFPpWNOioyiLvNnU7tTWyBfPYbOinrWZ6mKbM51U7bdhi3wZVa6z3tVM0O2/MnvAe
GoYFLMv6JA/8ed8+RfqtXU/D8dceslsA5XVBIi/ZymJdYDKcBSamSbN9ZPr/KDuP3daRrl1fEQHm
MKWyZMvZ2+4JsVOzmEMxX/15WO5uNRoffuBMCqxASpasCmu9wTb9+2DpwBnV0QOLr+UhjuIm+yZG
/FQ1qnGqiKv0h5eALFU11elq6E/2xbhP1/tvQ9OcWFSekgu7tamrztRfzRJL09uzJc6sF184Z5lE
rHhqWJTCuW3QytmqBxsFk0+YwB4vYFlfbi8WVdiPNFr1mHEg/9frQ+GQiByV6U6Nvb2YZ2Ynx5f1
3a29j7XijHb1u3rl27OT0vQ3BMaMr2d4L5FnQBVd7VZUoSU4rYgAl+x5ZZX93ZznwulCVTexyvjn
0iGVhn4LkgOWVmx1ABZ3X5dqaFfnWig6/PhUz//xuC5PDmYUk1pYX3Jen+PGPaciVbdnzUdiJDB3
RuqzN0MHNxiN4NTE/JerqutkHucmUd3rThC/t3i4qXZj8q1T0+psYwFffRgSKpgrgTuDcrbfCqIB
qj0rgum0iAlyoHo4tjzkSMAVEgNhQ2uQClBF3aXBXbsWqtp1TrPXI4jiqm1sGpLU5PjrUDd1m8hU
6t2nXufdZ7nc9oG1XFiEbWJja4cbecOOwBfrSlayz1YDVY+RYNu4jhbrvbd2dRVExl+3qerXvW3s
nO0KzdUfTS4P82xqd0Aact8u7lUx2wmCVWuhrlRbQsJoCw663fynA6lxCIjrvWpwqg2HWa+r83/a
1Qh1K2nyaN+yXf56xf/1Yupeow1+EEBcI3OEfvMxmvf6ao84rwW4rr+KWhko5tBKTm6s71pVvY0Z
rVjf6IE2HkzppaFjOAmG0m188uoiP4wizt+TKHtSlJJFRin/Ft2/RwSA0f/vEZHWdNt56ZCHDVAQ
DfqO4FUXl3em7u1sC6/dW5OXp4gj3Oq3O1oz649W1dxDjynuVPvXYG/Wve1Q4Gjn9H33iNY8zBYb
x46J2ElAuq/1jthSVWEzO93jV2NdygOAvlXIlbZqLWSbJzvO2PpWPearw/Dwj8lQ01701cZp9Xaa
tFnf5HnUb25tqS8876teKe+mW5dhIKcaqjtV47/6VV1KtDD+87j/OXBa34HqUYV6omv4f7Xdqvzq
WNjVGL9scITZZxDQtgEZlyms47m+n3BjJLNTNfqlgZuiW4Kq6ukjafbbuGvhVvIt71Wj27qrKchs
pdusRfvUGuVzk+jMJWbinfwgI1wyttmT6X+oPtUC4jQ9ekQeN7c218HHIylh0xmZ0z4LsALP1bMa
rorcCti267739RqqzRZ6imiIkEez8sejUehgYIoivycYl99LYh9HgQpEE1XGyP+uT6l61BiwnB14
7AEd53W06oA7aeyrwUIyrMjNc+Vkg3yNCgx/nQYrvMCPXwonmT6NAsx66xQdeegGU7o8BiBRyvk8
N5Dq2TjGjwhpYtCowcDMODqHY2HPvyDabyChjHGY9yNYIysAs2QjKJAn/asWkcQbrBbpDg/pbT3P
0pO27rvgLlU7a5qn11oCJk9clPUNPzt9PQmjU4IrEYKPPT+/vCiv0VIgotrVF8sxyeN6c16THfq7
rq5UIRNZHW1pIfYUx/fuPwWhNbjvE9NakfjmQfflp+q8tf9n7DI1YsW2/c9n3G4VmT+c8eTbqWff
2tXVrW2p/eQuQTZ7fQf/eaVbm3oz2YL0so8L4T9D/dJODo1bIrQVO/IeYViM6r3Y2k9+IXdtuoDf
L54CDyKnVnX+a12ajzX2Sw86idRX2RtLuHhdfhnGInhdol5uibt4fAb02nJ09xbb/525VoPVS3fR
gOCoJ6VDa+AbI76rTgepoOeInwt77rs2c2ps2GJ+6nivU0arnC0ZKLAMqq4ukUkfzyBaV97HFLwV
ET7f+TReVQ0q50tR6uPDV03YBLb86fGr5nrHYqn0J1ULMiIkLroBpeV9A38ObXjslgdVmABhd2Vk
6UAUaCsb+6+OFkQlliu+v+t0p3dh+K89iKqEMTPU8faEBp2AhzQWhzJPMKP/58mQ44NdaYG+DDDh
hO5U2Du0x9zHDtDNo1156XG2PZhlQw20ZC0soiL3BdbzZsRphF0pbb0VH6x2mdieUlNj08Q2w9ZN
oKtj7/PYY5qUatOdnszjtiCy9QMVnsZwf7Qo7W31rDDvLK32rvNAWk11NLDN8e3UP4fRgcO5dL8h
ZPmHWXbVucCsARHA22UKPPtMWlcumzQ2q3NnuHh3TVp0wtKBmDOEStdp61cxAANnhW9PBPfq14IN
zqHFCnuregvIhfftWLwTjM67TT8uod8n8rlek6qozCyh4+HiOMQBpgAwpLAV6Uv9LI1o+Sqycvx3
9Ye2uAVCv1p8ISoEL2W9ipZK/KuqOv7Tlq/jar/EglbdYizdjrnFObbAgSYhyHjMhdh5Qm9hxSbp
k+G0MGEa2fyQg/saTLr1mvWTfcw8O9rn9RB906ARTEBpfjQLkqPlMHfXVC+s+4ls56Zpp/JhSoQu
D3EME60E5YUexhidDJnhFSnN6NFcC05NzXVciWwp4f4dGFg26XLENYZONYwl+jfh6/SsnqEK4SaA
wOM9tFRwacJe8DZHytC25j+sukZpk0Q6rlB9ekgGEOHR4Ihrio7DtWoEmq8ycolEUL11iLVa2B3Q
JwsTpluH5jrNvQZw02tKlHNL6X1YcYTWsmi9iwux+NvY/3DX5ggPqFO/BgfJEjQhCOb4aMB1RQFr
1HBHdbU7yMP2bowLEj9rh2pTvY7BMRexdsYAh202aBCGWrF4D0EHQtz37OSHPufPsmm01xpo11Eu
trnPm1L7KB1towbMOGxv+yaz79SdUQlUR1mvYDPyXBg6+d2/rCA6J2e1y6yH1HXMByKS4z4uNBxE
/mlTV20qms0aztjPwTzAIeRkNMyTzz8m96rCaXPzGlSvqmJVTBBhAejvNFXeL6+d+2zHvjvf2TD4
tre7mvX+2KqHUM6Rd1Ad6q1EYB+w8IkRmV9dsT2o+FovxfuM5/vDUBtxSEKfgHO7zAevkd5ODfMj
UgSuHbDurr3/33c5Q9K89ZgvaZY5PCJONDzCRkDqw8InmUzS3a29T0oSxcvicxxkmOrIcl2/I8R6
Ujepdv5eRB+6cQ1xedYD2W4i7KPvftMd/UOJ6qTBAd0B77cWS+T7Db9+96TmbocAfJ0Vi+4kcYw6
gsyyHpxa/nU3n+gH6OE/rbj/zePi+y+dP6UA6K3SNMLBxSmJMPS8SQOqjm6YHso807dmbgAGlv79
bKCqphSp0sE8xHri36uaal+b1KhgEdHhK/FrlhWAP9sVL/VsRk9a8QxIGMrLWixYMm3TZkr2qgpc
dLVRbuZDky4IW/r9nTS6+cFZCoQsybpvoFQtJ9WZeNO8x4W53Kle/G6nS1Hiw6N62wJFrxkcl+pU
TTAtgNra84OqORExhkjeRRxvSnO7+k3nq53GAKB0mwNI36jqza/6y+hG1ad1jGy0bqM8rXXPn+BG
G/OL7yPbaWoYmbLlXV40WD0cJqa3ea2pJt0035GJze/VeMm/7AGbeFaddYQPjOhpEDYBfB4WQKZA
ZAOkmImNjplcscdiCzgx+9T506y77B7t5J68lL7lDY1PyNqZbGxD5s2nqR1qwJVmtpmLGb89bcAl
oP+IOyd4zM4uk82TB7c7n2eyrXnhHWyi63vfC9y9XeUfdVprgPRdbSNITx5Jx54QAk6egojJ3YCj
+IdPoNvuUGg2TNtC48KerupKc4AbNTUCjqbL15pqY4F9e72KHgcb4k+s0oRiiZyxJI96hNuxjOyt
X5lEcbMVSX70pqc5WHdEAdK+Ma+PBMZcnS2zXTZvZgLLG/mMM7//KQTG9rNCYu+51q34FPvFZzDE
30UaB4coMYJjFmnEtjgOs0om/Bctb04y5wd3RTP4cjqlbc3fin6On2BTbDvhjJzUYw0TcS+QPcgi
0OeN8dpbxh+BYfqhDiJsa/cR0U7NC1uLBJE+A/wZ434zjPx6iBKUeE512HahGaI/BoGO/Dl5wtBc
BAQgEhE7QM8exNN6klsyHbtx7FmX9Ty9TMAWQ1F19z3h+JiI/a/MKZGYbaxuF1dGs687rQhHG4Cp
mQ8bdCUBOiWfhtsv37umP+BfeJKL82DVrX4JJNhWFqdhFyRtGRrJ/GfUf29L1Jc5+/5GCpvPQn6i
MnhIg/LbUAAmMeseKm71bIJWC8cWc3lT+xaX2cZpG5aVpsN+TNjf8/ID3a+9xSdTBpjmTZ78rbNN
2Dr2O2yA5gzkmNMJZi+hnQ6EDDRt3JhLmQOwcv4wE3MB8M2eMkgqsWHAJ2TSXV2ywM4FZlNNnV0T
F2T1EpO3czI8CqaqP4AW/a6NZfnaR382SOgeIKG9aURH2Scs13oigFQkq+DUlLN4LN5WN8wreEz+
kqVBlYnwAhDJ8Xeexu3VmC3M0PLXfhiMN8s7DyAoN1okXg14IdsKZYPtxBxAxNM+YS9+tZfpXAkd
J66suI4dnk8GFJndkvFlkOgdDgl40nMSn4Km23km5olR1WKRY49PvZG0bD675pC4iA4OQ/8I9GNr
t/MICtk+G5WvhXqSFCDt+hdvqUhYztWy7aOyPYt0PLU92FyklkjNAl/Xev04jnDMKrsE+AquC9l6
sv2Jh4VKTZqo63GLG3BlSCL36nvAnHHNEX3jHro+QTsz0TcuCEiB9MJxWeAx2FgAhUZUGmeO5f5m
7DW27lF7IoYd2k03g+LQz2kg4Ic3TWLumrmR5z5DOP1BXTbw3vLwX32LqdNQVu5wkHp/qmoCXaAj
uUs9xVDdXw+I8QhKIzMspmU8QPYoYTvbbYjV+4SOxiLPIkjMvdPrD7pZN2eA5Au/sMTHLoXz8VbO
gEx6c/7NWuVCk1mCJylWNXl2BiGrX3x2TcQVyngT1R4eVLn/6xk/p8/U5wA3e00SluYP0/VeRNSH
Jjm9UwxXdeelw89a8vWIYHmsbRcB3xrtZjLwVbmKZA/BQ5tnCfrBGK+64rVMlmaX9wCR2/534aFZ
AlDXQza1rneLlvgPQxudisXXXiIEfqM5uRhW/1Y6XbVHueSzK3Nt50WSLw9hR9R/hnvdFQMpfBLV
hqxeZDL8Ebd2h5Jh4h4yl4RKPfb7aGjLDe83uxTFdAgSPpCiRrPFLJzhvqn4sIxcvBYjeX2z4egS
iUOWFvuFgPLRFfKuKCqkfbLqbaz1jVi9YfCpxCYKzzQymtm+q6K7tkZVIuPHqBvDYx0ZH4npEaqR
7UXnvLHpl2HYwVx0zpqpCWL2mX3KBSIXbdf8KYyqCvGktvT2T1R60nCyU6zJZY5havzUlZZxRKG3
jXtniwJy5ckXPRfvja0nYWBNHH394pp4brxvrRF94RhsahsUJ9Ngk5D52UfXBkvYZ/688eRd3eWh
785uKIISw/ei9vcV6Z5rD2SxjWV3LZ2eaC5yJIipwcPqhI4mpezfiOmnoRicD6uKYWQRcnoQenAc
czRPfHmutPl34KF/5QSfzlhg/2mNp5LMU5gI0sUsztNmdoDzVWbgbwhDT0dOXjnZNdRs8qK5pGPH
HOxP9h7zDDPsV6dPKzfeIXRPYFfbO3v2g21aD3hnZJBTxZheVDEIJ72QHb3kRetCHXYLYLzDi59B
sCCyFBauFvZd+2dqOe/OOP9szY4cWGLfAca+1LAQvZk4ou36zRYdhG8Ss9GdV+avyIo714nlPuza
vD3WsSweixkcnpb0T6JfQrsv8l3Bpm5rQsxCFCvF4csYwdIW7qY3cFZuTGEhCORnx7bw4ztsaSLU
fqzksgSFc4rYqZ1FkhnndLRgaCblcqnSbDyWiCDfAQ23DoYQ8/2QFDGbWWitwGOa/TBijEiuydjV
aeY9Fl2c7OL2vumh9djCJZmKASTaGWyJywafwwTx382Kgtx0mU7e3AYS7wjhvLpWgF3gIpo3KY+D
5uI3UKb+W0fSftN6To/afoLGcA8MyJqxZEIiX/+2NJycjGaoPrSGnGiQddOpdmxnC+VVhh3T5cfk
wPRJ4LV8QCvuACeDfQCniutfL6wPFjCcFaFqfUxu3+PhK3S8NR38M4iLfMQIooRM6+MH8XQObFkz
fBhBNIQFKKmPwEEKyVn89iOumCLQMWw+oJBNiGoj8RZr1hnDQfOK/mRAQMKLtqqaisW8lhosoin5
WLqs3sBLssF0x92+sScWWds+Jy5n4ii2h2uHiOtV8rdeJr/dAzjjrMwCtK2DAqpl7jn37LWJKAWP
2tJqr13GRzbam8HlXSIxlCHlPY1oJCMK08fWGgVFzQdoFLDfGAc9d7KNjQtkfK/rmsQ4RX73h5wU
M9ogcPyrF3I6835AT2QLUsjd4IZlhYNh5Q+NM3rhLDJrlxECDi1nOJhVFuBJno77pb4OWTMfe5lG
14W/RUvdOzCLb3kSiUcCqX2IJhVLVqvpD0iho+hXLo+uPbNgV+28IZAAug7lbhJTnGT1Ie03kBm6
vbWaoPZluoERnz24Y1+dggWnVaQd8WCplz+qvsJnpFoODa58u7kO3gEHb/t2TCG+8PuPFhC/c+ML
/hQXbAiGw90CWttzd1GWxGGUE2iVLTo4gst9mkIZEhEaX8aYP7padjXXqTvOCVy5Rd9ue7RDNXTY
WLgFxAcCAmixRs6mDwov1IuKRCTLQ5dG7vNYBwTVnWIve6sOx4qgRhXE/jbDAC6UZJZ3Mqnd7ey3
wxmhDvc+FUbKP90CbkESLjNsJtSSLfSDV6V3pdUA0rXuZqTpdoMzpxe4Hc2Bjb/DO3tAN605Gihm
CE1Gl46fKuJQ9U/bW3qM2IRzHJCiSZKUEPLsGbuui6pDFYt8Y6dv0jWax3iezJCI2h/M3mSYRzGf
Sycc5qEOExlrD24t++vkTlpYkq6/l2IUGzSb+cP14JxgvVFWhHmyrn0k2g24oQf4U7UoUJYOBtqe
YaBMj+ZliCitrxvZFXrjnn+J6dpJso3YKAbnOPJxTC38e4TcD0Os5eHg6w82AZ2d5c5zaHTauQuq
NyFc767stN/txBc1OYZ1b9dNuZNz9kta4HdaRMVxznms+ja9y4dxCrV09sIJl4GOdR9VCJYV3S3O
GHlHuznCPUgMMKX7KMJ0DekO4Wm/7ckeL3YEfGuqk03ST85GCv5P+toszpoYoIBaBEbnqTr584Az
iF81d2iOXfWWI5UFVMTCEtHEcgOwLDsyUbiXdgpwdJnYPBntIA+QbHfJpEFZa8RyLJxcAq2sXztZ
PWk6gDcEtuXBk/LTELm5sVrD5heW8+ML7Ieln2DJLfHJj3EtWmOi/ZBkO+Sg2cHHxrzVOX3UQSLO
cJR0slfLH1JaYOXYFmz5UcChwGd9s0wT7kN98JlHpR123kCsA5mmKUcbWroPpEqn6wTIEM0iuc/9
+N1DrGY3BSZupiLfLVPschge+ICGQezdONJ3wsvfMQSatg0hsx2Sq/ouT0ATVlqM0IpZ35UTelgy
YokqXNsKPSTh9lo6eJuuSLuNiJIDMbj8nCG96+qme2GPf4fZZYeMefpoGYZ2qPkhhdH8mAPgGItU
PEnOs7FDotnyyZsIeCVdIzmx6q3JTp+TXW3F06GoXWObArAJhY+cbPoQi8lheyOHTQFCcut42VMS
iIvr+O2uQyKXvHWh7wfoeMfF0wMYv4icMIdDpRmyYt8j/L70boWcV4oXA3rq+2jWd9Lz2xC6cr6P
AoeZJBLxDpWnTwPdnV3Ty/HFKAgLFbBvGtPE6isI8Cy1EP5qonTaYv74wlflE2PxvxP+zPdCw+li
trZeDkYmJigHWt9rcTRpEbQzowKYzyTeE+Iz8Fw3GthAQO1duxnYUuwbBwXzBiUI0OFV99zkULgs
EoEBOf92AkGfT/Yc6uyk7R5rMOafH8gsjBeR5k9a1CybQTeieyGtT9cmD78M9TntM3EqZ6ZrWwPO
VZHNqL2LxykT6ukF792tgQvdpmkMFJGqCOpcBE4pk+fOLAF5TTmajnETRgisHnSNM8vQOO1X4Syg
IOyqwBrJdZ6iIFv2cDQxw8ggpPaLxkl9KlKAAEFzwvKyP0+jGM7q6lbErt2fixToFJwaVmqPcDv4
9sNc5v6BL7c+W7len13iXftuqa4zYr9nJJGWc1pwaAvgJW3U0/yOZECfT4eGBCMyNBeiF35IqP8q
jKA9Z0353voFAZTSHtvjkhQckQNYzX4+I0vcz+fR6tEy9yReuK5RFKHjoM5ilvZp0FZDvPowzUt5
ZhUpOQRN0c7pq3c3ARXQDXHF8wm1SHx2C7vaaEmVcJbyo7Mq2L6yD02yq0PYfR9pente+ha9rNE5
tEyH51bPwC4mbEvDpq1e06z7Kbuy//qs1JX6mJLFQft8jhYf5ZdeHKLVjVKdM9SVv1ZXaz6+721b
lxNvmsKdovHsxm+Qmmomup2B1D+nC7KygZe+W2VcGhupN9mp6xYS7svWGLMnQwtS3Oz5w0i+OchQ
ogTBDl7KKNowSa1voHkYKnnNNKYLJHQ3STZHRZjoUXRY8uY4ygZhhRJXxDQ5jR28RI3NGjDYyTqr
d4CYB3lhb3kjbVfjV2H5y0ZdSiOpOf5GVph0gCiRCoH+/VqVAUer0SZegyHVGaCDeRZwzDe1B4+t
+eEv+Q/iLj6fbISG3GA6Pqdj6nhgYYOaiJP6rmpzqs7tWqiqKmzEPPg3X7/K/9UdYUT/r9GjF8j9
PAqCi+XBqMcNZsufHE76jbRRhdu5mo3ASJkdh6YISOowIK7x/678FLH0OWyDFnym8BogdxQDiL/9
/EvgKUEGcDK07i7K++SUawVy7g89NoH7Phmeyqi+y5gHzqhk45BWF9+Rk4sJlEtoWj0es4v5INGG
Jxyu+Tsva7UQYDTphDhdnqOmKJm7l2JvjPGTR1YsKl7wXX9rdd86DGuYQHec4jzFyES2rXmZDaxt
DhARvJe+5TccDD54yaJ6DRQNEvuBMoZIOYwnrXIzfjr+fBUzgmyOp0l2TcQZA8QbmiE/R7pAl7vT
2FZBxrrw0ZzQgtGccCHrHGoTIC3fMsMsiO0XFI/Kus7OQbX84svGnwbQ6skeS7w1zbTbJqTIzLEL
rqNYrANB5RrW2CblCLF1Wlk96AWkxoFj1EbkdRr2eVw9OCkZZ4SsEO0vDxDtly1ZmIBRCD5bE8q2
eNyY/pJ9gPpvL1GZ2hsskcut1JbmLkM4wzIq7b1mmt17U+ufcnyJnvDOJCftLN3PKRMHb+nwnu/s
F88T1YGfQHmMiKO/V2WEYkKqfe8ju94gTzuAGBX5VdM598hg2NV5Ir7HdfJGJGmDA7f9OcTiCUFU
73chiKexLpil5j7kEduXMk6bsNWxbbOl+4PIvE8sgDnK07v+SLDkmdQgHJe+gWhFtGRbxTI7mSjO
b73CXo6omC6HhdTBFpSmtV20Tu7YPm6rekwPerPGOwIiUiWR1k707hWgP3aFYngu4ZNYaZV8Rlrt
wgQnmWC+ZLVereSVZKdb7vIsR/2zk8ZHOXYN6uQQJsn2k4fBqyX10wAdoLHcormcPYk0KyC3ZjOT
1K6bi/zSFPV4cdbo3QzUd7Ta5hgMrfaG9fVOBBYhVRh726jPd1Ocxm8gBX8IjKbu7dbUXi3d0bDP
0Med3xcgG50q2eft5H+2xK/bwAdbL6P5QuAz3uY2ckoDGeQjivxbHyX37zIYrY2XecYDJwDr1NaJ
PEi4Zy+J3cF6JxP+u0U+2AnSXy2GxOynDespqPJ69R6xj4E1iCeriQhtaKL8mde/kRVIyJEmdbi0
bvAC2jjax4kHYbhZ8NhasuWBEMOv2exOyyy6l1F2/lOPsEVSgmfGaLo9oATOdKTy3zlv9qxy3hm5
tDy81b+61UjVqOqqUMNvd9/a/ucjVLe7RGqeR6xMO8VEPmF/rKbGX5fViN2xqqsrtd4Mic4gVf/X
5a3/Nly1qeI/beo5qm02unJr6fUUcrbL0X4ry5pFdb3UPbYwhFP/brUGmw3B2p9rQHZ3+LH9Vf+6
9asUM2lAzdH2cSaasyrqdZkd7QrxMVW35fx3HfVqdpFDelfNZvzsGDo/B7+wNoCI4mfVVhcus3tq
jwfVpgodbrqejNHdV1PhZo8x09jtpg7nxpONmv9Xm+oo5dKS31m1jteHf7WlmgwNY9BPtzZOnBvE
7K2Hys6NXeLX8cGpkRqvtMa56rWtX6MiSFj6pu576xvvBUDkF1PXpvMSiWLnYkD0VM0Lx6d4DpF4
qz4TEBeHFAPII4kRWMuwEzHZ2xpmMGyHNieWEpX3bjXIOzvNDz5r7AUnT7ZIS5afYI4dMo78lxLJ
1gPiLm9lm3tX6If6TuPYxbQSu/djN6Xs8PX7bOrOiKEUF9x7BZY6ALlBUS07KzBcTE8K9OOq5bvw
kJ3kgw5eCOjfl12rf6K3Vm7F6JY7fTEeSTf3HDF7ZBqrbNpI1A0PdluR6dERZDJMiHJsvbfZMOhv
jTcCGO2ylU1BJCnHHwoLqtj6SOtfluwlJ2UAjX3svC+jXW8LuHPPeYJIQT1VP4jlzxfV1MZmfw3y
4qRqqoAoHO8l1O+tGq/aut58C5yhvVO1IakWMkzTfdfNATi1TmyrIhufSxGV0GCTcafF4/is2pKK
zS7gqKuqBbhyXpKm+I0MzV8DlgmpaqKSYFDWZ6iiMP9MRkc8qccE9ZKcdKwLw9uAocfuwdba/KTa
Gn63d50WXQNJDn+utuglxo/GUuiYeGbz3vPjNTzBtK3aYid5KkoyqKrJqQZQt3n1U83rqikZl3mj
14Z5UNV0ltXzTFT86wklFtgmQCWFeVUgV+Cgj2mdesdUMr8i2fI36PZriFzYnxvRt1v7f8cR4i+B
Q1rmXj3vNnAwkpeJbBwnm2LcoOBU3SMZaJ+sadXPaZIpVG2qGCq9uu/WIk414JzmvKyaT1Bz/um4
DTayxTvWpv54a1JXcx5V97c2Py1+60HL7qdNgtBvZXpfmaSMBWa9X1e3NlfrABG0wVmN0MgwfQ0r
4yY/aiZgmM5EdTytbcxQ9KJ7iwkE7SL2DHtVNURV4IbQw7v2HPkmomgF+ayxwnVwMorimAoBqHqt
jqKvcQwGZ4JUE2cv4b5ZQQ6+rbKJMK9Vm6T60ZQg97uxd9+msh2PQmPHpnrzSWbHrq3nbWzDlR86
1ztHLZsSNyM6p2uGQCQtd1+9oeQIFoh3VXMKI3tZ8wSqlviR+2rZDipJXfGkmqo+ZjdR1MudqoKY
sjd4OH426DxszakJXp1k0JAES7SdEwT+q8HW6KiXbOpUtULqBf01NjlqsMV08QiD4aI6IxAdr99M
/q2HzThb/K7q+lFfH5p1bHe7ICjv1EBsidnTzT3OSBgXhqptZOXZCYkKVcD5PkjqARINS96kFja1
NvmmFxHuXNM43QBdZGO55nL0crkX3pCD/YyTQ4layGs8PtV1W+wDDWPofFx1L0f3hSCBQ/LX6HcV
qKw3LRuITuX6tz7OWN3nsnhzjGlmn88sh2lMzl7c8i5LAt0ZHdH8bdAmki1B9I4cNBYcE+LPQW8f
VK2px/bVs07MjsnOxcvSAxV09kwzgL6VIUVdRuJNTkSy8oaUFDQa82iUsbcR5ATWKJ+3GUC67JLc
7veEsdbYmM92vniZe6vc2GYRHwNzi/io/+iufjCqMPOjZWsPVtl+600NKx6/mR9408hwVBPx6pyz
i2ZBi0xJHm9it4ZqaKIhiGpW9b0rh8coavRXnAwV4iZs7SB6KYhrZQ17dV1r+HxmA3TRWqgrse4x
3Mq+j8s4/2oypig5a9bwnMr8Z+361lFiY3EVDvpwM1vcS9EUH+y95U/fFtdhKozf2Gzss0A6HJYe
5LyEbMhLcthdB1zCycIAceVv8Yq/FmUbxnhjvNmpPCUAeX8aBcJw2mOOjcmz6VYXlHnLfWUQpy21
tNz5Y1qT9E6+selrDoMPkUF0gUCfPuse7aFqCQS4yc9WfNfjxT0E0ljR+aW/nXVihGUqKoyzfYK2
OshYdzGflnQsX8c+XdmFuTirat6gNwpo4g7mvfsY9TN5qH5s4GpY02PS2iu/LJV7UMHpUTZohDha
ecTuCROH3G2PBP3anb3SyjmZW89s/Xn5hRwkCYotIKhdqpHoJ6mVh6nZJQRv3NA2n3AdfI4XZiCL
qXYfR2aF23cJ6ksz6jfT69CsLconh9Pa27D4xlMnzb3qQ/o0uPR4aIeT+6tncn6zhRf8P8bOazly
XEnDT8QIenNbvkolr1ZP9w2jLb33fPr9mDXnsEM7s7E3CAIEqRINCGT+5jUrkefHIuNTbxkTLtqY
MC/7RoTgiDXjarrUVPQWX6qeyP1S60kWv+Q48UoNPeDypfGSQ+iX1qe2qDDbzbOj7Os8S312/Pp0
q5Vm9dwO89lUExVZC/2UVOn8kC1Fqw53c9zqhGuolV3TH3pXsdEy0u2HUdcc1rxTtiGig2aANBrL
ntjiGzNN2V2m1/aDOmjs9ad23ptR1CNYu9RllxQkMLF56h+kcjtVVjUWSdWCMGo2hKehzwhLNiGG
aa5VhxCGUA6TarH8AZIANkcvsGeyFsCJqI6tTu/ZVedzF05vt6rs0eqyv0RW8pCl/V9mERfnjIjX
Q99XfxcoYDp7fOWq7Ycdg+qN9zo/Ze3bGo5mbJpRqzYAyJEWWc4StQSDRj1GMMD0g0cjccdD2EOm
1FI1eORNgiRg9/N0XTyMpE36uVgDPUrVrcwnGHdEGZbj1/a5apAvqm0FXcagZirna7tw8kMYpxR5
3OYAjKFYDmlJEnlpi0xGT4SAAuAcdvuWWfmn0q/CB6l53uQv0EocyZedQxsrR2WwYxbSefem2rl+
b+P7AWKkBfRCjwpYKovjV6mENTkm9Ornq1S1FigHZLz0KNVyyuOzP3ggh5cjkfHMHuchuv1habKt
aRvVafAiNSsbCLEOaKJINcL7fW+bSyB6OTy0rfICF8PeSDXVHeuphoIrNfl9baCfUjurn+S3ZwvO
a7RiBT/N5XcvwKJJ18q9VEvM5Xk0c9xu5LfZGTJIMUJQS03OFvn9U1oS4iWxTGrN0nJ1q1RNfbFJ
FhBInirGarNoTqpNZijA/POTMxbTJg4C5xsA4ruaLTzpeJ8aa/5N3OJ9IhL6peygi5CUD1/x+eZT
z9Rwg0dn+QCCIz2Vhe1fWmMO73xfiU7kIfNTgYjno57F7ynybD/byXkxJ/zaHbf8mWeFjeVyMl60
ElNjNwZ9Q+wn+nkmEd8QwWdhoAVu/JCOeQwSJwjuSJEe43F+s+fc2CDHCXyjTO37du6KeZNVGo83
b2qfZo9SKLadPhINRSLb/+ag8LjtExjo7lCRTwuqHsAV0HM4dCoamx0sFq8d7wDLz+e6qb5jm6mc
LS2b3qyu4rEbnzT84N/xXfuRz+6WBD3K3aV/CO3wV9VlyWMUR+jWpo5ygKavvpdWrDFpbQ+aq9uf
QvtISiz9bMzzcDCUKN67SnoXKN4PpuvqxayjX2ZUfO/G0CS9UzknDcQoWTYX4yyExsY6TlFggvzg
hUbydSBJlE6WCxSpIlnp8GIn1ejt9JD0UgUQ4KUojkTkY1J+mJ63eYz5C+rEZAm0z9UceCfLI/MJ
8D3dVyHymKYDWGkAC980vX+1vrqwvh+GXHsx1OYCEb3akIUKDmpBRMxC7pLAy0i8V2VuXjvG4zh+
1XE8MZ6L1nZPU9YhfzgCUK63xBmVk6aQV4PTVB3gzuvIg/jG5QdQD/UhJQK2Q1/J3uV2vvjIzmc+
j0hs2sGXKnPr11nno02T/uiQuAfc7YRETCkUcwyvoxf/mHJMF8cB7VysFn/P0GDKVvdwAwyardWH
7TPJW+1oVVZ4CaycqHxUursgV413kJ/fBysuf5uoYJIL+hV1XQX5OyRYX5SIQwxtt1ERqTvj3De8
qIUWPVWgVKQmRWW12gHiPMGxpYcUfqmDdBm9Ox+yygsyKhqwv/gENmIf48Xw2Gum+jqRWt17Orlu
qVoIKT5kMVrwy84edOHrYEDGHu3+Kk0G7IOjE9nVrnET7dXrjRaUJwCipSZNmmEh+NamyUUOWL4+
Z4MvM3OX6FRo/qL2WXavkw+k1YzKZ6nhSRXsU9fHQmfZObKyIV/dXqTm6Vr3GikpCAEHSXpp0/EI
OfdebsOi4QApmJQceDWwF10OCFxl2idVooJGoAez6vip08k+LDuVpRgHAn8KpIGz9CDUPVz8AhWo
9ZSBm14QX01uvzmLhmIbedPrFBPumCxNf218rNHyOrykWciXrmjj33ZroyvN3OnFCe2XdPhZ4on7
RkxzOxnWiDVJbryVY/kjTBCakH2EaNUt4pTeCcSo+WZr+BkqvTfspW9u6MGlwqZmK3sHlUwP9uvW
0Tef+N6XgGHqKbt4ITMIqGjRixSIoxT7KvGLffLfNn2Ksk1QeYh323r0MgUjKC/fQ/vbPKZhZLy6
RWe8JrPCoA+m5SzVWPG6szYDD5Eu2mAbr3zAJieLbv3zhjTyiErryV4Or4L6ANzdRxAdbluldM6L
FEncMNo1w3h2gth5adFGfxhjBZq5DgCtMAPY0TjSHKUzEcHwGS051jR+m29B/TZ7LtC4B9j89/nq
7neRKf4eZj/AKGxTXuDS6VjcNd2tKm2tWe9qje+Z1DAxLY5zBcDuVtV9jpqzow9w41GaRmMmndfF
KrYeVfAqbdPsX7ScF0Nqdav0p9aqC3rwR6Xo7emxBBxyf2uCBYmj1eBtDCePnhyX17xFO8uedHND
bpdMsTEEL1J4anhUC2N+kNrou81DVLvHQk+jZDs3SxS4rpyN7C0ivvKppRM6a5L4sLYZXvLLU1U+
en3ZPGsRrLJfDt6iY6O+SMFzhIJHT7Z6bfPN4VMdqeMVRR/1pQ/8+Fpr9l9rh4R1CsobTXNc21zs
ytrxdtKmHxCsQEZoa432dNWj+KkdveyBb2D2QAr90kOCuEgNo0xb3ciml4YvWmu25z/a5DCrKb7X
rR/stLLKAPnkzrMUbk2U0IEQAEOdtlJVAOmSi6mHXQJH9bWO/fLVT0rCa14cHaUti3JilTEQ8zAv
yu1U+eqGZ98/S2fTwKO1QKXYMIH/lCp2WCnD7D7oovq1nsuXlkDhPXqv9WuRIHJrhoq/VaGD4vUw
3Dmd2XMB2BkCn9qRSAUppdn1qzrV8WMTu2fZKU34jGkE7xvvrE1D+TCZ451dhz33czA+NeZQXryx
7kAFTUF2XwflPi/3ijqUu6Zx6p1mBTPAI785mIrh3PcJFI2495PFfmyPj9vnxvAL+PD91S/7e6sP
UGwPyUnBS/jud/HBChE8SCxWOgUzAK/UqtMY2T9nNwfBVp/VPoA5oYRgutVe37XMQbYNs4/cw19I
zzYzKOHtGCkQSX2+5pLtAx8Du94Eg64qwwXExCetdqJjwAeBALcKJB2Qct/rd+qM1lyrKQbJBdhJ
rnJMR/2ddReDDeiFXWmoD1mXnjGjVq5VV0KP7Qf3nPUQ4AzjU9wMMcs/l3UyaM+sD93XObO0y0RG
m3hHSzDRKDZZPrVwpjbqiJMu6sSkbyfcALyyTzbtzDeSxfC92j9rYeM9LSJ8EyQGe6pMeI+BcTWb
WD0oGKNsiuh9nuc3MkK7qNXKQ2G37l2f4QZDIIDNtZgGFOBto7pDtOwzCIsRF7q2P5ROiI+rrvsP
ff6T04QX5FaMDbrPw9YxDTK3haJdM+aqmTWqz0bKmYcqm+8sBGeDEJBIpmC5mOhw8qbk1GhDfak7
v95jHznsGscJrqlbzzu11T8HI/4BIKa6fTBD0VDn8tkC/vFc6eYnJY6qU4Za4xWZRHAlfFP2aeO0
17IoiJLoA/yt2d8G1dRfARKcuhpBxrZOtnldHr1s9M65MVW7lHkDSysz3Bi4aW3rvjtZ1YIIDDpt
bw52cgAg/B2ppm+LmejJJEu+5Wr1W+Bw3RZ1NiJ4PDd2owDXS9r2TqNEJwG4FloSrNg7g6+9YcO2
Ub9XiT7BqzPruwGgwVlZAh5G8ywzam2ZVjNF4THqyIOkIcIseYJkRDS06ic9+9bbykOawvNFHGWb
xs+gl3/PrlFdyL+pfAmTGs019TIVlfZiwvAweexJ99r1kIC/caqtkYfRtcur4BKMzDAyjfd3CvHl
SbsSub1heXrLjJCV06NJ4USfMOplgpkQQ7Wruj6G9vTdNVX3OrpJuyUU2IaEQm9gB7zVyC3Zzjno
QxwhAsg0Wo5pWVEvkZLPEAHy7RBHP5usxCU7Mk98y/sExAryVvWBC/q7TrGIGQnDk33AlKOtrCcC
I/omBl228+Pm1XMbOGZug/ubahTnsGYcjBVzOw99sy07YgJ1/oSmqXrto0i7tkvhmBhWOpAw03wT
6oG/NzuQeqGms0JRnI6x12r2QZK4W0BZh6gIfipkHlBiiFAUIpTxo7eG8r1F1pyP9qnLsbFzXDhN
ekAORB2hp3pMj++DBiDP/MyKpN2S96xK8wFb82yDG8CnNFZD/rxjLRDq3QS5+HH0CLDXejeRFQ5e
EFbh89lWIJR8tQOHb8bXEeTlBtssZhUsCrtEhcNjtgSv5zQ42N6iPlv1PwPXzxAoM4A3unoKiMHM
AR76x3DGqlGHML/pNKhM7a8B0mAE7HffeMD5atsh6uxszLxVtwhNF3u16EAodwoGLJqqIB+JXkwQ
+CQWSvd1qqaXMbSbK6HGbDt3E6JoWfsIe/mFSHOzsdCTP3uTDgpU962zY7sXxe+9i5L47sVacDpV
3H1rXO9aRgyzZqMwjKVVdZpRWMJC9esAEPVYdd1XvA8MOMF2sFfKZLof8Cq6OgSPi4VAHKT6a+q4
d+AfJmbZo88VHL6OrNqJbgTAl+J4rxudv2kKSBRZXBGoaAOTrFtpnSq3KjZWYrdHoOsFoDjPAnTD
x+AAmfni5CSl9ALNLaRjX0urc4nyFNouieNjObXmsa8r76/Ue4PL1Kmt/2O26x2cd76l3gKRUX5E
Rr/NrSy46GOAP2KlNjtW6t6pB3h2tMCBgjshJaX4LN46CPeOVRD0UM0dc8Z7b7SGp3RAo8ihhphM
sm/N4C3PFPtuLaqhcG5Vm5n/2a6hiGHz9WD5zB29wQLH6GYAPSvPO/iB721DD/U1jaFvy5J5o6sB
r6JvGndzHZM2ZfbxM831fR4k00WdkW9CKOpZi4Nf1uIQBVXnim6xPIyszvgQL8UinmPmo3ZVzbp9
Hvp2emjjZeSm5pVB+1xHTHWrOj2WgaOG29ThNoIJOyst64+uT5l5WNF7kuroHJrFk2WM9mHMI9bf
S+G797PXwUNrtXjfdM+p0ySXkOXBJfWdaGcUEABgY0d3lm0+64EBe8MbeaKwexxAXBHfi/eDUj/P
GFQS2GNx1i0CZ1p2EgyYvWSkoQoDSzStxesKBOZ/C6UjX9SjbVp42GUYIZJafglSY8y8ljALfg0O
sudLIkCZ9b3uY+uK4RYcCcxAPTjWQQ8aawqGiRWnz7GERq4ISp95UIu7xpye1HAeoXb49m5ElWY7
LVVkCqZtb3KzzNQFaOaEKbySDunJWQNd5JnFHYiM0zDBSAGu9NCZ3bPS4v+Um3Gy0zHRnLeCmQsX
Ar8F/mzvDFMOp2B2H8ZU05gKdtmjR2ruEjfV+wzc6BNeG6ANi2/hEKWf1ByXGK/96RY+D7dECZwl
VFDPOiudlAfK8VztXoqJTxgAK0/Z+dIbDXDs1UopFcCePkiBqc7Ni5wG18q3qA7ycxaXDNlj5+ww
7AYeQkoBEFwxbwsU0yKnsHkv7K3JkHc/aFB6a4AC+K8Nh6Th7yE54t/HBFhPyRy+h0jBIT56mLCW
2znOCMF9wRsB0N4lGncX/d9U2aZ9/Zt1TXvXDtmxHms+k6ACEwdLazWBJNTC46zrsxN+KfLS+IyE
PIqc44ueBNYpHZSXmSDAQm9Vj5W5GA/EX9XOOMXeGJKt33nx7J3DyHqISaVtUx1ZpVbNEf4zQIzb
d66pT1ctjd9GlVVqWAXIKIZQhheTpspH1yZp+HtAgd5vChBBVncHm4Q3WK7SvglHpNPvbnC0V2C7
LtLYysRCwGSc1hZcfZ72za5Ibe8JFoDzqE5vMwi+JwMwgp0HzaGKk88lEwPkKyOglSXJVKnOqZ4x
5yszAJqKckw6N2T+ZKTAX6xdHnTGtiqL/gQ7onjrzLo5jbBFtlLVE6cBb1xb+IUqzT3TZf6ftrN3
ehn8nGxlOhZxOt8h/PHUz4C9TddOHgOkXB6DRqvJDCOF6fROurdquzqW0MCNAHaGkiAxl/HzFqaG
OyAV7IQkGYtg48xjtmcV/WgQ52AU32XZYxcCFvuW22+YlrXnbMHMlAuuLgRhcTadx2jBjdbGpJ4B
RoQLklSKSY/eFcXw9/F/m6RdumfLa1dfyoDr6rXQ6TZZkVIK0LPRQU5rdRXs/MOEI+TJCt/iBqSA
/zo2QXoIoPParQG3aBhfESpH3RDPu5uuhmCEBDeUmSwY3NhByXsR3JAdnZ9Ckhy/T24TXMBlWfOe
ySq/RDbljbYquGQn2UxmIkiwsPj3hroA7eu2OgpCpXKcFkghc9nsUvTArYMGrwd/kyjaEkegNQCL
tSer8sVR8l2iBjjk/jT7ARTzcuGa5YyyteITbS1R571AFaVxnLMpO0nPyGm5MsgiBn8f3y4nkV5a
qE4b28nSnfzKBK1pErAIny2ufsegUY+iMOJ4W0juwxkM549uuX+jGTmnHDVqyQFLkcj1l82YJTIp
LYzvpJpl1TEsFR3/meU35eA+A7wzTvIn5WfgvBxG1YA4SV/tvbL8KcelYwDHfLmNtzssjYKXyn2y
LtZCGl3bxlLvjkit4MkE6OOG/ZWnAdotGepxSse9qtffBA8sxQCMuqvh1xFPRXIkqwYbM6LKSRnj
3WYvSe8bzitUg689zMW914TcURsJ0UObNK9y7+3EfRyI+xzm2mBYt4YIvT2m7qS3ikvqsPxrQzTb
1psGdlgHQt0EO7ldcjdkq8TjM9nIpjwFVqj75JW7jVf0+QVfRw/0mWwuBUQEng3lWOH1ztgyJDNA
BGDOWA1jBPrHphzt4EgBEtk18sttc0570FB2dJK/NzYNMepmF7fJ53nUL3LlblcJaummsNJpJ9da
rkrSFqz/Ww3xlQUDIPdEjpAtabs9DlKXwkhxDGm6EIgmoo9D9yI3/vZoyqVZnwbZUxP53FRg2Hdy
KeRH6n3N9WmDQt8SQWeWa1Xf28U2BLnL2/U1c6efAV4Zh4zZAE/dq1blLUzb8JDPEJ1bfXrRl6FD
PttZbDvHOZhBAmPHt1Ghc6KE26AnZCV58b/+8B+/QTaxvYLsrof6reft7qEmg0Npb+g7GQLk+94h
N36yAWSNLylc3tvFvcEp/nhr/gBVfLyCBmm8IoI1OTcHI8y1eR+74Vely9T9eoUZBC+640LpXgcX
tX/KMLE8yG/p/eoxtWf1gEZjP2+bLLy2g64A81jGoeW1liNl61/bvK6cEQ4Ik508CX2cHpjCsHRZ
HgR9RNrJhGO9Pj5LB7ua6WDq2wEJtpM8wWNnDacpt1iWVPvcGTA+chdw5b/+XbtIz34IVtjLDeAK
CyBlffbm+N7VFwCjUdj1Im/D8LYMy/IkSXVtK4j+LCOSpc/O3neqAcxK+uQECmOk9JdifVv/eERv
m7J/rrzh5DXmVp6E2yHYChyV97YhQSBjIQv25ohC93l9w9dnWdqkGixPodr3hwaQ3jF0ooPsM+Vh
lx7r8R8fQanLXZOt2zFSv21+2C/VD223x7asbPvvoQdbORL8qXkO4MptUuAxRQrIrbdBOC8fDt2D
aBroLFQn/YAPBXl65gVyxwdbxxjUeczn9tlhbsD68KoTsZjVAo/t5DkHlDLU3Z21YFXnsXzOB7c7
mObMVKLR1Z0aFMRuegRmNiR4D8I7mPLFLtKch3oXROWjg3nxeuPlr0r19jqtdWlcH5MPhxRD2p56
7AflYZSiXoZr2dIT6EtmDOdJrr6cpADPOIFZ4bHrfWj1W3lLYLXTKpt/tA6u8VduIaIk65YJ1+A9
pLovtnApQi5YFyvpmTg41JB4wTeMif4p6oG7I2Oyl2sshdz2eJmeIJTLGnlKv+eTfvFiIzuo83iX
mCUCZV53kkFGY9Ru4eyWqOfuwiK4fQGM9iek/OwsJ5Q7L1uM9O3ChrGj4ec8eE+Yxbk3zLKf2K8+
nmeHXJ6IdTBQNdU5c9z6+/R21Hb9BPF+vYpl5jCSJstnJnMza+db0IWEVAIv4C9wyQYzcQ/5UelC
bg3KiYEuyqhZ+5uOmUy2wOtWx8l1zhPAHPK5R+iRaBRH9jbDMew2u7qtoiItKMi56dptEIZL/VAb
iXGQ88vv8u1oPLf642zk7UE1jWe5q+utla28637ExhRtxqJA6R8K+d8LtHXgUOTbL/XbxI7laYkj
DcsHMP57LbNz2PltPtwjyG6egKZVF2HtDFFXXXgWfpdhlt3ur9yJdYxZbwwf6F8p9Exz8uqdBUEa
WQzHwOGk4CVwGcF3KATuSy6Z3Bl5rAOV2KMFPNgv8A3572AuHdYRfb2Ttwd6Ge/Xi7DulS3p8n+f
irnaCHvpfh3q5cdI9TYXX+uydWucI2w/mNAizCATXaWzTyoei9JF/uxtyiWbOGzyqt02yWv/Dau/
fSjld/4xy7gdW+buFljAlYQg9hh86GX+SnKE0LW8JnOBHMw2mMyvaK0QTw775FQ0Yajupftt01++
oBFgkC5Ib/M4eVJlRrcWa9s0Z6QcNJQiNWBiyyRM/p21uKEkpf7HXPb268t5hIlzPxbouvVsN8DT
DzZZqnmLXm9BEuq7Kz/ErC+6q6tnmZbJpE62pLidepkWSpVEEJrXAQSQtbN0WauytRbrbVzb1r/x
4dgo/9Qh1MEYxpgpA2cHECA/SV3ePK54wjJ+2X/78XOpFZtIGdQ/ppFyC29P3vwtgGh/lsc1QkkX
0PRyD8KuQ3JDnpR/3pSjb0MVoJzm5Jbp7iMVJIApsi7hPnBChOAhe9cd6xpQdkix9pPq4P8YtDo/
33798iTfyB7rO3Obz9weZmn19Lwjf/Lf9062br1k82NdDrqd9Y9eH//Ax6MUjcRGa79pM1KzMq6s
swc59p/a1i6y9zbPls21kPuxVmVLjvvXs/6xnJHe0vHDn/qntg9n/fCXgmXAx2iu7kIYfcsrjocz
uYpqvq1V5YWXglAK5ExoRCzelzDbWqxtc4YnKPQ7+lStweatkwy3cvK16x97ZNM3AxBCpOBvT7S8
LPKerC/L+lL9a9t6mLx30u+f2v6/p/LnfCH3FzFov3Hn4tDGtHaZC8uHay1uK9m1/kes4p+6f2i7
rSeW097+gpznQ5/bXxgS76opw2+188KtDA2yBpWt9RstY8hala11QrZ2/tD2oSr9/B7BgP6HViOJ
kBQ2RD5eTnLvTG/lEb5tSqvUZ0LZLKuzKjvoXvG6Du+AqaCNr3VlXmjkUpeRn7lQQETJyiz3Fjry
A6udtzI8EP1HkrVBGfhvutpt0LBVYggyuhTlDAkT8bfdPw2366PgyKJ/7bM+Bmvbh8dFqrJ3DJqU
kIUL02tQZ3PXOXo6b2X9mwAwIFyUjG9BO0SH2xsvF2UtbsPqWpfL9a9V2bG+ulINCKT8PXxL/cMZ
pG3OErATWsJrtA72t4n1bb/cn/XIBq8SFm/Z2SIwYiwRkj9Wjms3OVYKmRisVdn60E8G0bXtj39c
9nw4ZPAqZT8b96ACn2qoFLgGSA8i5YYGkmP5cJU44rWvMnT5WZJlJ7kyZdLn2WlWnU2TOdZJXvb1
jt7e/T+CmX9MFdausiW3Nyp6Inq3TrcgV+4gemLEETIpOlrZw+yVpGNQc9GmB3lFb3FKeQLGWY+b
v+RF/juqVavBHutsUicNycE8z84JEsGwxCGtSVE3ZCs3a923AgX9s9DalIvusDNbGJAxIK+RD0vX
gqOp+3fC2bZIAEQq2jVyVeW+1BlUJr0q3soYnonwyfXlBs8tojvtLZ754fLLRf3jFt2WrrerLmsW
2by95hHJydkzp71cZfmzayE/YK3Khf3QdlvVyZ6PZM61p+xe/yU9DPWtjbXeBhtDrOKC3H/ving8
GggB7nUYs1ShniFAWpzxmWSvpZM7Mxxkepa9ngfMU08SvJvq4DXSsqO2nENN6uy+DOp2I73mLhtP
ylyaO7XPAOkNQ7FpIl51KbzMNbe2B8BTA1N0TRP3oEahle+RDMJwmZX9nqgkqOHJOTd60DzCySLX
jGgsxPPMwb0oVq+pP74tiPaXABnYF/g39Q7VuBFVDqrSliF4lCWkJ+oRFYjYrtKX2HNQFjS7+ylG
C8EBtnDQye0fPcufn9Kq+QHf8dSbWvk+5iauWqn/NS+Zktf4wF/8QAUpnjVvvTdb3zyi9WR2/YCE
g9aijjMMm6Cp68/1DKaXJXn5SVdTe4uiDvCqCNkutVhsAUxCyXNuVeg3qequQiIYZagSHDdGjNXD
uOwhlISZwICjQJhox6awy4d5SqoH2ZIiKwoH3bM8R1iYILxVxMGurJAf8qfhi0ny7Niqi5RfplYG
diQoceyWAPDG9Vm5xUWM6rUK4dPwMRJVUTDctVkBJshrB9bDTeFeQGqQXvMItreofk39FD0NSwHR
JXry1eQrsprKWZrKDJNudBdR5SoQPjMssjVO8NSghv2kkgl9ShVN207jGLCCYEdse0CrUptrmWMp
iofsZhqG7kFLOu9xXoo6A7Zn82zBrqbHuiPUs3SrlQ6uaAPZGXPCbG4cdXRh/F9TEs0PtxpoDpR/
HZ659fgqsrxHVGaibRW2G3RPjb2jWeZumpocjTfA9IWhmRfbAeoMrFXb6baetBus4JHBwAG89MLy
WkG1uzZLsVZ5Po9JQQx1QNrIhptW6pd8NlNjq5mGdpGimIL/NBZ9pWwnD5a7F6YEmxE1eOt9AKOu
PfZfkiH/yyCVDi4cuj/vlgmfGWQiaIWiQiWmn3+R7vwc5on+ZWoS0AoI4rwFYwbsGh2sx1kjl2xN
iXVXuXl/0fu4PaVpXDxwCzQo/6360owKD1eWmveq0b/VqAbdu1HyONhVA/VVqV/insSRg9jjXqqy
g1ToJ+TX8309bnqMOzbT0j3WUkz5YrBcy3FksGlyFGi3jBm7Pw628q9OOpt3cqq6MbUHxwtPkMNw
6syQRTvwwal26y9og+R3GM7J7by1MbePTdfucxVZm62PxXIfZK8YFc4E7YuGtbJt3kG0aF7gnvcP
hI7PUsNot33BtA4yVDYi1rT0kDbHKD8elLhvqoseF66BALWh/RCxWDYVGHRX9NP6az0QVi5T1E5k
h4OSxRkZzAQ0G5dCN5X2iNimtpWqXJ4sVZdPlQMmbLk+9jgCdKmWiV58tMfft38nTXL/aBc1nLPl
+qE6DSIvmzz86XlmxsFEOUU2paiCGYb7WpenbWyRkPyjUXbLng5yx254BDgDAi8YNuC6sFQoKwYl
vf6rroPw1NtDgMZ7WH0ty4Psj4ewPqQ6qk3VrDgErBUXt3DigecmiIJrtxRDgu6Ja/jHP3b0fYqd
zHvg2/EeCkN8V44ZHoZLIVvSZrLKxrLBRlEt1qIGv8F/6SiH3HqvR3cj5oD/n0NSdwBfoWrHj6dp
uwKR2+fxoVSJBm4//DrpLX9kKkq9uabtwqMg7WhaLQxYFCnvo6XIEZi4l+rk+ygWRv4AeV2NCa4v
u0sV5fLN2km2cNC748PXkUfm4NglqhKWlYcnxqQoF+fdAoqPspTs/XCoVOUPt6iOnhyEwG+Hyl/7
44hMN/ddCUDj447lV01lDNnxeS7sv1LsSUEuzW56105VeueOEYATDeXNLiPPqJKt2CdFqL2qZThc
Xb3+noea+jrYhfqqh/VDxwD7QG4apguig3z9egP9L6du9TsbaMm7m3EqkjnlfYqawXtUKZ/hIweP
stMsg3u/iO0n2QdSeJ9CqHvJl55j/Z4Mmvmm+VHxSUvO0oVvTvaqNg30y4ewTqdrH2jp/bgUiPvp
w8ZMajbtZt4wZoPGW6rSB6IpiRzf/aUmA+6lLrFLmEvpe+bV6GhrRruVqtE3w8nANXVXmhaK+Bvb
6voXbKyQLrJGfR9BqHxvemwRVPh6x4Vf+Q4UrNzZmW+eRiwzn0p7fANC032xym+z27ifLcVtL1kZ
IZ1k692XZgZIoTpW/oSIDlq6Yf87cOz2C5AtfTfHuIjbjf+mAT5Dw7YdwHuyFYftfsYaFr7wf5qg
Rf6980ObbjmgYrP5Wg5evcevrURhzineMsWyL03aTWhu98WbDmP6Bev3jexUgLG9gcD4DJNXvZcm
22/IL7hDeZTqiJrEWfOmZCvVOnbNp5ksndTkjN2g3qtovekwou+CaQaXUFihcVejFQMtuvZRYbPz
e4LucbcDi4esJ9Ky+8ofnIvs6Vvf25vaYPHc4XYy+4w8CMZE771a9Vs4PtFFqk6k2sAUov5OqjZG
RPhA6v5VqrMyfXP55j9IbeqzJ8br/MmIwff4Y3AKo0F5TrNWvY98aMShj13VkFdPAH32yE70z6XX
fkriVr0DrDA863rLqxKjKl8l7lU6SDu6iIdSqbMHaZLCROUosiEw1J2O4WqBe2xmB8/SPYaO9pSb
z01THNzOrTAsrPfImJd39uQUd1EHWW4RCy7vFJWi6SoXmVl12sVej+i4HTWPoeZgBT5ZbyiEpV9U
q/L26GaWJ6nC0QFSrxfvpTkiSWn0YAmWblo/+Rs0/UDV5CPuymoLULxKv4Cizo7Q8Z2DTu7ji20Z
d7mrWK9mmDn3ZWIBsFi6tZP6awIteebTpt0zrdNwI2LLXYpZS/0tEbwG/O5/2tYusmUp7a+q17Xj
Px2vtwBgOjt+rMe5eRiVCrh04SJ9B6rL5Ev0K1f9T+Y42O+NM6IPlOvFNQsNG2XjKgURN8yf+8p9
lq6jkV7ryPD+qptc3bl1bN2npYcBS12jloIu7CfoSD8UxK/2cbF1gQ1d1ZKXyh3jb50GQMwy3ObR
M7vgothOcozSUH1FVaXeyOmd+S+19JofHXkjYERmjA7jZJyI2Zao7pbWs2ejOc7r7iBsqeWbJKsL
lHHRqLqWjKlXuwx3va/Hlxpx8r933PrI7nJthUcC+BkZ/506B2q8k/0huMernC12XBrtCjph5Zjn
W1V2656WjAde7ejWM9D0Z8tMrKNq/w9j57Ubu5Js2y9KgCbpXqtY3sjbF0JLWqL3nl9/Bqnu1u6D
c4H7QtAVq0TRREbEHLNHu/17CMOSJ5P28qMVGGKTqLmGLVVv7Q36fQ943dRnVZfW1ozT8XbEx8Xt
GqV+4m5UaP2xrXdi5zvYPOK7dh7tPiYkHXJje/dgNrn8RJMILFLynOfq46ZNYwuRij9tqrKsrpHW
VHupl/0xtBsDd1+vwJagteBj0azKgw9lplaAxfI67y3yh6c4lOKvoNPy54vSTAUVlxtfY9J/BEJY
r6pZp9CO1ekhMGGDE6L4N0io7V06Q8UV4SWnLomMHemA5MZGCkSPc22QP+NBZnpT8MYD+B3xofjS
fHyQ6U4iwiYIj31b/k0hI2tt9+hjzVE3911LzzKc4vrRaRgTtl2p3tC30dKeg8MSuivLJbnmeXtN
0/GgGqwZaaAkuMWpbXpa5iyrogQIAuHSxmBd8K+5V63eecwS51UdI3GRneNwDsD3VkFSHZfFVoc8
l1lRe9CiDjCVSlx2aAta3fLadp58BOmrsg+US1cW3lNYTW+a4WvXZWmaO8AtzbhZdnVU6xSqhne7
LAWdv2uSIrmXueY9eRO1xNyoHwrdsp683eCl1lvEq3LXDEqzs5ref8+1XdVX5ntBRxaWOWW17/0+
f8Xmbt0ZoX3POPKMyUN+rTwBPN9HvNF2gbr6WTdvCHMqzjjrzkqWYQfsaOQmArymh/rfxe7QAKYW
WH779LtDrVe6W5qtse2xFLy284QLY3RrvJHdZXHZQME2v9YTbltYVp9oduKb/bakuwHD0RW5u/yq
zxMTFO/JFvols8rpnizAa1uE4/sYzo0eDXoOOFAg9xLtNZr68X2oQmM9zOvDef1/72+DXPrd37M9
jkN72rr2bYBv/z7+7/r/1/H/e//le7WyR7ntyI3MjGjdM2C/K/qxutMsqe3MeR24jOpu2ZAx+P1Z
t+wCKLK+K+Z1/+uzvDnBWQlnF2m8E5eJMastnbJWtlwZ6b/WKdhHO5nc/u62bBwix1lVFXoDv7gR
aWMgmETzNahV728s7nW3g2PjpoOa3yyTQfL/yrtnbaXW5UYLYuXslwjxeEgtCxDalXMzT5ZFUxeI
7n+W09LtGK7Bevz31mX97+LyiWUdbLtTFtLQ9rvq50i/ywkPvWmwbwpO10eH/QdEMuctRs/ERVVk
B8dDS6oN1v1ods6HDoCObKHT3xi2jeFoDG8lT5SQ6itqYoTHh7oQW11zpheIDP2u5agL8PQZWdZh
+Y4gpZ2vKxvjghO2c/ValULXfGzMK240ztoTfSMGrgO6vtXqZjhqVQCzezbcWRx1fsx1jCBHnMvg
a9mwTDpY3RubJiuU6J11kIksgOs03l1qxeIOQHTransHG7F4mmC66LBjgJBbckUIgi4mGqqdKNNu
x+APLL7+XcrmHcRI/xJGOMHHbdPdhHWn7pWoSQ/ekMhr4Gt4Yohiek6C5Jumw/SbDwfYwR+FlNCx
sP69w09mpw+tfy3zur7L54muEB4GObjEeQddm6VINS0bRlNc1QRdPMhkZdM7eXtd9l92w+Bpg2nk
iAEacJp49mSnZR4v2S6+84F14KtWJ7dAhzCIMDBG01tl2OKDVl0Nv413JdKaS5wiqtAHOZ0tm85i
1PHmyUr78JCDMj45MjQOpD3yozNO/TEth+EglLA4pXqOsY/Xhee49kA89ZZ9josRr9eKJEnYxt42
ahoFBwal2tpOPiB0BboMAKq7pT5RbJLIau88aE9wg+kd5IlDN1DZdQ9Ti9UP5s7DY2iAR27lqmsD
klJ+rjzV1KDXwaDoz4Ntw/KGe/qC90y3KsNxuHj4UIGgzhK3HIMQEhb8ON5NCD68ZPoT1/bGw4/s
lep1DdcmnLX2U/hAL+l3aCrTHxHrf0j8Ii83fBLlvq1t04aXs9fLXTcfwY7w76APrMDiYWBAZY5A
Omkx+ZPTl6i18sOh14AhYNqfYKMOtxVG6jONfwK6Vl0cY2xBIXMHMDIq9mmtApIB3jdcI2gtBOXD
PpMifPSEY10tFTXtYgQfyA7JneH1+y7px1dpMnZSVf/RzrlT1DHLwQYow2tIA+DGL/puv3xKi+JD
pffqMbPU3iWXmB9RBEUMVefOYMPBkMNrVj+r5AgQcdllmfvHSnPesqz831t+dx/ShU/IF/weZ1lX
ljY6NAp46xTHwKtRNFg5NqJ9bjGwPA6ekoKv4JSk8LbJW/YoPeZFiHbOZmxyfC7nRU2OiJakkR+W
RS+p1BXqxGiFyQMiOdNiUDBPtCzA76mQY3EanLjEwYK5ZfK7zzK3rMNpnL1rjRalPqMb6//jcxPA
qAKB+n8de1n8x1db+AgciIRW/1j3+5Hl+4ewmI5p8lqPQfDIM9db5ZFlHDQPbUWX6Q+KY3k7vQ/E
esr4N1tOHt2aZb5flpYPSd15aNrUuRiG2IMumq5OWyMpbLLmpRuscqX3lv/R+OIRQZHzJVV1m9k8
DuCAr30100J2AMrbptE3yYwb6CDRnzKsIl47dfM6292vY6MtLuS5TwoQ9wtCgfKSqWWwBWc6rWKp
lJffDctWAqx/7Sex5Mkba620z7TI4Nw8H2H5yLLj72JnDtbK6itqlv/5kv91aDHE6IU07zmhRxVg
5vwlvwdYFpNe2VP8io6u3Qvr3A4+BkRYh+L4IroACYlm3UpIjreJOT991ZwOAxnYP+tQ+mKplNh7
i1TBxVIwLokUUP8/i/M6nLr7SzhPlnW0YKobfNGogsxbfzcs+y3rykpJt7LHFWBZbEw924RgYdw2
Gknvl9WfEOGCkyvVm+qPyN+6Yny2Cgbt1Vh7D9mUdS6tYt2d1kbQMK0hvbF1oCoRELfLaHT9Pqer
FoJjSM8+tlUHI3FggsxP8d5SwmuWKOU2Zax7q8DaJWNA9joxKkFiPU+f+HXBmpy3/RKbEFCMScp3
PEVfvToxPwvDOyokMn1IOOia4iomlH7Ki8YE30eSgYJG+z2MztnLsvxTr6MPIclS87SkgZ6uIcPo
cMOSoBYMkJ7plPZPXtXXMM0ZQCxbBysoTkGKFHDZmmHhefa6qV4tW6MkSPG8hCm3bB0bM7lWQr7H
85GoeGQ3SVU+LNsiaZNzArRETB7eFI0irhFOQsz7xhTeLHPLREn9t0lTysPvqmUON9TAjfDx+fnU
71bFSq1dRCFqtayz6gDcpF2jOwUOuv7d7/d7lD691DI3j96kse8U4UqFEulhiJ2CEpFH8URN1JNj
t+pJQUeFZj1Ud8kEKmbZsEwGG2rQWsz7VEKM5fb3M6onPoupgGz3n8P8YxfDitCQLQf/PVqHTce6
s8bC/TnustlLIr7iH3tOphBr7LCkq5sOQrD58KKvkAiiYP3HB5cNP1+5/MAgVbytI+Xzzzp9+QW/
Xz46MZegZ7XKoQ4a9//8m373/tdx1a/Uh9vw8xvms7DM/ePHzj/u5zctW36+tC3SmwiwK1LxndHY
yimfd1t28GRFmmeZXbYsk3E5/custFvQDf0fh4rQRbT9lmgDO7WhvtRxWK4rDCz8EKmZX2cfRl6P
MPToaeyUgxl4085y2r+05Y5uAlhRCT87LcY6Upr4UTjwwZy+PQRJ81WlnrMlZjrZIEzDUgtd1Rxn
lK3zaQossqN2JSoe5IBmJTh82yHHWONuZVfxM+PMPSK8J1l3zqrjtoPrMT5WXklzcfuk+gMHQ+YH
ETu+dkp9tiL0lyVdTyR0NgnZrVxqH0HenwVVzzHHEnEEwVDMBb9cUHSI0fvu0REzTHXiUyjUu6qJ
xa0SMeQt8DO6Lb2TJBbBXm5e1Q8dMqkkvvysUzFxWU15nx5+P+WTyXPTCuQSvqnidtmABu2jmVBc
lU2HlHN6qMuHOpH9bU8g1FgVLPSMIXk/0TICvCzih/hPosBkBYccbA/K1oLs0AyrAampdOg3NJJr
pw44gM2TMfHuqh4df5qfLL836PpnkpMtXqMxG7ZaDmtsWZdBYNhNuKyRMP33unYikABpqu1KXPRy
2/Bu0nkCjsIprPK2McE1JQ1cnIEY5naaJ2GiF3t7tMbVssgTRL+NoFEgGKp/Vv2ur035EhqNflxW
2aLU4JINE3ahdb5Z1i0TXfM0ykQwG5dd/rEBYp4+1j9fvKw2tJz67phnh+WLl3Ve0K9Mp9HdZqyo
WM8/ctkYxkp2MkwAhPMqg7T61bKE2/tBdJcXmxxB8G2jquEdNfPvISy9Q6/qF0DkyXnArOp2mdgT
rH+wVsb2d10ydhkmbpD5Y0VEAkmjp+N53R5jIzZuSfYbP59tQ3Mz5R7uR0FT46JlM2jzEjyGJqOw
dz/LOCSV2ypP5Jo+X7YHhaGd5uA5qu2bySE66KaSWlHZylvHicWNEZ78eUEPo39NBqN6a8laHkeZ
zMNC9D64/9GY8bvfEEM5SiYevcuBLCU38a4IbzG8a69FPro/V9RUhD69xs0KKnJ9k1epfydJkt1p
Uf5QeP5wWnZbJoRk2gpboGK/LC77qlDWXaOkc3z51LIORUWCJCG+MIYb1o7iO7dJpju3cLmno663
775XQQmZ12tW2uEkFa28yEb5v+wGAfNA5T64LHsQ+d0qoaqfwonrLx/DZi98x7xFLGrd4iBWbtTA
xstgmKzbZYPaAPdUCoozy+KyAWCKvJYJASPOGwJybNBQStb1dRfy/I074/y7b0DuFDOz2tolWhlt
7ZGOCXCWwV2BGsLFniXe6BZktLXVlN5Wd3TI4fBb7kA9h3eyqdGG6jH5g4F8qK0nmArNXibLhNhl
wi0LN09tGog2Ch87PIFZiDeT+jzAw/+amxfh671kDV5+eGs49N/N1ioe5tDHZQ675pT69bGZVULt
3MK4zC2TfmmUnCcMammcXFaCrm13jkbFe4gAvuTjY/DTeDX3eSuE3dWrok2kWRpGsbPw4XdCjIzU
YVlOF9VDJ9MXOQuP2llJU80/AW8ilEfmoj8ySsBu0CBJCsDdPS4TrWyGCYOjauZv/GdWS5zPMNZg
YNQZ2Mdlc9dNKESX2QjsDMj/OKLMATifoh2UvZ8zZo9YkMRwRiLbpIS4nMWfzcBeTnNWZgf7BLsD
FGbIF+RGjLpAYtf+HVv55UGLSPJyN2D/5Rrqg4+v4zFvu1eL03oKsQPbNqp8D0bpbIa5qzbmMLlz
4omTbpa/9/dsL3PLf4AaVrCRPudK4JJ2UlrNrWJf7huM2o6mnhcHk0FCXEbVSijtrpfmU8JfbRgD
Cn1EHQr/YS4BtSImtwHST8JwowoR8yxKy+aOa2v+Zy1zKdCGTQkWhPdupx5ryBZ+aVLo0gtIfHEy
nP9xYpAoc95MpwahaKlrIVKPfD8JtzIwPmUaiI1unPO+Go51YPY/E12Gw9HT5jOXju+pqpVHJL/l
0clKoOPLbGY7nbpZZhfr1WVumcSWV9Lt5EDDmHvn89mOpdBLBDoEHf/nhVU4VnYIU0AAs0Z0/jOX
yfIH/y62qQ5ZRsU305s1TNPco7icjnzRnC6zzUTCK0ut0f39zyzX6e/iMueoPfZWCHh5eOdwApno
c9vf78RoZbBrpXGK59775TpYJuG82FPi2E5hfV5WFZ6BuYNvE40stgbd4mhgio7/b5fn94laV7iP
6hkasFk19jNrtVp/iIF8IZLnnM58iFJiY7BMlsUohEKshuK7IqTsTxhDNquptjpcUUQ0nCw7d3Vs
upp8GFd+irVugD+1q9gloxhN8Xbkfr6cZHhUixmsSzyCb2yO4RxS+pHS+UZLO3Sj8SXNy2AFo4xC
6VQEZ5NemIvvtWvq7fWqH9NrqvKKyJzScB0oqyelbNY8MgpK6GQWi7I9gBuYh7aTcof6XttPPQ5C
po0nrfXSVE22lRRh6GJvO7xYan8bNhhRymwlupT6CG2CLi9cHhrRjdRUcz2qo9h4osEWptO2sP/B
001PukwOWVGQv8OSKKzlW9mXeBaOyRb8UrgxEPrlTXsO/EpZ8XJEmRzkuVsjyAjaM+BX+kkiSrpC
ofTqRyRV0FKtgbKF276cPaIbnS5cUhQUp9dTofX4G9u1W4CoqG1yjd3wXVucGLtzsErh81PnnP0x
jtYhBlteFilwTbEoDVXS1Z0C+FaPoONjmll235GHIluhk2o9TIa982DdiKLZN1rASYBDF0qTMy0D
tOJ1L+mL6Z8de05dYgRJPFZ/Wby652eLqsKOscxDFu90MSIEFvT7t73YEVFMa+qP7wTPwcYe0e8X
woxhE9GmY0/EnhJtjg0ejfZN/nA/c8Z9bN8NIJD2VDyVM820uGfYODAoGf/oApUumvnWBxhs+7aC
11YrYU6hegrEd+PhLVMNl/kK0iKzuSTB9Ndg4zqreVGWDLKF5V1zrf0sU+hIGrfoWu07zJrGnnpj
YOGYo0TSJSF6zuMaB1wTnRgKbjchnaBLROFTrCRrs5mRIrCWV4PWvHi8L1woryt8mfEHTSnh2HyX
WTohTIipW9OVM0L0Mi5tKbapX3t3I8T1qbT/FAmuer7if4yd2DY2A8Fe7dw5AOxMPTjRK7c1nOBL
wGFd5QPexOowvTolCQsSkKr4a2GRCNdIDw+6SibPiZQ7iAv2Wh8T1wu6x1G1txjh0j4S0IolpEK1
lRGSiD/jUm23Uzm07hgkxVbYz4HIspURpd6mSjLyM122NUyRn6eAA/YNmcFQVW/8IWpAU46HVvlg
5B+sndHqNm31UMdYtVb4dZHP35hO8aY2HXgWAEm2julx0z3TkasDO4qCNS6e6YpoUF1P8FdXDoap
q2Yc0lVkBXtDCmXVgewyI/kMSKyUNEmC+UqIj0rFzSLcV2yIoYra7lXdN9g2vvhO9+H5ZQXUKf+K
ptdJi4GvJcEnzbmpW2tPWCg+dfRLUnWBltqfHJCpc22jGVrbJdc2jK1FyowmYNPTvknfgDAx36Le
uOYDRfvEOUuN3VK1v+gK0T/P9GjT4TrcFPXZm1oMZLNxhz2vibtsFuzHPzhnk69+jLP2XW0xlFea
8VZGRP7tNON6cxKBWKNT6JM8oTMgky09w4ANfa6JdZW3AMGij46TtKoKTIGFLg7FQJAVSLVcNzvO
veImFgl/LAVOerGtUsO7w9uw2VDaidZDaT2ZQ+rqWcuDQIChTZJXPO4TV3UoeNdVE67qOn2hXxSR
Y8MYeohD/JLo3jQrjIRnn1g6o4dNLZJnYP53oNPsVf3SmRDoyjBGd98f7FD7ykX8lYbaZ13qmAVW
kPkVxlBkuHdZ345bO6VYEKr0stsJfUTB6L+qZEGHFNhfP+YPSlReyzlRlY1zIfavXltYL/T84IBW
2bqTK7h31WYQ5ix3Lm66IFqFuUm2ZG7ULf3hkKu8FFJ6hEzgfbBeeGqa/jpSD1Ua3lg0YqyKJL+m
cf6d6tahLM2POmTgNcjbwE5SVyrJnkYV8kFeg19L76Grt/tjg5uZD6raLelA37R6BJGn72LXFLjR
a6IZV8LIBtfTxacN2SjwOhrRQ30jMZXSGsvcjUP1iM0bZehU7sgC7IyJTGaQPWWDspW4em/twKR/
mJ6V0OAyE/mro+TRsVv7gT0zxO47PYA2njyPU5O48Gceg2r6zAfzRcvHu85ca6lZbk1/uEygOWMT
8lyN/6RqmpccjLWd13AGc42KmqwPsefRpm3u+lC4dojX/dsYFu+OnzyaRXseTHoalf45aJJ9TQ9O
PHBNRE29BckGmqY7B4ADaWgDjFYlhhsXjMBF5eoV9ydUeSPZl3Xek8QdYcbBhwYagHeFb7yPzfCO
N3W6shLxVNuAbJpQe6vT+LMHp6eXwxv6sr+07dIXq++mLjy0Mn0ckZGvEyW/L1rg5SEcpi6mo5rz
8SAxEdvllAHo+dPJHdXTjgIkMLX64LftHZ5GeAja5Mf7xvpbyxo0BW9YPLaxes8kyF8Ayisheywv
lQxsU3LWmuwuBs2zUqfe2EjH2Q2mc3hLawB90IYO+WA08PZjmuVH2iMCfDRxYz9hipFf0Q3TwmeB
Tde4IwuPzA5Z4cb4VNLmHCv9a8uPYuj3EtKEAekzeXYqceLJ90BzWbFqW4tT719VnOlzQ9s1Ub8f
cm9b7+s+29acFh4SjPypHQ4ransh8X8PCtgqriFZqn2Dn5pSYyw2OOc4h/XZ6jH1lGzbh9y9ve39
TRIslGP607KhejHb5qw5zW1rJ2v8HO6Kxn83UsaNSMiwbuiTNwtNPXzSvFtTmsHlQWL9OXFtUBEA
G58RNlRqT0QzbGxdocG43UnGGQeH0XKeXrEerYgDQoVcFbdL+2I2JJWnxB5WcHhukmioV6UFEVCR
NBzpqf+Ym8nfohmqVdokvVs6LY6RiA6rQDl0inNv6QSRYwA5O/O7k14TZRet99423HdTq21NYN5W
3V10sneQU2IXxJ0pEqqhpQdKlN4pkLsvMAhpdPJJoenkDqtO5yRbnEYsTyYe6GrqtprlIPi37VUX
9ambPtQpjKguFspW02E21FV4jwF848G25wVHJHnnfClD255VQGSMxoy97TWPQo5gN532XTaQxkcR
0vfSvle1s/U7kKJ1iEexEztuQoqgosCR0BjvZorg5iEIK2W0Ln0yAq2ipGSs4306dfYBk8kXKwTe
wxu87YovtSE2Hntuzxy+ThSepchxmOthKEZcLmV4r/L4cVEn0dWEf88Ulmc/zL8xGQ1WUm0pK+lP
Xm1jVJL9USHX2VOFSkLFEcwLbfw5s0vrlyeTYNFvsmvnUDTEXwTU1QUB0TOx9rNN0WJt+LNXhDZ8
jgYjgNjuhqvt8KoxRze229lhkLe5iYFUVMNRLV9ireTu6NdmNSk3RpcOBONJvJI2MZiZ0Lfhh98d
+ezmZOQzIcsY4L0N/ZOR9xtVMwYCK0wzQgu2g9nein4oDqGIb3WfgBxP2kwzsp1OZqosp56ANuh2
iLT12kxdEkJPZuD/gW8FOzWmZy9QS+4ALhrxTdLvI8zjg2fqA87ADdXKa1qAMQNxL1cJ3bb7yfAr
t4aI6fTROpqMS9U69Ka2fw1xxGr5HGLMmpGEBvhI711cbJAy3kadlFslK9+ALBzbbIL4nM+I5vdS
Ylw9OCpi/Tx4KqRFJEQPlE2SYFUqPnFnHoKZpAU9s3c0LRlYQ1r9OjIR95gjqhDjI2pBQHb9iGe7
qW2lPj5qinkuI+7AgDMcS0wlqEr+NSyvc5MG4nC6CVRzF5rD+zQc6Zx5SuhIXeELUm5SlfOElfgV
JQZtIxPjdROtUjPOKXjjRUDmm3vb1tBDXrX6JNStieHRyjHEg8zltgNwOz+k8hUcVKRQIw3Uu5ku
h/tHzINN6CfQgW9doP/RTDFuPa0DloyEFKIhw9MkAW9HRGg4XP25QDtAYIJtYoB+hRi/CQMYSbH+
rZtNtjIH0v0G1CSem6QQDfCCmnIX2ooGVc5yY1xOV8LhKrEM7YOEy188lItTF1O11ijcj1gVxZp6
D7AvdWmVQUCpq64S58b8gU1IjtjVNAr7dryTBlxadRj2ltrZxAFRsQY1V0NPaV4jtQRH3ZxEyNWW
V3JVJ8VTlGTIkcwjYEx3yomf+8bB1ZckxcpMgl2P4zjUzulq0sJeyK9RdT6LdIpcGtkKLtP2zsr6
N6vuPyGJ7qdxXJua+p4PoQEtuQfRi/jCGyoDPkmframDKIV86GLrrq1tZBlReunslgJKqVDIdt4i
o8HRPtUfvea+lQqobhiiOIjhuKNYnjsE2SUx5FmqJreu3+DnRB2jUqybglFHl2e9G4TKLYYjT1qH
K6bTZls/GO8Dz+joBbTuKKhg4BJ5MJunV9u5t01Bk4g2s/jSZlg3TUSATYAJvs53Iy13Ryi22Jyv
uqql3hDsRJFdsuQJbJ5DsdPbc02uqyLQN0OkMhLrVHbVwmwjNFNf28faB9hJ0o/eBbzBnZaek8za
9KXyKpKEUkur7bwB5t7gYYaXgEErrXbtd81nUNJ6b+gH4os6SwgwemtlEFUy+upvlPhAJG1AHU5w
qQqdtZp3Jl+DH0LiiLVHb25W6uratqOv0QpeA+qU49ima9HBBowcbTxY40suw2TjabtEUpDO0KGi
QfU3Jj4wuWxf48yfM9SM/L2I/5pjVmteCNRKKpVMK351YhchIh3N+GkYeHsbuHpvi56QozMbyoQ1
5eEAk2jHcmAofxUeHhlxUFwbP9jqGIlsnXE4FbH2JxEIdoMI8vvMGyqbTzqSniiI51tBj8qq5I7f
OMJibOhwK/V9fc3GrQMFeBxJt9PPVbpe7ENny5EFligREqpaUY32L/HIhYThV+4lZ8USQM2jAmch
z6D0FNb7AMDGiqYla1Xl2levg51KnlTTynZ+rr5bqthb00D+xKGbRy++8hzUKbzuL3gzH0TU/bbU
gusEchiybxyvcYOFQjDdVAEWrrcDb1NuRQSH2QctMbR+d9/4W149B4vlkGeUitF52lnPjjqcxgoY
CZw5vOT16qar5EfGPwskyl0YO9pOzJbLQTGeE0OB+h5m7TYMGacpxP5F0T9zj9IGQlP9/Dg0N5U/
7vgcVfDWB3wbHLAVeopVTbg4YO2eEZJ6q7706B76coaX0tZfyG0/WmlLtEljqjHRcYZ1NdKJUxI7
DFN5RHk6AS/3Jk225HrLivaaN8XU3kuVXqqUngkStvc5J2+V9fqdSGJShlJ/7ahbqn7fubj/zDwV
xz8Hhnz0J3OvJgTo0seUj6cTEQCkPcawtga7tWx1Go0hCZOwunUC/674y4PXo/LTo6wcgu4ukYzU
zAo9TdRjiyKV16DCqGHUcvyg+kcApMmWHq7byOrOlBUQ+onkKhO/cRkEnvuZ3DrqD+qHn9kfVls/
1woXZmw8433xoJmZK318CrEAhgKOkex4rCvuFmRddIjva115bRvjj7A68sp0utU63nWRQjIm4v1v
TaGOYqI7lO01LuGA8wCgDW6GN6tv3jx4tYV/niAVgtQ+x5o5kbirP4ty2JaWeE6wJF5Zgd6v+5zA
WzHoZvC4Wohi2ix3kIpLZWXI5Jh7zZ9MIqEI2gkoJe1PVftgJfKkp2a91kRLTJXRfq8AqB4iIVw5
+/O2jrpBCo4VfZR/BmmwB1xxrMJgq8TGV2BX5KkqqoA4qWKlGO60sbjGJoaiVZkcig7L1FYpNnSF
f8RqTbuohkO3EW6imMJz1ND/5mWAg40NP+HUBjdWmNEk3J8zocJ3MtVghejR6/V7r0FC4XnfUyYe
NayEBjMPHkX8DjMxMyZtLXyFbqxeu46wx1y9UT+ttjloTviQ91TWUQB+Nd58soPkfVS7lzhDV43b
AvSrnL857K9j3F/yiPY8z/8ghPjAWDVYWXm3NYrxvS1mXZ7Ci1ykDh2BUw57XKPbjth8zlQOO6p4
gauPpGaVUMMAXiObELw7Bo4UcZ2d0wQ7pdy4T+1eUkEXb5Pfn5UShLSTXTQe4dKyd02e2+u0B3KX
NZuwD1/DpJLr79IoPg09+eMVBb2WWn6XQmtsrJSHi1nhtmQ04PFOU9ZvPPzj6XJCq60WJ3RGD5ro
aE5H+YvKYj/2YAkDvEGjSCGp12YdVyM955PUXYWaKgwuHy1I1q+VdTMNEU6JYbydfOuEgvLDlOV7
Mk03HZwvymrmhTvkxYyhtYnWdbKcHkzb32lVtLb6loZjgVtUNF0RLx2h1k670tA3BngD3j8qfpTJ
2ta4u7pJ6fZ4OkDRpw18sFsg6/xRhe7cDxbJG4t8ykonouMqzi568tzK2MVA9bYKmtegowQ+X4LT
iMUUjSXK1je5UNBPXKfE25ERf/Ws5krm9sYDlM8oAR1aUqobXIhOiUwfmkB7SwdTMtALCGvRU9kO
lCfZ8GLMwoelVcBXSMqQPC72jMYeMNV+LZrok9HvIyrQ5gA2H0/lyXPRvbwaxbkqvDfCA/oxAkIU
j0T9WVDIqVTMVtrRiDd2qu3pMiKtF406IUPp4w8pzrlViCtjzZchJbc7tdYWv+zMzQ2zZ0w/ONt0
AkUzySTeZ9UlywUFAg6wsWPxybh3NaKFkKFn74dJoJtMQVZikuUPtn/swp5BI+QEavtiXUQGtsWj
sRvrVD2KhApWiRKBSoTFQM0OFOQZ6m4cnfKAPC5cVSMeTIOqp/dirIHGW3G9WxZ/1oGhj7gv68Rz
LSQcgPgLjXdVg9m4leZ4GczuT8OrLUNg3BhYmNYwrktnPOQWknRETu8meWRV0n9q6a3Y8/dsJ5VA
tZUemT4g9gxtnqekqncdEXrV8w7rKhKQYfOAv/BH2ySzsou3zyT6g1Q7Z2d53xaenesxUT/oI+Nd
U9PuFinSx+c4eRMtQNVcJ7Q3e/Wvl9ncNETYqef90SPZrkkR2S7YAOnoQJyVjL/J5LFkl8ewn0O2
QJwCix4+73/4OrPlRpW1Td/Kjn3cRDMPHf33gWZZkiV5UlWdEK6yizkhmeHq+wHXKq9Vu/s/IUSS
IFlGSeb3Ts6P0NN/tBX07YFB2G/8PU7MGKRTsao9/eYlmH5bm2JQTnJ6u2hCYAwb+lSH873nvuCf
h+2hIFliFMt2iI+jaj9kxbmIzXYRp92jCECfU9fdl4VJSdM5Jzpqcsd9K3sLE/9AXgYrvcYTdOAp
GWXDvjyYatAtq9LgF+GRAo+q7I58DLGSgezB8OsVk+uOn7WxF61JoI7F6m1nBKGJ2QTMDtXGkUBz
CjxRE8PBoTEo17FVnMu4/dJnU9BiH7db38h+dtFYnWqcNgLK26rFStkIPB6wgwE+YBhrL1S/RINz
8oKfemWAyZbkobksOIvIFQyP8WPWvfhGhLuQyxotDIxggcR60dd4OfR5v3S9mLWzY3ULMNVtHKna
LfEYrfGOZXVLiaXPyIfSooPZUH2xW/OeNfaTrWa3KnPTtVKaEUSL4AseI0jYXX2LmkldQvRgGJxI
hw6xQ1QOKVI1y6nsuW51xOo6/2N9QltHhWBIK0m2BJlyln4wwMI2qmu/jij5s45Spd8CrmChgsQd
xL2re9ZwCrlLrkjdZWLbGoqm9klLMQRUDSxf2ryAVkXByireklji/SK6XTpQZ9ZSy9vr5r7O6mYx
BABT1UjxyXGS14YiH0+bXFkISA9Vmof7IG6nCbT+1ULisqBaGWB30pcXNcsAVnTrez5BT/43SYVl
qSUKc9f6WFGzhCZb3gVIAxsmI1ff5q4UOcXORkV30t636OuWcFSKtScsXNIHYA97SqxpJBW/aGw6
8DJuGJwRkm0Z4lLB9G7Rl0lzlWSmryrijSZD/gN1+VNgyWXaULfpcdTQOsqazKWKfdxKHD94IoTS
9JeyidRT3ambjDnlYnBQTkcjieWmevYK09iaaiM3OETuRxk7CzsR61AnsGUMeDgEgVkdOurtiQvB
PU76F1tAMlXrZ1Az/v9ihPpDRdaPqvguzSmrs27Fpza2iV5pN3gx4CIhRXSsHfBTWVK0L4xeQRSL
H2TqZeuxNngYd9UXLHrWwprmnznSuLHdWwkjaRrlL8IejZ2j57CZzXy4M6sJEyqh0xC/AYfPSUrm
tSl54mg31mbIbaF0JgLsikIgPzSWWbb1kqVltnQ04S+xXBFwOVG9FvGSyDaBAdT0kzynPW+RDPyE
jbS0lqZpTnkK8miZ8a22+W59rbZ3cZRAYOJnj8znpbT5i6XFW6InohIT2AxrQDK2294sz4JYnGRH
rD77Q5BfVUoo3FFi4fNfWYdJhd13VbLc4721YtgQNNKCOjPLcsB61rZb5Ms4aHcmC3fihTMiVhtT
bAGLDTxiNl57ykPCW9DKvqq2WT9kur9u4+FmdKguW6d9rny0ntCAyq0giIYhuj730Ugn5adJShBl
neB7YdjNynGbuwAMlcKhp2OMEgyUze3iDf9mvqIhvrRqoxA+7aKAaV1iNwTCBFnAp9Wp0OmEjTQk
bAruZMvHbo0fEqr/4mQONcNNL/Q9RiX5yLTC4p4zC+2tD6xXVf/Z9uMb1jOEW2AUbsnLWNkqzjg+
dWj/FfMtzjZ1e6OmKCiADHGvqRCZUPdQuva+A2O2SfGJw3ZdhcpXrzTddaOVBK5FSX4C+XPW6eiS
jmeC6QB7LVWNmQ7rHMS9zFhZ124x9jGXeGIkKx7b+9jwhzvbV8E2WPqYAkqOE+T9RsELHh7yY62k
6qZ0L3hcMDFUh5e213ZjpVIV7svnugURsbt6qQeiWvadpzFRTEc+fXAKq/pragORGT/1Nrq4rPZZ
BPNUbNseqhHLgaYHgA49hTn7rkQ3fg7II1FywqwJd1p1lfJW5u1XIyDXK/VPSQO30mzeOpeCfhFT
godd+VRTFCDvzcP3V9gUP4zn1md5GOPesEag86pM6rXQGQ69Q3RBFsdXxSxwz7cGbrmxyBc5VJSV
1rLmcyZP/KoQ76rRfa9blRmL3e00xp7tZLrd5el3uBukV+J+Ct7Lylh3ygf+opi7Kowpv1jpNsQC
F7LhKlHiXaYS6Fz6xkVWXnyXV9zbhlwFfMmLofCgBwKCa9Kz1mHddfeFuzZgz67c3iRto3kdhvzM
EzZmFmwszAL5XJkLeCDFZognwW7NuoPQNgjyY/EWI7JiqRA/6qrnL0NJ6TXMrYhXFE7SIG/OwkaZ
q/yg1t59U4Id6KuKtZN531bAbGMvfjjO5M1isjQqK4h1Lf8VTR23gTdW52jaWFTfMpi0d3OTnUqi
jKg8FInNX1tNETR+v8ugP8LJ1RlLCVZ3FQ8X/7IdVoVkHPYL7Sluopj7QL1V2EusNF13loGxc23b
Wpmjdwui0ETlRk07r7JuXfosZLIOHUS8KPtc7mVfPbVOMW712IjWbZne91DGwI5B54wylVt+PAQb
u02Cj3APVgsSxxSOMRaVPjYVVIfXRlk1923hPqSCL1SM6SIrtPK+9uqCDO+Ny0PfLfBkqYE3cB07
l/5AkZ8yYx3237tGw0XcAZaPG+3FsGEWFtW3QuLkgqKLqVC29krnnIGIrYrRrJZMWtc+0sEWiBXP
nCloo3uPy2Hl221NfOFdUjb9BuNvmIv+vTcGp8BmrcKybJPoRbjslIR6jNbdaeQPMMnp3xlyMY9y
3ItmlFfZJJRh7OAlHcA/TZ5LAQ7SpTL87MkPjn1Du48so13VIgs2SkoygtTcn44FRzOrX/q69Rcm
NshLZ1CXTjUwPhvjm9m7u9IgJjv+6djcoGOW/pA92lrVqZn7KYQYiSE4dEbxXCaQKWpuLr16Qsdx
8EoYPoEfrv2oxMWj0ReOZ/6YFCdMxHEnqTzdWPq6c9RhXqfgL+s2sPcelJ87hIrP2hQzHhQKaHvO
F+CYb1WK2BIdUU7xddP7LqY2cfrk2eDUukNGEV4gd3Y+nFsD9MAy/a/hBQYKo8rS78Z1o0Pdb8vT
0CTpFlrGfmj9M3EhSF+oRSRaD1XH4ZrBMNwyYb2XY38yzebMLBXb4vCQ+PTg7lQgBFWbxGy4u6fZ
GTjK2Y5Dk+lslVE5MXbSqvdaTw561j8qw6idGrhAOjzgTR7tspIpbu0Z73piNAthVzclr0fqXAkP
A743HWWmhPRUuuGhBkuj5vaqm3V91AiLjUN32Ch17a2qMV96ZsjdEl1TnBmWAWN9Xm6xVdrDmeRR
nqg6+v7iW2oTJ+b3BonTyntgNa+JmXyvy3Dk7te3neT/YkaEF5K3vrHH6ltgUISM40lOH4OgGWQ8
6bkbLE0syqgwgNhafM1t2W4gPjHC3sV1/Mz//8H5XhaltwqoF1CmpehfeepC6VhWWcF7X/UPle68
F2l9c4fqERTCX+qxgk++Q3CWh6OU9FkOmNrE3gFHVUgNtk0o2UQeuIsmGyVLfhXU2fGNA0Zp3zW/
c5dSwBOb0CxRI89npZauiN3Zt72N+cPdYAxbh1+QCPJtxsDt28oXo4l+Ym4mqDzLfpur0NqQv4fl
u3CqGzlTVKNFfpbmRvN5cjKm467s7TKzxf1YfNcTF256v27cCEqdahbkMqA7Lab4GWWAYOdrb47+
DqDprsPRO/VQ0lZCwxoB6nUkVTi9XnjXW6O2iKPwVOQKqZVGdrRRqyVCZtt6sNQ1tDmL2UW3bIS9
1bo+wG2skESwyAedC+Owxs8/Me9KFqUBik7SHUOE156sGeG3QxG/h7mcTKfqvSEU/m5SOU2bKg7T
WxZhUwba0L1oY+gdqGws+4rscdeKtHXviKewKC9GQxAENtV8jGjVZXBdXarl6L2tk52wFJLA5cto
UAmuMpIjnnpX6N+Y/vUFiFUPiNET7gRzaitrpVh3xbkeVe0gsnbTCSVYyYRJWVHtcqExb6UmHImI
/14v1m44nqKMAcgPpVirRX0XuAS3ByqxCzCONE+p1l6qIFduv6R9uS7biilAHVwUjUl/J/K3AEBP
xoRReoESrZRBf7VreTbVepd56bCuNea7aZ3Y1IMMxEIpjix+d6kD43thHgKDUZOcQAc47KcHxyE3
LWTurfdORsorxS9Tui8gKNueGDg0LQeDRWkYMI3oA/2MYOUcduo56hrYHtq+CNJso1EesDP70uve
ROVhOlpIghQHuK5Fqd+qPnqCYcl0FB8qq24Ragj7XozGo2/EDyZjysZ1mm1Sjluv0O58nuSIRZdN
DkBGNOU6jqlGktgZR+VCl72xgkbJnhsw2SngxVQZVXO03FEebodW2zh1zayEYqNHZsGiUNKj2Zdv
fty+JRVYRTwuNPmQyqbhR4Pkz8+/6KH9FvXWe9Pm+PXrK0NNiy3m9+BlA8YKklW7HX6nJAtgX4iS
4plyNvLxKbScl9jpd6pu7GXIVFWp9SP2O8g9TDg6DQ9Eq3KbxfGnZiprqRY8MLCGaD1zY0mesGr3
vRTYBibfTcMkhy3ZU9S92g6VuLTOb6PvrcphNLdhrT175LBK6X0Nm4kRH4VHpYNIAdGOFIisP1oZ
uae5ToE7c59VXNwaPz9jeNTCvGofZUstpg4Qw+aOfUI4RqCdXzxkCBkW3jgcReOtotEiRYkuICZH
A58UYFZ3Y7nlg2Flr2VFVpmiOnjtQ0hT2yfPpLxseMgKLPexqzUmbNaKIRcEGo8EaLjmc0JAJ3IT
7MUso3wVarNSYKlKUkP7SD/bmkNmKL6BMTX3pvB30yMPXOA2isRamKFAm47Ux5fWVRrVvVX27hKs
kWU3oXULRRqXtLGrtYDT07kwH/v6oDegwQFwSqn8wMmBqEdqq4uuxEESXqru8K/twMvTVGNd6uwp
wTM2RlrBc23cNlrzkqmUwHBFmhTpWwVhd+XZTEqYKHaoVSYYED+pCNsJNRgoDjD79atv0tU2TWke
G8fBD6UgGTJhzMbQwskpaDb1qSvM+qTlUXOiADEC63XKDvpIt6iUot9nlVk8xKaSPLCsnl7PDXmF
/hGfIh6bto8XpB8G2rK01Gr76zAdlb5dE2soz3MTdABwCMv8+nmRuAtixnG3X1tjVTxQh5EP0MUe
CxXzjrnJIN71Xnrq7qPD1CslwHTDpw1XnxeikI5Kv9OV/dwPsnV/7SXx9dNV5w3akl2IoBLYmk82
t1V2VS9h2FnYuPzVlkbuUsPU5zz3wLtrgO0SU9C2ku5s9u2vDWu7q2uK7u6PdpO5AVY6HYDWX/01
aeNiYR7BSfX7z+aUaLX7AIbRfNG5Pc0HoqdC68JaZFPo0r/EZHo+SR/iVF509d28a3t5MmXAjeuo
j5snrwzSgy6pJYqga3hy1O6VDIRlivymXgqnP3Uqg+986lB61TKArLefd+PUi7cIG8zVx4UDvzuS
VUjRbHrbMsV1LtE+us5v5XrFDdTFPM3v1EVENo6+G1CQoHvXyGzHclpZzrsRytNT5+nPmVT4HKp6
NqRWPc7X0TiTUkYpj/OFLAGpTwrP38xH69haDnB6UdWk+XXeWKksN0nJTwurrDBcNnaO10WXVcv5
MIzm/MobRruSDGZG8alPFo0hrCtArc/rJNXQsx4QW4oU+qaujehMiT3c5F2fXoDgJ+ZAUVyxqHNW
eRC1DwmWmqsKV4XHoZT20kd988Tcq1wGnZ2+1FTf+N1Z3S0c8bNzUsv5InpLLFKlyb+ZZfFOqCxy
yVLc3DbOfvSFQDYYG29ihMieuvnPumdGkYGpgHDky1YtGDhG9eL3zGgW5ZFqFZTcDBca046hHxBN
zHSnpfeYb0OwkHeAiINRj/ItLZ2rA8P/e9TFX10Rlq8qawJmb5X3VQe7XSRxOmyiIiAaxdPklTB5
fDVThyFoClye24KkQFI5Kkx+Wimv8wEt0BwGCb9Yz7vzgTKiOBQHqcJ0h0t99CuCfm1DMVvNu/V0
gdzR3XXbuzjq/X4Psp5z6NPgaFYn83A5lo66UQwNF+Kpz3x9D0xw20ur/fio8wFR+c1WVGBac5f5
+r2iwvNvQ/D+XMJnQ5G+G9uEuEgg0DNpQdmukVZMJGgRnviZKeta6eNHTAyiZalZ9bcsVe51q+gC
MOLr6PrhT5lZrxC8vVtn6y4RyDWy2c5Jqap48qCI3Dg4euduWLy2/P4zHVzcaL90fvvFyrFyCa01
6gH+QWMyXoVT2F97W8+XQdCND54W5RvPzrDbyar2Dna/uyW12T8Ta1qtDJmoLzAKYwyTwotUkwcx
6vq9UWQYLRh2BzQBFtgkobznxgEoCvLkPmHptDXwWjgliZluG4lLSioAuLKkG06JZdRbQ8AqECbg
f2Nq2UlrBn2Ls01w0jzd3vJDcY5JghAgZ8DlV3YnIJ1sC6T9O8OKwyuzEaZ0mmP/CNI7fCXst5p1
+KKqg+Fh7hpZo0JV5q+ufVv90dVA5vygkvG9bWuL0bdJHmFPxUeyz7adj7cpbsuUM+Y2Cp7bVhZd
uO6IC10VpQrq53fXTK9IVo79ca1HY3edN8TLOksDO4nNvKtN/bQWJW5gFNa2YGgjuDumlo2rT7DX
I9l/nBfGFJVd3S/vAMHfRtL8MKqi0g/X/1IXHrY36JRYDbq7nBQVOJYdYmB0CVcDV+EVpJ1+Pbd1
uetfmd3D0cdxE0yIfnOb0xmrbsCead7rQj+7x6JsN+/NF0Kf5u1i0vOgM3ONeWOZlk9wM7+hzzb4
nCVQrq3vm9/9wD9WOtZ257mp8FyBpVu5y0si1Ps0rVeq3sGuoIBSb5TY5H9HHGS4Ro2IHlMZE2pZ
enV2eCxABJgaqU0my4/9SpYY8FHH/eg572KcT6lp2nxeYj6QW0F9toHU8Zx2sYHpqrPmD+puLtwL
JeVDcGP+fxoDy1Z3ikaJfz5x7jhv5gPoUIGDp5PHsYA+nnj2PpgWoDIsjfuW+s85yCS0FlwDv1E1
rAB5rPyiFxhVWCN6nLwBcDQc8S703LtGAcIbT1JPn9szx3vE7kN99KbprpTIYpSwob/ID3mBK5Q1
kDbtD0Ku5/YmZEXUNcUNFMfBnKgnXjUGuswsIme1sFMOlcPdtJhf1gPJpaJvsTK3lMPcVMYJR+f9
j5dz6+fx1kO4lmbKzz/a590/2izd1faZTNadSw2V3KvhEOrDr42qVteo4W8dTfjiWehYX7QY8YFa
JMU3QLs3yyzsV8URL7Wm1XvTNsytq8Xh2ssMXD/wgH8xcw34DIWH0F3G00DDl6lMoxuJl4QaM2DC
ylDWlTEcXFy2/CE2VrDCGf9Efz9Imb0PBaaeTaV/CaxKhUGau6zYO+Wuu+10rcVWVAW6X6idEez8
TLC0rpF2uXr2WnjaV/LJlQcMs/OD0LEZjJwRQkLfbGRWpLdWBUQblFTbKEi4vtn+kgtk6+bWlkFx
p8ky3agIxPZ5E2Qv7jDsKUaKV60zclRPvn/IwjZ+8M3g5/x2o+7yH5R9fnbyrL33A1CGfjph+hww
KMG0YriBwg7MLXaS32MsSU/zxhB9c5JmA73WcrE4UFilSwiSJ0OPzH4x90HLOb2Epo0Gzjz82v19
ibl7VhS3LEvz3eelUwNasKm09bqRSAP6ftzj2+Ldz3siQYDmtNjez7txCYsFeuq+c6t7B0Cw3ldU
QGCHqdEyl0p5G1pw1ViY8qszgltHfVq95ml2g+bR/SCi+dQwH32vWhtJlghIsM/HRe4iE1goLOSn
crQXoG/JehgybmBOcvsMnXiNTnkyl8sdicOcrhWLiGjp7bz7eSBJlYwcZHiWLeXuc/SitMSIGxhS
H107lN6mKqD4dr1d7UOjuZv35s3cxZr6zbtyUheZXUC9rHauUa8qe+Gi68pQqbNKbzFR0BFfraLp
8NynVHx1mabUREvLog+P1R8s6ZW7j1N0LV2WemCdPzrzf7rXSJawSsu5IhjiIr/f4+P8zs9K7ize
o4JScOiLutssa3jYD0GSiQd/WnJEaglX53ebWzX1KqEEBnUHSziUK/qlVF33KPW4PKJlubEmtp5U
ZFX4jdmXonKwlI3hkzvciMf5oIWr/QoeSLFTC3iCdWsUW+HAd01rI3iO/NxZFy3mCHrco6NC3kl4
TovUrc/spzGFZePlgfK+AV/z30XLlNQoa+sp41prCLLJsbeMcFXEKQIimAKPVDPXPde6GJZhPY6l
T+HU0VlhIrJjbY6pu2HW8WI+6hggnUPt+EfgeQxGoyi9Lyq7vHdgrAGhl9F36WR3pYitl9IoHDQV
AXYgYxbdCoUCwtTB+eeZYKkVRXU3/A5f5ONMmxFrWQyVfgFbouLuyPSpS1EoYeAZXWPfxzdKq3Mg
ktTZdoOtH2KeEdBhsgZEO86PjG/1dshU597k+1k7SWJc85T4u0hVnKd+sizCj3chpeluq8Yfh0U2
ZTA0zqCdgDpTCpe4bk1NAgb/qZg2H/3q0szJtlB+nTEfqYeBhOTO9IkgRNwOxr2Gkdg82EYTPhY2
nhURRm/reXfe0MF07OaBmf2kAsJ46LPD3EYHzaQcSAWk2/teY5JM2wYHW6TlqQu7bJ1kaf2iR/GP
+V+tGT8jqwvfYu5ViukDQRfTOS5WRQdzOid1qCmUsVm9jMYEH3T+uyk+zhFeqi10N/t1jrThpSSp
OCCp8g5aPXgHIE/wrU4HkJCxCDYJz4aSNGwOifnQny+ZBBsrpYk2aS+zhpACEx0fqbqLir8el2dy
1IcAE4aFpbpsxdTwuanTiABgWK9PI0LaddOTuF5FvXHMhZ6sIytWbojkzx134ZsVtRez6owbugUB
LF79R1c/a87z1NUM+0vhRb+6/nFVc1TJWM9lQhnxVS+F8az6ZfEUtH/bidpXrbX1jyOa97cjf55T
eEW3rUofEsooW5LFK7XnGYviH0BUNdfzy0TDECCaNoUX4zDpnlV8uw5lMq3X5pcCD1qFTNV/ts77
OMOXd6NBydoblDthBQckI+Y2BSq+A5VX7uZ2hO8UT+dGLetdfJGn3oB+nljMvRpba6zd3KGaW+eX
80a6FliZ08SLAueMX/3nI4MWfGu8MjwMjPOXgJ/GLu0pzGmZFBdfaOIyv2IW+lIDpt59tvd+oO1c
A+B+PvWffWGb/upb4927wOOgwXbYDU7zxsLok/soM9eOzPAuqRu03/PLzz7VANzxZ5/5sK1amLW0
BMtE0AyDJwXz94MQtUp9enqpKzC+5lfzpgp4dkFPChefba3uDvL0uZ/YY7KJM3zM5pOROOLU9Md1
KFcC0lSVzXDlgpH97RpMnJylGHoVfk2BVgu7vtaLLhgZiEughuIi08FBI+4bK2/Qs78f2NUtBn6f
rYVhOCuQVmM1nzhvsFYWl2pXTj3nhqqDH2Yz5dii08hImrmNwI0nwhDkYt5FypRvKwOnpXlXN5GM
Kmg1j/NuZEcrHpD6U+Hp+iXJzKe5uYvwbq1NMuTiQQy3SgPqZQnh7OejiqWeSdIcrwRlm4+VGD8u
7aVmc+jipsBPiZNAPIY1vkKsR6ePpaW4CeaWYtx35CrddJ9kkv/8tOb0aZmGhRuQpP72+WnnSyZ8
2qzCoFmi0t/OTugZj4tNnQfwoiez9A939MlP/XNXViFKNA8KzXx0PjD2KSP7vJ+q4muqpWI37w2Z
PDBUIvFJtbUXM9dFFhhFF7zd+lVFPXvdV84AlSnMlj5GBfc5UyGik3wL+KHEPmvu/XGiY4Rwp6U7
5XpEF0upogt8s4ClRXdNyL84YiB/aJTevak6bz94Paojz7vINnmupmbhobMpE+D0ukncW18b8ZJC
fHScj9Z2TCbGkLwEGuzp2iRip+8U91YiGtuIMu4381m63lGObOL43lNS72WMj/NbukqrHnF6BQGc
3sqPY4DcUijbeXdIhq8jubN4WFXFUxX46/ktvRpsTBtJvm7aVH8xUY0lkXuqUwPEQ1URFxNkdSIp
2zl10gJ7iTXbhxdqPg5DamI39Ptwr8Bh+DxlHMeBQRSLfYtHq2GhOgnbxyBs2keCligdppBD/YBd
LG8IkOmG188eWuM/d7GRnub+pJ5UW6NFaDnvltMFJxR3utZ8Tldm1hJPEW/rGda2boby3Av09kwA
oNqXCr9WFZPMxrCDt/DahG3+RoZTBk8wmLIGTNS2Y+0i9O/iZ8uuvnuGIt4SX4f+Yssvhm7JdY0z
4ZFqpH0qRk2SgeQ532JFruau0gXn0zvVfRhTsuEGNeJJYpXdw1h47WJ+PxuRYtra8tUvoCoqsmcy
piTWoUJUuc4j271BHDjNXetY/9q6KhpE3db4UFR05r8h9zu5dFhH/fU3JKyhPv6GPGNONf8NJaqh
50jI79B3240vE3OTqsm4gxyQrXSMPZ7n3bZMxEoPVf3ZrKtfR0cvMP62qya63AEaZRvUzuAkhhK/
qOSkr9RBLe8hw3d7qSXVDttkfESVKF05+OZ9GYb2BgXa/OlWhypVxvdaMkxgQh4jKOfs0fPL+4p6
Zt5guNAZ4rXLZLjFLyvD/i7tiiOVOSKjpld/7DaYPBMzbNZL1gH0lrIbUEcQA+3XmX2fasba75Xo
CGzkLlPqruu5Xbo6XCCEzuJoWPk6rzsiI4KGMwwvIvjF692PC3R7wzFJ1dKmeD3HUY+mCRd02pNx
AIsnL4ePg20ZauuybHEkmA7MXeajXqvnBwAEXPRjACqcwDZpGVgnk/rmyZ42826YdvZhJFxy3pvb
5x5aBn4E6OPgTC1ipO/TuV1OxlFoZZuQ1JvlbMCO0vW5wOj/MQogTFYaPIvZCN0Zq2fbc5NH4PTw
o71InWWj6dU33DZQm7dvuI3zDIP+cg0K098FWAdt3TAVj0kHyFEravtmdOoSA+jmVcW1aYWNo3aP
dSoJaE0abXqpVC+lqj0HZdJhqUNQ1iC8mxWToRJrTnJsCtmRAWIMuPYPwYU1BmJsEVyRlXdHQ6/t
qzVtTB3eopVfhziyJ0ex5gQF84D+D65laSblXh+ZVnz2b6oq2qg1S7a5bT6tDWHhD1GTbefd+YAa
le/Y1lt3n90cmFROlWdnxJv2NZV+dXZbZfnZAWcZpmbx8OPzMpXhyG09IuqbT5oPNE3Ur5I09JFc
cKG5TatFT9h1lO3n3Tb37Y2ICtgQKtk4XmDdXJZ0h86DBDDvVsMQrnGqUXfzrpPkzzVw1wUxlf+I
Qn1T1Y11K4YAAZv3oPWxeQK6wII/UH9Cw1K3cVmwpJnb5k0UieqI5grZMn3VMTc2/lgW+7oVX+EC
Iz33fH2lqW780A3Cupj694baAsIZ4ir22JgheZ0O5mWePKhmpK5U0KH13PZxwC++GoOuHeY9rBSt
iye+z93nlsjS1D2T1r9fJ05zFVZEraxLp20RktbV1wAN1cc1WFxA15bjV8Qv7rL0QKZjoH9tGoAi
/F4fP/d8/2NvHqt6XC4+j7X/2Pt93jzI/e45nwfm1D3qHVj1NAD+7vnxftOxyXDn/3Ge1wewH4Nu
H3RDckLZmJysxH9osqHdYceSnD7b51cfbbIHMOtgNtD9s1mUjPSLeb8a2x9pADGffIaTn1n5aX41
byo54Kmipw0BYn8d8DU16v+2bzrRLleD7C7uyKH8uMznFdpKGdZaPHn3TdefN/O1mBS0i3//63/+
n//9o/9fwXt+ydMhyMW/UCtecvy0qv/6t639+1/FR/P+7b/+7cBu9GzPdHVDVRGRWprN8R+vD5EI
6K39D6HWoR/3hfdDjXXL/tb7PXqFaenVrkpZq88WvO7nAQEar+fFGnUxrz/rdoJSHOrFV3+aMofT
NDqbJtTIzJ48Sn93yTzXFnrb8oCBXjt3mTduJt2lKOH7yoUSdR4TFUIC0k0QJ+Z9OVrGxyYbtXuT
ofUObJjvGrck8x5WfrFVtKBZfPabD4C5EaCZR1gmFxFFUUvspHC7kyWy/jS/Mn6/mnrgnCKYxsE7
DVmanHxd29dRk1+LCCqtbw5/2/OEurdCb9j899+85f35zTumYdum61mG6+iG6/7zm4+sAR5fEDlv
JTGuJ1vP8vuuUdN70i2m16i3K/CNqUWurYFkMmgbPdYh0+ZXc1x62AbKyj8pgJurzFQtDG/66upF
TomFAm29b1vQSdU2RNX3137RlD9kWjakz4QvErr+OQINf1H1lzSpm2cD0dRDApd7bnWbOj5pPhLD
eTfVAFV6Q8E8fzrHQnuwDtKqRLzfWC9wLdLl6Ij0MB8VefK36/fF366vGOq+a0qElr5G6qnv15h1
VO2J6vN//0V7xn980bamcp87pqsh+TLNf37RjStcJqyBeKci0uEXw/c3f8NB5vGlWlhZIOzDLW/+
jj8Pdzm2qJUQdx/9wqpBKYyP6F1ojuWRsg562IQbLrOHhtDMqbF1J/7w/NL3zemlo//qVVj2+/+l
7Mya20bSrP1XJuoePQkk1ojpuSAJLiC1WtbiG4Rsydj3Hb/+ewC5SlUVPR39OcIIAKRIiiKRme97
znP6inlXFZTOCWaVdHu7nV/bdjM11MNnAmL2ItO6U5fp9oPhq7fr7RmrHCrmWomT0zeva/DG26a3
51e/SR5GaswPXAP+9oAp8oN74UiEhtsxhVs6G+Ntb1nhpRvKq/UISOB0++t8f0vOMwS+vsz9TS8h
PyJzkTtf/7wLP9rq+cePaope72bmJ8ciRuURgg4BYR+N98KvHqZRVQl466kl2e3yuwTKs2W5U2eI
FwH9/4hYyPw4NKfoOsfD+kXahARFhZERmMpP/6tHXX68lrAQ1o/Gf//l8tesl8MfRTnVURC2fzv8
36sv+4f/WX7ij3v89f7/e/3ak9z1b+9yeC+uX7P35u93+svD8sS/XtjutX39y4Gbt1E73XXv9XT/
3nRp+/sVfLnnf3rjf72vj/Iwle///O1H0dER5dFAtOS//bppueKrwlRVy2EYYJj40+v5T5/l376+
//AlmNqfvsHLr/jr55b38J+/Xb12ddS+5tHrX1738kPvr037z98U/R+2ZpkWA5YlmZpYOjcN7+tN
qvUPgWZetS1bGqjXJONZDn0t/OdvmvUPzbGFSXSs0HRd1XkPGoxC3KTq/7BUw9Ad3bQdPoHc9Ptf
4NcY+vGp+ddj6vL0fxpTDfTcDmY0aQgLuoJp6eKvF5xAH7Lcwq7X1uCwiiQ17mqp49nJLoiCQ5zu
XX+TVyoRm4pfY48O3mhfBUckZzi6Ud5DS1EM/5rLE3gmFhmWYiF0tfwv2jIwG6V1HdJ9vbUnX9nj
Wkn2en0qBvGIflfzbMfaxFnnnwe0EFexkWISN7TSqzqqlZH6Ug7KRNqCDwiNlYaHHtfx7Gh6NZ0M
qKRxk/f0CxsGn4/v2l++an+eaehSW0a0z7kG74up47tZrsE0t+l6LnORP801CviOk5WF12ZeohC1
3jQ57RNTN3DGdl/HECHdKE3afRXMEQmNAudcfDDs/qbD54TJhdNoMs+GhHdBuUwiHaqfg7K5iq2E
a4ndfzUrBxCHov4obPOEaHD0Wo2uuz28ke1bbbT4qWImBOrAp4zWjHth5MW15jd3pq/otyEp9yiG
o3A7ZnN4Zeb0KgBFlxsy7boNn8R+I2Oj2GC6DbBlYDPKCbukCUAGcfxgQSa4CsfhrOZEJ0E/xFhg
6vtMyY+taVdXlL0PYTyn58Ev8m2Y9bTT1QnNptGH+7nsvnXSerLqonLBt3z3B9NybR/feD1tKV3g
0+6T1zFMH8cKBaN/2y3A+CworyazfUwHVSe6OMe96Mc7K49dERTEj9Np21jjG2EFj1lU3muzc9dD
W4fLVSMYwrW4aSHUcHMKGF/d+2S2sO4egQpaPAq4kzQjFToucaVq2MpaEFhq5IS46yaNeslwbTC+
bEZojNhfmwP0Pa+NKnVfyVRzOzNMNkiuOgzzMl3ElwgJ54gFX6/9TLtoBsQefhM+slgQ9fBBWdVs
S9vPDgklNwyfgGe6+gai+XjTOja5HBNuF1D9O63wr+xyflIbgT6qH7RjpxH7GNcVItMoRdKHMUP3
WTnFqRdNtuPaYsalPJAjFAfHfCZeE0TKoSDScVeIKQCaYhy7bt8NeEvrucQolu5lWAao03NmTrqF
OaYM7xvyqQNMEqZ/VXbA4MbxWkOoerDR9m0CRDHQKsr4mJqXTqAwUxF4ohKdv9eDfY/V9WhSuttW
Zio2o8xYP/SHGvzSfsadvwHYsRiE3UlHwhphayWOvt5CYlGPjaoB1KmRjosRnIUhQZlN4VGR+aUM
N2phFudubOY9Wd3EwxiD7WWBmcKR8a/tPqiPXEi35HPSyFMfM4XoJGHiNOpD3k5IdCUKWCfb6iP5
T+nIatKM5bjT+gSETLQ4piUYJ7NIlJ06ByHhGKVGwxB581QGAFucTaFOgKJixE2UkX841Nlkcl0M
mniekhK0tsh+Qvtv3aZsyKAJy6NDKOylw5W/EU30rctgGgYhSVOZ5YNblTGemap9x5+AlT2LrRsu
UkyKwfYFCAWu7AY3thJl3bmJiYKqzY0m9fwWd/drLav+NcEiCUsak1ecXNM9bzwmK+eBFQJ+FNLb
wijwgkpVTt2gnoTS1l7TmizZ6rs2coijQQxldnF6oA8t6c521inQsukqTmATAMw/t+jRXCr6BQZk
5b5P7HNHatXmF+7ZORtd+6BpeDj97haN7UREZgeODsSATEsesaSXBJn9cRKlB8my31OvzXclUA6u
BQqeyoTnkbaxRbO9ga2/fKhD7eBQsSgi47mxc/1BrRlZdMifox+7UxRj6OtzTMwK8kgqoXhCfGKs
Muexargi9blxqcIGPhigrhstC76WobjxxTTt9cDwmOQOm4ye1ZRJsmKS4b7KhETjTfB0Tjpnm9IE
dzKKS3PjsMogAamMT6akDi/A+rT2BH6snhA6y2ifhRhGdKg+VV99G5kqYvT92Q1cMVOI7JvAkVC7
zZvGEIdJLW9GSgmkISCbZoVcyowX4QTblLIteasFAE01oKqo18/EoQ7okJW9g6waTad1CCSuiShU
WcYM3wBq0W9S652POnwXlKpb6RJTTSCxiSyJKFwuYec6G1H/iLPhhlVPfApJPYpCLvIDwu2ypVge
VPZTKCrlyAB/p1j45JX61WpHoiw5vQU/h0MzeS71KvTmVNiHympgfrAWCHy/hvT3xlqi3cqy94Y8
0nZQ3dJ+gnUgga77YqeGyKZwqCE9z4BWzqV57cRyuNRBjxCwz36gdbgBEfFzYhRFj6jLDRyCABtH
YcVoz1nsIhPopkOvq4xjjlxAE901a3HtGmvcTsZTcx3RKDng5bnyG4MrX9V4RPU0XlyCioir+tTN
AkHDeAP0taY5jlitHDsgASIu3NEGNNnl0sVo5LFExccoEt2FzDVBR1JbrGj1LahraN9RdxBxOR5H
uhnU0/Fy+ckU7gaRgXnESJjrabEZMHofgSO9GrqZA9rCNwA7ZFtw3RoKS2zAg2Wels2HWAoTcXr+
MFcPUCkgL1rDT22eKDIsJvRmuZBi9rCVUCWQw0DXa4xzRrcljRGf0k+rpHmS0beJr8Smx42GbC34
BuUqPPt4Ns70hc29MvoPmmIsk51oX2Sp5gW9PxyyFFjC0E7fCVlTmQ+w8S2d8oMxubOy4NvGfHbV
Ktaui8ixL43MNzFfvoaEPKUhBAWfSYEKdoMBoAAlpxUHQw/AGBAsc9aQJ2eytl97Jii5n8MDC/pL
pSCfoKD6M+irIx50IpElSL9Gdok3SOUtHB2EfSMGZyrI2QLzbwKLhizv68TF5Vor6vyaJjoQYNB1
hAzoydmI0DZrZE1s+wS2TcA3y6ZoCw0BGHxraUC1WfcV3pR3j0hnwr2mWIRLaMJ6qfWAP4oiH9Jl
8CkLb6Xdy2Uva5OnjGKOu54q8P6covo8YWJgmA+vKkPuHWCjvHZtnL35LRW85WNsT27dVgH+ap5x
3fSYcL1KiXfCoVE/12kzb9cbxuUGOzp2pa6f1gN6Ow+pHrwPUuBY9NVdRS4I0MRi9sg5sJerAoZx
tAhll1Z7ufx+66Ove6JTn1ExgyKDDEtesW0mrmOrCz1RPoeKcUCF6LupRRNBSdoRkJ3GK1w2Hy+k
DBhVrPExtw3okyPYdTHcyQiR/DHC/nek9HSFzDTpCwRpvON6TS2JmISTGLTHEWvYfqXyr5sh676m
6PSRXyx+P3O+mAvfiDGg99ZNU8qvQWqme0dT51OVP+Z51XvrZo3IACY3uqFtfddykvqsmUi/Dy6/
tELITynMngidbdl20cnCbJrjAF/OFKSYgP1TcgPOD2+P2lX5vF3zNFJgre5UmRTBfv/TfL6D6zmN
HJFdXePcRdwYwvPfWMufKAjNgnkcEXdbs5pIdtQLjoPmmqDPeldFJuBF7FuBNh0w5ojj+na2WSk3
WmYAEkrtRqCK4o3WjIkH6jLgi8th2mgMt7I4T2tAyPrbR4nxTDnFcdeQkPWUqsnVVfAeNqTZ1an9
npnj4xSAbVfU0fLsrhm3wK6WCLg/0kLQBcw7xNBcb3RxcvgokczpBSrxFOsmrbLmYw/j6YVF4lfH
qe80oSZYmPvS03pCDgL5zSdFZ5dJu9pY6OKa0CLcYNnExZwR6sbsZj1CeeZlkCuZD6zbVKi8uiy6
KLq/8fn08TUimM3qAnFgfncpi8z3al2Fi5iQ72Ut8pV1gybG2fEFZzw37sSB6ArCQWYl5Douy2KX
lRjWWnWoPZpStbfujcutzZJWQiT0YlBM2nNkNi/xkr0yxUPnmRnsMjrPrDEqkM3r1WD9i398cbgu
+MKAm5HQJV2GDLXVv1pdXvGmFef1yfMfPZk/G6WcnhFAf9WV1LpOob8farvELEoQ8q5hcN6BI5TX
xEg4gHOk0V4DxIpC0nE05BJHoFfyet3IbpLXluofcGfH2zQTh7zNYTFAKIinQrteN4Tt/NojEg9f
H1Ls5TbCiIbdKKd6x0CG42cxQZlBQcNnOXRm57ry68TTMzlch2YzXKdp8o24EuM4FyZrqPUGZAH6
lYEx8I97rXfFLkqyZ2iqB01hOvZ5q935RBlSymJSTrCOoqOLCNSIK06bvKV6Ut4awVzcz3Z6t56u
9BRZRAtBfz0UpfnoII6500GP39W5eFpP12ExYY4xiwNchvRZhmjy95VS5Je6rcvL4IjyYrU+PKw/
DtdzqHB+3cqM6U1qutyv91jvu97j8wc+z6FoeBvVHH+kQQy6TXc3rIBGMiek4YWLlknQ0RygOpgt
qaiGr19o9GLnhQkXp2/OrJxIN7zEaItjlJL44JZXwXgFK0/M2T6RdM+G7LFvq4EOKMDnXKmCo0zo
MjMRTtETefCnRiVOd1EWvEatTpOxZFjNqKZq0/3UGGS1OH7ltSMG+Fj5KnF0uhqr1DnpfLeKFBxa
9VXmGy4wIvNktF3hln6iApAO4j059oio6PPI1PcPyCiyS67yN/7c4L15xMgrDiqOs1JDsURquqv6
2b09NM3Wn3AFZaVOn4GkWlwvEmYyZJYoat/INigPM1rbHnNgyzoFV/ptNeasIvD2ypExu+3bK01E
l2kYbmGcSxrdYMRdS9MPLPLe24yOvG5869IpxhbrmdNiS+r13u3DSzoPicesBdSKBS8DJhMkRSpH
7Tg7J2DZ7jCz7g/j4EuAlxVpNGGlbblTCQjbRp1z9GP9FeB66MKHzjYYtAYX1AuWyTcKDsmGWnG9
IV7DLfnoHGVO1Gosu0u9bHjrQ8/SR7cxnXlnOQ15XpZ/LLFan2J7BpValw+jkpaukbAehh+dX2Ys
rpe4n/JLAOIh9IMJ/Jkg2Br4JdN2xBOlNRyjwjnpcfScaah020rEx6afr61Ql+QPzwRMsT4d0oa8
jTq6Cy1lPM4KIH9ecEvKXthc1k1Jf+cSlXwgOCNlcUxm5NL+NN7LAXekHcckaM2IHKuJD8aMccKr
53E3DNpDrs02IQtdjUzHrC4zBN29r8M9wYfMq4zOKJugsukPRFqiu85LvA2OhhLZck7rp1t0SXkW
2Y9cVX7QSyjdusSxHSXlCTXNyU5NG0c7r401AY2EGOu1P1IoIk9gQAHsRctTx5PEaba8eFuLKW/o
FqJp/bYflS/LfzxzwYI8pbnjNEejA2VvmXCi+tJ56IcRQDoH9fK+znn9ro9XU9QjKGt8DCgE6Vzm
gobDbMI+qsf2ykqllyss0yzm9xdc4TjXuWC6H4/SEQKgMgu1wlSlOpO4Ssr0xLL4k4+oCneK8w05
V7AXfNHBa2Ww8UsdPqNGZYNMEfMi/GbXFWQhGctVKVEWWo8PmQA6KrP3fktZqd47KiC2iAr1hoyZ
n72dsVCfIpesJRAu6vRmBMGhKaJ6X8agY/U+Bvm8xKbnmuaZMe9OdDf7lEnnfAww5lLAY8JC0UUm
ZEU1u6aWppsv77MYpu/E8+7njkYj0VFPARSPg+j6n+AlYRWaZ1MOgVepA6zC/qudtW/Lx9GJ8wdD
G0wiDJjeF2EVA1kUD7Ok+NIV5s5JSL1wmAGy6hDuLAYkSg4xSctGNCGMdC16TEzjzgSX76qBfYyJ
/Dkky5VHRBAbAwm7oo1wwPBlKymghVJ5CpcFBRlmX7TAvGG+46pZ+NbQawaHPX/3H7VW7PpaOzpj
kTBFKMpdvPDJfNDHwBiOajWMRww2L4ovbxod6Jevt6CF8/5rOZYo++zBubCWIrylTfyPvWDhCBNL
6m/XGwy46tsgT1+JwPyhtk4PVef3jQjyAevA/OvcvMyUcwTan/egvHHWwggGckblK4jsJ73OnB2z
gWY7fNPHtnUlWV+buVRRerdPWVGoGyZJIEhrgFQVKXPSzJdYo+gwE2FGXlD8mCUJS0sBVhjVHhWo
KaYAKb9DoqDwm1bXrd08a31YQRaZzrNq0YUugT4kmX+vKEFyKWvdcB3ZNlQjKi+0FVhnvHN9F2Cc
74NqWyL9PhhmdOtrSXxh1mkQmZXHOw1AXG926TlHE0Qx1gS6OKum3E3LG0G0w3DB6bHIMwHkzSUX
h175YoIn0qEkAYOIMdzbGeGJeGTsEe1QCN024Jo0QKXcyLKpXS4LhlAYIOviOKbyWxN1KASablf0
GiE/A4iUhAR7OCJzBGPAB2yj6b3w+M8jTea2aVMqbkOYHmUZfNGtp1hTyvM6smd203rgkHZaUkno
uoS2NKI4Q8SI3FyfH600dUfIU54ZoCavfVz3DuAqyob5TzWp5d5szPYih5L6H5ZyijuoYSBew8pb
rs5WGosdULK3DNdjVubtxUeId8maRO4VkwF/4souuvFG11GKNJKVmvCJRIoNazeUwWngg3LSs9bc
paDAMmIcVc0BSSx0pq0F2uRqQJ6fhAboUpUUGESzkDHsAcpefalpl26lbr0HDOdq0n5pNEaWnlos
AIXVNvOtNSmXj4Dpan9IjxlymDCU4wXQMvhGJWB3PV4U/Is4xdkZcX7ObJXEecrjztQ623XwUpnL
eZMgz3kS31ILrhYvjMuWrxRurkbwoEG71wy8gwpKBlaatkVL9SVDQbtBGASgiyTMXaz2bgb/5WJY
UBk0Q7XdQK+Q4pOdGlfxCc/mXm+oUZlROm3niTcdqDbRRJ2MrpCi8jGL+ZNQZAJll4wmJmlDR8hl
nlobcQ6ycXKgl0kVVjQPPTnYFASJWzPvXvuUIKjSz6DmUNXbdm07EgTJ7z+q2PfLAi56TQzIRBuM
1WF4PXbMU0pLIUhIjPes3I6g0YJjY+AzTLqfoQS8LExgvigjp0svuZr1eH02WWA9RILShAqMfRig
meUdxpPAhC4RmVcKYolN2fGnHJTqy9gzLE/aktJM+BafB8WbqGnSEmtjgjiymjQQ/czq5DbpFDxr
UT8ABKl2KbVVIqvrzmWZhCxq8J/QZ6LppnqqO8l91Grz0cdUtrXbhzJU9nkpjN08GZdEH51jkFK9
0v03rDzZdph9LyXdrYmaahelc7iF8wRXSds5lcDmvgw4XQzA2uqyY1MndyEIxY2voxurw/gqJcTh
RB1jG2S17vVjkB3CrPqxDI2oZaBlY4soNa4MLSnp1UHho0HJWhvcEwDUr1o5jmR49+cUtyZAZUaZ
vV4pXHJaJ/B5j6AECOnzeYDu7iQvFqwHl5AYiviVNaOrDnaWMJod7rJ0R6OO9IEKxYo1IC6KAldT
RhMHLUUFg4qUl9qlO47DzdSN9UGBRt+qCqU9eqk704YHwZIH5BH9jVIwAMnvfRW+OnLp+rV0PJDE
36Nc1o5qXMdXLRhjzFDmj7yKn0FcGG4FknawJsqfYQgRyXqpKM3wzSZoMym2mHKBlOiUw3jjME8S
7TH68zkeaga9QHsf6DCg7UaVXVrFGX3/uG0o6SyIjh+6bMDvD8O0B0T4c/3UToPwwfUHDQjuYLoQ
jQs8Dmy058xcVcJlvglUgx7CslkPrTzI9iXzmc16rlcZiGMt/Bop0r+UzKj2c7Zk9UjF/rDb4Gaq
aJSf10s8jVPVDUsmFx+X/WU4/Jj/r+Pex+560xhmx0SUw2n9uRyPM3qpdfRchgqkUfRPnLSDzjxz
WVhHUyJxyESJnZ62mTKe/ZivQTaB8O9JhdjU0IgPPkhMIqx/L8d81rL+du5zrb7e5fPWvxVw/s/7
rTd8Lvs/H+Bv5z4ffn3k9X7//+f+02f7fPjPZ/tX5/79K1h/4v98I0ZzMjeZls/06eoDbSHSnbjU
wbUVj11NTTE3yZNMMnqaSXwta5C1Q4Dzp15qLDhLX8aBsBJiVcAtvRmlvCfRZbpSqK2RZ5LcKmU4
vwSZqbktNZZjO2v+11yRbjmTH1yOL5CjkRz2NSrgyhBnW+ORpA9PQPb5/dAkV0lTMk215piusGm9
mOnobHsy1s7ggoOv1BFPoTkN9EmyehvOU4/MqOQCiZh9P3ViGy4/RJVsG8k6f4oLlSxdlDq7sfPN
F/ANj7Goynu03f6VFI2zWc8jaHTANKEul7rzxXGgy1h1ZXnMuGCz1u1LgHD/GIPodCvlHobSE2aG
GsACxSW6lY+JTsKmVgP8rXzTfib1D8xRVMFBFYn66INyFhGjetJUzx02Q7eZcbEi6KSo0irPCsRH
tcBFrGljw2ivlHDzOT/xy0IVUeNLOxfTo009W1/O20PPtdiEBLQk5W1apAcvSmF/HeMkv3eqdLge
jJFUQCKr7qcquJ9jwiMnC7php4/kmpHi+mL3ArGhpT0RFWmemqaLXEW0JEgRi8BQjJG4r2sSuFJm
5mp6n/u79TcTOd7nEKzhx+GsJC4AwLtptm/s2ReHxlFOrRFP181kfTG60U00+iU1YuhdL8mCkBrc
2FIFpwutDhMLppmwG5SvidncBwYpUV0x1bdaZf9IpKE9T3GD7jaz/QPCNGrWQ+XRM5PAlZCAoVkg
d6IgXr1VYjI9+/eu5Q0rTT30ImfKj6KuY7h5Jg08+mxZWx9JaCSphISkEehQn9H7jZXIZPDro5c8
BYxkBgK+oWbd0rM6WoYWPS++tRa/8jeHKcaBl/httC2mY32cPUPdeg0ts7yt57T9gsDxVHUlJNyE
VIUSfcB2WrJhSB8yjkvc1qn0gYqnZOfhxjmismZ1BwQAtnkkL0E5IdDQC+c5Hixta4XZcC4aXTxZ
FkwMPlQardBTOuNyt+LWfu5xKiNS463uieOAcNGeJwhA/HYgvUZhMveh1E8ccPQiKuruhI94dhbD
U53oCo+6El5P/QCXh5FpS9zeOw3yAzhq4Q2lYj0jRLcG/VmBjeMJnTLcenayIwv/QR9sI/JOwNfP
EqXjiyH97FkNs+YsJPHg6+FsNuluNMbxICOySC2qebajwAGt7QfbJFjQMCLSpZfzg112ez4wyaFV
iKbxO76bxBt+H6sigsjvmF+MOjgysY6f5zzTTniNut2imzg5pjbsjJywF5PalRtMfB3qOTefqqij
kCKKrzItxhs1NrGplv0TK6ouG8SyJKLHRnntSVj8RgA41Mt6mAwPk2j6R01nXZ2yjto5AUMp0yky
2azGvNSRURzNmvhMvt4wkvnHXFpPTk0ne4LY5ReR04YQQ6iSyWJET23/rltEKE5JFF+cDgy7Esuf
65OV5ThvAOQAxZy5KIhI0Z+oQXB17nXtIqdRf0riRz30m8d2HAixjsdTR0gwy3S+uE3ow9OjX7Uf
4pIGEBwg6iy1vEzLYVC82qQS1FGfPdhY8W9q3f4JT1F9ivSFbm5owl0PixCbwqTL10ilieoYlXhK
kDnUI2S3dmiDS+5XEmiB+GFntf2EkmY+QAGNdrKniici6ymwaWxEOYQXkyv2k+hdI/Ozp7mAEkMS
1oK2x93D4sbGMU1510jgG69vACkFJet5UtLqWrDg709TMdLnsnRlJ2csWvD5GRxIwKmcguXdJAn7
GMg6nyvtsQhH6YFxl56SFdLrw8ih4xgFu1KvRYagwhF0eke0CXVyFBbzwmzOAcWNiz6hTUAIaH6+
jxHDMRNMCdllsbbsr7ev91/3/tXhtDza3+6SKdRdP374bz+33vtPN2cB75yp5gcf7psXCRol615L
RY5LGZv+jz0/zEJiM5bjoBqI59KhVRwK0d8qy6/hL6naQVDxzKxXrxwImHtW+UtQGptkyXxf99Zz
TmU720JjMDKXdmZNPYcgWBaoikqXJlwaQf6SXF9TTDhKYZGrqzKL5wpee+uG4s+vvWhMnmtJWny0
3GguKdft0vWxRhbysGrT7RAhWCdiUd8FTFI3WFsqL6VH6YWS2PHPw6hJMm+4NUsThIlt4Z+xNA+T
AC3grtJv7DCz9toQTp4dED5EjziitYEfD98050g3Oji+f0HrSKJs0JRuvDwHEmRGnib4vj7j59N+
Hq4vj9U4blj/tL7+Wielm0GySjfrbl1FFGSzKiN3KoTrtnS/PjfruaZP8THO4y1KnQz8Ynaye1s/
GcDBOFpeyACOCjRXdPz8hbsJtmMRKQdtbaotG0vksCvGjuiNoJ6FK5cOp0Ou54F86+O0dBzNpd+5
7qVLn1BQDuLiTy19WhthfXgV9Q6SkEXjsG4m1Ni8CCRLLHNFtSPSDmB7BUp1HLDoH422kMeuAWmR
jZk3GUbmrXufG2WJY2fsfcwjx4IBySctXFLrrYAZ3lYtSxWUNauarCI3QZBcSZk6WtrPbNo/9grH
Uk4k3PmMHNA8lycLu86etlMXciFrSThZH5qcFr57n8/SqbQ4iQN4XT/E6ybH4UPtbPlQrxt7cWkq
E4FAyyd5/Uw7BlF2RdnDrLW68deHmgS+H+Ql3JZGhg11nvicU/P/tVGIEyfnNmZxtrQFy7wD4ee3
H3uWotMlNMNLEVriZBupD1fbECbLy0h5M80+Fy5tVqQBeTWqClGBWnxqKPPSnm4/Hsdmjvixt56j
7o8CcD35t/vYy1OPJbVdleEaN2bae+tm6rpfe+uh3ZCzPo6sxIuYBrnahL1XaHr3a289Z8fiIHSb
UTdpyIpYLzPNWBEz+hNqKNiPJrNMj66ziXiEjs7QaMc5NKt63OtZQcENiJ1XptHCNrPPvlkzc5zq
J3Ct/cZwotJj3uHsCSS7ncxxvnxuKgfHuVBmWoFOp55JueNJm8JVjYSgIk0LznJu7goVyI1dNeVF
ZCqylkJRd9lzr7X9ed2UQENKWo3F8zgU9n6lNDSIZM4zKUTndW/doGwTrr28OlksVE8lPqvLPaA1
Wudg2ax7640ySq8qgg4PjQAxTLQeXpCBINs+cLNgKa3eFfJdnQgVA5Un75hT30Zt8Da0Q3aIhJHu
QIsOR4Wu6W7OQoCFBUwTIxL+MYoaunA9OdpYaSdeytvYS/VCZ8U+RX1nHBI49bcE39p8U7aAIyr+
zLHi6vUdkK/gO7AoE3xXPZxZitV3s4EbyFAHmpLIX48xqaPboo8STMt2sJd4IvbVdDaHqj5a6H7g
ho71F7Dfb7lQowuFuB6JmqbtWkpRNxG+TVjS2ELXw3UzGd313CYKaje0KnUb10c/7/ubdaNC47xG
QoqKmiF01hlrdKK8NTMrUOqWOVzmKd6NjkZFgtlNvjVVC+twV3ztpnAgxDW/kZT0j6baK+TRlNNI
CXss3bBykotS/r6p9CyFH0Pc2KBQQF3OCz9G/1SGu8+7Uo4ZINllCVKqqrmQRNBc1r0GWMKhpqRO
/lRz0ZvxC5Lk4WCwxEN0yAZQpnWWI/MYq6ZuPM2J6RJUS8+1FibhTi2BUHpeRTiAm+zycdJHhQSU
YactNct0qV5S85XbhJbaViEnUOnoc0YVHcXMuglAqZ4qJ9qqdfPipCjeqLN42lJUsRrNPpMtTp0r
og7azSFvZFgDHkczRR0wSkkX030lJauDcIZLXTThJWrVt6ZV7R2q4WO6dC56QbEuVFu0BCriprgI
vhVJ9WLUnbx8bFKyFzK6HSi2fcQvmQI2cRqdTbvUgpZR9xK00d3I1FzYZMex/Bo/NoAmDNWKPbOj
tkbIbw3dkeGln+09RdBuI7RCbrOuUzxVH7RDadoedrDuYyNa8GbbdBRAykayFA2lfUFHx/tLAd2j
e8w8bdmDQXQRvR4e1omFXhMXN1KV2q1TDEVwEf6ccaznBq3EDSdJW10nGwqslj9NO9ZDkAed6yTG
j3yVlKxTjo9dq84xXiVkyC3DOBwan5TbZVpCJxY1UXhbLufX8RtmdeWt4/e6t25CHa4itOUjIzEK
VjwVL7XBJdbJCf5ZHkZfNqPa3lrk6oKw6xZOzvJAeLjzjc43hWKtqs2sC5knrEN7P9dbtZ+zk0Ri
u6OgiVyiDKFtjgat6BTNq1rWRFUhgGNxUJ/TBcuSkblCoE3xbcxR0gRW8z4tCBcC/UYGLfbydqB9
E80HZNAMqGIZuD92caIXR6PWd7Mc8QyswzfJ6xkK72XoVQg7AdJ++hxinWUGuQ7p67kh746oxQZy
OGOSgdb55TpvpDnzLUy7Gakvk0oEZyyIfKMLEMzFI3j/VAQ7ETf4M9aBeJ1Xaoj8t21H+hNvTcLE
rTKRTS2bdfzQltHdwPWl4WNEgcmGcEgmWMvgQlphsvPDYpFaENCUyPDULtKeftlE+SL/WWc9zGDM
U2Qe1/mOWOZBxSLVWffWc+uhmta7UimHo+abYX3M+/a+CWEV5nXb0uTXNEGznV1pEaDVj8meNgey
93AZAZfzqWQoX/fWc1WmdluL+TMfVW5YN03L0F0tm/VQ8W0K1BOC8aqly+fqI4EMXUmktKrM+zyo
btbpy+fEnAQiLYmSS6pq97kjRjgaYXmrluJ6optCFUDD4brgE4O4vzZn+Tw4o3rWerKgBtQ8jWLf
dzTdt3rXYJHXFIcZfm79P+LObLlxZMuyv9I/gDLMcLxypkiK4qAh4gUWkjIwz7N/fS1A0RmZeW9f
s7J66BcaMYiiRBDufs7ea6srT3eJXlPGe4Fd1jMM75umUzSOuPP0tMr2tYAcbvuNoCkVJKf5gZDe
o2OW1YJ63rAO/dJ4KoqKwh9LjmCULKImEd38THX5dZpDlpHUavOxL9FuiRodCM6ZiMZDv5OGiekN
/JILEmInJogOyupXiBPJjsig/BipHmXq0ngVqDVa6a57gMBeVOabPq4E1tlaXRhmRxhWWPb0y8ed
gmibeazlELccG0BsmToLrSeQNfyZ2YQUh1Sf0VMHT3qEnhflivsQM1gueo2IHaG8pSzedyICuq+p
RHIh/wzPXd/E19yMn+OEWyyCMH3dJeNNEx58eugmEHmNVhwrJf71oBvpd9PO1z5tt4kcTxFSlccO
1uklZpSpEVa/tl7LDQxT7crN9Dtcj+qtGguFLO/JjWj21VLF3wxUo/fISR367jbU7o+RBFoCsdmK
oX9um5Rem/D9JQB+502vCcNKNMd8MIijfSMmR4NN6sJKVJV8YUUht75CU3d6/yRqB3lwMr4mvqe8
ZEU70FX3yHCcNjEjkJ/iOlcutOgeEW1pGr3yYtaS3AylolVi6ttSbzLYjONwaUAceV1T7EpBHEDO
vXPpE4l2SjNNu8SB8q4E1ndfTZtbAmmQaorTPVtWkJLsoTgnkOQQPVS85k5x/rJ2pSqN+twuhhOv
c5F4jljKhcusky4ez4RcNG/UdlHiRQfCxeLjmDWPTRBek2muHScIvl1THTZDpg5nB0QbE41w/B6p
Ov31Ub7EMS0sqx/Kl8SFJRRo6QWLWPnig06Vgd7eBxFCa7TaU0be0iYPuFflcOqfwJ/pTzo23yNw
tVOu3CvNpGJtJ0Q1aYP2EMYxzpDCkusxuc8OaehKCbMjGwKgSeWvsDP9UEpXHFyumE3c2ovBzl7K
gWgP2bXuC+/V0ivtaST8zCor5TQ/eBJRbjTQN/Ma8gVTPT73FrGvohQeQlZCBRjB0Z5zF752fnBF
he2tCOUTSzw3JuZweyEoHu3LDj4Ecsnhzc8c+ptF2pAC0bmsWbrqQjORRZB+CumtwQO+xp3kr5FW
/oibpt8PianpIF6MdodfzwFSNGin8Z4n+d23q/ImYaRsBqIFDpZSpnRHUaSnRb7JtSh5d/WHMJLp
B0twZNapSrBhL+zjgN961ehNfw/j4CYEIjbHpCgNjoAwNeveuSrRzdMWQyjKJbNG+jptNikJGnWL
etto0hsF9ynFvPGOOtjmkHyPFjHZ0uxGbdt1Ft4VAyitnl+/Li+Je2ntV8qwUiGKHfpGNszuL52d
+MsCF8ZpGJ9iSoWnxHT9rwdid/6wY9N9KKMfGCSURRdq4d4rquBWJUm0TxxlmwUoHgl4Dd612gfX
DIvRAAZgjvZNhFF1E3atQL7r/RXtUYwYSOmrsc+ITmjHpYEUa1gkLiNKreOVw5/yknm8sW4UyO77
4dGJaeorni/eegD8KwnvCF06s1qbT91oVWWlxkQwxIp7g9pIFlEzPOs1LRFS1xNmys955g/PXbcW
Tpve1ehcpJ2+53zIxz3GtTYbQ3AFY0YkZbANE6Fc5odIssChIEeK6JM1av2zQ6BT09b91YaA96xl
2Y72SHuZj6WxdqzbvoVMPR46AsLO/ugFZ32w6Yw4Oe3hadO35K8DqRKYFC/U07yfSjB+jxbDWTca
JK5PD5Xjk6SJwY1vSzUVtDXcSkzmvYimNakY6XWontFzNDdzemgk403gSCxWvVPf8mawkDZ0b/MW
ZTx9PQ5IOAOyGwE12a33EHm2DZMW4dde0H1vTYN99YjrJh5Ozpj3+cqcmt+m2cvjYEs+Q4Kz/bg/
KIYcWEFMT/O06Q/zM9Wxu4PW6z+NDBVP4DkJKd+wVQ+qjJx9nZNUNW3RxygO87PAIho+tuGoRlGL
CGIU9XjSmZaehsp4SaKg2bGeGk+krn0CiM/3I8qNJ+J7SGltSm410yYsy/EJ2pP+YHrh67wr0Wxs
6nifdnaUKkdKr2zOP0ZmwK8f0+1uWGlkYGwSUglZHoQBbqGmmWLC/McEl6unszXvMic/pINY8jDv
0/gKkk6v++CtOWXeh1qUuZTXPUnYrDepM0OAGkGFYXqRjjLWU6yb6/lgF/ovfsAUJjQDNGIs0VNL
nFTgBLc6SuSqJn5pSgs1924bTR6XWj0YJCAt5lPyShe3hg66FF1/mXcVLmGqZerlOzcoxU1P0KzW
vk15WpDPFLknOg8lGgNy6DolQgEYR+OK4IF+j32wowFPT7kjC0ztwnHpxnGxGSaU4ICDaROEFZa6
AWMawQDOnoa+/qySQ6VojtwYal/i7LPFoxP14pE1P0tqGL5rPcV26DvZIYfy+zBAVHv0CpDaWJQG
qqJdI9euhcED34TB+isbUn1dGOOn4+Ul352Y2vdD+LOLukVpMI69JfjVN9CWCC2rM0JUjIs1jG+N
BgYNKC8XA5aaNvkjYpIOBF5e3cSpV9KKrrgAzWQ8MBdUcLfED7K3XtzIJC9GQWDYV0gXR/6XeSDv
tp48ErRYrL0ULZGhIJhyVPgXvmlrB/+aRvIDiaK1DLVSX7UPInZeeoClywQloEzcelGYn1aqbwqS
mRZq2xJmXJjLWuKjyLg4ZeZ8WDKQu0qQWeqL4cMcfHeHKqVejXAARW91Z0Nile0bjKIhnVgPDSFS
scPYay2lQJuAkGL4FEw6J5WltylMLKEKcxsim5IWGyKpcqFpUurHh6ewXueu2x40z55Es3m1EoAN
67R47FANohtNh63agxUuxKeWOXKRmGT3uJ28xDp+5lqm68GAuxLZGRHl7auRURxJy3KJIGtj2cFe
qb1wGXfE/vmyP9Fb+xgJy8xcxdn5ir21RHKLR8vdhpV1LsKAIrbcUcUjg88zp3wsVOSlvlby/iOI
9FundPqKgCDaSu50285onI+Aoe0caXloYRspEfZ6r1ZnEUlWEHkl0bvg1DEqVe66KntXmrDYo2zK
Vzam7JZ/9rYlqrk/BD6xh6wwtqk17E23rza2oYS7OjKshdAmzQXWi2b8mZf+fuq8acDKzqjZfgyO
Se9X0z6kU4ZHw2MG1ESUZt3OeDQb65x72PWoyles50yxqMibXxV6vhkkmr0CX7Y/1j/Djvgwwydu
yMusQ5y6GIdlxO2RbkNPXcG2cUWGqlOsS10/W32dEuIlSQ8O72HiFluyPH4MoUOZzbL7ZYwIJYY4
/NimoOztJF44vnkdBCvlIQjOada89E4bnvA8mpDtRoz9RYnkuAMRUEQXFC3oLc8df+o2T4r3whfb
Tmi4wbgaZjNI59fLMTNc1vvjEskvOQ/xCVcOOJ06YuJRELpBq3uRoTzatVZ9KWz1HuXQZRs9WIvI
RoVICTtSH3sj2QJu2/MpElGuq+9eyfIxUrV8FeX9NerLk13ZwcIaRfeg1A7ZvhiFs5zviWPi1C7R
JPH560O66FGEruhoQqTz31LQAXtjYErQmu5BSYaA0lBHwbIut7lFEqbhrAPLSNehjPjaZfwFg74J
lAABuYhfcf3WG9fzD62a7UBWnqEXKWu3YJkAUc4bEv8Wi+E5kvbkwmb6rZ/Vml5tawFudBqKQEPU
43eqM6Dq5HbjKd6BieayGTBDlQoSZm6QjwV5pkVhXHxTlwu9SLJtY9Ew0ZoX4YykIeB+XMioFauW
Ca5TKT59g/FhxCZIbvS3MOtxqDYUlfG0EgeqDggcGoFQivLUMg7eeq1YmvIuSDe3uPSZfCyyUSNN
zvnu5+KD1D3KxGr0XPVYD2ssGk6CHkE2P8OBrzyetLcsbfxdFeLIUbvxkHc2XmcdJbcsrIWsVGNl
VYm7MvJrYrjjbYi1Q41+UX/UlExbdsxcqRU2z6X7mKdKzewE6mTShT+YpYOeYfT0QoKxQS1UTU8X
seOWZNKh4heex1QZUG8ygXKGePHJDC1YON0wMlgpkp8muKxieF0nFRIwgBwro3avZdB8SzG6H2EB
/Mhr66w3xk+pkKo3KNmlENWHx3yyV6l0oJgrbKKc7ZGsLxHJV8fmfbH8ClLFWOnwpB8jbNtuqITb
shXuQobqPpIGdCpr3bZGvNZzG+cUzPg0kSeHNazVqUvFC71PSUof0uFVp1Tpm5TDJuujE1igjV+a
29KqUc2Zq1CIfGXZ8bUYnGdh0IwZ7X2qMb+sapNbkzrseyRddIZrBkT7pOfxDz9Ug1UYR++OT/5w
AFIuzZGw6+b3qsrugKQ32ZiYBKnk0yrI3yK3QO6pyx9mZoolE2x0Kfq61qzXjEnV2OXH0pNnizq2
LAsunlpHPF0nZyJoE52xrbBbgOytoyximxzczoMaC7dUWySKs/d0lu0JV3mnqsokU9v4Ycq3269Q
hERUffUwuVTRMVU1rnJhLG2PCoWr0POLVlpElKTQDz1qaSghXNBuSutQUsijYo5uMXIOEPTRKuk7
yhGvVj5wax7N18qgFYAw8KeLJwBvFkLVOqROwGeRSMLWAt9+0ftj71RbQrkYTEY6aybucrKjiJBs
Kro/YGHJgFbzXdB639I8giBaOf3SCHbhEN4NR8c9g0TcU7q7O1Qx1mZCfRzNedRVDw8OtTlm3Es1
It/GdYyVE5Qj1X0XsNUo3eNLqTHhRJrLoiVPVqoOZ1mqo8DDDZmkLrml14gOCUtB5oKA9JE60MYl
DjQMfNY+sUiXvpticx/8j7jDC4ksg0HMuFJn6wnl9CadS3Cg5HBDdInmLyktxNjy3Xetu++3Ibrr
fdj73d2vbqEuwqVbhMeYiOyzqywsZiKKzIm/iJG2tyVVR+iNkfVult2ZsOsY2G5K2rHEwlFXjOqo
jtoeJDUyzJzkFLQ1imoe8hJpreiNnzQaiSgjb3s7mOSrRnnxk5LsRgKlJD4PbT/8Aul/auS0WFLH
kGOipYiVakVtt3oaDLQJikX5vUZ+4FbMkMABbAy0NExGzA2lWVAkbUcOssXXxW+6j7Eh9VFNKJiz
4FwYeCBTgzkbSUuoKnaDUm6LVhxYgss1DI0D2ZqIXSjjEo3IgBTVw7bX7U8lSXeJZtqbWuVWptnj
H02ocVV4hEjAKVnCOH/vBlM7DimtaYJzaIaK+BChd18rDraXLPYrmtThXnWJh4zTCk9NxHWQGdmL
Z4bf1YDblqCi5lGxJN/Ao7CgWyshi48R1RfGxLOKNG0hkuDJlMNzahsvZmEvkyy1SOtxfxp68F3G
vGdfEPFgtlx5jUfad+L0SNALgw8kexktbmh1kJ4yfA9YpEMIzD3pYK35AOb07BdOu+/wK60T1flk
uH+qS+8z9MmZrnL8vWrdKMsgpyjg21MzHHXMQhAlQib3Dz1gZUdEn76MBWi2CeBguLq26WREep62
JZrYQKQXX8rYWvk64uVSs0nPpfWF+xzVRRUbL4YdvVc2BHvYtoJecOijCEyjsLk0pDEvhs6cTBiM
iJbagOkxho3Oj1H4jde+SlasLhFao94iZK/8oyqzgxX1HyiZCCvOo1UQu+XGDZnW5ko5MpQ3W9GE
PUqgZoe+sFq2nsLsTYFqUSIV3hL7SudRydbVGPwITXwfks5py1eMyro8EbPAl63Izj11wa2l5a+I
iVaeWm7SvF01lbnDAkbLKkFjEGfntuycY2kbD2XR+mRiatgHtQYLRo0gbNC5aszgG+2NTasgOtYj
9TiG8XAuLXioo/cNYm2Q17SrCUmrtOhnRfDUtoxQ7kTd97y+KXbXopbMVBYr2nBR7gqTrbXV9TiI
yMha1jnfA+LYGP01d2V19nDIGm8zRPqzsDT+ENRqrIx8KLSWeDBjFqL1gBVTIeHQM7OzYsbXFGDT
m0EoJy3XLaowwmWZ8S9Tm4ihvMMQmzPFXug7TErEaRRFtgLhCYWUoEHik7DuOcnzoAfZQ+j8UVaY
IJwoR/tKUhkyPc1c0a8hBAhSDE1UEZ0U1MsEnGVrTRGXMuyBDLTZT9FO8Vv9D8/p74n0X1UNLkzX
GB+KOzRwcDL5hHKAnHRTwdFoo9Npy5RwgrzMeJNg7Aj8uYfeXuscZHq1Z62S2H+Vjn10e7WH59B8
13yWeBF2jbjCViDKs29TV6mG0xD89DAR3NTpuixg2G60aeYzwGWwpJo+alb5LVXsaJkSsbFgETiY
of0yhRHLoNH2foYCTY5Z+iyjANcCAdTtoJ66zFzhKdt6EpAh9Z8AU8BioNGVFyGtSJeIOu6eWhiO
p6IezxlMSNG3NRmTfrlCJLsvuXqMkZqUPUzSdG+rpiDNQ895boso3rOqJ0DVtCwaPvbBVY3vAZKN
Yqqox0yfOjuPDmFVf+88sVSRPhHod8CtWXeIA1XjaoBpIls75Eae2ptWpUhqJRHacaA5OTKKhZK3
SD1D7PG0ntopBTP1KFwX00QSb1qW2FuaDdy6LIe4cwJeWx2nhg52eh2oxTLxeZ3SEkypkgfSOvJl
tFSbSZkYxh9J64olo1O4dYNars2efCxVIPPvYFVvhtwM1nVyjxiiUBhYGfEkwUVPQ5X4OthVbn3V
apcPH9EDTTPHXcURc/LeRQcxir0RMbfi5kQIUrtIveGnmaPfYwa1cXrxrg6ms4OiEm3z+Owrebq0
LfWz6RMTFwq37qoe3wgkWw8VeoV5dzh8UAohMDOIlUWf9D8glENYtvQE9Jc57l1Q93ptM2CPgLHj
4oHRvcdlARQ3RIXssE4k82/cZMNg7lgwfxBIBpuo2cZ6o69kwOfA5DFcEFqJt0tYW6Zj+VZV3W0k
vG+OFk8EguTWS/s09lNRtRLgu4habehM+SG6zYRG3843VQ9NGMOhkpT+2h0YDF2FxPos9x5l6Bkb
wQ1uj7QZa0MHM3hqULUut9au73BoqQ7+9yTTT8L8HqhDsgpAIMV17dLkt9fmaFG2Um2usBNI+PZp
CH3UDBoWMauIHnKS/PDV4vt1WE6g7XjHcttcRzBZBe+o88zilrgByWEKjZK6zKqNVon3IhhGTLvc
s1zYmb3hbOqe3HFucgzXfb9yBpDnshLKuYipJxpkyQdhpO/0tr6N1lhdYAQtOx+t6JD6T51qEkVv
GCcnA2E39BHfY3HyPU0g6GUC6E39dli6DVOrLFuOdpnsIr1ZK135rXXogflkrDA3e+00+w4Bq39F
5H36N/EHNnSjztXfZzDhLyzi39B/f9Ih/8mP/F/gIf8Gnfx3HMrpjfz1F/+F1/j/C95oADv8EzD8
L+zGRfVDhslfuY3T+b+wjQaURUFBTRiOYwtIGs6f2EbH+C+XPQYtG4iJwrH+pDZa/0WcBgVqR0X4
rpFjyaFf1EbFMP7LsVTLAOeou5qLvOd/gm2kz/k3PiETVGHYDlxCVeOpCi3h73xCsxV5n+jUUKUg
YdjQyGbUeGMbpOLht0azl37r0AVRo3RVDb6OLYlQSTRKtKinA5Q4rl6RiDu4YmORVqRTtCSNLmds
soxyhlu34n4xEZVNfPMP81FtYjrOR7O0L1AUEogzb6IHB7gQWj/dIh+YA1ndxUArdhFBT+UELNYu
n/bNBwoRIKuhk7ZvW92DXwggh46r/LSg143KQKMYQRAWx99PNbDY7IU9/JAGmavvLFD0C81EapJp
iKxRIYL2cqM/Okot32XUXOD0W4AKYJfU9HiUIbhG1JK/GXQA8O5F+Y32h0mkmjKeTPQwBJPUyq6A
H0Pz3q3J9ku926h2OOXzIP6e66uBHCwlFPaHGson362/ngQRezoOxUXlzIfoVXDvS6YyQ2NqHWvh
vj7PuYWFkV2wX3ZfuYh9j9l+QejN176voMPp3HB6+PPcef/QOf32L5f6r5vB//l/s7Tn64drUNV0
3RaaQYbm368fmThisEwqgqSzGvEp8Jj3DGN5mB/8rigPFoC6YjFvC9X565F/7Pv9c21FL60u30VY
lM9AGHFGwn455lYOWShm+t6lWkWyvTYhNOkdYbjIWERwtKtVDDZDATVjOooT9sAykwzq9kEVGuFz
MGieR9EeNeqZT+FE+B4D+pJjh51pOuY79lOY9sb5a6sobnGrTzKOju5MbjxJqT8rDVd+Owb4uZu4
edKdLD+OBRX63KiD97qxUCD42jeiWqqNdNJy3yiKOP7nf7z1d8IzLFFdFbRQuEHwBcan/A/gamKP
HXZ8h3B4p4n2gjCnk9MEvx5SFEbbKrNYHDorwGXFH8PAt6VA0HtP+y7bUK9nnpUwZ/PiHRAUvl1q
Ik4oa5Dit1NPeN5GubkI7ao50qjFJONQJVq3ifso3R5KzPQtTnONHKFBy1k56wSf2xZoxULxb8hh
gptTLquEcoKPb57+hd2fIi0B7zMEgN2I6UB8obUolqtaRyTQwDmc/oSgH7ND2Yk1cEub9qMfryLZ
j9+bTN760Whv834vcN7+8/9U1y3r7xxb+BO2Y7hQYHXboX1APN/fr2ffqrXcQF2xdljC/qCu3L4L
C2KGbGzzUYxddUBuA6lFrfpXGpIUhcvkk8zUb2Vv9894w0y6/44PRciqnzLXQh4/nWEYSz8q5EeY
eR2+/Fae7WxUH/SA6noxph1WNftWAbD87O3u5uNkeUEBl6Ey6PQH12uGszKxGExZDx/4YObXxE+b
LLmXkAYz5so+15uPNuuBi8ele9Z9X1kNmj7ecCbjEqKl9CoH2n51rsbvMs0ee5GxxNTRSed9Ry58
AP1JF1XxkzSSS9to7Y/eiKjpVlXwiuFiMhlRSg6mNZFu1/V50GWxte0kPaIIN/ey9MlbdFOsxb3w
NkGmiLOoUpuBRUeS5uZgYVutu3uGVe+TgUtz3gwRWJ21QZwcN+jv8y5nascJtAMGKoZ7pTBpNtPS
OswH29wJ1rnRmZt4FGhjcvU453zxF1DrdDOkaOMAq2SyyKQiIhglLX/Fhqmh4FY9nSK0MfjLKV9p
YS1L707rhwNFUwx38XM19QZpr/7eEMraSY3ouewLYzoyb9SJpxNlTmElOJlUHQlNC06VbfCkgfWi
5yM8W+PYzHv+p+fkue5cXWUkYKUKjaULN2hHoUS7Zz09gMQp0rWN/OfeGp754ISWzneco6aneuTY
1od5a34osz/QwSQ3czqdItGPLPGa03xofumqjbuVS6uFoqF0vvWRvhB5jEPI6adcTFYDVHnEN1sb
74FXalcWS/IUpnawpHvgfGP9Yy0sXHuPBLM6F+4o3+rpdSqnHVfgqUfwrL7xEiNTmffLKFI2PXzT
rQra8TWIVGbIKJCFG5GRtzWsiid9tq2ZVs1P/sMhaz75P//4v54TU0H3MSClq7/+mn8971/fyj/O
+V/+OH+t0LYDsQifBfi7hef72hVPvyAgsw72fJLuU9UVyRKok/ExxMdOISkbQpykLqqqX6eahfrr
VErTv0/129b5y6sqkS6286mFV3hP86l+/JdX/XdvYD51fgOKJ/W/vwGGOGtTUAlfEuWrXaj+HYfQ
s150DfFIXtaA3KZN0VXDLlQrfUXhxHrpY9r31Af17XxUL2xkIaktD/NR27Cvcd/VT/PBpNuiyw9f
aj/KT+RmPLKS3EKxYnmkUUyvwMudY8us7g5O3OWo5tV+yJL6rsAY3gZmoq3mozjJfCoo6YeL1vg+
75qKJJap3ObT4w44Z6CqzXE+hgRAWTm9biI848XQLTp7iMD+cj7qep36RE1pOx9MjDBbmfT4d0jb
tWTsXrskdU6OTtF13qQ9VG8jexDrebPvvYRuak6szHRyOBobx/G1W4iN4yJd8+SNSvdaAPvCIWba
1PA4q/UtHyWx1u3mo8TufGheWJ/7rOtf+L1eQ1eztMqQ5J+w3go7r/eKRcA8QnJ/6TFV/qSMHyZ8
1mFsV8taROGTrubRgxXyVxpU8p9zN38HO1R/kpn2gFFZe2MeFa+DtumOrpfR3USORzNvEN8sFB3d
OFafhkWZzMeOcaeaU6Npk80G1dzRtLrwUWmEAdEgllcJYmtZNKr12mYTvZmQ6A94l1ulp7wJ9+O5
S03vZ5PKS5lE5nesIhoJQE767GdKv1KYQT7RLAy2kvvy0XJZVuh5IXf29Fv6gUaA7zKrYIWTnCqt
DSlzVslOrTr1bOOSWfkV46mHFYM7ymh81pGNSSmv/UVsjQdLjZMfhYTRkmsWqTqVYmNWtqsthaIz
VW1CXtqqPpvK0abA9zTvmR/aUau5d5DC9/vAfKo9rX82LSYO1Exa8OzJEil7JS7zrlwZkcWO2aNU
8uBZtwT1Po/a57xp2PYkANrbOpymMLTMo95Fn0FppHdz2mVWfNqOcp33uCPqisyQ4mE+ncpvuxkN
0lvRIGi70hqqpePZ+dVDzag216LMmyvrD3VHvVRZzJvzAcD3AkyTa+/mfW2i9gvCAc34BMzw7qTo
XpohP+Z+3Jzroa2/HnzqEoGa20z6B9db+j2SGdBIpnho68+iVfPHysgS6MJxBR6FTXA9vx46nwmn
TsZnu9d1GgsYYdC3F015rqtqvEEwe3C6VL4xc83gPqHRNfxqfHNdsrsaK38IXMkHkhS/HhwTmTI4
6mXkabF8yfFnHHzbry8jFotHAks28xaoUEox/3dX0pTWDlRS/uvNrX1hEG9ns9BbkTG1jpUaks70
i6LpIZy6uHoEeExHlr1UCz+TL3anuPui7K/AjeOvB+wqcgMyFXa9MpJXRTQ8wvg6ETuZtr/O0Syb
kTw3z/OPuUU7HslFv4pyif2dqBVVuVaRZZ89ScmoFSiDjJRwK4IWxXbe7JlGWMSr00bq5cpivnVw
cDgvIgblVReNdkWFMVEO85F/bs87fX3CZ9vBYx84w4PnVvEpL1R1HfbKcM8bhErk25kf/BOWtGzN
n8j3zqQ/6N8aPoglY09+sWXabX//eB3lKirgerxHTtotlHikKo5y0zZzkwZo/pcfp8CVX4ZGabf1
UI8PFtlzu1SmxxYg7Tb0KySHiGcexlwtdnChyQUCWbgunLS5uhRGlkQVR6+DreDGcMPqPZDBUakg
/CxsZsZlCDjYpr1m0PP+sEpuK0WavYnMwOMRqPUtShpyMyMjPnckZmztKra3bha+pOqAaKstxu+5
mq6RwwSvXdtXexcw2doNUvnv9s/nJ4T5zOcDD6r28+v4pvHP1/l6fUFTLijqcF9q4uDn5HRjjF+F
sGWZi4fak9s62vfMqSz61rG856mcYF4GbQBTcbYaEqIHE903yTVGjl0nz54iP+lWATwMuC/oK0IF
7LL0nUOEk3FhJIZ9aFo3PzgoQ5f1kBWvGdUc8Kx6wL+fzajtDLRSyniE6Fi8Ej+1Rp3h3rwANGTb
oqdLbehyjbGgxpNSJEfYnkXCenHEaGwrMRZrFtSkIgWpQeOl6nfzpg3BdJFXBZ7B6aiXNuASC3mx
+yR+MavNvLft+vZJtZtrMr2g2anqYX591rXHcsz0SyKGmg8rqw5dU3nnMnYmECTqYzsnU89MnW+/
z1A73zsnmfKXMxhRhnuvY4uwLChgNNl/JDUN8l4O9iUkaAUjnsr8dDqQqflKN8bmbcDEsVUJS9jy
L2Do1cbNfIL0GejRgpRHgxbKZX5JrW67jU3M1noeEkwNUye4HoamP8eKVhPjA7bLZ00rXWBA04gC
2qNAtZjLXRuJ9Gk+eT6v0czn+YyvXdPB36/5+0Dm4otGsf517u/9oexuuvyOFSF7h6K2chSC2tvR
vOGf8d9EzmBaZuiwNZIi9h627m0qC+fiJ3G8jPwakxlJrOpPYqND0MF+MlxM4Z3mFPc6437TOkXx
FeoOs7vZK4AOcQ9NMe40Im4IaC1NvyUS6UWWk+SZeWFKWnlqfZufYbE1fz1D+nhtmYQA1+rjY41q
N/KgGefT1uwDIE+Q2ZQA7f51ynxkfhCyonkHA+5A9JGGow/YaqKVCGnMfB+j6tvPu74OTvtrJfK3
zTye+dPNoePCLLNah1zUVcZqHpsG9hV0WUKzIS5ETZqr7mOLL/pK7FLaStc8Ih8M7fF0aH6owZHs
7AEpCp4rZTcQIra0Bjp5vhlAdgyM8S0FnLEKh5YvzbQpW/rJoldfWBNtUfrjqLSrPkDkXgZLbC79
WssrrMB2B0CnldXGtIqXJjL/CKg8PapOlT+O08P8TJQy3FlO9RSUjmUTe2LdaX5U+6IIbt1QARV2
2gk9hULo0e1McY6ZqAWQIPlVTeSeFbjECNuwCqgK8schToFtsVLuMj3YeJFuIO1n8/fquYZWpteK
cpp3FUG9+7pAKgrCT12tG1/r5a+lMVjQNfXYBLiPeiyIXbs2oF2vtLePsdSNV8uCoYemBmzIRLAg
zzcjiDVx9nrciptRRwAYO96qlo32ujK7ZpXN22pr2msSZZtVSzGbTl1RbuarP2nH4tQEJED+/pK5
xcgiwXe6jaPK/6btPJbjRqI1/USIgDfb8pblSJHUBkGJanjv8fT3Q5ZapVZ3zJ3FzAaBNEDRFJB5
zvmNc7r/uK2mmgvDcTXEbCJ5hTAP7kJTM7KK35tiVHgtqr6/KFqz20Xu6O6bKkZ+IKucZTA1RV+t
jKy4j7boFAeDBXpvy2tfKjIqYb2qHmGaspL7QbXMjOD7EMXBzpZl8NxS4gerMXWtSVw9BmswpqtI
N3wF2Ywoe7J61G6rAJXCfCiSbasME2o2LU/U4gxIbEn/YdkBsnea+UkBH09mr6ufC8+wVshqIB1R
tyAeyqraoazv7eqBPE5WqMPXqEKzgCr8JsaQDnxszxZmwWZZmhe9GxyyaUUsVcl+NoDcwDUE4ViN
hbmuALfI68aTlkF/rjGdXKbY3ZD6bNmK64bUHUn3TLvywFYAZp1D0s/X2lOPbdwNbwVIoLWJd8oq
aCjsu3nyV0jzBHN/WESapiyDbCp6pz7Moeksb2HyUUhjhZuaZIC7jO3mULPlpZMSHZ+lJFhfu0kC
bEKTo4Ne1Lw/xGkioT7mkJ3OpwHRJQ5D7EbInpXRIZAziA9DTyrSKpJ4LVXSpSer9MWCfblSahUq
VqV3J4PUH1sQFZUUfx4pdfgZZ5Q4rcSOzxS6051kd/0K1Iv0gizrFzFjuhcP9xcF9Pm8NNDF8alM
4m8RW5/Ixy5RtJW+kruT5nJCHTRHGG5XqLCMDEk5dxLRUCS7YKND2biJgzwGy9gjWBAtE6IeEjYy
y5aVGrfaJItFtiYB2Xn1Vdv+rO0EPIOdfx8VzFJs/trP1LWplwaJdTCk0tzJEGkIx6ThIslRMw8L
yhWVizVhCben8icYgDf48A6l6FCw+XgliYq6OTnPotT7E3oFnyi+aq/hkKA6nE0onGkWNknf0V56
b5RSWXZ62/lLtyyU+Z9tmBPKsh945peW1Chz0Tbq9Eo2zziBqmu27DuahTR9RuYkLni6FoWoqekn
xtYBgXYrtdi8RGUB9aXQX/+4yA9AasPZ+O2iJHG8G/bvxuOisC6tudaUG+gYmb8A4QxRPAUjkDXy
tu8Dcy+6gpR8wX1UtP2wNDY9TrZmpqoo6+AU22J/dxUH7JYpIcGH2ZM/qa5ROOankWyAGEzShqDM
a4HLOEOwrtS0e5d9yHLsH0cNlsCQG3ADVaN9b8vfui2zd/9jtjF1JwUK9CH7fqQ/Uh0kIABSs4e8
ATgQDZhqLMcDWIS5GB1wO9BmyqFw+mhtEr4BjfTKd6NAy0OPqufRzmPA8FMFOxyKdzMAqNuyeh0s
/G1eqAut70xKje9P7KUvECLcjS/V5AWnfaPmqd0K8ri8EpvN3oixzGUZ2YtmHRlrq/XjG9Qa9+ok
/ea+B23Zvw6Wfa7YG5KGjPMDOFH9Oa3VrR50ynsF1nFVKra3gWClvKP6OzO8znxN1SjexcOgL9LJ
960aza8ASfsLBnjuU+DBsBeXm4Y+UBkxoUvdHyDPRbNNkvx6Cz3IuKn4PW35d4Zz8Xj1Y6Hd9Pu5
6BDTZYNEdgcv5c/pbklCWJ2LITHdiOVJOf0lVhod3xbqIgo1YQAK4clWG+QWBr2K2Jur+gYdyuDW
9+SPei+GsTONdtOoCitzM4yoK5AK0KC5bmuDt44I/JE1ts56kq5EikDM6Iv2HGnu+CRaQ4d6RGJW
GguRSyhQjTLxei4vsIiIl5I7LU6xlFd71zMuDWjm88++IDvUnpweRJ/ZKcO5MeHPh+66M3Tl6rdl
QQUn75Z6r4zJPDbDFQLh7UlmZzYlJrutnaAwW1NnA8ES5fj+tpAXxfBY6dGpJnl6H8VdE+9fjLqw
ZdJQNTCmFeS3gzn2mJF/1XRIs6JbkErFWTLRS8VZ7Pw2QQ9/GJ427JwsGvZTKWQftfWwxwmkW4UI
3IrWo/+PpoHlvQQdhCuC2DzJ8F0gxO/1vJZOvL30czUdCgqriOu1+dbyCthtgFz5iwBwW/xsVyNU
cWLHuPH0sziIi7kTWtHgcGI/vlC4DJc26z87NSiOZC2jzeAV2RmUkzSPVbsBHh+9iEi6H15rnPd+
RBUfLA91c0rIbc4okgQzuQ+gNLMFXxR66O+6sbDevHEuugelaLcBUGpwJF3xLufZ91rK3HMPkP4s
rgauiBxzrLjnUAbhrutZ+qLBVlmGQdocHKWw9g6aNqsxVuvn1DMLxBus5geAlAQl25ut6hcMB8b+
EgUmRROjybHh8xEh1Y2hXTeSf4XQkRkkiHHSUaVwg/uX2X0EwyJl134YY1s+FIZLgjq0n7W2ZWs/
qiOCCaQdD4mTw48Qp2Op2eu4dJ9F61+j023GGqPBgRzKQjOcl/v3Sw9cZ263kMF/fhtR+7Gj6iq+
i4Pk9etUdtV5Kb6qhVy/F+T/SABVytVLoKrLnfVC3gXaSgqNzBxD7yJrrQnMNr3AH4G37cqlc7L1
5yQzGRNdA5WwrAXrg9idR8aEi9IAgyCNb/pW9DnTgBrAMmADCnlmmiIGumYqPRnsxe63Mou+2lQ9
9lFijjgUfvmX1DolOlQKygKpjGKySqZ7Uw0hjAVZQvBOAaMLc9B7us9xBvwydcW+3JvsavRTGSKu
U2SxBQKv1k+QGAdsDSz0iusm7GZ8mbrdUBhLp7M9xDsH7yjO4KlniENOo2OqLw300Ts86P6ec2//
17CYIyQCtEx/ca262tTAu1e2PHQz8Rw3ahgP91PRLhABXrm/hsUD/3j+xZSQWyWhH4NXk4o9eb0c
HnFXF7A8avAH4vTPdqRh2TIXvUG+DnvJ3IWjCmQh8JJlgp4mxVsTkpmGtt6qwa/yHhRZRkcgD7p/
WRpdeWzEHPgL7cpH8Oo+515TxFfgPM0bNLNEaAfaXF+PULFAM6yQ99WWYwDAI5gUc+6dOm9hbByq
bi7WiSxut2WLL6poJRpbAT3CTVI09ZwvEhXs/eNByJremuP3JyFOwgMkBu5PUcVOBh1mfE6JqWxM
EJCTj6aiOsS+b4ylZ7JEEiF9bXp4UbKGW/DW7vutJoQtQmXY3omNlWRJK8kfjBvSRcHF1dqb2OoV
DvT4ysKJEpL/SoQWgAT0UNLfoXgaJKvoDuVo/Jqj6JPUxntSKMbaCe1ZraKYI9Ksmo0MnemwARPp
XcPgD22aVOVXjdIkwPoUV5rB4Q0mU0zSyUGZefs2qDb3mDf6uykGPfDLyNco9bYq289s6HEeu8WJ
p8MEkD5we0lfTcL2RQPa7xRKnsm+RfK3bc4WXLFxvSOfan1BC3HZhvC+MhgjicsLfRZNaQV/yj4g
J0/2IQMAPtPxNFir6b3kauutsgJJmJK2pB6bVZa26+SSHNrUDAvXPsGf2YvarajIZtU3YEPZTYxj
CfXBxqa9l2fToIQO28vGvfKbkLuH4I3W4pQH04nJgA3GH1VrWdhTJMkBkLn7JBFu3TNlPph/zBD+
lxnBNKN0AHOIe4DdlZ6sJPt5j+lT/vcZ/ogIqdrHoFjdYg+4wpi3qmK/SWiAzketcA684iipa9QB
u9B5UyjzbKjHtUtE/Jy3Ohv/ilMnPifkNC56qT2LWaCX65VvRsNaNCMeooI0wA1SVoXbEns6r+dm
fgP/GZiDvxPTiuYgq6P9qlVxv81LYm7HwPSCPHaBpogzlxzLv0CB7m9eb+Je0HfdClOt/lbgu4ub
YH0WLTEDB6nPRBpjPCKoTjg4o65bJbDmYkYzesWN4Ge6lZjtBoY8D0p0T0SzyIEuAIKBEiY+bfoM
XTePToyei+gKJDtduQCHQbdykybWh3OKnutjvi3rRIBxSqpg+gmk1la34vd5TPEJifxaXZnE4G+5
Q3pxGLP8dWxIS41G3fFjh4iuj0Zwpkqir8Kg8o4t0N1NRHJ+Z2SIktWSYq/DJqyfbMW1lkZXy5fa
a5JFXCjpC/47E91Wj9+1GEqjLbXfG8jQUojewyyVjsGA1BoMLlw3TN/5MbYSUhx6/eHFYQHVux3h
IA8W2lgKNnDsk3CXZF8kp+quQuvxJWHfiLwk6W6RU28R+2ymfkOv2h2/gYMEITHRr/meXr/kg6XM
ZM0fbxY+WzsctigbIvWCjybK9yDTnLMYtZNKB2SUAmuMzPEG8Fk+8r276amDfW7QGm9OlDsHMZfg
LeIFqJYYwtTgjapSv0Qezopirqob7qwnUN361DpvLgUSOA3he6Lrw1urf/EI019zqjmHIAJ5LcpW
JWs1hqLUWf6eVbtl8hrZTn0Y4WfORTd593ABVXzAmA21dEoyeOXK3be0jeu3SDFRjHSs8Voakb3U
Mbs8UscPt0omd1vLoe6Zowe3CimVX4NMVuaAKPVXJHf/GmU5/xzQvgMaSbFBtQFa+NgM2hksLE9H
VDPhmTGqTebW/nuMpvB2+l4vq0ix3m1Mh42qcW7RWIyHOgi7uehP2QbPGimoT2luK+feJG/UTBeo
6F4hqyajqFAo5YsbxxuDYsF7HjrZKuqzdCOuVxwSsk62GTsv3SidOUIjIkE9TmdQ3b03O3QRLc8l
CbkgzsKp7//hPPFpnQOTNYOeSa3PqxAK+v/6kZ1d7eDk9VtRcrXBn2JegFhCWBdKjEGUopL76ZHL
SKwR0JgXzQeMI86iIqsZebor0OH8OZv99iQbXVRrMSwOv65I8onzoAV4cuHZvlHUlLz9FHSK2DLI
hxNwPR1iCl32EFsb7dcM0Ych3X2GmP/HPcSM9O8Zj3sUY/c1CeqdqGiKSqeJ7Mkc9eB6/ejDBX4f
Z7V2FF2B63dPdu6sH5VR/BCl9YDa99wvlAa+rff6qDoj9bDO0Zk9aJlRnYzpIKrRU79XpgkxCrsS
2FbTgIV999QnplmdNfEsjBdgixJCxUG8HGN2aolGPlv0PQ5GjehHDnv90SXOHnPLtnoN/FzZPLoe
c2MIbN4YKnB9fFmKN23eZk8igSvObEOPcHhDEOWf/f3UFIMlg2J+BVzGKVAZfEz9NUFMf/T/89bi
avRX8oOH8XBWV/xRKCd9xzUs3HYFpjoTYOG7Jht/N+uuvTfFpisb5fAowwuq8QJDx7oAKGKHV3FA
gN9cdUUlzR99oa1MrhgxYlS/5k2Xo24AArnMoqsR4qfXHUfEYR5Ve+wuABEi7LH/1f8ot//qf5T6
xf5Q9HeVOhG79F0XUtzgoXqCje8+mVHhPulNCot9VA6iX3SJQ9TCAVFbRGPEgJzHSDAYSm5vYqNF
04jrtQivMs1zVk3Sts9UvguC6mef7PIziPhvhLbRUQxVbYD73GDra9FEMiLbxGi8zkUToKhxrNr6
VbRClEKPatc+JQNiH16Ey32iQgfMIvPQNYFxihsJSadc8b/ltXlJpM5/GUwP6hIUkRUyqvbbdKWu
RenSiqHt+xOuG01vadPaxqfuxoCAaqs6iTOMLKVNFGuf4TSLPQ0oSNH3a664vMM5C/BYb6/ZJ8Nm
STpwQylVoUqFOjxzRlARkG8xrI0a5yRGFI9CktdA5GcabkFMk0oL2tZobPQho0phqUlG5tqp1ryo
MC8a5YjyAB5Ga0om6azx+uxJAl0s8bo5ti461E2j22vFHPUnNLm1+wEbIXkbGRIpsn/014kswRQu
nvSwwrh66PQS+Yy8wXmkDnxshpJdKzUlVrM6mhUSFNStF0WEfcGPTLa8D893Pv99AtDX/+h16bch
s6CGAeS4v2TSD0iz1CZsNN1lufKesI8LX5C/QBOMEkbp6MkWcTJ3gYxihYZHhT6M3uy93Ex+eN5w
P/nV8++T/5jjFgv0goii0/QZkiOC7om1zJLGPYtWgJ7znECs2kaRlTyHNqbXxcQnEk1fw8rIMRxS
U0q/0/3GmmMQGmOuVLkHPOfcLT7q3aawCv2p1KWAmlc/PLPmqjOtk+oPGLIHkFkofdrdJWyG+q9I
U187ErFvUgOBy3e8+orMR4zEULRQZUkCngH6BdHpH62NxGNcwras0f0956ZjHVJdws9jGvAwmW+1
RPvShG6xMVAEWk16T++gqmdiQtSjHGGNZrRHnjDk1VniVR3YzRLbL/kszrxO/tdZZhfKGbWV/57n
T9eG0+j/eZ7X5ycdrY5tjaLDTkvIBQxF516lpoEfrCTWZ2WyIEXND82W4GPkrX1rg1hfFWWi7aii
Rk/lWJEzSbL+LVTTk5jLlmXf1PLwPjYwUv0wd57kTI2XcWEdB6tqn1FvgXade5hJlkb73HQKdNCJ
bShG3UzytjLyonMx2ne58YQx1Tme6NVzv0Ndyx/tK2Q3bOs0SIm1k6+Gqi9fIcOmG7eRYbYbPYgd
+VtUq+VHqRntkl8m2LWZUz67SnaVnKj6kA2MQrrStY6dKysnuajw95oGPGf4EZEvviIUKe8HhOMW
9xvxQabXdGeQgN9QUFMWPtn5awYOe+F52c+zrJOyqxc58kKc/TH6fzsvnO5MrYw7d5GxzCQKpa7l
tzc0iD5arUZCcmoBuXDWElI6c9EkDdPekPmpbDe43Se0Jn5xasZuZJofIkx1lIr4i2hBnSbdHzvI
1ujQu8P4K3bI49owXByaIWF+/btbTsZxrevowGDS/OgWs//RjfZatoQLlK94P6KwAFnkoGblESLz
cIYRO8l3OeVZltFyioCIu7NQNb0l2kc6JmFckdrRD1RDIzbHZK/5EqorDT2DnQ7U5HjvE6dlak91
VnWlTKOiNfQ2V+Rh+mbYSHfntpdRps5xoEIdCXbV1K51NjD309+GAr/XYU0bA57uwvl2mvq4Xpwp
ZdOtlLz+jkNidwxE1ZVCxDiTszRedVO5VoyknRsOvEhpP4Z/u0acisNjOLUAYC7Mtn1p4qDFerrH
+HzWNnKIwbBRzsT/wgRuQZFZVZ7+GOBtjJ1nUv0cwFjm5xXooqDaEvnqk+qPJBxcfIMwwktxI/Tb
BhHdhq9Kg4dceEts3DuGvNwngOjyp0bK9IWaYQcUJPheRIryXA5N/4R4yM2bWmlZ9s94Yg6Z8iw6
+si8FD7vV9FF0gJyeimbrEXMtpHsWbbpgMrEdIGvRsp20GKEWw3DO+qm/eE1unyt++9tpmWXsoiU
a9KGKam4OoeIx5g4UOiFixZhE5JPU0K3ao65157EoOhSpRTZnSrpV+Imml74pBADXGshZjT5a2wp
6lOrELj33Zi9NgWSU4XtWwsxWpKfhKJdN1sxiqHXe6RX5qnXgvGLrqz0EjOZn3/Gsna7xeiwBFdh
gdfuhG4irZCcm6BPzo7tfe2TNNwFvWuBRvk1zxNtMdGu3Hf4KCFaQVwrLoMFPWkxLWs9osxXRXAS
wzH4orm4lrdd+eE0EjrE7tgheaHHF6BtpLimARQDyhkroHpuS9nBE7GFwDgNkLI9+JGCaGJGaQ/p
vWAld3X1Yb9FZkMpiITVyuZ1sWlhQdwTjrI9LFDHMj8aEKUoQUb5mC67yLZ3pMnCqyHz64ZVGXyz
FA93AtXpiLxdJI9QB17KqZFsNMQJim9lPJZrbAyRZAqUZ3FQ0L0gJ6VdMpENhD+DjARlNjFYO0Gx
8OLSXItRA8QnUpBRtxCjldPY+9gjFBTNwZPzi4U1n4b3xKK3enmLV7l+ktKopcRnR7DJC0oDojOD
YKVFZr0XrSpy9VMM8PuIsPuiicEbUupp0KVwoZE8pth1ikemqQQLtCYQowyi5DvW2TcralXgy1q1
JiWqbWpMd26PGTBJb2xe/zUDDSSExKuUjE2ygfdDWahL8nZWpimyG2NJXrMp02yVjpgkD0qmbKwq
p+YhkFI+OPlNK6PaUboy8KBHm5dCeYn6pLpoRYXWO3mLSGolvCjJGVkay3fQKK8xEc0mzVX+F1Pu
KQ1Qv+st5dWuZLbN03zR79o/+x/z07b6CJIM2QKqfflzZKN0FE31bZ9XxFodunZZTujJOlK0OarL
1Q7tiuxVsXmMEQfhWbaiF6SzZqJbK73hyOqPPL2LxrTKlnZmkk5eOgCJlj6l3GxuUt7zdP0qYmwx
GPUeWMh/DIoQPQKTuHQDyBH+rGvH/ICYkHG1tPZVJPg15ITnBALFvZ/U5m/9bZtjDFcrH4lR5U+D
ouYLvnnh12ok1p6gRIOHWrPdKC96MyQrj2h8L6eVyeOWKXNTc61n3fFX933ySPJcdoJgifzA8KZM
hm1NayRPtaEsZf6117YoFyWEwasyMX4T0HGidScS0vJS376GPkBXKJjelv8NQP1Rzr93nT1rqtz9
EWTpu0bR9BVxX2fRlpV55AU07JTECda66SfXKFmZkuQeax1hEl5UT3ai5u+pL+HNLI/mWjRzBD9a
JCy+sAt29hHI53k3oRtAnmOYlSKMCYRlFTitcRn17FNgoBAXJWNggoaIkZG5SHFz7486tZmzg4iP
jtwi5H4P/hNjiClXWLuhR6pY/Cm1YDVg5/0pAySdK42cXMAoWhsWKrSA0qG8gqXFPjip3lszdp6T
gv/26FbvCYpMy6xBR0kz4/ys4/OJVfNgrOW4Kuf3hdZCk5i4F3Xj+5IsVlZt4nIaiXmGh1esICMi
X9EjHDI3kKsxdZRaBtsKl30OeOwSx3l9TjXvi+r0OTtKqboWeeIcvVLfi5Y4yBSOlhNIbyGa+LkG
uzsJAIYKgs5A+DUlc1956UbgfUztMObhcBhU0GZOraiv+NSfFaUxP6epiPbdQ60BF8EK/zbjR+6O
3pE/RHBosmeYjBQcJ+Ve0f04lJZEwlFUhBoLKrRhlu4CC238O6egCRmjbpeHmH8GU5iEv0pzNdCn
E4MitsqM/KviFMlRBE4OknVkY6u9TP6S2FLD3cmOIcWzsS0P4OtyNvDTqYWz14YonugU6cBpa5hk
tbNMVYTrx8rsX5HEvff7PQJioh/Hhv5Vpl+qQdDKQxrvTK3xb7rRvYM+I2SdWi1Y/x0qAkSa4l/0
a1SfRt0Qsz0xKiYnkr0pBh0VHwFwA9AHKGvCtUl9Sd5LGl/SCdH26BdNly/OTrq/JxBMwp6ijUaU
hoHGuHbJAq7Y5sYEa0oRu20Wahenr/kQfktSXfsLA/kq7/9i4/IZxZX9RVxLvCijrnVVwBxgdiHj
r6rBnJ0Q/1qJXgaWpl874gDClcq7+pVO2Keo0R4R3PYw6JkPQljLydGF1E9ag2/1KH/0BlL/YOQQ
2skxH4I6/GmjOD5jpYcG1plYlBQaP2Of1hsrSI0tqs0deaVGXrpO7dz6IDNmJf57c1BvxRMV7C8t
ANiLFdTZqS5QeBWvALbj2cIpUZ8yBhWLNeeb6G7M2sBmoASPFUPyVLXKiI5gL9UC1bEceTZRe1Rw
c0G6SVHmcCeRp62cyF8qRHA/x9VAR9G4A1DNS7meO16TbAV9NbBGZ6UCR0XLSWmfc8h+hx6+wUzQ
X9l0y9eQ1VAMigOSTidqMD7c/6x9Disk8fHcI9bxswUytKO6lQYdzHSt5NHCjgeMMk2GItfbxpWD
rtC0MNZpPJwiFHEfy2TQmP0phHt0X1lRDe/FjHvTm0ZjRsWS+h/3wFkIQleb5iuRlrP7pkfS2+vW
Il9XwyKhrmQqRbiqm7iGjWvX27YrrsoEYB6nQzCBmkUz0aNma9fZtYjV3/vvM9romw7pY/14+M3K
YEfi6AGmCEjGL8QLQrwqHnNquwO5MAypPUe0IVqIEXQ1UOi6Y4yo2skoGqfRNlLcZ/ETsT0DDu5h
+bwN6Hv8gGL0/qNK9lvo1egOK6NLrWvKlomMWDl5vJSylWxEswgM58Qj7J9MiomPzBp+gQG1Q67t
cn1/f/fFo5Ru8yqZxKIa0DSVikIxMQo7oS6b9G4xy8pw93mSU8h1GLN7J3HmTGcWsmisa3/3/de8
2Ku8bRbIH3/MFXdypuv/uKe4+x93muDtywocYVFW8S5NM+MlQztbVPnNoYiWOWHzjijnt34EI6Nl
Jfn+qjH8ZpI1cu+MJNWMrBKNX9ppG3nDVlCSyCudM12/eZ5BYlWoB7CVpsCUb6RJnF3sdcYRjE6L
OtIfM8SguOgxQ0m+JhbGh1j5SFWzd6bnxAumv+v9ryseHLmWw7kBmvLnn7y02oxcgLERoBJVD/u9
h7y42/eEpnegCTz8Hh1c3mYd22R/q9aK/4Rq0tPdjbHN+q1CaWwB8EJ7xbdBQrYQALZoqg7WnDku
HkPrFPOwr/pVhFs54uSWNbeDMUJ+V/eO4iAGxJkvd7ym8BcRAZOIk1w44Ssfx15gmURb9XQQZ7qG
jrWihscq5CcOZBlbukapZ7qWUVDP7X4J/yk71mWMB5ntDevMb8JLAO5xbmd295703hnYkf6XOrBa
gS767vhQsb2xnZEj1PZxj2HFSGp501HwnWPqRzpl6jPTb3xiiEAKDR6SHviEZq5Qs2N+abnHMR8A
gU+D02EwETEOM03bF6XKih0Gx9K0jW2rk3Qz8ti/GYXjwwUwXkMYNIek6P3bY0arTT5VjQcaGIHq
+2gIfKvN1GXqpMXGAzL2XsTAOnuM7YI2LcAAkqMX/b0aYtHTI+or9Y18DdCXKwEOv8eEs/fL86mJ
q82fl4v+x+WuEvx2uSyP7jKePt0IU7yOI0xgGjiUR1TYyNf79U2rVeuY5BXoz6lfnIk+I5kkGOKs
W4uB2vHZvCmx/bVs1WitJr60l9hu7yHiIk1o1tLSt2iKvsfhv/pypyCnKSJRQ58nXeeg8VnZ6gbm
8TqIcGKDMpu7uMeE7d7tYAG8mLWzGYbiWDbaqoDT97Uza1AAStk+FcS4OysqilXmes1L5pffq1Qy
Pqepude3M8v18YJAj4RSs2PsQ/zD5unYtYvfOvUep877eIVSIiG7MyQbuQlICCNlGKQoE0PwrZ90
PchfvfjJCtT0S2oo4VmWwlfRO8Ic3eq1Gy3ENYmFmtjgAyXTfMRRXcT6FwUKi1RacA0O+YA3I3xm
R5u9tlFWHeQ0SpC3o5uHE9kSLd56LvJligQEvSMsncNt2qOHop3gn0z6qGXy3S/MOUzW6KsKOnzZ
q8OwTcsu2CfgDdnodmgAilOljn6oqYbixTSQ51KbLCwrrg7Z1BadohkP9ZnlftHZ6pp1MgAWU2MV
40trvUGfstWJsAEfbzTjEozlF8PlZ0P08YUlrD7akvKKGFm0160A5ejUXjsQAZUGzmXhd198o1Xn
uiJ7JOEgManOiKwehnOrEAmGGgbKMh7nqZ0RfqIRkCVRsA7s4BIpGFrKRsC7omSrURkXsCuTmFC5
HdkQW/aImm9aFUujTta4wwf7Ou2gkkZ4DMSOu5J7KryooDWZBkTOcPpZ2zbPcM7B8MQkRjzP+Yox
9FFWAKOAi0CJ0YZKMrL5i4Pghl/FdjJvWrpYgGPUWACOTp1k6/pqurDxqk715tkJWoKWDCYBdnMt
0IxxRH+fzMzMUTaO1936zMXWLYK3l0nsvnp8GKEvIVgrAaqwJXOPfwWal6ah7tSSSjvWmeraArOL
l+/B8aN5JJno1qOnu6ZAtPHavn31EIhLk/IN91iK6mH5ht2yPCMrvsvVSD5HhZq+mK32BqQim1M7
2xpu+MOWUiBf6rNrgPe3BzlfJJFBRsqFwANKBmHtj7iWqzmxRoynWSEvvGSVsNW79IBKqBvMegMQ
U1xo0t6rQix7dASZfWRNqtq6VGQzdNVolkldPWc854u+1pCjTtNLmxpnGWcfV3dDlh90RHWE8Ss8
d4YsGdgzRvgB9vgaphFInMztFznauKAJqQuqyZYNrzHPouBdky+whLcF2o0FXnGn2oxhKcs6zNJR
wcW8wq4ICiGaIbgEOl6QEVe6eDVrh3JAWzmRESwctB+O7faEgygdFhNwamxdZzEYuKqU+kFDSrOB
c9hLJ8wiMSm1nofeOkXdpCNOGbnoiwbPngZ5hmwrFRJKRfkt9VtwXF72VUmkZxlRWKtFTrkLtugm
EqWTKKlsE93ZlEWzrvyvoSIH28BG/0Zx0k3n98Wqzk11HlDsajRjE5rDCrkXZCkwHJlFZlidLBMo
y6i5BhVLd+U08riIYz4olZulHjodwWG29eN2A9P5yefh5o96rvUBQEGw8QCYz9oRdd5QQdLMUtsj
ZYMbpfiXgUTzzLedT023YZaVKUID9V81X4HX2E/qudbbOyUcojXQiGylkm8DHKYFSxIe/Tzz+k/k
5uol+E4kslyTis5OzdtkpeqkqK0KpwNNhkadjK8kwpKVSzLHq5UCkZ4j5p3RojUTjWwhHWYjX2TP
OFqV+yk53qKQu3CuyBQPQi/6IWsyLPLUWLTkwEMtHda1GZ2tzCbJXsHH0yZLcqnG7b4OKUmmn/YQ
fWZ98cVU9Oeim7BiADZnhssfsNJIsBBTeQSV/Ez4A9R+8RoPm8a1kQ93cF2TqUkYB7vW0dHJ5I0T
dUf2alQiEbF67uDGkDnb21rdrt3MbOfBpOnpqclS8RE1hzY0N62KernTH6NM+6sbcCeQPxpTu5rq
mHKXBrPEtvlhJcPV0+3PVjVWo6/1sxx/g1kRqt/UMf6R1iADu97Fr6vnF8CXF9ndYAPewFoYRbWH
oAZjdQD7RHH7ojbwEs2RNFg+5gtT7XmeE7hT5TBQZIDBbXjFLgU6XjqIJeNkoMz0YTUU5b4zwokR
girXODzDn3zPAq2elV5+DnEOLwY322KM/cG6MW8jolycLWfs4pulUhjwz9pNHZRv3qBZM4SfbqBX
r6hr9tlFqiN5lmj9cTSNlGxae0gk993N8puadbi5p+U3s0zHlR0HH8jSZqOaIUuL+0yqyj/05k2b
x0PRbB2b9LpNmlePEWsxSejDIfQUGKIF32XDdtJZXlc3x5F9KGlAQ6sm5heEafk/NJ3XcqzItkW/
iAhM4l4LysqUvLb0QlSpJEi8T+Dr76BP3IcOde/oLZUwmbnWmnMOYjXcY1vbv07ejwTOOzKI85nk
Ei+hFGjmkP7ASzGRZ9fmZro1HLVDAjtt8P6qMKkTRE3OTaLd3kdfQC/0sC5IdoNSdPLxBAaGgMXu
AbmaW1KFe4GUz+Vc2rU8HrrU6w0yXKXnRoB2xt9k1vJtxRiodQc3s+N14Qpa9IwsJdKp6oIIrZ2J
4CicauKJq6lanjAZfQgOg741uBunKwi3IXc/mbOro/lt2JCqsLGz55aNYm8n3kCYqn52F6jjP1J3
LzQMfwbK/i2lrbLsIYRny1aWJRkwiXYMSqd7cg2VMMtDzlcvd4iQqF+lN4VsH1UwTR9JO/twlz0z
8Oi3RqQy7dsk6+hoiyHAF5zrPkdY6gQtiorAXDJczMOTaoxim+Tx58j3esZ+ctaIlQjHgRtgleOd
pnd2yErfb+zC2M70s7bxYMrtELcsLC75uuI/1l/bvEjYcfs6tqeDkNozlj2aghiuKYBWH88UUtsb
59QoONmp3QLJAJeHZT8As7hT6eiFpMcO2pK9ZMgWol9N8Qos0bItGqEIWxLPfXpq4hw6uS1JiJ+H
R3oTxLc79tuSsK4MCDqh28KSdItgbomdkovJmQX/bT/r910vMdPnuwpaT9kiH59Igt7RBrt3Kh4/
R4zvdtr9S5pTW/fW1qQWGy2baOaWMpDfkWz45dsRVlhOA9sNAzA3xgmHNOExycY+ADvfYyyr2oBc
41slZbybcBqGM5duVpwFiID7wq78gUU3PrDvklCFrk+lq0oEFICGiVjIsIzQvOb60gXawg9GEfGY
JZcFnB79Yd2n417SMItj1n7m2TUDwUEle/YM+Led/HNaihWPIZ/dFSG9pGhjRm4c9pP+2Pq4ERmG
ih2VSEoMPVQPaaiHanSbzRClz2bFeUpX75lFvLLb5S86Gs+lzIyHyp+fVWm5pCdr8GIb+6lrD+ks
iIFEFEr69wcN5bUozDhQjOgCWwyuFlyM0bWbQGQAHrTJ8g+ZmT3o2od05H3DJYRV2ZcngTd244z6
2zhqPkn1yQfCf+tg1ftBj9t94yTXBtHvBrpWthdkPnjZGQNQtM+bbkfE1t4jMSAstIHvUuXH6ZAj
ZFifMg7knM9Eu6FSeYwwOxM82nwzMvtzyvxgNNUJDe+GnHMZuoP5U1b1ATzWd+ohyXFH9EHCYqUy
2p0roycnrX7z/LnmSLzLUgdbnT0/gmpptnTjnhsT2xAYrHxDGHhEs2w1nFJXhJOv71As4C8mEi/0
RjQ+46Q2VbV027mM512Ul6FmRw9WLgr8yczz3Wx6tRDzh8sc3QlP+xV2lQREKdPhp9PlDK9t5p/g
0fyVpSdPxTcpBe9ZEushJQiyEHN6ikT/NHbTGGpTdrRMBEeuepi92uHMOz/NCYHvIgKK0LcY4wxO
oByRIv81Hy10V8qCPImMmRUVNQgbnsdLzBTPJ1abJMeu/sRDSCgIMJbZU96u1A/SgA7MqEzpPpW5
NyQ7lbOuNxMotsbLAltp76pCslotDtn0cYZ0WBkIJsyr7YPKLRtDsXm/RMu8zSriuKXLr7Q0w6HW
7B8/JiQIkB0ThUR/6rIkDfLFrZ+WRC9Du8r26WxAFlXNPq3tbCvUPITKrmSAQGYMvN5fQhI+v3K/
3SpdiH+N8I/NPLi7hYzEEFjYLcm8i9YP34bMr0mevLccF85r3qqV5CjZ0vHeM0iJqFyPLEabzgRb
9Dib4KxZibCiPVp1A/spw8jo0ibf505hkqOuyjU3O30iX5BoB+ZR1nD2hYMvCvpPIhh/J7mZhb3T
n70F0zyhBLRCCb4QKqBASkJ7SLOtBvJrNynxUdiPBTFY6fRlZ9Fz6ulmCER1U9Kq2FrRJ4SkatsU
7rMRxdFuMXkOK4PzXjFFvE3I+DDONoDvC+uZIErEBURJkkJllk04MKPlpJlfHMsGO4EAd+ukfbH1
MUTwgqCQcRfiL0o6TVhX45Bchh5SGOwUXrv6mM0khCoztMbMOEVd+eDlgHESu69xX6BbajxWZH9O
y00fq3/xaPtoojQEM/63ETHFxeJEnpZLOzapj3NOT8cDx5s56FdR1kyoAyFlpndx6S3sdrg8eyvG
odLt7Nq0N25q7KEPgQ+2IWGA69URFqq4uldxe+Us0h/gIs87Yg6Zlef+cLJAoZjeFIcE7jNntBhC
9M6jMlfxUpuFTcKZLMpMNqSGc4U/kkTrvDYZ4CRZ4FQlVWlHyNty6As3RTWUvbouvhTLBrflmwSi
jx1tl04DaD9b+tbqloNXt+yfy8qWrnR8w2UwuaP/MJrNGyZnJKD61TYdXqVqZceQU0uu13dEOC4F
XxEBV4mRCxaoUmTX/YwqOku/K/9lln6I1vyL1OnycNUtmhpG5k61hyIHi9Cnnx3JRBsKhGRbCkGT
SHYhGsqd72N0cCkbRhqtQSQvoGRKP9oST+vvBfgNLJVOwBuhONbpG0OzcIDG2Je87L2yG2NfoDkC
FdsNW63YzovL0+C45mNdpGA4w4WQHILQFocOJVAl1VlpUPlYzmbzroticQStmgFZhbkyjjylFtSt
PsNjoyUGiXPuZSFZYq+J2nutmYEw6XnUocSSJjOCZvQcB4/Y2Viab9MYdgtUE+au2AvI9tzLkmK0
883kWA2/TRT9aDim3kDvffQNv403VQdpTf+cCkRgM9Ep8byILq/ZRRS1BWk95YQgqneDqdDqA/Ee
b7AEavKV3mgvFRub5KJXNXJZMG2aUX5g/9ZCzdvSlGdsMrOemtxCN+ueiHCvdsL3/tALY250yw8U
lTZEXfks/QJOdirPpWUpJlxTGcgs36e9qe9qlzXcpdr2IVh7jJxq+KyBq+cQSrhDyhLlvhHyCSHA
eG/28KGieQkNxIBhrumHWqUu/V6Gt7xyZY2W3RMUMOmAGkJq5p2ZzqyUJP83ZnY0CZJOEtq6QoAg
6Ln4etKLDaNs4Nk0KgJLc+ptZRpvuR+P21roj8IwKBmEONTkxwesJ1NY+DMLiTl8N0Zybgju3hh6
Qk6gYV3yok3voyTlHjqMP1U3UMWknLa9SpxMU73XDOXW+0BZQAI47xZJ/jkL5MIRPkx6942t78Um
5X7rRmu+07+ScF9CBFrzhAYSWDz+13CQH3lvA0wZY/B8uXWqbD3aV728lwlPY1yebUM8FUU2ha1R
6gwcxI31GkDJsgpmy/TOGISGf9PYRbX4Z5itfnDG+SIKPqlawOcUBfg1V8yh0y7LLq2cb5z1uzYD
c1vEHIA6dW0lFvzZhOpjxcPj5EwvxrM+ORwCKQNMcO1Zhdy3Hj04u+RkbLzWelXauiTEXQF+QvQw
gawucHvCg6TH2T0nfjC1E20DkJ0TnD4XodcU68IIhA6qKKcKxuY6rCnnMarYge0IgF+zhpIk4709
NNPOyU3eOAKU0+FqSrfcJxl5u4RVEymHoadcERY5swgtPlcG9MgyLfBF+sRiC3h5iWL/x47wxOTE
P5Rt/TNKf6MkKdUlYSMnLTKdew2Ih20sMNsiTj9pYc6hHSdPmdtclZdjye6c+BRN7SFL3ht7tALp
Z3eLBx5z6N2TKacUYlaJ3HVcY52JqqNLBOS22+slMwK7t0a2BeTTIqNj4p+iZHqZhgQL0eiRhWlW
UCt91z+i9DmWCw5qpCP3UWO/sOTkS4Opa+GiTHNxKiw1H8yBP2/G9CXTVH7XNdOF6EN5KlVnoJgo
7uMpLlkqobIPU7tpala5hf0gaCediUjXOTuf1Q9frdxPXcH/OdOqNJxsQwXghhqigKgmxD0vXy2q
La1yY542GaZ+WYVGj8jUZHLt4WDd+7brIpaMPoeOzkDt00frKDw2NSEk3lp25rGNjHGm+E3S4jxt
i+HU074JYbin275qCmZRLVKCpalC+qsfrp5B2zK17pAUwy2Df8EhBMfrpLS9S5m9tSSrv7skw6aL
2KwXKY0AiAWZ54lxxF5fb4VIAqwKW1vwJ75k3WEhxeiU08RIYxM8FXGmPPYEFTj2ltJXvwuMRblB
OmNmixgfHyCghL7Fu2VRVBNH5J6I+J8P86SjfCJ+PdaltnN501W/16h+Q4lPHsmp/WqtE9EGLU3A
805z16mf5LLyLlxf7pwZ4GKmkgOyr7Xfm/t37XDzlrk54SN4KC2b6ETrwyy7iyuyXZVz5BHx0nBS
oUfaNLgbK3aSxCVfQDdJwxbgqqKREXAuvS7QoyEPtRSeSDMMtDHpdcsk+ZpcS508bzksDa2oAolD
lwI+GVn5EGHn3q6RYoJfkHDsT9HTsx8aW+K1RovYzPweSqS1orvQBRmc7fV8Cr2ZtTn1X+MUarlH
xqVX+VmIZ51uGC8LsmhnLzvsonDDcQTzvBT+tCtE+1bXltwwqvjAldUQHqTT6G8fMox1ISxZsLFI
qQi6ClrBVpbLivD2q9tPy6aVzYTJEsOgM990BVOHnvWfKum8JtEdWy94WA9WXRPTFCDTblPPNcy5
3P8qdZ87ossqbKP6PfZ8YmtcBEfVwBEssZGtmcNJb7U5wPT0iIH7k1E2QwPlhij6gHxh4RsJB4Io
bLM958WXh9TaH1/tQv9tMuhLYwbtYJTToc5bn6YnPCxNC1yn+oJJjI8GJBFLgdypvlLEE1SIyxys
4r1LhYDKTCPGMqfwdZilrqb7n7TK+Wj+OhbqzHOCIdiHAjkJ/VsTC7SIeXkyx/ZTTg4H+cb+ctL2
3eO5JjQx28CNmkgPxxFhyb8yxRCKnpogXnibk6n6nWR0g0LUO5Odb+xSXEu0Jk6V1467uF+qsIFB
lAtWJZkNd22aMJSDMxRQj20yv+BVVlv6xvfk4D2YFFcFE0SlHqu220U+zWqna9+duKqDYWGNUp5k
jUPOH/YWZcTimw8LKiO0lSyciMq1erhIGmBhW4K1XFRy0rXhtetEHAD2LYKqil8wYd/Gk1XFPrw1
kvuFFVhw2Dd+Qc7PCkROqBAneklwY7bcUMwTZn0Ev3fSChZ0RyTpBq3/X2nVu8pS6R6CwTkSDLPw
jRxj1zw6FRonhI+B7AueOlf7NceTl+zR1AG4KrJDql50e6a1JodyL+LHua/LXdUToxlJfV/beihT
FKBFXFroqO19jnOWYwIXwLGMK9WwcdAzE5el9QI39FsuwFc1P7rSeDK3TpMd/CGhJlAOcGKG6UdN
W0nq9UOM7HAxWJ+bdtty28FpRDC3YZ1i8kNhrPU00o3uXylahDrg5xe0CdbU3owmbihr2zs0zMsm
4igyItkN3KpfAiuCMjg6PFie9TBV7gOyyvpAJbrTucGAhcmVmxbtrZ+B6XXRfD/6xdYE3pZky5dp
+QbipG8mCYHbPaIIRCufam8ky679giawsTwHqPZoXNvlYwyCKh783xLvRDCsfU59YnLSGZROPkpL
P62f9OFBLEZ+mJrmt67CuUUD0yM5yoevyDPcYwJIEbRGyYvuScqP+A+h+LhZpnsTetu+sVq1NUeC
9Kaq3U/eG/k6Ho1S519hIojSSTGgXCdAd7rVOl3kcqmPZsEgWPFGRE6R3HWWgw6JJa9cfruM8hqt
x0I313uK4uJUwzx6MUcvXq9FkA6ZFSqQuKRIbsyO3X6cB6acJmXJsGw1f4uWXj/1nEs8pA1azamb
zKkfITywBbrHRRQ7Ma+KyIwHqZrWXyg/RIxqDHvotq6C/YQ5vAo0JOu8zLCDW362FuXqzuwbYC2w
EWgVsC/a2l9ePNhtUe2VSfNLcghdnAG+4oroqjqOsK1V02OEAHufLiRIYdZpGPeFTirgM6r+l7Hj
q+sNPhn08SOKUl5bllO6gVUwNq62FRlHB8/VrkZCRUgGrwaIxAkmWl5ZeShpwG0z0lA9LJXodUk1
YIoa2qNLw6UbD45FH6SUrzZNBsonAKzKzUK9JaQ7Z8IcFM1c4fllylTXNJ609FIksx+Y89QC03B5
xRMR0DudQ5THR3fBekSgHlmxxa2txPohYIq1Cz1MHRXyxqhg0tSkyq4luhGNB2KJhg2O8DcGPDgG
5c+wKwVJeewJlbrTp/Wx5WAmCw+MZDWQwly+tHF3yyfPDmtY97Ga6NOmzgP7WxK66FlBHWSB41v3
ZlyW20zW9JWqsxhXTTyMRpkrPehoI+htqxNYYCcbAh1OXdafenL2ixqWVxQvJ+ERxb3uSQHVzHth
LA/6TGhCldr5drS8+8Fzt5GXH3GeBQ5hLHfd0MD2I4ls4zSIAl1bvtsmcHcDstfOzpJXwAN31GsL
94dL2cr5QgmFMd4ZyWkkHSztxudyYYsvbf25hpjLyKHfjQqCMfnaEbO01C1PjE1IM4r4cOWw4hvw
zjk1nVrachP4IW5cMSZPCSfDTVZiYPSn/JpH6tcoOG+1pnirCLtKSQEOUzU/selxz9NU7jzH1ANj
1MBDag+jW330KwSFTEiCBgggYP36m4340bSDrKORg3Eo6KPpDHXwrUbp5CewFPtxm3fGcgd+6CH3
n2Ph/7ZyWtWe2beT+Q/pZAYOBXejw2aypQtpRbsQPqrAfzLE6zpOhQJNpDE5hLMy3hBL/NJUKpCN
eV6INykiD1jGq55E4Pt6+2P9HrY7vI+6zw2Ij16bfyOS3ZdxdyVl1Wa99EIkrQ+kKBFkpWcfjLRP
jFe8IDUjRbPR+/GXYZeb3es0yn0VcbgXYsHIothMKe94FAcoxKuZxZDfiJwY6XPXJ3FMW8aLBYja
wGk9CijaeZuCmKtYxG2A1Im3paISLer7mUH5ad0Eeh+WjfVlyhKjgiDdGqItDu38WGglpEP4Ej09
JpR0jFXUmNwMS+x1gB4eVbpnfQ2yuW+z9HPReeUHtzkrewLTa403omEZZRl4nB1VPfd1XwVeUmth
x8OpR6tzVvf9HbKy72ExTjj+iHzNP4n6ZekbOI3WmHh0g1OjLjSwpwBAh0IcnTJ5tIapuYfcS4me
qggBWnSIbD45trAy9CO7gnKadoHnxKiPaQX5TPconx7FGE/BZJf0Z4s7kqP8vgSiTvrnximNndEy
j08V0qURSn1oWRZLOgeZ7aJwVxpIZ+Hb/FUfpVW8FyatIJkhIovFg6Qa0SNOlJ7B/pzYyX3vk65t
XSciQQNpCnKqJa/0nDdb5gjg8lw0YMNnIZaM18kQaIb48AspUHK1cCDPvnBmhqbH+H/X+clEF3La
DRUoA43pP3IKJOO8wsuRDELWjAHOetXftyp9XGxMH/+9ntL4F7kgFSXDiLZMjonNmj5Gxj2GmxUK
0IXCX+5TEq4CdHebZVxe8uItAoj7QkpMiMEBhqNHGV0Yyctge6T5UyHmHd2cFPlzbzfHpsVRWRXj
g7GO9f/7yI4E0Nm65dGgpGtrqi8DrkkwJCQ4AXyjcOVBBLT57RDaNa3QhN7rty7pLWAzeVpa5JG2
ts16ePN+f6Td+8Ts/3dMnI8knl9Fnb97en2kFf4L3PmsGgsLmpuR81M1VthmYtvZr4brZne+053b
+JF6sd2aEwrkBXinjTEYSWPP1JDWh09fYn156c+JFjY5fn8YIul2lvW1R4VkowYcEZiTpGu327oo
bklb75GvZt9updZdpTxnvUtcgANORloFaDO6bAmNJp+10BnVrsUfEjqkDgW+ztaDF4PTbRZb9B9X
NSTm4KIVGbU2OmB3SHhylfPYxGsMbT+eo15xd6akAWlYf9I7ohvJjLjzrRN8tQ+NhIqZOGVORuKh
pXyCeTFxZvb0B2fSR9iUSQ2B8oXoYPpX/lxvZEopw6jYHin7hvJco43JV6VEFxtQl8wkKMFK+Vb5
N5N54s10pZKGfUla4lKsSaRoTDl6mLeZNGC/qrJAzGh/NTvfzW5vwvKlf2PVb5rWP5QxcAJkS8++
TeOdVFBYso77MZTysavNEOG2uevB7IXNJk5HZP20YjgRkDxjUZ3m8bEnkWfw6G9PWf6KICYgZZb0
70ndj2XlhIbqX0dbJ+k5rjbFIs9pxmQ39egcal2HOAFKzSgdk9el3DsLlmrTqt9Ngw4D4WWj3z/C
T68Y2LABJ157U3rM2mmaKBLmQxV7deDoudwV0X2zFOuLOnCW9JerJew3Od7rs4RYZPvDQdXpqxzi
naSxu6n04TaK5mnE/g0Rl1ETEXEK/gfUMdTqSdkFi27yjkwApGp9oZjxjHtNDE+6BzWQ1vqbi3uH
b/PWpxdH+kvQiCllETIuTFRPecMmOqYmEoZeb9j6mS7G1p1T1udBRIho9PrUUHAye+y263VlxSBw
Vlk7v6j+ph5ZU9ku373pB3bWvlHx32lFdFmZrE3y5JtZRLw1Adi94WIFIg+rxNmTTuXZB+BEkGAw
OXkOpNt/Ws+mxL57m3hLtpg1OeIwmdplScnMmYp/E8rHcWJQpVrGmAPBY23T8Ek8uuON7rwYXXuq
elXv/svbnheEVWoaOCTR6K9dm+NypOOONcFtV8WLF2f1PnYFe/600Gqm25Zb1oNvEoVtkMMzCpDp
Pl1nIoG5L0RMm6FwgB3HTnoZl75iaEE7uZhbclr15Yr0+51VkQyhPq8ZToufBcrXxq3sq+qgBnp0
bQmmvtrZ8Nconx3CHF+Js5sPLhLJoB4MgLI++PAa51JWeG9d8jCuWVVecaemhkU+pq07pPmzp/jV
yfu9dorRnorap7UtmQwVkN16783RRymTb6PKbpTS1oxUD7NSx3jd3Md01HtSRQnJyANS6wQ2XbbT
eqKxMU3+p50XIOFI1r5z0+TdlWc/EkiyRMIsZ8bFlj32oj5aFZJVP3pP8V5AQScsUpDzOpDFDXuQ
vCWpB5ZDbjlBzE6IEiPi8ZJvrU+KZ07DA6XRq+yiX5aJPyYQb3KytoIO/tyUB9PaljkyO8M90CyZ
akn+DDGSpYv9mU4qrlaxEZxYgn7Fm6OQQDmaE7VYpG/TYjIBKr91jZVyfdhmbmDqMq8euqLZO+X4
EBG3a0tSv2bzHgvt2RX9u49YAZRlg5N503VwQWhtLw0DOtEztmlppjU/k0daf2KipGP0AIHxNYJZ
gSwSwWOyTn5m4icAASTYhyVbRnZzUAKRHNT91hg/opJyWmYoY8q+f0/QqBH5xcwaWtdm3VO80fsq
pdkSf8im4jOuBlTMokejNe7FyaFzAZwXtrOD0s6Jhifa2czF+0dH/4z9nFEx/RN7WWAx5oS4xVWI
vCLjUanJfGHSzSofmDkLNwjm52mwWSXwuQezKa8E7OFtdEG2axodgyFfWdgc6+vZJB2h+iNC4Rjl
8iWrWR566ZF0QH05jypEKAgpAHtc6HjFqaswPnon1TYp8SKCuWlfM21FsdDOldrGq0aQpvDeH81t
11b2cTdoLEGGRnBuRE6ZrtnQ/SpM0OXybDNOQxGVuQfOaXvXmO8FRXe+3PuWkMfMt47x3FEE+okV
MltFOdT0xy4fX0tqJgYtNEI8+iVIOwl/ixGG9v5+EO6HvVA2AYTZoAhH59Zrn00y5Kexj0eoGz7B
80M1bQc1sKbg0OktzzxbDcNhj25CMbbbPlPiHjJSaZakeaY8th64CQIzFjTS7b5u8S7kY3RXi7F7
dBCwRWYK+C1BndtpocoKnaQW7T7VWwMCBttH1IJKi+eUh8FJC2bBI3IrjAQumRJaScoyxlSczxLH
MfKKjZ7SZl6gaoLjUBxaCBVH71NhdvPGL7dgVu/yuwa8/R995jEgzxJIBnp56oZhK9WCBrC38reh
kDwztOzSQfdx3kQfyIhpY/jv0gJrZihiFaNmRtbSf2GaYiXWOk4sGGboMQSzsZzbCi0ReX4bU7Gw
ZOq5cdFmFnH6BJ098jymUsLh6MsTnMQUC5CtVnE4HVev7189BAOBwauAdReeaN/8wWbl1a+1Z1/o
dP+GSuN35Dup9AFFoQXGD6a1muSfnrPGOJm8kLrmuYnYM0WhxK4yzJrEm4ue6BLd2oP4hh/DEBf1
aLIVCEPLMpTZ0oW5FT3UI+UjW1673DxH9/71FuN91yZXc+2sKRchxQQ4GsbKKfeNrTPHiEkrL1wc
ajRGJa1tkTEDaxePr34Y8DVuQDr8+bNXbOqxPuWSgF/VNztRk0/PwdIMNIMwuUgcsTzg4B4pVXrb
6p/JGzsDgnsjBOgK5cvZcQIN3AYlVzFq9GDgkrt6OQeNgoQNu+pZ08Rdv04CmDbQJiAcCGNfsqMh
/It6hyQxWNox+N/K8d9Mx3oD9XBGCEVVQ8PGEtMNXRBllHMoXY+ZnH6rGOmuX23HelqlbkNHGD7Q
+SumW08xRnfmS5U71yldLswL6H3oO71ncO65L1XjXEshr1pUXjEbU77OT9aU/9Pq8c+z/a9Rznc6
e7M9W9eZw0bezLe5/dSU++m0zl2nsVb2882M6q+sN26+lxHP1LP2uF+d0H7cdvweayAJfbfjjbvW
yfiXV+N30/VBNskn3XSPfYUUpMivROZe168k390kufKz8yFN49JW8612y2vXtG9a8kex5TTDc1LL
m2rza7aeBnUUYuoPUPgtMfgqivucnQWlNcvccmut9EpK89+M2DcSTCVXnEF69Zb4FtGwq9aTfJ/E
mybL6IT2ebBU2qMto5/1L7sLBGQf105GBL8iV5odIEnGS8qbwkFO3cymuIKsQ1xmvWGMXcfqN8SH
G13p790yXea+/7OG7mGZXWS2xe/630uk/5OodmdxXb9FqmWfojpHuXmb3OGStvWvyJihaWQcW+pG
ZPiFJICHfD26lcV1/TNJlOiQlo+J4f8Qn3FtZrWGV13jbC2uvadyyT4NJNrldOE0dRtorXnSZMpp
4v50f9avy4AXVfk7vdSO67cwyninW87JqMXVnYdLT+ZK2XintFj++39Tx/8xExfpZsVpJzuYnfHp
zmey7L/W/8WylkvHjJDTyUtl80nkdAFdd3UclIv2l1H5P7Lvv9ffl5c2ABR5LvuY5Nvi7n+Xjws+
WcsN7upfC/DGyy5GzcyuNm8+MdnDsBDLrP6ky1ANHi4vxEVyQxm1/c2aQ1SCYG9dbkOa3Eh+jWla
YcaN6zNE1ivDEeT6zghCDXYrPwS3611S+Pv15q3PwpB3n4v19f/3c73hy+J+VIyNSZDf5On03OXM
oXkY1odivQPrX9X7ArGJOi7VcLah4P3397lEWjtcsrQ9NR17xJpGwQVYLwJV59VevtJEvBr8q5+n
Vzo01/spFz/rNRwinkB3fbuLY1vUX0smrmXGyxyr4r0x/oj8/UFm9YXIEo1YvPe7+aCl1VenjGvb
9e+T/Q9Z2KsbYZzuNxbeK9M4r/d2ibmwfIAOao5/XX8CPlzG/PP0p2v0O9nnRRty/utHLOPAEBWT
i1xwfLVo1sKNoohrcvBp619d/1ERsPIVm8VnNaKf9WtmqZdSoT9PM6CnfMr114s7ctYSGHZ6clPJ
fONYusGa8x5pUGRj678rs344OpIPNgFbSwYvCP2Wb/o/yLuuBCP9CVN8Ldp0a8XrXDXvMtlwVaDA
9fqnNKc/IvmvpsnP17Irwuv9PCGfXJKTIaMQjAloz/w6jfkdYQGhpfEsk9w8Gg6paMY15v1Yfzzs
lWv8poT1bUvUqUvzECX/e6loQN2Zrv/Rmoys4j6+Var/Xn+zTjPWyeVe6/93Rcxu+Cs0I5iJ4RsT
PlYBCz2r7YeBSOT/rjZsir/1QoGQqabse72J/70ovDD+UPx3ydrO/xHcZFWV+H64I4P9NZsp55+U
4HIP1wjvOKDIjRDFMyLcW9bGt/UGuzzMFfwY7OHnWg1YxEimr/T7RKm/bimuaYdhJRqqXVsxyZpn
Fofq6s3az5CfhSzf1i2g1iy2EPnV7NaV2xLqz6QnsSnyHOYYumufH4UxiYMA241b/I7OZp7JfGEd
7fArMWsM1yXM6qA3F93FX47rArd+wjStH9OY5jAXdV2S1l+9n7LrWB5he1x0bq6jeG/jnLO2fBU5
sSC9YHWKeb951Ovlpg/q5ubbwmk+snmm5uX3MQz7quXOFozPXdtPf/hbr7SO2STLlCXsMEfFp85F
x+xEzT/3NNSSO9EmN8EmSsvpKtBQraaRtQPFitiK4bJefUNrvsvqpmcSGov9tT4g7Rz9jCfTQHXM
f0kenUnvfyIKJZfUWNq/9rDc1hVyXR7Wr6meXtd/n7al9ewY6u2/3WVd3MbO+/pvv9GNpyaPPmrW
n3VToD8qjf4bh9Jlfb7Wn8O8ZWdIfx/FeOJHMujG6fLfX12vzPrRIhxCCEafWYuvlZ5f0ZS8dO47
8c8/KAq/oBg+VgMlvBlfyUllIW5P6yOWlvptLKa/sjguQr/4U4Q3gbc7I1duKO2d3Ntp9r8/alON
I1n5+388ncdy48gSRb8IEfBmS9HLSy1DbRCkKMF7j69/J9HTbzHT3RQEAlVZaW/ebMqeW1E/kuvk
NPuiqyajfopBy4VatNgIW6Oc5X6JLovfLaf6FBkt2T5Z2qlS3wmivHsIEq+h7lBLZ1+Y9rcPTCji
WAKxbg4LKXpUXtGB6zk/DyQ0Khf0R9wap+XNmUBGXwZGBSHxGUk7vQYMXM2QtJmtow/8Stjy1muL
CpIzJmtFqvfRAbJQ+cNZXh7Cxt8iIBMWZQ/FPF6TiDdLqxE/olvpuvI02/738qEcWqiXwHfcuD7w
Y6RHPhKRI4B4ULWYRwAatSzNosLT/FMLt9XQ/RqwPMj69dVHGWuvOrGSlvvPDIy/UoJnmLD/XQ4V
Jc3VNE7nSJ5BjoJ8R0ISpY+1dVW2W3nYf9+r+z+qi9zwq6qq7uQ2vqdpqzhW78MZ3czuuFUKmW18
SwfNk813Lgpabr68lF4/tx0BPavghZiXxpl/jfbNEO4J7LSsVtKzBWQ8VP2seOkLzSmrug7eRUeo
kVgz5ymk1U+cCJHWKgmurvOmqvXLv9Mqd0lHeCSNjpZpyIxAV8heyOVq3+3zKd4VnnZ1TGS8PYle
1cEepWa1CTX7nrtfrBwB6cILdHrvSaFdRXGJdwhQSiPwTXuHBzE34aDdks5418KDaC2fsTpN8yFq
L63jb8X9v6MlqkoOp5EmR4vat2hkX/+7E21EXB2D0Ot+3TLn+MGVNijOdwaZUNbFEMFEB9EdcnY6
fXqIwAeI2FQ+XpuW/NjkOwM26d9HFD3ryniQdVzeWtPf/fK5S2O6g+w7Ef+UO+VD8uErz0pgXvBx
F0NO5pbebph9FP2kpfNVxDpRce8yZd8U+jZRGWDq3JK5/M5EP4fj+JI343v/w5gbqHRAmvZgCqI/
1I5WslqjmZ+Uvrw1fSYT4yLNNLfUcXBnzeUPGcBPIzmI0yqHjuFvRA422iezlv1NKee1E+6UU19V
LXqzq4FMMSDMmW8GUXOJdYz6aBFRerc38m1aOFN41a6Nol5J6Odp9lrjRQRY6qJ24EM3dn2M6p9B
yKE67XZnastbTNfZc8Hh1PeOVHq18Jjp3mmUoa0mEPTeyi+2X69nc7pPnOZLjBedzRe/oyKaMger
tS/MdT1nGFvtPMXetqVhQqRGj6uThApg/ZiO5h1rYpPlOzstes/tP8ymOovc/H1PSzlmkB7JB7AV
XIf+c1Tat4FanK6C85JAQVZLYZFiPEman2ktip9koYxS/M4+fdBBC4vyV3IZCjocxIlV4f8UVT+g
4wwrepxUG6CO+d3SrBJfenU+w6R41efPTgfBDB3I4gx2EcZ1ihmBqxwGHHUdAVhMzH/mRaS5MfxT
m+/EUholtL24styx1iVAwQiIMeiYbmOY7Qv9At/iB4rP5msfQ1N+LipH1MPUNS+aFi2qggjrd0SV
1Hr5Dd8Eykps69wn13GVNVjYmvGDqkLxio/FGsQ1akTOjU15cGI2tihHA/scJNMuBNHpB87JIde3
ouH+tgaZEQXGJgZ8G9cdvG3VqiHMk2w2AzOvDvutJ0SVQNpBMt5CXpVXyndBAEmV/wqm/ezG1pdX
bgwcP6ZhHGJQiKIIPdNi6Lbz4wfFj5Ip357xFjX5WivgwPKnc9UauJQRLhiqt2zvFTg2vVw7uw29
mH8L4OR0CZfrmUfV0uoSjQCJtLM80ZCShBfOQCSyY1Qq8ygoIfV00/OzGfoFQBY/nVd+KeSNuIaB
H0dweoAPUCXMbLgorMdQbMXdkS+V55VnpDNhbWQ2/D5gVOIdxHGX5fdlbafA/+mphQbWRzAkfwp3
I7+V2snF4BXIni1rRSfLrvfLQ+rZj63rUOqNls9Doulh6CikMWmJc9kQqbvp35+lj4YSnGlOuM77
bCjOy5Jg7GXbYU6HbgeGwgDJU4o7Wl8vPpO+5cldVkf+NLoeKBEpZOYOytvS/nMRy7PIU4BdNfzu
UZy8LPTJdGKsBj19ZBrCyjHoM2J57SSHjn/8lYuampRw77yKyawrDNpYn1KCIKRIZHPx4rLxDpJ7
UNyoC9HCBiFUS4HO7+KXRdp9j2EKcgaDvD4xJOmv+WjGqxoioVZ/CwJwK3+fgLd2ZbiXAz6Z4zaa
IFtpue2iHl3CkczZApc8yL/ltA9Emq47XHPKX4bqb5OO+QkEuAjoRZwdBgh8lNlOXDCxB1nhvrTV
xUnoDTVHWvp5W3mN3PK/OyCT/uRsvYdRgdagMniC7ledoPuI9c+0va091oyNDcu9Y/Yfcg7kTMif
mt58yRMg9BlHYpjfZVdE/pYtmOvhHLgKIaGzM+GJmEpYvGVvRJJEbsAXfhrM/sXuG74osnmAwZHq
OX0/Yo3EntledpnAo8mrYMHFHwBUfvDnhkYAIha0h/xp1MYmZfiZ+OkSRaklcT2Jh1ShbmfZlyb+
6+Ynvn+g+rdpQdcGnXHrYekGdzgbTUhUO1B+wEwYyU9Zbhg6f6s6ylr8IZGXRf5ZmzlKDjSy7UTq
ZJ2ckhQW/8k1UAbdU6a4gdY1omMB76KKLxSZH5UUEthKuFXTe7Ge4hSKX1+kI4NEgHCr3Vlib7Gw
kjjpb0BRn0U/To2/A9O9E9UqDncfH5i5eRKtWyjVd+JrF/rWNmqvMtgIx9m2jxn974ztwN34mweR
GzYNVK0gjuAoWjWqSlP+X8cqtueHgRYscYIVRkFYSHtRprDtMRyOk7AEQvq5nLq3smuPatPvwo54
HRsqykAUm5uYTzKxxuzjdyf/dLrqUhC/UX5BpzSfAbhoLHOg5Givibh4Yhh5BCPffG4xyswzuFTk
0xTm6k6MtmmS4S7LmXLvg2RKLaLckukeZD2YiyqQ/P5L7uKMDDQBKDxiSDXXO7mokshs3jT9IroQ
SPRZ0RJAoe2DaB9bdT7i5FEei86mk0920dRZCT94HTzvRZS9KCKrGR+mCMAGykxR6eSw/KMoN4gG
fsAgvcAWT/4ddTkEv2IeG89/9/r3PkRPIc8dwJNe1T6D4q0DQhjEyVPaoDz4DXHkzSxbzZr3Kk7x
opZmzJ4CEFbLnRcJNj3fZjHJk8Joi1v1uoTpErwrsGh4lJjFTcPhuLR8RlsAyknCfYhPrz3jxPyJ
ufYg4vAKxVNcwpk8HrbQ0NHrpF1ka6ekuWgqdRigqQUwmcH6MXJjQyP1QXHHd3J0XU2Kz62+EtXe
OLNxEH3yT69AlP+saLDrcuJE31SazXpqtyotbCLt+hQA+2T5OZ0MJD96evUlrrj8ya3lG8DCbPva
Xs/g6CUv1arM0cyw4BlZURdjym1jz2DCNilo0iDOgJ1ANnXbpLkGNsfe+1mUBVCfu6gJpV9zibQX
zaIYZzgyTvMYfVXVSsRLDPXguBecPsr1xb1YGChkT73eX2mWueQMvbXMk+x+mbh3NCdSdJyuMGrS
NDjfknv+abDQjC35so3mO11brl0eLTvcdYrbbl3sZ0noiEaUyyKSP8W0m2vtPKfqhzruxNDOjJBa
lJ6m1ruMvnRRFRKFSTQrBq6IHMhNCtAX9U5CMbEzcsJgGn0dUmZX/6eC5EDGpXL1u41YJdnQZS36
eGYsT3qvT/a3uG6yP56FPi2+JBMLRuV7ShGS5qo1gJfS8KqLkxv41QGE5S7rJVPb/cYBWfPwSRFM
gviv4lAPmb5TdHcnaW8qTt/pmF/AxH5rgU1fSnZPFW6nz9OhxdZ6CLrijNc23nW+SSXM+JV/JhhV
3ymfJ7J4DuINzPYVzouldkAZ+FoBXssD9Um+QpLyksBP1Ltuqt7FT6aX+TJb7jfgT8Kh9l6eTHxk
GoQvUPCFfX4qSN+T/HwCiHbxMEE2JghSv3VSKcwHJwQ1mi+L7VErsN7lRN9tguHt9vKNc9H/SrUh
Cz3J50u8AInmj4rcdMgJvSdPRvI9tLdqr3yb0an9qV3vRZ5Tsn2G1rxroAO5UeSMvx2+UUizK/2f
GgYSKvbPWdkP6AbJGDpG/KGbj1HIC/HPPpyWWoniZyfTOAx7T9G/5Vq5sYeDapMPlTRiW9GU6+9T
09nKm0lRoiCkkWewvOjgR0ws5PPZwfgix1Sanj0buzf9upRU5E2m0GYyBS4rgpcyQEKT8xt+jFZ4
m5XpVi/6aziz8qyRrbYPljuBTqdKq3/aHbkDBgWz7QXbLplNxy8/S/cuQ+ZLbYJdub01Jm/T+LjX
ufItC24O412ueOsE5Sm/oo7M6wIKINYfFhB6oZQbkZgAUyLPpOKKwj1Dh7P/Z/l3W5786WUi5QEX
4msBIrhB9seZlCVefYZE9YABYJJ6ls/lV2JJJ3gA3mmxgrZwXAGNw/zTNAue+CzlJ5r2Nc+9ysaY
SXXxBvc7Ls9jOL7JSqqOcwep2loWXF4h8dw/1fiTZH+vrGfj2qgATGLwvTj9IALv9KzcyD4N7Ly8
qdxZzbOHAVhm1xD1qcCWkwsFYWJ39lUxycqo9mNejDe5SzLGJU2ZeaS2EYT/FrelLdGme8S1WDUe
RTWbA/TEe5Es2UGwm5jC9tZUvZNUs+oR2EZ+gTjsMjfkHToSOL26rvvyDsqLs16mF1LyuIEHzTBO
EkYCQz5jYV6HKCODjBoQF3QJNrVEPU+g0OkPpgfs6mshIIn4R3Jckj+kGXlJVwC+WMN7RStWRIwu
QeQ/n9SWnr6e8nftf//zVSFoO9BstJOvFuk0XfViwGMU05MyozonjniHRAf+/O40b31MPDH3MNgO
2rXIt7QcfknKXD53B9qJczxNqmuS+YnG4QzOeFU0PVM8U0lZUOvg2OXlMaJ9o+82Lc5A0Q9nuZy8
6MncN44Kp1l1EjUSRfEDRAuUw6kbdJwcNGN4q5vRL53CWPn+Kx7Gg6EoG1GFPU4b0KvoTNpW421G
3lKqN7MdPpUgcf55675PaJ1Vdw3YNroCJclPAfw3ZjD7qsMskQx5Xs7xfAc8/VMELsXBrimo1712
FF0inym9ijZy17VDxImHMZTwVWnDXs6TaGCYd6+qp98wcukx4SxOGW5sQbd9OO1KBFqkVATb8fu7
KVTWmqe9jwke8nQVfVe2zikiHVHi0zmfJmUp+dSKWE74zoviuX8TrSFqM+NpIEFX+MJFHfnNC71P
KxF3+bfDJWMwfST9k0jo3BTnYS/frLQIvgix6BVVy7/SBFh0vzemlFnU6aLoJY8ilVZ6sGjQcl+V
wbiYvnZu/OarppNkKPoXWRFzMl482PjlqGGLVfXFysd3+Ra5U8z6ifJ3y+zBp4mBtt3/fiJPJFdo
Bk2Q063u259y8Ick3upGdivvsFwaxvfGBBMkUiGmcLL1K+RSlqp+yUIt+Zpe/xwABqMbLNt/wyJU
HXa9BtgTJvFu0RnBnaY275J3qrFQIqdtA+7Ruk5ucBUTzFTe61kOnByHwNCvwU1lzHT5JntQHt9S
6YDZoQu+4k2u+V9Sw16qHoAuX3wvBpl1sSfrXcTOztyVkobPIX9XC9ChCg4uCX35mXzWhIT+v0t1
pKZHVunf5JjmlnmJSvez6o7/aspuOf9OZXiZsvw5HiESqk5aXr7L1RKRLjqiVTdmpZwYHnu1yFd5
rrpzA+ZEc3hl+Xo//K7fGpjG86p6DW3om/Tk4pOApHgNuHMGyoTBGsJ1YYX3nTm+9ACoyzJcFaoB
+6R650fPpkcNHe9ltLRrGCjPqXXpcHTFCOQBklQpMdMv6bbOXzjavwIxEOWfYFg89z3Fn2Lkwpla
WyR3vGo1ZGvddJDrEtzvwYengU4RGv7vqIatO0k347HIzydNvwX1DgafuE1uKjdwvOSzL7aVpI7I
f1d4W4SfL15FHnzO3zwYEQa4UckM35pNcQFJtSl97zbASffG8H3O3R+VURqDjWtJojmpyg/N3k8U
VCoPopKqOtHB8MxwIXTdfA6JUhnNd65He9N18VF+BdgsaULnFOcB+bf2Ec2Em+GcRpWEZrdt4CQw
iJFhoiXqTv64TJyRB28kwJcPM7Ok7AGbDVq+tOtvOpGIwYiizOlNNkeewU+K/dQwiFYuSgh/27F5
sS0mnvK+chHB2ckZme1tJK8aVUVZHlmzkCYAB0UNv/NHSPaRKKSeGQPouce2cB/tuAKQwj0ts/kD
1INOO7IxNZszR/FLo8lZmxhJPv7K249j9OxEND7xhPKk1syCdTRdxyH4evQutFnfat8crIxpsH3+
Y7fld4Fb7OrBXaAClue9xRYL0zYMh+1BLeEZS9Wz5JFTi+oXpceeriM1gI+IhIto+L+H0P1EoS/a
WQ5sR4IGEAB939ARMPQIxU8+986kqUr+LrZIzrbj0sCvMjyNZpHIX8AlQ+I8ZhlVhRLfjm8K3OGP
lOj9ltxDH+0xBkepGQWgr/CCsoucVL2+hxsH9rsv17grBf5FUUCOrxQcxGwMFkuoTMwTcqCVWDzz
+TEq6HUN2i8xa4ZHjcFjhE5Y3y8ppiXdSoGrAlfHnI8XCalU1lXKnCUly/osUakED00+3StavZb4
TFK7UgylVH9v0yjtpjcV48kUEhjtUFxKrwWmEEOr1u4luSL9102qPEutJqMZq/H1178pYum+aJyv
EjZTCnlSN5TEjW3rT3FA9pJcsJQQJDEif1agFgONUJMSg/xMHlbCF4n9NH/Th8OXFOt04A1S5LXN
dwDgb0v1UnZX/0yi5ke8E+Eydw2YGuKToFAM6CfcwrhZkkYkVaSWI5XpXJsgPGmOc8l3SU997S5V
o6UODPF9XFjkg0nCkGqR+jBKh5pGUL4lwS5fnr7McWRwheQKES6pKgvZJv4QJHHrBSIDiRZzlkra
LSRto6bZRdJ1rU7rWDbuR6sH0O0+yR2kICNrkcBRaWukhdmCKs1+ZHtmtTnUSbeT9PiytlLw8XoA
3X3xZ4nx2DfTn9/a4UveU0qJGhiNQgimQnpTUnwmw/tZEn52ld0Mk/EkMeQSNM6j+zQmv0uSoau6
V0k0xNAxOaX3KDeXO0rwP6bB1q7bQxtRCSWBL+WjMFZfk6yAH6Tdm2W4lbSV7JismCechYyiYWcP
lQ340EROWbNqUp51oLaynXE27KijHnSqplJpHZrsojRkq4R/IWK2GITWnXKfZMrH3JPZM5qHZcsB
sT93MY2k//xWAXahHnb+pBzEWM4cUTuNP5zhRQ63fERj/yVVnZNEueLmyOkNFGa24AZLwSpxEfpw
/mIkMhznV7GKbkYaaf7oVPUtpHAPfR/UlOp5OX6LogjV4+zZ7+Ia0CFOQRBtlUqu+0NXopeI3mdx
MbtxfhobmjE7ZQNP5O1S5RHv0IfSNSm/InkLqQtWjhRjaCa3T/L1hvbXgptDdwTrA7tH+wuYc6+6
9T7wW1ps218p8IcjqNzoLJUW0RqF3X5CGy12W7e0tTP5d5IlFMmTkyXpxVKZoIRoIdrBpyEFmQVn
X+3fBMbhewzeqV9ld+oIxBfnRX6L0i5RWfEsfzeraJfl415+tmDHwBKEDnzOPIvAluTbmH8ALJj2
Mv972TE5uGP1FITjR52GOzN3DwVMbprQILzJTSVJWcTOszdBMIKSkUeTz+Xg1P0Z3OursRvt6Vuq
8XK45AeCxZGsxvzbecmKKdQvcsYKjRo9z8JYiG/53qrTN2Hp0coCwFgAcnJfuUBiFgFVpTLtqk//
qk0Av70afMiTR5P30MKoNZN7l8WXPdJAf23ku+UmVpHSw+FzEcgbMXKSHB7KguHWNa2AHoXuim3L
L5KCcpCQpdwBdUw6M0SFOE0ykA2yW/rdQ1mma9eIwZbo15TSnI9eS5O70E9POaEXLWR7ahbw/+pA
DOMrfXNXD/QxCO+MKt9ILSDprGuozOvIcmgzdJGn5lsyV6FBo9LKzMYD3gBgWmA0Eoxn7rNZ0SZC
/lDS7MsL1HqzqTqVKcv4yggU5EWUSRxjl4Xhvu6Yd3qOwBoGHOhRVCeqtB3+/gnz9TPtqX+L707/
KlsiPxexkD8TWEBnp3gIbdkCkt5TQxXRIVXYy3QcGZ12FDyNiJWg/UR9C8FmUymP8vdOA96C10R/
0Kf5WLfVnqaKBSMo6kZ0v6gQbzbuWkA9YnFruPMUt3wxc+dbqqLymdRMpDpqK8ajxgGb8x5m5mop
7Je5cQ9j+lZsruiAJRqu1eKkgQzkd0Ve4sj+6dJ+O7vjQYBXIgauldBc3O1FbufUeobsDIoN3hil
rgFA7Fmhsg0OcKls455FFaPnzbs0yw5hUpx885vNfhM7UIidkUNEu1K4hul0PefmTZx7OzFsEoLL
F8phkTPQ0BjXsWx0v8kKS8VD/pRLPN/b1FRC5HgLYE8QAFRJBCywlSywVFuigURdbt/IkLeCRIRI
rxTMNElURvNnbRr30fBMbzcFdawCP5ISkOQyzc5+qAOYK8RJxmWVwkWv4SMZP31nv0SK/S0PKaqA
cQfIiXUzK/29nTGFcFSeZSXlLX3b/bEt9aS6ywbK5UXsUzexYMX579dV88WA9VlskF0OgDvv836A
2Sn/qcLgxU7dx6kqYZqUItewOA0OzCrzwFAx6iZyNMXsBFYLig5HpPwFIQb9z0sMVEEWVZ5TxH0Q
cXR3lmK/ycb102PqKX+sJFnT48TQlfIDvSs6l5iFpvLxmZraioTlUopblJyYSrfhuE43PXEPcLnL
Atwg2Qk9xK52rKOYbsnZugLIKboRyOxf8AbcnusqnO4EJEa/x1ngSeGYnJuaHlQwYchG1zEQpTRu
FJsyCh6HAE9NRtW3+atoJ90RV8N6lPyDxJhi+FK6Ub02fu3M7CIWZ9SdN71e8j+SSRHnFxj7KonH
P0uyhl8ZtFzUNPxS7HRBvGN6D9o9E8MhXriqgfb+n4KUVdDC+vcG2rNv8clkdUVDUuNirrh/9Cv9
2sKQAgx/Oplg59hvm/YxQ4ePhPqcSOni5pE/DyMIC6gaSIlKJBZ1TQOrv5IVXfSSlDqaoF35U7jU
pgTZtKCgEp+QJJhfJJcuPo3n4hs7c7Ad/PxWqgk0j30PEa52meWvkfErWk3OUeMOH439Igu7bJ6I
5GyEAmKRotlc0MXf5YtzJk/+z7gxnuPNbBk4AphAVY5yCsVLWRQcBT25tDS8A9VPCnoHy3L+CMh7
MX9oIMEGq/1Oa9VzmHJylPZX88KXyWM4K9smkYZA3/WGntS62EjyS/ZFn0MKKn/dndCzD4VlbuWW
8l/WGMBnSY5AWIFwyqo2rnnv6sV6OX0OfbYZLXbEELJL8pqLfKGr6BSFl+knMJptnAzLr8qvDxxY
tXKeJ5pKRPbkgGTSU6pljNZA4XOklPjVK50/i8MYVSu5o+QIo9g9QJC1lGzkRC5VcYtxCxDmwjjM
1sg+QT1wkZJp1RRPjpXSF+gdBlvBy6cOgg/lYSnlGqVPvue9lGpa2zz1ZOw1GRNPtoooFc9BOmbU
37quqFOE1iVywU514/PAQutGve0CQKXAQ8c+f1BgnYvE9sMhyVIOVx8TynxhYquCIYMy66WAHs28
9phXG9UzoMxkngrtdI/V6NzkzbNSNB9JFV9r1z8t97KReFpH4OacaS/BjcIOu0X5kFuM7cmnVwsa
TbUvL143g+kj1lL1TWFYtzRRnmfB//rhR8kcJAqZLX6ivFjAJGWlVbbRRmqXUkOX118Kk1732Qwb
0dHyT/Eq/vS9usBP5rBHR84rNvpck38XbZ3O6XuqQ/r319pXtOvCMHErsJilRmYGZNpa61VuKO6A
QPAo1bz6RHFy7EQByXEUswvpOjmm7I8UQOW6Agq5zARLQSpTDIkgyI222CiRe5SYQX5PIkZQr/uk
rJgkzM6L6ouG4eQxf8AFUUkYKpU/D1o4Bn/CLVH8yGEU38pNt1Vaf9tjTBs8XGfsg2iMjh4BEVDB
8rXJ3tQZo1fC8fWfMhF/QjCwFoyucdbc/4MZydtkofHchvZSsoxyuJecmZE946Jmrbq+6fr4YZzi
n38mPQ7c08jnmqkxKKt+MYaMYdfEZ+H8K66GPKWTvgZd+SrWhcTSniTcTo6HXMbYuR+A99gcuVB0
h5syYsDTAeaTBRBfoknvK0ydgLBE35STu24G9H9X0jNN2TZi7jd+ix6la6jvQUijprnWDcJFfck3
yYPog7VPwAaYtgfhxOtfpYrTFRSnjLLoUFT3IzDddvgotOmX1PiJ9SYC/5KoUNw+L4LppYsfW48U
qOyTHzaPjQFLqOhhna4LpFz1Qd7XHSzYvAkxxpj0xBuLU1RH/QGGw61UGEVTyGYxk+wd+mF5GJrP
Fj/IdLWrBeVQF7zkgDEEsFEX7YNZM8zOwxb6Mi7PHp9EHOW/BeokQi4C7ChwsgTKuq2YxYUHIhcs
kN+8E1QSLPQk5ATtSxvVR0GvWK+TFEW4/qUdan9mLEe8kS0Xv7V3ukPXjtulKv2lBNmn1LvFGgnm
MbgrDP1zeSwznc5tGd/atJ2nVgfglhWC/PS60uAVo1Yohl7qtLlkwMktp1NSbkoOy4pCC2yUcNzf
xR2XauZMNGgk4NznWyVQnIPuK0+QHuvrNvAhxywUWBr7yrwp9erHCq38ydbgwI/VQ1YW/gNjo+gB
UJhY4eTupnPgkYKuES5XoDdmcVaB9Tw7dbrN47reOC6TkE2vjtddoma7aDCZLKFPu2YA0xbkQ3xQ
/FqBlLpbjXMePEMnj6QNTyFoM7IzLtTBW9MIymMBNF4HIjupyvAnNLQfq9SUQ2mm8BkCX9sUYXk0
mUV2GP1EWIcNyI2azN2OoFBG/Rbk3mfdPei8wArOI8avMM5iE/f+IctAI+pDGT5rQ7OKHXjXGTpM
oxjUpaFFm5qf9ibc4Dy0Ajkm+tl+NP3RvNXKERRXZz3GqSLk4d42NdqXzO+trZEBclTrjRWXOmQR
sXVDwAdR68pRcqDv7YuW6fVaczw4A+kLoQefgbSKXrynfW2s5qA9xSnd04Mz78Nu0IhS6Qsh8Pfh
AHpsRuOxqcnw2IzU2RbiIsHgkK4ZFjneT4BTCi1d9011TWHBSssJJjeVtWYA4xrSLnVF02kPaLpf
Gw3kNdmQDau6nHpoQl0q6E58NCaKtbZZ5BtbCe2biSG1DKRBr7T0h9pD8GZo3ro1YJfP0zcYXqAy
y43HLO0PSTSZK4850PBAuy+aZwxcV393dvpAK6EG0zyNloOm31i4b2o/XQx3vGNaFQR5oRFv9PpN
oagdJdFt55TjDZCjO0j93zRYCFedO/DLcPQrlr0fquia1yHTrbrsFdLbVDL/+dqpnF2SuDVuHH1Q
8DRpaIOJ98vMNzWgy3NuFNir6W3v1A+4QnDjRq9dD5HarSDT3jZR8e5L84sBHUhVMaeCo2B4sET5
bpfezT59mIqKfmDyrQwsCemQJZPcUCf3IFWO+4Rm55n+3LlXngsasQeVXE+qAN+Pg0NiIDQp3AXh
RGOjZh6aWR+PkMaipVPauXW60CAjOId9qz3Qtk1SZgqCQ8cJCLx+3Ztnhinb25amQOl2P+KsbcZL
0M13LnZsFZkd2LCyBgimj3u1tiASK8o71wG27VuTuvU7lGnmx/DoWDNDJ/Lm6GhpulUSmP98NPIq
hs9yI8z7jo+FUiwNdnG1WCmG/TnN6aNWjOYxCaoNRDe0hVQlQ1EgGNd6fR329rAaA+MPo4ihbCZK
jnyaNkOGcAzxCEEVlaqc4idpyf0QOeq2V+mWCMrgpo4BZ2rQ6s9Vbm2YTgadRAO0vh565gTX+z7L
ir2qZfnKyqORft4X1Ta1XcST0VlC8pGn6Fso7nR1mnYjrtasDXRKFVA3d30X73ytn1YQj1zmX72e
PqGlZXqEYzIhBfboESaNtB22NGwjanAz6wJWM4ZhWxqIi5PHuyGQCYcJSKRI1d8H2iGl0VSlbflY
z7y1YzTOinL7YzKZzY2ZMlOXARUV/bKTT1nxrMwF3YXTa+HlQFfmStmqjPg2notqYvpPyLCXbIQW
oYppTayHh8wBru+PMCR5NVjGSKMNQIYNqGWeQfCpaet8LK3tALQybFOg5gbzaEBrbnPtZJIoP/pW
v+lT+AEmSEbXsxX80bp5AvauZzdmNFHKd2b3xrP0WxAixcH1G5pvo2Fb9BojiyCc0AbYYo2eUQYu
HWiIQxLU3Wu8Vi1PZsuO8cquRhg3GQthll6/MtzKW5eORq45cQrQ6PScWHGXwff76/m0R3WMc8rS
dyO1gn2adIANJogX+mA6hpmzHsI6ACfmPpd0nhs1zJNdDKPjlJI9LzuTTY68G3vImc75gMnUVrZD
dTGlj22l1a+hpz4MksgPYd0ByTvTXxzT89KpOjWNfA1797BubO3drugPT7D7ZAT8sHQ44Ayi0HPz
y6tUmCKt+nHI8ndtAD3AJBglTYYNlC6vttK70E2HEDnb1S/Ux7D3l94Xcw6Ndas8OJTMMcHBGyVI
7ybxW2CPTI1mCNDkQb8OOP5ey78txdlSV1Na61mpkT/HQdQUCJOgu7Focdd/C5/JyJ0NFVdDhOBb
2m7G4kexToW3zxjcAENQAZwEH3+6LR9KsEB/bMdGwbvjHigiozVj2NtjGwSgaUKX52XVodeUbd2Z
b2QBa6R2bCGFO1bx+Krdx02xSXEqcQW8eAfR7XfY8IQDbBZmjivrGc7Gs7T7LlUodpHA20Tps223
e9dgOKszPenpsW2iaMtr08ind6fOthhHl6tfjd9u4qkEJkZpzx6DC/RA5abO37Og049llurHzjSS
m8pSKagl47HsXNRND2OZxUx3BeKBkUMHTW1B3gDyFC81tq7llsfcNfbGOA87Wo2fC41uylGBAsiG
0hBjaUD8qlozM52gYCdYXw1h0B1w/b2VPlZMpY666rjcB+LtZMUgZ9gajeaDGSmfuQklo0nrc9Vp
J00N5vWcQdyratCq0yilpt1nMVBIoG7WMxIVLrm0oJmyiShbN15NeJobDDv6M9qFsh2S+hYyChqF
mMRmRdqu9ds/AxyHN2GavqRdCumn/C809OoIBw+tekn1U5m4o7AuPFoNnSh6dtc3sXkoqrk5emrV
HJs6eWTSIkyZBEBdDCF8l1Db7+mYKpTjmMclJLz1wQKtsIJinIKyDlBLhwV/k64qYoTMN57TZL4x
XeKJuaqMnWNXe92hnV9TIajIGJMNeCerN0umo7YRBT9EXTn4p2o1bNhlMsuyikkWFlvFUF+HuY83
uNNYwnGgqm90GiX1nKZe2yha4je/QF8lUOl4Bb6ilqAeyuII7XZx7AuLNBLOVToxOCMZRmOlh86N
rsPvOObMAizyhCE02a0zdDCe4SIac/dtGcgbEyjuTFBLZY0tHBL4gQsH0fHN99SlvYC09DY0mJvk
KQ8AZIDsjtu58dfDrP3JXIZL5YxwK0AGiJT0pUPYVZIqra0m2ahlRkGhn+En1VbtqK/REzgcYbEq
6YydpqTfJHSz3KgmtEr9byCsYswvCbd0uz4YBiSTEKNnaVfR4LCcpbcAG/Rtw/+wUieYE8MmhUa4
oU4bmNPKxI29CRWGpxSSWxzcteG2d3EP7VWu/I+rM9ttXAm27BclwDmTrxI1y5ZteSq/EHWqXJzn
5Pj1vegL9G00DlDHlmeJzIzcsWPti23ncHunDqpemjEPE15be/6TLgtDDH316VGeyE7tRWqvtDP2
oTiy7EB2yW4mc4IF0L1iBDYByqZfIoeKMpg8yaL7Nj2ubN82eI6cr8TkFep9/7F1J2cnW+S7FcXo
zNtQUJjkxEDVvUdSAPmURXwuUoIZjfc2Z8x9M3Pbna2hgI0yVQNQQwt9dPvzqLF+qP75LLfn9Zbp
yNX382aeZhIYzvoJ//MFP1+bmA1zk/Xz6GHNE+heeUy5bsXu+nqXmBnwt7FnlNl4XPxWbr0V7WJb
/qs5Tg8R+QPc/zwHE6GcXdl2FOfUBlnvbAENjNtGE5Hh9922g0wcszXMZTrvDEM/9GmEpjVhjalz
3ZMpidCYdgeNEmqtK6vvEbJEcY9bxx136Vj+GxL5nFpFeIni+EDgHfRKFX5ns/+0+H+1ZuIxzAx5
iJYZhymwhkk7N3ZxsSnLa9z5r7XCL9XiaEqW+qjZ7Ilii486ovOONp/vrAV4SSXPbAWdWe6HAadK
OWqX3KjkMzdSuZkja6fr5lPtGh+Kj5uOPnUllU5u2ZcoV786Usg2zKl2Z1X6W0eE8tCqtwg1ZKvp
M24GYiKPvSBVJ2bAxhnpAYPgJ656kcd5YN6kJB+DcZoPl2RdTsSSg2QLd3tCLFoHWwNzcdzrIli8
ytm8lhj0cXguF6859LNfX6TpNrt1LZ8jM94SO2Zsi95khQ8EyMtt1dAtZBKq34Yz3eTIAaWUP3WK
nIoe3E9Opp9t5i+yNXNoVO23qsVthF/FtNAxGTsEZLDFgxu9dOI16wimG4Qd2KsNzBKVRdLHckV4
urrKD8amBE6tW1jkTUHi8qC2Re28GxZorqJsHz3TeAGLTrJXwca/OPWZ0Z+PYh7fmkJ/hmMBPbRI
zhn5zSwx2PHDGQ+EM7U3q6G0X9bTNhREG2L+8i2sdN4QTVJW/8xkCmScOjujDWHg51vDq9LAHMar
CVJ7E1YoqaDAnqbao1hriF7LcOLiSNnmRt9u53R5q2XMc2GsULRsPVzUsb9rvPbgTYk+W1l0k5z/
cFoJjml1NG/dKvwvMZaTT55U4Bv5phL+o60nvaMd90eMOiYTGQz7YrknMSQBIx84yGsiOrFYBiLv
1XZaEsRClLl9JI4lldNRN+ofoSR1Hi7EqgrKVIy0NddD6zWfndH7WzWaQeqYFz+t7mOnMIjkYMit
7qG2iRKcpuGpG51nv1xuNeyvTSiJ38BIg46x60yHiJAOPAUaC6Zp94Tb4NgaTQ2HCSOSOhT5dCM5
+9zM+t5a7qfnZ1c9gECDt8LW31xK1+YnKvN5gCtqmSnd9+FhzpnqJMJQ6OLiGe4DhkAoh23TBlGq
nlA3N2TdDU+23f+K0O62NaplFboUAbCbUSysXS947sMcW2iWeOUVqP5gPCcEdlkpLze9my5s/5Qp
kUhA26yNWaACDHV3WYwvSd5vklfXtsofW0s5+9GPug275PHDmjGIJnbWc6NCTvP8U1zPyc7TwxCQ
lGOhP8agk7KBH+6p/olEHUK9/vbTaJ0rQb5qJ6vPwvO2pgL92M13URo0ybnXk5YooZZAjj6L2JIQ
njdL2j/h2985FdBNJmKflFAngKbFrhv7i+lhZxzai5Ex8FPm4RPJugN/tr8XibfLkLk3pjRFUEXk
gkirMYPFrj9Kt3vu7BYzArEfZTGXtB/qwMip5Rqu7z3fZM8AENESMbWq/Gea6b1z2scm9f5Zzoev
KfA5YjwBLDv6pWp2igl8WNlXR7j+vm8Jjcwi85XV9bbMHoAz1LK1BBvc9Ja4eOZotHCebLMNXH+Q
icP2oz6GDlKGrkHSh/s26S6UVF4KERxgS0O7HRMJkYQBdph2k1IcWgWLVUPKxEbHALYmigGPJdFy
+JNM/TK5YCpjh6Gg6Npqm9NEMu/xi+LXE9AGW2k+/7xeYVpRd9FMLuqDtR4KS7/5bAR7kdXdSIs6
tjmbh9ZtAA9om7hAzkwStTZGtqBu2fmtK8MvSZr6UufvnYc9JatOJkM/B0473fl//xHoYP/Puz8f
qF1jX6WDe+zHsSz3OtU9SY+EBGzn0VqF9/p/HkvQyC9Lmyfom+ubxDCFbIOrRhR30Nmm2W/PP/+o
cjjYQPyPwvOfGyOdjw6vPqI2InjjVPgozp2cq1+pb9w8o3htnAFfn/LOaQJsy2TI5Inh0Zj1ZD5n
pWJiTRPRJZzYJ4w3BXYvw2KXwXT0bZtx3OojSoAGjoQqUoH4QKToZMGyQbuW/YFU0eNiixx4KgV1
ZX2JmN8DzOkfLtvo3HrGTnQViT8SHuYQlyewoPk5fGFWrORMQvkEAC7ZkgTwlGpt3G3nEVcLuQ5j
Bfd2rH+ltkHS6BwdyOrLTlUaKyJXNsCCp8PcT4D4GUQctdNxss0B9sndDNdxJIxq2w1ljhvRejZ8
/VoW1Y0UIaYemuhoTKXeDo0wDqHuAf06ycPipOUOWjINJ+7YTYoPb/HM/ARs/Zu64aRa+CdW3Ysg
QmbZNLqnvne/Q6vodsyswv1KYKsZ4TNQvDaIp/pGbcbwdmSlAbgXd0NeoFxLo1saFkmQhtXDmv2x
5glIVT3VFaw06KOWDJ+VJZ5Nllz8D0991ByqyTM3UzG/09lrCciKHnzNKXMO23JTKfMPho+v1v0s
TGpCzL/8gv117FMGvjn+p+XB0N5OtCVuA3880K8otjB3xQJPvLHdP4tLN0zN0T/bdh9yQa4R82c7
E+s9xcB0F9E3BNK3Ul27EZ3J8pHEvLI8+VN3ARqdHzN3B5aVeJiep21M0UzEyKiiA3o9KXeG9abc
6lI0UMjdBhWqdhdxWL954erHuIPlvKrLRKL5107p+9zQyeggGw6Ruv/EpMWJvgja1FsNR6LScbmt
QwwMaxZRrqkt/M6+T2619+FMney11m8isZvDaJ+N7ZOb6nNqFnt6s4JICERAqGjc+wRsimn45Tn0
IpPO/G4xWm9+nt+xFcyveYQc2Z4OBlY90inkZ3Gvo+hs+8ZylJ5qkSHHqyHag9uPnzM9m72to+eo
N8LtJNBJJ8CYG7eus6trQflOMvORsr49E5lB5m1Wkyqj9XLMGUve1XznXQuycTP04bi3lmq6svE/
kwhSHfomv0LQjgNdAi9SDVHwRui+Rqj0W8Pg5CIK1iGB0ZnKBVy09EtC2/0F5dcj9gUjugvvv/hG
bM4DIjKtxVGPc0ztn8YFitzckj9kknAXCrjHZLCSZdVbxAU7PU95mP4uq9nd4WEm1ZQeYQXdu4lY
mcgjyvadv0yb2R3Ug2JbZd0esQGs7zZWVvcHTjYoIfPDz2f8PJ7JnMN8XZBPyScbwbRGa5MUTiAm
gG6DGy3oJpEsHCQa90HOv4eGeE+rtJyHn3+gKrr/81bRremLxHltfh4jp3Jm7qh9/P8+t1goFQfV
MVtXemIOfj7cJrq5zHYOMlH1HfY5vv3Y+19OpX6TNsq1koJOn4iVfLDWt37exSDcXT3yHX/e+3kc
6oUiRhsRguEacK7cIMjqi0r3//M+uXLXKo7c02y61sPsM1uzRJw358F66K0ICTiRjYlEqEjJ/t8H
wfEANckKa/fz4M8XJ3RMJHXcmTafR7rEikAyM3Ee1+8cFWE7B9T/3skoc0yQ66f8fC03zrgPY5Ih
it7xHzKk0a2ROiqQVc9fmBocYKr1IwMX7bltu9PPB+wlCR+0i3HDmtqnn4d+vt73nT8iLqPjz3s/
jzchaTDkv5jBzxfV1ejsiY4k8v7/flvHGk+AFrLHZgHayjIeXyH8kuUw9tVlWINZtDODIeaDCaZx
EMV6fGEFb05t2XMGT/Iw4JRcXEU4HzPBMke4WbPtR/eVnOdD0uac+gxaA1VavUBeoeSuQRu7bV0y
qYcLF9/H3klhSwDbeDa6tt1HIeNTgEUFmOcFC3pSAVMeoF5mcXdsoI9sQtwoW2XmvxaiUEenI5cD
8Yqcp20t6P4vOclBVvy8FpJZTpUyZP4vL5RPKmVhoZ/SJv0F6fzUEIYE+L7bR9PiEzMyBJ1iKq0p
Q26S5Eq/e1yZzpMqUDR8pIeSgp1kj4d+3ZMzguoXy6CBw0mGe+rFoDMCpCTakT1Bcm19HhUqjAzl
Yx31ez9MbpZwH7N+2I/NAucnjx4sj9gdYd91SGRW1thyiw/lMyQ8iqkQBpO7EHHCa4B+C0ZWST6n
xXMqIqr6PlpuXZbxVa2Cd9DpD6uAaWUC0UmY2HJ6nPqZ+hgS4k1NWZ+KPj/YU3n04+c5z0/9KPKj
csOj5xnRtnZnZlZoBWvXfpSlPvZaf9qxepSNGoni7s4EKRos06yDNNvfJGbYPG2vRW5/RI2kzufl
5PCF94DfN5qeaANSGmtGt0vshfQd6ADfsgmYz5JzjsLoj/ZdHIHglwO6TffTPJrMBx/GksMpaMfr
7dgk33RACO1puNFkeROyhhgt34E8dDt4PRhaKg7rnWYtc6MZ5npz015zTerfdg4VbyKXYUwCJXV/
lKl4IKGpDYomeiqt32lIQg0R8zGB85KNe4Iyuub++h0QqAlhdxNaZG0m5vwuxuYNVmZOLgwdoqYX
A2OjRsDwPQfhuvwjuSJje23AFoMH4jn5VoVLgiSlFCFtZAhWw3c8W0zhsgG2FS80c4KcGgz4zY7a
sVmfq5gTkj+gw9lM6QQ1Q/D8IhiSfLCpCdIoxkY8bPqvrF2xiZp1lLN0cGcsB7uZgqpMmlMPuqyh
D9qObJuxu4rZvkZ+nvfj0h9KGjtXT6AEDe777NCjdwSAiqG7ahE/qz45WZJxWKaRpnlF9FrGO+E1
N0vnQTXOUFSKE60vuAYflbQz/HvNLYqKPe3RywCAZKPQpfZ+Tw5ooekVdhyJCUz5mIqGnjRZotmr
WbYvZK6tQtG7yutkz+kXH2snOHYqIiKypUShiwNjNt90694JdN239nAOy4JWAJDclFy0prWudFD8
gHuOvr7AHk+KZ76cC2i3pGdTMNTtUTUN8y+K5I1WP8m0ZioJHzWL6aGrx/epCTtGT6ZPM2kDxYuI
n2Dey2ygEz5tpfJBcjiw/3r9lcP8hRgbP0qSxkFJioewth8isOLSLP65urmOnlNztoUSC1UzGbJ+
a9pMpZse4ninaqLPQsbuEagIonOtjG57ll0tpwHHUkl3Y6LvXSoHdH2zyEdl6FsxWh+hHg6gdJsT
AB/aAtUXEzOQxWvzFSxueRxfRyy7TBuAEF3THxx7gbPtle8ZlbahEO+ntIJmwxZc9VfGYnOUG2pP
t1cwZ/PnDgU39eaTyFlH4jlmhm4lzFdVc19aspRoyzFQRe6w2y1s0K5k3v99pIeloBSeCQCnjYgo
3DR6769pfrp5TI0oyMj9g7sNYrxx1Iun/NeUzi4d3eYGPZ8UsNvSdI/sh+g30CoPmfLuzQSVp17I
Imiiv0acPumWToNv0jZUxGetV69RII8VJJIltOvTDgUYYvubX3g4AWTzhiyB3xMdBSI4/9/TjCBs
IEY6yYc5SMT8qZijQUd/IkiU+R0CEjdgGinIiG5IQxVkGu6l+8JFhVWCtJU0dTaLa5D6DescJRVB
xXc+ElMTQNPF6GfkEI/m8MttdRMQOElKoUzadiNNZM8S5Rs80/zukHIdM+nV8aN6k39cep1k1NAs
WkBAE3XWHIZ4SAPXTPa+9B8q2pIbGTVvVIUnadOKtd9XI9IcEU7seVLtSNKj19o+WUb15Xtc2L33
hEX7vbGbv/PChJlY8mMHT8PD8XqwzZeuxypQfKm04MLX0x90vIc+2lUy/aLAu/SjPI1RuvPckQ07
j+QWFPZdYgxa8vTuyixnoJluXDZfRg32sXE6BiILFstsvMFI+srzB6POXifzP6+tsIgMxSlya4J0
TAAczb6X6PPYZG955Bw8+A87vgOwD2fe13XyqcySqfcIejEDuz7HGzf6TbP06MqZP8Ei1Emn/Uev
22uV5pgkyahUsryYOCy8SPyKfeuddMpfbsrlIVbsOdHvG8jYH/40dLgQeDWm2PhTd8Znz7kF0zUs
k2xTQC8hJ+OakyBeWBP9qvmKt+JMmDND/PcyG0hs0f07Ii8AqeTdQaPZFql1T930V4NXg4hOZtTp
sLdp/uy0xktlMZEQU7LUHWwdsMQVscnp8hXWtDn5xU49lOFRWn9ESJ8todcTOxRFbnsnHWjeqeKr
btkxO9DwFVsLMVVUUAdvrve5LEhQ0e3RcPtPQNg0juz5a/Q0J6syfwmtVqNco8uyhW0H3Bsci2mm
G1xWSEknq39cGrlLs0uG9GeaCHQmkPWyIbyzmWmukyG114kltt407CA7u1sEZ/NS9m/zZD76gl1a
tjyznu6JeuYNIyvOvW2+j5n3mjchE37uhfJkly3DjZZS9RhF1wQ1UNHSDN17K3yPfU7coil9pUJ+
sKIGCQ9Q9nasnaeZe9cqUemJzyBx9B9BpjroDGamQIyPbXzLDJGSWzsHYsg/JtiHm9Iz9lPYXSUu
cVxm1JUjp+Ku994sl1urmGnfLv4aa1y471EJkqzKaUwz5POFDn1qAYDbWdme7KV6W5C7prqqj2MN
1txpz05ssNi772maZoFpDY+DB0CJGQoKK1xN9QyLIIl1AOnmvV44p3fx/KnJYYuH6rywXUxdwvIY
7YYxT/fI0xemr7tNPvliDWBnMAo3L5qLGtMew1VvB5wmQX8RjVnFN4a6QiLJGDbQ4vjDpqW2zCF2
kqR0Qv/HWfKZKgjBC9EI62iGPa1Gg0q+S74CHcNnVATeSNvNF2zSaxNin4/eA2Qktj6kOa5DhI/s
YTGZVzdU+lUzphw6dOK4m+boxbGWs11XvzPhcYfRW65LJiAs/7kw1HcxTYpzJ2YGgFHUrmP6Rtvl
X0wtsO44mswSxWleUFz79msBSCTsqlOiRgwSuLVbg4tdRIci0Xv0gmeSj5dNuTD15gzZVkfp32Vq
6CjO36P+6K0hMLjwmBxY5MnrTmnqPhmOVQawYasd7Te4aS6EjhDLynbRFDVV5t/SDgWB/4LIaI62
8UhkWB7U8xpfVRZyZ7vfk2l/xrb3ETbeNW31pS/11+DUWGSZsnIHKrO++kpdnlY7cpkDxDvi2ETg
OGWGsLAal7yY3I55fvEsTv1Gbr5B798NZXqLZYV7LGfCmyp4msu7XApMFmuDWU2cfozhmtujAPG4
7bTds0pwuivlwBG9GJkB/ibc8t11nWNUkUilMAUy8/FkdOEahbGqva5zctycDlwOhtEuXjptXpMZ
bN8YytvSzrem6eurM4lfBjs1OZOPccpltgw5exF2TC7AX2lnPxiNR7wIWR9TP3yHvf+uRLxL2/gU
zuXfxJ65t4Ho9mztDPlvJIvFzlizvESjD73KKLD9B3TJywzcJSUygcJlgoFv0PAhRK8OuZWBkTyG
8oHu0h+ct9ROdDWbvwiM21Lq61TkT6aY3mxr+GJnJS34mFgWcu3CfCpmCRnjnzRUfvbBRa8UzRDZ
SVRusVXVSI8iAglsWEfZFV+tl8Eqy5AZaTdIAfu+yqb9UBL6JvSdQvU5b5Z3P2oe/Tk8qmwCgKL3
+ZxoFsHhgs9vh6HwKurRxqFHJWVYxQdTVV922BzCLDM2qbnsMpc/H/8jYnlLbCq9dKN20D1Wna09
mT7LQpW0Z6hM2Byylzw1+XujN+yFKcIbWWUAXJ/MPuaowchQmOuTZ6IOOt6E8EhuiJ+qXW0y6uEi
O3ryTijghsAHGK7dyRjyvyIF+dxaPj+Gpsa4EHJfIOcR/flG7BdGMV4RZUuGx/KdXlPMWxxJpAmd
ExG/hjgRAFJeYmnfnbE4unU4QL5eHiNtU060RAGJ0CFWkr5cks/iMlCfhtLbk6/VLmFQzBaHX3u6
kxHhIks5h9m2DnYyEtkM09YOysEBhILUO7L0/jyJiZBQxrG+sUcmccrIiGM+G+vo+Oo4kDNp93Q2
upZ5zbIV6dpQoj/jonUJFjnXk/2eUg3Fhhxq3zZvRIHt7XS9YuPE3XA3UcjShaeUenANdUc34HYq
x0+7r/64paan6tk3WDos2ctCi6qGfUZOj9K0hNdh57Z/tz2kyiIbcEQQ/kkHIATEWHzJ4csnwAue
Gg02wr+wf4TOTfdPaASHyO/3xDe8eCAYWbYMZEZglBwYOaak46MhhqcGD01AIOdxRJ+ze/Xqxl1G
bu9HoZxd4tv5njncaqMEp6wEUdBhdH7T+fWpdvt7Mjn2zpr/cBjivKcIkamwA1DBlDF2RxyqIhjM
lrWyeOxMWNmxIqh5MgFEd7ggW9rnYfrSzLTd++lWlflunIc/5KlR11OXc/Ah29Vhtgde/DwlbwNK
6aGz1GOURbSMRhIIZ/OIq5Lx6vpZWAias6m+yxiQfsfozcaJzlGy3LHIWMBtagpMWGB19JbM4r94
gvE22N9ZTp5jiINkIhuSLA53U7JnIFWi0ce2s1ERKqtIv6bK0QcJngHWKfUJeT96wA0k5ksiHHko
9RSjuCyfyzJ8NzMOlpI1JgXCVK3e43DKPtnz9lEbvsYxGnDR9AB0B/nHd4c7OUP7jp5+E730pSj2
63XilFwj2RySb8qER7/QNBZd+DtarKeFo2IeN08GbLoNALFvAHwBQfHsY2G/CYfq5CzpJ1FCJB7i
iwATi0ES/9/QV6wm+RLg/2NrbuImkKP/3JXOv8LL7jFL3maY35oVB2nn56WLTwsZu15VohNJiGO6
3mkiatYPArsj3TQ2j+sN4sbMYVjDlDP2/o97H1guh+gmUQ+/KnKwT0xdnmrDdTeOnn4J0BdZ+N3L
2dvogS3FGQ+aGU6OwRgWajP6os2ONbEqGLgmtsOH1GbF9LSzGoCM0x6FssgK5QGWL675da/qw+TV
gylHVec+6twD8FUcjQUadAnDboqc3dDot3wMQm1/W+veECla1WEyP61r5yCWexPy+4QCf2bdcLQl
Fu7Eif/LU9XRnCsc7BO5raE+Q7pif+O0upEDDpyhWadS6ZVX/xWzurne2RAJafONGWLa4Ao3+/oD
jJFRx8thHpAJ54Haqu8A2USZ+u3UR3rKb0NmdfucU7vPeIxVgrGrwYYQw45qNlmEmsZgoLOi28t8
PHfE+LEcTIcu715VNAZMJf0hypW50ddW7dw5NE+GLP55Jf3brPmd+1n6IJlJjVcK6sKR/pKU4t6z
LLLsU3b1ufo9Z9uoA2cfjvcek3qRJk9CYRyuNCHh8dDt4vBaGwKjNaLloQ5nmouViYkifQX6dEyt
LGZFZAo7H8iOyksc5GY0fAyF4DRb92cvYrRR9/8ZY/Nf45OFkmTVP0dONvj7wBzNekuj7eTj4Yia
+lB5Rb2vaU5v09wdjqp0SGLDWiFjogRwWcIv6C/lelrR9cVMm6PKpwflyZOPpUy7qmSyIn0k/2dP
84/22swkbmXPG6/Or9pIr9UyP85kU3LB6E8JhDMrbXBDDiPdxJM5NTmEdpze5vSLUjTcuGQvrBfK
mPr/bBkyu+58SlNumyZ99uCwG0OlaOKXFt3enRMXaz5Qw66REkU7qrA4TLsZcexkR/7dUuOrlr21
ASOYnwBz4Y2zSA0qWiwr7YSPP3Wpj9t7Vz5nRs7Wx4qFisv9SbSpiWc4HwjppYCgJe7ggx4IKBnx
3xkGvYmqP5eNW25dlrCRqjCacP4ShQeMnmNskBrVwSvGQOK1sdKRZLNefuam/9wzycsI93O9jjX7
EbjsnFtSCP8mULh2s0jSXfqyxB7xi02YBJGvz+yPzEW4MtwaFcmBRsSLhE3YIdoLuHDfVFArVfqt
uk8vDxllElNErpd8Rlbb+0LeS49h0qYciYCa0yt8hClIPY5EsCdXj6+b7mnfH8Qs5cmoVpL7Dgqc
fgBYvStUSxessZ6mrGJ8aHY+KzDMAUXxo5VbuGIo91IX9oVb6b9uz4zm1HRqQwA6pPCxmW4Lrnmc
xn915c9Y0IFxuJyHlzVfk5zr8WS73bGuKKeifAn3HRbXEf0NQauzthN6jGWFp7E1qMic/B07+xSb
OxOJn/R2fqx5HpfxVnXIezYFiS76Ixfnf45+bfv200nzO7YKbGfMtQVTMujHNcvFVV647V1Wl58u
58BJCu8jsUCXDh/rvikGLCjEC6qKxFyzOUC1WksKhVvrbUjWiWQ7cGWEyaw4dcxTbrBFvQL1g23b
bjNMa23+0as2CVrbNned4sWzJv+dbqDiXMorNmaaEY0yfqG+I65YGA4XLzdOX7eg/0n7WPri5jmC
TYd5O00PoxyyN5s5y93A0FjEIaxnjD5G87fz+TRFCfVnluNvc4ZnpO0d1iOf8C/ce8ZQRAFNvkDi
PAhoS8TbPkFls6viEEfMJ60NI/pqO2w9HzBJj40Raw6gY7gVPYpFZGZbK1HuNu77VxgmKiASPN/5
Zh1dY5UHIL9eijx8W/BxbMn58/eumG69cIxrxN4Yr959PzWuuXLl1Wch4C5bPty0M9/njDgHghP2
MyOTR3st4ieH+xchyGO8o5PjuCnsihpxEmhFpjjMsfnqj8luFLie0EDTwHI92lBpQjquQj6QLhKH
P4lvppKZ6SRpaxUGeh983pC+piGrqogifRSi4viTTc8TLo68HoAfOeadiAr+6gkhJi4NwrfLJmI4
xbTYwxihVBRpuw45ICB9MeOAGr0tVhgYDuv3MHzRgWKaI2J+xsCzbJcoZqJN6eF37iZtHwsjohpf
dn0rjXOdWP/wbfanzvVR+RRnsilhpEKk28xhAC+qfG5yLghTM1tSzeWZg9RV5aHcuEQp7/Ei7tya
DO05LdQWvokZkCp9yO28O2lpXRe7K/cZ+dSuCg84UYmWYkQrGr3f9Sjr7dD2pxjZcNMa6Du148og
7YwcNckIZj+sDwZpwwDm9XYurc+IJ5pfhERx3Ol3Rnm21kA6TJIy89QmI1AgpkVCF8rBausvPO8/
1KJ9uLS/CM/ZLjaJZJiIkIeyFxHJ4Wj6K/eXXXu94YQvUTB5wuLS4ixtIrD5wGHTFLgF5abPoWWo
Nvg+96z1FyVp7pj9vB5Omosaw7uuGmIQlP9dGP2dLK5y50vQ8k70kJvMxrmAcdvk2C+o/Mx3BFw8
C5pL+8mKWFCM4mVlMdwz38CzHy7mkWPERdlkEw+Zq04TPs1tLH3sm4qNKiO9z1YA92i9YHnFOpAn
Nfe3tve5ntujVozxNZ042gooBvTOTQ5NdVNn5haqCi+0pggj4O2twxc729PvcWbFaf5DcnCZdiKq
2Tbp0IECsev24tRk6GFO97ajRm32JnCoTYugqZxcHmQy/SIpOeI1HqDceQZaUCLwf2TDatqz+UUY
s0OiowDlFUz3WbawmXBNaNJIszj1kK4LEsodzsyjxQBjbs07MP/Rc2l8WqH6V3UWabyLx/nCwFg7
zY7zACvrOps4Fgw9vYTMzGVT5R6FiargzFgzpGeNRwDinwD/zT0jNwwJesVmqa+2xlkZJ4sRhOTX
4/WIH+ERuJslFEDqjW/yNimrabIbk8v8SjPkxKy/JAWE47zJDkySdgT/mDtLOuUmlvT6B+Dwwsdw
OjGoFuBlD5jOvoCnepY9aqcyJ8548h26/bw1ijyhkuMlHYQFU+7W577kbDdFO3cpp41ZL3dcQ5vM
pqkRVuFz7Cw4yyqs7ZDyGQvqsegShGVz8u+MQBkQxcuuOeQzTiTK0MCkQXgIZfqCtSPAvB94UuQb
0B+v0h39bVeOeBfN5Qm7J4G/Cad/0qie7Np6tQfzxaF3CA3wm1FF4tLi8eTU+rLENr1r9phzQQL9
2Mf5E3rVr6ZVdPmmAh6xw8kAgGq2BjvqA9OYWLfm8uIYyXtsphiqPH1OyvhfA0cIwZe+tBcDT+/N
7ymZ/xqq36YaubcvF/INKfXsoQGOXJL1PYQE76qKcYWQibizX41X243GAxDhV6P4dJgXqJzM3lox
9qRMw1aMJ2yvuOsSvFbxWylaQqYBxVHq5gqcQUd0hRW+y9H1qbiJVMTlO3tfsTAmpvfTz24M9SUS
4u84l1em7Sua5taRmPQx8EA1B24owf0XlDEohAE6ORXCEpPs7DKTTB28FXKethb5lvmxMGbv5CKR
d4Sc7xilsrcK85P0HVzUNWz6JQbrtkxiO1UU+ORFE4lbDpiNuR+KCb+bZ6AFuAPRj5P9AowSYzAM
nTOJMbRdjBDUTAkvWDanKYbPQGe4MHh97cEwd7hVmKUMR8q30p9I+PSwRecHcqOr2eSYFI9Xp8n6
veUwMdSZBrO2y1kYZnGkfYIwygwLimd1WkZknCoOCRYp0X2VD9knTBnQbAeHYQ9ZHLz1WlV5/N73
FGS+I/4PUWe23KYSreEnooqpobmV0CzPjqcbKs6OaWjmZn768ynnVJ2bVLLjHcsSNGv9o96PcrbO
undegpLo8ck/Wmkxn2ewyl1wb5upiXv4me2K1TJropDZkuBZi37ORnIne0Xs8WSwzTjcYSL1Dx6H
tYW6P29AJ3rM/uMjk8KzWQbGiYyoBAU3AfYFvNsY5iXHtmKCmrhYC4XhC0M/zdIDHQHZSHQhaJIZ
fPwEeUs/7mrhxPfnO58yV2g5tAbzBNhrPOjj+g/plDay5uXP1LH7RQNKAWPZb2vmoVfz+EldvLWb
AC8aE+k2aiY+Qbh51wbQJQsK+uinmPHk0bg6ssJSgYMofdPWsgaxa/pbcTjNt3k1UggMuuGs2XHN
Bv65dGXmMjgbjTLW2Q7C3x24nkMOwdWv3FOiqvYuyDjZpTL4ogDs4iZHAeXiChkaneyk4DlvJ/lR
1UPDWm0fbdd+SkSCoiG1BObjlSHD3Ow5/34psdBAmUuMGsE6PUJWTWyjOHjE7Zd/X/Lvd7U712cK
YBBncnHf/i5qgv/7KhRgzKBgybsK90Q2Kaa2bTtHxTFPSJu3s1XG0qCc9Pvy1QqpakPUM8I0BcTS
aefcNu9LOfqx6sI5bqT9LCsITa8jI5l+VNTX85/K8qNLvVw5+VgpBEHOpu/jUqCoIagRhK8V7Sac
MS0hgES0tDJd4+EQ/KR0ejVZeteYkPreorsEtzoGU60xsGd7zvP0UcpiuswwBXXFQCVD/4iIh2A7
+6Sw8P1yyiICuAujWFRUZ/eJ99fHfSn9INsGBtOlmCQGgXHECjL/6pcWBtW+Wd7RKgmsSydOvu3U
jjONPBaYXyCwb4XmGunHWvX8G5Y5FR0WAbZ7j5o556+F0GNHZDJu3nL5q4Juurpy+QiaSJ06a4AE
nRlkMxdFRG63N09Xi9FtwKoqbsmG2eNoh8tLhdfKrzwbul4SbmWrMW6GHpwKyrVP178g7yNXiFz2
ukkeCYrdr4F4HgLKGUiMfFqzka1q8jsWVutbJFN6sH3V40DKeTbQIhsNuYNyCOjOA39mFwr3Y88J
PueIzPEC381EV2F59VEFRPNdZPmMaJN6sAb1m8y+6oyWuTz/+53sXQmxGjbZIRfTJRB+hH/vZjf6
39/aASZPtlHU3bcr9d/fOBj8/++L3M5DYiVIofh36f67av994f//MZvSp5aghv2/a/f/r/AIu1Kx
EeGDxAX3vxd2e7vUl4HGhJuF0D7IwTr8+2+4065Ouv5YJerFkhGCdZhfSo8qXubRX27LZStqp6Uv
PDdxm40U7+qKdon6qPMVNoRU1WIlk5gK9piTiOfJi6UHUJHqlUKyJINpFGIH42DwoavfjQUqzg9c
MXbU3dZtqCQYJ2uX0QpdW7M4T/aitkE+71R4qyMu1p+msQYwLIiHdUWOXgzbrnpIh2W5TyN8aYKT
IFZ2Tc4sON5SvS89grqeaJzcyhWSoXtvkl9crh4V7ZrRrK/ks877z3B6KZyCPWgl6a9y1YbaY8hX
5VEo19JJLdLwRUl3ON70dFLCHVJPQ2/m0lIriSdusc/ljbQZOgW7L7gVtH9mQE0Xd0+a0K9oSFoc
dohC524fzGVF//GzY8m/3Eou1xXBJPjCLsGAn6hNvOfKCUuahIY6llN0dOnKIcicUd5iigwEJCAK
AiYuMIppwro/UsYO31QyhcEFbCHKd6mXJE9fLvwsKuaGlF+HKkUbzeowrZAr1QrqLI23n7wecgG9
7ba1VLKRpIpt5tDaEwBuH7plX2WZfoiWiC2NOqekatDMFK9FX/1eiqF8mvQRDIqUCTTHl2C0/5Zt
OzId4m0JgxynIpjCyD9xNSX/l7uUSC/MTvZLBYruEIDXSGfflBAZWGyyYztXHoymfTLDNO5CP7jT
lQHiSSSTXhXF9Qgh5482I8M4HicKK7AqIQJbFkiBWnTHkN6PyWQ8CBJ9x83/gzkJRXSSv89rv27a
/FOuHLVAsEHENjRE+B9kvRRYI3j4jRX7Er5Ozpwub/AG2NkOLugM1OhtRrt+GiIP6Zi90GPFEUWY
19+EbAavQzSejvI+Sxt763cHxwl+BfLPYJsHVzOmUGMnN70h03vAVep7y6moaGrPegI5ALENsZTW
wQmx78ygSEGIT3qgIHRfvsyD+ZR2WR+4MMn8heiDG0ByjwgKaU42vISZ95Y7vYgD030nmu2hjLh0
7VA29yDN9IH/lt6sNr2d9cc0YIye2vt6mfTOBag5uuo3R98tmx6DE28Aoi5YjJRiaX2hwiA9hiQX
Ots0TDAOTIw9ntdfeZQ+YJxVt+bKmLAAedRB4cfGQc7XgdeTztbXZ13I6vzvjyvSaF77cPO1QcRY
gXsmHc49B8XinsfAJ7Ms6miwIXxfL+Wya3x6iS0tDoWTFRiMJtQwhlc3MYudfUaiIw4dUhf6h3mc
1WFeaoRUKDIw5rIz83Wz5R8xnCFq61dejEaklgXRsSe9xf6pPdBm1833Tqnh8nE+54exzu7mPowQ
7mXMNan48And2HcNiYpRZGHZc/jZ5Qh6R7jcuK0bRgJOQcyypEf8+w5+F5LMD0NjLXN/1gEWNpbN
ITp2IekzTYPav+is2Mc/S1BFdCvhCbkoxtR6qLEqLb2cTsrO531kwmxfcTsclAdQ0LwKkQIz41y1
dZ5SR1dvqw5DRp8JZv9ukientL+GcnzIzDq9Fpb1qZfsy436hAch+SaF2zwIhhMmQWhwS9X3XRe8
uTp85qEG+wFzFBehw2zK2MlOzHCN6UHFw1K+ol085aiIf6Upwox0zg4gge9+W9THVnCOB5HClzaG
4aYifwGqEFOVn/XbvMU3qAwRPhMGuWlhz1c/A14MlH6smnl7M/tlzDNkSLEOZXc5jhSS2pcvXFMQ
LE6Eg6LrcJvXDwS+nPNWHscgCG7NV14sqdfVEgPu8i3K4Z5Qi+YiWn5cEQ4vUZ3Rx91Nr5GqWVD8
sdknVeAd8FSyf5GXw1E2eVdDkAzAEFFmaWhIVZyrJ4V2OA2bBzs3+3K1GtoS0p+y4nlPqO2BEeLF
cwXagYgEGsUIbUXmh9K1iIzH7EWP63n2hnmXrzmwjXJRcUQdRdQ4rqxV7oPGkLc+6/OSM5h4nSAS
Ei8XxOorJEjOq4h+uySJcAh1b22aI9MVUNF0CAZGtLidCBWx5OBctMVWWegxxaMaLwXaNmJ1cCuF
eXYU3vjpGHwyljfDeRclyR/+q9S6ukX6vkbGvjhN0pP091y53YqsZHwqR+FsCstGV7D0mHYY9HtN
eOzC2iJI+OMx6Oy7JHhUfgu+TipdsOZ/MfchXcuwMshx53vTk9tYv708jV3814tR94ogZXsxRDk4
rB2+P/zC+hqsAWRTjSRRjz9rFX1kU3+f5ubUUpIeVd2lXfv7MOfGGjBK4BIivAFpOzwc+wdxfE+Y
uLutH+pl44n6x3WPQ2TOiavvc0EUzwopEA8pIfVLfVcmvRsvaxwFo4qzm2KTMB5K4daD9BqG1BpR
lxjcl2pZnxJSXPLy9wphWXlBt/cS9LoJadL5g46SMQabu+oUXEE1OOkljt1t7YY7HrlENQx+rOXy
vbr1w5wll0q5xW4YQ+pW7Hs7WcyxtJYHtKkEnalmY03jNcQMzRQPHUc2Ro5wKJUsU1RpBiCLs0ts
RYYx0Y/EExunNTi8HUv74ZUjgJTS13Yq3gBIb/7k4C23mnRnho6iJebU2se4tRjcr/nwVNiSsEt8
4VXOG6nE9FYV+JJkoX/h5rqWmTXvkmH5Q3zVp+O61ymH27Ry5zmFoo5pyPsQLVEtLlE+s7H3yhKG
mF7L3jgjFR5au/uZOHmONXAMjV0S7oGkBueoKa/aJuV91QclEYbpHeDfW8Z0kVGdSR7a8GDXO7n4
N/lXsXU7/UuBvG2BTa5VdXNUjl1c18NbCWiOI97b4Km+1ybdRThKva75QA4NdcHBvQOh3I86UKfJ
ceCbi6NbQ1YggR8CaLhEQw+OQXePr+EvY2WLYXoqYDqBiivh4DkhC2zw+N5i8EZ4rvwBeX2XMC+5
fOE2ZcpvKEOqfPeP6HCz1xy+49CTa54m3qYnjfSfAAqo0s/u5xzdIvIl4qAMEjrVTc79AgNsOeqh
GwdsRMgRdysJ7YQhOvs8v3lwuirdpXNb4iNw1A4LPY49jhLmOgeLLpUEoFG63GharkH6TVwb2z8F
kOu5zU641sxxSF44Pmzn0VOdd8nabNhXkqIe23NCTvLVhsOHyquUg/e5ysilNjxyJJgN7pZdOqGi
sFCzF/Ik6wHFpSiYzx33nucjEoYEFYEF8AUKw+2U0ag11xbKnuxttlGKWh0OH6blzRRyfEa4CV3T
PjT1g13N2S7xS7R9eYQKC8jZMcclUvwMlfOY2igxwzGBUAhh8n0m4IjM6X5Y5DaYcX4Qecmlsdbb
YbH+NkBBu4ZOvrZVITUUMOMlh0NMCuSHE84vQ+4f61saRms4ht3U/ZnK4mdKu/qbYPFss9TWfW3V
M2TKeTF5vo2KLzIdGNhhDDY9Ttah3EHrgrCjrWQ72maBbV8asza7IR9jyGKEmf5LH6XeeWCrzacE
FCnxt6Isgm0BGZY56OMWYvjQtW/MTNCRPf07OcJdFjoPwuWdrZYsNm54nUMPgL6Y0OQu7GdkCTDI
Z7KG8gXpgVpmW+5UuGut4sMr1tPYAAbj3GDB+qcgVOp9JZvgMAfW1Y3c/JT1P7kfBBek4s5J1fIp
aZJ8L3tcNmoq93J2Tphmkt3qNDpGA0CM71LHyBEQAlgF6Y/eSxsV9AvXeu/Z6ben3Je2nhnn0GS/
iJIoKKezUN/+SxNqIw1xrZEjeyVEDLdDX+vufp7zu4xtqPbCmdI+n24/h2QAuJ5lza6BY3FZRRLF
k1xI+nHEW73YhLplvrXVHa7XJLPAiob7JB3zfTl7iOg7iUT1iNuTLZJvuC1Hr91GHQLv5Fd7C7Q2
lvVGYWK5AVF+q5KbdAMVSwFNSPDGeKM191URoSSBkUbF1LH25Qo2z8QBU2lc8/hnLs14hbdvRSDQ
ceFGozjx6ngNzwe3S469Fj+ifJ1dC4qAJMUOzBJ4H1M+G1+U1q8AIh9hRYZVetu0iPvbavHhpjYN
hAzgrWp2mmyKrcu+tnELx9uSfvnp9agNaVvYO3zQZgwQU2TDN8Fz5EyaOM/JUpqTFtUhS5Dd9Y9r
mZ1K479kVvPuSOWjFVJI13OQICr6fOwPLul1a+vvc9aZgPYXLA4IN1hi+3hBRHLOUw7zCiJ3aaCX
ZfVZad7siFweu7vmZCCsYflp2zT3mhEhFFsbo4d6t1Eyn63s0JFaSgBLRGZP2ZyE9+MNcP5FDeFU
ewH36dpiqWzmmEiE41Qi+fCDxAf5xB5QR/ajjwcBFXH5OHRSxWPvXboqf1bB8kRC1HONV3MjLPNR
ZuwEM0LR3j8vmZvuHdvdDB7JXBmhQsGtpKL3X27TUj7TAppWOPRSK+93MkJE3STO2VQH0zrttivb
S0+9LtWjH4aDIgkFDvaM+Kcu3A2KJPvMqyHDgBSHrHjvBp5nluszIY8s0iER2zx3qFf5Xah/EJeO
ECiUXxQ7/NdG4x0CNvzbfSSOSfvGJR/Xq11f2NAk22NKEgoyaIu2mET9agrgs5tDkHF+eKEy9+72
emjhZuOV45ndjtT6qiLQFklz1jN4cM1+pZP1F1FhjFg8OFiu+FQIYY/dnITEQ4ECMiODB0xH3UbR
dp5falSVh0FP2F10/VEgmvMbpsOFMRxzbJDvh1beSgGoLlGlif0F74sz5k9e03whBJFd83sJMT6O
pIio5lr7iIG1hwVKc1v16Mmd5LBkqtk7lnA37ZSlcUMSQBR55ylzHqHYyAZcgdgxymMslV2N5J/s
iJlRqjeA6GIOQJVDULky389OANWEZbYV61+fCp1jj4luDOcDTvq/vmu9KeUyXY0JM4k7Egnhl+9q
etHuhLOvUyXKm27nUJmzJT/vbyigUFui/5G3v83uQO7I1H1Xyr+Mbfknx9OG6GbvdDNeyXZLdSA9
M7zeLg/fb2FcuC1cjtdydckri0YErytaXHY4mPk27sRzMZLHEHUUkBXUrADEtDdMCdaWaMTtmE/F
CViT53mCorSDUoO0U/tEg50RCPtEwRIquib51InBDl4tLNLYTrCbAyXk2By4lrjmENPM3RfdJA78
evpeA0JvCXG8cxCZ7dSCqQM9BBTajMJ0saa93bfPModdHInYgdvLmg0S/P+iPMW93KVXksV+Opne
a0qlMKEjaFoJLNurEYqhm0UsPAMlaNUrBqkyzirxB4Gc2S9C0mx8sNoVF7bfN3s7vf67hOdx/NV4
wzW3OOabMQR6A1ceIG+mEqXaze7UMG5hoGnnR4PfSVpsW+1UnatI/eoq58/gJQh+ayx7A4JknJSs
SmFrxZ6NmszCHw0T2zwxJ54rXJx0sXkxuSPfWapuek+fU/27DPF8LSPf2NOs4SJHk9MHFQyQ3pV1
r+/VAu2fVmG9DehhzVp0fBFHjymKAg8mDjS7zKptkTxbK53orMmoe3F6o5L8AX4x29KZsM6VxHo0
aEuoPEZQByRiTYLlLEJl3a/L3Yop4ljMn2PpP66Jl2zTKVF7MYQXKF8kuEHwss5sWxOzBMt3fQRH
2I09664Pd4qEjZTi+cufEJkoi0w+0T5ZoQ53XEr+jgylNTZFPW36vL6fivljqm5+LnRkltfsgETb
nUMicKwk27XbePcuS9Jgh9XD7FkdST7xNP5MdfDUusur7XmnLAl/CeLuS98mE0+etWtdUkw9e9H7
3kbrrdRRxqjqbruJxFHCQZFlDV6698b5jzQSL+CPPbuvs5e9Mp/z43rpeVj1767ncGit/jUa+1M6
ALZF4fcqSZGdqvpb0AVdymhlguc9NZ37Vjp8tkZDIRtsk0fEitiNwb4SkM+xI6HMtkxcDiS/MxG3
7slxebIFK9OjaGaxN5bgk8LiGEjxu5hG+9AQUInogLqg8BGDxNUhrnmXTaxDGQKRqdQOoQn1HW+k
uC6tBYrDHnnwS7yAqEynBGdes5DNamHRPAuV/Rd63n+FstcDOIwb5yFhNbP1PDgBQd11621TFy1m
mODqC2lIt3RqnwIbh0RRDN+Ri0QxqXlFQNHA3esfd8btzAOElDiR7N15URhDMc5Zs33MR3zcuKrL
mGWI1xNZD1WS24x1q342QalfLTovw2UiOOM0TXZwAc3gptuOzNjXpG6+5DL0p0xUy6ODkipRUbEr
VPQnSL/G1oM12Qh8tqdiQldsJiLMnNDfrsH0EwV7UzVIT63yjNwLpG3xyi0oB8azZKWNJkpek1XS
ADI/ek6Zv3g1+1HSYmpfy4KPhogMwAG72smR8Bil6ZdtwPELDDRsx++pStGkhEafROFDJc6qZKxl
YUHM5OxEBIyZmvUnxfzRpwuFaVueYWhxhGBKNpAuXcLSL/PfxDOok1MASmAv1wQUhQF2q9q9kAdK
Rk/QUvSXtC+uw01ele6lrho6KwCXV9nedyRZJgFjunkjZJ9HliI31hVM11BBJHuFOEO9zzUrEyRd
ZGbYNcCSceUFutw+Vra5JKas7qIEpc1S2yKuLCC7SQ/NmRLSLQnRKHc8BloiS7ZtiZ82LAuQw/E9
mOVrJFqSrKh5w0aUfdvJhGtprEgB4KqSXYlYyXjpYW7QZEbpeZrDmtKU+qDb9mbm834QAbIGQnaS
tJySrnQziqfThyxRXNDNjSi/aVlWQ0O07k0C4hScEu1+ZqW8qtxzjuu2E1V+1a79JhHWbcKmzHiK
uH0cVPlx1GEZ915F9mAv3pd/rqO0xocPwbn6KHOwWxLNzGIFym7vgjACSTTtcS6xy9Qhg+mC49Mu
kOCH0w4tssBunr9i22Zt7vAmtdWJqITnJiLLIzUEpBE49+54E3N9ArgOH49IppT95qcFJ0PFNWP+
SSJYnIJFzouoG+Ru2GSJOg1jE8RkWKP5a4uLJKv0aFD7INNWJYmR7tUMqiTg1WQE53oHWB1myXlg
938ra/JJSLQ/VxWokh7IWcSlDRp3iy1Yk2I7q1xu7CL59KyJz7ORn2mEz6IvO4UvP1kBMOwvVbt+
LMfqLuvCC9F2AXg8kAqzc/+qEQy+CL2bMh8ss4NNjWoWZ8SGP66FYpMHNqN7XgqM60n2uVDBltvj
Uz16V7ddLyglPsfCo0mtFERR82RCVczBZFB2anztBKk9r8MyHRJz8nOF0mj8XEJUKr5Mpp2AtBIW
b5FuG/pO13DYpenyJPxWbidMAADAx7brcZiI8Q1d/Z+VgHE2Bvy4oQWCB+nHUJB5+37w5JlWmgK6
NbvK1OCr4HFTZY5G6xadIUGDQ0WfWJLm9i6XGrJAkzhkmJYveq4+CPnZOcizTggwzmEnwqdxfJ1H
ittLHT0iuidMuyezL1rMocqG6gF68M7U3UeSgIjURpe7sl9fZYPZa+3EsgEcgl2f5+DkL4wRiJCP
GeKb7Y0vRlothlySZzqT+JGi1aP89240mAc8VW8pYtYXYhe+w6hezqPvLlvXQpfM+EbLSaVEvAzS
hSxqj6bL1LXLl0saWPM5D4iS9CzYGiHsoztgRmlqi/zzCGVYGuWXsl4MRRNcicg7nW3kt7hTKjQM
dnGAhXnup/WDS2s+OrlzTju3Ong9S0Tp585d70FJKJTMGx1C75ND86dvUcbaHoNDVT07iJbOWPuK
I0JNwsXcG1GZEjMIpOalLsNLNgK1Lashu4P4DB26b4bc1sEnS4FcNgPDyOTRIqirxhkzHllebNxe
Fo8F2V/CvynUkOJlYDAk7twqAKSNPbKFhl6yW67TsJUdlG+DCjqk5NRbLAVJU/oXf/qeclz+GvAO
VtN/KjpzVCX/om/upE9vE/RlzsWA8GQMkUqEILDHHl3wDgH7ntmnuTQtrp8o0R+lP3MZexQFkwSR
7TP2SmCU+VymQPUT4iZO5k/Zr5+NCMyh7OWPRYATuc9+vc+d8KJKHtfwZzEZb2Rhl3gyxXeTYYyR
EXGyVauuk2/T9AsqQTwGqbgDxBmq0xDczl/L/ax5rYRzhfdVQZranHdPHRg0BgQX2H1cb5uEQn2A
nvdJTaT2R31AG2jtX4oO+BcdNpvmQOIxZih6ObLy3Ia5d6H8xxM50Ri9/uPli3pwAxDovgTmaZmn
YrNwaBtayQ9R1WC0a3gvUYgFl2aKbjAYfT+kMJGgqH2gyOXQBBWaV5LLOQyR5eWGVpo0O5m0V3/y
gEl8EPdDkvqEuESXNbVREYfVLe+O1PGExsDIXdQm7/G0QXXgHGN+Bu1zg/1/UY9UGmMeufgIOW3N
kwmms87b330kNe3nCM9D9JzecIBtAOTovT9esydWfQXF0J+p434to60Yn1poWoUjoJJHax2fdE4i
uwndz8Ue1l2bcKbjYd0LBkG8CaAWevY/IzxvdCOkb+3QEmnsDM+MroSd5LfQpYkioIT7axo144t2
X/m0A96G6MIDduuvSUu2Og/VBefa4NYkLmXEaWNojfuIEoM8QBcQRkzdgSELYOAp4OJl3hntvdaK
i1uMLmlMI3F6CwFrrU/kJrF432RbPS5W8LP4pXU2oc5JueE1FfS5swIqcRWO/Arq7Ni1Y7JTIne3
FgDywjUSi1rdkKG23I+N+c4WO/Zuy28xsVoYoV5bE9GxKNAxMa/sEUD1oKWWAxPqxLOlvH2G8RdZ
k0W+Avx2Q2zHdZHDt0W0EjbIIA5HonRMOhyTmdMxQ75oDFRuVFk/Q9/cKTLyD2hrH9Lam+Nhjsha
rMpHSfga2Yn0TbEsR/PixqluqUOmRQKWpo0ODqayrOtzNln134qUZljs6UFnctvmut2DZ3zLRNbb
zGXH7XoQKa/IPaSGez3ghsbZNZw1mTUMRz1UVDt+h1RHXTrfe1xkMG0JjtphJuEpY3H7sTF809Z7
7hwSNHCb2IRiD6RQqgKX+GAf3HSp9rkbXEghe6gTAg/LaCCXjtwEKfuDOwl3WyZERZCnSszbYHgX
8+K1WYN6xzn81NfWw01uG6Q8Jf0JoHAO0r/gsGVP1oYjfk1VxygKmVVNkToLEFDqsGET8f86SCD6
BYxgwrTvt48ZyPOx4sxfhfzPQRNIjFt4oAcKMV5ESHuZoB6GCMbMERKwGdIQkdrTpRa0CMP8Eo+3
IvPX0fuiRHblZ5gwOsucGynOMy885QsSKD8jNiEo72zihI+4DR6HJLAvpSt/IZrFxOFP3IcAYH5+
1rV3xUrJdkzfXzvWiPlTaPwovPZlc50cP4hH4h8xpuG0DZqKXANQnDosF94E515EcJi45ueEzSSn
7rsV47lFyRjlt5UyHez7Zk1Bnuvpd0bswJvQLDulS4K0ojhkxqIaS1S09lTjTRVm3pG/fbNrMeRz
s287fP/AHsENiiLpjTRuDsGbuLJD86IY0OF47YdbAusFrDTatAmCgJwn3SGK5t3cyY9p1vOOdf4p
bRkko6R7nkX3m3WZ1Cc3ZL5v7qVFAI8y9auMQj7QHLeNenGqGuWhZe8jghL4cMHeKxoM/BEJR0h/
gO/wAZdD+7Ci5I6NAmNH9vlS2SF3pD//kJlDBeFKy7DA5YH4/aa+QMSWN/uWXiwvh9IyHmkM/XDn
rCORPYSGOVn6GjnRXeDI8Diq8BhN68tIBCqovcRLq8x/BuU7YFDn7DVZ1HqYv3JWkLs8zIGOme9O
g2hORCQ9IJCedlMjiS8nV6HNONbW0lwBK6aNitaHtvHzuFv9n2iuX5ObcRlcoLyF8DwYW3x347x1
luJ9GvRnKFSwUdcy4RORVvYzuAvWnFsHvG/ddcp6s6f1F1ZYvZ/n24BeA8j7ChlG6j67CxlAmWj+
I+xewigNu97qHplKSMe9GTeNma5DwAeA3PE9bFlynfHkwxaBnHAxvs9qPLqTFtulQDUP80wlPC9m
lB0TgqBgmY4OO9UPLcHoVmM/g3Z1AdxsOJ3mwqW2Ui0HzOswKdTggn5e5ubLdZQ5UD/nb6n9HDdJ
hZGk9bzmMoKGJXy8OwJvv1UUetuhx8I0TyMHO4921UXogkh737nSkPEI+QVt+7vgnTRavHft3lYA
BL7EWtpXBJjXDfaAWmNdXLuGRWMknLt8bEbrp7cKe7c0dn+sffWrD4LhgugHJDe5WKHYWVkEE7qI
Cdt4+4Q5k4aMDjvOob9lOU6394J5PqRaSKZCn9bQxyCPr8lxKZNHR0IHKCJRXHenhOfLJi9IX3a0
AEdKu319az8qFiIkctjoNHVZOooHzxn33AkhklqbHgzfflDjyiHW6fxww3elEWwj33OBuHvFbL1J
7kXo9QcfyIHV2VmPvWWeEfvz8BoSFAMLDTIEC2+TLiRZjrkxcHnwzWa4FCZ1aKs1/03l+iDaRbEF
fGjV1HeRi/7fKh4joe8hOihn5bGEmvXVGSVYs33vJzAImj74fUH3i1dfDa6vNXcPmk1mzBskbF6z
rRhcrRBPtjcE51CZ55Gw1TYh4CEYml+6Ht+Lzlv3jo/O12remgChmVd8WTNhLn7z3ofg0Os8HEmG
tCMS5xof4K5uIvRg9XHNe/RWlHkDc8yz3sn5wRQr5bREjfdOSGKpAgC/GUTzpMc8mqlXiUIETzSy
IuALztLfQHVs5/Pcs7rzDKwkIc8SPsu6DoPzE0TDjsDFEgirec1DLnhY4R2A2B8Z4A9CoF3WyYd1
iyTTZjkt7kgvy0QPCnZm9HEJP3jkZ36Me+mCtGVxqh7tndpNc/teLSRalMX4jmaHVLLkgK70qPkS
JtqBPChqiqBAUfLrIIRNK5pgFw08AZKca65w9MrLhgx2A48vq9N9Z5DchuKBVIG4lwenia59Riib
JZ3rF7rzeutK2mjSVuOfWbmyq5sCAmcH50T3VSNHz3CebCEhUXYmw6Ouoic5u/bRqT6TZKYk3noJ
oKqaAhRf6+bb8/KZlRntwDQ7+XYwgvljnH4P1cwsEyzPA+SLbiKMLHr+64bDs42eaHRs3PRZ1txP
E5+yw8azDUPxgyaNHATQxUq3ZGM46Z0TjNWuysNHuhkEMIh91jIlVxC3EGCwxw2aVsGyzfGhkU15
XsqaKTLxz34QHYqVSHKNbAA67odMq0+TJFewWDYYlCwrCw8JmJgGWUzWBICtT67Ucr3b2rcOod19
u77e00kUB9GLHOZ6G5bVr+lmkhWi4m4L6sOc4BvW5r8i4CYdaS8jBuC98p/nrD5bDB0bd3W+7Czz
T52nqZhwwXMF5ly/fcMkTCdTS1daFVXxSDkYUIe7yayL8NBegKm8tzlR9G1fcWB9mxQQnGT0B1s/
jyvnR4ZBdWPVC/77kZhEhXgkU59e3r8FdRvXVHPrigd3yGS3yWfauTIJED8+WNklLGeXUWcpjvX/
cHVmy40q0bb9IiKApH21esmS3HcvhJsyPZlA0n79GXjfuCfivDh2VXlX2ZaAlXPNOaZ5BvNyTZT7
Pk4tBZluQwZUPsnR/SIH8GlYjHQFcWaAcwD12+VFzbr4KbZCmEbbRHLWALjwWcgiBd7VEGlMyye7
pzWkJbaUTZZ1jft471cYz5uMnIpYSCmqIpbhEj/ScfyUSEJkk+MjnQPYY3P9ZFuUo9k5lREZnorZ
q57J/S0/njeTC+4w5D5i2bxEQmp0cR2dZZD/6l7bm86JYi5tdytfjQyDj5F2bOggjvc2zGrFzBFg
d6pm8eMiBdG0SVLCKt9jqPNGYvx0YjjSZ9TjzkU/J1O8iVR6CT0Wm7N/A47a/3sNwaHdJa4eTvq9
HxuXuzNaOooi9qP8LpiKhzY3EQ2wydt1vhEanacoacOy5kvBPXo1Jfpg9dYzMiLik5hvldvvkgid
0Q9YRuKoscp5bbOkuanjXq4LC+Ex5q0gOwLxvnd2654BYWw4rdRXmzLCwsETwc8uc45trbYeFu6u
ZBnEvg2TsR5ZfZhfc/QP6A/jUahrUgI/wAueBMVB26ZRBwyLq3RwgIR5+3Iu0ACS+kIpBDFzq7kX
iXdYVIfUg6NfMWLWXXdhVcYbrWPYSMp/vnbOk176L6ruEHA+FcHKMetziytcxjYFYNrfD93FGrzL
NItdYzCsgCy4oRQO80xLo4iSF+nJa2lNJEkjIPl9dDfnHgcbPLEYlGFlu+KYLBqhr/e9j0fPtqge
SRdrUlXzSvuW/W9KsHbaPsHafDOW6btXzFfIH5vWw+pqhYrLBOJlzemFnZJ302vOFy67EStnVgEM
waNRYNfTr6mJ5a8RJB8ITN4IfIFEPYeHAq545QBlWy7CyJivhkn3FTKKGXVHIMQhvrFx37GoK2L7
ypzU80wfXCJX4W0dcZ3Ni78iReR1avwK2Iis2D5y3L7ChgO+1z02IWMTavzP0Ci9mQX7yxYZf5N7
eqPN6RrYGOvGjHMSGaRVJOKf3qJfYR5XKWyRFP+SPeFvYgl6heOyamv6Mvqxg8N712MLpfbE4sQB
XsJJTVbd86+YjZJ91pSvS9lR4KSrj8xx6TG3v5Imeo6iE3MUlcEhqEOai4SJEAc4fS6tU5vzA3CS
h9H0eSYbOFwjUzxPUX+w5G/P68HOhrueMZcfhd3uO7UYo73Z2SLSsxyN0x7DdU6FS6fPorVpt/BA
beXJ+M2/xK6ffseQRcSQ9eJYO5RTdCreU9u1orB62PSCfzVX7YoWkXjfdbw6vuQIqaLTsFihCGHi
UKDhnTapnYVIS2Hh2VqCuyZKmJ3lYN6C8N7sGdHq+DPpGBLpD6TlwRO/mPz3noqxt/EPGCEknk4A
bF/qBsBGWdAZ0hZ8gktgaCL15OZIS5a9A2VgFQLobAN2Pndc0i2Jd6L08WVJadXJSf71d9XhIUrD
dguKgJVxLlnp4ufbY/e5NRp6ckRgPZNkHLcZwdgpoqCoUMndOIbWqupm5nYa8lbRUH4NaFXruEQv
oxZzbTWLq2sBGBtwJm5aC5+1qdQbeQ7zGLBLMUdKxTpG1Y3TJdUZ7X8WlK20rfxQ5mAf2L8kWLRA
CeAIn9hHeAWVu413LBOzPWu71Ue6vXY+ptizHcE3qFpzCZIsf1pAMlwtb9p936bVsTXq6vjff70z
QCfHntMHdBp+9+8DX4lGvxfeWhkKzNsLb2zOYrMH7a8wXmRlFO8dPbfghqXxYERkI3satc++TxXN
rBqWG+iqg/ImHgA8P5eY78PA+mmVF4nxZrbtW2yI+Je4DgL5HJPwzPN7uwWHZbaCwDBjpFPo/KXi
ULbOwqa7M2td7mK+LXQn3uGQdCK+3czdUZgIhSG1WA9oRJC5zmxsbfZ4CpT+fx+yPB9Pf78X9yfW
kMHx788yGTxKzOy7//Ppf3/odlVwTJrb//1bAh7rJ+LUxMWnsCWjp7nxYW+oWI6emOZhkv3/D1bn
gZgJqr0jCnHq+8D+74O3/LIt8gKvKOc9FNnXcqAi6+/3/z43HuIArT0I35Je2biwuvupIdloiLvQ
YIsSqekQwE7YdRWwRXChIy/pDNyqDTi4QTRMOBfx6C/h5EZ0IFg2y/t5do9pXXhHbdpfocM7L8Wh
ckw4sGL0g9N5lA0KWUF2ZK3oLHbBT1Hogp1+iRDQc1Yd//7L+i9REK59QE174FPtMbFEe5zIFxz/
flk2utgjzwIZK9vjsHxGHXLv9mf6vzK/HXkmJ6wrZM7jYsS3EkTk7ApWj5N3P0VkOrCQJeSR7PY0
tL8U30enWevlGqIETPCFhPJcyxb2XZCCeYZdAZ2obetNT6CVPFJnHGczMUC6tsI4/vdh2fdrOzVv
oOlHx3IojP8+1HGLSFB2mE4JOqHvsZn5+5R8+RRzsWzN9PGGwoXMTQqSwejPrrcCVpPsym46zMgt
R5eCdjkKeaoGKIxdd2uYv8q0mmNaGizpPMxb1ugfccnx7NV40yMrbm5b7rOHyqi2ktj/EZcbagLL
czl9kivut1PyV7Wi8bfMFuuc8IbVS8K2BM3AGEOeJFlxtsyAzfEBHHZK5oTeg4hAjxfZ/KS9E3ra
AIof7KfX12vHs8RaDTlRSh/F1LTmJ6Q1PKpu+8mca54ptApbhPdkTD64UwQrdKXwlHJEihW+1VFN
YFMEhREKpBCNFOkqH1ys2PiR147jLQkRenBbe+OYIDlUAVzCmhqEi8a8GTWl6K2LCMd+/+TLOj2Z
1CGvEnw5VrCSjeTpWEMJXeiTAfY97KREyLvikW5dY14InN64VVbHcYByPqTcYFjxJVK08U9GYXXw
BqDXCv+W01CxJvUz8tIt8wjIbtg0ETbUdUKTJZzpedzI6DkN3fesjPayqt9qcaqp5xi9HFoV9RsV
BzuO6sYWTtlNn/1LIo5wkBgrDruwIcKPaqj3WrnHURGrEBUBr9GJbkug7XGb2relkbE/CqODaiuA
Q2Qquyfuc72J0NUNd52wf9hUdmsm+R0L5IRrtepWkESefQvuPFEavkJWDqqhdzJm8mxYPNWBv7aq
ih5s/RjG4SfQ7nzj1+kVjSQm0/JepkFEv126UgaYSz3swrzslj6yXcqrjg3BvXexuycyPkodXhJB
nyyGQqYFuQ77AR6wJFSntLdukuK+FvoS9OI34RaHXg+yzkxRrqByU+lu7rF7KljigfSqVRyWD1PV
uzstp23rpg+ttwjSZbBJRXTORmWv7eDIg+LS1e2jIcP+xm5B3JX2PQGHF9tzH4OlcG7pAkAjZEAk
PdiTWuYxii/SoDIkoe18juH4KQjCxMQ2Q/BVcJiEouKo8tVbWs8xSftInElFLGvSPSTI6FeGIGQd
m4URU1ERvKmyfg2N7BUoF5ZEqn0ZGrQlHiG+8qQrvjNeR9ZS4g0nOELbwIBvQyu+GW3Y96MT3GcD
f1mlMTaJHr4Q7GJjky9PzVERgBcughteiDYu75XffzN0ixvz1coFFnLqLOPBzHc5WkRkgpmYMh6x
PeU3TvEt2SHlefI7zEl4KGW71Ub0NEuovKWz6VjBnokXSChwh6Ku9r72X6lDY2sQc7hoI8aUCTEw
GH66bKboIUSejOTVggmJa5ucQxrds/GpOaiQZ5cGS3iPDI0BVIkBzhI0JbqHOsZu35TRJbI1dbf4
G3fCYU8QsDzLYIz1CZiAMfPYKRpspXHSsWQ0mv6dXizeA/bKqxwYY6mzKYfsinkfhKn5aWpQMjq0
v5MU21eDyQ5cyMyC03XeQipQkWjAt1IuvHEq+eOIztiY9GMrjzsTQKYSVlf1bpsdJFzv2HQS1GXJ
WbMRD8S3cUAW8KMd5r1cT9sgIIIYzP0XvvRbzOvDUiZKIgr4YlHGLhBC0C4tLuS6dGEQz+13N5vf
bDDiTaJDtB6WfWyZmbInDnOsT1esxPmPnqWFnbTJSpTxWwPDthupTVS2g1mwnN6n3ntwUGk5nJTH
PsMxGUYlA9AQYkQcC3zIs/6Wsi2Ogx9dGo7lEUnVQ1RqED9zuMn521iAzR/ViHRdzuWA7Bfc4ziE
6TeoK6nQYV2E1ZfN05OXgR9oYzH3uBZPitx88YKZtJpvvSR1uzF1fNGheuotw9vm8nYQYbzrGig6
GK82qddytMDY1nS7WUr0XsX+EpE6TUd2i/bBITDjxO2DNz2anT55Rf6Duw/XTYnZUw/P7AgOVQY1
Y7TuinpqVumCyHRKnwbJWexFLz99KBCeG28nsY/t4VzpOb6DiA/wz/YBDyEdwcMnd0VhLWNc4jhX
EbNKUMFmjLNjXS112GO0z61g3OYhzoByYD8LEI2GMHihEF/PcwuPS1cgC7yhxkHjt6vCxpI4Z/PR
jzAaqhTIhkkMakjSF0ymkJumKDviwtibrX3f5lcAUs0zAebxEegG2Jxg5m4NaUQOSYJRntZQ8EHC
dKst8Ajgr9o8WzhSOdtBwK6L+r5Kw/IaKg6aQjfQ1Lo1FTh0q09hwPKz6g+95Kbuq5gGcXLXpLbC
69+H5oNlh7/SJKfrUFq3c59grK6B34hQmddMxLhdgwQ5i2S8jLqH6JO88UkXlNG4pcuPbo7QlHgx
y9hcZeIRiwNbmYJZMNL+bcUsES27flpN8Oxn1bCy6E0gyME8aBmkMSMgBuPwEafOeNsoBXqyYUPD
j21XktvGt4E7Bd8A26/iCaibeQt+nI1vNuzROQE0OBGN9f3twGAPp9dmEBPTtqFELuBLcKSJDlAh
Wjp21d0VSYubM+q4uKxs03tTd/f3+35MY4yyNbJf2N2RyW7XiYeJqUiIlMQUxm8j4wpAO72bqiC5
H5YPiNG3SU0nut14wWUZNqqpSu+NmLQkDzBmqeWXavnAkb1h+0wv8dhTqmxPodz+/Wln5dFa023N
wZDP4/LGGhSNLWqlF596VdyHMzYHlyJaL+XQhIznoYFNKZdogc7NuI2DJPO8kAvVOpSRfayT/rmL
fcpPyAutWWg8uFwTe3sajcV34+PlyNbBXKOTaPoWuL88RxIEJEkqWJtN/NIsfvFu8CgpXbNQCC6N
lFjf0uQYPjeQ35mwnDfVEzcPy6UZxA1uLfWvhQ61icgordlEDM+2Da3WMZ7+fjHQyTKyJ141Kq/3
mWmNzw0k0xDvyePfrwodb/3RjXaJg+mwyf0RB72T4GNxL1kYiGsyq+pZOcY/ty6b89+v5i606fhS
yU7YyYPj9PKZq4I7qoke1CSZfLbF5OC86sfd35+a47SazcFf+4ZMoXEH8pl3S7+TGDPxvyn1bEZB
ekgnTywWaxKQHuOPi83zmFsQSCB8q+cyGCfeFaxDpsyHVYjL8KXNs/rUxy1xkSE4s53KrxwvwYwn
+cXMG5fohbW1A9z3ucuDduTkZAnu7SMz0Lfn4UU7dUUlPwD2HIGtsgQpq/zqVnO0mYoQYcAZTrX2
p9u66QR0kIAmlrl5B9lCSDL1VvVAS0FFxee+dycDn5p+MmRh3EkuWMFn15ERvBQSjFLO6WogQLDn
iAfWkJL6G00VFgv56bEU1KxGwyvcctyCQcbcxXsfT85uIpHASgp9D6YM2Rrx3RZDtyECwbFucSzE
rPR3KvYFXaoYK0DIYtCNCxYI2FtqJ6wPOg62WqcbrIw20nAUb9KEudUHPDC1/V2lWOe3Iog23Ehp
1b3IpHq17dxBGgke2WQyCFaCp4kFNQNGgdxhlT/n89isqQm8T3xinyb1i+XSJ2nXw09OafPAQq9v
Mi5LnSyDJ+TMivNd6BMb5ZkaQTdkaOGxJX+jebrS6+5sqMB4Af+H8RZ3ZBW5zFvRYhC2SKO3o37L
hX40FG/uGmoYHW/Jbe9fIqcGvMu+w+lH8hcnKckSRJzIFnbxd879y3W4msKBBfwkyL82rWTZIFyw
po6x4a7CcyScHh2OMXocFo8LXKUeey4nHftSjoMPkRIBMnHlJhnYI3j+mYT7Z6wM2HQh2z/L9R7s
0bu3DAlG1HO/hgBOWxIZ6wz+BnQF61DIpMdyoa3d8jSkGLPZGe9gYaP94LrfbIiRocsODlts7YLB
AiQ2kg0G1MZrmTofSQAHUkkLHwWxJivmlFylVUIFRP2YMxSWDgQFjm37QjKdGxGbIz/sTe42+KAF
u6+5sO7wAbDyCRvWi6RDh9SHzEn2wpaKcS337ttmIVmQT25oL0SyQrzXkb8B4gR4VY0hMSRisq5p
gCvBjJYiCgVq+i2YZQsRXBsAponggOhHwCxjp2eXWX/XKuPta2hqTBwOUUVu8H7DGphywvaBR2q7
5rafMlGiXuJPuo/zIl8jDX8lsxdubEzjTAAQ32V5xyD/lNdgOEWI9KTkcOeG4Q0mK7mZapMDZkgu
pAJF1QHMMbX1XUf2WxT7w84oyHtRrsw6YphXfVmOpyqlfczjWZT4tOdSYvCgBa52Gjnluk81WpNz
p5zu1wyjrzY3fkANJNPinkxYW5dWf84H8y1zmZ+m2KCC1750FWxdFPUERhui/QgWOB2GvWicYSOK
73nOihU61ToMht9k3mQw8VdFch54OQ58QWhh5adq071KmrcwCYZDwPsdrOQl4J+60SVtWljE5yZ9
b/roOQvd565trE1WqSvu68sYjT+sMpp949lsKdOvlNvQYaQlMZW43aICpz4/JdRRXV/NNH6GPLGZ
7Y71b/gGgHQ7ut2pldxtAnug9lWsebg4O24v8L03PumkPeLxEw17rckhPxfSeOuIVcTAQjCpA2Uo
Rv/Gf8kzutnZCqJf44xMSyu9EMUBMz1xpNXOHVA0IBLMreacYQjwuM2Vdr8i7oBEFqwKBQjOz2ae
ejObAsSAtSMU5UclD8iYAUViC+cAu6/9ksmsdO+ihVuTT/7VjomGCF57oPD2KUxGqkCiFJM7y/EU
Hv560rPLGzd4nQeS3/j0r8oBomjjMEBMn5jDQGVtQLzgSsvMLVcFdmjUso/ZGphrnStlT6+aPpF4
wMGDJkMoA889O7ZmIyBDDFIZKzdFtnKDBDOtoQAf55zS4Bc3EwJNnl0lWYF9wP9VURIQYFEgwk20
OEMGhpGzK+ycJ5ykXbVE+Kdm7lRqjBkFYveWA+p5qkgpq8TL0IaKVzNWb4nnXvN8epSphtobZc/T
VLrrXPpvDs+EqZ2fs3ZetJiBIgGfXVuTmve+6T/Og+Qoky7+cOyM3UwljJurU2PrF5KKJG/pEE7S
hqoAvOyw56TaOCRKkCkdkvmYApgkKbSsaAXx4l82K+jfnodkOFOKbplfrNaqNpbg0mLsePW4DxID
LIP75KdRuPaGANY5KIkptaAflsGh6GOsD0zupQU+B4wpPnDMP67PjpHZYEU7Eq4IYT5GffDE5uFS
hhMNYkV4QLbly526nWXYz2Wf/CvMOtqQKptZwGtjuCtC554xFK0t14iR1T9b03cjfvB4fqVZfPXH
Fi16Lkn6GFTVM6ehm3+IJvG2AflCzP4WeUHYV3quHnNMP9xKbqPKuNpudMoK/e7m9Fl6PUeyuPwY
PZQm5djrHrAwM2O/5WmNtSx2cNYZ3pnSE9QNRaB6zurbKZbjbgmwbdTF9/jJFAvrxpvEP0p6lnqa
gS/boKUbNtsKagwOzi4ElqK7LQwhVn1LcKSEyQ3g6t1PudJQGhLCxDwHO6AZYVd9F33+r7F4O8TW
KyGzdUmFOUwBpheB5JkHwbgSg/yAHYA0ODaPmZMcnO4uxRrFxgevkAd7RLd8N1YbP00lWFRWLE95
QKKjCMmgW9hWEUMC2i7L3D0FTf7FjXftmSyQqY4/2g0iEWejI/Tmcx7qca+0emzN7snruxVB+qde
PJhqHimhInwfWuUzjTHH2Ha/jCQ4jZonhNESIq1b+li97txEHPSHwl9DkL3VGunHEYeWx/aeleup
p0acZ7i98z2AQgNelL6+0QwNCkMBV7m+9hyadgPMv6ji4hxT8zoHbrsm2Ed7YPKR1/rWoeSMJyQK
qWW/6s6+Daq4QUFaZH6n40aT0IDyKyseH6GiaEI6rr1vSsx2S46hHVBYIbdx80TBtAQzjO0UC2gN
DN+anfklDWPYrft8GD5DSoo452ErkBN4zzkBc2yA7hzLXZnNLISHD6vlniuxRdghiDVCm3Z7nhy+
BM6tBrewmpaQS+K2JTpQ+u5383jyjPAeO9Vjju9tE4YJ1aUe1dyUdRVZgDmPe6E0f2vL6Xe0YJFD
S+9C0bySUqFia6TyLgg/NeoizS2mug/rJ+1RsjBm7IoQ1H33u3Y5/dvCvKVUdeBytcVHDE2LnQxP
Y77bfeXCwHJQ1Nsc0Vk3cPDqKDtwFwKSEr2FcZZumpT7xGRA9nITkxW6VOBeg3xj1vifbO99pN4e
RaPgJQN3IRcqi/ETpSbDq8zXU2TgBm2747ScjVwcKcHA9MNb5cm1Ge3a3vpEPZxbF9XUeZtU/y3i
5oCL4Jra1tbM048CfSPoILRmIZpsPgAN/LQ0Np+oh+PkM1DNqf3dce+uMgf0a2C/SLf/LCfu2EaZ
cQLQP9Tikn9FEs+b18SMzvjdX+idZozNrFdEzR+M8JZX/HgjrsK5br4miZlMSEo6mhmUugApV49t
sXZMF7Mb7SNzFG2KWuxIp+GzNdSO9fvmb89SVChz3E9MMb+DWznFmrzxVHufUFk3iRe+BHH/5HEV
+41Z4Gj6AWcDrnAGqJNxCzNlRvWe+3tF1jwDXNkFFcJvCzaB2vMb8nx40d3sNuyBSrtRtsFdYSJ4
+4jXxBp41THL0eymsqOKdXds/Xu3SMN1XRkflOQNe6SedJxPU93OQEcAUtuxvle5/4W6fhVOMK7n
ubmfXHWOivzR9YDJmwl1hNOLOUVryze9NT2aL37BaQNyeRijwuKYhJ9DqtOrgw+LUqA1om0C84X7
k8CMQqb6gywdWXEtPkWMDcEIMIllxN27pFuZMWebHBXdc+2XJmvVngKoFIcVhV1eTQwXLXkzzTjH
AoAaqQu42FeIqcIfPoquOUwl00kQte+OToDVi3/pbD9Dz/Q2bgnrI3Ee2nB6Ilu6s8z+Gbhid2ad
QE051reuTZ5lQ7uCYeF7qO/dmmJXidrYhcE6se8o63hRw7h308Xx2YbhOqASbiw/x1C9YWQqwXQY
J6wWPxr1/KjJFeF556ygCxPDdMSeXBG2C1iWZx2mAAh/55l46k1rc7fxohKnR1PuM4eKHxB8SA0V
5tv+3c+Trw4bw6p3C0XdHt6tKb71c2pLLHaag3PpOsRzL/NB3o40ltaUj00JKD35BtiRbB1JjtXy
r3l+/BEynnhVSiQGMtvYsq4pXUSGIqGjJuEocSPq5pkc2KGf7GTXWDn+x5yi7Kz+N8YE/sWg8OJR
mQsgkEKKQ62xd/EDIpT6oPOE8RfOtOJNXwX1uyqWbs+MTIIH/Y+zYXHM8+I3BPdA3t5/stlNdbDV
ie+5WxuCP0MA6UXZ3M9JfKzteA+takW51dnIoE42TcNmx/U+zGk+pHn1kM+D2mV+8mPOWLfYzDGM
qJexTTwcc4W7drrwFDvwMikpefSj6IlBnZHUtBTMAWoXqv1sBRHdunm6xi7ICBnPek3389Ft2tvY
ZKCBeGHthEBb5bmYUg0AQpCGt6awriKtQQZ1/gck0OQUlANfYYB1UQ3/glp9156cQOona8hoLNBA
Wa77Lue9nrUbGFLvZjzku6a1MBelM2bDjJtDJioOsnO1TpTdHM2Y8aSDXmGSJXBbmj4BYtLtQ79Y
uwj+187Aa1OUxDCF6M4uFvZyIOKrkdSJ53lPqfkJscvjf5k2QxeRaejx9PlQEaRku9GNNEL01EsF
/uxcCvR5k5Q17vR1lzdIe51+xJF0Hzrjaaj2XUs8Yih1yKckwR1DqMpZTIHYi5vCPE6e8RYOpoPP
j8qvKHq3GyApoxyRvsQzut/SSQ4yOHO69hAEOI3UcWwVC+SsGHcysrvbXpxLA5+NHoNkm5B3b2aT
H27GSB+IYze2nLjhj/jea0/kmbxSTCWsVSZknzkn0+Zsrq0uI55GKqPoQ2LoufOayRh/ljoVXaB+
xOA+cHatrw5+SbYGLHW9kIXcZGQHLw6PRkxu2LJwZusMwgl0fns5y8Rry/iNSgwnaXNi6Sb3kldm
aObr4I/eWo9PTtphD+JCCWbzNAgih+ZwcUjVH6NxujXs2QMt5DySLkS17wxcpSghbgwPZarwwrr+
DhME/cMvZgYR2MjMSyQneG1x9uolwU6Cd8G3DDSpd0GQZLW3Hpl4UI3yH88XzY7Vu9IzVgqSmIk/
nZq8JymcQpgRs9iOHTqb4+vHOeTtkSfDi9Hw0E5Ezz6PnnZud782xyYI/3aI6P5dLlZKhPNob6cd
Z6/6p5WLubIHxjzth1tfhNdgCukPCktQR1n9DQBnNfom57eALZ1hE6htpnPvWf7R0rk6mBrQiOzy
zT5sm4iW2EWBBzmFZF6vzYpdbuR+I4dD4vk2RhGusal7N05bPMNgyq+FID8+fbde13OqjZtN3Rjb
aMrkLXrOp+hM8q4teIqooWxw6E8cW7nDDtToDuajrNEEvK6bbjhA0kvE5pMD43QzUkW2EC1g7ZBg
RYV7qnySmcZ9E4LnieaC7VAW3vWcZMwKW4QGH4Eq/gK8h7m/CeBic6HzQ6NZyqA0KJLla9aUMd0z
NAxNxCephgzfMarezaN1srv84OQTNiEcTtDFXHRZ/NMB9uCD0eH3zzyu3Xljpewo0dsaJq7hOAUO
nc05zE0lNxXi2a0FeWg9Z6SNem5u52aInyoTfsdUOwf0m2pnuRoWVOICUIoV1v6Qbkts9Qr/w4rG
LNy2y+oD41zanaVDRHzqf/M2vatJr6/6yccik+dPOmD2S/ND7hCtkr6W25oUpUkgc2NCnELWI2dG
P1lVn2bKUkb0BjdaYGDts2WL7yYzTqzm1rHv3CsMz9ssIAdAf1YSf/jo222RfvY5i0ygExde0VNU
5tGhrNlrxyw/B3wf68xosDYOxbqKWZs23ADNmfeZbVbAmNzmh6eFbXo/WL/rTWZvbQOrWBxtp4Lr
I4Y5wK3HIT09nhOMCTCcJuBBtKtKfXK9+SsdSsHYt7bC4hHfOWwq3Wyz3H72SF+g6eTfbkLcd6gB
qQrBxedBddt4y6ut9BvfdMBdtaFB0gzuncj+mMPq2Rm+53b6bLOiO6pCfo5U5I0ZOX64DZk9nnF1
dRueRO+NH9yaw/SeCtKAuBYIdAHu5Phm/pSsdldYz6HaGsus13WvecluIFx28eNLHvsVyDi5Uh1A
/2xAryTi9Vj12SstYdgpgh0ru2eDrxYYPY3EMyMU3wVmd8O6tIlxIYqy4USFh6sJTNzvNzKekj0F
wvNNxv3B19Y7+9+RWwxwiZnD+SpHOE06O15BGHvIplHw1MEQ0OX1l5/jQe6n7s0Q8Dqd3uXC7/1t
roeldwQ3CTdY2iOaem9BYNrMpne0S4t/k6uUsWY8mdgokNsjePMe10Ulndto+FYGpbOU4S0zPRtj
J/tHB+V7QmX0jYe3lYuBoFgpHeTKft7VA9ZcNC52v1q/jy7IGRsD+Eq49uc0tBQ5I5/OcXdjBva0
5j6k6fU5W65/Z6U0/wVLaazHu1ykybZdCAVm9TDKkmNDmpmruglQceOfIrR+akJBN85Y8oBtXeJo
usHVAGwNhxb5nGaxt7DlsNRjkNkPqvZfJdAGZr2c/ePIu8kOF0lYtiy6yugttrmn8X3lcTMxqQ/B
TXNXIrHj/ot4Qvacksi53sQToTxbeIexnW4dCcTROY8ZKTMLW9mNZebmftI197ISWHOWM9QRXuW3
5vmkWZGaSYLzMfCWgy9NemVB8hU3BoEDTDWMmivTye/Z6M0bg0lnpcVlCI2eTZwi2diZ3/s4DKuN
n0GoV551Jo9IR63s2WAI75YCQbnzlXdJJW9byD72QXk9L4u51FXWLH9G1vkqRdpTJoOZEcbRHr82
QAzL/G1HL7i2JMJvEvEwFYxPMbr2TM5tW1WU9hLi0YbzxNsHm7GtfkK2NizoZ8bqpTsz9bK7kHED
y+RnPuY7MyPtUFM7049r7tT9aqBVkNMHmwzFFYVWd65ScfAny94OXvtoxcYx6M0NqKH1CHPDLR58
EumYjrIvkdHllLnqIc5J3Yx+aa8qcitq0Lw/FP1IVKaL+aejXQ30E66Qok92fSh301TRglj3v6Lh
LukVGbAA3rFuTYAyo5tb1NzM2sE99M3wlmXqFeTYh5PX77G/yyZitbK1Hp0id8g46nOeQVsBAHBJ
EgJo7cT5qo2GbZbY7jp+nIrJ2bhqwihnxXdWA1Y4yt+zqGba6nhKUdnDmB9iL5YzkD5sxF9jwFa+
nsW9amwm1lzTDlEU9zJk+G/Jaa0JDPAsZ4m/drG9EqZDjkON/3FHors1617c+sU6ioqfzFOfyt4V
nk3wwOSh4wfTLnJoiyqxnXAKmSBHtMMDht+Gq6joIBXhrQdennAEz1iVmK1MbzDBrbSLWg6bmp3w
tWsdEI7KZZhorEunvTvB30l0wUSKRiwrYvJ0tsyZN60dHAbazobuh63Jw6jUPWgOcMzZo8WTahuR
skWRBuoocjs5cujGAkVGoMBpxXN7pSdcSGKYFoBecKzzii+pr8jr4n+zOL5rCpOixUPElw7Cu8hZ
acYljkVv8CBw1hY/yqbPdlar/oej81huHImC4BchohtouCs9JZIiJdGMLghZeO/x9ZvY65oZiQS6
n6nKuk51se9rFFUuOSjUlGnOY59QhhAmtMWcDiFmaA86fHIWZvWkT2vfwSRtCIPMSSvlXZOt9pxo
0ZN0wmTTI5lZxnAt1oK/a6V58bVnMrrPo+zGeKHauXJvWgwM2KuT+UCkpRFo16YWjFiVyexLqodV
ljflK8F+jhM3YT5YtDjOhqyOF0jq/rHZOAf0NBU1JFseUdHtFf/rS3Sctgsj86fNVOsF21XEaOOo
t3TxDtisIvlr5hlOPjDhGgIOBOGmv73UFW41/U0cBoDQa1I9kpWjyLKvQBRmuGHXwcBJLZngKwNm
FULgaddagquiNi7paDNuraOBJQFwZw8In+BfEr2w6yorWMpgkAuV+sfRN9nfDTxnHZaWRHNDzBnp
fKAgvuaN+H+DREOvzYkN6bJukRa7eokVCAmJyfGWomVPDG4hN60eA8iDgjzPkV0ngZ9W6BbnAerM
WjrK4x3fDPPpXLdWA4uo3XNHmESJYFGHRoGwx0E62VXvRTvebQHqMxD4qhtOeQZE5GHp6b+ge68m
B/adf/Pd/o2Imh84hLOJ2pBL2+dCKcW30TZ3x0Sw4En9b0ix5Zu99JbsPyAj1lSXps800qphApZ+
uuR4YErIi/VWCBuJDKV0EBDGGjAVohNgmeqxacq9j6qsvwmffAI2s68zTNGkCebaW81BBZMDVAem
+z69I+JehHa3VZSazJYEwmHmzc30BZf1GhH+1bCJ5oncg4lCL6LBpeRGy+Ul80Ci+1O4TvzhnvgR
4K9AlIvku/SrN9WPV7OQx4iQmMWtthsSr8G6KKm/5Hb72pughI1uz2pilznpbqqHJytAsjnaP24c
3kRrX/OUY9MXyEMNXoTohxER37bLwqDMGtoT2g+YlXFnc2sAnoSi50NH+v8fkKUObU1GDy2hDJnM
zQASdBiTg+iQiGpKobHLbIRuzJtHpMehAQMUdzXLKu4KcyJhKU8uBuK6RLGy8dXD73Bf1clriYWA
5cGyY8PQyujAYB6XlD0cwrg5eSTVVUWwg1W816L6xfX1vd4w1sfHMEX3iDWDHgLnNMIjlAWKg3lc
wkY+JlENHEl5D7Tw5k3DubY3U9nv46I4O0O/yc18H4TRKpwRF4Z/qFr4jmTN0WdpQfgxTBTlHYJB
lCe4f+MP8BzvveWfAeVjM9l5gTzHtn+J2i3lOLKVvnk17PbJ8Z1r3jH3KvB26Pk1aHOyYwuYYLwS
1ohxxq6IeXTj7ViBYpuiYmmWxB4ECadBTdJMbfXwcathmzTRqesqyMYTUyvxIahqA6Y/sECfbIiO
0cDpC76KNzWPvnPz10gESb0MgdKu+lEOvNnSiFuyfvE5Mz+MspxyNsIIl6ZGsJv1vDSguM4iqHCw
FZYtipGmA1w5JDeegENsY8zz3ssivgrwkEFinAPCniyZfpQtmExg6Jhm1L5kuduPyaM2/8ks/WZf
T7abN57HmBNX8jrOsm7N+wbiAA4jZmpnpAIedr013XlpUPJQR68FTymv+LjI9PwB2HKnxvSQ9pwq
oRq/GRu/xwS5amN1gvtINtyI3AFUKa49tRJVlmLtA7ynMnvV2f6JWFgokBl+jyrgcxiHUzIVxrZF
dLiIzVkfLI+9Dsx/LH5tsoZHod602H3tWuMVRxBT+aT9KXFzj+A7/BwCPdyWxZSJC5Com5xT1wuG
FoRiLUObxLR4m6RSrFnYPVVu9Vsp7Q9X3I7mGXR4YgPfM7VDZtFdtDI3Fo7Xnpgi0uIQ0YeAHycM
AoUo6VZu3D/qObra99VfFmPod0ZEff0zykQk3zOxwOGPa03IXaOHzq5O6fZh2ixg+cXFCEM8eGH7
OS5zZ5tJWtuwIkmA6Uaupdeyb1c87GTj5uG+dYcnP7axQwzA4SVhlFY+Q0tGNrsFzhPGCSH1gRl8
67X8jRTOyDaKb0g6N3ricnNXUBEFzrhmqvas/I8qr94oJD7TNGp2lmDXD6OKQJX4YUxww7MU8W0x
PFCpvCTartJpl4q4P9M8f2qarOnCR6b79iFiZI5dTS2YivsLL5m2ZmxQlyngdoAocoVimbp8P+f8
6QHnjjEGFyNxt1lv/0t682K14l/BgmqFCdnX1Klz6r+4I/gwRx6cmeO3Gxv7godQtH8h8X2cb8Mp
+yjfZU0L7bPeM9v8PXGHezOqLzsMXyNTvGWkDFKIE9Bhlzeip59tA0+6C5XOJ0egM7W1Rafiq+wp
YjptM39lWgjbOZv+aO9eDUf1S6bqrrC27DDIWd9GgAM7CBXL+bcmZzbZOoVgSx48q3g6scg56Wm5
pq17QgM7Y7d+qop6Aa9KTzw7nbCJPHqpZd4pBRCRsO4yRuImp62t0sPAlTXix+ZLXQ9i+KZNRABL
WS8zDo4Estiyn9zz5MADyAEwKQAn+fTi1sZ7JK2P0ItjDqPxBxdOvRgqVGk6Dgiam6e6nwC7g4CJ
ap6roYBFTHhfxlwWUfabFQi0eTj3hnbr9+2F5PYOkmu+ZfTy7vBlTnr22jOhxy1NXKBC/x912Qo5
b4MMx6IYtF04MSFtpt8PK0Ix47XVpl+YetZl0m3pcAlEtRdcK2uWcC43RZq+DPknytOws8qNWzjR
OlS895bj36SevMS5hi3JxHQ6wSTBo0Wa+vTisyVm0/YOfJGXGL6RlVR3IuX+WmJeaZRIIJfT2m5o
4iP0ZIu6oU76RC0JbzdsdSQbASFUxpX8jlljRU9lNXMR5D3pBnHZjMWG9KkwJe7rhAMLfPViSqeF
6AiICYnmoR6mr6BOYpAW/GZSWEuzKi4j/KBVUfFEO3z3CGpXOrf7KgNjCJdVX1tB/h7W/jGa3GPX
7Yknu6ddu9Xz7tz7w7Nfpju0ahXBWdsInVrSep/0V4VUwdIbCIJw/A9NC9kkwDAsMU4sAiK0xkas
oUnsldYRbKexEYUKjImZV71AM0Jc3DbUSFjQR7ke2CFNUdcDamxwKkVxy5yh3Lao+yorPUjHlss+
JdrApYnGKgw7nFliU/5aeXRUlTwaMQPGqZfPA+dTaxvruAHfhehPa3dIthHRk1qcxKyZ8hKqeWN9
aLGDGAFSbV4Ez1ndANSUqBHq9t5XfJtllCFyOQJypp2jvl/E+qtycN5mUfpk1A02vUvHuTaRb7vQ
neBvfgfHvL0EHfNsqvnbEPfHqNJI+FbQaPyP3lVPnlW8e5n5XAATWAl9Qm4LiL+kLTn0LHZXblOc
c0d+1hqSxpJVWqs6LEH5cWJ5pAQ+WgF4IlX88lnx26ufLDFuhWXX20Sz3ynDs8q1ljad/SIcML9H
1X5QrNkVJkytbotF06Y8oB1oshGVP/VNwYcuTQwDGZnxY0D6b4gVX4zdPeNUW4Cf5d+7mPPnxCxc
+NlCT9VNUd1pDYtk2vdFS1/Z5eKN7fQuZHtLtshDDYi6fRJAJtt8hNidW+6KNUEDhCmQlqEzNsc8
tujSBqqme5iG7t3sJ7wJibfJsdopN4JODsDP5ktRxf9brlXon3uMqWHwxSTfWLgj9JGWKpe13R8e
sHdfI18Vdifh55DlQ2elSshxAvCgbyIjKFpsYtCaK2VeHEEpSikAua9F3AckW0WkurpIXJbBUUxc
45ruYRgCwME85w1n2EVgxGdO+dVN7sXEAMQJVLaoWs5J+ItcKV6KWjuO9nAKSByS4aaVw9rXhj9q
qGLf+kzL5Y2QzHtrht+isratcLdDwypTM1YQs4f3yjfP/Dna2ssBJyeW/+SjlhbSIM/NJMdDiubs
Pdei+KcpJlFpjmmva96LHEmyNPPPqul2jQHrwW8pP2pSzeEwCbwB58isToLrdmMazk/WKKzk1oHU
AFb8jJwxeeWbsKGQ0LX92Dh4tF190wxk5zBesAf3e0opaKyfLISdOCs4Y8kiMcmKgxWAXxOg931R
HGGEnZ3IuwmQaY07vZmtOa5bPXpVZQkk3d7RCJJZmPofJDY8yEYnOMVZOqjpCkfBxmORw/ZJe5di
+sGjhnWt2DGpAiLbdZc0DPeipAiJXUqZBOdmzTKjBrju2we2Dif8ktFTGnlXnXTVpRgZosGVQjD+
LVr/r3Zx7zfhDiwUaxdCNwu8PO8mHC8vQMnAlmRNg/eUQBgy7OeyNS4ib1vmlgSIOBppUhWJbDmj
+UTWx8IIKP5YbkUgXRctKxKeZGfNeZ1CJMTg7VjTU0EO4aQhc7BkP+xRWGMpylBqRb1x0kbj1prZ
yIYcm44nkavKszl1VOfWqfNI1UBcbffjj8v8YOWTCGnNmWLCHo4FKLke/4RwyjtegVs+FZcioUEn
UvQXvNZ56JGqNoScoQVJqe0xmCHLZnPaV0u31rZ16x6QnS5BsJAbFbAPSLj2xfg00U2iVMSRbrT1
prL7o15/xP6cZWvIS0KqZiMFc9ZpXXlv+Msh17ZMqswR15NNKIKvOcY6MAq5qFwSgKPq3IXBuaoM
5vVUVFQm3zaedX029dQ2UdWANoj2eSe6/mySTB9L96b7a9L23vTQIwcGyt0U3sbCfcf+jReF1k3W
w1nz8ovhJtsOVjSwsVALr154q+zkovL6ptL2LyEhA9tZKIEjcpPvk9iH1fHW19G57qN1qeilAxIp
SFU/A0aMsXlxD88vHBZrgCiI9IrU+5HpbyFAPOc9U9uhZCGdJvgdoq+wCzaWFj3SguSIjsCBjVP8
s9rqqyimZdNDqogrcfNN68wrMRN2mPyGpUTxasNVc8+C2MxVXfhoGvL2Ab6AebHU72XpvxtJshWi
34S6+1OrlPlFPBxzBjyu8l6SVH90CM6AOq0TN9zYgELRZ7PonY2NVdT+TFq/guQyktCAPwu9L8B/
t6N7VtWtltmnyD5ShyQ636ajrSi0mX3NEpA1hsk/jC8b9G1orAI5LKP6TK027Xw6ZZKrXwbHe3X8
GGF6QWCfqP/10tyjquCqqSj2zDo99L3xlMAMhIftXg3NxZ/OuxqWeB5E9p1b080cLwVQBM8enjyl
7PUsnIyM8i/EcJSM7neWiC+Qml9YuTe4Wh4jWgMMgzyTiBivZlVeS851crc/hsa7KC1gXBKwMVQE
CFl98K3JkUQH4Cvtu120X3w/iJuaJbxAzOUeDOYmT5msIYwLRLqRTsdN39NcdqO15VY/yAksSPjn
V1axMA3/Vnd7ysZtKGuY6iwl+Czn4Ic+W+e6+AtojvQyAu4zT+6Me1GD5RiMyl9OptoZ3jOBJF+2
TtINQbhB5H06rncnVuoJM8aS0xGDDao+KcSDTExmdZY4MsdgkiKZ5TZfoehug9Wu6xZksXiBh/9i
CQqqggqyOpI1+phIZ58bKhoB9mChee8ySquhupakPTQiPCQxtmD50ItxbSDwDSEcStSywrHof6Oz
oY9fqNgOHuO2vAfsY1i7CCxpnTYPAu7+lL23RptxhA0JoLnYRPgVeAMC+8Apt6eD2QvTeJl/uFKc
ZOVs0lzfd1FyjpX7lFLlNpSSOgtCEjnjM9YdDaNOtDYVhbPsQsYTqXaD1hQt3weOCGAqT3qrflU4
HWq7+rY7l3GWe2lnjm5cv8uRXtic68E8W5ZjjKJn7p8YNzBLJDERKv4/7BZslepTWK/CIKF1yec9
ckLlVlWkb/70DtygWPJcGimJBezt3vJHju1SxBxJtkdAmIO+Ogyxw/sjEla4jnVhry2KdvyQDOrj
sIPr3W05706tRQesQyH2OhjJjjbDVBu0VcwVKqjZVTQaC0PXsST0u36MzkQx/NQVtommB0Htm88u
1IbwlMCxXbLB9FgI52fggtiUmxTmkPnnoIDsBXqoOv4ck2CEOkqJ3LkwMcua/bZB98GRK93wxwi4
+zkXILoNz7nXX+taPkcTU/UMDSc+pAHLeIsYpQyJ7QnGP9NxUMQO/DrpyQ7Ev6y0zsyRmehXRzZN
DI+9a8XjMVXBA6IzMKraO/o+BUCjcRSPwNacWaU+0xvpyCB9f0W4Mp7tZrz6NYNxz0J6JnP4HOmb
wn9c+UG7mByHmSDulm/XRekqufEp2H47mR+dPuJ0m38fP7m6NS9vbCGalyHb2bHFDMN3thuCe0pH
syrAfjN4Ek9NUOHhpZlZIh0nElNnIMtAOJzd82GJLH6owp1VapdYqD9ruLtV9RE1aHhxUUGFtmni
p24gX0d8Fh1WhiLjHU8Aoo340SwF6bjt3tjRPMLaLBiYkbJkieHo6PELefW8b/YcRoddw88+PFoW
7GQbki6ZJoX5uCVnALtbfytcJBXdwDJfQ3iuh8Nnzmiz05Nnfzr1zojsuG+7DSXxuclzFtYl1nfF
QGvgR8uUy/NKUnnMGYab/yYGlbJotY+o8U+skGqhPXqnL3mj0AgEZnfSchByk3/VYlyDaF//dMl2
uRg/3JLzJILXB0LNhRxGlHcdZKw7MUzq5jzkylfEmZ/rrAF4WMHiocJk9uzdMRS+eb2QlF3RRyfZ
ydjhV52O5iJqvC8HIxteq/vkYO3u6gPxVVc7ZrBC5l+zFOhEVWPd5vd/gAO7qENI+MLGSeI32Zei
DJ/AfDDaRqA8lc5dZidaIj7qNg82hL+g+AbxBVyTPIQJEgyUQJLQ44Mboj/qEZlGAwlcXc3iPa52
xuxu9wI939bfeq9YZsVMJ3GXLkEhm3zUxrM7ZbvEmFcT+sqeJsSaQCEXBHZ9YIrGyD0Y86xf3rUm
eIwc2KnlrOucEBw3otPBlBlajK9xiNdLk5l9M79YxE346oi5egd64967dPCkcoGsKwFh0cP3E+42
vt1aUD6xi9A93rp8ukdpcc1NqoO2UvUSIw1scx7FdMjWHYzIFcvNV8YoGxGChkjJUmNch8497sNt
W2j3UKtoD1nsW+Vf5Mq/hoeVkcUtk9ZjBBPj62JeSBCX1MmrMuvXMdoGQ3iq/HFJMuwVhcWHC91A
fyWY6xuXWE0zXS3R111tI1/bbalh/m2AZkzJj3ALnEE18rSkfqkM77XLxlcxtid7TFiOuwFnNWk7
A7ZNN7d+QaN/GEjKFawYqaDcuk6+J2XhTzHlsQS+vlkI71q3mMFTrznfTU4dCIUEyiJ3AvUEpFft
1c6dEwiNi268RviiOJtM/CgtbZzMnhOS9yxBIhb7RUqp7G5m3hcRuBskY5bv/wt8nGY6H/lAgCgs
4uikbJc/m7wWZAKA+UP9SZqwCaqwAyzrDldGQwxYF2MmrhOGv6yz/zRzDFZBMn0b2rnHt85LHWFo
YqY5p0UO3G4LO8bwMmrNsmjYgMLhPcKsvhat+12DalrZ4p+TMmty4fo0s4YXvw6hy8y8JZKtSn1H
obqjLD+EPclxdjW3mIO/sHJel7FCacGMHKhHsDd7l/Wx812N9Q8//zadyUtCtOPWL9I/x3D+Mpr8
qEHhmnZoCKyy25hYpalAzTvbBkbPa3TpH47GBAl1PxHD0rhkZvVRTTz1PSmusyV8JSNvbWOUw8yb
kZYKvq60kDl7kArL+VgvJANY1q81/1NdVN9jLV6rHueI/FV5cMjj5iUpuh+TBmCVWvUP4qA9fKgV
JvmVV5cfeEhI9+k8nqe3EEsw8zvsTEaFCBQ2Izm7FyzyaDONFoNp/Iic9wgbPwHn5Ms1CfFJ/ESO
Y1+yRP8AYIcyovsMu/ZZIL0oHB1NKxcrt7CPjBBhhGfwVTqj8xnW7VuhvNMow4ujC/JZSeCqCGYD
BbREBIFmpGuGdRK1r5lu/ymneRtsdx8q852//Ctm5Yd6jF0+qVOGRuJwYLCTQsvkDGwDSvkNbnWf
heaLwZIaGoX6HKP4Qy7zwD91WLYXuCLegjF8STVAXMLwzm047FjZoXNcGiyQ2bL2P25dn0phb3vk
tLDZOSF5OEN+5NH3/hhlj9OnLudxdklYi+KVCMZHlCgkixgTSHbeZz4GqpR0cYuuvCxBiUTlfehL
vlzL+Oeqt9aEtsr2ZWFwWC9Taf2Ub6mjfXrOxGPn6GDIvHFfEl2BCKqcMDcVBSUn09tQb/6SdrqH
E7vWdjwY3ZzqKOf0W2KA9Zwvo/XshwUrAWI1K41395IAKwFM1oOKdnmVMvAaJaIeqd39lJUcBDra
dRt4dZyn5FQ28z7Gc3m8oBw7GQcfdQDbrCJHXF09WpnenBwv1Lw1PpDoOKxcTzzilv8wkRIzXBYR
z0g5mHjFUxThphgkx0PmwJpLTed3Kk65qf7qCtW0N5ulQKVxrPrP9YQZ0mG72icVUTdobkkVCQam
9JawSVSJSXtDFsKbblHaQ4HVsColWX0EfCrWpsv032yRcyVxP0dpzdtK4rTQjnObwhvy2aA1U/Du
Z7Sn4B0ly3u0zonuLHCgzWD7EfUItiJEvjxLE3lcvvawy+RSGdmwLjyit9xtW+ZPstZfqeGYBPf8
ir5O8kJ4ccP04WA+ZOvfI76gWwBfb690KrE6nj97I1vl4atUhbfOU/3HaIOzFrEAQru1QWP/HGAQ
ZGzcPUhbf7bFo7E0hJk14zETU+nA4d9UE9oilPF8PlXU85mqOF20Tv5gzfM0CqqkXhk9c1GJWVO9
TXhCs6aiznAvg2IJWA6EYqWW/PHiWYjVWliu7B9HR5VpRczqMDY+Jtt/r1vvnzu7oHDhIBzwkP5a
JFPmGrDGnMcj0Ls3ljhzPhOOEGsHRLJaI1o8CsjkdL8U2tFgfdg5g4so2ZXqEEWiZxYSsT6z2c0y
QX9pbMwpeQFXziQlKBHhpmSauoTsTGXQEdNn1yc+DuxAk8f5x7nAUbPgQwLq3rO0zG2idu2wWGMS
OU42KYyR17FHjbKrYeGhHJzyT2nlyZkw/brQUa3euGhReCT+HM0fLrK1LbSP3lJ/HfqlWjFbm9LZ
j1bqrPWx7YaCdW6T9WgtIQal5EbZWk3DPIm9rsClGDUoejYSWH69Z9lZK+VPPM8D1VOIx3OJ9fVd
E8Uq9TUSna37JMDjF8ZHrJNLWgUX4ZnvQoZXs2kbIJ7ht5/pKJmg06QY6lMHtWvDkNdJtbfJR9Un
cOc5fXUdzAQO6xhuPOH8DtzxVYpGfsw83jucEvgtJUsGrkPWcK/EeZsko4ZQzBcgOSqOEgn1Tl6E
yvaIGs4WN8KCQQxOvfoiBgOtnQNV0KiTY0FRjGgCVWPBPFq33HJj1xHbLkEn36PAXNcDb4GWMlQa
mPVkYcXShFo7Aje+rMucNqf2X3w/5MMCck7UinnLuR1FE78gAP+wKgoJxXh7XroRdOwWmzG09VXO
jNHkCeZuiL60If+OWffBjotO0SnpYx6gqdSuKAX7RRgPwScsbRZN+bqyVXsT+ginrIG+7cL1t1VG
Rj2PuYZxGva/2iGtY7lfi6fMIiChcMAjoEio6jI9mfG9meifAY/b74qEH4Z50wz2TS+oVFm4jepN
0uquu4EQSiXyZO0nzAACDTCKIPgHn3QYL8hyi5+pLZmAiwqPMiM1zwV9pXrRbLup0kBid3yqXrNp
LFib0mBOUs2wbQ+F8ToZEOs2uZ+sZnYltques6q2gYF0wcUUIStDl8xGUPqY+kdh8ZC1d3diYYUq
alM4RrUvUFo1pY5aLyieh4ziPPBsb1PrzvSupSoF/3hCyM2+Uqd2qi1yvkqHc6iwxHayyq2yGPnE
NgaS9DmRjljFpdGupgZ3N1g5ZiZTpO2b6AZPIAbOC5De49dwm9/A7Jl/nZ2plYfY1T5b0bQrU8xv
bhbyV+OE9/MAZq589bquWBuO8eg0xTyfOg71CjGh+HZXZWKYizAIuKaS6Mqw9VuqHn6f4d2qScBp
p0FRD0kOwiqsq5e2D18hjr6FAVi+JPQ/Uvfs5STk6iEpUkYMmAm/iAXtwqYrQoWn9rHl81bk4bAE
bfxGzOwaR8BTOjp3PObANJhGhygDKyfGAIruYWTZPuh5v7EHtB3olcnco8hbgTM74DHc6cwp+xIJ
stmUaqXzG1bTE/TfKvhOdf2oDyE2gmC688ifkSMsZDm8OR7TaW1OxdXJZKQdg0qNmUVD0Ccz+YQ+
9RGMkoq4htIrh3IJZLNclSVVQTgwxur/HBKmI/RcSohsy9IHSGnEJ1cJwYDG1X+1ItQ5wloSfrrx
EAr1hEeTCXKkkbnCJqgx3H9lQ3qaDbkBPQUv96h7j6TTvLe8n/FxRoO2TeOEDnuwG7O2pg5Crrx1
ozuH3qIkU1X6lCiDOYyfb1srfw208cOkzlcTchp4Rcwg4q88RrcoHODxgYluWr9WrvbaQzUIM/ki
pukLd9nQVV9l2YA49SfWq7Pn2UvPUncPPjAKGv3kg9loxtajZRAM5WL8KlPcqC38wFkp0nn7Rl8M
k/iXGBFrPaP/Rrm4m9x854XOqTR6CIABfPY8l2t/ZJeUdqRm4bn7GE0uKGyfpAYK0HShQnJa7Ttd
p/r0WV/SKmdIzDSQfcScM2lOOe96DXNa2JWfk29PsAkhmbsUKjm99uhRcqDS4zDIMPpSZT+GhLEn
HOq1AiwOHV+dJp/bOlDTlkHmjLsOc9YD7SFu0tVFoWbD3wBIKRe+vuys4hflKoFKA3Pl2om/gC7i
xrHvODULotSz89j7B74zKjBwa+twAuFhYZFfVIP5bx76ctvtsQGdh5SfH7g+fIKnKXXAgY/q1y3c
17q2T0Y2f9+lehE9PYon6/M4HnmS5s7AVUvRclLp8zRazx6B236qRySa6+hE3PQOB5h0g3/hgMnG
88yfuGXvYil79UYuEiRV0v+oPdMfHUgBblB6mEG9BnzOY9Ce7RBPFEivZ0Oi1eNrZppBLNUyu9SS
OSkT72k/Dfqr6Jw1qT27UhZfTmchVdDS4yR/mNZTXVitt4rI4OjBaY9TcHUmd4Of65Z09bcZU1Hh
lC4huu+aUNwSHxsaFpYXol5IYKqRVenkvS0crLGc5OJAqlzi7obQuTDRZwnl1WLBlPNa2hP51vFf
lelvoUPyAfFIP4nvAEGkI/TI7GauzGWUbNl1I4UjqGlWaQKXS25AbrBbQLIl8OsCB2HhuNG+BtnQ
IpfPsN9otf7Z9Pqh1v45ZUt2Q5BiYC4msmzKbZlh4E2KnRH0D2J0n0TCgipamsL9dR38lnV9zmpu
gi5+9X3Xoll+01JEhqWvDsIftnRZ+LoGPN6GGO4TaW/AnBhiS5eZGOqvvvvnlStUf+9AiGgEinUa
lV/emFxiR38KXFzGgU4o6GgsbZ2YRZxf72yz15oGnywou3at5/615/U1ne7OsGg3Th8S176LlMZQ
jMkNyyWNRPuGcTYPKPHK99Z7FVDmTy1oBC290Tb/tFo1oRTV33kp+KhGqAfF4J3j5FdG2a6PkZky
TefeqSQ2jWCTTdmP/3/Um4C3PWYjlYhLKIlqytvYpysbbCvjJoDyUwREuMP+0VGatfCLp0RgRAg4
IyTAMQ3KXGQea9JHOcO+1HSozG7px/WfKnFVljkDAc0oZ0Ul9xExsjhqGkZccAhTnZevS409bOho
7RfTi+RZMXuz39BG7kmmRqs7YXy1DTQnnQaDYOi2/QAtNhKgfPBQbPOQXCxE78cJgYMbjV8GcF5S
BdhwRLGLSAng+sCI26zIe+qweAap+W82r7QSrxaJcj8qqDiT9QnLbf1dBpA5tbh6HqrR3rvGa6y5
n9JwX5NafSZlH6xRbrpSJRuQt8AMKdBrMwb+MDJeg6i0D1DcrciZeLLi+KcBPK4hFQhBScz4rg9H
uQoODL5uFLvS5UdusuCI8QfZXXueMnzMhdG+REP3OSRjffC68pz5MYjpMkBSlLMxIt6QQWIg7BhT
guagxZiHZgQRBh4TfeVCbtE3JeZPQN7qJmdShsIZy2Xves63ZWSHFrKOSrDhNQVKMxfwGzOWJf8H
SmLXuXmSjQ4pOASsLT1TB9kyQpgMek73brw3HU7aJnaefdYST3mvbxK3DrddhQElbt7QmNqbvmPs
DZQmYtDxbeOl4CKv9JVLockqmnmpEgV9C9M7XKAARnFSgXTtjraVqtXonqYSiEBUiNcmYoI4KQVx
hS7aNOmTjEc+jw7MBHtjovgHBbFRk8Dm3LTai28U08pLJ4ZqHrqAkZEJQLOPpO+h3VY7WCIdRG5f
2wskXm5tIkDPtm4gbnlS/o56sxtBIrC/LSywwroyEQ4h0XBx1esWoGdy6it7botHr1jRhvqCfXIE
+ncZZ/6NzIXXopmt1FgqV4MHLrT6rNLMYPVj/rXYCUTa8wVPKEPr6jtxk5++c5Dz28G+lJaziL0z
zjckRCNeqt5vnj3/n1lVR4v84argPDUpcpeIxP4Je4LmKJkFMzqnDODcjJhEGgAB8EW+aAc8SsGj
0F4jf7iZCXvJbnTXoiSdDB6qNdf3q2U8etnKQ3OBvosXEfHVIekG/nrfei4nH1KefQgoRZcYfW0k
px6tauW/FKb5amcoTxhj/JEmswwYGvuc38qdb0Bf+9Z93iiQVWxxrOIrEjUSVcvpFjuzLF6qGPmd
78l2baJcC8Lko4m6o6Zz5pQp3LLUQP2MFoHxWn8ZmCLg1YMEJWN6jxj6XmJ4J4LEOHS4YyGnQDA1
5a225K9sipcAO/qzMCARDJV/7jDvukDwkT14NYCU6jcSyaOw/vGwn535F2J/vqFboXMHLJDWbzaj
XwQ3pMGFAgtr1oxsrnFtldZ1YHg/t2fYd9BaRZD6tckHR+MWdCYuH2Jb+Zti+I+x81puHEm39at0
9PXB7IRJmBO750L0TiJFqiTVDaKMOuG9f/rzgT3Tdu+eExXBEEBKRYIAMvP/1/oWg4kuDrGgHIzj
FCqpRfYbth2Rdu6CuCJv3cHQoPU0qwoOBpSCh9yFEecBXrDQpntl/SkPhmJZvjZyzLZpUFmgkJ1t
o8gWHUXxCW4k2Vk9foGIb6FDIrKKRxJm5FAdc4rfQ0/JXUspyFToFQAP9zt7UnTi9Uea6yO47QkZ
HxWcnqqF0MxVr8psqZXWhZXGSxMCxSBkM1/DkNTtktl8coM2MmFz989U6n5OczQv6XhsCE0dCa+k
eoBkOaHMYntvZo+3NaoOvOsvVPHxo0tqDwCPaQZmDQG2Dmb2gjtmYmkmJgz7S93Jb9CTroR6Jucx
RDoN6UM2+r4xSOBxHBN/gJqxmhSQNOtcjowIzPMaQmWidxe9i00Y6gL5Bbmv1PSN/FGHZ7cck+JL
4HA1tRXasTwnhHMY0w3pgoAACpZXmmEuGv/noIy3+jDmK+zjLI4QAaK5smERs/gxqNcKlNMP0qb7
FvTE71H81USDiWzEjkf9diVCevOCwnUKM5eFAl5KkuasRZHHtzBlESit8aMhn3oR08XoBciTOiW8
rkhiMhE8wlMdIrhJVNqMbb9IcQKyyurbg44Djlkso1xsmeuWlC2ce6Bi7Lm1hurl3RhI3Z2Ntm6M
gpGWJcHY6CRRGPW9vbEGjj3+hSAHA13WWoJo2cW12V5IZE6RnDmIDJCcZ0F7M9Db19x0F3duVZpW
SIrDdxA8H+YIXmbEf2Qwfxll6tAQnTZNiO0+Sc1NNWXGC5LNmbGbe0IcDY0FQBnybSEtfcaH8GTQ
ObypFnVUPotFSThxV0Fne3sZoHmWqDccAgLSyRSfbM1s6JaSyxAHgAb8UfOudhs+DwYMgzBjrINt
Ro+wnt6DgeSkksb5vGiLAeGMagl8ZcXqoMNUqmouYJAnXPgy/VbJ9uQ12EXinHziEOKfC+8XsyLc
GqYFlNwBVgO2wQ0LwBYSWkmKLQ5YXBuKMp7p5oj4mxuZFYgBxIsRzDFMiqItvY5rgurN8VA8T4JT
B1nvm4KqQaWCdUSLPnQqhx23IA8Q1fTMqm+hmuIbWWFqzVApV4Kz8wEuX4nAhPbtvgtxr9KWc80B
2To+UwIRqCZaBwwh7TJ0s6vv0TPWautZ0+aoOxNGC0Cob4HenjqtEju/YUZd2iBgAbqcG+TChm7C
+wi6rTKtLcIBjxlY8Ulo8tw43bF00QBXlPdVrT8WbXyRDnzrgZVvm8fAhtr8w+nUrcrNKw29lXIi
b9Gl9bvevnt47M2Gi6FI6nMPHYdotUA+JBrN5ahIqwcmbiHh3PF3XOoMaOXXXmQEu9h05vHnIpqz
vySEhmN7iT8yzVplJqMEwj2HqU2/q1ay4JSJCufTGOaf4x4yXEifFjUsJ1LRj4fOcQ49QA8z6vdJ
Z3KLoxCX2vDpGjBd0kY3n03GczznwY8aKCRVZRfWCMcq/Ci6cpNHlwqIyYLAtL1msQgbqRbOJRpm
5u7XHD4vbXQM9SElXduW37D1J5CdCQUdRxp6NjpUYrC/FrL/bIr4RtxlxISVQaFuENJ0nYZNgqUs
TnjfqjmvnrqkextUd4DuiA7BxjzUNy9d0nyqRfDegyfCpZGtHayldqAbK4/AtwamiCbBv1I2+GII
EzQFBUZZmRKHrnvWqmwJMJLxVtXdUgTFJsu5j5Su+WwAWNY6UkcaWoYgDYyZQkWhb2CYX2lex6wF
UcGCJna2So1qI5DL4xyjp2uSPmlXwav53XJY5ockdnFjA4WYzqlDEZ7ZHIelaQNDsbjVhorGBmfc
JNEQFYSTLQxF86/BUzyyvkZditSEwlLlTm+EMcN2pfLamHq9cwFPi5h+TSh94FFu9ViIugGs1Bev
XvwJfMQut5ujmbr9kgU2ME3P/Rn63rXsKCVrit5eMktkkfHTDuRcWjkemOlIGK/KBHvWhJtJMAoz
AxpWCH3CbRv5wxbu2FKkIT3YgiZLlYaf3MB5sS+e678OoyRFxAe1meuHVm/2GoLHp0yKDadtubQx
bS4w34OPR76detG3QsGoqK1tQOtnoTdMlSaPXMw2FmsjM/F7mlTjCi3Zm6JyX2WPIsezZiVqid8O
L53QtR3Si0bOfVQDKGlesz41XGcdMjHHb4q0MsSHaYQ0qyoLG4UW6HujKVZGXdlrg2A8fMs60UjA
8izrmdyofllHPahvQxwsI6nXYUnmioFHGzdgiBynwIh4MBmuuqKIL9z+V3NF0RzkNdab9tbWwwd8
kO+s/1vGm+SqRghKSlUnYilzkeEmCMxp2RWQHVzN5ZIwbRq1bcBcQYLHnOpqIx2UnSoyL2HnQ+3g
5ZaZvphRHr7H4TCfxfbGZezduFVZ3SLZrrJR7ZvpKXAIvwtxHKziwIgJ4IqYIVek51UipgrhVCb3
akrLTJS/9bieTkCYZEtLTuVNttE06N65yn+ODWPT0W+9mvX4Sa+xYOsoQhYSFzliG4d4ATcJCY9Z
+xkktTHKqPQh8tjb4uj0lbVXifNkDsh56qjAYTDKI0yoZTfGOrdi1jB0tyPdsPdFbr+p2GBFJtO1
JtN0XRrVt4kq9UFhYj/cfyLqiLHOpK0ASJ65Pf81pVaynKnHRiCV7Grn00MxgpY0c98lfhZFTZs6
+1Yyd6Omv3VVcBwFkLVBVPpSo6aANBjgFdJZe9U2Hk3H0rmGipp1a0iPwS/c2MGaxTBtFRcghCzK
m53U6bJP42lHxfSiCZsLwdVXI4ILQVYc3dZx2tjtdEDIK0l/3vz4w3/987//69vwf9VHfs6TUeVZ
/c//ZvtbXpDtoYLmT5v/PF3Xt/tv/PqKP77+n49fuuaj/NuXbD7yxy/pR/3nF81v5Nc/y3/8rze2
/NJ8+cPGKoP3N17aj2p8/oDC0NzfAh9hfuX/75M/fNz/yg2X3E8/fstb+oL8NRXm2Y//emr3/acf
WS3cj9Evh2j++/96cv4AP/14+vL9i/pSf/tS/eWXPr7UzU8/SvEPy/U8VsZITxz54w/9x7zbMv9B
vIDhuZxhhiEcYf74Q5ZXTfDTj5qu/8MDBaF7tnRcEijmd1ADopifM+Q/pIdOkwKFEGQSW+6P//7s
f/j6fvs6f8ja9JyHWVPzYfhLxS/f8vzZXANGnaV76A5MafCf2YLnv315DjM1v/r/9B0KnEaVCY07
xqdakZZ1xJT4QIv4YwoAPGGWHB5a3/uYMB7utKBC1kfHr6kRXg9Dif2iPFdtBN0AfKQ9fP3dsfzX
+/3D+7P/8v4sGxQzyhRK3tK0OX6/f3+mH+X1RHzcood+OhdEEbES7GUUJh7B0fwOCRpfr0gebcv4
PjVIq0K81+34KR/afa43gNnweoSRKx7+/p3Jvx45ENSW7vAP8aB09T++M1m6QsmBEg53yGlTjThX
KOYdAhPVDQXXrTuUDX1TlnCd3t2kCoa1QYdu6Za4ZJqoDrZCUTlJPMIc2p6lt0iAlGTilsbGp5kV
0LnlR5npL0lJjYn540U1xkXLAia2Jm4rS2YHRRNuRsjD5SWCJNNP0muLpStDOmUFnBCTWVouiOAe
Srruof0VscIMXoASbRIQBNKbvAxXGCupw7TXcTF7oC62wF8d8C6s8LzBWbd9w81Fw9k4MHUnPBof
v2aeMoK8lv0wfTJD9wwYYFz8/QH2uAD+dGpKYdkeyAPDsxxD/OmrpzncM1Pl1CwCaa4ncju3WD1m
PWx7jPhSmxIywNhW6IEsdxUb7le9CLtbhaDJaEc69MiWD8Oov4NZ0ZmZj8nC6gGO9LgNvPZqFo7Y
mp3Lx5XkJqXKOBXZBasgt2XXpjc4aALDCe1wb7Kmve7BdIvrVl+7pfRWthRogvDcECUh0fFKjZu2
VT3i0dt5jGJrk0wSJVyS3N3x1JoM8JVPoIo+UY1ys+wQT0BtRkeZpGLIeEug12tg4bhynOnommlF
PVqOj5nVMjvukAJl5bb3XcBL+UjXZ0ePitmrQUEqmAAPO6MP7sBMHmU9imMVF/omgokPEqmMVpUt
ElwBQY8gySbJe8IBYeL7OtAOPA6p/kzYe37JDPus9Ql61ABtZDMmX7NeWXxGN96ohrwXEWm4IO23
LHARPDsjQcZds9Q7WjCU956yKRnOf38KGP/TKeCYQrc9zmiEQfPzv7s7JR5sWzi3ySLuVIKWe1a4
EMVuljcC1vVlpTn1SkPrlGr6Lh/1FxXD4FTlxU1qIkGqiqCHKl2hAGnQgckZWcKEkuL0Z8MxoNy1
+a52gdHRSfoPJ6/h/vXk1V1uV0zyXB082Xz3+N07x+XnahEIZkRUzZHYaXuXoVDcaAZQfamRTJQQ
hBnlDsGpgpl/1KEGy2LvMM3LcHQFqy4FcNFF7ZqIJIxokGDBWnGbg0hCN5RErDifbZkTbG8Wi6yp
WDA5PVWp2DtBRUYtE4f59u+/D32+5P44WrgeUA8hTGEYtmXOd+vffSqLELTMoP62sPJHc9aHVhNW
wh7A68KiLa3sjn5ricz0cfT3tgbZEk1RBVev2VsWk2706f9hgDDnAeqPb4nRkHHVQWrITfjPt2HT
9crSKIp0YbPwW5uaNSzpxLiAHB8YfKdj50drbpPftUbYq8GlYtZG/RKp8XEIyADSikwudNGiCmAB
Wk4ZFFIDDCIO4cNk4Hl2IstFe4DsmSrYJgqQnJklihmX67AJihvHI1/2ink4gZP/6Xj/5SyyDEcw
/CEoxQtMQ+uPx9tuh6GafDRxSneCtRuWN6aBNXChbRSyhhc0d1ExoZWFwKgkZicyxQhDoJAP7dhZ
xNzMF6q6KjIvVpZJzVYvhtXfnxPeX74AzgfTNC3mIx5zCPdPM4hYb6mFOYjaFX35CqjWSzwnuwQq
uwg5eXCejX6tZYiqLX0c10LU+GaCoUQAFoc7Ln7sfr28JIVVn8oiwyNBOXs3tli9yAnTL0762dU1
46JLEmF6DRReqHnbPNDFNUZVf1JB+Ty5Hp1VW29fKzuUx3puNaSK5DoBxXA/xkW6lmBx16Fjfx0Q
6x4DIM8PZQmkfWr7FEnPyAHKqr0S3ns3Wnvs9/T5xsJaq9adSb/YHcBS5hzyeS2mWrHGzZnSXdr7
orAx0UX7SZbqSEyhneXiMQvMW15aPeKA8BLVYbSO6V6xfpUbzc3r616bTHWqHe3CfZpVN+2kfrSX
UhutrdYPKOOb7GqlyPcBavZnOsow5+z20WiMYE3oFwEDYwQVOzFIrM8scJhxcGhMO6At1Vx1WWGn
mbKNIfJsGTnl+u+/dMM1jD9dd67jSKY/LuenbkrX+dOtQAm4YL4KmCdABNG0RiWnHJ8Rah6CUpkL
OntwS84+jA1n71LH1ToB8Xren6gQMWsyBZ+Im+swLmYGGsiiutKLDw6tkzdHIwZzEhvagWWcWNT5
2LynMwmxqJ3iEWWV9VwX3uW+3wfxssLyOmwhFLXvboYK3LJegUoxQEWIEHFRWrRjem2nxnRYQa7S
WUyr+sUV9bRuwgL20rxpo6ql5CoErLupeolGJ9xNMkfAPz8rCkGcQQB5qAZ2fanyehPopTzbSHjw
MtvPQJPt58J1a3CUVDHv+yoUgc82MHMgS+pyf0UFVpZ6hgRoOj95f/DC7AxjoUM0TLVOVcO4tlwj
etRj4nByTW16lSWHad6677o/ed9MhjZ8qBQtMnR2n51kmhuFw7TKk97y10jm5lTkWUqSd8nKI9Vw
EfW+SQlgQhVw/1HY9bnydYvpZI3mIyNfWO9g/yTdSHRFZxu/25wGX9+Sdc2EtUHHSLZSu5NFMb7F
Xr9M3RSKciTGA7YQjrdPhvY0Oe9MsFhUkDVCN8mb0K0ipeO6faNzRYMayY7N1Xpsw1A/utOoNu3s
p8lpxJ+pZm+1CUmbSrxgTchbSwrgUEWHhu7xQWOJHvgig+VnJ1s3SPpTkoHiQahCaDIl8VXakKzj
mvR7UwLc6bIUrOA7SgxbgG2q0T/5uNsvHcEmuqOJT92QaMfUx25uzpthlhU7jNox3PXg6nRhecyw
f11sC0NYUWnlJmGoAw2kZYBzQ1HQyRnDS2KHDoDTeT7fDv6i0UodClrYX4fckMekcd/0CSXp2Jbd
NY70N9tNHTyybLmhLjZBSKHNnF8hUkoNCQu21QQ4JhLyen8IRo3CPI0BcELsM0h22Q7EM2GgyOSV
4np+5fXkVy/i3tKfmb5WLzozCYdYomtg6RWI/mobzLaf+3OOFT37sVU83beGxvzQnKw73bcErSxZ
CVwzdAMXsKe10/1B4Vc/uVBXT03F7KalBwGrDh8Gthwe76+RxJazXIsohsyv/u2XvfnPmPT3o57U
0oCGFti3/hrW0bEzdA6PXtQbf4aNaaEBnoI4zAgNA1nxAXpP0m4pnDaZBZZwsB4b8RpUiXG676ny
6XORexpEQcd57KoCJK2eIOOr/HkiAlHwMQvz5yGejHU1eY9dJjtYuczN9syxHkUg8bL/ulkPbf10
f9BA6HZWfIyn1PrloSs4xYOer2ooeutYjJIy//1pP5ysAmczNydwKtuGlk6HKUDDzqPj5boPZA6d
A5yoAXyrKLSpXfbGTtSmefplU5LqTZ7Z5f5a5Y0ETPTZxp6HQIei6EU56MYtLzyUKflMfWG+gM+W
NMzqV+wV5ks9b5ls3Z+TIrHvz9XzK+/PtSgn/7ffm5/zJzriRoDdnviu8RIYg7Yk7oN+5Lx5fyhj
vow5GWBN2N30yz4DkBb6c4e5ya/7HOJoyVnQrqLporXHpfpcxGOADNM/3rfuDwYklmVGDWGDWLvf
WV0NAFN3+os5eI+JCJCjzFvN/FAW1CVFx/CHqBHFQ2Y8lCCsniKa64A9jmgG6gtB8f2lyEPtqWSB
dN8iq0Odsj4/qs4engzMe41e9Arkmhlf+u4rCw3naYjMAdeL7+1wQCSnFPbDpeR/qMChnmLRtpT1
tWAxAYR+SiLdskC5aBl6EevzGLYpoHzdOLYkN9Ge9Q+jm2gHs5VzrB2nNKSFdWASHZNPbnPGqtec
0/kndci6GhbHr3snFoqUS8NufX/R/Qkta0hCTrzr/Vd+2y9N8ZKGnbW/77+/VNLgWrdlihQ6bJFZ
VmG1p0rrkjUTnght9h/vW8Qow/+Pp3FNAcy5JqmLV8cvf86R7iBQnMyVzcB8LirDvdbJEAJhphzL
2vCLH0j3NGqpua6DeAIC5o4ves635zllClCiG1+8MDdAyklJiCmbMTrjbTmqlu4fL7bkuK3DUNuZ
KVKWMGzMRRJOFDmLzpkokmD5VZa1r1hjPrWue7BoRxyQoY5PiFFJC5LM3cE4PN53CVdIZKyoUj2B
dtmLgGma/K+3RmTtuonNkn5C0N+s3i8P7YAp9P5srlx58QNEUvOTaUuJhkytg8R6+nTfdf9roEXO
9FIRTlVFShMP8uDR8vsAmyo/tXp94OYynQgKg4mTTE+I0oFIJTPXEbfvqiyL+trQwb+MU8p0k637
K1wDZix8ZCJG+RtXOQ8N5JC93V9x3zUEw3ccFuHxvgvmq7FFjFQg6eX1RVN/+Cnvlijui92O5hFG
Xfbchb3zGLezM5qt+wM9mGmDwIJlDE2mX/Zpbcppj44XNvq/95m0tjFDROcSVBm8UhSdYcW6hyqV
u0TvVd5aex6nuuj7fQs+bHmTxjIKGYPue4YgIrpbQRRoXWodXcmHBloFvLTO6RqRBbq7T9nBFrS7
EJ/HAwdNv0bzQxZ9EaxcTa/v96Fd9UdakHxPooVtKjscz3WDgRBed3ECjpakWfh43+PmJD4WJqK1
0nAu1VDtu0gyGMxbspmMc1h/um+0vrYpAl07ub5fnFpL28sySbh7pEmxlPY40M4hRDCWcjwE5d4a
pPU+awzDshr2xEiF+1j5iDCkPGl1Ik96bRKOxOQLCmEnT8b8cP+p4g59bPhNP4cemU1ccTWa41ck
Py7tszfHKwkIGkEe6FmgjvGQ1hfMlB1HrlE7m88eLH7bpm0ywK/ha3fDzNlHOs6lVsTqVeMuh99Q
zVF2g3qtigEhspcZ+4ZrZjca1bCIC2nhpKnifdrX2tUyS38TzjMS25n8q8CSDf+lXpeAlZ48W6EN
siD3qTxvbjaD7HNCfDw1ObZohz3MeYhc3hG2Iujlq77QhlNVFuNpGK0XD9cVWnkdlXSjDc8NiJKB
TmHrmP1Rn/GeVes6n1WmP6dmMc5OsWjVuDGa2rS/RLyLR8RS1SoVIQzaxqOzCzn3YNil9arp1Qpt
QEJk8pk2yXhu4ibYWahb9DoQq4S3v75PUoMeXw08WRWiACRjpnUXfEaMtASytky/8UF4hPSwUNY8
pi7FF9zD6HUlK9C6qu055CDdq1SC+ikiOE/pNK2DATptbnva7ZevrG769piX4C96ko2eHKLF/GD+
7yhN4yqyEFu6dXExTc/dRn7dnHxMODmrkkWqzO7VFlq0zHzQy2i6A5R9CbWr3jafZD8nFIyfKWKQ
C9/l4Znbcr8Xk9oAoGxAxFrurvILedGSBFIeqVKe0XC4TR14PICm+7BfpUXxwoadYjuFG5Tv7weM
itj0SE2QU0iXQOGMBESOgo3HVk//9mZuHThlbd3YF3/e9mscYiTjlsfQrDNWuRTPdlmH4kZ40VOb
difUUtlNwXNYVF7INBh/ydkbYNxZWkYhlRn7qU7xZocFTLnM6z+PtNdaJ/g6ZalJ9983DtQMWE9n
yEeYK3F++W1gLSdnolMmSuacsblX1lQdNatkMPXCk4Oc9kn19qUII/MlGG9kYLcHf2RalkVasBkS
hl4g2UbxmBpZiaLH0YgRyKNHhxsdhC7d3khEvk2OYsUZ3PQWqEHSdQubDaqu5/ufZQax1DRFwioe
vjm8akRu47fw4pC1hM+GQF8WeiHxzHb+Gmlh8Ogl0QY9oLNw9J6w5Pktk9yNJwdA3cLtphC3fhXu
6aITGdW6GLQmPkzhF+GJZY6xHOt23dW7eihIt82jbid8LbqJWr3KnPQ6z2vktkOUAcbeJ26nLYpX
+uXUoqxyOgYj492Q8vm8KOKmmtNXkLZunVwG7/ukB9wNRs9mfLbvk6V4mjAARSQOcvyPdtFchAr0
Z51UylXVwCC+b/ood9aqLgeskzSCjR6s9jxxw4ZBYl8HI7li3YR7KZMv+DmJGNDt18o0PHLVKu8J
BgAFkpDQ4Pvm/QmypqMdVs5vRVbIZqMBMmQ50WnLgJz1TZrockEAqsaZhdaKIE39va/sbZGb9vcU
mQomL9DwOZJzm2XFkSHahW6gRzTiq2hj5pO2Sp0wftXrZkLR3g7MlMiyLeXEvX4QxP2pfjVILKa+
zOonRzSPog6Kay/ynZqCYi+qnEJ32EY3vUsc3O+vorWjm7Ry71qS3uNph8pU20iV0a4kNZEziwcM
WEQ3jTR0Wy1hotjxRyzRwZC2kAy4pWbBDirlBZxgsY5KldH6YV+hO8Xe8Kqg3Smp/D3jY/AkoRM9
6XVYLiao8CuANvGOeuA3eE/OrjcOoHjmPKdAfcBXajq7fg2SdptUxHgVVfWa0ys59I6k8tMwFvSa
w63FCGCikI5UTADgclLp+jBe6KVbHX0nqY/3n2IGWiC5ubFG7f2e51Z3diwaHWXhkwZgU3kuEQ7Z
hZlvuUT6hygfzFWDc/0INWs8ckV+qJFuR5/E8AfMTCf9czKZKbV4N4VIxJbuIkgE6ADrAcJPaI7q
XOh6e9Rs/AGejkhUmFa5SyJHrvzK49Y0H6SmSfAvsUBjrZvV67ib/H0xh6ez9E2WdlOTaZRiXiF7
ZZkSdPMpGsXXsGGUxms9rgISkA8pFcIc7+Sx0ZzPozGmu2bs4e6kBWfwPE+LjeaUTJQLC6IsmSUt
OC2jRGr7qGI4iVEp0IbtKa3UhCInTb1EOpg81ERgPjWqiJ7ww2TrqmrPJc2eB6vX8agi9N5I2MG4
dsURh0N6cytE3VNU01hpcNmyYlHbqgquaTYOR0SJA8t/DuVvm95EkkkCQVLFsbaZQu2U51P/ffj3
D6rwftkzP6VkyGCY6MCphAsmuCU0JAVbviRG/lYZlnkeRa0zjUr7jU8nBcgI5ERRJAx1Dt/BA62f
fmOSb155Mr91ge7gNGsE4SYWgtIqt7edDoGPusnNVe3PsFhnNr84mo0RrguEEpus9PCNtoA7PENP
rrVWBheLVVNWUj6Nq4KAPvIqmeXAMQAcgNEwGfaujzGoqBt1kMrSd6FmcA1XFnEp3+oqCZeK+vqB
2Q1eq8gosUcEoKGk1p/uDzlsoJPmpS6mU1EvEy3dNBL7iC+T/Dw4fX5uivQLKdf73o2YLer5tCol
4RUW3uanKFMJwe+zU3lQ9GRyjUhhp2wOQWD7JxpO7ZK80PFBaToaqjCzTqM7mqcJ6BidPLqmFBBg
r7Vke0bYthyfhGmR7+nanPJUkWsl3JlJiSRDpWW7N6LO47ytXnIdENtD4bTdR8wJRP6sqLcRJ/PC
qm3yn6oak6b0tGVmU8JrdfdAZm64zkxPraLW+rmqiIuKcmr9Lm4H7gLHwjF/ZjU1Av2gwCil/oJU
PtziIQx3Y0/oBb0TbQ5H0tEuIv81M+8tKJJ318/LQ2IMj5AX9CNis4+SGuMbfbQTteWnojMg+wAB
QcCdi0sdezGRDsPz6FRrWdev2dB0e2iP5Zm2xKK2LO8ZbyA43Kp8t4pW3/C7PfGgun5K8YYCLveh
WZTeG3m01VqbhmEXN1A8yiZYWsQyg3HLs3idstwvU/JSI3066b1bP6ffp7ZKnpF/nQM/i/ELiktK
vCkEjRxdWzZssJWoTd6S5IiuD2U5mFnWkZ62GWLQBtiNgh05P+PZcl6KMH1qAQQ8TKykDjjq1Z5k
0fp8f+jq8qTIev8MyOWNgstXv7SrAywY/OjICDZaj2C7AlFwaMMs3dd2r5YcQPM1DmjIjUNK+GNa
71RUx7t+lOEtz4YtAvHhjeShcdtpbbNCvYsiu7OmrUM/kK8tA/hSpBtCscct2T6UfbN5FQVp6ZHg
MeuxnKo9RrbR81OUSglZH44/4kxHPruI9TA4oalG2zuos4lU/kD3ZGDx1+Y320fjnMk4faWpzxfj
OWSzchfIXPcCI8udq5j2gV7NLiDBYrZ5oVxLf65y81Yay2qS8kBLNGzD8a1xMXMFOsiB2sq6IyQs
1lakYKV9xySN9/TmtU84ouQGPwd6Uc3G0n9vblQQJxZ923rLHvH8kuhbuTDJ6X4sR7AKBsHFOFHX
zIqDmzE/1EbwamshxUcVE32JSWPVxE607c2aPFq/mbZpmDKl7NGPamVbf5tZed1AFGkIgHlr6JIL
x1O3Yn7gCH8ehg5ybkde2S/TQ8+q6jUZuCy2u9bdiLj0jn7Ryo1rm/ahtj6ViQpOJTl889InfR/Q
9BP14J37yovIVKb6ZVR9uRul87XNx+JwfyjBc2x9z9n6IASf7g9lEj9B1Osg96DQTMLUWycFUXwi
qYiacJwnQmO8jVF7gtG/k9h08FuKyYeGapvqg5o+xbrw0JsIMw1d906a1TyzlmN8EdI/w0LGzEKZ
jpS+sdvnWdntXUEqL2xGWv4sIKFIYCwxHUEqbElGUQIyNK3HnOyE3l51Xom2fTYpUxx/j2sjXidV
Um8sUrwWVMFLkDso4ailsiCUIYkC4gkyqbvP3TZ9QA/TrcvaWAd2UxDrKohsyqN1YKGaNIYAkY5H
+y8qIaVlY8Hd0M7WyRjTMHZ6QDuytk+4SWLOkSY/zkDqN8CuOfidgvkafp1wC0ygeKjQtW5l4R6y
ooqPI2BzZg2PCHHMTYS8GYFCl28KzUTJEqAMYiQiJTWMwl2kaTQ91ditLQh3yDvjazoqc49PoV5a
k93tZ7xvok9I8yb04/msLhl9ZT4EKRQwoPFYUKfyiwOeq233gUpZI45cRbRBkbXXnnWoeqUvQEyD
OGDWYPvlyex1mOBm6x5rkeQQ3JS79zsa9KLytrKmGZ3LUt/fZZ/4rLbTwBKQpbizz0MaIW6uPztM
lPZj1Zu0D4aFjVfo5EEB7ljp7Lt2eo6y8OIkujpi4SIvyiYyDPH8yZPFlV6rjRi/1jdaFm+6XvJF
D8BH9YATLwGEo0s9W82+qtIJ8k8EI/cPBZjixK4MZox8DiXpIsd2TeiVGrTnOsr7SwpCeBGqDFab
CYxTea/9REemC7FZIns2ZndjWZITK2wWupQ/FdVWyr0+rDRLuTqrGz85+qUEodPPP3oClQzSaw5G
6OwnZWmHiBTgp4HkrCMxABs91i1Go8o6ggFFNusMaqsrZqIQeLAQT3Xx3FrMRtyqJnYlh4OhvAn4
yUjgEnmk2TkcE46BhqgyE9PbOHuw5x/6Er2ridR6kYFhgcmBL831rE8exgmHoHYIXHZ/ToX5UrXE
h9EJ2hg+bJ8uQYZtGNANDL8u10OphbeqtsaDo5rXrBneubvmiJI410okXw84uJMDYG1Qc1JRMQEp
+Zb4Dk2FyLyJppeP2uwXbvUheESvzk12JFecJkpFmnGAiwG3DeSdAQpEX0b6VjVENGuc3+Q5uui2
nLpYZaxMMBSzbiptCLKpiVkIxxB4wQFWTDhS+hkbby2avDpY3HGjDivOMORY/6zOeNGBeD6oNCGD
zZj5itHIRZ5O7brNMmvt+5MJ2gbxdq19qy2MI5Ql/x9zZ7YdKZJt2y/iDMAAg1fvW7lLcnXxwghF
Kug7o+frz8QzqzIrTt3Ke8Z9uS8M5CFlege2be+15tKvVo0QqGj9+JGmMVD6MQRlIWEbhgrfgyvG
a2c62E+wpunE+Zz14diPY/MqYv8H8iiWZZUSHjf3+gi0B/48g58LTW7JHM34hLGn8XU8V8n4ZSYB
FlG/wcjBAA5/LoztMTawSALEJ0MUeQbGkIfRnjOqO8JPnAxqSRulJPQWRQWHF6n1hIPKToAyxCTa
70zg88oFSaL8cE1MGcxAIzvRn7PVYFzblEUNcPOrl6jhQXf7Ty88o8vpPvkef2LqsPBNNM02Kd1g
L1zZ7dM+ClZFlv0gx5VX5cT15X5oJPN/23DOUbbJtEx+BPlgka4p5wIFGN5Ub8D2ma8KE6zGgn2y
DGZkXRZ4N+CGzbXFjFmzK7plXgFfDBXosm3lo4nx5rsCFLaELVef80kyM+i44tJAd25BEhNqNRb9
JWA0ugHA0GOg+3CC1AZo5eSHsoFq+Ps+n7gdkif7Er1TMBAwjVl/nFdh33SXaTxdi7GV3yNFg4vt
IqQ3nRwdhff3lhBLsrKlEz62MKccHWH0fQupCvpqo10kSJOS/NqY3NbzzppdI8KCkaHZP1RTyWtm
TvG5bsclMU/h+xBlWwOQyidLd4VfiTE/MUzbMqjUgVUm2HGlTrTWunEFIjZ4hflRECoshx+JATwj
TsLDyMbgI3QHA8zGwLs2+U/91GgnPW4+Qio3mmfMCdN5CnM/iFyYq4E24pJCTJ1S5QQYr7a10f8m
tMB7DlOvxfKu61t7aF6QomTbrgb10dpfvCbxFuD1g5hl4V2l378wA80/95YFyLeCoGJ6UX22JqK6
23iwPo3myXOc+nvXo8Zg0dnAtbNuFgEPPNf3DjvTic8bJVs3o0IDd9q2gSpPWuquMqIZd6qIfvRl
Vzw4bdPzFoh+59ch4QcTahASibcZleMmjwxaE4ps6Nb31Vl/c329fywGTNOYvNTH3MbTG69jpN39
RtwegVywkhKZOadxiFkJ0mW8kqmpToM2jDwZZX346QjBQlCje+0wErEh8afgpBheWiO2X6vJ8XBa
0tYL87h9qHsBYnsK2a2OfrwlmFbfeXZfHh0UnejB1LI02+Bx8svqqXYIlu3qq4jNHaIm0MVOOH1E
nn7RAuDVjelba0cSjNeRqnLs3WF81+Fl6z3OFzEOdMsM+JOKzoJF9Wo6CNuLsQe3UkeE5lR8cGCe
+d5GlfNhdBCi0HqbHyGegEUK1KfQUvvdC5dwFrUfAwkdkIq97kqTXt8HHd9HX+XFrXaQI1QU4gt8
zyEmOxOfvO1iLOF67Gqn3TdpXD/5zlguqsSoD80QpmunA6JEucWEMCmr14Ym7mCV5ftQR84htEkG
x5pbvvvdrNJIps/SV2LLtGhm1oF8SsCZ3UwHFFnK2PjZSMxyUfsXLBVDONNEtl45tj9cjaJwMqrq
FIbk5Lgq+ql6t/nybWyOZuN8ZpJIhlCDoBmGLvVPE9aHOCw3Ux76i8zw5GOkTw11Rwf7wuqLbaIN
w+PQJy+VirYZ+P7XymEHks6/KpNhXBHTRAmhEo9BfEJKvasRxkRWy2oyVPN75Z8SwaRJ65jZ4GJX
yRAQ3NO9BJnK3gl/oRA3V/qEJbmEBw0lFz0i5rTwNakTFh7u/m2KIITV79HpdGZ6WnSmsKgfW9zJ
fMxlsnaLpxZ8z6NpWl+mV6QHNiJMzgYS4RcBgISVhW1j6XuzlDbHDenAatPT5ikGPnFIvRxzeKd9
a/vCfnHz4uT7kMmiSmQ3thQxbN9ZBBYOb2NvXkRONihtBsLp6JjsHFfHGGZN7mGahRW1nz8BvTg3
k0Gmg4YRO/aIH+Jmh6fWjq0rjIMXBtfa3jYTsbo3KWK9Xw5Q36ek9S4RhLiLrWVcj/c3C7OWuqSA
BZ8ryEWedI8wUdTJoA1HJAomSo3t82mUuFIcDOlwxXtEl+EXFpUM63ZtrKucePeiC4wPCqpYGy72
TDm1qSwZSAc322mKxyJUb1mBCHDMXT6L1jgPnWWcbAK1rl74zhXnIw6QZEjBC1nIpvMfKqsl6rCL
3Uc8ptVHQZUGZDMvLgHxzpiKNYbLYLNpnVs6dA28Qq1eaEv+IEOxg0pttJwjLjooAHk4nCXYS+Wm
LAmlYIhZF/JqNVNwGQeISk0xGadpdMoNhP5slUkITSRN79CVoQCYh0ljM5iPaXpGIdDdYqgU4Dsh
F5X1K2EpzTGlJXXW4JTQE620Nc03uE7gBau0P1E+sOBwIyXhLxrSdTaCq7i/sK4cSLmxQjrqRSGO
ZeeGRycVaG5DwG2M4t6ytlohIMl2aaMDKhHZKyXJ9DmfFLE23k/s+RGsfa/3k/mfXM8RR+mhy3UG
NMt23oTXFh/eoXEibc0Yx3qTowsmOTV++HWSLKQxbqTnaWu31oeDvaYbNfwGXoz+ad/0Nzru3tqN
Wb/DQvknI+mzI77Mny4ZT6uSTdR2jFLj2eR2VJCC+SKyvHjxHsIOsJPBArgsHPoqu8QVhJjjEQhN
Zu5h0mXH+yEZA7oEeuw8eFVPhqk9sjKagzoqEqBBzl19VAeHDrpgaXmXe/XI+w0kBhPGKgQFQ+zb
lJwINDqZsg4fDPDoqzwhqCowZXfrM+eq6tDb1XqwSwjAA44QkCdamsPSC/PoKyS7Q2+Mty71rmbh
yREGDzwlv33w08h6iFFALaMmDtC9SvXIhKXftB20PNpR3m4qTVLJSylnT6HzSG+uL5YaSc97J5Ep
rX3t0rLN+UCY7xDehzywtPP+QxO3WfGHvC011y1SthMQUpc+cua+UXcPJO9QgJhV6L21onlPRN9c
ky6KbobNvTEx5K5qjXSTwEpfNbGeP+TEvh08Bg8bwxPqRnwQJV2Udt8cacA7SiwagSnYrHv3Bszk
KcbWebF15+wwcvtRau1XRhjFzTJzaKeygY8ZjUD37Kn5sLNV7Qv/g2I/2Q0NhJ+JBsiHNkUb9ooo
54Koe0DkVu2cqgm2CUPtD9cEgswsKUg32I2/uZ3UDromuNic+ZQsbJbXgfhCOyQix+3d4IxqA34J
jXmY2PwILWcOd4kuY1Sde5LIvsNm24LNxHEeO+TrDsqmjA+PViOfrHvPJwxKA7ZB2OxAIX+GPdtg
lMmEyy4cvBubqR9CDAvJlSK2gZeY/3FICVgeSCTlwfIw1Xa61WQZMtFJW5u5uSr3mmvQsTGi6cOf
PZlijD7HMUHOErJsJeOtZ3k6lYG2RV9JQigFws4RjfMkGLRfSoZzejfz2/1yBqi2hdr0FvVRrur2
BLwcq2EB4MooKvvVr1K10voc+a7tP1pzp/l+aMw4pQU4RuGqdNQ59Ni7m+bTnz26eW7RSHJEdlHq
4pKUoXkBYPkkSoKv7j/dDy6kpaU2uHTEagNAFhiam9RFcBuHn0lr9U9pr/kHgy8eI3DzIYmEfAba
3lCmQm6xkkb78AcF4HUMkqtnsYUI8iRYjQQNbjSNlLC8JXv5ftbPj9GYaFaIINAcMeM7UZ/b20K6
L/efUiHNdUowA9Md7bEsia4dC3cflJbzs8ZbKtqaoD1dvwaVY+wNWmiMt4V9EG5rHzCS5mRY3U/n
B0EZnQKU+Tsxd6TbeqwWuos07f5j2psfI76FJ8MxXgXD/bc8I4PGEG7y4AhLsjkjIE43gmMMviVb
RaNQpwjNFCTWTIFTKIMHYcfb+y3An+8DKAAImE2mHyhsxk07ZSnmI+iCFXvAZ01HLkxGUfvqMp9G
KJhqH73TfPPwQelab9xKEwyW3VgVrIy6fq1KtFKJNKB+F5p6VRVAy3SkxWoSVbAw5ulo1+biUppo
xBNDf8rFHfkom20GxW8fhoREp5ZJ/nFVs+kOuVcHkQw/fjlLwM78/hiGJ4AO5MBs8tY1LvdDhYl+
GVI+s7nnsalsU5KYuEFVrof4EsTLvjXN4TVHF7jIO4Hhv3X7V1cZ52Te0Zrlp3IIaHKM5Dl0Srkf
mLZvDBv1bU96bsxY/qXugMnlYIpHpKzXHoXLIzlp8sH26vX9pzJhxyiJVRdZQ4o7r2fPEPDga9Rv
dqOQE7vstI9NNKxgsoFwLUg5zM2xf9Jk6D7CNrr/0Musf1JagFSssgd2APwCPIjmOImcNDkGgvWG
dEqfL0r3xyGXIj6EKgKN5HnObhJuv2nqSW3ZzNjvqnPORtFoT15R15dRfvICMOjiBkeSYCATpYCe
KR85Fg5J/QFkrUQFMd/s7GHUDvez+23wfnY/ENNhSnjTCovVri/16r3EH3jfpHPTI1ftn49bjF1D
S4zf+vlxi4kvxQlBv4JFaw20AysiKBEi6r0RY/DklYz5CU2kdx2/Mfn/CTOg+dKtr7gta5AOAfKl
PpwVEfpHXJjByh7R5pKXKc/dfLif+QSR/n5Gn3HD18lm9prIQ+XX8jA4xh9nfz5WCdwHefQc9GNy
Fuzdz/ezDo4j7cHIQqTt7P/8x/vjf/5aNP9VCDyMeCLMI3/+Q65ngKNC9qBNXQ8njzTpBZcr4Veh
lV5NazqCwA1egk4Wt8whZlSAZaaHsMlDUD0wIMzgqDnusoRFuYcgSj4BqRnPlKIYVpRl/+b3X7St
/U8nT/YQbsIln6m3rcWYXTzVViRgMiKnzfjJbLZZDvQHHlzD+PJy3dqih8C304TGp5IeMII4/SbY
Tq6b3J0OjA1MEhdIEi/RdZ3uh8HT/zirGnbbv/8Dr27GrtBUcp0HtrvlQaRlfYm8qb54dhsARyXi
av6pKTp2xWVvHyfwUFssJesJDALReZq/Yq8dfnO96cCUHniHJd7iJlOHkVn+Mmj5UXh5N7OL3oh2
KJZyaD9hCuN554JeZl3frdwmZA3GwEW+i8i2sh2CB7Mv3nW0eLfBr9QT6FlYxZ57mxMfmd+Vy5b2
6NGz0cDdD0GMD4s/dzE1APkaQjjjeq9lpzFutK3GfPD+0P1gs/Dhf+I3gD6F69IAVdK3hji0/zx4
ca1lUBhqcQDLDmfHRN4QNqPY04TGaN4rkR99XEh/nHplmx/7Is2P9zPK8yVoGQQkLS3p+3SxU/Y3
zSnraynK4tly+kOWDvmpBAe8HSvUaUybmKhrxPWkxLyl/fg+DJiW+hnUrhWBt+sr+kQR0gkSJ+r5
hhP+48xKL2nR5VcjD76Jws/Pah69FwVhhJ5ns3s30vG5TPYVLK43K5THepQrBbFlNfJfWskchza7
7d9g6XBdmykDfFjx17yy0P1pWfzbVL1IeEyf2hw3mtOcPdoeFIO5S//nYSjGHw4m5O39oQjpd462
5kWrpnDh1rQWA/xKXNT2T76hC3zASLWU/m4rvriisnEEq7FdC12KVelV2iGAro/cB8tq4GjLyQvE
i8Ztc5d6vsbH7wlAIbFNmxlQuqHSrxzchQZJ6c8TOK8H5xhDQSPvYe4peRqTmJD5cQ690nQ798SW
3WVvkf1xRpPePUEGtPaCQEOFgPZQtdbSyz39BP5gJu7Op/eD/OcZ6dPiUPN794fk/fcYm+JTndRD
1rvVs/SfBll3t/thssPnNvOIzpm3dNwtjOXQQ3qBWghQKuqSQzTmwbWpcWFFkjSvxl0PuWX9aAWB
TtX3yEnc116zy0MJBmHZhaP7WocmbKqQwfMw/0hq9oQH0q4P+YzIMwAcbr2ebw29Xbq26BzOd0/U
/wqN8P9APvgr+ODfIhb+P0QjmAJDIviI/wMa4fY9n77n0fe/ghHuf/I7GMECjGABrHSFlI5r25b8
BxvB9P5LmBLXL/4yISzPwVv/DzaC/l+gFKSlAz8wMQabnmP9CUcAnCAt2+E26OJ8YfZv/a/gCL/Y
jw1D4u4XpoGPV3cMhsD/ar/09NC1up50HVi9YAdk9dI1ybKbryOtZ5hQsYXb0Q0n8jrTvzeFN6xy
7ONp6jMfGb/+8t79X6AQ7s/GNV3UYwDTCMf5xWhZFSF8twJAKbPBAOsvAfckAthPpRbbT6Ynb5qL
95FRNbkDGY1lUEuiy7OnoWvS9QggYtX2FiIt1r+j75I4+J+fn/jFEcgcmtGyp+vu/IHaljf/+1/M
waVTJlpMC2VRuq2+xtfZLuQIMr4U5ntlFuMWenMWc2/Lexfq4ZxwyAfZbgrUx8qqxcWh+FoPoc04
KElHMlW99y5osUlrnrHoXdEtnULJU1cH4S5w2ks1ho9YXAm47fyvouk8mvbcc+uWGAUzQZWJaA9T
qMz+5pXSXfxX8+P9pQrPdnm1FmAPa/73v7zUXg9iKwvTdBG7RvHamAO4YOTAYIDqhZeOauUFdb9M
acYt9ErrrkbFnI9w9WE91BMkLPqNnWN85mb9vUVffr0f4HBnlPwws/VA7qNRlqh2dLd6CBjOEwUW
yU053WtqU8JryvNxNdQlaNRWlkjdIV8JRMdZXeIgymPfeGDqiK+vvjU+hIe74ndqNTR7VflYtHbK
kmMNV7N2vnxQi23bPlhQd06Trbn06TJE0ZkQu1zrXaRCybEQBDbcD6GCfBUPur2yFAVMSEzzCMh3
PUSevzXDsVyKAJCcj5Q+l9MAkJMkc9MpNmPoF791mfYZ8TfvRt0zRnJ3csqdXWOCEg06j12h7Vxl
irKAhY/Q8cA4aNFX3tPsDWXqbtzB6q+FYsvGgmoci4FshjZ18Wq1CdHRDrwDG9gq4LPqAFCEAYpq
rBXWXP+gi2UlTXeVOib0xJ5ILEFcbNZ242Pto+bNRvphNrvQriUMK8pWzYQHECT893TKmee3/tUB
orJ1JlxvSVdsUDUTRzc6bzbqUjQUsbXXrayCOecZjyPMxmZwBmpgBy2ZI8JtNYt6zJ3RD/6ZdHGC
XHSC5Wrfii/cZeJLWUi23aUVgcqz3rpEi06l09UPpS9cZKgqWAAljgGRzRM0nhpzIPZZiWWuGBRH
aKNfoZetjTJu6FeZAu4WTUYtsvJn7B7f48QS8NXZotqownfCDc/Cwo6MePWcQvsgq7ze1NXUwbsl
JuM17ppy48SqPjZoMRYl+Y5ubG4rvvM7tjXdKq+RSFZKuA9ZzR802FdXBi14dMbyoQkU8ZceuyZB
WvYG2SGwNAREMgJGr6ymOcri5Ckte3RDJs6etVLZSo3R8NFiamefPa47VXnkbSfrUtK0Zki7j00V
37wE+IcwIHYN0j4zOhxuYRxVD1asrEuONYHo4aZmVECORGsQj4f9MqCzyVdBb19IuX6pUf+/SIKC
9JLwkrpGBB6p6BbWIztL5TkrY1TTU+O4n+CRz3UIuw/RJ0SJsI3WbVgKXlOO9hAC+lq0FUQx5o2P
ytQv//mWavzi/2eFkyTHuR69QwPywq9wg76qxj6dM4s8D7tKmKckBAalu7Qg9dCbGEQ/bQXIa0IT
BrnTyLddW+VUfotquU4phnImXhZPPojso9PM8tOyF+JvCADGvAz+BcHA1s20HMvWzZkE4Nn2L8tk
ieFdpAUSC6604OKzph/MTgDi0YEmBMESN8P4LTMAiwPIDaphh03V3/mjQQg3bVLyk0346bVPNnP8
8jfv4Fwq/PLkIByZ0rHgKEjpub8gFGJgAdCy0C1ZlhZcNBPSXATO6L0YE5ykOioFQ+sJRuKOcsMt
v46zeRvk4GUsMt9eO6avHP7WTU6aUljzpyeSFAw8dK56GZOtjofsNHXJ+zDjx+LeGvcuuzgCK9Kz
CprhGHNR1JVHEZ4VRKyOInqRXvTu+6Am82TMDrRxgE4OPRFraR3v9aDbcKnXl7ArPeJXIQmh/GGc
0RDcNTj0v3vcatucyItnqVVvLc6H78R1E4vR0mK0FfDruJjYMJphumfrh5g71NRTJLwC0QaqxVh4
x/uhbQP/GOAkW0WDpqB3BPWjYz+XTlZecx7QZRM/jqUBVJQ772vYhQQNeCXCIzt6mWynP3cQKs4F
iTwrkwoICqblfLMnY0czCYsgIo1zPDJ0L8yfAxEDTzCVYwYXUCBCnfiXsXJs5nZV9AD4/lOhQ3ie
mMGI4tg3yDTuhzYLw0XThAn+Bl6Uiad8DXkxWiM0ASgSl9ptcgvob7MnUxFlUBntcPGRCi0yj4xD
KwEZlGslkVWNq++Y2Vxx/Qxntp86CuV8PDZd5Jy7vsQbjzVd6fX3KnOObabDiy+MT8+r5BfR5N+z
tGEYnRDXd7ceG4OIloNDhn2Y8Jbbw9yNzTwi5SsoPJNrvzq1sWOUOT5iOuCWktYfytQyYCRG9shv
3+h4LFQ2q6LNOmXTEiAPasC4WOZgryTp3Gsg+LtyBn1ORooJpyTczw+qa50Qt9h8s61u3DCPjNb3
za7NDQ2qAsZ+BPj0ajPV7HJPdb9vc34v4f9dGfo/LigBrV7qfOXvV/yvtQ/sKKXsiiRcyXxwMZiw
20vDKfeMwbSVUc1o9laAy9fRTmWm0HZBlOJTcbu/I4/8z/sOVirdFbY0MfdYxrwR+GsV5sisJFxR
ksnrUDrUOIcnSy0Tnyw8coKHTRGCbIfbpD8UoHqWnSJ5q4Bc+jiOr+WYyEtg1R3ze+/ZD4rV39x4
5vvKv9wUUVfa2AwoDumCW/f70l9KRFZ6X/dCGq49xNdNHtc33hYATEBxe6/81Ntq6/S9fCtiPyBF
nvfONXMoahm4xiwwdpUtCd+F/7RMsqI+uRQ0LwSjbnNML393A/91n2OCE0Q5SaSY4eiY7H/ZWeSx
HZqCcPJFp2bgyKxBcpvy6hPGsncpCDbMm/O9DZB/S4cWRSsz+3MjwviW9Fc5ee9/896Z7Pz+9c0z
HdzTusvzuS8u87r4lzcvbuimU5KAvLXk1s8GQjbRpm7C1si+4R5ZNUo/miqHKhJR/esNug073WQy
ABecKWObMoW44St5JsXFXXvgGdaIf8Lb5AEEkcrEKNga2LsS9RAkzksw0F+MVdi8DAmWl6KFKVlG
U3CKkDsvvDidbiN3Py6s7Bx0ZQVa3TllCjNeTc7NC6XIN9/StpF0nwdSgEGTo0+146dods7e7bG0
opfTkHiP9598XyPdKO/xg/YFbVfsb1jGy0/fb62DVUX4KlsNTZURHu+HdD4j19dZum2XbYdsDh0w
8BDns2/ZSzsGIgMVp4CyMUj05Xk2jYtSw3sXNdFLFCpzL1JooypHmcNUROKCcYdHM81I1SmSY1np
G0H5d6nshr0BVeNg6v5q0N5kXSEVpI695GIaV+5o0zYKVXzJrO6JWpOwpo0QioSetqBHC/gYNVof
HwKjBeoSYd4F7G+SuVLFT2E6Ansu0OX5zA93NqsljmkoOmNOzzxvuZ/GjOIVwqlND6XnyTDeU5y+
z/F8KJOpXGIFz9n6DtEx+zQSknUSfCwDGjqSP1jppgQ3dtAn0UuVbfx3OZr588hseFUa6Bb+5ltq
/5svqSs8rm/wN3gtfyl72tFqRTVzmSEL1wA+P+1gdBai9fHclQVyish5xP3+XdrtV2Lyja1Qcq5N
OXyDlOseTaH/IKzjPz8p2I2/7k1hEemgeVBTsAl3mOT967VT09W0i4L2eT8G+8yPhgtg0Ec1xhtF
GfcQGe6mVDXCXBfJh67scG07ZBeYNQoJQdJbuoFzHGwqvX4g0AprYyMuRuE+dWVTnugjnpURpXx7
Weqwr+V7iRhpndVZRNR4Fq194+x65ZvWljHtvIrefEtuY4tetzR760cjyIVwMIGvC6LGtvZi0uy3
Uu1sH8NqgJ5T2Q3XcNxdMOx/mkMPUWiMHuy2fqq0ihirthUrPbBe25RCv7TCfcqmZJZMtdhb8EWu
bbc9sCD5u4mMN6+nfW5R9YRl+w5m67lj/bZ0Wqu0QvatT6KyZnlLmfpzNBlJ4agZQKnU+sqGyqbz
v1+6NtaKPNCYdGIkWRhstBvcl/SrpkPs9S8hE9M5w4F97Iw9xkybNEjXoy58Gw0iIYkwCU8KV9TK
az86uQ1Tu11hGskXVfPTfLAIiVxRyEMkxt7M570gq5nLqYY/3zfmCBO9iK+M3uoVCpx4lXS5t/Hn
yGGG/Gx9KyExHAXpQ1+FTxbWwQJ4sg8HZoE1FejMoowcdv8OcuaKO7y3b9iznxDEg7Xo0+KCPtI8
+I72IMl6iHoORWQ/0m3AETbn4hoEWjajucG3dugsjcDnPNKXRaJ/h8pMAEdArrXRO/1r1JwwAPVv
rlN2bLGlQiJFakAMPrt2iKht2c0sxuCjbeHFNKJOtq0XbSKzQ+pb1i+m39y8wQF50/vboYEW5pTB
MrTi9InYSCjUBa+4U5+6BpRNGH29p7KErYKLqp4phqp5dtM2xgOgyLgIpnUfjeZ+tEiI0cN+2QXI
d016MSvAdniWOpt0BrxCpVZby3Qq5WJ0g3cI89Gq1khv8tNKLGsJ83QS1lPmDdHZjrVnXxaYfOof
Y5X+pPXzg1nEV5wW09FKR5rkgcT3bgJDRRfrixv/40NvkL2sfAtLK5YC83GISfrORb4uGWAE9U4U
8c1y3WbdjbMvBBdzKIFMYAmkj6YwZ5NNVQxatuyg0z/XTgpyIiTDgRZ+lgYouzCdCCPITxX7lHAM
zUNkD5cMySxzj/6G/G/5Xnaeueum8NkMCJZJoIcncURb6GdfOnLl5s0r2uEno8qrJ9ovG7MhRa6y
y6PuSH8xhs3A2FHbtbn93E6gjzsfEDVxZcMmzHGlmV21qWL8/II4IBaPQyaRaSM2D/YN0BXTsclj
qOoeoZj220DS08x109fgesqlAxqdlCgwThgLs1M7Q9gJIR+ntNgyGCPgMH7R7LZ8KTHpreDAUisH
0YMuFaNTSO19h+0UhcZKV2QnhW35DfgmT45iu2ct2MjJuYkCi5CeT69A4ddCeQWEdP+zcVAxROQM
LxBU9juVtmiXaKDE5bG3/QA0iuzXXARYWknZrObwJAX/ja6Jv4SAuyQRDkW2HwJs4L60HJA+5fE3
I/XVMqYRty3HtzGeuIRoty5HHfoJkNAFhHzagknzPnXtri0RV8o2eNaTtDxWfRTvjSrdhjVB5dIw
i5XjtL9NSnNWaIPFSlnRcIYwUCysinDZBi5ELIzxObb0YlXbDB2Lnl6J073iqp12fefS7bHebBFh
Z36ShA+QEpIAJO0G9L2s0Y1us10pp4bdkK/WVeEn8B0yne3gqEh39+ulUeBCL9gzq6zC6JnVh9Hp
H6i7I2RdJVwx5kSdsSrMLtpRsGGRyxvr5CjnnGW0L5HfhNsQ4MjD6OqM1WVwmaJXn/BPdHLBHJew
Nm3jvcVHvM59uZozN/dRSZ5C6vpb1Ms+wqNpCbkG7KE3v1up92AOwMfI99S3fQ2WD95reCz9NFjy
RSm+VQF0NleWO4ZAcjfk9lY043vfyXRDalCzyud9KgYSvFZeUWwUJfoSH85WtFq49oyw2BAFnq3K
6tZNlfzkfdWWfoA/3xbo7Mgq608kQr6Ubv5zGKzpqmsKP7H4covfRNOBNqrIHe/DFMN/gA9KmMTF
k1z8bsAAoTutcd2n5ipqXG9tZ0SRSd+ztoM/PdGY2eZdTGfSpWNAmvEqzTtQevVT14+gthrE5FnQ
v3RtRGt5tI29zAk5MyY6Q+TTY+ftiVLCru1v4jF7DW08vbFTpGe6Nrc4MvepYEGMG4dod8T5Q2GM
By/NrzWQWvYYib2sI+5HoyriJ6t+EkPD7XfSFbLTYsmWD+Nz7ZIUmPMF583k68SyhF7KcL/IsNVW
kjRyCkAgG2VV5c9ViUED8OECMkD+YWFdBF2z6KoO6LzSkmMVD4/+GBP1KorhgOJrgURwhuQG1mMI
TW1yK3NNx/djqEComRMfGNpognac0j1AyvAoU9DOFe2t1tWGymtF+l71o8qmt0Yrm++5i37a6Iat
onh9UpWka5aMrzAU/HWjsprb/DCsiXzY8iZFUJDjZK0cPgZJN5zwUIy99aV0UzwbLivpSBIzC7e3
SPv8KLou2TSp8taMxhnM9sMX5JUtwxts2C4rJsTONsZplNaOsykwpxyM4ZiJmsATdnp7CjEAW7l2
jVOt3KIIxJeAZ3TnGHFHPJHJpFKbMf9t5xxlj283pcTeui3fkDEzh3d4EUujpRKOSZKhwGj7GyjD
lp0LjsiRqcP3GO/WYpqaJ2JtfgRpZm51EJdYqvy23kVwWtazQdrPW21PEBpZLwFBecu2yTZjhcmp
97k5+qry92kojqg4x63Rm9mL4QckOXPdFlXLjkIzjxPC3d0o++xcNBNIF18Y29rpwCH23lzP47/V
0+BHgAsKZCTw4I5Q46wARAN491YAb0RyUe31lxLYRCCa4kKwkH1MC5+o+W7fKlldm6qKHrv5MEkb
0b3wTrrmh48jep9LTjndN/jCkV801oTPiwbS7GROQPkb/bbOPe1Kj5gE5/rZo1ceI/RZuX5C8dQB
4rVLcmo8QTBAlBJFkuX+x8QlepiQcWwMRTLJaNoBdaKFBgKaXrRFTS7PVDrlEjolt8iRjQ+io/oC
L6O+2O34yFc0u46BLh4bx1NLs4l6pI1Vccyj0iZbgW66mmB2CpoiF0sNxTbiboXoTIWP5PIUBDQk
/03UmS03qkRZ9IuIgAQSeNU8WYMn2X4hXBOQzGMCX99Lvh3dL4RU17dKtiEzzzl7r02MElVoYueA
Ul1AfM04wx0coFTHjY2wqjM+dBUkZ9azEIfmI6GaIJmnkG72BV8gwOeMFpTgwePLmnXAWXw1Wmm4
NlGY7POS2Gg8eYg7JjKtgiJi+2bWv06x/i2iLvh26USJch5uRhWEz8zgrU0hsYz+99ZEb47QmeA0
P157Q0PIX3vPQJ/dukdFrK1oW7tOeEPXfRE+iG7Ldv5Mduy+I4o3PU7lMgJ9zaNmly7+KfDli857
l7isaL2pdkdyniLyU2evpZA9J2ECViqe5syIgwNWTn1SUo2nn1f/f/n5syw2P0GM1FthFr/n1DRI
CIUek/jtnwZQykpwJ28qW01HIeqdyNlS2sL6gCYQUI148ZtyyYUaK9c6JFaZvJn9sE37jACH1hAH
+bhUPZLTIoi+0C+Q/DSz3XrNlJMzDoHTCmf0wso215wR3GVh5OZTXBeAJCPf3xH6Z2wHF7JIDF8D
gfPEwUjFh2qKBOvGJA51rMxDqEc87x3B5NryXFC0Gutly9v50L73Zu8+Y5lzVhoW962rrW4djm5y
5QyZrgSS/UfyXdUTxPZih6JZdYQePNFRKVcptJWd9LL+aUZt/MSJ+jXLnekwP7aiuZ+ejNij5pKE
/riYtBbobr3PDkPkONndn1LTs0wZyS+kCcdcirwk2xbDjKhEDULkpRYvZpVHlJxcwgasmFmLhv3Q
7q5jq4c9TZ9oEYcN8Ls4j06+5OxCcRi+wBx7i2wMtz94oZDDKwZk5Dt13DUn5HMwRQ3TWM/jrDet
sN6gJmbPcW6LM146xqxuOnzCmAD0PjJrLbuBBMC2UhttY6K1DVde4HXxLNUBKSjQeRLXSr5hCax/
MDPKIYOPflC/zlyS0Tq6epd2Uu6l/TLanKo5SeNL+nNxaqT6qW3vE2AnTrUZ2sy+2WlaPz+07/vC
/W7p9YSJcWq8Cmh7kL/0uB5P0m6Nk+6+k5yjO3kdVCldGp5+Lt6c30k9RneZRTBe2/Apa+fgWZlD
tdcECxTNI29QVuGnPVML+W4XXfwCTGLUmNGhxZCIWb9GFfcglCZlmNy60Cf0yCCxu5N/fVf3ayND
yedqE+MXJ+9/XVAjJoULu0hz9089191rIlTxmj9bMODjXHNMygK8j7H1Jm1177ow+E1v4YWub/PO
KY+0NF3nUMkcxrhuiEdZZ2vLsqPzUAprP88Q6+neq+U8yRiYH8eUuZLu9mfMMA1jtZtdRfDWA37o
j3Z1tdMenQ7fKqQmkT5J219NVg8cmQUfAgHE6CBja3DT4s2SvXnzjZch4B9mp/VOpKIkFJbHH/KL
1d0mYUyrqIQn6IjAwu/TeTuH9uZy8MW35iD4MkzqGXlB8h0Dp1w4gfuXh2862HHWnbtAogxzJshf
nFsDspNPmeEOq7yPe2afVXtL01tbWe1RNSp5kSHzLI6Po1LOlVRLd91OjJ/LJMwvohzY6ypN4NJk
bNqHHrHrHFiLQV+eKnYFtKyJou0y5rBk0+I5CGfOFTjqjWCK1xB+5LV7XByc6TuvxJ1fN48gvinm
nF3KcwfU/0zIgDxTLsDL0UGxzbStj4kdvhmp9vdBwRh8dFHR0YASb4NgiqiD6GYanJDs0SDS8CHj
680QO62j3A1KbO/0mPMCTJL+SYWossbCOmdz5l8SIb3/LrFP9HfBgC9EvAsyu4CqEhjo/tLW/Mbu
vkSxK/4Qi440oXS/OA12z4b0sLV1eXkRMfytiLatG5fZ+1TTyOOETUpacOpE2h+SwPLfFNGGtKab
G4XgRTqjOiMZVGeVWPQqlD79vGsqeBicjePDkPdXO6qt1xoXih7YYfJWe88IjchXNMLp4tctY3h5
rTKrWNnxVB+tx4Ug1PPcjgAHCCH92ZEAPyMpGGHAcv4i7c6aoUQJxCcq8k9uka27eBx2js9AuCMZ
+QtXJB+/yX/nccrAS0/NheGsPM76H865Wx1028H3+hOTJLGdPVL+fqhtAIZpeWWCcfXU4uHPmHYB
YraOLCrmsWtUc4ALQJ93viUYj47T7LhXWB1cKEnRmnx5RLIc0IQ3H3F0jFD9fE44VGBU0O51AAMu
+KB6lxL1c2xTJiFd5H6l/lAuyoBZWELw9FNQSNxK8eR8oaH7NxWSgjNuajQ0wDoww9N6fTx3+POW
qDnJDH4gAApH4wJO8CtQqw+XWPiSOsf8MCFAp4nRvkQNIPKq2cPOoeAI3YthAkr/edUF3QeOzDd8
UflOFGPyFo5DvIlHYawtp433wujqlYaTtxKJlx0bkTTrSKUMz3QIPal0cHKYmbNHFW9tcQQUW4e+
wKoq/JAC1QJbIDuKmCC4ouE/uon11Kazs5un/D+ezzDV6dFrZLetcqgIdt0mq+DhLgBz4izDwR4v
kp350ldTsLKqYsBBr+qLoGO9wQobLBx6nfQuuzRFCVaTAJxbeEABJ2PrsyCyqBijLCTLH5wlLpYV
pg7zZDHTpcpK9VZL4wswTLjRhj8egOPrFUwS2lkoUg4ZLFQRvHPONL5xyRMFLbPpiqEdbr1w2pXO
0VK7tYjBjrwPdbf0O2NYaz+OdtjoQRgq4p4Lssc51W0MOYVf4DbT3h2+chvRVd8ZhE5B29vX/UjZ
ODXNPsaGAptt+A4VPU5XR9k1AVXwVAdCLFOP8SdZlgTAlDMQaXsh7KTea2hs+Jvt+Lsuv4EY9GxO
YbctMz5dzNnys+JQaiFutqbBe0MWfSTuHIm4JjRLpEheJT+htYSGv2w890oOzckOErAtPuiNKiNK
2sbPcY5FRjS6PzewN4lbMaf2T6xng2FyRaHlkPiehUXz7QzroMlwH6WvkxvJFWVfsHeGUr5VTrsf
nZa8ewTWK1aHacdPdSXob7wHJh7Swh4//c7c0Pz7Mw0MX4JigjhSWbfAtejLFZfE+cl/q24dZ8r3
ItQKWU2RLWt7MramyWpm9PLbG+uDVQ7jmXkSmQFleLPD+puiKn1y+zG9kN9A6mSXlL/CmDbe7JLz
A5EZN5zzns252FsZgvG4bl+k9h/pdjPJIUy04q4zn0NvMBacY62Lr5zuZOIKXgGJ6X9l/RlyavlN
wmGz7liCNirOfrXhv6hKX+k1EYOU0vhVvsi/R8N7BNTN7dXgO5OPewDTKFk34UAspKAc2Oee33/V
Vv04akuM0SSifoUKZED92sMcusZxK14eq0NUZf3t511fZQUwJJOmFxGcpyFSH/RXCQ8yk3Qd6V3P
CHZtFwYAkKBbB34ZvbbZg5jmibvDYI1YFqKcDUvjww/nVeckLw6ZVJfAOKVJVa1oDaebQq/mmoje
AoSqmol4MAmoFGTZAzn9IsK2XCMAC3d2ZXJH23/hX7w1I8nXjv27COfoicmGTze8Aw6QFuAhHjM6
J8WGj3EVgWf0MVlZvudAEK8wzOwt9Z351q9MVQQAOGZy6goJK8bWCdBblEsRbSbSiHCY4qG+zp3P
zK1v/gLLfgo5Yq3g+MybiTFij6WucxsNVwyX08humwfryKjSU1QkmHiFsYGb+Qt8JxivNOvNJ0u1
FU0w6/LzDlOldRi7+O70eAgqNX6AH8pfBz/6b4FIDCaZQWhdI8Z6+2cAUfKYUnsEqrNoXo7iM6sk
vQs4GZfI94xrMdd/c9sQn2GfL1GcVSsCkZEwNfI99kiHDTlTom5r/9BJj89zrkZST/JundnzIZeF
+zy0wDDbyX3SqrLvVkRO65An7Xrw1QvLOKfGYPoYfG4e2JH/bE21EPdhfK9zmFLp6ObHMB3j+1gl
174SyY35frbSvWy3aecskpETo5dWV9eqzn4bLlXOxyhb9zlw+v7eWxHLvlOANJQpoeAGfimH4Xkd
Nu0uLGp/y2D5AZiBfgcKDcXauvdU/GTQnbwX4crhDENvjF9lHuiLYt2JYtntAAqKRW+4b0EM9LWo
SInEnLwa9FzeLYyVy6Bts+MgneLeOsNpgml/E20FS7JgSWEnocr2f7cpj3RAFNOhsUk4/nlbD6Mi
q5uszUoQrujmnf5Mu/qlje1hLwP6LEFK4Zlm5jUUQw98xjlPZPkiPt0oHWOgALBx9abszbfzEbQJ
q3UawYTwbAQCrh3mH930GPNMlrW3OdoJ4B7vUUwmtp6bvcZZu8gGR920W31U4q0l9/y194O/GAab
ja9BPhUimJ5717xMRob4sbWjfTX69XtR8sHATnTHwloGbjS+0WOf1LDrfOc+u0w+lajrvWcOeu89
fonzPKt7EA58Lh0F26TO1T2XtV5g2ByAytTRmhhX/4xx5XuOPlHY4HbUgPcMJrhX/snvNEMSUctA
Mkynj//zNsoRN8nGuyeEckLWrfEQ47Zn5rEeIze5y9ipsD3xUP/cZmXRwBlriy9ED/ZGNn2BE1u3
h+dg0KxaLKNIKavonhg409JpvuZdlRyNkkHEIA+DwafPtKyZh4/XUpaYFRNxm80pX7uJ51D58Bsn
vKnaeY+3aAC5caoW3Sxq2oWR9qQb+JtYlMl6ilDkAGcmzLRQ9i22vVNpN8md2fZ8JHeRCVuaecfE
GUCIuuGwKZ1xWGEPfe4gXZb5ZN6MmbmDgQmJRsN49vq/dlXTkW2N6JAaj4lCoS9pFL36pQMmMkAY
RDVjw9axLLZeI1mTshxvJpIz+EDdZsyz/n2mTuV2kRebU+k+QXp2r1LrxS9M71rTaTzkEV+fse2x
ZxxSu6mfEhS6jbZsjN4kpYeZ398HmVkbiIbTpoT4sqZFFXFfyjetVo4Xwpl1vJMR0WhGnmVu/WuV
u+0dbpGNz4o090g27X3GYbjEyMW5xCk2aNlfCrrPT0yal0WgIiYefIAH3rDSITZVQm/T0Dr6+Yww
y3Te2nmML5WGBPRzn7SVzugy80u2FWlZDvc4LWVEb5kJ3yYorAMLhfpw+ZHWWVG/KVm5Z4xv+cMa
+qxJAz9Lb+3rKTmMZlavTGHXr3r2NnwXYKAAkh36LC/vnWRhgm/BYUDMr20icB+OyGNyoKFVzTbu
JcyVRcNXwji7+11pLatKmAc/bai924RMWtYQAcjp2S+b8aXkYf1Z3KoZ1GvRMjRO27i/AzGDDxKR
/lCW7e9ytofr43fdekN4sQUnt5ZPqSYj3WGTCfB8frhJT03kzCAbmrldiayJN2Tu7MIqkttJOXSz
FREkQ2Heh8p+boaAmI3ce+Lb2ZljYO2K4Y0zdHCJHTLmndAhM5iIXWTgiCxb9CAQ54qvyWuMDUTN
riMBDHoDwzIpfucJavveqIsDoNfiQLIAulU1PjtGPu4lgpwDP8H60AHL2QVlCNjGZApggKaufAX0
why91QApaFGKWC9kXhirRk1Ynv3a/o6yETHv7F1Vr8hqlwHnMgv+Zed3cK30B1bMcON2b5Eqp/1s
9O3BcOGTTs30NTiCINZu+k6DhjbXWCMCjHMsBti8U5gx3UTr1ZtvZsqz7vyxcis5hHCNDwQkF4fg
cfl5FbvYOzIrZfwvMN9Zujkwj2xxH2EqO0wGwJVItjRNTDLmEstu6R5ymeuo++/Vz1s1zI+oYFyH
XcdsOP3fCyFi87pygz8F7tJdBGC0jyJ9qFGBLUxPkbGW0uMPp3oD+A2VHX9nG1UdhnFeVV2MeMOM
/9GWnw5Cx9OhjANOix7+RDuwf+te0XSzQHRObYfO4nHR//eq8GGxgEndVvR49m15QyfbVTZB5o+L
OfXDAU0Gs0uW91XVuHBvHbElgC+F1kA+Uqmt/BDTJDj4jx/bz9uIynA1u7emSIhNT8R3yGF2HCPs
9ZCyF67nJav/7gmnQrzpdTWsgMc98nOZaCbbTg+9hkkOknKbiMd2Iq2tfhzknCLZKeMEuspZQOPO
V4bJb1ZmkIBM96Zbna7yIILGRuIDPVdRHixYIAd/RmIyn8O8ao+O0r909ghaJCh6sqcbJTyDcT9h
fpD8XJkJP8c9cxzDR7QUCyIRo4rAy597uHl86J9PmjOhWtVeby+MuYyPhdfy86hLUtRb2R1+LkAJ
+/9e2U5lbPMWKO6DyNGA1D38vHLa9gGaLHlQxVRuFK6DQ0eOJwERf8HuOWvaJXibAxrfBhzbtilJ
Zhn3jWVjQBkrc42XvTkEj0sq6Bj8/+Xnz2q2hCUI2KfEY8v4ubUnRdZyqmFN5bN5NLBrHG0nBvZs
+rDSxN2P3G3r2+2ynbtkLeA+LOiGmqvIqSRkdi6hzaWqw+fG6/SJzsaTUdLN1wiSFq4z/W5iMF0I
R155sSpICltBEXg1c2aXrSOuWJbqTej76KshyMxhWh1I+PH36Hxw8eSPuBED9G/QhITaK7Rw4Tyu
6lEIJJFnGdXJoo9LIKgi+HKZbTJy6sC3MuZqouAzHasvt8rKXZaaDGla3DmIaNGeMPohxTTQ9WUQ
1poQpek8Dn+74FEUIRvmjqHbZ1C6wu0pmVms54oMuV45x6IWJm4B0LvTcJ6yGZ5B+Vr4WCLsKdvL
vtlxGqOREDKYJ0KUPPeWk34UFB9jVaA9ji+lGWRw4CAv2uONFpO3GdLkZbS5Yy0o3XRp2kVjFH9j
nS8dFr+16R0mlMpoDAo6QSXBhCJv7qRCpRtzDo405nesP6zSTUI2Os9PYUJXmBAxxX11ZDTNGEkO
+9DuNdlE7rDVfnYlmfqzy93n1tUSFaVnbePS+wQOdCa0rufeJ4FDFRVzp6ZF8NkmO6Qp6dKWCKsE
82o4bJVeWsm5liiFoh7YVaDFuEtT954HPkSemFV/CF2i00Ct6znalbbLKlTlTEwp0sgQBJY4Q9Js
WaxOtuXxWwSfsgt1le/HEAR0kgTUhbAhKsR+R4xUBKmAfFrKyK6fRtMbrxQ0f4b8veklp1yjeO79
6VpARMy7bi9ISV2Pmr82HuYXUTYYUCZaq/H02zVC5ymI9K01OLtEJbQE0zmWAjhqmtcoXTVuU5Ij
Omvo1kJPS6b9KJiEhBSQJvg90IDi9QaIBbSXwrTcNjWrvO3+ZuT6C2PuGnwD7ZfaYEYYHtJALFwf
FcTZNBH2Z1VUIth4omh8y1otlrFS6ar61vFwCoyc9AzkXYBBUGgaCvlOJskTnu99ivINK19q2nud
tU92hS49DaA4llWxmUuSjOyp+zLS90hlFF+pJ94J+80PxGWYy6RJx63jd/WGMMse0i/kk9L5HuK5
u+jmTh91pH+3NkufZzhQyzQFaBmn1NZJONxzwMvLEtMOE6VLSKbYJCprT6sWjISWd2IUCvw57jFP
EqaJnl5KNfULBJPeWrNPJli9cOv9MRB7rdK67+FkQ8HLna0NdyxpsnJBR+4D1d61bctVMQbJekaY
tyzycmsR8MQxHgz61Edg36ISBIebvedkIcfyqRmYGIYu0/f8MXu2Fdr47hPfxIuZMDSKZp5DlCP0
5HaoMr5Ek79VFKI5QW0vcLwZT5hIB9uHDtdNP/pgXA+lfYJ2PSHlr/9VgR+vwpzWZxF+U3MRIh+3
iAecDz9/6KQFvPJK2f+a4S+xCC/ewM1reyDimd6+2qFjHeHJHABf/B09RERDm44XfBfsrhAJaeSy
tsf2inPIlzvOBytGrtcIO1p54FBQH4D5NJjuEGFJjhusTrs28oMswngZEMK8ZZiAfQSQaDycQwmH
Ysg+ePqYzKcuv7ikODU0l2gLipcEqz9jST/cDbLzT16VkZgm2Mcg5qzK3NuMgefeeqND/OCn11Ks
XCRNhfD1vgxJmTHqGlagC1/ZDIP+xQP/T24W/3Tjo3qUU/3gxH3p5sKEPeFT9eYiR9W9nMpVaEpS
IlAWzz6nzwotCzi7Y6I8vRsdg80aSnuQhG9g3ZoxKnbTiLeFO3TJ1OAtQoI3U9aSanqAi7cMrT7i
K9xXeLd3ikHi/CB97UPYIZB43xKT6CnMUilRecHFm/Jns/O3A5RpBKVouLvHOQ9eMKIx+p95CFvi
X8BpcycJnzJy2MwZPnhyrccvNZx8H82XmRPyA5E2XU52+K8OPeR77MtJgCq9rt6TYPxQ+QF1/3eY
8eC1fXzpciJnZN4b52KGEzMxBwL9ysZT0Cy1bsL+0jGqlNw1moXlGnfWEcb26cxQwzto6MjQaZdh
XZKz0CIX4kT+LwL5Clen24Hif81txRixxieVbfvZNhdBXC7F0e54/OweAqtQ/jbJo3CZO9+Rnj+1
aXWbRvk3XdoEp8+Wv21O7og5q6ua+gXW2j8rGzYBFtxXW5SXZm94IPLGALWZb+zFVHzEjRM/yUKu
Z131yPAVUTJ99an9Mn5GgT3DnXXdZdWwP81hLxeBxP7StFfmGafOSb/yMLsHBWoDV5V/fSAFilwb
OmrAF5NjRB1O/26VKzNYurLS23qyz2mRHip3LC4+JX4Ct8Z0/H/zyDx7RE9oY1fs6abvsIZiJsIx
CR99WIXWdDQHA1GpA/2zL+i/F9HC6NeOM6MyqEaEHBZ7LGRTa1GqfoB9xCEsTPQahPtb7TJicHoF
VQvk7SpBZE3f1JXLasyTBcndazIe+I8yk2TATNdhQCconzyUiG/ABI8eoTNQjaEUy6DfBDzzLVpN
vM8fSjCd9Szqmr7B0WOjitNnTLrhiyeaI81c3IQOYB/Ig4rk24uWAgIWjw5DBBIE5pe2AU2HGe09
J/sD6AGSKvUvMRq0em3y5ATTXpVgi+gVLdEl4JbtQMFZh3Q0P4esPdKASrZIOrckjIpLQ7IbYNS+
I9qdiq793cXBzevzr6Znd6/js9X63uMLSCGc07uiSN1A0xqWiN3kmjlRM8OYDEO0cIPt3xkKNeuJ
5tuy0pZa2EOa7qWFTjLLYTBLjeF5ZNpQMv8kOwTlkNO0X0XepovUR5DSJuNrVXOCBYX6L8m5o/1g
eDba+SlnM/6Dy3pBBkN79mf5WzNzoVM8Y4KIABG3/lOWOiZGcBehxYrh6LCYwqnbFml8HfnnRBj9
8nPg76qxmbHRvwmQnK+Eo9/DVEzLSf32UUYTWYkcWQZPtpdhIpCfkR+cnZZ9jGCHcj9UNAUQG3dM
hhqwpJuJ7FF4yC+DssYNGbFXpSHdJrXco5ursc6A0Bw+MCQeopkRepggHqHV+ahq6yX292hhSujZ
Lf3saYo/cz9/83+XFNYBuvewL7bceKwLFyGatyr0Fz6INcB5sdqOmIm6xu+2hoNA22lONvLiKSqz
c6yr9tD02Vc6kzITIuFY5Fqs4TdXiyhSZxoG30pmb/CDT6hi+0Wxq+fgYOrwbxpwayms11a1Nd3+
w8xSNneFMl1lag0W6TqEzh/PqF4zI9vaLtW6RFCC721eZpHUy/hBn4zCPePscZ31+pzQ6fQIXI9b
/qCrux18bbJ3UXRH5WAiFbUPidlX+zA3gNqlE9nQHJqzsSGbJvA2eHAtkKZOvLJGk/ARIZ8zcmsL
/Etbi6ly/8dyga5Xno63dL841qsIfrsIj2x8b14TOcSTeTSJ5KdhtNW29px/AV5o16hsdBtjTmsB
gJNgzkEeHr1mGzCTORbPiqTA3vSdS8p8cWOnouSWMMzV7CO5igzzjut6aXYTA5pMU30PJ7PE1OxI
gYisYd02EZ5bQF0WngEC0mqcFQUfP4sxWaAp2Jmu+S67+k9XhNhwk469Re8Qq5nLNCCZ0LReqmi8
9b48ukQSww3WK6MYr0aWBBwbTYUIEA7a5L72jQApPL3PKqenQjaFcLW9HL0+25ia7SbDB48sZFO5
PQ+d6o6BDY2TDXQLZr5cOZu5ytKjqTgrjNF0MbV+HZIZQboanWXsImcd0bVtEMIcjYh1QABwQ3EP
oq/uL3Cv+WV1+cXwxTvqaqJfXWZ+5oA8k2ETt7lhL+a82oL4v6E0zpeizhd9nzFYyn6BzsbnRhEf
lnqVhIypvMcxJouwSeCAaLz8NHpAftVAdCRDpdRznmOHsxEYgbcirJ6bGcqWH+yGSr0YTvRRoAre
Zk11U8B6W5mDtB6jX3P3jbYEOrw33pvBLhd1Jd8xQCWLpJ3lapZjucwNgwobSoOsS279Kk6X7sx6
03N6WSkEZkCmk/Hw88qLI8g2bFZAqMoGnwu9HyhvKQIXC0hSXeNbCGEiQ0cLk2MR3wcrmZ4QRdLC
jxIKnDwXq1h43JpEnFFxBS8pMbjbkTue8PkkePGSLIY0G+SLap7ZL/thB128PGQRFVrlZcQuzM54
CIV7t+uSkVEXVqdaQtLqCiXWgrRJ0gz8dZLmBXD0KUQzRAgxEZnAjXz0JYPj4RWQ0kZXOPB1TkA2
GYTWNdZzuRrnwb4yJCh3zai8BR5o4Mtz+5EgdGUC0KbXWtdXVeb6VHmp2orGsan1cZx0AsF8lky/
UZ3B2CNBgCXTjQAO4MJsUiQ8bbuh5KGl23fdsqV/8pTE1nlshwbh/uwcWzu+R5aCQ80c8RBB78c9
Qc3HAPddSxOvRmDpGz2u8eZk5mvTEfgTDg+zVyhMxhIQP9wZGQJBN5VjqqfZfTFnuFJmWVNA0cAy
O8ZYnh2fM9el7VGIvwpJ84UhgMBck5Omo7xLPqTz8YHCPf68SkInQvKWfWj09itjHmCS2FFx9Bsi
VceGTtpoEdNktZJHg5QZGn4GkxMIqibpSGfxuHQjIE+CvCQqPZPTkbSmVfrojwKs5JBFbFXANmj2
PUer5E8uEvzj/P0bZTgfml7Hyc97Kq3S71aTZ9tH8O3hirY6mqkw2SOUim9m0j8wH2pddkm6o9x6
LZzklyzhe4o0CzdmJcoXqwPhi26SDJmS7zvnZxMouJcxWpOSPLptECW/IzOob7pOtylV7ntBpuPe
rBtzjfFDfOmZyePsDMy+sA3RrQI63TrVLgOWzYy7WcwVqoGSbIGlZ47uTpjiy426bZ+o4S8+2HPu
edbarfhLXXYy9BGWdctCRbrVpJr96NXwUJyaLn3ZrosySD5RezPtIwuqtGL6LpOgNUWsB3pZb+NT
yK1a8MkNA/ffc4CJrvX8f53SxkFn8MPi0YrWSPatbyko3KT86G3L2E8kNhPiAQF61OKfNLKb7TA1
achkJGrMvHUkDf97+FGqqk2opsPrbORIT0U/M9KR5RXWdL+QbI4cIlC4gTEfwCDaWx/xOIu+2VIa
ecElzxDymMN2LsLwznFFzT4yuZSORNHn1nvb9sYmhG2Bitr5DqRXcjor1Kot/eHED2GiImjN955U
pZ1AP7Kyu9a/Ir04WgEWfpVEjENyB89BOa3RD+yZ99k3bLpi22mk+oQA27chO0+1DauA53lhhODK
utAKCSG2gGxIZBCGQIbaKLooZCrYhGMe+lT1uzIymld+1AAxhtRA9FXsBKGqb5ij9C4oAPz+vMXW
Ue36NPtlNOZX/xCzEv1t0XtBh+HMEJKeE6nVs5Rd/qLwU9BN8a21g1TmGPY0IQezDm6mw/8xhP6T
LEVwS6IxuAROtPz5bz8XshjtJa5cQgJ686tos+rWzhxVcC2cpxGPeWrOb2hau77JvnUhb+TEX+Ko
6JeVIdXOsPHHS3y1ayKvzNdCEWtsxsj0UwJILSP0z9oqOJVYGiXi9GSi3j+UXe6skQO5zFP0dBa1
94G7954wT123xqefZvFL1SJVg4QcHzwbaoCUHpG7EcBN01fPP5cQfU2RfwfJVN+iwpZbhDFcXL98
H4At6qRpfiXojhcxoebrai6px6PkktU+awGjxe0sTf9o6gaPMuNqBQ3xSjEfLIv0GFG+Xm3PYqco
yW5+oAVAn86El0oCXfKesj/q8et4MJOMKkx/m2gkxqJuVqSRMHFvZ8wMgN1ne3ws0lgYa8q3cILk
Eqcvno8QBENdvu2FRdUd29YKk4c8JpxOCUrDg8IYddlU0ynsp/KGJ4RWoM+oAeVX1burLkHTWSCj
ptA6FPQuViQDojx/pJAronAKlaxTSXQfT9zGbAX6tXxcDH0J4cmA1RegZkqG98GIsUAW+drJkw53
afU8+n5CghoVEEsHE1TAijTryV5ZliV3FFGdhESAxDIAqNvIAFA32/y+3Y2JGQV33rNnzJc5c462
AtKpeGIjRHMUaBBtxmSHBA5+g5lfA699n72MgXYaPA5whLNpFSz7UhTrbHgd6wLLNNTtULuEMFEU
L+QQDrvcS3d4n6JlFiLj4qslK1Zbb52BwO9a/A1bZZ41Wklmct+BCY+ErZXieXaulZr/h70zWW4c
ybLor7TVHmlwwOEAFrUhwZnULIWkDSwUEcI8z/j6PmBmd2VEdWda79vSkiYqJJHE4MN7956b7Acz
vY+r5ruK0VT6o5aus6mnoU5tNU5T5C8yt7aw7Yy8je5jE9tYjnlpnr9Z9gTZSKcoSX9qjfC/3rIG
2Ez8eW8cxMMc99FGWjShh6mod4uvqOXvTUaAp8AquGBLlOnggrcmtfNNw2JjY2Cop1ZoJ+z2KgSv
MRJkPzdTj1vvLqcUt7JdWH/gKchITVAqEYSwb3p50+BwAMTMQT1PYXnDQEJGzLhB2jZ5pao3wMSr
rQyI0Bhoa66yugfTgcaJXYqmA8pvSVTK6Oi0+vRYM9msivQr+7N63eosbjQm6vVA0AbqOGr+pJ1F
fNbK9dIwAxNZl8WBMOz2ITKqu4zsEr8r1aKvXtb3oGwzZPkNS9fLsmOrG7ZyGKwWXO9MaxQ9Nffj
kh6/HgrFHIJ9uzM2vjxkOQEziF6drV/Reye00RfxrZVaTxTzzHWQsmhzTTyCpfOVdoEDANS8MZzR
OBAfeqthLStTJ9xTTYJflukfs1m/cXyBStddtJPkQxRBS5qrvDMNB73eMiR0Zv+FlSKKEUzUJcxp
A13uLg2wW2nD+K03Y0Jj9XACpUb7iY4yd7h7dtma443ON74rBA1rlv9tjvfYhoVbGTFJIXPpeppt
3icE0+10l3CcntSksC8g9biW3JBbGMZ9xU4QYgu7shjS2tyPEyjefN/5Hu4Jv+67+7mYvrq9yokk
yvjAm7h8xrDU3bsl6ZxhBT0/sAtnP4UhsPp4Gyipbvt8TA8B3eKdIK9mPwtiY8rGeIKYYwPQISTZ
ZsGvVbskLgGmT4qiffk+5jodNaP8rjeUb3Umqa0EKEB9VK9uUC9aun0HXVWsGzQt67F32dm0pfAa
20A0Us4noxvGg+PEB+r038FWsaNWaNfbcNor+ZVQzRzoaX+eZbdK88W9sVThp/ioFkGIpScoqdhd
E9zM9rOD42nyPu50ZE5RMMV7JP40D0r2CqazN8iBJTRyfNDqqt7KDPJNTVV8i0B2bXwMOkXIrgA0
rIaKUqM7wcLsXtEfbElCy05OwcoXR/CLQc8Nvi3Vo1yA1TLT+EvJHL9JEpMmbIIbDtHOO3KNjyku
PJhit6yEUVYZ1hIPHj04VIC4OeQdq+g7SUlO0yPrMOLTWDUJojAtmE5lQLeHNB4Exc1rq3evoWW5
BzpkG123H/j/7NC47erqRxNCDmAMbVdxhyEG9K5hgJrSUCOSIvHd6Mb3vtExFrIIBVbruTl1zJTi
Pbd4djAy+nZWaNM0zxBbzOzlZNCn+051DxLSGjWNfqW57riVdnTyx/ZtTKl7YAahchLu0m78oSY8
VTp92al9ppryXVBHFMn8oyJMWrenhmU67Q96nzhF2lX0gIJzZeT69zB5H5iv17BGNy4pwEgL4WKF
NzFrvmTUXolagCR2U5ZLzmDHQtEv69upSKi7lhaqDUXVhTs/Vmhr1UxVo4sHKr8JByJN34XePI9Y
g9c2qSmIbuKvgFfHTUVyhx9TjHDngXDCgGKhEbKBcLvTGGv9Nmyjc2CyCAvA2MdqnjY2owBdHww2
pu4TftZtBzJDLD88VAaueai47hq1LRe88cHw8Z3MlC+6GeBPax5MBA3CeEypCmC+Nu5MfVaboHNm
Io9xz03OXtrjYZa1440SY2Y0uI9KsIBUTXBSMXql2Orbreqqc9/5xzYlwxUtxifrrtcpp2Lci9Fi
6mOqyKInOia3XZDPu3Zk5STBQHWaTcgTda0RbOVmtOGUZ5aiZGv5KCqbw9Ciip8pU63zKTmg6vN3
3JfrNhwaSgL0qCxJOxSEFjsaCmOydpsDRFsGI0OCk/Ppsed0UStkLlD/iN511A+GH+8zGtCF1BgB
kNhLryCys/QzVnHBRYnmnUrLDasAjPitNwT6ByqlLVId7qfaZvnIOWAlThBzbT4SRbnW3ew9dluw
maUmV0M9vg68SU3noo7yg+Jj03yf+wcRHDPHdz5CH3NUYqXtZQjYgMfRVJ6pdnZ9Pz1qoXIerVy6
uOkQKoYRT/3eH/ZohKkcLU9Hy5HoujDXLs/00LYfAqySAHHWpVV0zwbX2pOTXUpaE+OabBYA7+ZT
xEs9hxGF1dyKH6/PsIDsBrMImXAIW46WBK7rQ2Dk6DcT/4R8I7+TeDbvmkfyQaeznVPana0/KMDL
YlawmeUfZjIwrmRgv2rps3cp66hotE+mGTun61dBPLPzrVpln4rlwW5majZ5zfbETFlHXX/o+i/X
n7k+tTE6KX/CJLrQ0PSw1E+hj6cky9LL9VvXryzh0BS/PncGQVutmJZMK+uPn/n9n//1O7oDaK6U
wtpef4aM9//6bbG8SluE8SXd/Ovnrz+lcjbX5hJpveCP4yCXOPK21yfdQnOlrGORS0s9odUim50q
PUptQBSsczXYYzrehWgkH2GM7Ks4Cl9NFpaHQPRLZAQ/JVVBpNvsRLia+VcbUmkibc5XAJ86VCRy
xco8huVoHvOuJvIiypmGhLmTKFvGlKVUA5xvXbknHb1DHtDTEgapeGMiWee3kfOD6DC1ycpqOHQg
QUj9zFcwHUjdDMra693MQWIQkhMZS58xOuzhIu8wE+I/d21apNhePIKFEe4Tjq2Fcjxn4RovX8OT
LKedPLLx6GYqMlVmHZu0t461BoXMTTRwD1QEDihrCofgFk2vjwbTF77Pt4D0MBjSWD1p8B2vD+Y4
LGmedIP2kTVAM+UfrNYdqAu6uxE0CA326L3XKjQJuEB2MvUPWfvD8tHiphA+GGhfyV1z6HKBmEn3
iIeQABC6ujF9+0POsJ9g16Y3BTXgXaXmN01Z5E4rGnCDdk57DceBCWcBXxHEykT6YDM61vUctNYe
W5Ami5hu+LTc4SNJqIvV9UZzq2OTpE9DzLicopJg2LNP3YRq2qq4ytHoPZVJcBzNFqN5Xx0J2Pwc
Z3CVpMBss8z37AX62WDmCwaEh0TKfiRz9jRj/Vt3CUFU5My6WXfhZJ6NrP+uaZbnj/6GZud+dtQx
DzsQYKX+CZQFg0No3E/d55ymYmUgfNiMevDRV+CvdHN8MJpHrRbVGjwV2l7iDvzpq4VvwNNG+75T
9icdxpWEz0BzluOJgfVCxX3aDLEeUxMybgcKC14TxzGRfxVGxWJ4zhCvROE5qM9ogp9F4SO5h1iL
LzM4sFZTWAfTHCX1pe84LvYUHdR4W1XyoyMIiLFnOIiQwnJmuUAn2EpROn8Rsrg1OWoExJnuJhn9
V1qv8JsK/0CE1EActd4egevekUACvl9rTwXdrqaKrGPkN2jg7Y1Jv5HTK7wqB4EL0ClzOjSAyD0R
8TnQKCgUd3PyGLjM2bS/QVgR7wGcAxGe2WTjts7ISYrDpN9SP77j1JBPo1h0JknuCSSRmyhufVbg
xhGxikade5RflE2pV2vNPS08uTd51SrRtiCnvbwfUPu4ouA+vUsL5EItVARsJCTtEmFD86sCHzsu
V19TuQTyxosdC6Eh4uPV6AyZ53fjqZzq13ooFj+OwcUpDkoX+kFzKXgVTAQFhy2g8RK0I/4rfSxu
mcAtYqqorjsp3klxwA+zg6+IoK+9ddxFPkOElDfVKzWm3FW5NW9Hp/mMaOyuyypE+RuEzy41P7fN
PZcxyKNVRl3vo2LTT50CsWg3iM8ahu4pzeoTIxesAmsVs7MDhLns1EAJtKhE7BJmYlpDqZuFdbB6
/2mae/cUyNuSy14U8F9M0h2omNHRnvRFppLaazOfupOrDhrVqb07pFjAdvYc7lHkn/WZ7if3POZG
0oxjbCfeWKcepj3oKDNbdBxQMw6ZAbjAnnVRsb7isv6f2f6Pb0VHxOH08ANnd/5nALuCB/a/I9sx
r3wUXRv9+ht/ENvN3yR0QEWygCEM6Ncgz4YfTfvPf0jA61D9TRtI2h+kdmH8ZuvA3QmfEDTBpM4L
N/zt8J//EEDcdReqrU1gqoLCLP4vmPafYYFUvgVyX9M0JWOBtEz5CyxQkOsKf4TCtEMwrDVjKA9G
vigUCulwoAVi7f90SP4HBKbxMwLzj1e02Zo7ho6EXC1kuD/hCU1TqdixlMG+P15qsIi5+i7GPNvF
n5RJItb7AznZnZfU5JBoC/UuA35FkES6GorgAamFsZ7KJTJ3hBgnpt0cLJ3lyV8ThfRJopf5N1y4
n1l1yzu2GUxNKI/CAppp/8Kqc3R0PEkx8G5c+8bM5A2y0puRd/DXR8aVv76Q5KV00+K8Uh8UvOTP
h6ZJ3Cg0atqCST4iB2dNtlG7zteeWxlDVluGfiA21ro3Yhw256zBxELAB42cuDiiHqfuOMXr1ky/
M/TDMgn9o+vOFiYIhDN0tylMT26ydnUsdxMqnSIssr2f7SShXpt2qIlXrBDDI1zKmJNtShGHvLsn
YQPxWo+7qTS7XSWXNFS3xQdgwKzV6AJ3WlFgbXkzwpZeszlvDXooOyOfB/iILDByoz3KIa8o6sN0
L9IkvgQVot2wiHbVQK8d2y/CJT/+hvNXbMCm0QaEgNeo6n3KFn1nomn4zcJmG/t0qkzcAVFNYA7F
3y1KZNgv5YKicpD1k4caz5NDUU8dWGWM69pA20Wsx7xycuF/w5aH3Sm5z1o+i9tP70pQaLKKAACu
cXYLc40IE6a8aAkJ6X2mYFeXVNigpWlE+qxInC1wCVHrCyldxTKiV2iI2MttVmVE6d4bffrStfl7
O8VIQqgcrXSHbnQYK2BO2QfOjDvQ38EBQuwpMuQ+w5RLyzREGVR9y6hZbRXmbNwCGgozmMRJlZBt
p2f+JR+WrUJaAq4ngYzOFkssZOU4WhtEJVZ5I1l7FBVllK6zzAvaYbY0voad3nwJfOurK9LvOoJq
FLJ37dJKY4Fq7TtCv5q5YE1fNmzYIhuIhfXgGPEO9Ib2FlbaPrZncuNDI/L0eBK7RIMNrmv53i+C
FcoA7Z6NJjzYkO69ScHwLdWQkpm+mxH9bmivgWAZLBz/haa4OikXqY21/JilkbqaJY11zrEzPINf
2xSAPN4oYuIpIyGMd86vx6n7roOUvtct07pL8u7j+u2063RGj3rcX19ToY4nkbC71DKbuFaSYdXS
aFQjyUjTRDdTJPGmrqrvU0SlgZ4qPJiWeGtl3RQZthzXYYyp5vGptaovph9sTA0VXqwZ42ZWt1ZP
ZwNAbruqrOKpnOYX5lmiB3d1QivKAGPO+ATELYucU9MFbCiXYY0I573hxp8BsOyiyB5rGodUD0BM
41ykX09R0Uc4CdVTfzGWUY0juK3z4JwBrln5WvTpjNaNGNFyR7TKVghybIaGfo3meRPzci49j7WV
BZ8gLWDckZ3qYLGgvdfy58MZWTxa2RUd6M8gy+FmOHxQkgloI3vNJMwjEq2M6nCLYFU0yDpqnaxT
Rdml7q39pCrHIxYvmpNxlRRoTCds04C9+SNtKR8JCqghdPG2fSf6WuQthFmOITX2cmsRKOkRuAHC
eW3ZyEaWN4k+jwphZr9cj3USERqVIFqiH0dTkbQvPq8rDtB045UVcciI4QW1Z9+DoOO1GW6vL02X
jrs8HRoPERFCV3bhbU2p2MZuMAHaIikXjBFOrxUpDb8fxZqq+NplBcV2m+/H7UfZaj+u7/b3b5Q0
fvJGm9AOr3J8D7nTfVa5jTtd3cSCzytrTvOoTy8y8V+k6G6q5bwXs3WdIBv0cXuua3xmHLd6JI26
wYpmLm801F9SW9xK1T+Xo36AfC6968koqueg9N/5NB+B1TmeOWONw9KYeomvHeYRYxJD37dxLJzl
Vj6zDwnwX3PxlpaGlg5xvjtQmyol16mT9YRG++PAUw3TNCe7UsyD+XKyUlmWWzfmmhCKd02l7+RM
It84yyVvKkIwOoxOwn6nZPc1Af7jaVqu1hoqhVZh9okkfDQ5RDQutOxOT+FZ+CEvanT2hQi/eB0G
xf2gD45X7AoEeKcEy43h98S+k9G7Krhbxlw90Utd5k8AQy+WM35RiXE/5M02o5K0Sj2wfXKvKtwD
tnroFimoiEDc91l9b4/kbpTR7dzU1DfSc1+jsNTSc2ELa5+AqPDEHNRURsy3IXPI1XNgqVEeWilN
HBc3ek+bYQdNiKoW1HOKXHycMf0sEYMDb6I7MxDAOacsRtKg9woUJUlZWdugtI4MAuV2rDkK10Mc
lsb3dICVXcPR6bN+h94tXed1/0an8hxHMOJ0bkPkiOC8YE/OKMk83zL73TjuOo3LLBjoTvnPksoL
rArqYaCZ6dxT2OwmptMQmVRlamTwkf0AVuhwHUh8xWhiOP1robGldcOH61+5vhy4I9rF8BqWEaBN
rBspuBSQj0aRg1RNLaWbgfMPNrFaaaioQgwFSQmlAklMRHms+8iTZyAN2wSKFmnlibtDQ7sTYEFW
cx6v+4INuCarg1honWVJb01kt8U0Ol4QIC9OyNcmIX3TtOHD9bvUJj1Z6Ppmmm32dakTbHX7NZ0Z
TRAOUuY2PAmFC0cQfqZYE9dhsiDzxGvBvQ915e6wOVj7IR22Q9nj+mZ7PCLOAg07vMc1wszGXVqB
i78IPy2GS9qviOK2Ge0O+m2wREsc5gvZcpNnNN2aoPuGCLDb2pYiW0d/V4kWPJJGcCBPqzjqMXCX
AvbDdgzuqvqmzqGft4JGjiFqr6brAQCXpWpwFRkbxrnFFuXFyLxxrLpbxd2/jjs8UwN8IUjMfbTz
7enFGLGVdIyEngFJZ+0o57ZsUvfcvQ9+8YWIpnVb6YhLs2AzmPwApkxE3moR+06VvusIQiiaOb4V
tFKRDMhjFv6gVsZVUfU7FlgGKDCqvRoLKDbOwBOcZQ5o+gdFqeU80BiO7XRgEKFbRiubU7Ec9evA
ZS/3WSHSb6Mr75aBGAcdJaNlGJxLdCggRSr3q1+gmwthRAOLrdkcLz9jCKGtr0O8ACfa9IO772iY
FDUgfVpdy0DPxzdC7anrDaz1tFM2KEIWLldwqGWxhtFaXTK9gT/QAUTLUi7sZcaI9fwVlVZCb9bA
gjC+SZN5kve+mQbeliamlWYE1vY6LU8GbiuXw+t2BlCuKN1rifEQRAB27TQSu6prhkfHp1I3+dlX
e5bDo2wiZwuvBa4Ri1Ep1l1Yv82QFtZaHwIdgbDEmpLuR2qO6hyZgDgzo/nCIH4mHds6tE1/oL+0
bXOrvpg4lGEfI7DAroQnpX1DtbtTwcPQ08QO6pDEBjAG9Tg+V6Ft7VSLISDNizXuPR0RYkbdYmUw
JQTWBEkXNLlV+t87A8P+iMbRITAoDadbNo3a2p131+zKOjOZ8ycUZVWwB/zFjNEpHkR96hrr0azI
dg9a8mlEFwKgT+gZ49hdw9iNt51mCqQW3bhOBGVJ8k0pqZK+IQDfPlksfrd2j31CoY3TZliNxFTZ
pzq6tBReNnrg34R1+aY5gbkzbGYG22XL5gOsAnyPUaXjanZl7gEmpNvCwHVI2HzYLaLtYpoefD3Z
h7A7hkUp6wdgG1JMC6bVtl5RJFt3DPun1qBnnvyYLUK6MxxsqzBKN6y98PebOtshO7jo6KQ9MlzS
R7eLXvmkvRfQrGQpMno+nGKIsxSAZ1DITbdJBht2jyKD3Mjr4cZnKtk4hXIehLNWqVWucwjTW90I
Z7yb/Y5G8FpZcGBxUNM2WcabIBLrWrfDm8FO7QuGF+ig0DEc6VSXOVFbNbrvHakiB1cZ+cHpOPAm
XcQg3nU18D3VI3W3jZndAQShB1JCCeOpI0AdmIAWhG9+cF0WPr1NmrqYYjglUTV6PXCWQ9pKaysU
KviMa7TRzejNjeQXaEmfI4DqWznfsGsS6Ph0AnMlWyqEeFT8Ciwgwow0nGXtJ3Xnh1wle5WCaG0a
88eAtOdOhMOjFmMOCydtJaCF08JUOJAb01yBnE23mpnYqPyG6qjZr+6yrMdYgz/DEc4jA94JTam7
LvTZhLMTH+ZkMm4YnnfR3N2wSFFer3yx9Tuq1T4uO9TznjBgKeGDMRnVEb/nAGRklo1ncKlqO0ks
sGzsL3FiTk9x9S2GQ7pqpXvfF517cXc+CqZ1OIyA1mp6DojK7ySFwW2UER8wx77HdbTzhdnubYGJ
ax60XZUBEMkS1g0VFd7MLyzyvlxtb1FkWFVReyBULMRT6r+oKXEOelbldwPkqjS3zzol/lXvELTS
i/hN87XsJHyUIXSuCmRYw60sB8S97XigIdnd9suDCejhSGb9zYAklE1zY7BX8hUUTqiqc2OTvVT2
R+m2LKv6Di2B7I7OABoWnowiLmHBBhvJoVngRaJkKT67wVE543gSKeYalPR9sc9HfMRoUE499hLk
VS2dDr0UJ0qfOjaajEaID7HEtF6zKrjUFnYCmBqrftJuBoxv62p4Ae2FJcehsDKjvS0EcXsY6UPs
89zlzj4OgofSXQzg9izA/UHHrJrPpm6cY0NTE8mxSCp/W6TjpZnJDOlm5MlT7rIZ6Jl33Pz5Wg35
/+ri/15dRPj4p4qR97X9+h8/UCS1083X7Mc///GcR+2P7/9xivLge5H9uch4/cXfq4yUEqkrLbUq
R5rKoNj4X1VGzflNmTr1K5KpDVOhh/lXMKTSf2Pksm1dSEJMBNW3/y43Svc3V+C4cKmCKWOpN/5f
yo3i53qjJS0LtY1tOYL35khD/ZKWovdmpMi1B8LcFZ9WaPbtamzvpZlsWC7AtrbPxmO5IIeuD6OO
3gzXfHZDDQm7BOPjEeuo9QJZ4cPEjPF34YTWUsv7V/LM8v7UEsHoksIoDOqiHIg/VyexcDpp7kPV
Csu+PeDUyNc4a5gFTMTfiwnSNxt/d316faA/tEqrXHutBsocUVRrd7VwtDUE5wVosYTS1Ln5bEiF
4ayFxzQac0nqSjK/Z25yX6bWLtN67Ciunj3VE+NQCG3j0PYUVKzxWzA0+qFQRBLFStcPOKAGJK0L
hdvUkmhbWcOus6IIYlUs1kAti61M5UeBfvgWOdKA1fLGCHrUBoRBeK3MwwNu1HiHMz17MWD7qpqV
WNo2Qu3saaK52ilsXjVolwOm41PBgHpwkq7FAhwmt1VEy9XpxXsSq+gDzRYpXJVtglnmfbuBReMq
iB4zJ4VHJftTpHLkZcWcvCwRACvIFLZXtrBwzYrNYGEP0bmhzfc0TJBerc7UxR+frcbjY1sDZOU4
7d5N2DB36JCnKAqOsqunXdkp997tmZjQLG3dKtI+NGoLVlV3LJHFpw4g9NkRwKrnoT2EthltSwfI
k+2W6yCp8lVYmdlTpgfJE/hiqnzrcErkyjIRTvYArQ+zggQWDMFDUeUDJyF4wGE07UUINk616il1
+vkelgJwQRGkZ2NxExdD7uwaGF29G4S7LtTHuzbTxrtRU7mnV2jHqfyu3TIST6ZWp8fUQN9xfZqQ
7H270lr31uiV8aziyr9Vtfb7s44S+DnUs6M9Bcd4KqEZTIU7rIMRjC6lCjbBnNmoDE8JC5EZFhi4
t/k5XjLgpcyxmA4nF6vhDfYmWMHLQz6jQoVvcxmbgPJYyUgCBqMo91lnjxfVRXS2lgDpdG5pjZKi
traIL1rZwn6S49DcF3Ia75KYsCwrXqogo3ORS/7NhNt8VUSahaq6/NEKZ2YRluYDuBBsgOCoou8C
q6/f6s5r3CbZpvbZ+E+u/SgM+ZjEMrktyS42a6bMqjlzeuajNpjopShkVMg0+GLIEY2tooRlu05g
N4hTThlaHyTa5lPnxDOqMiqy26FS9zl7wW/kpN1rMXZODeab7NHvZE2rP9SSoSSSVo9ok21LEI2s
RWNbb7ZjEtn3JbIllVT3kWzte5XF6aUkj42qdXtn+HNyoehC4QmMjycC4wEbcnO6nrs0iL8r8t2o
15715WTmfCN2E5Z7HU68EnOVmatL00r93C0Pbj7SQrR9/E4i004UVuZdBJzWK2yK+1dxdgz3kNJv
9aSP8Sl2ggq8g64/j1gk6NrE8deiqO4C0og+/jS7/A+dGuvnMBzGQlsaNoBX01bCcXGe/zwW4hqj
DiT0dM0IMgD4wnXXzyqCCN3+CMIIOkFiGefrV0EQlV7NvsvDryY9rZ3dN4zfW/xb5h05U6hf5jnb
zX49ee6Q50+dFT52hS5OMuoOlrDlOZj64NK7mHODsbipWgcDTuVULCAJj5RiMs7ZgDHd0iaM3KqM
j71Zv5ldAalnrmlVg50FuLYknTpacAAJ9NgHrfUaZiHVaqs5EG9YULtbd2U0vctaJDtL3VVmwAVU
6um4zVBwnWLE1KfrV+nylRYGfxNt9kv76/eDSswjItJF1W//OsHoqqJPrBfpWuBswOnmyPJN93WL
NFcKtp2SH5Wtu+frCJXX2hfTmux9A361IHgBDQzRs1f4T0H7EOfwaF5kF3XUuPvijmx5+z6vKCFE
ZWD8TZ6msUzNP02NNr1w5zo7ImHVfw10LjXGarOc0nWSY6YsOx2+qb9j4ylvumWE7XBbl1Tbjdi+
YGRbioOTu6odPu8qb9p+j0r2zbcb8+DnYcx10GDt1lNtG5Crejdm2eqvr1/j3+dy212WPMRLketk
XD/QnzqNftJPCro+Amjhg52LB8iDkOrM5b3J8Taxo/jWNwzrOcA2W5vaS+WUX8qoqHbivptn97aS
rkPOHf1IoCIs6+MSybY2p98mO3hM2sJ6dlIfmbqdHPyF5U7hbLwsfrO//iDi2oX96dBbjsvdyOrN
4VagffzznTgT2d4NOlLuuXYhdXQxehpt2psRRiZijk148cV8rq1Y3JmxRQAY2xAs2npwmVXh3lD7
YvGk+piSsxPRHcH1Fjb+HZsuNgsZqBq/bQVuNsm2oU3jAzeTs6/7wgHDJzpviHLz4fqVwOSXxy6u
Ec3dXWn1IUtKL0sCAR2LArrjT+95mdN206PHpitn4dXOO5bptV0L9mTLg64p92RWPhYOkq8usu/c
+0GbvmV5arzWrAV0PX7Lw0i8UYWkxFGW2oGOdPw6Rl8RfNoUzuLhtk8EBaAwd1+6oqMpiFMLqyjl
3Jl1wBpsfvcylIKlT5RVZ91OP8BRZ3d2TmRaIwmtkOKlto1TRwvoC+0EhPjO5Fy4lVSuY5AbWQhg
dIVbHcNBCIe2SKA1hMfI8e19H4zLMslpbUIhwmGTwvOdMWJozcUH2hbHBGi1CEqcjpndcZJdXRry
oEU+xcMsnbbu1GX3swkPU0WE4/R2ptZS76aj5TgCZlVuI1klpmQV9hsNHEbeGR8T2Uzr2GZ0zQvE
9ZNAWJpHUXZHXoC50ViksGYN0kslSQkJHIfhOY4JpRtk4gEA5xpWWnIXUio42rkDmK3Oyxu9EXyV
F+hv8IVm7C173W9uzSWRIUFtoiX1S2sjblaR9kCVktAgaUOAiDK5RegjnmKT4dXxMTgNTiWeytR3
t4Zm4UZZhk/flneOhdltyLvWm2Pnb0ZT+bOYYFmus1LHOK1LRAw2wPufb4yuUlppNtif27LZhT5o
SlBXznmu+/qAsQdp5IDXW2Ii8OqCzb5uaJ50mn5vN/BA4pyINhYSyWtoWm+KsJ+V7tdvKkokdBdU
PExFlOqn8VbRYuWkrcAZHuFijO8ULV3aNU2+oTX4aPVJvSMPSgFAglOTqO6jI/Zt7UxtRkcrvDeM
AB6taSAi6tWbD8vZoqYLKzOIjn89WBg/51FySEiiJDnT0SXHgz3bL7N2j8Q1ETbLRKsnraZox+Ls
t0SAgRw8Xx9MaXlzV2lfegdngOOzdjKd6XSdPH4frR0KL3h8LASIG3fBHNeub3qZsuBEmdEFx7wP
kyNrzr02tn9zSsXP2Z/LBEl50aTCyI1nohD5ZayLRuBXktIdjU1gRM7syOcEPOI4Dd/6mvBq9rf1
sxOa3+xhfB/wpG0p+YKvtnvzi09zlHATr8BFS0Ww6x8n5CB7VCjNzoja018fauvfrj50IRxjdsXM
Mxbe5p+vPl9Vc5kzDBHCVd8JAuFoobLZC2b83ten0nELgDNMQU0UibO03e9WI9ut3pcLcIOHNsT9
Agf12URiegSmSYzB4lIg96u5BX+H8AIIDeDDOr5DH0hEJf363M61SywDezfPyef1maMRfqflU7uV
odHcGkPj3thmKu6hHh8AsWrsK8mpCYdbCw73rSLk8BiBxl4lQ11f6nGi/iqIcq6Xw1hiRAeqnwsW
0zwdlHyOuOwuugMjSoPe89fH8d8n6uU4Oha6KJvL1nB/OeVG05emoUkauOQxL+wMGeDoLL0G+8EF
OxjpHYHq133t080exvIhtn1j7+qlvdPy5qlAIrOuc2e42G61bzKpHRLpBpfYIlmODuJqdvIViY/y
IR58+4CrP8KPFzA25QU1sRzN9N+JnP5t6WHr6KnYsTJh89+vnygHYrAEPCyQ62WBObTaCebfBg8M
m2o2QKyh0h7Db5EcIA5om2RJ+eZUr9Psnto3qcRm6LMPn7WjOerWG6GUJ0enZG7ZXbi5bjVCRNxB
+mhdP2Ft3dTSn780s3z7m5OzHPyf1h620JWUugB2qKNa+2WIpZXpwiBsEpJ44jc5gldK+945Bcof
b3Qrg8ANV/Nbke/6nmZnBbkdk2knTlppGzSVOODDiJEosl7QZteePVHCZgAkSkYrYb4O6dkE9can
E/Hf3J/mIl776a1Ty0KjzRLOxkbMLPHz/QkCozJHMs3Ih233hdGEb1S2txNKTET7vrmL6DvQBwsw
BQKDS4fUPOmT43odoJQtLfL4rCNp2Jq0Fe3IcA4DqQ4nzAvmAZGYe4/MBSCGNeTf2OTuUIvSV0Cq
dk5TQFhxIffjSLMoSsZ+A3FKbRnL/pOw81quG8m27a+cH0AEXMKcx+29o5P0ghBJCd4m/NffAbDi
qLvqRvdDIzZIFZtmIzPXWnOOKVC1GepJz6i4RU2AuKs0e9sn6S6HlsQITjEONTaI03/5I1r/WFUt
1UBRBg7aNC3Kub/9KtrWBVoXMYKi1lWMGq392D6X4LjWdHBabDOMjpsqx6SLuKdOJXu/g0KqgtbT
h8xe54Uta213N986ejmQkaH0Kxeq+sKhAbQvyrx+4Ig46z7vlr7WlFfLS+pFlSv5eb4F8LcxTZ3G
uzBPXY4hI5tMdZ6H0XMR2BHYsTB1lrkFeZWklT99QBaun2mtsvXa3oa+PpG/Vmo+/FgxL0wAjBeT
pk5a1Ru6osV3aEa/Gs1qSRe0h3JbGSjXgG0s+8YPTsMA51etPfPiKNu5bVFXyifBswMpRBxOyyH1
N33nAo1rvV9lUcLo0awi3CuW4R3nS6b046alr8OAvOk3Tkbkbhzk+VvsrHUveCJNw/xNOBp7rtQ+
i8K658ykwBiTx2b2JSyjQTuNQc8MEXbsvmkx77dtmB1TFdl6ZrjpI0VLVTqd+xixjYVq9CgcR0ei
19qYeZToQRRTssEJAEZQC8JjWzJKoFMEYa81UYcMuJhPwHnI0uwmPv7AGpRgxbinSaBjrsMmW4xx
sglt4xZBY3kebNk+N0SahEMqryr5ir6Mkl1iacbarvHjE8JZrUKO/lc9DNStq0KSnW+1HsNUoWpX
NQfnX1fWRjO68uRaOBNtxb/39e9cidS10OFILtIAT8bX92iTAU3vqS1uudPhGmyE+h3PI+6uTo+O
6qQMT/Puc17Jqbm809fJ06LlZfrn+YIc4cMLCANSDLfeO33aXjQqPrptDnRXMhHRSmTuDXvWN4P4
OlVE1avqB9e0iJCfxcqlFe1JqYtrVdb5cyj4E3QxorZCyg9FiO5b6Jd34mGtpyaTPzSceGsRYFmo
5zfXfN9K58qxtF7gkeLnc2A6reeaXivMRzrJEsmZse9Y7dD1jBNnh8v8irKgXaZjpS2kixXMcexy
z2x2qQ1Nt1YsmcOHYhZrYDE6i5YZLcJ9ROlVqCNwd1Qk4C5D2QJ1pO9JpsJx9Sb8naEqPpQwG5+J
d3eHQr0qih1fq5z2etN7HB+m43vD+3g/xOy1rU+oZt5Lxq2cei9NMGlOk6knNYiMt1M+yiVutGRh
YrLZhXFOZENe7EuhX9OYcX3u5urt6y8ThyVDUNOLj5EP2ycpKuXg1KSsKhqIHUUvC4xAirobw/CV
9LkHM6Vg6Ttq95pJZvmITVyLCIixO1ZeZt/DmMcJJOdAACy3VulY9zZuSsxV2JN1TQlXWh5xZopj
7SThA66tTMNtGQ4st7CKzlo98YqUF+271462Q6gH5NPoSwT/0f+v/yu/fW0m/wNa4paHWS0nrfY/
95hpYkJZznREqH/f6X0/aPlfUCxH/H6PSRppKo1zGdERryDtvUcccqF6ITL1QrC0Os3qtQbRc23T
hlyTVkUvsjRz0oerhQlY6VNQgS+0Kr3kfVqeJV/Z5jD48AxsnMgKiu8CaWso1eYed+gLpyZjWHrZ
rib2ZZmE1o9EhMGeuBoc4AhANu0orUVysKbFLepDJKQRoRXCzO2zdAf7PHhQ+v7zdmP+4/hjqZZG
G4PzHBFn/6hBZFzWJKdRQMti7JdabcvjOF2YbZqHwbsN0xoGXL3day7APuqieEm6k77XLBHcE9kf
yqg2n0DFwDdKwjuymIPIVONl/jy/w12X1gcKUAdPfhtT18BhE/LWQck/h2kN8QeZqtVuTWknhH/B
3L4gKK+nWDzPCG6Vqnpn1MPrsi7hbPtR+hF61k1EavpqoClcRYZxwXRbHK1eS496gVBAEvW5/8+/
J+P/syvbnE0QPnJI0TkA//sBRVOJlDKm31Ng6ziSA7K4B1w5NIT78JGorYTbShsD2twlHbSCvbeh
N99hqSvCAj9eBjJQS/OjMUVTgTvBcIK6fF/qwQIXtby2rfa7dyJrl7DQYGMCsMZG7G/MrIiOCbEr
F7OkTG1MHlWfdiTRb6iYUvnCDNp4UQrw4WmwToj52dBDap+SuMcsN5nC1aJa/Odfhib+MRu0Jl/D
VMwzbNTtv4evY8Qy+Rmm5hFK3nUEE/M4X8pO/vXqz8dEW8HHLAxh7gKXRkktaAGje0a9ZVZ3SdDF
BjVPCjROSTGL8qjNeXs6vxWMfrQbMec+GcanZZXVY75pnWZEQ+nJ3XxrDVZ1MKpAXTDZy/df53j6
jPiS0Bx7MtGAHiAprfTCuY4cuU5FQMiAI5Hv1iiRFiYouaVwvrcOAvV5k80CHFPKGOLyZ9L06GOW
tEMMeQfOWfOKapqoYML4ZABUDQ7Oi0SM8a2xSfwx9HC4G0rubrqa7B/wkyHCSZfOBj6BzocK1w7a
t3HsWNuBJ+xapalONT6zBrt6xnaxVVz8+tNTR+q8cg/386HCKAmN1Qw4j1rnyIfZpe9DGQ1H5Ibr
FLXKJIUYjvPF5+yGmlbv72WvqrTiATXmrG9raTTpM4bLS9dTjcFhQhEWo+poC1hoQsV8xUalLYKI
MXek4Fta1RTjilIvv2YuKNuWgc6cSh3hBWzTgC0zG02mcUyfXtKuCvfY7d3lPE1p+zHcV6Jwl/O6
hwxKbi0Xy7pU5EYxVeUOu31YemEpv5XW8AO5TAdZIOHXEtGNPqSgss7zpetqbwOdEl90mRMYMQQW
fgjIauinONrCOvkw8m5MlzTz0FpEmBWZyxN2nFTGqm0Dwi4iEm/Q4+5TMSTByrSJWMA/saIfpB45
N4PqMspg449JC4u/iXduInl4cPWssJSWC9VQ5EMnG4a0yuaa5r71Xx4o49/tJFMnyJrG9kKYdO41
MNP/vrqMvCsbW2WzpI4WR+SuO6YiykqUbvAE4puLe696B7QQdSgI3yI7zqllHHnjw9jTgJhXRnPq
IzEuI1LALP1VWxYq4ATGM+yKx7HRXpx+dB5tab3GrTv8KHISIwByk/qnqjgzo+SRky9Ajuv6q7wn
83CRaJq+CfMxPGqtGP5L3af/o2QFG6QZLKoIHQQQi7/3ZZQsRhecpct4LvUJKKXg/2pt+b/m8ZNb
DN01H5ujmmNzzFSPR4B0jDi18rchyrDNjvkPMnn6G7o6/UHU3kpLBxtkvl5s570zCF373Fj67/+8
CurmVIn9W9Fqa5h/2AtMXdD9+vvUgkZ+RyYO1EYfyyadYjM+zXuc9Ur7I3kjUevY9OVOgZe7TXv3
J4xD80J+IKQ0T/YI89zq3tnR0wQyCul532FPJjeOtITaS5ERERhamxbZyQPMhb/1EsEDk2nZzUvQ
BGn03vBRRZKA4OFQxEZ2hgaFlTPjKYXD1EeutmrrNtyz72LamZ5+o6m7W2/qm2n3HGR6IiGu2vaj
etWr0jrrNNDPvd76OzetvZMSjfJso+cccn6hoidyydNCxA8NHFpO8JHh96csbgk1j4DPdgjozoSn
n7pQMy4pmrZ7Q0p3KxXxXE8XN0bTHkZIQqr3YfrGpZUMkwgzB9nIVp5GfGfzgUMEJA73Dlk7yRCy
86nBwxi7ZJsKHZlpdhwjtX3qpwtRgiq6DzbmERj6LqCddo2mS6Z7qIF78+ykCNXktMcO5EFtgPRP
6s6gvTLF3lafwCuUk51n4RJ9BGfZluCMXInPEnrqGgQ0OOIOSH7QIF2YMoujrovxiZYnxWvdAzjE
vy5FAuhTGdITU2PYQ6VZ3Yqik1vbDBlWeoimB/CA13GAL6R7hbuH274zSzO5hpH/WsNCPFETIKtc
yiyOvg0xjOpQ6ExKyEzCThdB+w6y7+RbJ8Qn2P5GuE0GCdx8EKV8DfFWrRQThXpcOb/m+UmOV7aF
PLQxtarcjQ00LGcEF8ykQeSR+zS6ffHd8XTrtUkA20Kfyy/dZhZC1NlgbROn4/+cCdduPssGpSl2
DgFLkFODI33KVd+WuIxtu91pKDXflLZ+VZEkLPrSBjE6jcw5Tg1TBjXPtKv4yRpct3HxiVk4hlW7
CFwj32thdlATMvFc3VllpXWZF9u/VtxFF7VX6BPmQ5BUeqlxUCDc6b8lUZ2capk0x8jSnnMSz1Zg
SUh/ximCAM8iaS/BMJZPrQRsYMbej9Fo0vCo96ao3+NW5hA+AyQQJahchybIbn6DNFnnIfFflBpg
5dBUgyfFD7u7gfe+c7t7lssiXpNq+t5n5A9IKNHPZLDAeSPmsC0N5uRGXhLQIB+C38Zawhg21gRt
ZCuhtkzTMKcd6Nj+nu8cm6B4A47gpO/WjoJK8Ti6siJFyjcPwCKUpyRwd+EUM5Zb4X9p3pu6+vee
m21ysDNdmkwmQjNTnz7/L0PX1vMCf+jxnsQcvGIQEJfW2gVdk2/q6Y/XVGN7qHz/4reqPBIabB59
LbE2pNOad3BH7ItZsQLmVqzAzXvrsHHlGS/OTk5xonpqSQLMtB+iht3EGzZY/8kaNbCTSRodcYYW
Pw85qkmvNV7sEc72fJso2qsDWHTa5ydTgkXTYpxOw17hbFrDevtr90NgICzQ2MYkainbkiNMlvPH
DAHeObHfLOEQtVs1CRiHaC3WBwg9879tK0RqSpA5a9mRhFUpjIfMdKKt2cG7i/lkJTldb0eoVxvy
KbN1JBoM/DId1kUJtLcc+CN/ybs4gzrnIW7cqzpdUqxS9IbpCYjyLlLlrkcp1XPt8Xv9EhL4ukOU
7nru09HNiF4cwuZBzdEvmgd2eiyPdOGBFjlJsFNlCGJ11I4JjQ8xGjXLsqY9OxNZCG3EBcuc9oxA
jAb2AF3Jwxoi3cJbBSqkAOGxxqWeO6G9BUgMtc4XXj7SR5iEQSPMP7CnlQCfb+7qpDKvKTLoxq9e
tJzuTwfV4RTFkbYr1MpbVkadPdtCOTsyCK6VTJtNPfewIDEGuDsV+xZg0Xes0DhWgWlsW+KYM7v+
lVSRufd0zbkhhAyBSKmT3WqsIALjrCcfGm++aXSS/BJ0ZLWfnaRTZCejGv96FZxqJTiNWNiw6Hvp
FLno+ycP7tW5zyWtMCO8iqoRe7WT1Oe+lj3Ar3FlPJE/JvMkDWFFThBZAuWCPt0Wbv1joDK7mghv
V00gzAOyAHEAe1fSkDH2EBqFNaKgNQYBPUxAdiLTY6PpoQ4Ehv6LAkdp47iZszcGh+6INJOtMnT1
wgmFv47wAG0r1dFfqnr012pRptuqJugtLr93UfNg/Ds+QPJW+wyYVDONnL4euumVYg53jCX5bv6Q
BmRaqe3utXejb2MBtLkAcb6WuZqfa5KqzwAPYrLSaAwlYamvRalmS8y4OlMmDtHEeYwMFwnKvZXT
BQXx4UtG6Hk4TH0Sl84kXNT3JBGvYYlZEPeaEZX0v90QkfPQER8zAlJDqj0ldhXukQ6Wht6Oy4D1
bJVbZcyI2VTpqXBpTJbatBtu852KzHTnlTg9A2RqvL8vtWJ7l/mVTw+S+AX1yZEWcy7PfYaJFk4R
zuDYhIVLeaqVq6dBht6xtVHOqypRG2pcGkc4mAQV+op3JnbDXOp2rr1TRgzxqh06WIlGfEuZZD+k
kYERJibm6khAcW1CleKdTZVnjFYdIQc1uRlUApA/4IiHez2It+VUEhD0i1AAhuTI+gz/xyzrAWJz
5LcbYFTkwYyivwm9VZFoujbT6ykJvv1h++NwCAUnMgsaZbqY7zm05nAJm895qpu6BVQyIxbniqDN
RWK24oKwj/Z04vdby66stTTVG9UrAVeTPrQlUHvWZwjiGRj7J/VjEN80v0rumWG+fH2OLe6HPx98
0n4k5hIUTELtt+AdKzadicJ8+u+q3kzv/XBLpqmbjYxjEzIr5nvgduIkn1FbYYeJB8zdqVqfk7z/
SWdGe24rkTyV2a9BpCxMamre6/6TWIEBu3ouN42UyoeXkbc+tO61YJh3oT4n+6hHGxfFJHlWYU8O
TmH+0pzGlhjd4bXuNGmXtxwv+T23kwLYNu/c4fHno9C3g3PBUly+B6RbLwho2HBw1PbZXFLHMll5
ZlBsC4qnHbYKd8nJ+7vLX/6bC0XOZiD3o6meAkQ5T7FIJ1t00T/UoQ/XoVY3G08d8BrHcH1xAzLj
JSxsrWepsiX2eeklY4Dlt+kdGmFt520sokG+njuvZw5E2EK4nZ/AnLT1tY/9buGnLmpDElOTA+K2
U1raCORKJ+XET1pSOU0+zQ7+gXAmLHeW9nB5i54YGMEvEpDyj4yyFaujO+kNudj/98o1DZNVpkVI
Ctv5jNfa3zYD8TMiNwyO6HXF4agPY5CUxZPn6f6uV6IbEIL4lE+XWKdC0h38WxU58DjMrefCVZCv
MiFE+cs4nnmORVSPESvBb1oEUAYd5zYo1m+3RpTl+Xl3sr2qWSeGjhNzup0/Ib362ZEcE3HPQrzE
oxWfHMZXFc6VM+rCCoBmXa3FrMPsiG/eKpxDk4ET/lgEzYv0HLksNENev/a/zBwIKP+XH6qMywCO
KhJyixnuuWfRGRbzS715NTKmnCNxvGoi/Ncwdz8d8tD3BBCAiK+HgvWYxrLfFNr79EKNjeSKc4UY
HoeprW81L3XVjNdaFLg+B7zkKM46kn/GhSFirLWQdCC0+yMaotRPOCXn79TCKPxUNaNVEVXFNf9d
mZ9B15Xf67DVyGHg4WlH19gVY8WS5ernNnPHZ9sMzK2fRkW8MctkPNNM1Ndqrftr2ZT0WtWqXc4L
ftBE/aqPZEVFQiO/IVlE91TcxoNwjqnZOA8zH148vVzNMYRQZgFs/8tLfKrKusTJ+TXXnUe8kJTF
wfe8jJUaMvNOzKuZVCH7jdKZknpFtR0sjJJN2Ke3uYCQijFgo/lZRuCcc70a90PNjt4fpa/Im9AY
5CCmidaJMNGOabnesXSr5riCD7ugNgNXC8FqeHOsYCPNsjpp0/loHkXF6VhOwWDhOrEGQjpUwQCg
DKhvlaIKnuh+TSZIwz1ZLSCDRUEpe0xp0lmF6x11IEJOQWwgqEPviOUIj5tacpqkd/A1bfozd6rt
757zNrSxczR9B/aYylI+3ybkBNFEMak7x0QDVOTIZGt5YIWyRLNXUUIij6/Fv+aeGtLXv7pruQ42
SA0TOii6dtLsKn5gGNrMhznwDfHD4k66/XWADHS2rZY2nGy8PaxtdNnTbVjZ/d3VxnZXIBLRkiT9
Vmrqb4z11ubr7aEZrECFSHqxqBKFSZlzoWH8ZIjC9o7wTciy4qCuhRX4ssKmgecoZy9UojVRe8OP
OlHYcF0AmEHnbOaxRZ5IVMuwO75uO7OrdhAt5Moe/eJpyNt3t6+cNw2hVco57jBf4ukVFP03KATG
GaFUdHM9/1cZGMM3gm2md3Gjb0VRDN/skI6hGuqP+V8xTnrP9XMQ5eG51OL1V9etpar9QdXAhMNj
48qhquxduwNcrDnOiw/1MhjtGsq8Vxxaou+uERS4HGURmoA0fpU2eXE68sOaDvhu1NtxW+RB+Azf
Cou9a52qesK9gKqk/gruZZIU+2qo1qkZaRNjUDsnNHHO822U8bfokvKnTh7rNQubDL9EwWnZ8LzF
fDt/QpH3r6HygFV96CxvafhD+jElHmup/j72/a+K3tksf6zy8NWhdHpEaV9eOKDBoCvCCJ36vA4Z
WrkupWXQfs6rHeaUnLXJUlEiSIPvfCDuMO6MPc3Z/kW55JmVbTjFYfKokNhnNrY+QqIOPKjXubji
VCDXqjloS28C/eWmZmJk1jnly7zd+10O75dczXPeFDh+fbU7c66qtwHwtE2s9R8jT9mZYzFQrVqv
fubwxDWeqJcW4jMEVV2sDYAMyIWj56BQ0lWKCYbexDS9T6GyNJnK7XQ4mz8rajnusGEomwbR0Fq0
ELk42SPaF572qoTWZxZgzNG8Sn/VXLKpU8Jgq7xvdhW9o8U0nDo6U4XTGRxZFRljuuNu/rjdxyDy
gCFRIP95SXRl7K/mf1WrP33LVQ/WgPkbGfmwcBPbP84X/KD+MY/oRGE25iU0w79//flrlK78hTkb
YcjUK51F7UWseKs+N4knmrrHZUz3GgXx0RtN7zg00UZajnWFhu3cNFQI5uQJqscMq3ENfD+0q7s3
XQQpBEtKL1IQ8vIRBdFHbsjgHacj6SKNsR7oUm/Uad7mp+R1zpf5lqNjt6xznShW2zMulZ7cayAv
e5Sh5CfBGz0iIPfXQsNhzu5svNAuIpQpzde24qZnjmXwH01ya5i2pmuy0PGHR41YW45JZoBpDD9i
29rz7AwvIi1AeicNUjzNeAr4Hmg5edanUxuM4+r6TTAH9dOh3PWmo2ILZxwj1PQlVgE5erF7L5o4
OM3DHJ6CrVtgncZ8PlyqyB/JW6yGi5nWzr6BJzf9L0usmxUb/SH3PeW10eSrGbrKFfygfa789Kcn
GJvkhvVpmtHvigCRF/KWaUyVlnYwCPGy7f7Fbm/EnxdvGYKcS9CGz/xq16pX2r8KSbkwjWVGR79a
IlY3XoHJwBZls2RqIdEDde6zaJJunSYg84wsdp8NzU12xGapCHr7XTFVxEFZUDD51WaMixSRcslE
utOLbyaGqG099VITvLprOw4cyMnYJEYa+8ehU8FMTsddAyjfws9INmZ00SzDXqQfNYS8iJnlS62I
jyKo3oIkpiiicUwh2flbkaTlk4/y9cGGEG/7siNRGh78DyTic8N+/jD9LJr1LtNhT7QvRux/6/pO
uYZGZr58DWo0ssP3kq14Dwr/QXbMcHWVLcqc7JZH7NSJJ2/omM1D3JLQ5vmMC0Mr9B5W4OavfRe2
7LUmNVWYBd95LDxCX+2c9bx2F1Zuu6uq62NGBkUGACyWP4Oh25Fypb6qNa0CfcJk+EXx2xeKekVA
42/mVyiA/M1IH/RKsc3HCpUqPEaDy1CblbX0459ScTHTJPanDopiQTMT+Dkg4l2UK2cNAuzViPr0
2bJbCoFB4mRtOGDSBTzEDV/MSX2FPAA890IorHg1gpCKFTnxjWDLBKLbNZhtt4RTJwvQNfJaa6Af
zehUJ0myNfPiJ+9VzAdaACbbSDZRXx8mhetrnMbWou7H9sjyHLzqNl720ED5NX+2qNX3LhfZyScp
1JmO69508XutWNmAvFkKqY/coAeywpemqxBq5NfwFlGGR+AN4dOAF2YVWXm6T7fJNJfJCNbeBkbR
bh3yJYlHqr31UAzRdnBEs8sYyLz0dOs0Sr53NNH4wqBrX1V1OPch4IVxGMc99E+iuQoObbmjb7LB
brb6aBZncprMdc9W+OS5kLILAbYphmFPkJR5SKb3A2FI7VMwzZDRj5EuWa9dx6QSnPxVemwrt5qm
/xACEBsV2ePp47+x3HT353Q3H/EyvTh+mb5k7GAqiphHI08Ls6XexCFSGKRD5O6YD8BX1qnM42fb
0RjshW61xSJIrQ2GATgS8P5d2dc/K+lWz67bJHBDDMJzedMFqZNdGxcIAZ2s4heshD5qflVK3C70
1PO3pBpkmz4ParQlUfKZCug7RAmHZvpTgv1fEcOQnghxci8x6qalcOP07a8NW3XOLh3/q4VvGp5A
Sb0fxtZTNhoeIE7tOWW7Pje+0p7znNgZxznVQdC/KVmVniwLJQgMBPWVvu6q1prX2aMnvbRbWZlO
EHOqPQ1B/WikcJ5JvT6FqZ28elJjBZDaA7D8XUyTvyQF5epBNS2ZAT23drMkNg5jOfWtB0qpIQmz
VhAqZXoCndLLtoqIxFmzMOKHscrUaJL5qYq7y6tu29X2uqRVRJ8L9X8t4HVkUwTufGvMPoC2M1fv
OZSUs6vDGmWDsk5wF3MsGrnDe3V014YOFKQv4YGwtjJvTpAD8jfptkpF/u6Y0QkTOFw3s7CKlLwP
G8W+iBD4RYPBk4mwfoGRiElEM3xZEdPE+IQF1NI8G9VTodXtfgyr5765REXZTGzMC01cufd7tTxw
E8wfhWLgw8Z5oSEQocW0CYBzzeCM9654HadnK2HdsIqGFI7C1xbMusQbEVDToZX8S9/pt6jmxlPZ
puqq0WFtJCaAGLhOnlj6DHZWyagbb0ZaM6bLbAUKR7XX65afVutMIDJ6+DmQNhaW8dmHy/aYLzwF
KkMYM4erMLQPFwxW4920yIJpz/fUWkV2l5C7SPRWVqHJTg6bJ6a8sfnqXSk/KvyiG0lwzQ79df/a
a+1eIkr4qYYY9VpDtbacDJFwcjqaL3lrxBwkG7JRp48xnDv0EqFAY3SMyeYZGVGSN9AtmwY58pMm
0OoTcgeqQkaUDLQxIcdUl5COdWZ057Fi2D+UgbuaZ3mhBSW5ns2homvjM8NmyESc0PelK9AndFly
+Pq24qk5U0Yky7cOUdKBOVangrflyqkK1OCzB4eKLaa1OT3Z6ZDGJ4nzRu3Mwzgimudo2kHBaeLz
10tTieMzKfTdxutYbsswMHZ+mIKwjbPsxlLbrIqhcMz9XaOvFyyNsaKfolfKup6mqrgIm3NmoNic
fL3zxY00ZS345pd/PlajSDgnRbCpVFqoNNcZArQoDlci7M2Vng7VRrCvrljQaw42UXlMe1jQdMrf
i9oITrOJujVlcWDqgKd8mhgRZgBDsA/Kbe4UcBuplozISA8MPkuoZgGhta5La2IasfRGhRjFDH4z
B/E4VXhT3JfmPZtSgQUSD7jN55931J0JYe3nACH48WuNJBXsxN7CCrxqQ/J1yxyu0Z7jqqgOtW+w
roPOvhdd5B3yCJYTeYHtO1U12SO6BUTeBo9jV5j9AtJdxFTcdpN+5M9F6u0t1RTjNEr1A8yJ90uF
+Rj2D6DZ7qGpSHRmUT6GGicY9IOLEYwoO3lPFNzYD+zPfR7usIwEdxk2K+Bi4smJhflUSwT+CQxu
htIRBzJFPVchqXJTM3W+IMi9q1IHrp0ML7HkW/5qb1qxGd7mQ2YjvonETm61qAh31gkI4pR1dKYD
vk0aU/51/9fLAglxjIj57Ds5NIxBvRDB0yziQbqHsFEZHTQ1ttneR6PYUJJtNGWyXZeS9I7KgqdB
1TeXuCVsEFDiSnxi2PUUVIPLg33C0yqv+Adw+Y+t+ZvxQwdquAkIeSvDU1x57w75ZSwRclhXtmYu
4h2+av1X6TpPJGmNL7VZbEkk/zX/+YBSqvAc+e1NHdfpfU3SCKtssDL6iAwa4p6Otivrdw0300IS
hP2G5E7njWLHhw6/+SrC4j9PHWIM0zc91Y+t1CkORgL4QGg669Gp2wPmFPy9AEsM6eTHufeLx5tB
jMJPm1i9d5KZjZUcEtf30Z3m66VhHj0ktk+1S31p+fKuFl5wSlv/TePneOW4ftZ7M7nPd+q47Puc
yC1PbRBhIRN0ko/AcaNPL0FRP8TKW2hE49rsLTJTFVFe8MtZlgyfZ617B3I7tMkg9SsSTWMcQsex
nPg/Wu1dSDFr1+Yg2keWFAI/29i+RiodzToDgeYnRrImkq882jYOjOkcOO9nlXgpQQC9aKr6oaTu
dGoIKWbbc+HcYQAMn4Cte5b2Un/KSp9OfNllW2lm26qO3JOZ1MzBbHcyyfeI3tqRVPn5g/OnfU04
p5zWx8Ica9y1/8fEmF/lWbCxnQatWimU5BM3dKoUJLjpbNhUFNM1cwd6LtNHrS5wNqNsXmPdK8+Z
qZbnoWdTAf5ATPt0O38C0HvZL6RVojothXvInWQ9f/bPP4k7hrlVr7x0COVuA/rMvZIRXJmFpYIK
mI85Rt+c+TNucTKBl1CZ3EeqX2ztYmxOHVRyUrR5ldbfmf7U2NldBgW54zQnmaj6RhkKsTDVLt3n
Rm0vfd0yXhKMGHsZ0IYveuWT+Yq3DcPCZswNIT0TVnBUXD09/bkYEW48/sXn3HD0U3XSU2PwKLvj
kBv6sbMtYykGq4nf9MBorh3HhlXtYC2YVxORy/iEaPt3qfbNvpWEaic+b5IgiD6TJFeQK0fGPoxx
RaA4Q7Epmmo770PoD+NTl+ggMZtz4xXJ2jKa4Ike2T7DK3KaNZnBUBMfZOgQ1SYYg2utVPlGQKND
XOuhNlN9KVjUv/eKeSM4aOSHeGNNOfh2x1iWeuUpdKfIq4Heeq82P/1ckBKbe/rebtp9J3R7WVE5
AOVH1he4jCjUoU4Ig6+r746fIKhQpxDPIt5GyljcnQbdUBlkz0mP+yvqEP3bfXTuNLf6ifGMZ6HU
/HPE3nsTCr/zpDO8vQFoZD0brkaqHxiSTDD+6v1Sw68bgzlfGFo2naOeXGWvlEcyQtR143VYXsgv
jgqju2qDZ25dG/HmvHfODXC9A7Q0GvkHETnusbCcY4OqkyAMBGxMl98TWRJLN90VoEZWhW+WVy38
6aHJvMHYcpdSjQ7qZMKrBq8AkmsxNmwYCmiItt6VnB+x7PJfdLd/N8g6Xlgbo00pgu5I+785K+a6
9EGa6ehPvzy9o0WTFzUAp59pHx3qgHlw8FEM196t9l9WFKnmKtPPkP5WR7gLnYx5a+p04tINaX8n
hr1ZwVHkDaBQfGiD2S9FHr70fddsv4bdTdKGx9w4NGllvdYDTIQcqzfsGP0YUH3tGzdnBk537MjK
Rnc9RRsvdWw10/+bl7NBDykN7HjaEuePReKDfZJABJEGF6mS1NINLZJSYg2wZJXrii+78SMhnqdu
8/8j7MyaW0XSLfqLiAAyIeFV82RZnu3zQpypmOeZX38X6MSt7uqI7nogJNlxypYRZO5v77WPVRtg
apmfhqMXP1gRaz5R78YG08O6Z/LPlq3yDiie8rk3sTnNX3VU4p9FzRqF2bvxkuPZcSml/3Tr0jxG
A10zjCBMKgk8aowM6yu2Vfzm9j3A6TItjgwn7ScYIRPMVd97t315IANorJOup2O1cjQgwk732Hea
te1b8aHNKpk7H5ZHnSOo643M+MIQ7x3rxvRUKzu+lZaguhyoy5eWBdk2Syw6x4zxAfoz7m+isV+u
B8SsJ+R9bjo3fNPJ6BqUO54Wm4PAj0vIVJnjgduaYOkWjbcu0G5Me7R3sxq/hjT23iovYhzh05Rt
d+MP1+bDkxTZn41e6Hbh+u8F9aI5alk47Ms4equdcUaH1Fp/zOzhCSeaU+m0GCFb70gosaCYx+/L
ow4AduswuFrkukkZ/tXWz4OtXRfzFJMVGiKCacWywLoU8XAskEM3CxAo6BwSVUb21Bi6caTpTz2g
D+P2n7I3mi6Y5Zb5t74EtFN5Bh1uM7QhUg2mVYMmEyeDzGoOelNuZDQYuOlCKipiHy52NfEh4Hrp
a2WO98ufykuY6Wen9DDZWphgD1Xkcl0uqvgC3OqcFw1w3C71TjUb8ZJY1GX5WkoF8KUo62vhVaJl
P+RNXBFm2B+mlpNTk4lqnJYWK00SgO+zV8fwSAQtXtvQEdNa3WdlqjEx1QLR1Jzuk1IurojOD6jx
z22vCF4I6wh8pjr6NUmw1PR/C6AUO+wRw8oqxvGqlw12hCguopU3UDq0wIZGkz+QlgbQY2OCvDmr
0UozzGOsB392p8qZ+v39VLmnmQiCUa0xb3fGZKh3YhL+pokKRay/qhiTmnxCWwbnoIF35myu98UQ
P8/PqMNhorr8Xi36xZPt60/1QKDKCrC1L/skRPhhv2TVetsHm2PqwWbxJAp0vYsnKrWROPjWnsf6
hIF8eAlcyMvJPF3xilctH7OP2K1rTA7wZau+oL928rWj10avSc9pbVGO6DeGOC9DdcdHhvFTSlLo
93rNkurbiFvu0UgiJJBCz28a40K2jnV9yFDuz3ZhJ4w9xZOWmcFnbWts7dktTAlDRfaom8WG5VX0
NBVNU+/DoPxRmMinkp3gK/Ojl8QI8qPLmmovUg9XFOLofrF/69S339/l5lDMA30KnvVHfo6N5OT4
7MP++f7luSI00Zx+mxWKIo1J1Ud8pneIWKO09zjsvX3QAJKBOWLXpv0reRM4dY6+6yX70pgtfYVU
B4IXFB9b9bTVVOO+9wMhSXA9TmPe2smob7l+kbOBR+TLhZTk7t10jy2BopZ5P273VrAveSc2UxtX
myjW/YORxe9JEGpX5B54h/nkbTUqwMK+Y8zUR/P8IJOrzsSG5WB2uqJjvOtJnd4KR7s5WT+eEHUw
i/RF+WWS2FgthyBv1fYeRXPD64gsdjc94MkCVsDaZxVQVrIaS8s4LhGi3mVC5DGbhDvgoV9UTm48
SG3PHSC/UsZ8tBAAj3csUbyqLD/fa14rT7qln5bpw+IwZLwa+y4f5XmsAQOZxkrpjPsYY8Y2bKgr
BXsqdzLHESTCYNv7HslXBup3KabEQnQMKnVtMP98wslNtkUALHuxfGERjiIZ7AbWBx9BjiJbaI69
gzI00vWl72UFeJICznizjCL0OjmGuQ8OqEe81FLro9fS6FeQ4ETpAE2pgjnhEgny8FzTWjj5K0c0
9RlYTH2urcICqM0qwqrt5rIcAuDAJiMRluTwqbm4xs0xFFjvQm9DlKF/UGCBuACmYL4m2o5wftij
sYkqLn0GG5SyBYpjjcWO6VvCpy2Vj66rw7ap7Kflo+XVkjtj1j/WFB9ZGJBV6807s/mE/O20Uf/L
z+r5H9N6TMPOBHsf4Mf9HPN18OSp6MSOu6dYt7Mk4ZtpcqgTH9oLl+tVozEuoANXHELq4Lb9MBUk
N9PyiEm+ftIC3CvLU6OgrG1JItOyZVzCJn2iGIpkZtXb73gDjojxqMDluBlnP2/NPmSrMR58Qr+i
gm5+b4qK3ylO2z1vTQ2AnVJdhuiLKzGxu+e2dN1/ecofQNsv/1af5gkiEWvdPgE3k3d2dJ6q8q/l
DKVB2WOq0SONZRGRusrvCUY64kHLn8rKYabfi8Y7RiONhLNXB/ppdUHzag9p+MwNAPIW12Em1gKh
z5n8o2MSPQQx6960ov6JKLPvfXwtyg3UOSraH6btzTxPVk29z/0rSajRhMOVX6Iu8Z8Zru60Uvxq
rLg9RpKGpLtxLY7lpQ0ZaGaVyag5wcPOT01cKSwFLJUoBP0C5BR6WQWIs+uS1yJDkAVWQpWkDWs7
9Yz2oxvSLSPH+DWos+SFdgqgALgfAmS+u3Uqilv/fP9kpEU5vdI05F2EQ0o3mO/UfxaoOXpDmWji
KOBPU3NQ5tfKwIUMXztCq09eeq8Jfmh+KVdJJ8q1HJzuFAqrPbmT+a4qFmcZHZK3QYkB2gTL3b8P
i51heZr18k2b4UOGX+pnpmThCsCJ/9rWY7gPy447vmztXWBym1WR7QJmGMVtgpNc1zBwoNyIm9vg
CamoIWfQgTJiJ5l5HavK3PZ4EBsUhkPU5uGuM4nnz5ckN0gtSL1RsA0ApYiVVhUkcNSg8H0W5YzO
mdgazENlrhXnIvbyfY1h/isuXysvz3d5PiQMW8IXQ+XabxHE25qd9srIJMYKjFZo+bNIpXki0phA
RpgIKNI8ap3vbEZf8KmZbQgBkRmnMLhtFOBsfcAaB6Ki2d5MpPZGrv4paqSBd4JKYQeRk/h67QPx
UBlln/r0SLobr0knwTmQ7J0IEHf53rUD+Vp6X0Xd6b+JCvwa+KNfNazDrFzrcp0Be3xbHgG6rFAz
MFwfLZOKkSWG19pcgyo5PiWp3b2ohkuElcQ3TlUNQyRDWjp8PqvCNQ/NzFILzPQJk8N4vPvISlwW
fOL98zTRl0C/8vhtirGY6oPmPhplq66tnVmogGsTqzn3g0A/kiXXNnEefQXAmgoaH8pPR1XORTXy
r8oep0trF6QYWI/sFtFJqkkder0EO+3zgZTEPHbAJYobUUb81uwbVFdReDEzhyGv148+sWu/i5rt
4tnSMK/vlke+UAkYeAg/fjl96+x2eCidBMJ6EFdrIwoYiXbVi1fgNxtrg2u5lqgTYXVzPyY0xAQZ
gwqyGcZTnkbGU2y+azEXO+E15p6+tH5dc7c4hi7oy+UCFA7qe1tRtsw0xH5OXfmgpvynDu7okS6Q
EsNvzMclw/RN05d3aFr50kyRBq4bCG7v8A/qiZt/yrj6mUvG3UTv1gHA7edQS4w9A3qypEo/EPYt
2eGFNzOxOkCTya8lxNBRqqtHtXUY2MZiAoQUpbEupsQwTn/GnXOwUyP+9LwWyw3k8VMBUHRVWxbl
27Mw0FjT91b34EY74NXiYQBIUwZyZcYp3zFfyEeHfDFd7jfSYg+d7My3RAN2XAtNHRmep+TeUrke
bP7AaxRSRuEYQDYTNVUHu63GFxToXRzjqjLznEC+lTS3sKBlFCKRvcWZIt60ECppGnyCxoJT2RfX
ZW/PBZ5NVP+iZXCocROlxvyjqRSdtlVIykLbA+178ZM6fk0SnQ9m3ZCLXxYFdmu+LZJ4mUSEqz0c
FYskDotzbcxNBXrZHoHQO+92PG5xiNPp42OxxNymHbVWkOTPqKYAQXOzfYfORYhQZxZRwavkjQDJ
ddN9M/5Ik/C9SKPha2qqiPLIaHqRTlJvuzHceV17Up0l15jQv1k4UxChm+DKFTO4tp7RsIG1832m
58R9ZNDi4k671yDG4KC68HNoMX3p3Ow2ujtduU88l5QgrEbSq0+p7+AOVqrbt8IKXxJ9q7FzeDDJ
e65Hl+Sgn2lfi63+rhOMRaGvudxiDW7TdOeMwxVBMd3hAIeK2TrECaKaFOxEA97gNupmQ2xZJyPJ
8zKlkCLF/f8gtEo+JdX0a/lb5P//es+obt+VIRMAH7TrEv7Dj3gOo7786Iz+Imzvu2zg/SWeI666
mRZ73aDzIrUwMWZ2h8LH2TFX5OFrJdDYIe/iV4FLI5gVhgZL9giI6zpKu/xF2iQUBtJoWxmYH1pg
MMIJKzu46OfGGcZPC/JA1+X9oWuaaF+YpnelLMi7tihBUZFeKZ5vtr0k8jbONwuRIpXiyyYiG5rm
cejM70ECOcks+XjiDMw+Ca5NfW18GBZwf4UxnLB0k7377gTbCvnq5A8Zle7Yl+mXMYdTR6fNWhRZ
fYm89Cny6uo21uBdVJvWGw0jLg03iUNd1WCdaBYA6E1373uGeL6vlFTbwq3xN9j2h1E61QWxpL4M
ZpHsmM5DRHV/L8kVkVv1YzrU4YrTxztDIPOqVN8DHEm2uSXGWxmJdzywxZOegFcwTfenBb744Pn4
Dhcd5G9ZpDO1XaFrl8kq0CcHsU+M0kCPRDDSuqx7lPx+zDESnOrKLz5cAoIRQhfBdvHGrlUdYkfO
zUAKc1yeTodFkvcjTLdR9577bAfCebWY5JU8jpTNUO5pU5UxQZNdgk5mYLdr08lJ7YTJTQtU8BU0
W9nHJIm1+s+DONvqRuy/R1rTPgaNXm1HvWX3h+kNROvKQEB6isbmy3VmecvFsul7kXO5r8pxu3pP
WabyVVhST1PpVr+zGWPshiBPXmpWqa7waaWGEA0TqLhUE6Xky1MDDtphYrq9UUeAeGUGC3SG3A2e
iSESvGO7p+eoemWOz/AzlflvoT2P3OzX9zzO/VokQ65zEV24ly5J001BYvBVePmrihk1YC35ppyA
RV2MSkNNg4UZtXhZ3hoscFsMeUeunfVThyZ3ETJ5Z3on3iaBncPtWk44jS56I2naPRcrPM9DGLzW
/HW2SrOdXThk8thA8rqEoJ2li+9miUywJfEO8RS7q1iEeIujrEO+yqwXrbGOFBENj+BXrBcis4r5
s45JmpoDRg4ounkm8digDuvM849jGo43lvVq03SWS1SpkYQn42GvlMOkn/L5Q9W349N9dObRfLPx
82p4aBLEL1wP1Z61h71j3T1ul5BFWed/nrbN1L5Nt4U3YSQ456KJ+UMwR2jpE463zMfICqX4IFZL
zBKS9YWm+fS8iB5+4bOP5AvrdPH1Ym0q104YshidlV7MVmIVwsE6RwI6JZzPex6xRg689kv6STd7
fm/KBHaeqXDjJAzAal+B4ZLRN+EEAFZG8Yub7oMknS9VLi7J/JeiwWDXV5NzFZVFaWo2nrrCSA8j
ZJsdgEPnWdPZvhUWV8fWP6b3XbWP88gRtsX/MKf3LoiedPI3GOz1jj4aifGJ4dP7/VGEfWm5vBtm
Fa8KP8c8mVT2c8yC/x7vW36OBIrbBo1rghKE68XorTOzterY+OVrnuvbHq8qzAB72nC1C38VUxet
ZNn1JwX0FNHT5YLR5Z9mThde2jDYXVRqVpCb+/vTOpJM/nznMSIf2xB3k9NgeLvKKOv3CSPoEfZs
zTLcMtdhPzWXyCy3tuV7v6vSfC509eoXY/kq3eQXqf34O5GoX/1Q7uLe6GkZTk/c3eRHNALTYtTI
TH6Ya6NUtGl7L3nqRICIPbqEdJpB32e5bb20DjyMecnixUPy2OEGPFX4kZim+flOc9K/+plT6QaV
PLi122/dKL2Zw4SRnx32XTXTabzgZA/lStEM/eGzG8ce+VwtoRenvRWCtuLAnpJ3ttO8c1lWPbal
UR3MqDm3DHU2Ggvvl9L1qpMP9nVVzha+5TW/+61yIuO1pd71MpFQNaJ3n8gZibxSfLgmbGrd1KKL
sbAHyjjFBhoWgt4KBtfWPBSydWekum7WGgCOUg88J7Id9t97kMlnn77o1Xyz/tn3X17rs7AbJ+hq
a3Yo0z7qC7wvqdmh1Bqx+TIo1Hs60RSIE0T4MA0SgrxkDPQ5D83OBuPi/F6Wuv3o4FU5d0UdbPW8
N791kaIuMMn37IZx2s9ha2XTCjd4ojuI5TZBnEzQYv88phR1C6+Lj371YswaJm0uFlOsTm6IIKl9
5Ufs6sMxvkia5nZGptonWdFXCZTrYUoybeMVQPFWhkPVxf2hx7B4i1zXrPH4yCqsfuFGA4teZvsm
SGS7NpjVzp9E3RxbYiNX1RY6xRRmtu/hE17ubyAkfveiIoyXOT7hezLIgiBe2UJui/mwJHf7wNro
lBOjxBz/YcCPTT3b3n2OUzBeU42KF98lFv73LKlh4gFrgUnOHHlK2wHYGYtUzP4M7tr6ORURO6eC
1q3EpQ34/pPRKrryRixIS+6mDqaM8iu92ziLeJ3oDdQuXR76IFErvxrERcrEP8TMMu+Plo0QaZea
FXFRPwXU3Z1pwX6FONiu7skWN8OiFQTjLFsWpyXD7umZffT9QWIMTXFblB1Sru3b6ynw/A8QVOmK
HZP1w8PI53I3feuK/rOmwxiHjq+2i8y3XHc6z6w35aB+TBZRkc5qrWeRJ8naiXPudVJcw4geK91m
gpQLQgsGNqGaFEZDbVHxLFIB1ttIFQmIUYOV74pfMMybU+rHDZ2XdbhPRFWjH8b1JYFZxj4bjkdo
GvQ4SaFda6LBrK3Z5SMunLXcTn/PDzIwBr/HuDlzT8qWV/79S1pf3b9n+WbkL8a+EGlzg/qGaMrs
mx8kKJpMxbfYOGsuD5G1F7lGcR9GRoxFmvfFKUXs10u1R9eJ1COaWMFMQ2lfwEZYjMF/yR/+Pqii
yxmfbJ380dEAZUTIjI/W7InCqV9fhOFkb7gBA2hGXfBAVso7N1n+zWO/fF4OEU2djBeaPTQmeeyC
gvBW6ckjSRi0yIaVe4Vl4S1WQ4v8xrVeC9zkYXkaK/3TGyyv2lY2yzeYX9mXjDz8WdgnR13zjsls
GyGh2a5GKCxvsu/FpTAxe0SV7PdJa0dU0+P4r9PuPWlT97nqw2pDSZdzUF37EU3FcIoNJ0Iu0fXn
ic1HYiCaU425QKVQYJMTJ2S88suKcLuF/wKhlrA+kfxFTVYK4HRLZpzzMayvNpalVFEjOEgq7ceO
YbzZyRQ92vs2ig4gCZ5lsS4RN/ZdVfzlkpD7Nmo9kW1AafeYaWsbPsNeBDXcajQADmH5he/qLy/h
Z+mT/lmvqKoLekIexDBpOyM+Vobp2zA/0TpeXr6BNt3o/ujvb9WLdngUdTZsiFuVH4SJN9GM53Qb
094m1ZAc2yKpkO/6jW+g45IUoPo1AztkCCaroe3ZmzSDEQNa5x/PW1lsX+rUNN/a+FFr3XajRCNu
laJLvgumn/moc70oNP2maNw8acGY7iIDk47HYPhACR6NcvVMxKlaOssMZOm2eEj0YJrxXv6WXvX8
YExT9KFDS4CK040PYZlGH0EIyk0wCnLMpsQbm59K148/ClhA57iSLstpvssrsx+t52T7ok+ZKLkQ
loz5BrIcGs9/LThzzn7c/XmpEM1zEzDST9yJXWYg/SeSGPFl+f5YMR64Z8OagNMRvEr7Appsja8G
VIUJrjyL+6ttWx1Gna67pg5TSdY98Yau6u7KgvBbX1FdJCvKQjKivczHke1iRB9GnPgO+7KiINIm
ddTA/X3Jazw8plXzURmq3WL9WA7NjP2maZuEQxqPu6z9fp849rTJrMaicX4V1laiJP8uI3xevFX9
a4kHd9XrZnjQBvwl7nygiQJusuUjx5Cciuk5xixoPIapUEcTTfKU+Hg5+rajSHOqD8II0vfKHAYE
3c7YpqSxT3SYEboJ29kjpyKF78+2z3DuUI2a3l0vT4nuQWtIR/OnlbnVLo+S6TwkiIK4j3OGGHYN
9K+d+DNEG9bAT7kT9Tc3yphyhygx0tsANuRKVJkZoUwAwsvyspZmsI0CyCqyMfvL8ihYntrcGswu
fUI9t54NkBPST/aN+1yXumATw6ETxXS2y5PDsGddipy9jZihtiSmn2Lyrvsq8HusX7nxNXY3c7Kd
b5E1MXmxn5qqEw+K6T4BGoI/q76Kg93yohZUwX7UMPXGRQmUEdN5WUUTFaFJtjNFMqz6hm7GVI5E
khOX3b58CIuO+rrSZKojBQR3MOh7qx8YFdUrExPYV6w56pCD4FyHhR2DtmnltO2I8peSS2aTpvYz
/VXaLqhKcao9b3ywzYq0YCSm96nyvptS037Xkr+RQvi16uiniQo65hnRYhL3H24OcKJP3cehtWf+
+zzM9t0PC0n62BDXXRkzjW8AbnMsZhRC1FhMW5mkjFXBbpkx/1UDKoPGG3pXU4GxEn1Un0alIwKq
blzbXZOcwlrNtY7JNkaoeBGyzvZ+4VIVlskfRhiTR2gR2Jp0FKepkPXtrgwVpr3q5tKClNZV4m9z
7cH8VOsx3qokF/vGBxZpml15Jt3Mu9fggSdCqh+KWtN3dW7ACA3Rqj1bZrc2oamvqCGEyLirvoeZ
dbR68n4tE6x9DuF/P/b+cMSbZd/0sQ7XnWGXv2gHsKoMZ5lL0WWehxMewzA/kt1z9no2WmejeZ4D
8t+rUfc2E56BMxVPoCjN6VgrrFl6zHiuim5hW/TcUIfmxfT9R5GJ4Yu71Fg5+JrnTTPGwupElpAs
veNT1CBMfvH5UaPkT3pZKQq0L3MQ8N3Mg3PQBg64fdN6Q6LycxJLJMkqNDnPXCd9iqTQdtnOp3Pv
ITbM8WjC5VgRhx33RtvldxIZ/ihxoYOB4ev8R4YvtOsHP38c5vZWYG4SthpzMlbfXrfRrLAkdND5
r8tBxzBL8vJleaJIwpHhMeTOL+fpYlqKjco7Y+fHJs3VS6AZ6ZuRAi7S7b+mbU32ay2b6lUViS+7
CsVHVRj5QWOuzZ2YpwIRfh1brn6mQuhC0ZTCWYt1lnvj6LTl0ddGZBn5Y7kpLx00pU5n3Ug1zt1g
2HZzpJC48sqeM7FLFHYcS++ccQnQXYeuwsl/j0tXPg7dVB461QAO9ZW3Xqb3Wqyss4pwpCzTe9OO
w7Osg40rh+fFtkhKvbxU4+NCnyPJIx7ogz0vz9gYhbu7ynJf1ypRSVjZVIGNoA8J9MX5bgmu2x2m
XJjkX6lmflumksHsHU00wheRnxCULITct1mLGjvflRNihXZC/XannepJL75CN5M7L3Wv7Sjdy9hF
0WF0nPqYGVq5Kc2OUTUqUlkW/kdnU1ETyom5U6Y5zxDNtkviKRT+ru2a4qFOwps2DeoQaTq4RK9u
NnIhwQaGzU3Azv+6P4XxMg/ce++SUcgxgf18z1uBLTNorf19SZMb3csidE+pctaRW3d3oRuOG7/I
FKKyo+r0AjQok6A93fNPBTkZ9sX8ksiE1Q0beITD66JpZYp+Oz900H8vNKEGFybrzl4k9Xvnekwu
FPX0ypV+sQ1hitZGz74zix8bs2avkVT+GZmNPJaYtA10hnXiQFUf5m1GmsDTyqFeoSahaTtRoD3S
PFIexkZr97XK16EZZ7eQtrFVoUZ5IDj0ZjvzYFprglcv2N1RMxVhtCxkPDu2CcWQooEogTtgnlC3
k0dvGCNmpl5p7XzczWBjGFA5Wg72iq6L4zIDMBpchSS3MBAZU25s76UZvXyYtwBarhc/Q0d79u3G
+25472xkHrD1RL8ss/lOPjh6S1To7xkshZv7Lc2dUqxINcusmo3qTz5UN6pL63f+3VMz9fm6K1X1
low9nAa9sn9LEpOKPN3EfHOTcS8kw9WM1Xk5dL368wha/QsS47TP2SdYD04Q1hc3txDO3dDdEk4h
AVL03XvLCXJYtrtWXEiY0jbD9tD6i8yBcZN5G5H9opl1tMVHRBnuRZogB+Rkgiifeu+pckE7RnAW
MsUS9P624HJAzjfAzy4HjD7eXJrer9LB+/Pa8oVRJYRmMWas26D/xpUH/7oqs3OcDf512ezmCger
YRGypbZkmR0NZmw9hQmB4xlJUyb9e00bDD5qF1nRtcV5eaS31usIh6XaBjmogTinwIVcrfFhJsHv
Rsv93+xe1yRKNpk1DaQXiSZFFo5GnPv9Jl6izl5oxevl/ynaZN3WCRgg/u/btmN8kmWhwluQOau7
tNOOQDuDJP2Wz6lY9gLEa7LaPJfpANsiSAGNTOmZfJGVr5aHXMmYfOmnbOCC1MGKQYupL4s9rHSy
kX2RHLaUUVAir2KbAr5gVGsGXIS76mE7sJWRK2n0weNyqM3gXJPlPzNgDEx73zTZjhgQ+mBLsfdO
JE2MD8weU7Xrdb27qqBtTpWa0NXL7jrOLwUB+Xyfq+ammQR0Plrbda26lGE3Xur50LXJfLDgPtMD
tR2sseJux4Ahk9Z3aWj5KqdnGJe8Jw564DMxqSduOhofqgVxGOoYftnW3cyUnj5GcMx6Z0EnjFtv
rVd4s2LkjBeYOatwvooQCPMv2CS++wF+nOXZ369rxkDFl6FWWHRIwxXOvN0aRbiGa+bg92XooKGb
/xygKcZFpX52PAgiXiFRbnErS9XclWem6bOm/KfFGFQBzN/DKW52eBPSF2qOPvXqKUQ2/jkAKlk7
qORXPZuA2vBpF53MzRUWv2I7uD42nPmv1kS0T0VaDP8uT61H204Yms4jUROX5LruQIcGC4wtAn0P
7Kcde4h4Wc+OsgS6Figx4tgwPnI8QqvCLgj5kv/aZkPpMKTGXuC3bDjsCTWmZF537in0hYCSbYZU
5A8LUDUyGGxy/h+RbS0Igwbj/5lqmrtc67ywwGXWcsGD+KJdM9U9MEbw3gf2vpAUvQHLfrhbPOLO
WD37CSLLYjC0++yYJQfm+8NnbdnexrDyX76jlad4Bu5ANEbSGzPgVQ4IO9fQ0gdb0y4FA4qXUgXf
S8Nw7s8MHUOGQzQdkYwvxkE4PGDtel+eLYcOi5w1URiyPFOpsR0bOi1tK4SrlSTDUzGUfxlI11EE
7h4Z5GMRbfUUvbtT7kOgYQgrWfF/Yz28LgwnfE61nkMUUUWZasaq9PCir/tAoxAiQ7eUscfgNwmP
0pioKFFWuzOhnZnTnlVZwnltyXOpvnpBGGYTufyPGosC7Tt/LWL+wAWLyV6a4ejSradpcvSjlO4H
0dKEeFyN11X3+ofGST/xrTsn8lfpbubrroah8/c2hEY872l1m5qhurWd/r961NQ/saxKOiacY6mk
1E2X+8y/E/JCKtARMjhZzHIkOx0U9FHhG63wbd4S9RbOMxXg/NXZ7BIqiuLPUGkw2EbHfshSD4a+
4R763PGelot+4Sj7QFhPQHPktVZL9r5VXXOva4hIo5guj3I5MF/BB3sPYw0QBe8JLUxEE6g+7L3t
oFJCVKb4kL0W7U2tIxI2VzgmXk+XOBTt0ix+dHnKZHocmPdSQ4WGjxEpmg/j7CBWTqxOALL+xU/s
2ag4VkQjBJEcRllOFHHvxv7UwnxAri1YIc65tMZnjIXqJm5pA7iqVvj6I3mbMsZDbCTkHV8UD569
snFabws8YDX0iC/TLotVm3vjK+6ITdPTk14Hhb5vIMX8dzar/E9AtWvAlQWoKx2L//7Ble3ZS2Ej
4wTBWPd9lA3wt7gvt52+a3TNPgWjbm0Y2jmbOPbmOSXqJfpIdmCoRKdciLHP01V4iDu92SmivQ/M
k1+5MlugPB0LwHBPjsDHbbk8MmEW7ZH5BpRBqKKPw9gRubeTZ4nn6gm59V3rsatVdWB/OH5KYJUV
IJS+9xHgyJ+SG05rfSpja9X1EOdCN/3LrKf0MRs+R9sutuZshESCAg04PzK5Ne3++3u2tAL+G87W
Bj1skOC1DPLftjuzev+VByn70B7NmPOFZuqYziFvOgmpfxDcx0ZhR/Ymr9iBLY988Fq7KDW9nZGM
W2/evglKBq7KV/SHdv1f8Cu/smbACTAz3xBvzK1b4G1YHHwJu1iAdfarLaoIhygfAC3FVGCICkZi
G/0qa+74hQjkjkk1qHS3xQhjp9VDkWe7XkStuxo9Ef+v7pX/LOTiQ+7q+BmU6drWP1uier9QvtV1
8TqnoGCVxwR9Ow1RIsAdFeXkrSfWd1j/LUHaLZIPhusme0YItNtB272MYfQp5lF1Fyj50OQVrqY+
bvdWGF9RfaMz+Kw/Bz7H0Vkbvff//je0/8n0tPDSsztWDhdKx3X/ed5HjuwYiffJmiFrWq2q0Pkc
giFksmR9OYbxTfR6f+iFyJ7rrINWU+irIh+aW9VF+XMu59xlGrIbktnW5vZxcWpCxxaul5XXhfFz
ERr2xh47ufVcXTuMATfpZYvax3NMyfB+MPAzLq1q8lMix3NkuaxNSu87w57VYGTiOSCOAtUs2NeO
gIqGy+PE0qt+Bgr5WuNNscPsYLq1+rIdnUQpGupj2jXULMvieTDBVIcMLdZ3QnRNcYMfMzFvROaB
PCyLzR0j3Uz2z0XyWQ4qcWd0J/hFKGXaYfkUL/c+5vSfWtT2+yxNiQvQ0UitFSha7AX/68Nl/Ged
9lKYZShFLxMDcf0fiO+qERqGMXqm8k7JN9ekfEkS0HxaHpk+1SjY+K9NWemMfXp9O/H0rMVFfa0V
WmQVsUOvC1Ffy/kwCsIUQ6PM9TOWATwfhp8+Y0U8wGm9cp+knMRxXGQY3FylniBEmsXJ1xN7PS/y
MqOy0PuhEBLKyW7WkGZ4+3htaowOLdxxNnL8P+bObDluq82yr/KH7+HCOZgryv9FImcmkzMp6QZB
SSTmGQfT0/dC0u6S5Q67q686wpHh5KScAHzD3mszJIujbvKHLn3kITSnjyI5WoJBKhI0xyF46+wa
Qz4mSjfQfTcc53vQFUfNjDqqiyZcs8UujtUyMw5jkIDSaAh/yOHxLvcuX+8dI9llTgPEIsOCieDE
PV54Kk4/7A29bsQh7i2SRcoYZVPT+APt9kZVdbQbE6hAlWXWtKklQdahVfokw3q3gayS9cdpNQ7v
DbboUASYX5oEDq69PBtO7WjfjCHZKwQzFCt7Wf9kSKFWXp7c9otRq2V3su7GIv6QQsvzBd2XasJC
sgxZ86LWpFpKz8PRZcu4+kC7WjYJnZf4gg8Bp62GZjsBLNvrfbJoKVhOOEX2iVXiEnOYEOuSL2zM
OET0Y7FtSRVxA3pcRvdZMv1D3qDxcwCKzRGOmkHonBzwY3s/XRRBJRSAOUf2tJm60XqAdcShsJyc
mXE68rkS4XhsgC/uyVYn7je0bmXVM3+xbSQZhnSeHMxfU9K6B1v26ebCD9AbaaP9OCLv2l7GbVEW
pvfLvczC1tAX1ee5brbmYsVNU42lKuv6jWGnSzeNyfjvz38kl3CR+vEixnM0oHNJeMa2aTs/l2yk
h04BRw6W7rLCpGugXQktcEBWl/O0+vwrRyfe6YuyQFPFZpjyD6ZAOevukpgRhX4jI0gsVjNCJFjw
XfrQR/uB1f9KLZoBWECESunMyRy1K4TrwOPTUFEnW2uhduT1CK+/ZcLPWrzZLds265KYHmU1erOy
/50iNZvWsDfproOE/ZcSDJwaUemPLKL3PRZHjjApN2Y9gI/qrSvbCTnfEpJ+aR0w2mN9M0W3v/D6
RKKirXHxw1UcRXKe1XWuJMXFApy1TEJd3apsGWeXr3GkF4ij+bEa++3Z7pyvTEzjc2zbzZlJ+veu
VTdTmQ/3KXPJDWWQdcSCNt90iq4Lj7erzQ9w1FKQFbhRS142hrgIemdYw8jj4gdLkWsKvq/bs019
dFRc30TYyFGW2bgXTA8CALNeY2XEUACJo0ZJB+lwGwMK+VRhBUjKxn3NBCbjsEXY561HUQZvfakx
0WqKL+5UPwXm0+VKCwN9JVTEU15GvTH05oNeLZ5BuvYP1EWu6nvGLZvBXVglE7rYf8hEdJfD5ueP
nE14HVkADh878VPdhErWVaVDCtrgZY/KKj/X2CgP7QgF2yDDw3e5svAKhluPxLf3YhyPOmCRK68W
JYHY2IwUeUY3ZR8Wxz4c3a3Tpu2jlYfX8NAOsxDVS9mwVOBkI+60JT4jo7U/1SYFWe84r/aYAzJM
9GInzDi6bVDyrCPkLszvSvRyTc2wjkiHPZS4fI9o5gr33HR1+RRp1UCNgP38CPvAT3ORP2JHQzJS
iM3oKgsCCSD4Ror3rCbs42KpnnFPHGZEmOuhE9qzOdICSVwU3ow1t6JZvB8aPEduJubXXFd85ob0
qbFi0n7ROlPjqamBSVTjFIHbchAWE2PiiwPGYSlNUcOYUBfi3LQx3iE0N09ISOOV14xY4RdlDDft
kZwdbkRpsyrq+8eMUdrteKvPgXXVuGbiZ1EF5nG5mwTm9A9ZQH8JreAc41omMExwo7bxlzBRrxlC
dp566ida013XMm6hyejJJh07806p9ntno225kMU8iCmtk2sHw5z5qM6IsXc6RRgBxSo/hAaPEIvO
l3zO0t3FIjNrxSuKMueWgj/1MbsWu384Rer2z22t7Zq2uRS6nuUuCT4/fWB1MdqtpkxkPF74JXZk
jvZ8Su7a5cY1cR8M+ggnSebJndF6yV0zxWzPhLi5/MTlSxgsCCMiBmyV2eB8RiMp/GJM1A5zTHHr
OsI4eIPz7XJvwgszUWLtPKQZ5KA2xrk2H0CAQOszbo3m06UdvoxEJ690jxYs75tqLq4vRfKlZv6p
eiZBNkZSamJQ0N3mEdv12ilwjkptF2uqv3IA42IfiHJqKgoalJEsFsaULIJOc55xSHxPmPi+J1CU
4kDDmuwpn82gtW2z1H5mXE9KB9U+P9PupV0YOwt7+jpTt81A8hUStNeLZ4ZRMj0wzfYmJznoUNTI
7fQeJ+400+nE7LTvwqI6mzIpHj2hghVutuWInmeENIjWKEBq5nG9e5fExvrCBCuIEsAwrxjRBCEJ
ucrE4cWIJZcsT1PsMoVM3tm/3IYE/X4r2vS2IK/mo+oNp3iVt2lwb+jsED0wephWmeEv6XOB3fhO
VKirSDRY6waXvPEZya/mYQAyLXbWiYc7ukpA5kvb+kRpZTEX0n2ckeGjZM64MlUVb3IgLgfZYtDh
NAsrWDFadWzvs+Wmw+0wdSwxVbppuuakiRCQiruDKwa7PtXtK7hk4iHSnTe9N+/ok/1mGTKljPt2
sQdUaSShZs/Atjp0lZUeas3akY4eIN+M281sz97L4GikNfUA5vreIjewS/KbJOIUq49L+dtamGHL
EX5oZpfXGvaMVaE56klWLSjDzE0Q5ER35MmMhwF6vT9wDD/ZXhKeZA6iDI5TCov/rZPCAsUpEqZn
YzAcO1v8fmPoSj9UJRXBguFpmQ7sGwcm/eUuLGaSWWQCFSGXxrrW0vVAwXoTaobYOX02rgONMM2+
GpBaxShNSQ9jvdUwPu6aszsht7n8X6EjgBBR2m8u38Wd1Jwbuyi23XJZRRh4nQam+Skp8Tj1upGe
w8kQe82b4queRfG2XeDcsWZjDQFm/tIgMVzJBB3rLLxbV6MRQxuKQ1Op4DrosWWyNXESdfIMVX21
nT7069hTN71K7BP4u3zd5WP5lR3kSjhExIbkEKw9K5qvZMwpxEZd/4xJlcC65nuwICXsNHwMtSi9
b02uSwPrnTwkGGuqsL7Og3ZP7b6zm8zdBgGSO1E6M87P8tT1jfPY1EHyaCO/uhep1dxnvNb7sSEh
+3I38AhdEAmoKarzes/iG6zEfK/cVKBC5SZpsmdI6tX15Z7n9jM8HxvCRV0/qAAmtx7mox/rrE7N
rhrOLMRIsVluphpIx1xJrHaLuZi1z7wjjqZ+7Mf6GEPFKqo8LNYXLMrH/ypJbLpDZenQAB3KWjsk
Bs4mzjdPemPphxrXFAfCQNhHOa5TrcKLt0R8dPmsX1VjMdUrV7O4DRIP1v4Mxzea8WKw4j9Hhq5v
oVCQgZPG7vXlhgzfMakZJrvZ6zJLhY1WvzMJudUh1nxG/qb5iBxWQTzuNUeiB6+gkMxEiZ/VPM5n
ewWlKNmKTvabfqnbzNouT41UKJZg4QGYJKW0q6aHC8rUHmhPKzRQV2XmxScvIu6kyYiabky7A9gS
Tmi5G5hUmSKba5GqgXSyNomJPMKo4LHMzqvJ/pts+RRJUEeZMY+oGk0OSRlxhMIYf5poTQ2h3QpY
8CyrD4zDk89W5XtJkK3zIL2BC6COY+qies+8TanNBCV4ZGrLWWfn37drWcWLuRH1ZFgH6HgrJNdO
DAgsQhwR8855bnDPMJ6El2cuZzgmlHFMQhvz+Wg5nOmafZ/pD1Wsvulesk86t917hj2tjLJixe12
MQrwfDGrvM5huqnZ/axztHESN9PGmw/5VLwaczzQgIbsaA0Td7RPOO51wTZ2F1rjqzUJSYYcIk/D
QigAsNrcFVaDTVnOk182azdTnKdr8pXHvnwj2IampUohebj1i5dIgqhbtlVQ+PUMaDE7kquechG4
CzVZhaY344gaGyzyoZPtAs+5K/hbV/Gk3ZJTy8e/Lr9346gfGcajzUyNdjMpwoM6Awa8WXvXYc1w
BPFcvPOujRnpqIs3YZNoU4qXUYk1GxhC7e6dAYip0wIrEkSobQJtEH5VGtU54xy/6j1dX9m6+aR7
9L+eDkR7IHZyLdtNKgK5B41PAm+XkSQ3Xo1m/5rXVr+2HevFnmpJ6qh5l0TdG8fgV6vfK/NmMEgQ
NaatOWKWoucwl62aWA2oQLhcYHrBDOOZRYb500w3WMAmvwKTuTbc4Bh1eBzDOrkuMfispsl5jrFQ
WwVcrYYL4rq1+muVL9Toye5PZDNlDJp6w6q2XdFuRJRdVQ0hd22lEaU6WJqvjdayErrq7ODBiWf3
0M9cH6c3ux2R5PXbwHLJAYiadxESH0Sg1ilIk2AdsAtY2SYrqIAozdnrbtzIMFZ9ZzwPeDrXuqnu
eOG5tAnIoSkZQ2w7rkQkEWA5hNtJBKSeYAzh8I6u6wocw4i61OyQsxlDFJJ6nHzp2nBTe+W8Qc5X
QfwmujRIrqbiCfTLdMxsuejjZYK0bOa5saQeRIOSefByMIceQsl3lhK5X2b6feEmsZ8l9mun3Hql
GxFsJOdgAKzq471tdyuDuHCWh+xTGSga5Vtc0x5qs7DA8/FxmF3wUoErYr9oOiI/WzTcha69gQh4
LMPilZ3tGnPAe+MZ836GP6XIk+oY92WhLI9IQw+EBH4ywt70E1tuoe8v5wsIAvCl9p1tkHh7nwAy
W5mV4sc7SGt9z7yRydPMsagsNe0Y0O+SBdVLHALQnB5te8cglKUDEc6Ng1s8a43+UBafXHciN9rh
jFlY0/CQjukqypW2DwO55i211wH7DPaiDGdyd2v0pHAE6Tt8nYFQLRyTyFgP9pSyOqV08B1FvvNU
1rdlJvdUQHzKWFJupCx4cDV5t5Nx7ToRhhV9Pg5NgaardQa/YYfiMuFaMsy43m6IDNE3neN+ihgv
A5l0jjWpIpLGYAUKpN+O/bCDbjZtc9sLAPcHtT+lNcRuAZsu0I9mXX2ZE8aZttwI7HRbIR9Sj7wp
Zao9W+RPlb5UesxhqXn1q5B8YE6aDc0eROvU9saN1wZPMp/XGMD1dYzknxPMsZ6yGjsNI58JieaK
AaIK8i2K1xV+yB2z1xU8DWprhZ2ZIDYHeOTKCKl3Hf090bZERAJC5NUkeMjeIwtYg52YCJ2YXtzE
gMnvDUAo8CzJWjabIP3UmkzUU7Q166C9MgsEL6WD8jMdEPcYXmvve4P82aY5I7THRmUEk0/+WXM1
TPIY6cRmNbgUUAmCQkomxRwfT3Id1qBI4A+t2qp+h6vk7RQtkl9M7ndAy/21qO1DnUTbKREPYZCn
K4bk72mYoAKCYoakTS8W5EblLk6YfWi6z2QNcR2KvMFPIxIXgrnr2I1lD04w28um197ksn7FGpj5
aTwsdn6m6zS+67wl6bHKEIACaa59iFHbVrbPsWA9ZPXaehwmvHRTGu6yEVxLEpV3qiZ1TrrkR9g1
dVj8NgOiW42NQKidh1DrtQGLDfErZXKTtPh2IrUlYi/dZp58LhS5WihvsVyV1BQaweLpAEygzo16
O2oggprF2DZ4R2q3cZeU4dd4yq6xV94BKL7FawhSZXx0IEtutMF6sjgHqg42n92Gx6EgN1gN4UtQ
eK8CV7LvGQhBk8Uptu/d4KVqeY5D7DwhIAF/zoVHGJ7HIQlOSlg24lnXBp4RfY/rDjYZ/AZJrHJX
gwxxveBYYDGKQrZj7ugwJgslp1lOgzFEzbC+t0vjQQpNP0VBcoohyqZXSpYmCp8GDSsntKnt7lhH
YMR5b+PqaJtquuZ8b93bHYGnObjuQWLltIn8wBhh+aMTv+hGvZvCpDh41S7vcfo70FIbMoiG1l2L
bkepJm0ooS1DMr/OgFSgICalQHyJCOKCTrSJ0Yb4XR82PNc8IVSh7XB5AWEEtbdSevxGfQlkXytv
QF1vu5mHjT3fcahOmR/UtxND5vXEeLtZWF4sh79KoqFVqsa9jW3Zn7QamBuS3W1EK8i3pxr1oMym
PSesXT1HL/Xsmr7WOt46Ka1tCaed4QMQVYGEvC0Wowd48K7myiNxMa0xHdvyuWmzz87otathZHyZ
6AhokvYzlOWOESZIHsEos3ANPzQGdZWQBeK1M1FeEA5NwClrAw1LNXojeLJJLgX/Z8dEyUdaL8vk
idlALsjAFAGJe7AXqjb0A1SrlcoJQ5vafgVqmBNjGb73XXqvIyKd5YyOqzE3nKMNvxTsc/WsmLZj
Zp+pRg2oIuGJ1hNHWIs6LrZXE15HfxhoPCAqbVWBQ2kIuHwZlmT2RZbrGEsaICJTLq9LpDjPGmPf
XhF2/D6X4RcO2WjTWuAW4gYpoxcyQkvgjbiGg+HadbbmPohtNlCSM35aTGAZjSsRvxnWVRs7tW+7
zdFTlKxhMBs7RufsKnDvMgeMjgMeBcvG/JzY/HIk+2KjZg/q3sQYxeWao5ffiEVbAAcs3Byo7KyM
Viy5r6TevzVQ2lwZupuJ3MI+SDZhbZu+WVufSBsiykMfX+YAPagmIWNUKUMw7MkPFtEsvStKn711
7qM2hOhBbF9Ug7wT8IM3kA19M6VHD4dKrXNHE2snIVCVXzE8BtBqo6M7aGNRMgHo4eHns7NNSAYP
mdptB6dtV5NdHYo2t0g/KL8FDjumls+oyIxopScz9O1c7Gf0L3S11D1R2r0rTbB2mUk5qVm0mu5j
VxUhRAtAhLb9pR3ClYFqC78xcZg1KukH3Mf6wR2Ji7jcLZevBTWnsOJQxnp0l1u2fBxtUMHuYN/8
/cTM+cvexHN0KR2Mj64pPN35aW+iNb2XBSy2OaJNiHN95fqpAXhWdUNxnBY5cdZjqVL5Bg5jhBa7
S05pUkx71wVPZpJJDeM2Rv3pDteaY0PNF2fJkG7LObB8yFq8aUqrgk0wesbWjaz22Bg88YvO63K3
Dv5YRQzeKchShK7a+FiVmneO5kSsCFOJV9ZFzKpsla+KwREcG6tyYdE0k1xnhhs+WAtjqtOr9HhR
UzG1vgNd6PhapicHrers25SLj6tgBSC7x4G5uPnO0ZTqmzEbpk9TY37+0O0lVQWtSEXmATeltYOh
IfeVpX0mN3M8K1V9jmrLYkI9fLrYrX5wXxXYXDrD3v/9OyR+nmg6LIJAihvIFlxpCOenieYUdg3T
CB2DL0GPVWAc6wRse8dmdDV0+IErq2DxazRnTWrZemAjtCzwiU6eaws/j5ZRghGpU3j/oCgQPysK
HMmpxeN4lZ6DCsX66YGlNtFFGZUurVes9qosrwomZfgQMJb0SNQhGQSOyxGijibLxo+tfdICHb4E
H6WmXf1D8OdlHfHjuoKH5EoXhAsNJ0qPiwzkB5kHGywboB9LJbpLjulJmee+IKCrCEi6cubhEYrx
N104R4RNtyPrtmtDBxB+gWhd3rb/+Db+Z/hWUutOYVm0//4v7n8rq6mBOdD9dPffu7fy/Jq/tf+1
/Nb//qk//86/rx+2j3/7A+fXnvbw5x/505/kH/79ga1fu9c/3dlAN+ymO6IBpvu3VmXd5Z/nKSw/
+X/7zX+9Xf7K41S9/fbLt5ImfPlr4PGLX37/1uH7b7+gJfvho738/d+/ubwIv/1yUuNb/rVUTfiX
X3p7bbvffrF/tSTTezJA0HhwRlqSxIe35TvWr8wXLBP3vieNRWTAdwis6CK+pf/KweGZjkdLLT0+
ir/8qy2hAf32i+n9amLSclwPBblHBKf7yx9P/k/v33+/n/8qVH5bwk1q+cMWf+mHXZijC5PHYBm2
IV0EzuCU+f4PHy6YwFFoKE49su261Zja/Vp2+FsYnpELjIFApiV5HsOmT3HX5Oz1NqX3MmJj24Nm
azd5Fc++GYF4bpgKMS0ptqnhfdOC5iUSVFI9bcGmDUjfQ1pc+7kXnANW7GOAnqss6di1OZG+J7Ov
ymnvBsyrs4Y5bhbDgJm7XbXB+LmR1a6u9O9hVTek1KFO6q6aodtGteFsXSt+L/Tmylbz3k2JAxRR
1bEpHU+96X7FGsfkBr4keNw7Kvi1HQ24/8OBlXbcPrWOXCBigQ8lEHAsWFvKzXWTBbeQSM5Bn2Gj
L+WNbU6fPYeNa+aBAi52iWHtsSFej4V91Gbo1F1gb0KrhuG4jOAFgFTVYiKbKDeBLo4FXDQTiT7b
jaLcxAUYqlK7hyNpr7xyWLuksvgwDPJVn0u1qXDL42wmz69qK9Q+zncxegsPVOjkf2FHDzrzaxi4
BDMEuoejufyqMOxR8QBrYNfV+ggr7sPUoql7z2K1LfXm0Zv0r5GBJ5UJ5yGV6Z0xwoMTzNRrkW+V
R2XSOzEVaFQSodjSvDCp+J4p0ASo1hnVDaCLmib0zRybazucsuRcp+GAdtD8lNkUysBw+6aeeZxt
QuNGcax/DdGLRpp20zflKY3rR8fKiGsTwyN6jmcdrzKcD0ZEGkPsTYiYKJE80aFFvjCo7pSKmcTK
4gZp6R674iqeR7kiNYkVHy9gbjHCst1XuuHgO8QISClVRISL82iPxnetHNmF6EO9RYn7EpvN6+RR
a3lOdavAUWKHVo1vaXzmczkP18SAtKu5ds17FnB4bNFIbQGHrmzPUieIVtCZu5ZpCjavcHCeioWe
6doMUkaXCpgN5pY1buEzKFxVkkp4rhCW16RVANoXG7sVK7aDd7r2BciUzJtiO3fzs3ANbR9xeVyT
7LyF/BIOaIaD+BhP00CrWd0rZGAr4uPSkBl+VdiUMHO/k16/BFFjDCyZsYU9UqTGfKoJO/YR9z8b
k3T4UEd0mt+Karpz5IA8sX4ykonx2hitshawI9rpZ1uVj3oPkCo3gmNNqeKO6T28rWdplCRUmPVa
ax6HCnImJKH0Gy41wSKHMKB5PMXCJDYqwIyFsIPAxPaFtfnKyWvWdd06i/DkxNqEZStkExXk4SoS
/QvlFoZMUNCmrB9abNgr2ojrDrkDEVbqhAAcN3T7tajYIDtq3laFsbWWh50wRBdNfwugPqfMrT+3
gbHD01/X0TnTmy00EZKIs/SbkSNcV3XC3trtvoSCYRjZJ7MVv6aSzMAWcGcFB1GtQf+GLvSMZbAa
kmYH1F18bfqYZRuc8DE1MV8VT4AZ4Xqi0g17WkyVvBIbUfgE/X0rMtY0uQcZMpMxpB2HEPMQUyC1
1adGFnLDJOzaKnt5JYYWuAxaNZMsULsjjG+waDeIZIJjBqCS5CbE86/4t+fVnERYLseR9iJpN16j
PqcAsGOS4jLm+0ne3zJb2lpa3e97FN74tfSt0jTOI4DiJojQ0VzHvEBxuIk1MstMJPyaGRIXRxYI
TXvVr2o+f6uxvOo8+OQeihdeEovjOKMvtqM1M5NhtgVfzD9p1zGHA428QEzeaes+Gt67QWSMHkyx
8uwaQts4rYHTU7DGBxiCRFZq1zk6oS1D7EPeJ7djozTkf2OI78eW5yZHZDKXO+AEx6JhTmKLAzU6
YWYslddd9T514x5DK1PLGc9BQOQd+9Yv6M0/p2H4levOKXCw5lLHrrphfmwtv+XFnLjUtEFl0yxh
7plBRBk6e4AuqPYaoRU+TuzUn00ojszxrrSqxEdXE56QpEVy8jU0X4vPr3cPOEZIL7H1h4JF6xqN
fusHpf4iGmOnaeG5I7iGNKCEwb7no7xqDy57KMbpt/Yi0wfVrFaRHuDd5oSMoGJKxkchlGRvLQx/
VEO0LpLsU2yRsR5EVUqwxbzlDAQfP+h3dlqT+c2Za8VODOCGO/uMh6edJtLcd+NSnTkpa3sL5oCZ
KkhZojkEUYJZup7xs5DBpSHq3aXsiMgIgRYHspEK22Xsx7pDjsUxaoYBnpfjHg0jR8sGGNLN6TNH
0tx8F+h1jICHCdWQ3dD4Y8qmOlmD+L6yBBslFPu+bjBa0dXgT24NeyadV7KK0CeFud9DOo1vY29I
jlFUfdY9+wXXAAawog13dZgdZOW9cyk46xjK0ec+BjnYWELLEH9lovOF2UuaqFc4rTd2HKU3hmqS
55IUP6WpWysIvs9s6LsUZfIMHDWGlihU8imsh4jLQtBBaZufHFhEeM8PA8aijKJlFYJ0guKSrKzK
+Ba3pmBxD5BEY5IyWOp+1u18G3Qzdb62zsV4443OruastWna4r3MUqJjs4aVS8yYRWtiayed4Bvs
WGtdpz3D0+m1VKjRoWCB2I3erTD8VI3ZOuntZzbJI5fl/jog00963amcNPZGHol9pdcCS1fTqtAd
tUns4T5T8qOZ+R+V6//nQvtPpfv/c0X//2G57iIv/I8/CuK/VOvb5rX49vZjpb78/Eeh7v261OIm
hY7leTZ7L5TaH4W6Zv0KTQJjCYJgCm9bGDSNf1Tq4lcdoAy+Xyj7aDWXRvaPSl38algsY6j+Eemb
oH3+J5X6XztmjBGObtioJFn9OT/rJNMaSU1QFVxuiGpnoD4SwtMx42l6GZ2GuItOCCDJjUfg8VC6
m3EovnzoC93OYiA6z9N5nKrhVM7VP5k3/vrYLNOQgpGcdJhCeku78mMTQcZ7BVGg7ZnTVcYqVKpY
W0F3i0hJvys5BZXxJFlj4APYsQt2Tl7da/uiaTTfY6iBKIIo0G4J+AgTiqEf3uHfW54fW5zlffuh
w+Glor9xxeIs8Zb/nKXj/6HDKWsrJrJ+SVKo5nFltsyM9blvzkHhsiX8PHR6dE6W0M204loWgm9+
SDm4CxztWErPqnmtMsiqF508Ab4BkuGnMsDV4zCePBi4g9l6tOFhZC/jt0OkPvDV8aS3u8zE3awN
9tEYI1LyXI1VZOFu7B7e00pUHvgavI2XG88LvW1s6MwDea//4UX4i5jdsbDXsNSV+GsMx3CXidkP
L4JRKjtgG0Dw3+Wf1kMd8BR7i7l8iZzSOWM8RS1oPn6MsBLCXPPaPQBFmQ+XOQIJGPH1JamLTWm0
tSJx//dv02Ww8qcphy1NDhOBsRadm2NzYP74CGOSE5KIEA+WhFSJ7B+Ut4OLyHTInK9Z/JvQb13U
NG73QSjPAeVseksACbCw1owZBWeNTPXMyjFfz63RsbVS01VBCvdDFOdfvca+yczxdkFhHZoltcHS
slsjzcS9R+BkOOTTVZQkYFCW7BjWLZbvWZzH20z3I1mEpxZm+fmCSNBFAR+CUmBWnTxcZIBiDJmy
Z+IrwUdPbYQ6vIvrjasbIE4NCc9kCWDzUi/aAwFZSjm5bg1F7Kia538Yf1p/+cTbvIa8kuyqMcEZ
P8sFzRFC/GCzLYmi5vsFqdVaAD1battynsSRpv82WGR/TYOoF/N/eEOw5zsIleFGYa0nig8PWw75
ZEe0AAy6srlmgfmF37Wx+U4NdKSIVPWivRYjmaozI3+fsDh76YQ0AhbD9X+/HQPGh4OXZMUmW3TW
o+yqrd0oGFzaDfa3kxHFFuI4MuEt+O4oQxw3eCx6o/48O+wQVDstUpQghVQsO4jlNcbN4qAbWnvv
2M1d34/FTZPnD/EM38ce4+oM8/s71q6njLqVAEIV/sOM0IKH+adziiN15iU6VkLbQVhqMLv584c1
d2N2r5adwsxL5vU0YhFsOu88jvKuTiElamJeQvMsuSshfyHr8ti7n4PUoH3sTnFp6mgobOM0VeKL
m3tMHvr8urK+ATeNr4OIBoRAEQci+rxJFpJj1iKGUEJj1V3RpYTwecE+L9MM+R4tB/Isg88jXBPH
mdUVEmRg1Va6Swt0PA4MkXWxIN3tWhLSjowFATtRDEKcwP7IK5Wpx4gAHqfRNX8urXs3cZ/6hEVT
qn2p9dneV6V012OTPCH2BZhSHw21wewcbSxLGuzjc+BsG4sIwyZK4EVGzT17+mvcemygTAcXIspY
mu/ZbO/JXgOtgNx/musTPiI27IGxMVL3a5YADXAzrLLhi8aykwl5pJFUB96gWjWheGrT5sERD3OV
Fb7tAcbIaEuiWSkfwcQdRKvXcrpv826nZk67LbnZN3n03g+x+SxM1D65wK1i4pnxBLI6LTl4eswy
py+MwxDPEaJmq7tu8MBtMcqjFS7bAqPhtdTd5N7CI+hq3Xwb9K5DmWh51SrvsfmhvGYZgAJxrQHJ
8BvIu7QWE+t8Ur1vJbxlgiZeh1xfciKnmzSd5E1C0uLHDbo+eEWWc1NWsoQIls+fpFcdnVpF69GU
5hE8Rrb22Jrdt1EybBQr4xuHVefOqIV1EmXr7YsaQ5Al3N1AOs3OUhVKDQYLvsC0/iKi+T3KXPc7
HHgWPFsLpcG51UR0c7nxOuRNxJuQxhmwqhd9cCJOBh68XZj2hj/AlvRC3rygz0vYBhWd8ZsJ3wo0
GVU3WUPpOIXfqyD7jCi3/BKDQVhhhjefcXWM4Amt4cHtAwzIsX1SZtGe9SW+r0C53hL8AkofHp8T
HAX0xcdI7z+jWh3PF9hPjh8lm40rxxvxy8K0fYxRNOBJNV/SutrGYTdv65jVb43f8UlzvOd2Gpwl
yaLZYDeKbmeu957XWXeN1c03ffeHC0gVpt9Zhre2G3KQmIwevH5mCOJak5/F5Ygyxoi2aqrkQ9NN
0Lf4DD2ZQfg6OhKyXC3vSlb1t4Zh0fJrxCuWhRIIFJv3y702cStCSZdvsL0LwPsfZz3S0BIAAz9+
3Ejt/IHFmEbL/KC1ArGMj4Qk3AHqv4UrXtyEUtUsZcBY1kXkvTA6zUZsOHpFvDBo5WNpoVHqWmQ3
ZcBcBbnCtDVa2fPBHkPwbz2gIgfB9enjxrIBpsN+I260Lx2/q1WHo/2Pm1YG6b4v4T3hcyD7tA12
sLuHT0Grs+3nofg0apL4UPA3qRkZW0YHCLelOKVRpN8lOk9QhhViACSGB4bXyCPutLh7c3JCucc4
vSNspblhQGRfWSkRvDISJyDK8tWGLTlG/de4doOV7GarJfSVeKJmYUBVlWkdTcY5l3tFpIJ1hd/9
FuopIr6+vXNxARIpYV2XS4hNV5usdTvgPwQK0d0TZp1aM8EpjHH3wkve24UQ5/4vls5rOVKk3aJP
RAQ2gVtcOZVMyfcNIfVIeE/inv5f9DkX46dnVBJkfmbvtXOWpU5nvYMXesbtvBDVZ65YWVTN1+OV
eB+g42SL44Y4VLs2atIK1MvOtB5V2MS1MiA1xrt/G/LFCZLRVA+LDP7pttVx/tH64TvTZ4ImWYoi
LAGJo+hqeYadYPoxcZJP2GTOgPfHW8Fq+iAwHS36cCuUQB3gg5VJe6sNE96d24yPU6Ji91xRNYB2
i485uMszjvskalkt22aunTV2Gv62Vn+bPbF1yYmB0ecYCOlZXTW0uK7EaT5l2YdlofpXxOz/PwZo
TtKPfwHWUW+M9Ys14eUgIU4Jx/0vidGmdN+wSyFV/pmwgTxU23bQqoXwj9R8Vqd2vfz7nbRtnfzN
rnwzRncL6ko2dwume7+X/RAkttsdcCnUwfTPHD9jefXzLEXH7sRfqgPSgdk4lZ7YU3OJ6wnBMADy
XympWGFON91m79abDGbMrZpuaDcr2GDl+2QJeUP0KG/oMFYIBIjDCLdjom+m3Yn8OeuCxjvxupwU
aZXi8zL303KApMwgWNbEWSsm4z1cZTnMEn73788I6JI7+zVcGpk8lnOWBf8+WjwU5V1vvvdGN33B
7htDx5kj4IT+nPQ6TBMTanVWLFFF8RKgq9OP/xKveDvcQ1poNfJ5AGmYEahWuYyiCu65F0O8AdtE
qmJC6un/1Z5byRCyhFjFexxO+qbDje37A1j6ty6u7Sdl2ewntpTWftP99+9zkgN5kjuNz+YiQfdJ
aLGbwYffpqIKTLyXmj7WYUc81Wva4CEuaxn+4zq481nXrC7KSixBHWDBu2kdOfS36Yz2oLkD3soB
u86V9888FmOl8zWcEn4ypjFktcRlZZCwGRJG95wswco4+/YvFmBlN+QS9ANUkVc7fdnYAXClTWgC
t/FQOW6Pk955ahfMsihX6lO6Swu6zZCHGZh/36rt0+iQ0iKkJHBbhFuetJ/VVJytKTT06XWtW+dM
5EofjY5VEUnScRM7RnlPQAbkD6WtI+ywzy6BRlfeRlYi9c/YauK9MGHFgg8sH9kstQG87AG0ZpoF
8C3+g3veR//+9YoV9TkRe/UxzN9S2zLGzcyts0L706zZdOeOWf+MMjUyiNoMaG+aSDrNk0pJiuYs
/3E2Fbc18Rb5tjx0I8NJQYvMrdKu1fCXvdd/xkxWgmFBjU6ZAiedtM7DCrSRRQoapdYhFAmlfV9w
ddGAlEmK/W62P7OcvUWr70uaenok0cS9bK0K1qypd+zrbefgnilR5nsdxIw3TsWd6raaZzm5l7YZ
RmRyl/TsGUsH8ZN/zCVPTrOOiNTOKBHbPRR1ch7QDLl+Yzf31VKjvqmq7Kq6lKZlf4W8Xbyu43SF
9fI0aMQJLvPAbHUz9s1eEzRd8ZZriXU30F3vGRv4OQf9WQDcN3jqL3zvpq2MxEJ6d16Ol85cs3OL
iiSP7AnARLyuVyNnmedYWoXfdfp2+e8kCRaLyvEkVFR+akqFDFKJxo4BrO7NLZPnVSihi10KfWc1
3YnezsNsXNZwa9cH4VAws4VD45qLoylRc9hjfRwQwUKaQBU/kDXgkgDkShdRRHLLJJhu9GEUsbVC
maZj9DEIIm+aB7VUPQc91BPszNm3OgutLj2MIZ8XVDY8W7+A4Y1oKs+xSuq0oQ24yFFpIs0I3K3j
FkC54anr+kct1PxmVAcFBaXZ3BgC2GcdYoCvN3wprN6eum2IltZowZKjeNZj5yyyvWZTD24qbYAF
9QOtCLdhry9Bf+kyWOiZxRKTbWeNZIn4pPhZ/Atr2SDhtc0YCKCvIDBt36rKH7km96ZosvuFwqxf
JIxIM+lwugRZ21t+NqrbcQE+7rY4tlP1DjrnCxbd5tg1zhQgxfJiZv1HBIh3uLiQ1/JY2itPu5PC
E4vz+UWTZJpaiMu4WyActITTAHI5xlrznpcpoFFXyZBkUsYUvQ3I8k9vgB3PcIBzH37SWXNKzoo3
ZUMVbeX6467FgmaMmGNVe7MqdLk5UT4XACJXqTpP+qwqgQ6S9Vjm1TUp3Gvca6/2SGzg3FjxoRuQ
XGq2FWa6+JUcIiHKrpX/L9Xaqn3Whj7ifM0/0OQDn2qg5KwtYA1HiYnXYbJbm9u5E+O896Y78H7G
WPR3xoubuWX1sBbfiMCcA3Xd8lzV6h/1FQowaOwZsAuQalDNAxAiUqRmxD53OHr0gMhJVKo2SRVm
LR6ktTR3DqxhhGzbN7rnI8HBcQgv3iGYKbHOcBnCtWVdU5a0UMXoE6xcRBP8tjAdjZu20qAVKd7Z
Esln1cJH4iOd5lRjy9yiH7LLWr3PC+c6aO2L5U5dJDrj3mpld4b058mJx9kASk9vtIagwJk01usl
ScblzuaoV1G06iArvHldf/KsOOgYJ07maMK3Yj/a2W5/GYzO8DqKyRzN5Ikp3ys5P4/r0mLElni8
IfX95OsMTAm3qzpUyQHfsV4afjrqfxLocixPUzTdOcdpAn9bolobVg2m0ArGf5rso7rNhLiKRAQJ
LSZa6Rco9H5F/pHfIoO+c6uCjG8t74MJRA6l/rmqJnmo2vy1VmL3mRxRT+TqcMOiwTJDjKxeq+95
Q3Q7JEgmEQqI84KrQiXo97T3RDmxnN6sovHGlx/RHJMAqynR7KSFt208wi7HkWdo4KwhXRL0Et9y
LB0XUp+JndvTOyfO/1SqzcF2la86qSG32JvnWjDSkLmTMuDOG3rS+jdjthC0qsWWblFINCGuWik3
bgPjEicm/JtWPFFUqbrSfDmm87TQwelN+b419lM+AGQ1FpKLEC3BEnWoRggJDLbcrGEqMoitdiVG
PdNMbdZ2YOvNMHDU7tKp+9uAcgh0GiqeSRJDpGz8OkZXaS9N7me2LK6AneaQMsho3DFwKtlSLJfL
MR2Xvx2gFg6E7gRZbgi2tsJe49xbOQy3ZKr/UzXrloAL9+qNElsYCVv4pmIuxFfuW+juKL+DxehW
AoHVwR9dvq0p6gCAYHdA1jgi6h3Mm1enaZ9HxCLtgfKXqFBT/ksCC8ZSd6QsxOqR6LdLMRVkqcz8
zKx+1UBTWHCZLB2DNb5tY7Q+GQpAHN3+DNpSHEqcUdFIcGep20gYLZdY05jcKVzAYb1VqOXi4kZ8
QtjK90IkiV/NDTG9mwVJgzI5oY4DtFdbKD5j+lsro1XuNM5GzfKJs4YPng6IQPZBhL6g/q+ByPno
yhl8A2MKse56JQ4pr05N4m7tDN7iDMrDWY7alJWHlJVRQvscgGnt0TX0/AzW7KNHlTpN7Tdacd5b
RY8ElFHfSBs3aqnQl2WrTorBktKdP5EKFon1s2ZV51u4RvPUE055InGmQdb7jLKEFgbKgK9NrGSN
ag3IiI66dNaxaryXOtYJC9GFXzjg46CQRTLdUI9kCCFWN45ETigbg4WbjeQgyUdK2IJg8EpwJOh1
ziox5iybszCV+TUxu4XwLlZ2zsyI3eq4ihy1CZOcUOsRzTmKVO5uoUBPGOhZ2sbkHjNVZA+LLAKt
FSHqfscXa5we9Rj3J1NAIZA87OuGjDXsOZ9Ay1lp+TprdtQPG+vN0iBUKe2weaYNmgAYIOrcXgkA
0DVtiABzZyGYhoCmAGhT5oorY+F+4iDNdL3B38I02FTb87jLIWxtgZjCBY8q49mWPVobhxYta7Jg
be2MFIKNK0UXd4A850A14M32GpVRIUk+sChrZ423wmkdeExol3X8FFxw0xSU+1Mp6moJHXP6o1fT
xdTLP3U2jFEDKxMcB3bWsjOvqUlu8MTOwRHP4wrz1nRUyQvn9xuUZlhUYWrtBxpDc5OogZnAZ5/t
++Dn78JKv1WMtiSJjy/Vaj+PsnvDbIwtAf5HSJMUWCs/YQvxCl4w1FF6wtVAuBH3A5vqBR/QbB/N
Gn3LaiFpyi31GxVjHHQ7K30gRRwxOmNuzF7P4xRHFKeoUYSrXIuR3mGjDoI77iCWcTAfz4R7WJkz
ofVGTMDpwOGf0GstOHB1nBAD6cwBbBfY3XV35+T6q5LGkPJbFGcFnK5rpe6oU3JhNUU2XEC2cp5S
zjjUwbxDq7wMS1r4Iil1PqCt+LHBnVqhkUBkAZKu0NSoUPk1yvRquIQopAnvFULscNaGIhgqWl20
XdSzwrf59ccB4Toh9bsVIZ/OTYypdKOsvhsqSP/El3GkGxPLHP7vhApBJly2sFKTeyp9xoHYsNvZ
jpkaEmpWcfDNGzfhaB1bgwFO2y4tc13cA9koaGVT7IXrZ+fMj2rLdCVhpsskxnoa1uUhdaB+WVCB
WoXQGOrNNVYOpZ7aXluYVxHLC0sCkor0Yjg4SBk8y8wWbHTqEGliM+8Z44e0s3jdnY15GncJj1LX
KQeWaX3Q2UxJ6PeGs2I0NBd93nL8JOJc49b2xyIx/aF36ouG9f9i2UieZcIB2M/uMdnMHlvVCDIp
l4EW27RiOjaLvIFUVKi9G5UJ7KA+L8/m2H12/HyuiyFPaNZOsVKThoXnBRstbgKUHed+aMkD6D7B
Bq6YyBXifETFS4+CzFO0M23k+gbSGKhAi8oCDuQhlhzAA3ETj7SXYOGsBssDjnJvsol8SpBz1+Rq
uOvk9YIMDHZJjwty6m2x0CmOv4lYEI+I9N6CnSqt+VuB+0dzEKhtSNl77zpcfqRNfg2qJsPeMe4p
NLxlbSJ3vKbS/Bi69ssuQPoukZhjC0UdiHj777Lyt4yyOjpiPTlyPkkSs1vRvMjO+ks1divoPbnY
8cP/xMMxZTPw2fKAD+SsOMn0Nlix6lmJfddVBIHI/UN2S/0CzwiB2YAWHwi0v6gbSe+x/Zmvhe31
Gv2xlf/IKr/h3bzTcl/ENdHggJGI8h5SF/StNiGSZzYp/mJ2/x4mAiBs0sk8LUasoda39a+97OrN
cnnXKhJZKRlexoG2xYLovRIsTxe/BjrYwZy6DHU0H7Nwtf9Sc2GeqL0wAuO54xyfqi7EdIldViHN
KxV8kfmaBuDPeaI6Eawr6QuT3ZIJ7BLprr6ODa5KC8B51GYP5iPBce05jpvBm+A/EWBdvow2EIM9
RI5EcHtGpj26Oag7mPunuFOfy6Im5E1hlLy09z1RyoiREFqJnLZCKuj1VBP2OuqRv0U3vtkZjh6G
TPvlZ3KuTM9xXfRXCwxZqhHCatiWwUUCTz7WCK2RSqn7k9Wc5wEMEaTxXzfDRsvABdw+RtB5wKU3
HId+IVW3K9gPm7Zk+o24dkbyOMK0w/ZsflPrLFGffrNOCo2ZQHD772DtkxYxmieEc3EA0SNEPKyS
F09dSoI292t+L6liT/nMDq7mdkFZEnPal5TmpQvJL6uaH6xKJ7EMV0Vdohzo38j8nK+n7b3SmAU+
QNR/uRr3fmqN/lI1yX2c6k2ocoA9tV1sBenjqjbyWibSOnT82nHVIz5thc1OC9Ss+zPHYKxnZ3hQ
Bywqi1n+zCrjBLX4imlPKc6Xj5b+1HMGvHxAdK0Qzn11nBmQB25W+fkIGrUn9cBPBE15Y2C0WvX1
Ug2x8g4zMLKNgRosVrKzJeZ3c54urr22GL3TLIK6MDx1hGWsetZGijaSgGjJDPEqwO5heuUuT44D
vhec4YU9fo9D9ioWE7cSnH0GCsVbN8wIKfHcObn6oKZoDZOp55JEswyVBrXkvC5ZhHaaoZkm39KO
9jWGFsk0Ozts6ZfZM0+VfVH4a9oDDHHf7LqjJ4pBObMw5iHTh454xz0IsQp3rG02zt8qomeDEYj3
L9miJtuF2A5OrDYnVVxtnGfbLv8bHLQEXYl5GQmUKDbHs+eL05z1jrdJHW0yD/OPhayCbOyfCVpW
A/IbIrhryqO5ZYSTScpwc41vgw5jpW/qW6OzAHAHp0YQ5wGagDc6VfM5XZYDaCra/8FgRNA0VYRE
Dm3SNtMJFhLbxZoHHaI1PqCJK6lJz66odj34fI8E8Szkq02Gd6QVsJChNXJ4Ji6TBYdiaRoDvL02
3LQxjzpGKo5EdcHKOOg4fs24/dr3jLGJk7jNjrppIQpNBkyoyntnL1hVdWhtzqwH6HZ+x9RtjtWq
vOq1fV/KKbmwdJ89gKl3uMeNh165GlKeO6liJnY8jNhqMPQERsZOVFdQ09n5eZC5wC3YyUss44/S
TveKOf5NGMvMOvf8hFO5VzhZLCpVVXuqJusDOzZ3UWEu/jASXiaRVmZFTqXO+Cx2LaybKNydp7hx
9TDH6erxw72RboHq0c4/hU3tz1fs+hOG/Kq7NYVReih6PsCuNY24ahmiY9EVzMoMplhbfXS6dg7m
FdfHqs2RPjrvhTr+Lbv+rXBa5ASg5AdGRwj39OEwZ+1jjVad2M4qwE9OZzFRnSxzcZmm/IUg7hs1
qR8vSNA71YqjkX1dNLVhvfdPRiHSSAczke/Eg3Se9bDO65pyxKnQkyN/0A0bW0Bes/M0ZYMBoKw9
azTBXreIiWRhzA9JWzMdI2Wk0NeGBRozGaj+jO7y4s4Y8vumRpeq7qJ2G5nwspDBx7LXKxit4r8k
WwFnyxxPfgJ4JSpVkDzue5raT3bsaseGkQRjCQyC+txQZCKX81zCcXrs0gggknOlsKkk3uuFjJwq
wNeDZmAladhkyaeNGOOzBjRuaSD1RYjD+4vaXR3INKhBEqgc81eNwR7BT4A9BiaNs9Msj8STHnD7
3Da75ZsEyjhvC1QyjKtxb23vSgRJqAqY+WlDauOhd26DYv8R+vjL0WD7HJKlPzHSAlKofcAsYFA4
QtzNc8D27JUXDKFAJc6d+rLa2iFVGAWI1SwiCBOf5TbdWWUXP8zY2aFt3zEIrbmqoPc3XFcEaWYx
tNfsm9RTDbdU8ysmrAyS0MSwW5InyZE4lOxXQZeb3jjurYtQT6lD9cpGFB8vC2MyJDg3q7OmbEfi
g34Tg1tYzRjBxdoMt5HTKaMVW9JRHLd2WOhcefm7CnaysbWSroNdSvw46/E3qk7VI2qDM0MgCSiT
bQWxNf+BchbKmW2fA4DsXG5kQ65lFQoeh/NCLicOc/0Mvyk+5DEAC+Bltp1QpBAavaX6F7pPXjS1
fIsFRg4mfkQUBmIaTl3NV7KOf1HATcwlXIuxr3xNeTMsjSrP1lf9StTNXRo0hfWnZDP9llbdYwdF
yJs11TzkDC7DLl/cQBoT6hWoqcWSsSK0OWgKW79PyDygNv60DKU+ITwfi/ywMuMC4tm/UPGbXNSY
ZZoBUJMw0VOBoTFYMGFdJ1j4PlHdh8JahoOx3dn0kiF8SSRX6W/DZmnQXUYGhuINPTE0tdldbBvq
yv7HBVgqZQM67L5/JwSXTszEzzKyPiJaazxbay8OLqH2FuGXRYHlfgXwuG9ZAOa1GliJEQM/eRAF
4yyHpRgpR/6as0qXyHJ6gDz0QQ1wOmCQ56F6p4KqL3KeiANSl0CwROXlzaNtVk5Nt30hYJ+9BPYl
Ol+WOF5SmdVHMbAHLvR7Ovpucq9koL1pIvmbopVeU2UJY4H8IOPeC2SvZRFb7NhzUwclVLvLxisK
FfOHljsYdpABo5BGeerER05KDLpBVB6j3Cxwn+VBmHzT1QykVG8xNBPPabUTRWwC0XcdnwsA5KhK
bvIVOcjgKC9jHJeh4zZTuDozvDT62aAt+5+27BildTD3E7aKsL0G/vUPbXTwCxXKdoA3r4Rtgwgi
zzDksO899S9tkbZXNMsnjHU9NDFUvjxNHCZfUwkzbTFnv55mmq2eXr4QvG2MMEPX4k0phhS1Rr2I
g5V2V3Rhyt3sfHRDB7qq6Jl9xLhdik4+wIWx7lzxXzXU9hl82VfiPqfNkHvISp1z2Qv1aqnVG7ZP
PcgsZ0afkU73cOCe0p4Jx6BK9QNSzpti6ceyJdvOHdn4to8mdZc/NziBqZb/K2oMxOJ9UJCkjFQe
MLjP+p47A8XkTtKnp/I7sRIKuRgBXJbyZ0Oc/QePPHd70AYCVyPfywv3zx0Zs2OgFpzV2YCFZiWl
nuzEU1puScjWAzoEXBMrm+5ri7T1rinDRM6PvRrn2KSrLbIXRTu6fXxp5dyfzHphlYkCwLAe6nFV
vtaCEZmTUE8VZF8/Le6BgAMkJSM+iKLPJiTsSRway0IInn3RbfdcSQ1/tY4wwhzeRc3seGtGApzH
e0RwUVs1BslkWOadBBM3JCXhTzUTYax1W6SaZMkVjlo/aUh0PE3UwjPEPDJxUqIeaFxU4IoOgUZc
R5uj3FCSDcph5Q2D3XmyVqDIOZ8dK8YL4Qowg2ivWj1dggasGH7p3zLPHrU1Pcw82JHaDcd8Y8/W
YEKT/VaGjM8MAoO11Nt0qzuxr/e3GT5DR5psib09GvtLWyx/OK4cfyr1pxpvBPiyAlAEoIqg6Bz9
OgzF/Z5Mtf8mrfw4Wxn0J0EZYKiMe0XM1Z5T0w5jSeQWvpMcOh2ZSDU8i9c1Fy/EoX+v4N88Ia2r
wSQvQOaEWooZsT/tU1mlGDaG+95iO+MptdZXtYnWntVcAZYnVxyS9ZxwqJEcQnb8rsmR89tUsIml
pUs7l6pgdci4ZXVRZCgiSrvlRV+eUmV8ZG+sH0CffAHqeXAZOzGiIVdC1dk9ywbEtbwOssgCQ+0Q
n4ASYt35vSz549ooajDT8SEsph1UjdaDIpUFWISum0kdmrj9vaqoFzUnYj41WV+5enWnWPE9Sqmb
kSaHpoCSAyz3Q/KDblJV9dwPe+9leyxECjlVimFfCV+HeVDpfaDtreo4FG/juN13ZYeBkZmUPvev
ynYeZPrGMTF4xMOFIyvEcw0RkzJJmuGiclhl0vHn/mqa7rlcWNsOec81tl5Hrf3MQCNkZdXuXrsX
Eobrs9n1F7nm7kkU9n+gQ9HDaRS6FbNyXII2UC3DHFCGyXehr3SqhJV4eUbSa9MvSPKAJOqJMZ1w
F8xUqgp8EbiBSCuRFyvmDbN3SXacB3GT4W8rj81QHdUCrG2BbOtI/wvJGyjoDv8OZ4G0R11xDbEl
we6VNY9Elh6d3v2iONu8mUArtiQVYiOKLshe3APaprZRZdqs9ZRIMVUR9PW6edLUf0qRKcesR1/Y
u59zt2vP9skpyu86NOmeQIZxJRD2tBcJqPaIJx5s5bEX2kEsyCDTzaVu5B5DQnA2GCMxblQug9m/
4zbkoXUTylTbOa0brkQLHUxmrTgLi/iUJTNR0WzZ1oT6rHLHFK2ldTTSo1MiVaw65W+T2ovX4Ddd
cvgQqhbTCXCjdajqvXluHjTGnoQBur5s4E/lDAcumZO98cOvmX6paahP5m3G16lBT/KZkpu+hfSB
9gOPHycv3Ovc05YyPbAcjaF1YEFa4A3B8+UlJZW7mq/QeJmMbD+gMK+cxytkQp1ervhTDPb7aOEJ
chIDoxK95ahBlRigZBCxSQWYPjukTuFtrP86lfWYtaYZTANLp25FiFQY952SP03j1kbunLF2NJlC
lspWHBjxVKryGw9EzjGR1Tr7ULEuLRUK6ZGJsDY1bKd2gJF175BE41UFu+aKm2NMx8pT8rg/rDVR
gQt6KD0GFEMJdZdbcx6MIono4F60yvnaZPnDCgbnllJLFCRQ40rtTB9l+s1s2D6x0v91vXixF5xR
BA+nHkvPQ5p+uSZShEyqbPJLB5uynchjLozQ0RjLbVX7wBh8Wq3u0JPwAh0tRugK3DX8kYZOshm5
eqPQ2FY4kjAaB6OWzhSR3Q/DCFftuWrgDef762oSy+irjNQEXmDk59yhuIPBtoP1wC8sEozD9m4h
JpmabQkUxd1crO/Fqel897iO071ddXcjMgbGY6P2l2Irf7PdqkzsO77Py4CDOf1nZcbTXMvmwD7z
k8IMiRKm58msaypIWHmie1ry/DvZZwVcR3g3d9N03HdsXtx7PaNvRfbD3me3WLtLljP5b98Lxowk
p9eRtRuyk0SG0nCBnowmGgW9qY7m9I4dO4bhiKG7wNkNPRKml9FcFkIsaOk7Pi85yjEZeh5M6jty
mW7N7lJqx34FuN2B9GUd1e5eJgNTk4J3YlCYe+5upwLbU8eSnBXZR5H+6rsragYIxyD7ex02MvR2
55SBhYoX0TrEu6vK3f1V7e60gmL327W2EqSNOJCf9NBgykJ2ewF5UUVkJt24MjjoMHDlu5NLYOla
d28XjQ09Lwr0BdvX1p6Uad89YwerxhRH3u4Qs9L0YzWJxW37kapMC9nSP416+iNThYiqCn5OaZPv
5Vk9D4IciWsqyT5C+087v3A5BKx9gZntQ2S1/mvWT/1bZf4gZnrtZ/VOzMw4lpocHdtJvljpzW6K
jjYnXnd0KVWXEql9V2SI390hmOaCjQY829Q1iiA3yDtjZckIKsTYzUvTW19uSqmJHemYryRlOkp2
rfaBOPnvWjSPuJdHe/ktyDNmhlJ8OGUijpG98QVbSw9PO4GN7nbfjql+Dn2iHMh5pLxo3TBfkKw1
QnwTPqlFk9jetw6dwMKUS8HyjAQkJ4yt1r7kMj7ESBG13u5PVovqijFQyxQsfYsluR8onwKF95PA
PXT66/ImJ9ZoWEuG8IbE+aPWYtcrLUDh3YJ2z14Yu66qeWYWj5U+V26AjAKLF5oEdRm//9uHD8r6
jJPuD1nJtqfldhmqsv9h+//Gd60MRvQ3vqCA5p/lOPpUcARDVmm+v7y1hvvg5tp9ahc20VaM7+rW
OjWGprMU5AE0GrU8bIKGlhVvG3DsnpWEJRd1q04x07AOUDnYtik96UX+Vhc8EanbTkHmmNJTqUwO
A18PxWHql6v4cEul8BdOv2ZSX+q++W/iAscH6Tz1+DkD6c5v+1HrrVeM+fsywuJWZLdj2OO7bhLI
gEH5EVzQ4DQ3fWS+Jqv6U2mgwcST/G/rabo2gB+HjqPm2nTNZdts4EgK0WUtoXxFuule3MjFm+R9
7iS/Ium/mRbeZqluvPekyPbGFntKhcm8u2Lb3EfDIENWSywsfPPQXpAlFaPKNdKY35b2Mjd4mDUw
DGy0pF/J+ZY5B7jayZ1DNFlMT44Um/YOfpQXz/WrbZNyNljpwRlj2ADZZYY6Bjgl5VUBTAmbJCyU
96qun51Gs5k6b/Q9K29/3F3ybUUjY4SmzSfoKo7Vrrurk2QXW5Yp/dN47JPi4vYUxa2hH/W2m5GV
0VMOLkhBV68Jj7Ue1RVpDevns8r3fqvEWRUL3PYa+OWiMfM1uu516I1vVGAcrSkM/rWv2b9WbI0E
uwgAnDLM8ops74nRqaJjzxwaxa+y7m5CLTdOmTwRKLWviFjB9NrTUhSp71ZpflDpQ7Q8kwdgZymg
M3FLYcXDwKCHaIT9WKO9N2FJBxBa6Spw4DOAZ2a68VpP4rsbsQgbCw5+q9NecApQZeR50Bf5DUvW
LeMpon7vmSJuL7FuhFNrJVywTE9wKV1ndsjeRKI5G0ZGDaAYPqCIiWgGHZu1uGaLkP1oecLPAybA
cS69o59VjZGbwKdArcLlKpzuUo1gKhRS6/MFVzMGKgCJcmsD3SYlC1gM6EBlegBcOkSIxjn+CPrs
qJ4sdX3R+bmoBMnuJYzmg4xM7nc9dGOjfO0792FzFIoY7sGJDmpNX+nn5JFALulpBesgWBkXt5bf
mrGJA+FZtb+QqdVNVKFc7aWK7npNVB9f5J8uIXE0h9FB69NY8CKQA+SahBO7rWdhqVcTsnCzsrvv
XEJq8vRbGMhb2r2x6vXxcdRoukhjqwG66jU8P7ZWY3tnk32r28sMmXg7TdDNT7XVfRCdey9KNwkB
wFM3RxR79qpdW3OSkUP8jMcpEwIlKHykIgsmlf5Puyv70fj6pFGYnrAG3NuQuVNHBqW7hvpWreet
fjONeiY+m280VoNH0RPfVdhgcY36vwF3D/al6hXT9/MwA1mFZu/LTe39liYOQaN9mtb5SAf9Mpr6
87bB4tgKCp1mHN/H1SVjtH/ICLY/cCWE8ay9pdb0PnUdazsV4HuitKdOsF+apiSwU/sNjPxvam6f
zMgJdS7G+7KZH5wYvBo64ggLUew7PJCesvBD6FC+W5rmxxRtvjpTyHakSPYSMBJ0VlQRrr+NzD0c
8OKa2RybajNwPJszyigSjNMhu01oh/nna+hA8OVIralTV8VbTRkITnqvpTqgJFveqaQwjHGRtQm3
6aQi3s4xzh3qBSf8oP2yeOOYygqEWub7ovWeIowckdR80zKGnYyL6rvKIMjNvVd6dlxC4r5Tv9Oy
fhKFCY1iZso4want1371FVaGYQyKBl6y8i5wN0Wm3Xy7KeW14eTX1OlOXWOYpIrO29FaWP1vxFgv
XMaMkMCyQqakyDevc4zMfuwlIsFK+MIVVBqCB6ilirVhfk0Draq0eMGmxsyYkwqNSRbWwBEpEeXq
1h7xyZMkCcAFsDGdnGH8NQhEzyWPNHwWpowkPqIKRWKJEA3p6U6aZWo6JALwJLc2rsLCRxTKDMKZ
qd5hWHL3MHPfBnLoxfTI9obsDmZ3PllUkavoujdpFbNX+XfBwxrVSvttVBOX/K+wISaog5b6fZya
mGczJcztVDLXp3Tay+dKoVdSFjYZMs/OTgtXk+xM5r7mX2wsYCCG5brSvx/R67+yuGGxZIfjWCBO
LB/TebhPR4sqUPXbarnHnFI+FVv2tNa5+T+uzms3biXKol9EgMUii+Rr55yULL8Qli0z58yvn8U2
Zi4wL4S6rXsldTerTp2z99oHILYvnXYBTfiwW7ivpRYeg3hMV2PmbTkz2EDdwx894pb9EFfrtIrP
YzzxMa0CfYPewj7qeeRtR7PWFvks6dGA8RtBBre+3hZZs8ZgeBqZKSfAI+LCuiQIG9dWHLx1BN2w
rtKTsd4tXGHbhNw+tPT+0iEaF+fccA2RdrIYEdiHQrPxuR3VtKo8hJWWinahL+CWYlNcmGnJjR6m
jzSwmAVHWNkC+2eUyJ0ZpyONIOReozOdSb/ulu0wfNkF/EGnO/oJlE6a6fNn/2GGfninE8T95+wz
uCuqJX4pAnni0rBpo3fSgGpgLdDBTGfpt85JDoirEiffE4z2HFqug4Bwbiett1qURlsbJxtCUwgb
dcgXIvFffPTkoxpXuhesHFr9NN+D9DDmb+HUaoz61MrJgvI0IgIUbSDBwjwN29fCE9nWtPhbG4Kx
FacopaKGPl+8JpKPCnSiHTsU6T4wieqbS4006qpFbkv6NLO6uBxKcwP7YVdFjnMuqdZnWYx5KOax
QNG19zhAMcswdZ6WlrAihnHRaRglwFaHI14cxBXQWgYhF+Dxf2bof5ampj4xvbiIxgf3r0181XvD
eE1G9qokqm+btMgHwmk8a8QypLpJd6ci7YTbkPB5mIgzALRzGn3j2v5LSsAETGXqm1z+gu1Ou0Ho
2gasFijfNiTnQVfrqFwbA4SebYXNYN1ncEMd2ZYLjTNGrG9SPzpocwLl5IbsjtE8r+QNcxQvNHYw
ccmLX3pv/UkkpuWIFqnmmcmR3wltpWVkO0UHn0M+hhSYT/Wg72qj6I4oT7aZm/0ucavvh0qufViI
cwfzN86JB0SqaFOztS51CmxLa38V9mrq5tl6ZdfImgex7lw4+clAgSzokSzG9JU52owbZpZZjtUX
HH/EoC7aEllSncg0WTdhBHRj/HIMDl0h3ihScuFTN94ICL7KEHVVJQ28+OC1BUITS99ZbNp5M6fz
0QRf1xZZCdHEnDHKKc+sBEhrSqWJJR8JcKCtctFwAnPpwCImlNusFxuAA/7CrQmzCISpb7R8Ir6V
naFoSuxKNSQmwOBEANr8MElJZaA3NfT8Fz/N9CFp+1PMYXbY6W6NQ2fsOS3y0xZChme8LUmBptGI
jT+aX+YwZA4Ziw6ftWmry1tOt4/+Uhuu0FD0m6IN3tpK/Q3i8oYAQx8iRPJaV12mAHoAqwKwXWjg
w7HsOUOEEANNcx3UcwRfEOvMdZqzXhufRceHR+fbJlIchNeeRs2ormQsktigKMXipvohckeuKzc8
01K20U21hDbSyXPAyVDrLZHzBwvNKR8G44atZ9ooL2LzFXfedyTNYG/im+IsbJAWSnOdZiruw753
rlEsjy7t/x2Oh08N6RhyIseILjFtkKUzkrOgxwEJFYKR7RAHN5jAlrnTMqwt1ewanUwH1pCiqxLX
VXAloWxZxL67tbqc99WNs3tPXHfUdPoXUcQZzaPggNqkWJqth4DXLO+95zhUT/E9N5uzN4zlsfAa
OGduMb62Zqkx3ac/wqj2wBZb7jQIqZsBndAommOSBPmBJG4mSL4xZTj0Gpf0ryG1gAJG32kMSNVy
p2E+UcY7aSEvyJruwamnQhYAnwvXfPizjImtnuDDXBXm9EvcyJ8mY/EsOfFZhmEcV7/RBfr70RpO
ludqN2YYX4UasNTMjzqrW46W4R7zuNDPdej6m47OtsdgZddgaCdnD9GkBXe8rGjjBAhu13RAUChC
vV935AUdIBnXBkpOP9khiXc3TDFGEjPK/CLny/OrTuj+oeq883/PV5qZEs/iJrvozCmrfikVFp8J
Bf+yRfgiEOE8zAElUawP2/qJPm0Mf0s/GexV4Hr7pKmCLfRuyAAtTGVET/4qFUZ7Q1DoYH3l+3Ae
MXGJo1+1axlrSn6x1miSLrDbOLgUQ2+nN9TcgzPsISSsuJ/TL1T/rHUI4IiLU69jOqGXl/P5u7at
VyNzf1ZhONc/xvQuEwYGZAaGFzMrpveM1a0P0+YR9rZ6M5ztU8rHeBNePViO53+SO8I59aPb0JeF
4AjTYGuABz3YFipEUWWSuJj/e8i2d9FK+71qje6eVnvpi+xhzRcEHfkesc+XjlBCzhBNT3fyoxz7
LSFeyNSEC2ZI+Zc2bexLJyVQjMHbZKgwj17mmkDz9Nc0niQZoalz6AMwwt5kJ2e3MaFEC+so5vgq
7nhe2IF1N0xs+/jfZehi50jCEKIuMgnWeCboUTpms8eUZz6yuFUXQdywW6bGMksrkG0qS94K3O2x
N8jH0OvJG0CVixn38uo6SXAh0++9HHnjlU4OT9Vow8OCxHLPvA+oUsOjHsGMmelQE2gY2WfNgIvO
iHVdd86jsFLiB2g//xHcvY6ZpAcTvMw+Jt5sYZcOcGplN2tlOd7OmqVMNrqRdUN1snsm1M2hdbVT
pR8YzA5551rbGKPHKg1C8RliFgcfn7JKmTYCYVe46OtqZldhfQds+/vJ0ECgN9t830IAZ/kBSIGN
kZjW/+giuYwNK9uVgYh2gPj00/PS8CH699XzoWAEsAjDYidohu00IsKRQqFEdtPuzR0D/+y4TLss
pA+r1qwt5Ht6vMEaoSOmUf27UVYhmui23CuzWQdt0R5TaZXn/y62x4c6K+e/N9uD6hNoRP734s/y
1N7VzxW64T1pOr5gZkn3RO+hGShTBrC+mCmZXlIz4m2aE5qldYu05AJWdv5zi6PyGTku9BwjEUBa
KFkQtoKTSusdlnR/Z8rSOpDJIJz180tyzpcpftpl7QKMEH0ejyyCbBAWOBa4+vcxQX4H7y899J5b
3TXlfUERKrbCBEvu9JM4RtoPo4CcsHa7ntQAlAIL7uXmzoENHUvU4/1BUlWcrPE4elm20jWas/pg
6MvcyuKrLemdwaUXgt3mOUkow+aQ4lbe6ElxQljffhvSOtskrtxzffqRG2OxpKWjPxzWN+Tpzjod
YEgb1sXGP/TOH9diyRj6k0Uvl/SeDxG3Op7VBLuE1qI7LumcOmDqhz4Ijxa2cYYLI6NCz9h0WTju
OywElA0Bx5i0yGcXyx7UD3K7QZCrXmTOzkipxFNsfUubRDPqZF6H58XXkeC05bCpTZ3yYzYLd4Y6
o6g39ubsAfc9erRhiD1PiKleJvhVNnHz+W+xSHAPTERQdGaUvDOBoU9gTtWpRFGw0qeiWz7feX2q
20UXhYq3UCLwx0pUHpldzSlllXiPcSYx/JLpjUEjzHRuSSoiRajoIPGIx9k50qJg7QzBcNTx3Sz7
ueNaM55FauKSnlB6R1IjkGaTE7qKyIiaIM4/EJAHiMws/4Fibj8MPhu4O6XnPNDE0tXs8EgG+di3
drjwq22hLqoS1f3fpc+La2jnyIczCJReeevpgdyiatLpZ4futp6mT1UouWssL9salH50ymwy1Wwk
vXpLCoo3Faepj3JWsmEfFTJ5540KDkS9BRs8AekuKcWhl1J/X5lpYx19UkkWTk4awJBXJXJF8zMu
ehqESvbMndRrpfzurbDJnVYTdWVjyg8RVngF2VLNzOq2IAXyF4IJXufJQtho7bsd0+7tO2iZ2EF+
yEGqVV0Xyd5qovdQTvmlHI2XSpChmfAh8uG9fE2JeYto1+59wXTHifv4w6TGWmtjTdQuHjt/mpKj
nJyEg6iDrRfCDkpzHjqlU+6mvtmZA8h7YCvwEzkDIXdn1c7xyLQQAjMPqHds29YtL016wn0N4jUv
q22LEvySIPK8YCLhd2n1PyCsCMuJmBYqjggrRubpqQoKdEl2bSyeOKY4cfwbbT0cpTS6SFEZrdcq
HNTScbBtpWMan0otdbdVaFMqpcPRBMAFs79gqBU14yV23jEvgj3VLW2Z9MhE01gTJ+7C2g3eGz3X
zhSi3avUWg7Vxb0bHWNNw4jaRJESk6qxj3fkZYrl82MvkgmQrNP8AqhqvZjRn76l+LVoTBeILqD7
4JUzEEKyTgTY5NKIg24encsZ8IAP1Tj+W3xi8AstWvYHjcNXmq60Er2+Ro0T5FdToDrPJcw+4jt/
KiQfhnSTdTUfJYYWTtREaXfgo0n+BnYrwTym3wdprN8yrfkjEmRZhS/FqQpznYqxsl6MMj4HOK8R
ZsEqNLGu2qWF28Md4sMzGg4WZ7LWUNig9MdoYInmr11ItFj8ledRz9IzobQEyqXy0RnYjuqKlOwK
0v8x6OU+VMnThkwjr1PGm3J06DC5RRmfuZhoVbjuQ6z/ORqTBRYyY/V8Yz2ne0i9xwdfptPRI4Zm
i3kypUqz5ZoF28NA5HIEDlrtFMgxmxcH2qB6PZ4GkwosUh6Sibr4XRts8j6HgOcK1bIWbqiA/xoi
dFdB5IArmWy8Bo3j7UVAdgSOI+ijfY8BYqwxYgfhpw/h4iX3aWBT/Nl7m/PJUu+kgPnARUujeSTM
Ch09OkRJV6d2OXCx9GmuTHCKQ48USaIfhoQOeQFVbQgAVwhags/FfwymeGnV3AdOgtTCd1sSDebL
YIycv92UlJrGpUyORcicvtKsbWD2P9BwYA6rAtYQ14KOFDRomaH2HwJGietRDdOpny8D0WAHAj3Q
mUBn4Bxtj4dobunFMrooendKoybymQxd2ejrxaCr6gBg9UcCo+yMuyQ7ZGh9SBJTOjcpcSHKLjs2
WRQUFm6/bVLX02XM5zK692/Aftxt7gvz39mnTnrnLQN+MZsa34EbWOdOqPqeTbtKUf09l5whqA+k
dJTrTCRXb/SavSV7GoNBNVx0olCAUPTltmmI69XQveqLuXtMO4xRDHE3qzYW4w6W8alED/BAAq4t
C75r60t06FWWqW1WElMRUHzUXdSc3EH1nMWSl5SFZ4WhqX+noCk3STUFdKcULJ1uPGF2IeTBq60N
BhD70TksEFM8n+mtkMMmgFiljHBrJGrVeN3OrLrgkXnUDzXu4jyySU8Kq1NdmcQbI1O//fvNh7D/
OcwrIPLd22QZ1JgjBxzQEQGgnbnE05AHQ+1tNllVDCt9vmUERo5dMj+USRdsRy0kraNwvSNflGjW
41VVZhHYC1TNwqpbKr4cdlntod0Ej5+GuoFMw5+2qkD0jfMZ4C7tqb1fZh+5SaNyCBzS5VIVnfg/
cvwtC/NCHrW3spNmwAyUvjs45Xa4BROO/mBwnBHlfOFN/pngvKWrklPXf/ZTa1+tnP4F8QArH6Pe
9XnP2UYhVpHd2GevNyGv6sZbFRmHXhv0jx5B1aZpzRdMtNXVpFNtKAXmi6p0wa823FSSJquyzGcV
L16RFAWySH1iZ0cYTm4C6lwvuVO5YWkIRsPp+VUdnAb1NXuBJuWHV1xf6iYoS2+KcAsYQkfCiQQy
n/99GnkcYCawawRHcIwfyAOMK5DIYFMXvbRyGMnaVg9J8lINgzFOCnIXzRGqoi43I4ezM120bV1G
xSmamXlYELyjXbU7064oeWBbrLI5Z8OVfnzW0AiynK0mOapXPe+cI6YftQzpY3+OhKax161TN1N3
h670tm0wC1SqKJhXhqTRWm15NKaquzlRnu4davmF6Pzu9ryUQp6hp3/ryXQ3U5uZN8WlK4ZbQnzf
sRtrOFQWSht3LI6hao55ZGXHKmrdu6X6zXMz6KcS2PXzLmtz8wdss6uh8XEQTRy/lpbNm+Ebzgot
sLmF/xnvpWtZqwEAFLrmETpR1RLY3RP80iaEzwzc1RPep2NeCEbmbk3xBz0PuaSRPaJ80j7pfjKz
sJS/VdkULb0UM1VZRbOTqvIvz4uSAuCwb46HKq72DF0JIS4q6C4RQcqLUA6INYxIu3PnUUsQI+sK
JHqiRetLRmfJwBDPdFSKaaX5rrbWujB+SPM1ARiHwluxH0ILapiSbo3coZlSlDEldEyyTCsY+USC
vbqi6TSSZ+WRHqapjc2ivQjmzzQeWMANIDDIQAMM74NznsIhOQ3zRbXJJ4vCwJYTxsfCzsuNW5Br
Q25X8DpSNbQWKV9qcOpN0bfuDtvNXdUCzq/BCdBEen2o8Z4uwvknyVmEV9rlzwzQ3NGSbfAS4jZf
wrEOdl3XAbJBPLVFMoQyVydHBUYUhh0QQEhfZXLrlXnp/MRaW4E7bsgsSG6uUJcnCCruhnYTdvp4
DFtEW3lo2tsmZiagkhrGWpW9l23Z+3vLIkLGIvBxmTZJfkQk5q86d+qXJCHm5G423aagc5rlRnpJ
U6u7Y3sqtjMaBumQcfZC606Lp36RE72MMEq+KX37zxhvUq8lCUA8l50VmpImRs5eBultonf/RqOs
Tk1Q2jgumFsx3532mYfSLK1EsBIAmG9mrdtbHX/moVIBsIvRl3TeiUCMsvSaEXS40iIDYFflOIvn
r97S0KZNmQSr50MMNqxoGQBnSgGs3z1nHivjYNgqbE38Tmc8x7TbDRdAt2UeY2Hn+KclUliloZ32
JNxU25MXll3QDyWwxS7FZhsNWn0jFWrXSR+nR9G479KkrGg47a3E5KBOmBX1S2lU6kS5pk6W9ML9
EKQvqsx3seeGtykT/ivBiWxAdaRtBQl4i1xM1VEPmnITBBbzeFKeW90If6AiBUyBQPMyDtqvSNXa
OrWs7Nbbwfa5oGpgJ2OhehoQ98L39aOyp/ikBeqM1H3up85/ZYjpxGJPAayNMGRqZf36pCuVyb53
B/MCKck8oQWDM2Gb/tk0Qmb7LtNiVKlNOd5MFctr7Hx6lkb1UvVL29DUjgiGixApHauGn4GBkKEL
pxdaKlIexvpYpJECHam3mCzuetsxBZ27WpxaFnRMtItomxe3IHGsr60ftRqnvRXgOub/2DEo33Ou
9Vb/DlpGVhGOEyJKnVx/WznJrNl0034nmFtSWDlsaqzTNJPBNcrp5ziB1XhioFrDvRVS94+pZwUH
lVCq+7XaG37yXbbdyrcidNIgZOu1lcQkgYrcvQL/j85uqAPg4OhbGR1gBnPa1S6qHITx+arn6HJ4
cttIbPgsp4pJIW7sdV06zQni6HuAAfISzRdVq+tgVtmhhCci/X4r7cS6cgP0IIbmDCd8fATI1WQD
16X6Uxs5uIW4D17GrxY7xybJ+E5Nb6ejUO3a7thjCjicYyO091LSI4P55DMHFe8e0SY3IEnhx1LS
bz6WlZFsDEQHmzQCnfW0ImdjFpxb1rUk+0X0Di0PtJXLWoTO9b+HaWl2BxM00z/yWax37rZgjIuT
J/G2gVpmoOTfhIH21tK0cd0CaeENNUnv0htna7hsvnWMLDmfC4ouLn1QBBGu17B40/3poAURqrDk
ZVasXjD4h7fnJR4pCFRcyCOeZO0NcRAU95vW2MEXwFZGsH79bcR4EzsttnZk7dJmM7dB79M/gnEF
RQDb38rL8GYqzS3XudZBdm8LGu7T2HYH77vs8+5QlU3zgwk196rzw64xnhaJl764TnFSesA5vMqm
DSF1JsrvstpZelfdk2w12GI+p4z6Z65L3i83fDgpQ3677l7juNtlkwbMrkQS8MzJIrjUZ9+xxjPH
LvI/zZxFW7XeAVE4ZhwbqqHUyFPw225PGkt6DTkcL5PEhZ42mNMxDr2/dKrQjLvucAtYNFmM0Z+J
LnDQDrXZRRsOVq+XYFkALWtawmyIalhbaKZxMjWYHqlQvzK7nB5WKC9gVs2rQNkvoOL+e5RgkJUi
yTc6dIIfU/aghWp/ZpZOM5WUrY0cavuTAJ0N7EnrjX4aNlXzAwxet85HW76kEVRDjfH5EYoBGFhm
nm2YfEptLPcVJp5VxvqeQfl50fBBrZ5fhRGDwudXPS0//Ln92myQKUdWaNyfFzOsUAzaqJjmp9rB
SUhblauKPBRyVpojxWL6mJOrb3NqeRvVAE3ZwamWqxHgQKejE5svkwtggF50s6SmuPcq1TdmzPwf
jl2ORAdLvoNm4ITEyF5EJogG1QfuPg0m0j18TgRNL5n/av05d4aTmBB0mgbl0NDuOZxGx2dOXUni
JIaP+FVBPCLFwfrAZ0xoZgmiIhRJc45Hqu+e+fwuATu9sUoU7BJKClYIe84Y7m8dpXTh/6H1GN6f
F8a25i6YfyE7k+5N/zvYWD5Dze/ulsSTGNCxv6Na5nQ5V2XxAF8lF4Sy+VH6O0YLS4+9jq8lZoIV
59rffa6K105r16jlgE8nngs9TKkN3sabhfLMTroWUXO+mnT3m6CV7CRtv/hYmS3FFIJVh3hKXsRi
AOmQzzdJHpd3jlf+V9dRj1VwoNAn1FvbKtK3MmJyj+JAIKMOERWCq9CnZj0MGqaF2nYEfUYTAsxE
GCLIrRDPNfKPpAM32KEcXENetU5Dgf48tssfMe62pQy+K9TMx4oKwaqre6bj/33WwV1eX6AhcwDQ
WmKN65KQDF1w4NKdX9iWke3aqE7pvXnrbtCjYzm4EWp6olzhcpyKrkiP1BxHRkIbGLHuPpi7ZWIK
8t1z46hDJC4elfc60fJDN8fOmXrWLOvUZdxBcRFrkJrrSR/Z+9HpTYRa8dZ71gELlsHP/9ZLQCH9
4FavFmpJyCbp0RCpBot7rUq/XyQ6eoBxzMWrjTlpHTW12DwfdkYGQ60SL2C44CE6TNOtYHC+yqK7
hrLL3/u6qLa15iDDrproNXDGX7IW1qWOrXSB/8y8pCPupgxNzS6fkOwR9jQk63jUSdnOcYbMfdEy
r+v7DJLh3MhzmuXX98FQyQE2EWCy0OZb/EbbdSlvZ6q1J8MdRsCC9ELTpLF+6dH4RX1aPshPCdyp
vrLcFTsAnilS4qK+1jYLjDaFJJca9MZpROFYDiP5ZtYcyIAh40Ic6Tz3k/MeafLcTir9XUPN8k1j
AxJIf1C3iwdiCmT+Ospr02WiYMMYuFf5LIMs3fiXyNttV1I06pLpg1PFE+lYNqaj+WVN7eHYOUCG
JBI65LCtsSlk+YUtBGdg7u9ZepxDwJh35U9296LTt6kw8X4wxEXAIrDIk/hkHGmxpERjS/82FN8O
I7AlnJD+gyIANrVtl+bWGXiDyQxtN62Rh2cAR+HZ8XImpf89lm30UtG02D2f+u/551d50DBT0cAq
uanXb4DZWLib9Ony38WuAW3byvsTaX6zez4fqG5gSCC+daOJtd1IE/o4oF4+jqomGKw1xQMGaffW
/qoMFII4CHBqVs1445VmWufoyYJVrbp6Gcgkt3HDHx14pJUfmPGevFEJFbveYfra6QOlBUQU6+F5
3vkZwdgxCKXOEMDHcvclj5DyGPJPLvFV+HprvhkRG3zY1zslQH89z6tI8s19O9ibnLkttxuqudql
ZfhsSpQ63I8RT8yjlFpzj72teIdP3f4uRtEtjYhuglB5ckRKwcdBwYXs6NU9L70+wNlAYMsL/kZb
YO/mrXu254vW6YW+GmrjL59LE+y+kRM19vwXHNLbutcxgv/fd4P7msAFTJQhXV3cBnv6Q8PD2D8f
PS/Ep4gd22HBTpOLAjsUWq5KDUclqnxlSlyXHc5f5AOVPNA2v9exZ16fTz0vSR4QmlWC2/l//2B7
zZtQ5bUqQG87TRCctUn6EFeSD2cq20Ond+aaV3ei0DL+9tFYfuJeovs/+YRFW2n6Oa6SJC4/c1OJ
vV0VN4pVOsO2YT5q2XH6noT5jmKGT5imF2+hnT2mytnkbTH+7JVbk/PEKT6D17eHTbcZcfS+TH3O
Hu2NkuAhv75G2RGV9DIPfXloEgJ9nCbRFslYeQKnKEs6vao/phNwAjOyZuePyCTgyP2FYzUb76oc
uo2sPnRd32s+8Kxa5C8QWeqlLHgEcpShN6AmRugTlrFFVJm3OPKXpS7/DuqD1j9HU8OOtkmDC5D6
EmmyGUkE8110kAbSaU2vDvbsPmak5aIjTOY1FY2qTRuhCj45VuhY8i3awWZrowqQKEG8VQoPDSPo
VG206EsyCd7J0AF0x2Qc0coqsCGpqgj3uUu56aCZY7iNoaMApgiaJT/qsr55fYOkqQ6KZU5gdtOw
WeS9NxMDkQRbmlyMpTssGCLLJWrJGM7CbE+jS4fsvbkrr2QYPv+HGchPWhTx2tWc39nc/TRbRPmM
+JetqOB2cDBclzU1WxBwRu79P4RvU1fgbsAfzJQGSHHVZeUFxxVMY9p7nnsdpRYBxHScva7ifWiC
LGEAWhwSS24dmCpLpypBlAwnepjdNcW8lkdmuSiLqcGYahvoCNNgPVkcrVvkaK6oAWJieFERBRQ7
2S/fo21D4maDFGK2fhIq6CF/IwFIFOexQKrsm023a7AjJz22UBqQh6E20/vUsFyEzHMLk1bYbIF3
zWjfeempbrNT6df9sqFOX0xSQsEI2SPpv61G4jM9EkeoqQHs5v6t1aR70gkYKZwWoErHKT8scGpT
zdCx1Afik7DxBjay8zbfR0Lf5uS+gxWrtU1u6WB9wqFkwcfUZUGjXzZp+VPXAUgkXQnoxZgDcc2C
76C1qYlLaMfFknDJ31Khkh6UNH9qhGx7bk1U1xQBDxb1PkW6sctDHJqdvAXMbt+cQOG7GFt6bUjX
pY1o0Wq8G1phmt8zUZTM5Fl6xY7GIWijx727LzvjSg8m2TKMXJBUzBQ4D8N9V2qrijPNyiFnAKMX
+LUpAQIyes5nUKXLxpTNuicsbBcSsBx8e/jGHx6Ey74twv3UwgowHf7kBnvgIWvwKPiRWCSz7Buv
jNVgnwJCu+oyOz71EBkrv6FdiumoHFtwL749AG5l/DwuqnyoUE/ED+gGTK7S7g8Yu59AOEYQirLZ
FOVwHQpMchhEk5ljKVBmrUZ7+HTMADJiTOQsKueDY8VvCPbMNcQz1qKOwrW3vjlErQ3D+qPQRKxc
NVHSDBtzisVGdnUzD0njleIQvDDawsRKlm502XkHr0Q0mQCMY9IHbhEEIaO+iSJOpm+xxug4k/4n
DlVajfk3eSzmxu6N9irRkdomtMSpaL5xnFvvBQtl7srtNHkfUYpZtBoZVFoYMQ9DaHxqNja6XFk3
PxQppjkM2Fpgfoe2zSsdaD9dGqWbbGh3dtDdC6jClMXJJq7wWRyE7cZXlxNSMbknwbH/pwyabdRE
9lqw9oKK4vNmlt+10317MVNIMkPaZeeTiVGM5Ra0wK/Azr4GK5lBIDMYCer6MkDNdc7nW8HRpVhb
8GQRvXTVHhjwx8S23BEysW7t14L+wVVGEPh9A9QCFPuNEeTmKQw9hNPVAECFxBo2AJYqo4BsI+F9
lei01YgjQu+SZFHnZEb0hDNP3bJWxRfRMJdQquIGWZ2ecQTgiK4GoMgq/lPPYB/FHJEurihXorKR
YFv7RtfaQ0tM9piZp0Igg2dGdHMMOOWmO4X7xlDhLO+e/crjjw4oKEqD7tySTbWII6Tfepc+SNDB
8+4VP7sSHQaBccXGm7pyFRAZPlWZeYB+iOg5IgctMWY1z2Wws5vbNuG6UP4xLsVfjdbPOuuLXdwn
2qEaHe+guPVo6kzTCgN/T2enouzIe4TfLWpkwOt/NeCPoL/cY9k4IZp0/YNP0kdJHCLyY3fjKDgo
Zi1sbrU+A8/KK1aLapUbqPjMHEWaZsETadM/MNdgFYbLrPQxUwsD3O57XQCUTdL2JS4199B417LC
aY1PpFiiKkWFZDHBcGOQg0NvX5MSIs3o92jgWHc28qbV7B30mPxH5aKVNBjIU+8Ze1kTMI3JEBd/
UJ1IsHcvBD6Fa88hrMF8tD4JEJDVz8Td4+atxuisDdrfIWmuBe6zbaETHzH24i9Jrh90XtBFefHf
ou3esmr6UU3GRQZ42bHoFCbyZyrCmXQq4d64HLJjSMZV+Tk0oGkIMP1Rjso+iBpvWs/zGGvh2iZU
jJPg3gny8XB3p5xBfKNnu9Tm/rCbHRP2td2H4sit9QLQh1MG+an9MGIogBCHeH4bjVp/iJCEOVGm
9uCnT8ruLwr1/wGdAlxwckiJtwxWo4/TpNHK7NCGhMmmGZ+lGDfqMHLO8Mr0Evdqg5Hhz+Trt6Yr
rsLPjbNTx4ey8ncqzMSHM8tDkOkkyKXDn64b8kuF2iri3156z89oWrGso5kzaOEuci2MNoP09Isx
vo1iRFwanCxbR5yYswYbEouSYaIXgZ+u6Q98eHjXcUPvhjD7cuH4RFprr60mXeq6QbfZyJutY1B5
lFqvL73RR1/WWOsWd/PZLDi/Z+CgVDXnwyMZ6fL0mxZhd+katK0mGQo0sJbubMdHZLmCz3qfFPEX
kx3dO0xg3nCamq+sIEQiVeamTvVtkfg/Pb34k1kDaiawCLTe4UKI6JLpZrxjoLCINeIkWxq8mp+s
DfwXWyYt904z3qHURU7+ZUTFz3DofheDhbIGS86GZm2PmHk89xWIWDsp/uLI+xvJ7I4bCicCM4Gd
M1ARdo3LeN8N/4e882iSHNmu9F+hvfWgB3DAIcxILkJl6EidWbWBZYmG1sqBXz8fkM1mvabxvaHZ
7GYTlapSRADu1+895zvl0VB1eaRmYoR8qfC/rEoPwo9Zky+AEFHuXGYVz6USbwZ0Yazceb2hu5z6
gLfzpPCxPE+PiGtxUCf5PokAk4a9+xCniKK9wgPJBIxiK9wBEZhEQSatbt2WithPurOOQT6MTyH4
WFvMDgwdnqXaJDG2ckZXD5EBDqGjfbqWMji1dWMdBo0EzMZZ27U7nessQV1Ve/ZNlnRvp1uISPZH
P2gPGMC3wxgWLy0rVz0DKIX9zGXdXCtk9lMK5dfu3R1JpYHRboUF1KFFRVKgFG57rzyUArOKpcJz
3BQ8VMGdgz12wq918SiuVm3Sk29R2rtaZgAaNf3DDUrjVma+fgPf3bpasPdgSB6NPNmhpqL0GafX
cIIwSsjoVyw/2pNlNO0hQOyyUr791jK22yS+8UgDwUaMJtM9ShO5HxsXnAKROA53yZ5BLXTjEjKJ
b6rhluFqzbLWPHJc/l/hwGDISmaESpvvwFoOhwovahyQ6jPqdMFgzEWY2jUaInJAqE5MTBaUV6x+
5rNdlKfegYalzA3qHmEi51XGTeVhvM8j58BZelekHsMVRpn7ICFFoZge7cTnIG/Rcxx3/zjqzbBJ
xyqWbPk5UZ3+kGsKG5KSZzhCQr6bP/9LGB3CKwf8HgbteiJpxu0A54QJka0uiTpMv9CVOOyIiAaD
fNvwVKNuRiGQd+6TGOW3oFm7IjIZmqE8SSJ1/ce/nfgv2V6uKXV+gGFihyR//S+/HagYzj5jy28X
sG8ksYLWH6T+Qyd3mAt5KhvSbWWmb7PEGh8Ns0XZEL1JI7yw7Wg7QqhHIFrFGeuAAZqFlSQXdJYz
bU/8h/424ePBi1z+k1Ayy5gD8v7uWfVc3XaF49imrju00f7yrDY26J+0A723DEzg0CZX/N7oz7zR
PqPTyh5ZnD6wkub7iQrrUxMDLwc+mGaRHIR7jsG1HOjD1eNOG2v7OLhec6xVv0WNlDxbInkOvDHb
BeiGGVp1O1bxDr1jpj9icdQfO4xdWgODbsKsTYoFZAS9coE0pq+9Lvtzl8cDXuJGwH6Q4Ua2IEEx
KwGDtIgzKArwAiTInhF8Z6egmNSmwkVBoWRuO78q7tvOaJ54AizAXSRAaCWgryYumYUbdChTPY9O
EdzDNfo5iXVyiFiyFUyaNo7maPUG8CVYLhhyeJ+q0nV5dSVUtgobOmet9tTnkImSyJgHvHA3C6/b
gmBjbRCJdwwwBEKcBWnL9xD4nIR2Fxdmc5nsIryzwjFYh6nV7tDTV0dZajD454flXTDqrzE6xt1/
figN83BH7+wVVgNzsTahjcYmkWyXL1n+//JfndAmx4DcGMufwps9P1Q5FmAhuvNUl1gwCo6mBpju
jTvmjDcZM7EGiO/V0Lj3CP5X1dxMrIPBfaI7RLiHAexccPpJ+nYEks5D2sCd6CTKfAxs16X1VRrm
eDB6pCQBjYyt0vKUErwjiiQSdBUKvLnLg23YL+iRrTu8UvEWN08BaaVy9l6jfW/iPsOHDOmD0Mvi
uLxrJdFtZBzjNro6Tln22LWy2tOrpY+qXaeWXKzJFJfeQwoKQezdoBY8jKEJsd0oYxINwOyrZrQf
RF0i3XBJegA74Z+Xh7xKgVQ4DVhTK9TOmV5QE+styTHUWQ/1UJovEUBFT4unpynPBYLCSWwCaikj
DJyvgScGfFsgUMyAjB6hGDW11bC2I5JrUjrezDhR+I+8Ft5k3Yvykriee2tFYd0349VJLG0nu9Y7
ugpBwVC3gGtNW3GkluaRNBoo72U9nu8VV+UZj3KNylkG8AOaut0xAiE6enIi69xyLtPmYSlWr/S4
6DDZbOnATCdFJvmVQLGK8WH9E+goWaYOido61Y2oBuOoTA8vqRi1R7oljEXphq5pUcY0qolTyCtD
rZP5PmnnuyPfeoGd7knyK976Mk9WAeMts87KRwusIJyMiSiFGSTARMk7SwwQ24HlnEStCjI+GWOA
dfV31wB8YfUCexYc6/s0wC1Q5IWzCe35DBOl0PoaByHblDVrx1H1UWC3XZG80GQNdNnaxUgdo69g
HBsdRzf40bBDoE4Zz9NkoeSFVS9ERVCGXRxaN64Pwispzel+7bUxaq6R3+AlLVCS+ZXHxGT+WMx6
Q34Z1pO6cTmqUEKjAHWritdVM0+O5l0Jmkv4bcvwjIbiuy8TxTD7QtFgnX1LIl9N8y/M4eXJ8YcA
2lGNITBpsm1tYYkcOXv6UATOZmlxPNHzZhuRwnWnshwBhmb8RE0xvoczLt0rMiK51cAAB0ZwIxVW
Y9TgGVIqdJ6uF/6Oa1fsmVuWhwyK5GZguVk3owbTc9DL+9icgj2W2ZOTes3NjGpJsVomL13ILaK1
x8LK0jPiwnjXN65+1RzaHG7tpUfTQcVrFcPFxAWOJdUk1KWIIduMx8SN4y/dDHAek84hxoBMd4He
ATs6Wg7hd98WHxCBr9Mq1t6IG1Awqo7uiCgIfqzsXlH7nmi4eXsvIy870tvf+7DPHqJUVdfc0J1V
a5rdFQWjtR1bMzrLIRn3vei/FD2dj37ALKwctckwZo6+3bw1+XtkIdkNTM4Y9ZAW1CcQMNP+2spu
nq5oxR12jf7m2t7RD41LRITKzfct7TDmbk2gSLjSfZPaAWrWlVqKidzEqcMYcg3/W93vsqKbn9B5
VGliTNMIU6D/b/8oYQud4wFqVBsEw7GeHyw6aOuuF3ILzYQd1KmMPcO27HmCzr13OHCQDUSpaPqg
mVIBYwg05iEiH2Oj0S74pvV7EDv5iV5NdZdJf1oHI2olevworbPsYvEsvGWDD9DU99WRQa34TPz9
3yR3Bz+LP3KPmyXp+ntRjnVE4/Av7/77/2fZ34ZOyfPfh3/ffUwf//LU1lH5awD48p8+E8BN6zdp
O7bluQQR6670qLA+E8D5jDBc3DLg8gGA2nNN+EcAuGn8Jj1JzWZZhmELQ/f+9h8B4HxKGJ7teXwr
yl3DMv5HAeBiDqr+tcCzPYOsU34F/nF0ftrfF3htWMpCFEG3psHk7ypWbS5g39uI3mSBiRcVB0N7
I2fUmcBicFQlwJ0gqieOtAtDqgS64Eir3GfrzkTlFDvDN0wsCu2aN331p2q4oe3dmgHeXiGDrY69
F/PfWVbmgy+/VDajknFKn9MMhWKGwa8NkcM3rbQPWYpzwn3SUDubknZxVd6HY3UJK/lMqgmdR6Nk
0NPFG06aBUuNeXWwZ6040bgwE9R+hKB6TAYDZT8k1Co4dIQxbJgXrALiWHyiBEXgKdgDJV5a2QS3
KSBcLALKHOcm3yKTamO1tNsSUfygF7Drk34Hg2rXEeJChNuH3wckeBTsrIJuDeQKhqWZd1J43jxa
FZkp3jqWHUT8FZooEdfxV9QiDC+8aJIXu0hohDRGfm79dufBMgwUNsv4bvDR5sNG8QF8NIW6BpDz
sCpA0z+ju04qBLMVoRFD/c00tbve85hryicjTcKtHjjdi03iD2ZRpqurCZMULawU9n7ZuqgN0pmE
zuDRWVt1wWG5Ip+jhCwyTsVtcPpOgD6iOo3I9UlWlVQPveqNlT3ZoPeWG+X/9WLyFiVR+fNH9PGv
83f+c1n6979/l1Xqjx+8+Wg//u4dXLpROz4wmBgffzZd2i7rG+vd/JX/t5/8l5/Ld3key5//9rfv
RZdDJXv8GbD7/nrfC0EE+n+/WDwNP3/8/K//4XOhENZvhq0zLzDI+UWXPefdfy4UhvGb7jqGpXPE
BSzluURz/7FQ2N5vOrncf64OUv7GcdZiWeHbOPwj/yerg/mXU6uugwuxHXM+t87p6To/6NczNQhQ
1VuG1mz02h7vBmxruOXz+ozCz7y0tUcEqpc7OzPEpdkSRXGAjMhwL3bla+DAPIk0Ne4imwTJyfX9
QxGmXIFlT1dNls41QchHrIZ4EXWd4kzTDv4I/JWoSJ+IDJ9+gp3T07OKfGckHkLYSCg20Vw7dkTv
bPpMeetfXo4/trd/ybvsvojytvm3v4l5tftlNeQPdoTpmjY6awk/yf5LBHdc6g55KWAiUZRCUJOp
Cc6HqcRIQNQKtXd1YEt/wYvqfm0cdUh6131BKK7vPajX6ZDMOe+iPed/+iNqiEst7gvu2+Uh0u1o
z7DCfas842cejsZjFDXiqFlVSSWfJf/kL1p+47/8Rewh0hKoIYVrmPP6/0tbhNKPcdscvKJT2ZoO
eeJjG4lDXJTO3WgKc+N3TN2yPPVhIgEQUYVz65FZapOFJ+LPh7J3v8alpp0qt7DuOPngsdSYXjYR
QTFBiE8ZjOklVE3/CKVkI4YA0cLEqmN4Pai8xhovoBmmCxi8a+1M9R5FyCPnW6aSs5xeQ293Z/fl
++LLyWcdrIejnQSZfoWX1byWJfk9dux+pXPjb9yIYJuhKI7mGPiXTCIe9UYjP5CoWLw2NLzzNu/R
3VSwLiPJ2X/omm2iKu2NQB1yYc3mh+mpN4PMoX92AbEz/+UKch1LF6bpGJ7HHci9+uvzrZUKTE3I
SArU67gu4OlsdTVPqKce7m0TucNBzwv1GCn3VM2ClxRK0AF/Nt4bmIrPCEcAYhQg2hLRpufCrxk9
oeNVhyDr3sap18+GFURPpUdzs51SJHOWDqJTE8+kYr8QfeSc7EhEq08HQsBiXwfbxWDheOGwGkiW
2MM5CjR0TdExoadIl7cc8Y4iD/YSQFZhiRqBkXXFNEqxr5ARfuBkjZ4Zl30uhH1XufgMIDlEW2+W
KhWp2tqAWg6RTJ2D7jXAXmcd+QCtysZ6dyIQQD7lQ6O2TfEjnprkEDAaOcK9Mg9M0b6TGUOH2PKC
iyHtjONyvxdmjH9sVgQvD/00eTcu4pqdysq7rwW+5g3iEQidQ/BNk5n3VA1ehdNvDDBakjRLVAqo
DF2bNeopORBNdlmaFoNfCDQFpXen6RWy4ciedi0zq7vWcBKqE54F9u3qDuxrsm1bw1/T3ybMAffE
71rTPJE1z+SOcEUAu9IP7+JavnQ4cj7F3Kx9P5o2ZECu1dnVqzgh2OG7XzY+DXkiAbUwH8mJIxxg
VeZpf4mwBp9xRtE1f2q6sgTi5xVXEYCn6joCQSDkBtVqkvYXMlVgMSkxMnZHA5PBOrozLZPxcVva
9w7NIxeg8adTpPPosKXJROMGWiK2GCydkVc/okd8L5SbfY0nDrtB2TenILGtZ9oeSPT4eG475bbH
iLlTgcP8IJwjSCLdmDPox+7omkP5alkB81Fd1pKSCvnJMB9KbfSXcCPWFlyTvWZW5E6HYmMSNIBP
l7BXVEPICZbb2YC6Jsvm5Fe+/nWafcHkATAsQ83RTiQ99dX0BlbzgXoGQ93ivVQlsSc5VkuozKaA
7VpY9W5I+ntR9dYLcMVpVftZ/ByFjcOQYqIoM8tD5LnBFSthih3JHz5Mxt2eHrfbLO6iIzkRWFwh
d20XJ+Xyrpju/QAG7cJ/YGL5xxd0udndJGi6CVElZNy0vSvnO5dssEONRtEdx/yrJRmX0vCL1jZC
ro4825C0wDxMj21Mk6xOYAIIXLVsFjcG7sN1AGPgr5wgSt/ndLZNGZnxrbU0+NHghYvIZ9kCWMzs
hyLRcmbHy0iIQkHbJR8S666C9nOhofZUYxg1oL3lzdEjeOE+0gRiv6Vdi/Tye2G3waegyd5xd7ah
4+yXW015ASQvvRK7ZQVRs4Bmdom5IREnnGdu3XzPTagH1jUr5q7IaCMsXxGWqcD9lADR1MYOb7CC
oslK51+zloSg5a0ucjlJRK3YYEo//ONVVhpy3oh/3dYMm4a66QlpG4JUVesvG3Xnt50DLsEAejg/
22Fim2cx1N6dXrEwVGCwntPJri4OnZv+ZarxUbhkTiE2YhFDhwSMGym6DksLX2/yu4f0rhgxM099
f5mSPL8v0/IpiFQBX31oQaLPuxRcGf/U6p55IsVqiqTFKCTBziX9nntYbvoZkWCga7vQwDmOiTT3
QNmmVdVq8lRa+azpIwU5EOm6lXV7m4a3z18FmT6vc4cnRbnOU1qV2pogTbmuDa/aTYr115dg2EXe
2+/TkCIvEf23MOrvK6/9keNex8uWlI+i1b6iTCYIPE7IDhvyZ8uHtRckXXLuJXnxE7NGQefuRZiF
uakYdzcoaLZBjWaqQUbJwc/mPDG7ZH04yvnA1yPXDtGbT2c8/9Uu9rz2UIC12X+ug22su1x2xLG2
EQC7aZygGCPz2JazzTDjPLmr4wpaZTqs6yiLHhN3FIeIiM+tnnY3O4Ihtjzfvu44RAMBAOmb9MfI
XnX5XCadES9RNkc66cn0VfZorj1a1LRfC2un1xXJMaAgH4Ie9URGhuO6KXrgUDJob5YjnKMZx68i
UNmNqN3vi76a6l7bq9xFFlK61sElXbtqKrVftuM4ywGdYD0dSl7DmIV70zMTvNamZe+RFtYH25kD
DPRoXzEvfhpd9T20pXnf2NMPszLcQ9Zx1htYPVow2J6JeXO+iozApBfFTt2nM5eokdBgMJr4tPCW
y4auWA042PRXn3827BaibQRosdWoJ2+haCsG8dRFQWOQjh4XurGZ7IT0hHnbRIjQsBq73tZoe35w
XY9f0zq2DrR1QQbhbl+HeezNyE3vFtuAvnLDuOZ5Pxtw0ineJgknZEIJPgqZ4tbG9Y2oIRoIueOb
z1VAPQUTgPXeRtOChVHOD3WFDFMt69iIJGkH5/O43CjLg537zu7zs0XVF4c8tgXXgIh28dg0W18g
ewKpGu4DvX/TYiBoOUiv95xkmhXaURLEaBfuK7AHW8pMCsKs1e8wodzwqMElE234xTbrXRhP2Xdi
eTf14J5xH7SPnw9izDDqlrsu6uZ1yazWE0zKq2B2S+jABPiwsH4PpHltYza1qcIJ7dQJejSCdJ2O
6engnpaLWFHyntuDJgvU70UnHkEoOy9JKI0tx7VNCKz8oDdOe9+QJLiW1k/daPOPqvrRTI59KQ2n
3wXtt1S6zVdk9/ST8chtaaPkeCQGzNyOBr0xtvvmm8m8RRusiNhrqCJL19QrRiqHoODyH9BVhokw
diF3iemP1qXkdb26PiokkGJcKAqJo29n1RfXq3E3fT73cBgOQnK/1dmo9kQu1HeErBFBIfJXLx76
vRzL58XplDl2sdVwZ9BGTrySwt5DLLSB4gSbL4siFPatg9CAiQcxsS/xWP/owckz0fcnb1Omsc1w
oWtuWdgOAJhIiJ6Hww4wx0fKMrUdG1QH+eynlpXQtsksmU0R2dNRfSRZfQ+gdnztmYrhCo++oWT4
znYGkLZLINe7xCX2PRIep/lW66wyZf5VZUitE+anKz2EU0o0iHbI2hbBQG6AtkYBpAneHsrxoTBq
0lvKFvuEVX75vMVk3Iz3cq5y8jT9IF9NknjzvuwdU+N4e+QDGEKXrWTgaY+dIIhX/EIgU/TuaVlH
s4RzRuagzBl8ipV5qTT610lX6gCH231Ac88oZgiB5HdcgSppGH9yl29hu30uoJ3uBGeNCLU7MFG8
SBo4BBVBQ5fIkEtNf5o8M9rHpfUc970BLsOxXgM/p1J3oMyxgi9cnq5/Lsbiw0JP9mNUOvxFC+vZ
6E2nJiACiVBddWvMang0XXnvWIX37hWt3IUcCu8q8JDvYyAucFzXdWZnq7Jwo4OpKmdnSKdCQm3y
W7Br+IHUT2PoWJfFc0BzBMpnbcXPyoEOnUepOFf01V81Xd/nPUityZbY/HAXB5Ndf/GAne4S5sa0
C00mHgImmMUdJGRLzV3hdBsnAgTqWj7ytHbnVsDo5hw5Wuad7SscNsGw1VrLfCtCEHEpy8U6LDW0
HV1uP34+nYMDDL1VYnjMWkRD1vRM0fXUqLx8wx2PccTjOILhWLt0iPUJ3si0CmExRWiRmcWhJAtz
m7EAuP53N0XmmGTC5ILGG08qyxasjsUv3mtf9eJsuyi2qNkpvgAdvDJERdk21vJYBdGz19A/dC16
dsFYmmsyZspVgW6KWlcjUs2M0HPXdvZqEqk0dVL/ooCsE4bU26ALjeB+OaqYgXkbi+5dDgwiNlFD
3qcXti5QzqG5WZ5PJGrc/qxr52tjQDpwFbEwTNuwsP75FpAIe+vZzk9Kf3URVmDsaiPtT2EY/T4Q
W/Os2dyegTRWuhVrz6I1uwsSMFb5+SIRbssU2+ztozAi4z15IYJbPhVNco9sCMuQnMmGzGevEu/M
yunD6sSskrPvMuDTYlrFhmZbN8zhc5mMKrTUZIwFeyShewowTcGsPBkBaNsMbhrmRlBUSw1Z/FlI
GllcrZuwCxm4zLth8FqQcayohQs3TN6Wt6ap26m6kHuXiaM/Yzj7tZmgL2Rytv3c0eZFsyrHJHoo
U808DDjYuSqt3NuNs5hRpZAC3CSsX1wZ/lCFiXZ8XilK33mAGlDCPfeVvy0HdP+WbLaaJ+coaKve
NhVpv4nbW9d44uaNM9jItj+UGy96NfGagyWYijtMqR5Icey+uq/9dC2tRZLtnpmfYW1ioCwr+60Q
YJ79EBeQHo0n0qrQqEQgrPDsnUK/O+oBCTFtKJsnIvpqhrmbUidyxTSYwQ3QV07LQxE94NrBnRaE
BgK30Nx+rnZNng/bEN8OkjxMyslYgopT6tFNMoR2/DGZo+UsU3pxJQXEPma+9ohijXBlk25GVHrd
R0FC+dDCBMjQa6/qyo1WTGi1V8R+cJT83rq3Y4QAdUKxl0FGvcJDHjaKQdPRqur60bD9ewjYDWaZ
FyLOwqtfAThKMlCfgMcPYWVmz63WBvuyz74B0ksYSsThEYyC855UwH5iAyYFH25rqz7ZugtAS9r5
K4an5TSUaAnnWFvuVCERuJOStFqKxl7oBH3rNDlaq//i4jq7EF6LUTZ1OMpB99uwUzj7UtYZ+ZXA
yEl5v9GzLy6kDKlDP4ynhQa0PJTuldHnqmyHdhP0mc3NM2eqckCqJaqDpcZz4DZebUs78SwTnBV0
Ga9EMZEumpeH2ouIaVjOZ0zqy61djuM1lva3Wg38hqY7XosJ/zfOProQNMwuJAJNm9RXBDd3iND0
cfwOaZI2bE0eVBpzLP6s+jIHL6E9VP22HWAQtYP0qJBpaFSlf2b8faHofbF96sBqVlhX5Qu4m/7F
zcv0sfPkoQvHXV0nwTWw8aP56IvxN8N8YqupZrgRB+3gxAwFOHYBescSYQVuaZ7ll4nRPfqpnT/j
LC2dzni2Ggf2f1Te6y0j3qLW7qOkLHYUKuJkaTa6sCCkNnZhEnIwi86FgejHr6Vzi3RikKmsOF0B
pFo3VUjHyXVsEIlQES9jbQGaoFgGo/LSJlN/Wt6zwDqfk6A4RmXZ0XF1R/2urmeTAt/9UtrG+9IQ
W5hBcv6rChXeSOyBoQ8EcfXZfCo8so8l3+SzIeVVr5aTxk8JIxEUdjbigsFGUdOkoLjDSgM9xpEk
bPYd3sxRwIhBozs9lQEH+1xNA4z/dnoa2pSyeMrEKvR5Ny2A/XRTi1CHXkC+i6GXBdrZtr8EJZ4I
tOvhKaayW2TsCJCWNxVxUSh1s2Lfof2AYGe+RUgvDyGUGqUqtGHzy2xRW92Re7I1CmHPHRwCk8s0
1Ii1zSD3MHIISeSdTfdjQsyWVzofreNkBz/MDgOge2PnJC5a5KVsqjuZbzk+BkdhB6CRSSe8LF2v
vrFebdkiYzNb+TYYSj95Q0r4D4LjqC0I3Kk4oSTFhHeXJI99Q8zYKlG8hqHvPboF+Z/Awourb6DD
zuCxbsI6BcE5wcieuEL3Vi/Vow4N4yEhM0VxekFXVGbd2kKln1RhdSXKLtqOXt69tI4J3m4wox9d
OLNBB2b1Yd6dq8rK7quq/+p6iBwwLbFEIlF8okBaNwOhhZ/PQ5nyvWHbHPKccsjmNP9WKP9Fb4b0
UA7eExAMYDFJu6miRl7Inkju1JzYRqRBgYYg+Wn18Xj/WQSYM5koybyL19gfDWnOX0VRsDI0dCkg
Oycbs0Rs6OnlJRpy40vrZ962S4Tas0UmGAQz80JCHRlrkgsWpy/nq1D7RqTCrQGz/0x/OztBHL6N
AHbqLfp0AhcWhIAXLcpYnIBDWG6iWVFg97TPqzl6JB7qYOe6SYyHCmkj2TP8BCQrfJZ3K8/ZYLRi
6Krp1AAych0W/jzErExLAKZ3saknOCBTVOXoown6sIJegHng+mopaRxzsH4f8eLyHfUbOtxZ4w3C
DITHmd1s2i4R3u7kD1eT9gp+TSxVPrvNphuVxZGt2OIM44JcvmR+l7g5QMs5UUL+PHwA4O6fTCrU
Qxjkh7bRegQRfrAbaq34IEoDpPb0oQGZ9nTxEdDhcyEK4HniLYr0HGgfkezZyJ8/OQD+QXGbF6Fi
69LVvXmJcjJSjbz8qAz83NLH67y8RYA6AYOTjqh9GOuH5QnGb+fv4r51t3LAN+fPwLXloXBc0ruq
6ehV4dHA+YY7a8CcIq273J4ZKPOtWbvIO0ZAZoBQdPOFmX/xx4EitxTDM1J+6mS8mK7dTiuDSBaw
mNG2bwS9mpGLDIObYsVo73XGU/fKhz4klEebGcn1qvQ7dWWkXDxmTfOinCr+shQv4+Qo4iEjMh7N
8DWhy3vOGoJ0gWlo75zB0BvOVg3yuhLULntiaymr/Tw6T6LKLkorEPGQIn1xZk/k8pBApPXTIrhF
Sf9Vi6X/ky0Xb4U/3X9OBnwVROthGLZDH+jfVYo83HHN+pXBUL2p5XyTeSMJUMFUnOhwcQktb4qh
fVT72AQjQGpy/M3BbtBRbAKgVv2GIPMEj7yfnlQTd7scIe2+nOzxj45yQOI22ISHwh1R8/FGLGg5
UdI9xNCijrr0iKeuQlCXzkyGxkldncbPMhAGmXDyYK1NQXov8M2eGlkP2zbu3OPECweRNImPgMsw
C87Lh6zv6Eon24FzzrRaIELBa/7mT1LddxNhn24zXUKZjPf6EP74PJIEhvnqLVfLLO2Sopt5B/Tn
W7hVVT9wQhFsEIVhkPE9TLtl5XDEh1cE2jv53Pl++XDi1zaiJhirO3OU3smk2xqpuPtpGdkpNJzh
SwpoAVZDoQ5WqtCiAoXQ2emuptVZJ7iM/d6lGXnIAsO4S4aoekxrdj+pV8EPQyOUx91B4a9+aeBA
MkOPXIFgCwfHAcvVcbU0erxZ3jXG4hwzJ195C5emT8NpYwO23IjZcxgR9EI6JZpJulNFaT99dhWH
ie70So/TfVFJQrA4xxCbh4+GXjZAfneT9W5NLnruX2qCT+dClRlpvEmymmTQuXh1A4ch/YyfirWZ
LkWXkZFPeom79onpcwcIOSwY6NC6XgZHWR+DkFumaGYYkp2FX+eSJZJs1bn/0Li0g2oOu0PzEICd
27oyALQ0v9UmLlmXjO7OWQJRybZeMlzcj24U3gmVq9cW/sIVIv535dMEpgdo7JfB5fJgT0BmbQMD
gxZhYssFBtylPWCCnjib0nj3Zj1lQCJNnV1wV7Gf9WH5BvT6JZ5f1pjXIxrsdr/suVjGxHbZNcfq
XLZ18oQb4QsVFCWqqrvHEGNYUArjubBw7fzyllLuqiGMbuM3unkx9Bz6YJKZwQn85W75GBanCK7h
Ks674d5UKCFpct6KpkhvoifrxO0eOoidh882phydEyP74hoJc4XfFqtG7qNTTEdoZpPpl3snmGHz
8+EDdZlxzjX9u+NB56LDmD1XeZevpnoQp1CPnR05TdrWsuBV1wEzLQxj9UOmQ+D+HGO5A9rXMbPW
JsXaoQqshuI51x4G8GXrAA0zOcik5TFYjy+f3ZlSJOdoPvQZlNYbjGOgEOYH3Rn9PflaVK713Nvz
ciBvtnixMtxJoeHfMkR0LzHUk8TFkbH0dub3RmLwzp+Xrms92XZ3SuKQXkNYEgTDj1kWc0Ve14bx
z8PyIcc0vKNMEnS38xzBS61Hf6xTOE2XOJOwkxSyBlZ2AhvUCJ0qk9pJl+Zdq8Lwfmm1Jp4/gT9K
yDbxPfnkjQwn6hZahuUDma39/5ikLbXHWIc1/YTaOItGEU3VETEREEkuk1ljXwP7SZ5VE7KS8krc
3NSU0OINuk3z5AKlIvxclSfrrIt/guXvr7ZNSHOuAndT9oHxpSiLL6ULlZyOy3sT5P459zobrotX
f7SWce6TXL0EqVkdUsbJu2Jw1qGd3U1RTTBQ6iVvFH0bITCfVlms7x2sePqd76ldLer90qglGgDO
KuZnwXly2w9tfnBtNErILpuzzBp79/n8R009bkiRBgTjEtb5x+75uSLmnkZqOET+8wKGCmbqGGdP
WivzS+CQE7LtRqKhq0l3MQBq58/NKtYsLlw0+1yS7i2zteYJinN9xz2f7XufpgJJKjHacxmeiwiO
iu8MBLjYdriXnUEsZ2YmT5/csci7pnOH3420U9aplmzDnnK6VX29NQvZUBsV/kO5UBgVSX6tIgRt
bhfSpg5vNHTgJqk1eJt0E9Bz6cnWIBGK7uUoiBTwtdGiPQ0bpnHLHcRcpObEGIEinSlWn5e+QKm/
Xy5cKvd0pQ3tMbdw32J+ax6yMTV3MgzULgr1A/PP8R0UV7N33XzchoqdVZut9k7XRDAB+3BXzOgj
zYLslBddeuG8p99psS3PE/5lpNpEbcwEVekb/cGJRigTLjmJ9kzqFdqo7kQZU8eM7U9N5vYPTXnb
1FLPTUj3zWamP2DNYR4K+jezyAFKkqK66zJN3VdD/JP8SedQd7W9m2q4QAOCHSy5xXiWOkl3JALB
iMqbL0xRSYK1W7H6T4VApv4PXefR5CgXbdlfRATeTCWQTSmVRukmRFm853KBX98L8ntdrwc9ISSk
zKqUMPecs/fa7a6sXaS3tf4jlDrXsJJDstUaec4UN3ySeouJmcDe0oz+LA/Grtfeo6h6AeFXXdaN
Uw//PRo/teaUpAQRtVUHDN3NnmO7w6HFZJbjogr1ow1Eqmht61hoyHMX9jABPX+k08679ZlXe/+1
wxj/j4tOXGNxf1oP/TiswNwoUjvSTbN20EZLH1VfeA6H+heypw9rihCq9PIFsTgWAwCXOH2B0EXN
w/eXPsWx/i2cCA0Ag0pk1zsUOQgcFVgfRRM2wfo9iQEBNM0ISL8EKF5MWab7f49MSE5cnw15auq3
tXpfN0QoPOCtof+JfDTIXBLAYpgsG/wH+YshOTOBtd6BlNo4WlrzOZ37vyVLwVdYhSWHKyvlXh2/
r2lev588j+QAgeK7WdqxuWwuNJM0+FnmJepBm5mjNhdbU3HfrZqRC3Dj6KhIdn2PHFRXvydFl+wj
W4PA26pvVRmjEl+GamDq00eZmKDA4pI+YgrYYhVZzEPBFVBTEY/q0xcXMyAG8SdYAbzTlolI3hXc
9HDFOYXbvog02n2D05g9b3XNIqKlUk5Sr9pTahSNAR9xKPYRchEau2N1BY9kENgrFR8XEfKUhklk
HSNOSPK+uzhT57ByEMUpNg37LJJI+K3QMS2wOlkVLcRPNX7fIDzxnJCUwjBRL7X3ZFfowhoVGHjV
OS+lq4iDuxyUGGqri5vPJqQUMmxGXcPKgR406DC8vtRDc7eWM5D+dvNIFs9Jqh554ZO8AAovboXW
lTc9xAydhnp4mKy22o9c8HALFuOlVjTiEl3gNyvJ3hoz2oqN1/3xSijZXeUN9MaG8bnsYn0HL3I6
J2lEPbg2CyrZ/6kw8ZyjMamP66MZYTCP+uQwxsaHWUC8AxbqdFvSnGHfdoxtQ+0YSbX1U09XT30r
H6ICXUhfDU2xw3IWITP7rCbzDyBMaxHV20hxc0VxTwN2s/8mnd9tsQ5NbxkWuGYbgrLHFG1xrrO4
9Zr6Ud+jUWSmOdTkqSOpVf0MleyBArSkiU6YXu026d6DFbUttLQlrIEoVymsPzA42ksHqonO8RxT
KC4N4TwEQLIqsEq3JkFPlsZ+HeDSZxppCCOgAGaGLGmZRJoz3j2IRMo2E9bH2vIUObc10yYaZFkx
rL1oNdOnCyH3DFlh9trWzCp1lb2sHYXeLlofu3a1tcrO2LkhM20vJT8OSFKOMQOYVZxnOPTHKWYN
OWAlEwQzkkBFqgfNwuXyr8VWeIL4hyF6meNU8jehxcXryhniiTckxau+TGF4YjKcP8ieIm3tAo5c
JnbVjDaEQ+BUSqYU601GGvN4Xp/WJc1gMczymzCZ8Wer6T4qyZ5yeyih1LcPlltU5yYC5ST7+T4D
dGKZNuMWnKBB6AYWKdOYBUlEibFr41E/Q1wqd8nMarTP8VS08RBd1IZG5Pdp3eBKOZlqQoQWw3l5
rIYqSFaBEKOV7vQtClnXR4CoP9Lw7+rrtOc8e25nczySIDRsSJNinJCATlHDWrn0xeCBFil2ZuRl
dwyvRI6ZGEihgefADiLr0GtM9kfHMG4m+uib2cryMeq76EGv9ZwCucsv6yN1efr9yGtVP87jgWSj
aGSQQxKamao/BHGqfuiMTtCR17PHnj/4GNvsJSL3s4Dpd1p9QAVA99KZGuKJlm7DNC/AJtI2Z2+s
YRCJDd4xnEKmm0ZB39LVWqU31VBfZEM4E7QqUqUo0qvxqWinEeldQ7gezOAXZBxIzUdUKgYBbesx
gtgDL9PcBvHkpI9rt1SHbaNVS/utccZTjCAAmowxfZXdeAjtWLzn9mxuhyE8xEk2nbSGRA4P/1GU
Ac2hOtFfKvEYTVb6sDZBLLX8+986fXDjJ5rhPymca8p4xoMbQ22x3xbGnp8LsmIunrpyNl9QZmzW
A5WYGyA7BSPlzHibwrz8EJht92E92j54wuKhnlBDTqaSPsNBIW8cZU+wPq1dm4RS1WsvVObCJ+5P
HE1zHPeZVgvmQzDLGHR3dDxmN1jPcu+8Fpt237CkzEvSfuo4JyS+tE8sRMZLqVCwiWyi46mQpgAE
77mx0hSgndLfEmariF/Lbqen47T9fkrXGnFxehdWwiCjb+85DM/tSpgEAQmIdjmi5HJsxcmkkWM3
FXic6DY5iYe6yzIsUPcjPvNJnpQiu/RgvZfhOhnhFYeNdNwPhNUsdQizu4FUULhmZO3ezqfyBvA1
2is1n85/bW6+6WG5w7E6hmcgSH+dmONsYNSB6wjb+WxpjhNEfGQbsn+Yb8b4qoEqVlx0uJy4cd/4
FREVJFPgEI/iofmKJJT5aprq70frvu9XJevMqoYTkgo9fBI94wPs4NrRTRIw01YTPtmu649pUOqb
BgLPu7QEc94qra6lmGj1zY32yJCOIEmhaY+osx3fdpT683uCq+Ny6Jd7cVGXLcUo/i8lEgo4PWPL
3z284m0bXrHwP0xA09ZFQa7/FvDOfWPVysiUiAPEKfbVsvqXWJ2aVy7eZPOieCSPxSk0v8Lfc8jM
+6p+++72tsTzoNM16H71bX6wW22hxKZ/szG5JaPwHhEnlKduoCaLCg/cjp249SXKXtZ1Ax4xUueB
KY5Wss8txtGliU5Rye1DouUankCRBBUqnFczGYx9hCcuKBF6PWPoG4ixAW0eCpogjfyp4QbF1epx
jaqMY80fumn0od9ptvfey0mHD2OTG6XzheLpw7kKSBnnGkqQUPN7lCCMk0fmK2hbVCLVcrt+qhld
+UpvI86uDlNaoEAJzcUPU72YZKBxtpUNPeXmxcP3u0FrSlpUWRKDAAuwNLp5ExbavEHp/jPODB9O
wkZxAAV1SHovFlMsWvphAI8Dqm9MW6PRnpXO00/8PXFJbkvVUkpw8493Uct3rUXkbSKxmCAdFu52
TIg0qJuScXBNi2cEoG9A7iLJC8MRA/4OJySC+F96Xrg7MtR8fC/hFpNs6hNHNyOammmvEw2/CNMj
6PM7EmIGPv+LkeK0yzrxV8sJRabytd5I1F3kN9OOPF4gb8uRNE40YiMqF3IgJIr6ZIuFQgtCgR1R
Mbuzhkhrx6ieJvA8PJLy98k902/rUp6NuCHCBe1MIBPrhzvXP8yYRlTkKHvc7L/DYb7OZQI3E9Ek
F64zPpFNpqbR3rT4RFrVOYITC4PU7sVFjf50VrWLF9Y40BW5jcp3atxi5xSVDESDBk6YwyLEpg+S
oJlHYa5u6CfvTa8edwV+U+656h9jbt+GEKna5Nqn0dL/MGUqbnT/LX/dKD3jI2NU8oM+e8d5NIgD
ULNHY1TnIIzmn8wLk6s7WY+4+7uBwg3u0+w70Kg2pRgeaErLkzDhBmIW73ZkWAFrbH9o/XhtKtYY
1tT9GUJ6P73R/8VCb7AGGHBxmnTyVM0bgyGTz+Nsws/0qJilDiEsZaU2Y9eCsW59jcB9nSyzCcVc
sD7d+xhF6Mcq/YfRclPBVn9A1FgEVkc+Rae8i1E7DGWHr9isKQU19QbjhhxiiC1cwLvXyUZ2idk1
rkN3Z/Uj0SGELE4VeXs5PdRrHX/KEnHaGGr5M2BPINnEmCjNwGJGdd/aRirbpheu7xUzoc2K+zsq
ZudKMCZ6km4PK9E877JaeY2hjsFMgSClDr88SRJ6gfzcKTG90y3DsaUF5OG8eiga9keHlvqx7bsX
BAzOU0olBi9N1KW+Gy00mlyv6u1UM/kjNNfaVj3Wb0lGKI0yYCUK69c2u/X9/MYRMh0SxE1b3UDE
XUZu+Chg9+2kIOfLUjnls0HrIZ0pRsAdTQSN6rxEFP7UyIlx6OGgh/RRuVCnY6CWc+e3BQQZRBDG
pu1da187MZqIdGJcqevVUdpcd6Twk2GoORYduS8NIImdvptjofvYX6E2htl+AiJBI/CXNKs9Pcac
vmH7GqkMccfG+CLb70mOhIrPYSy3eqNGOLWJFOzK+HkqVSIMstbwa8XbJlbTHato/NKd2t01bf63
kEq36eV4GooqI+wKrNaIXH/L+fBXIwY36B2xHz093rg9f5MGNW3DIKIIyjpjtDgZQCvpPnPKJ79d
wbEAklTzcw0tbOQW23jWHMySQ8rggqWbMmKgi5p3VagAauImMJSB9Nkw1snwzbOTFxPIEXKnkyZT
RYuzx29Vvu+kMOqLM/yKRlM/MxrnT7U0PJYNLQYdHB9aVLof4VV3QN66LWGaTbjPB7SKrg1GDg68
0qI0TnNqNaPVN4Wtz9cqZpYhPNL+BoQ9qzA2iGV96cwO+RmxYZvWDo29hmpAQzZ46Cr1ij5wyV/i
FLMNnf433E94YvyHFaACjCvPimHYN4d8HWGfTf2Ve0Ho46YaAi3MjG2dqNuZWRV3z4M2OAiHwvBL
g7FxYKlKvhpUIl+a4s+Su7JxYsChLqHpm3R6z1ORBoT4IeQRWCCTcueSryY1EkZC+VkxXKf1Mvoi
1porsX4JCZFhpxwN0QHLs7tsl0xkyjUzEVbQL4KkgiHWVvoDFGvBP1L9yirt5nYIMPoG95IrvORQ
Z33DCoe8NhGO9SmMDiINn4U+uD4mPfLO4o9KEJzTmel+drTqltflu5Kn2xIC5r1PjT9VE/6OKGf8
0XWvbuN5J84kHzRP8VjFGNYbIiYPrjJ+qlbu4qzlsgzlwqviMkCg1h8Lme1yE/ZgV0/WQe2Ar2GZ
3+tWTY5RmiOY6qajlUbJxVk2ZtLdZzX56q1p+MxphQoVJL/Vqc+ZmmOHL4ujAGR+rkiNIgeJ9G4X
JTIgH8N+XvQ0xlKZWF1G4Z/oH7ET/XDjpLhwc7JYDPbveea5l4SFtG95kJHro03W1gbrvXxq7jV8
h8BqvM+p6n6VbfikJxTTWLG2XDIi8mTQFESzawUjXZ9Ugpitu1YL+tKRD73tXXJNtOdKk3xY0CF9
LY1vEXL9gzbrnEcUJUPshrdO76v97DJvztpSubW0nAKDNTEQl+joAtE+ZM6s7HqsclFH6pjT8ynR
KKz3UVaiLcFBX4nI8qPck/uoseaHWZF86igZT242EP+t6lgPG8t3bDsKEsNjtMUUHpNQgbU+J53N
JN2BBPGhY5FP6FK17afsZwnU5uaUzmXub/iFjP2oU/uoXFH9vm3uFewl1HksZvWyvCQdcBjViV1k
/WF1UY+5IH6j7XGtDAQ9e6GgFSahoxnEvA3OgHEJembFCm9L3CyHjelwKWL0s9wRrtANT6ydsSIk
iDntyD2uUaNpDvtfo++wa2udm5WBjEBFg3wbzMwMMHroZIdX1tVNWalrmhsHg6OlAOTTBDx55zza
tA83s5KEoMGRUoWzRk2t3xb8KpNoivg+CH2tzM1Aa0ghKrh5oeaUNX1wuAtMyu9tbqg7J/XSXSmH
DyHy9oEkquEgjPA854QrgCQbyE8h+gf1WWQtlEFpXIyxnjfx6Ni+dLydZiz96hSLVD9Hu5n/HopO
Vdkasy5oj7qWn0UC14/x7EgyOir6/BsBjndr6dkvzwRGokwZgQU1QmgCGCtac81PCo5jpAvrHleu
sx2RZu1l8Vy1FSJqiY5kxr2Drtxy9+hnTsCBtlT9GYMbXb0Olkq6daspvikHsMcR7HrGOkNQ2L17
ZtmyzQzYhiR0dvAcRuELmjfb1PX4oFhhomp7J5Mlhks4dhjM2r8OpV7YQSyEZiM16w3QyVAifBrM
AltYgbo2VU91DcqQYokObufuPbXIt7Cad6MgWwXUm3N0dKaiQD7Ocf2iUM2eWic91hOycXc6VPBS
LA7CM013/SHXmZBkNpldXlP41E7DK/OQ3zIGvWcYQMPgSQfENxIQp8NO06aZK5A+/XAGLz8kNM1i
aasHOby7TVc/qFlJBqJTktxDnYDYC5Es1EbTt5JHbuDZIWr6PzLMH9EemdvKYMEaz1UQWvJzoUie
vBDJDLPtaGv1OvB0Gl7wLZrorJiy2OqFKLFLUSkD0OwDwF0WEyOCH2Cen9pUYbWkwTZTyyeqdzCe
EdxU5lkHu8uzizdy5RkaSqaxM/dhmbl8lyRK91O9c6yUQ9VG+FLa5zrWJ44OcMD4J4odo+2veOx/
iuX+Vjq1ShLYH5neuqRxLkaewq2VWf8QhQ6FLuIGrhmynN7qvITfN7XlHhkMZ/gsWLjVJc1F5Fjb
trNh0qoFxTHmm6Bt46PD4blJSPI7RHzlQZ2RLcOIe4L9jydP03tqux6LqGc9FCIjnS0d8EwmmY5i
gTBD07LufVX0j3TzRUUqXOOoxy6GBN1x40MCAopv3WhGv5vnujlmecHwsEe1FApKNUdDdgPB0wNp
Pla7YhAvVhZxVhfDO8OefBvq3D9dy61PiVJzTq0PjVytT+lyyfr3dH0EB7rKN+vD//W8WvdSeYPP
DuWf76e0N7JTn7jqK0125TVD+Nlk3DTi5VnRlB+ci+l1fY0wXHujLER+t6mjeyZoFtgdEcLrqzWH
GmPgYQxyY1pytxvkVLrYgTSFa0XKHkdNyCnoAgCOKoLfhslP3fiqIXW59KBSKvJTjm6V9acZu2Ji
udfSeMUgoL6PcUewZVWZb4JgIj3qXm38kNdKQ7g8xEWztZL+ycTEexngLQctDoc4SfKFVmts1SFp
g8qtLDDsFMd170u3TY4uHfYgLObURwuDN4rm6kdrn1GrFzujHOXecgl/1ibgOKqoHj0i625prkbg
ouKvWvS/2ry7WMRxXcqkFotI461hufDQuKp4VqjmLJQTXSPIo3XL6wxK42ndiEnVH/PwDxId4iAd
SefOKghsUSGlTqHGX25oI2GWiXslfGe4yhpacpJbA3ViAqev95R3goV+euEtMiP9ztxMe6WtotjV
m4gmKs5UHV7KGXCiLbwNDbFqTwmsPoXxlJ3wDcQwp8ecFFLZH+eyRvgrGRuZhGQcSp329YxCmdOy
uL73tS5PdaFcY3ose0mi5EUTubfrzAXgoxSLY6nUkb1Ol4kuxFGDWTFtHM/VLusLXSjUsyG97frs
38ZJRv2yvk0ZmXehviQWctn37y3ro3VfOOC1yiehBf9eXV9QJ8B14JSzQ0+fE4Lt//ML1qdaq3G9
NrX9969b/mP/60f7wjSCMUdV/u9n//3n132lYuDh0eCer7+BpdN40KfmSURqDekY0hDZCAkPI7O2
T+tz2ABkgq8PQ4OdZixoZoQTQuzl7esb1xdGNYmDmpjDLbPrKiaGmQ5tSy/HWYhBKqYNhhPuXy2T
xXmVWuKBiGm1zeeSrJCz5xUvPXhW/n+2z+XGfVD1pQdbW0Nz+X5YmCaRsWPmBNABm3yfEkQ0WPIr
ZFnHCPV/NkMty0shPcK+ze4CfMT0pbfQk+J6QhTQRG0AGRAQItLokBan5R6rEHtBK7Sr3p/qEmE9
CrLm51R3CKaRMHD7iO+KJf7UrpZfq7T9lRuJ5YPRTZ9aMr6RfXTNo9TBialgSy5ZXLr7FkDggzVk
2bGpHBX6oI2UHmj1MesT7xwhcDuY2FgvqWa4OyFTc1vSOjiCkGNg33MJHJF+ekuz0i41A/ec2BJZ
WZymVvnbF+7w2C6beRhwdVWU5es+m8n/Y8Kh/MiAO4W1Xb1zZW/9GEkApxSbkGrzuj6NR8Bq7kiu
Iy14KDFTdx0XgKf5fx/J+JfsZXk0afwOeRNf4Z/ldHOW6G+7FR95zgogNrCpo40bEX5Xe/zeIUwd
d5fq9HPIaISaHzm7WCKtAIfg3Dhtr/lcI+ypNaxdIzakzg1fSE4/URN4NHnZWB5F96RrcvdvX9eZ
f2U86KdU7z0UMumXaxblufEeFSvznjNLes9KXB9VywmDBJsdvotkQnLOZlYchhYobvZgf1j5EQyG
BFirHtdNs4zrLAE31+lfEkzzn6aO9NGK0HcpfVO8sv49rfvRNs+ADrl6FG7ef5qQ7201C+95Mthn
zIbGJpywyU6V90txwEVYtMmHtNhVab8TU1LcOYP3kYN0rgE5si9wpsQuir3E68qNO3nhPdNzunZ0
zzakB2GJC51iR7ITo9T6tXaq6EE6Zk1Wc/1DM7z0xUVHP8dqfTBSFouQ9r0gDp16U5pTWu5yW+/x
DCuENMdK8pljWtlNodKTiM5Gge7WURnfvTrPCWKcq6cCBtLBlsI4lF5v39RkbrbJYmtvKP+nMvq1
BDcpiMQ/RDuVOwXpzkmEufuUtPaCZNajXw5KZNCh2huan2g/2goYfpAZL4jr4u/f4RbzXU2T/D7S
7WcWQvpyMzj6a+/UH+s/Ynjub9Vs3HMaq/iPpDOf685VWKAuDzNDj3eFVxzzehTbzimMrZYk2s7M
h/IJ1nX1RGppsXFbcpbNfN5Bmemem1h0z1qokgQXJ4/rLlqF9VkV8vf6jIT2mbnJoFLUTzTymGx/
0wozrJ+Bljo5huJ54P6d9yxEcjIqxFBR/DjWV61/glNIUC6V1qNbqc9hHGkvYTv+mBUm9iUpUTfb
M5SHIaoo3RKz+lEIcY2INr+3qiDRo8IHM+qlSndQy354stjYTV581njMl6n/TGau530k2rghPfCT
Sd5wJxYCcahOJpne2c0ho0g+QNCrDq3msFaEZUFipJX8qjr1nEzObzFlygODUXgTiurnsWYdEqs/
C8sRL5T1mOkp+XbNAGoOK9FLolbiRA6W2KxP60ZvXkKbvFbdZL2fG1egq+GLGYa2T0KysaN3772E
oUolPLJUszXtpzlbzbZFCnVICStidGpcwZ//7vGdgDtVQcDw0V7bema81mPwMDzvvnzLhgDimjnN
hxiH33kS0ZWMhjuWGMbIhSWPZH4GU9XiLkDEeIMJss1pqvt8Oy+ymatbs9QnYwp8WyxP131OVVW3
2K7uDWfgCbVIdVt32YUTHfjauc0v7/j3A2PaP9hjEZ7XH1/3o8XngI64u4me6dhmfQXk4s5pGbGs
P8+QFCZyNWTB0Ev1tG7UwlJP07L593R9VCOKZC3//3uZlETMhfq4W9/crm9ef836E+vOdWMWzo95
6MtzgcJUzZP4IQGnEvIVjKk/pKEVKG2n3daNNwGw7Filb2w7U7rAbkhS7fPbrDG2pT9lniJ1nE6m
w423RKb25HCKSX00HmPNZVID9/mzbW1na6mKzukJ7dzMFpy3YXrbSLHF3fAaFmljn28bq3Eocgs0
ZpGuZicG/MvAOb+smzHS/nu0PtW6cTjDzaEZ3iVndPP/bdqBr2WzPh9zOz47tdYcMbZ/9RUhYGQU
Va+FgU2cgfH6xAkn9pgLOTGxxAPA+XEeD3NXGc/4sIzHEHT0NLj687pxRcsHwOo4mG2AbI2zkINT
rr19KFFLu117c4wpv+QTDuepqvsfc51jTIvEXTRKcxx7J96py34NolRX/shmoFEtUu1jJklecCrr
jJLIe4NqdrA9kKF2m6mPpHKE6DINhEqtpr9H5J3TCLF/eRn/NBEaClgdgyRUN8E4jdz+2TMRrK9v
WX6RSKT3AVa8DVou0gw/6QRP2dBeFCA8i2+i+yBW8cpqJPrjRNOj0srkI3IQC8FuTS+JDU7JUU0t
GIx5eGtd4319a8uv7qUXfXkMnn10QeNVONxuuX1Mu0bltiTS3qU+ZR1Q9iGSBU7WoHAx96TEo+Du
dhqinmVzG109Plf0TSaPth22Xl4odNoRPRKI9R3reyMhD+CnHNaQX00WGw+47+0LgtwWx9ryELxN
HUwjIyB6B1BaPHAXpaFukwhpdpXmkaDvxM4YNG7prw/5/PuHYb8+tvBK+aWbKVsaob5NfeSn09Be
Oy//3VJk/owZpVDM67+toj660FDw8ODQr+PERN1YBlmj0l8v5Q8Rd3O8GQbcw4Odvw09mVvqqDxU
TvnfZl6ervso2/aS7JJTlKYeURvC+d/v+/4x3bpHOLEOcioG6nyXNhycdqQ5PaLcdRPZSfTA5Tt6
mCfDOpBHwXSBUV+VzR/RnKT7ceGQKiqdy6f1BSldzTeLQcHgxvtKq76XXOn3+HVoZrV2tkOj6EzX
Etf9FLkVF/+wjvd1UOmD8Wg7d8m1/JZ1mnKrk0a5FQ3RA5YyXv7tL6qFgcGHpE5zvyco4oQbo3vS
1bh4cl/QqMw701IZmemtcZkb9I+GU2k/0dVQkLT9F3Ry5uuutE4Ir5onVxKOsr7DyWvOs8S9F5M0
92k83srJtHyJs/Y+2Boi6a7/mQ6Q1SdZyVsUV8aZpqOzdAb7n5DeFGbOOqmWCQIveg2auycaziNc
I2kPmovmTiLVfOMOxcSo0BYzVCN8D1f5k9lim20IgybTUntF7VLA3Y3VoFq8hKNZZyeFbxbLGq8a
Ca5Rvfuitn8p+7r6KIfJ2sscwSF6nfID0z9ur9gT195u9UetFvqmgsf9FFPH7GjpMT2oVQkbg8ON
8ps1dZe1u57R4J7SJGbCqAl/RHv6ItD4bON0bN8KG5slBkSSNqN+eigm62ropfLX7S2m22nzO4qL
ekOQWrfkIiOir5IsSEQqbw6LlB01DgphpQDlDn//kowmtzuFgRUTagJjLO6dHHkgdLFpdHxvxHCR
5GHUbv+qjAPNTcBEP+J5uiSx4ZH04O2Q+yTRZkIiIOtkRpfWEbdOjAem/rbDogG6J62LVyUhuC0M
BZEV06B+6Zl26Qj+IhQosflMGZut+0U6njE+kkQQqhJcUL53O9u4QcToX5EHupuwycuTasv+1ZlJ
Pcbb0QcmlQNNwgFKptOQQspCeS8Gc3536dhtkjoZFo5fDnRtq3i5+q53tXWpooGAPyWc95hKxL70
iPfUF1D2QCNXDGp38wDxH/IGiIBmZMqlK+inoOjZlmpa/VSV+gzjdn4DMm7u575n5WoW4o31w8P6
hpHw0q1A2Pxo5V1yYbAV899Ty58Zgy00cuRboaHhxum0O23O+2OepNUB3QGrH118hhXNai3KKsjI
ZBRF81NfaNNTljr2tVE9Yib+ZxfuH44Du3pc37DuTyNLnhDRUBfyM+vG6YiicVHMbPuReU3M14rM
SsmyByR9j3LK4yexbGBvWI+l9vVvT1rZEZGbIZl5bnNd99tOEp87MpV8AtTELprr4V1D0UoUrj08
IEAf3ttu6Q715iuDaOeWd5wiy+4eF/bRcNuauEV+KPUKiSygLo/rDzE0fSvE3N1ka9d3ozMJ/qlc
Hw3OhPOgwmI5LoUKoBixbY3Q3EZpjRViqWqQK/6xHBajLUbWHbfV8WsSt2a0rR/I7jmEM9q1GGem
58KK/q77ZQwI253V+CnJiuShQebkd8sPNC0Z41IzPrB+Jfsw1dqD4g3NGwfRyXJb64fi2PjqOhKu
s5hFDaWgdQeRVODESqJLH3vmffAgHulD1VwswJl3Ogt/tbbQvl+shwUvWQUtIVgfjiDrkqF7su+X
p+i4Xm0t6S4s65IdLBEAaV48Bl5HnB7BX75NlnZvTgdilz2M2O2XdKB91VqPsLWKFxpt/iuH8bH4
z520CEYoO3GR/iykQaKOYMRFGtZGx0K6XHb9Xpt+muGSCGHMpF3XaZBaKjHH6NDmIi7PdHwjirOz
iCj8sZPQ04Ovj1vC2Qqzv0xdrx9ISWGOFJqzT/zkIeQYPcyONRyHge6+2XiYqJQzwRPxaX02GE1E
WGcq/RD9+jXS2KjcCLaGN6XBQlA7AdV3nxcMj56xptAT4eempmyHWgMvU5Sf3Gmpp9GUX0PvlYh3
j1MzrR7cYvwoJpCLNQr9PjSZKGXjS9T3gSOmnyyFLX1iwqSHJKlTBDdhqvu5IQPPMiDjKMXOqpov
107n3UCzZ5sozkPLJfJdy6KnKFbSXTzRJV/YFl/ksGAewTSmuWF5KrPiNNiR7Tt6qtwhV5wTmes/
dIEl1pamcbTC6GKJiKBVvXh2EnSJnRnvjTwp93mnvzrl+AyxcWv28d1Ox4upEBKhTg/J1L0qhMTn
efgT9u1fXJ34+NX5HM4qkdi0GbusvnjIv3Kbj97Vsu6wTLMthDznVldhsyTVkRBgHByheSD7DWne
gECjUPnK+wq5FrR0xtmSzgR/LviN4tBUjDllymhJhY+66Vyj2qLD9CfEp9hJw3xbKSgoK+UKRMQL
JtwdDP5KyA1F5PdUCK3IkIV02L51j0SmDhvttkjjs2uF7kZVaMWAnnR9V/HirTFm9L5ZCcIeMvZq
i9cESci8JGFBT0cqdSJdzccSaDN+rduNKCw/1kgi7gQZRi6YAT+b5J/Wk9OFYvlXEcIZ6q1hL+Ho
1Nz+tklsqkFiydcU2uA9m9PX8plwb7StCrcMRwW+MPZViR7FHfa0996Z4umXyKFpkPLHwCLM92ge
5n2r0+3MyYzCeOOkBki0zIAALUmP5oQky3G2NrqrMuYz5vTYgODYxD9EZYcnbWLRo6shcWzNL1kK
ZRMZCYFHU4m6pbj3oUscu81Z0etO0JrVdbL/D3Nnths3sm3bL+JGMNi/Zt+rtWT5hZA79n0b/Po7
SG2gbBduFQ7Oy6kCBNtSlTOTZMSKteYcMy/RUEqCA/rhwqHJXYuC7JXRGI9eCoyC/ilQhscwJ5Qt
I8GeAS1ncxjsxUkO8aPh4TwQvjoSlduSLs0cCSzXhr2m60PmCUJcRDj0pFozcGCh2aOGOY1e++xK
yNVWKKc9DfCnBFjXPiDiFWRQL9eOZ/+k2MpXud3/yOa3jFJ9Y4RJvaFyCEdGhXbofW6q+KdpaQcR
xi+4TufkTSZtZaTtmHbayO4qd5umT47uM0YT+bMrqvAQVtjOpEkSh0Oq51BmO7eKX40q+UpfB6kx
cVQZ8NQouDH/47T6LSirc4MMLNcTuTUFESPpNFz6YZMqYKMGuFvcMcS4piALIi97Ya+D5+2QyqKR
MCRK/whNeBWG2r5tox9iIj5r6odPYpi0FV1GtQXNSiqCI+tT74/njNP/ekqcNTPnaOeWjb/Ok/bG
5GYzauGTpwek5lXG1dMCpsyteGNjZwWT90oNLpQv5Bjkut7ZWcmoMSYTLJ78m0nbnLyrvJAn9Av4
HHyBs09s2sj82nJUWadZ+ymK4nUwkuLnu2m4bmiysdCfp64sVzLQ5Vqq4JuWlA/zm1Rp9G77V2CX
nILUSp+GmmJbEkPZqS+6NNUeH+Kl7OKSRZtAFisnZ2+SgFNNstZhgBEclaF2q8n9I5a7jlD+NUTQ
Mxdp175GbCjKGX8VdqxWJ+EOr/Uwffe7iZq2zDYdljx78H66uvBXBTG864C4hVVj8pA63N3JpL+z
sKIElGZIAOyY7/tKP8s0rTdpC3OAhJvq6pi3wcrU6mAUvA4Ves9tMVxsDOFoD/On9paagAQJddpI
l3Tt+V6oiJFYJTZUuJ41mEPfXC4cAUEdDNS2GKS2KcytoMneXQcx8dia8KbyFNtImL2XCKieI6O9
Wa589Qv10DjldUo7ZkCVFq5GAnXYNYI1in4eKjLOSr1g/N+HL+bAykJvP16RRfVoi+r7qHmXIRQI
oNJX25OHvm3EKq9wdKClDn28CUSRAHzRfMzAEM+NNwOoIMBB4GGZapBBmAhdDLtfT5X9Q5uqcK1F
jI9wCq+TwSdnMB03GM7eNEQSsk2OYaJAbnUXGxv02PO/Kgd3g3HlSNOQXJeMVC/10jLfNdvuXtEV
XINyWdNd2UR2Eq7KQMPEBhM0xLidBpfRKa5hMj7YZts/8sz1zOMEwOzsO6TLeM8NFKAuWWeReooR
aiCuFRGHc5s/CvNgY9rGyZkm1m14r5Xmj7sph/NWRumuqYCw6kAJGs/HstgIFGz1d1QY9EM9dJeq
KffR0N2GzHpxOs7ZKIJ5SAdEcLPsofXfKbfPrr1HDMmFeYSgtQ5rdfLlpMOqwPU79lCW0XuScUVU
bqvWhDM+d52J3Ih8NOyW1ddBNvhO7fA5rPuzH0N/8ZLjKDhuAdsJkvtqHguVww8n0661Vr3r02NQ
mXcWRggrGg5ZJAlsDe7r+n2SzRXk2A+rzO5EH76nqHjT3gt3TQL0OPiBCH6Opqx4vk3/RaNFhpj5
yEsbkPbWkHWLc62z9gKHCPZI86NiIxQAHc1AjtwoztpcBzQiPUYXpYUO0DuUHF6A0Jlo+mw1GejX
06GOdlPm8/FBYaf9gwTJGnOM4nN8ihgn3DLddqoT9ptOyFXDLkgumbkXolzh6f8BtgI0i01+ferF
JqgCgLpa/dYnlPaeVv4szXTj9NO4Fq6o1x4xVlWF8IK+0pY8YNQGVncEz7opqckOjcM0KWWVN13t
azP1qNm8/JJkAVpp2j5p3G9yesFniG8U8n1GmACkpTtbkMzn5Z336pvZS9jUzc9kIOeuK7ovH8bS
zlH3jGpCPMXpWo21v+YSHvgstB2vLTtOLmIbLYNqZswOMjPLSGvG4ovjlWNmD80oIA9rA/aqfMsH
DuWRiSJNM13nUzD/KpeaOC1elkwzvpC+ubdt0/g5EWAtEUC9U2OtwqZg2Ch89LVKO2vxaL8NEr0Q
HVjF1Ux/yNm3ZFRYOfOMe08b3K95ZNTw/GiZu4wjLG0gCFmKY0PCQyST/H75MgREm+uPH1DioLS6
u3YOsSnVRL7v6BDfhGLlJXABNsFPfi/6HiLlJ68J0k2oLOcrKYlBnH3zNY8xMli+L+Qof1a6a2xi
w8ZKNtO0+iB7/AAkyYgM4yyBK50QZMi7gpe2uAk+7MOwG/KLp+Uv8TSoL7FlXT8AvnWv6oul5/3e
HGkWm/Y0XsFLFrumLlxuGy2710AFX7OZ9ZmJcYvCRX12WaNXKY4EMKRD7JHQ5Nt7u3bAVjd0j3W9
mwNqOOR5/YtbORQzIKH++lL3D5MBOsZOneKc23DjevUWMm2aZ/sY6cqRrK1IJQNzLYVFwp3zkbX8
3GmS2eFCgyhbsD6KlnXrW7uoa9RbTvHppvr0HrTAW3smk5uym4KHljE2JppOuwJ6e/fmw+wYl8Yr
tic2DwBl2EKju6ysMdbCft41pfdtMdaa2fcR76LWcN4DPKoIeEvt57GbbJZwiPzF0FjPCJKanZP3
FrsiwvrYiUxerlM/WBLllSWyjXLzCCoSZe69YYGkAS7e7KjrYNI0hXOt2/HZzmX2qbamz0OQq/ux
mnCJNN0xMlTzghMCSqZLY3aIppPw6/JsWAMp6HhW2sAGajlDEFLhXa2c3kDrgl9tUyYfqNKOXZw/
JryZy/JDNXrSFb6oTTEzZ8zMladS9DvhlLd6pglRTgiE8eRXKxUjQeU+rSzHuSc1Wzx0JpDqdW8g
OySBwHgdK3REvekxjQA0MKGM2Y3QHw6iThRuETyDRlGzdQsEe4DsvzQ5xt4P2xzooZXbkzK5vI4+
Gq09bQeoekM9XMEWvzSiEKfcauqH0MXLvXBm/UF+wWLb3eteWUOHBTthX0FxkrA4YJOs446/1uKU
GSnzEU6zhYGhFuvBb8OvU6PvHQablv+4cMWaMDKeMPZRzPPg01hiEkA/zpDNJoj7CMcvr5DDTM6i
Es633s9ior9T85LNQpu+B+JRxeZL3rXDV8b5L1pvfsabVz+CW7DXUAtSxq2zcT5PyhHSkSsObVUO
D5L2Vdz03TYpMqRWyz2QBCbySg3JTZ6O7Z3P8H8xo3n+j9wo0+cPP2X/g/4FOgDO7tUMSusqVrcg
D49pa2vXwJ7ViVlHZiE+Sl248ePyhTFweOx050cKE14M2vCkGlsCVi5b2mJRcSuQzFGdtKdeOeXb
FHo2Wsu0woiqAV1djLdZ4mlXM7DeEcv55K/SfLbbn7JQLhIKq0REQaB9N2gXp3KsS+f4Oe6orOKq
HAZiAp4/PohgyEycTrn1lKVUE8w8o72WTWvV4htd+Ogo8d+ctB3vTQI4th/wrBp5NbzCjOGIcgAu
xgOfKTbU4FTCM2KwoZ4mneGowen4HLvwPZzeeCW3IDu0k7cVw6gA6kC+8CtGH9J+z0qTOZwBTqqq
J9ptxQRBtIel5sflg2qHkKvefc5te3xEDhGuKF3UixFicSpnOKedq92SpwUkyDhh3btBn3KfxzIa
IPC6ydFGBbX1o8CjsSrgHc1UjIV82xdYYroOlmsbYerp7F47hKrQLx+7g8KQ6Be5uWoSst2rdoS3
3dDdXDmS7Gyx/HK0nYEuOploy8PqI7636i96Rfys9Jx1HozBIQ+6+KxpBwAv3n1JDMYar022y9Nv
U1K5HDJje9wHHffABCQTTrT9Xjadv/asWt4aF73OAHFzWw2D/aJ11mNfwGoNucPI024fXZZN3LI3
r/dmcx06gOWjhJzX4b1nCxbE5jEkLuqnYZa2uejMiUx3T13R6AdFVbruMJnfqsp//UAHB1mWPOKx
jVGkwrBUaWKSV1SKtVNl4bWdIvsg9RzS1jCVQFQHSEmiIKzSOAicSMW6d1WyJW3784ftzoUHZoxV
+KCRtQgmwqXl3jkYTDPIEQKiI+0wZmlwzaQwnc+TjnKvCb8O9CPXrttjsUqJj0QHT+7niOSbMMHJ
115Brpm4UTFZ01WCGguF5bnUKQbDrEdhHSZs+mwvAY0XWMAm/fXl4beZfe1n//4NdQUS/884KT7F
rr4nvnU6WaNNghVzjQMgQyb4quue4S7qWy2Oy13A5DPB9w9eOogQINV6wX2RRg0ZKkax7YIRf7fb
ZIKkK+ull2wm0B+wAyybrBuYz8bR5T46LETvv76As7H2Irbfwxhle24Y4ZpjS7QDHwCt06VDt/pn
kr75t4QfaVumizTccufYG++P+C99rAqT/FdoRyinLwuCwxvT7pJX7hW9OwFf+TdizeUaO2VL0jTr
e+RtusoIn4I0yB8ndZ5mpwRTabmfWEovblz7K6XzlmlYNXd9o/yjVqSPuT8F17Cxph2dfrqpAbGo
QculY07gryFjDhvk+zjZjKN0+nJv2pThis0rjttoJrrh/VbM/Lkc5UvRg8KOIe4HmXUIw6p/+ufP
xf5bEJDluNidBPXaHMlk/5F8xJbvgfWpxk2TwzlZkdFSHpAn4XIIOnUzQ1d7mRT9szE12VFkvtfn
Zat0mmqnoTPOajqgcWM/qDqr12NfkRs5YmgsCk6ZQTmNX+IE08fYCEmikivX7vxE+QP8NdOhdNLN
ot7TqGj3ls9dhBpHXUynpX/XYJ035pJ3Csf//ja2MpZIB88RjhwaWVc5f0l0UW3DLmHH0TUgcQBo
Hguvqp4tYcnzyCwYxr+cnuvKZyMnP2T5nd/34lnLnK1M0urBg0fx3DdFTaOw1sms5Leh8o1NOFH0
e4Q9f1QbA4ZS3NHGdF2Kj+Y1NSG7/vMlMf9+SbgiUEOEaaPmcZawql+SjMIxRnyeWt3GrneynL73
Umeh6m3kW2BXdlkRa69Wyywz8/AvhLUdv3bxUZNV+JKiGiTr+mwaNK84HZbq3Mx9NT7HduNfFktI
11XywxzSzw4Ro2ipr4J8FplqLgbmBlkXal80FL5/Dcu2fQ2mm6455UsibHnnG9jUlLRfghCfamBc
xWTcKaMInzqZvoVj83XKuL9L2xlXHo3xT4ljBdeu2v/zp7TkOf0ajCFslD/S1KVhmbrwzD/yh8ZA
xk7iGcD2XMjs+gy5aqXqj63NPrlQQm0PV+/HqSQ06R0B7uKbUbNlfcEQjKxwKI1PneeYNC+dOseH
NJh3hFnoOCiIn5F9h0MFQnbHDGNOdAm9WrG3p+dyRMdgdWlw8IU57IX5neVWvwqiLQ6TSk28oe14
RU2hfeRS/hZL+Vtul/7nzaE7KFscaZju/K/+Z8yVxwaaKEmqt+V75UlpdI4VlrGFwiFwr5/R7Xyn
0sVaNJK162rVhKNKZ94QygZCWlwfPEFDOfPIv0KHpxN+gUwQZBh4lMGv392k5g09Lyvf8sWwaLPX
0taOxPpFTwq8+KVR6u2vnxCFP656vQ5OA2lDLCn9Jek9eXEc9vrGN8svoy+ClS3LRzXG+s0z/S0Z
2qSt5nyqbToRGmL9WDB1fiLNQ+2X0xbeaPWmO9lLrSv/oTOM/E42hKON85+7vpNvJqjrp0prTkY8
OykesyhN6d2K6kbVs3N7nQxDMUqm0ThQHZ8meimJkZi/JOaoYWnudlHS9vNofxNY0bksepJEqFB2
CAvL05DMCniG+OuqyYJ3T+u3BZKn7+44fQdUXn+yvBJIldVFZzsW+U3Hr7gRAJ/eEhkcIYcS8z10
r9YYDi9BBLwmmZwBZ2m681NL3pdM8DtcVSc8iNEtEAFOxbG6dW5EeoXaZmZQ/IDB8YU4eVZe2zvA
2MaygVDnGpI51QWcJ/smp0Og7OwHNjbLtAqcdWI6OA5WGmOmYPVsSM18OilMZziL8RXZaCv67N2n
3ty6AZkJng22EyQfb8LP3jvXj4AXPeVRlsLOE8nZxED58WX5M9sL4YXgLb8hjXn8cNwYdYyYUudv
JiVI2mn0kg14BgLTjq6952ckBmuKCoIQnz5MOQB1Qft9NJ5bi5Udqf/3YaQJ4lnuSzcKe1M2MmXs
1oT0xGJ9T65K9zCBJlrTxGT8mOOl7+Dn972iLdiP0Jy8yXodnQyziK++Jl5MkkraZQ+aGYD+mlz7
4OlRcY6K8Zx0msbQM7UOoyn650k6L3Fid19Hdlsaihk7WVSJ09hpyIspDuZzeL2BT8LtnFiw/nxG
YVPY3pIJgNtYGPrBGvsIpyYlN+Ab69EojHZtT4UJjr7SaNQGJNJ0DmOAJu1gSdNQh7xDfDvCaeyP
8lA2Pwbw32eIAuG5nL9oAID4ZOZfCtPgl8v3icQIz4Y3/FxW0v9RPOX1aff8e87k79m4/5sw3N/S
LP9vxFfOCbT///TKdff1/dewy/mnP6IrNcf8j25QKkFSdaiUPmIrNdf8j8fDJXXd8eghSJ2svP/m
VkrjP9IxXSkMuBOW67h/Bdzq3n9caRuO5zi2EHPs5P8kwlL+XuBaVAzSkJZtOkTbWobhzt//pWqA
qT6qAkrD3nRKDrWsSjsQTuAoI2zeLUcCBo9qr9UgqyuOP2uFV2UTt0F38eJKv2GXHl/GsEKVmdnD
t1ESSkfuxJHZJikmxqE6owkkRdtloPTLh3v/sWX/uqf9Eb45v3L+YfRhsJ1bljHnEP/6ysMIihkm
l2Cf9dYawwHbr0JemwEkjZTlchKL+j2rS78Hjj3zyKDrm/GtZkq+Hhz/pHjjx9EjlM3NnLfEu2OM
y9rWpd/KUvCdJMi3ZlHdCy+eXkxcY4jTPoOHRtfT+MgX5u/DhyQ2xR2erAAP6YA78V/epZwL6b/q
leVd8ubo63J5XGHrf+RTVilse+ZD2q6aX1SlZHkpDR2LBXD7jaWFHYdSYlHi1NnbtIx2GTv9enCb
b2hBAY3o+bSu26o4wgFnvF9DVcm9bDvML15Qvn8cgfGVtwqqa3BQ8wi05E74l4v1e/1hWZbOvJq6
UCBShxD0Z1KqIzG7M7YxdoMGxZL8gQvcdWPV9sYPLesumTNEax6e6siVG/lYaYZzx9huhEya2AST
VmNZxOhFkMZM5fSpqAyXufBzG6DQIxX8S0iGAX7D6KZxRtxiqCHZiNFrUQiT+YCAdSC7flsPRr6u
THGDFURDeO4K+xqnfrDBa/z31vaf37ZNJu1vV4+3LQm7dkzPtvjy59OldwatnhxCWF+VT2VLMt5E
xrmnSYPHB3FXMapjHGMd7roz82vzlJL8Uk6B/mlc1TQFdyW5V3sALs5Ow1u/dxIdVkOVfaui8uI7
xjtYpOFelKLbM5Fek2PT3kHFmwzl0N2s7SsCAvKjoFzAluvPGKFe3LzJtmXdRnucTMURZO+xZ2D8
7Cm65uQXCBKakRygVcGR/5BnPSp0TSHC8DEOu45/NH3r3ktyjvGl2e8iT4Hj9Cy5DwipWDpNq1gb
qodAcQ4bCc8UuKc6M303ep3oSmQIeytu3xln52fLZuapUHDaVntwFHidRuX65Z8vgjUvBL8+QjR5
LcECi2SN4td2/ij5E6alBnWF2omWcC1WvDta4mPuG0c/GErM4YE8OB4C2qw0aLJmJaanAoL6BIAB
1W6+A3u4tVLb2EyZ5u6RmVvn2bVBBBnaP/ZvGMq0isvCRm3QaNlqSBx7rTfms1cxAivBCFzN2jd2
nsWomPlJsxaGDj+uiruNNAcbl8D4FPaaf3ZsfNaVgdTOLG+pb3PaqOzPOj/nqLC56wpqUJWHV9mh
+6bbzmk6gI4xpQxXi15E51Gm+Pwt418SBZ0/b2QWW5f9QdACQSlizPvRr4vt2ER2NilaUhhgrG0u
Co+0PVCGIug48rn0A+EzmWvJPGMtZK+uU3df1PgESeDWaenncEdRBG37wrwsfDyZIdAtQLKNo6+e
Y6JlVpbLvLXKYDNZVJMrpw7FRXk2/DPZv5aVqu5iDah5kcuNWynthsacD5FoGXrRnEMZ+XzG293e
VIcQnz90Q3Xy5HCPyTZDPIb8ztMGLtTSLxna5os2cHJ3DTe+uvn0yQCs3zkt6VfhSamav6yejiAd
803mouqJkF9GMxh2sE9pSV+dBJ76EoVvYdmFz0UzwwTG6QKkT5qgozX7x3zT660e3tLCArxfUHP7
NdLVTIufTLdpj3kqSwLUBwzNwrxJ5p3/km4sf4+BtCyT2Yo9n/cogi3PtP/YI6Mcejw5oP2ebc5C
uBUcLTQ9O08xdqItRK6Bp+iHIDWJnlu7sc58wky7y2CrC9R/XTEelq0CWjIkCL8/yoYLlSOGKwEF
/PNzqnvzXvbbg0q8N8fyua1EVWIte+EvtYiObYyQxyz7qEUmdvf90oswEP9Jwr7SVVlVGm5Z2gIG
aK+lHQd66JAwuUksCzNqzBk1AM6EWxHRid6Z2zDO9K1w9WKeojWHXPvCdKhfhwYD4RAYwGXZWJUt
3zBBaRuUenKLBAJBhYF+uPcwpjmNfYDkUK9jP572ueYUR6nGlwQXxbEaWpzWPjKoiKAPHhy8pak/
bJNa9rCsPH/D3xbtiw4kXD/bQn1hnZUzdafO6LCyCNbhwDjjMPaeBhZQNU+L6wCcDQSfbeY1yFRs
/W0WC+8Fba+1pcLuAvv+xSgctOel1V6aKd0whpTrwgnhy/tNdf9ftJzbnkJm5y56cYRjw6d4puvN
iEu7Nk92LK1zrtfWmekMQGjAvPueJi2DeT8krJC7nvjjDIli9JmMheS4VHx2V4L+mceNeviSQbhk
G6VhVtONXS/bikv3/tRoSbr5eNKwfs2BBk67SckeXVuhZp7Yxh9dhlvgzsKJtMgwWHfz8QvurrGN
fVSkw0Rb2S59HiuR51s30nMqy8i6QJI6tbwDFRrjfYmbBy7EQ6/QK7aZ+i5sMA+V4zzUxvjNMepb
YLjhTL4laSst1Qk/xefIOkin1m9Zh9RQ6+G9GZoGGsdwTTCnBTi7sAAKoMw3N+ofnaaTcDhhuMdI
deFGNYyIXK05LFVi53IsBfiO6/bz4PYbxzNjMK35nsdxVoWom5uY6lT5QIaWjzqu0mafm3l0pPfy
aVm4CpOcYa317yTUsbXA2PzZnrxHILwg6Wr8Y20c2zvbHkDhmZRQXtMfeC/9xW51Y7bn1/e1mX71
ajagDKDYJiaVAY1D9Jlh1bjucqfaO2XRbgSSoY3M7XViTuSN0P8yWo37b14bMgPxhmNHyC4GtHMw
OtDLOwTD/MuSZPy5k1jkv7rSNKjmhGNJMVeKvzzkKnSRvqKjoVuthoOWhKg+Rt9AiaSemWmrB3CO
jvKKo+nOTNcJzg+xC2sDn9TO5aZE8UftmqdTtNdHDtWObvMUhv1pCSsqmE5sU6+G4dtzJ4Qpb9jq
nFOkK3u76vqOwj7u7vIOqLqeINpSpKx0frM3WT4RB6tnX9wvd/Uoi3+rgqX59wXOpFnugmI2JWO9
P4p524wJ05j8aI/44SKhFuwgLhBx5OMP0sNTazAiCqGJGjgjMzoD+17pa9dJ2vthZBZXOYbzEBkZ
Ap4I+mrnMo+HXMbTlqFt6gIdpYxP7vbkyNd6FNnswrD+pc1s/e366ZKBBxoxaQrPo576/foZmVlY
bQYfO/ULtA1Fh2hKoUdpoj0szC9pNnuonOkIiom5dueNd0VyK6r2rsBb8JiCpKHniZEINSmnxDrb
+2H3KdGDmb+A72BZQvDv6wdj7I+JaR0T5vcHNDGfa8S22OzBkhVQGZg4fa7jbA5Xir/ii9CZ4ju3
CgL9vNW614kmft0a+PUBvS3nTxDCX4IOGGQtZ2gTAkmkNiQddWNyrAUDdgDy4POU3XOcY6JSd3u7
UeGu01gBhCqvsdv5j2b/EmbiXxq0lv7nncGOZxpMv9BD6ba5HNN/fSqoIQInGcN9wWmNfOZozq3H
0INbKN8jDti2mT/co7FU9x1uqSV106PXhNi5eiQtgIkKui16jnoqup2sRnHFWV0dpk5Lzl6zNXUG
4k5q0vWrH7vaQy6gmy9W2d0NTbUx/GHYl5n5rffz/glHLzL43D+3hBruLUDZ++XQGKSiPYZw99is
IuaZ4ZPhJcNWlxYCkbnJqE/5pulGYl/7nAAF4ub7NHjkvAK0rJUxlGLGKL0hfv5L4fD3w6VFMeFQ
40sWF937I+zaHsayo7EP/JmGAZSG8YuWwKuLG8hGEflSAHTlaal0EvmEJHOtNYjPE+/BGwPzOBSG
QU5QvRWYoM7//NLsv5U0nD1M27Yl/XcqY31+mn65rjqjXNKBMccOIEj3k1nlG6NLjoEwnuKJrIlC
QHlWNfGYcYuOmfnXRvmhCbB547faOc8ikPRV4u1lVc1DRqxFJCpTMVbpHFzSPIHDIrMGe9JqhAO0
7jKngjMJWpXJOJysyJZblUMYdfyE2VlkTduk7AhYxosGRcSXGw135WaKAp+dh7S8DMBb2fmY59XD
ZCI5LpwW2ptMtq5b3BGC8m0o050NPOw6BTxG5ajBOQp4ySZUu8KhaNE81OxzGCtt7LcuYG7+10tb
9hpi3YqVSauJFSPaovergJxOb//80cMyng8lv9WTzChZoXRE1bZue8sQ85cPf5BgjloW950FM3Yd
ANldRQqYYoi6fIM4PKKsQGrbMQhZkL1jwHvxjL5Y6zL3Lp7R5mtU9OhMl7QH2lCnUuLRqEWNINbv
QpIiKJzKGWo+OkinUysTx8r33IsZHzsI0JDxysd0iL80UVs/EGAXEv2BXlv6dbTvRpTMUWcyX/En
ThLK2yRDEO4lSYArTwken5Gs2onTIfX4VKDNaCvWxSD/uvCuCxQBVqadTbSPxDpleG8nI+829Owv
y2uqUDPNwGMbvZKG+kovrsvAp2nsaxzr/o5szICwZwe+sV0PBEwOZAGpqd7XhvzmVZNz//HeKuLG
aOu4hFnb5NHWKdrZ3Nc2RK/Q3y6Qkc8YZZ/9J5voh4umie5MITgp1FDQG5i2h+UTJTH4rggGMmjK
WFup+myYMM/jkPox12aTmRouZCyK+TiL4wxJxnKwdbppu9T6psg3y8c7BOhTEoe4b5KNyXshcmvT
hyA0x6l6W96jE4vtMIqSptzkH6RvpFQ3VFBIhuo7X/gOub5cJ9xOzwRoNLdes42jYGZHaatQrCb1
ls5Ncgl6bAVs2WI112ro60c4435/EJy6zjIcv4jS0vYjOKOlmwTIYToTEXmvKQLJtTb1tyFow3Xg
K+/jogSGEQPNoZppWkt/Ltsyw2Mt5E4wcl2x2Tdn8mKIbwJUyo4FtjMsYybmIsHIEdCFnV924dt3
g+y/AqjeDrmrPyLMf1CVTnAOT/LKMm9mOVU/PdQBlrzJhujv0S1+mmHYn72MFLq6STkVUerRgpul
XmOUR3vGtG1Runtsjw9O3jgbSrDL1KNaLgLBqNiCp5qjaV0n1nT6ePWRjit6qskL4WS9PCat5UHF
bthQfM97N8woWnVlpW1gX5yWK5NT4zX0K08OKlukIV26MasQHKPi1LUciCbRrqlXe9DJ8Ui+ieMe
S6O1zm0+3gJPO0Re+cplvPHGk7uMnooWO3hxJQc9GWEn5ITE0zVf0KZh8UpkBigoTzAG6D0QaT97
6sil2lLbjBuvL3LkTpm/M2HbnDVgOGfhdNlWj5jldlXq/ExzLV6zSmF+ol+IQgO6Z2l7+9SgFBBk
apPX2q49s4ej2QtrG7r2U6XVFVwG8vLmy8VwtOHM47yNSSwfsY1sdW1oNqJ19ZsoujthRADVlQ++
FmMn9/1yN3bUKbtpLELwByHeD2ghJzSsnLOUPCyxJchDtstzUooUZlnc6Liv2wOSr+aOG/em4/4/
6FU6rYlFwqBGDMIy7F2eal2U7ZXTHEv8vLwZk+JGn2NTjQQJJbY2SUpoH27Ijre3y4/kvXPXdrb+
kDRfTXFl+Gc8pZmds1iZPNNd8qOa+H/MHCw9dbRDkTkw/aYZvWMbz560T9lAAW+lDLkaM6FwbLvv
gQXUxajM8b7tyD5Lc//VQjSH3ZyGJGyWck80hlonlCb7zOJQAgM9WjsOITr4/3YeKPuNPScFdYb2
9jFw13KCQD0gjAfL7U/4SMmDxL54tltOaCW6o/2iYIPRL9tZWmmgyEspGDxK3h1hGHj0c6aC1A+o
0Rv7pfI4lIeVWTwEifdeSP9TMAwYYCeX2FP8+MDsv6eu2SJtH8oTGhKxy53oSyr66WqV1dpDqEm4
jvoymO6wMfAblH3fH/SUPbjTkMQhs1D44ZHAFZ2cGf10QvveLLa2UX7WO5ygPSHTq8kjto9tlnG1
U/3oDfjWvRdhkus7MnEs98HpaCHh83bPWWS5F6u2N6PZiYs5TXdLYS0czThqmftprAx6j4qsbZKL
kOgajXwgsU6tDR7tAL9ACbZekfQ2Wo+Ffe97cXbDgZ8xPR9Ib62hCZ1dOItQ+vVnRMnmKjQj42E5
fkjXQOBra4+1y9Aavye+81nqZMRYXBriAjJ8zJTQOZq6FYypGFg0p5YOOO+THt2N7ohJKBrzFT0U
b68l0Zex1t4/XpQgfGIbM8q9Gf50kgFgkNDCHkubfV+7hXNQYzmsoG7RfElpGSwLQJgNgojVAdtQ
/wytAsZFaIE1pweeWeFdEhEUmQ0whZ1AYuKmAbn8Z7ZA+tHNUboRZnRxdbVWHeF5zOp+W6EASV71
QBy4sBRIhnaH6E0/jFoiNoNwqy2gVnyUWrC12x5H1TSwicnB2Bk0vHmFjn6QlaOvyzgbtk05Gte0
2n68yWURtAwU9C5mij4X2mM+iGQ1iU9lbDTnqQJhGHA0dPS63TsF5wTdksaRmXix7ws8dB9S1Bpv
J7Ov/8fceexIjm1Z9lcKNecDtRjUxARNm7mb65gQ4SJIXmp5SX59LzISjdeTAqpHNchAJjI93QR5
ecTea+/NAQGfmgPtM+lpl/9VbEefgyRPN1SYD1Vg5EdUsH6sN0QNzN+GrjUeSqJu79Qxqc1kQDLy
Ak0OvBQq1nfDLno9FE7jV17D69Zxgthsltaqire26TLonQhhDsaA1QPMHnAgypNilOqJGsLdFhKj
k82p7ZFuPbR9tUkHMsFJM1XQdyNChB9OBDre5y0Acbp5osSwixov1KXt1SnzX7YK6wpD0lNV1ibT
+oZo3wHhMx5sPOAJi4pAtdEkGfusKazXEYzo8sZKrX/vIgi8NdbbdScpq7KkeekUt/ANeIkrm8Ho
qoMcuYkaI4USyCdbtp67UnSyAwAth7tC551qSfcGBHPcVpXznevGa2ZmH2puEFM0/0ha6MgdB1Ef
ACrkq46wkftANHf7lKm69iwHh6I8JStLJBqVuTpREAy7zgC86/LUE/akHDSwWr45n42aaY5Xj4zO
lTPF79FYMUMYhz9xREXJoYefAkvYA1U0endqt0yYw65wpCTlgkOAsYl90FPv3aQbHEsZHcM8V3yj
nHgYRf0n2edfReKsBrNXXkXvMyHHlzTnqXlukq8idQ56YNh8HmKCBRH0bqZWK95omLYDzmZOxe4t
lA2OoACiW01cGfd5h6dC9O4+C8UhNZ3x4lm/uwq+2ay9v8dKsoZBXm5B1nEoh1a2Hl0Il4YNfLa3
UmUL6WF0mv7ZNAsoHknzXpgWxx9esXNau9E6jTl+CcUDVAZSCWINym9H5yRqcU+s5nxlH+Aahwv4
CaIFp1crbt4TXYRnF+94UdCy2AaNCDfGSERMkf0uxHDLGaowbCbWUAtTFjPtzXOF/UvXw3VSANbV
W3t4KILXwuYGKMwg9quCmwrTBtcGir8DG0fXRzF8DCPv2w5ScqAiliIDY5N9ODl+LPp+NU1RfMdw
TK5AdUQdSatePGhy2LHPFpcy6nBWemDnCY2+e7iVnqhKqasj/eIVSX5va+vWK119Rmz88feoj8du
n0BSgtPGisFr6jmgIaZIjH9qU3U3Ojj5fZoMsAkU4g0NBLiV2oJen+zsy4jTbWfH3pkR0jFjQnnQ
caiQUBM551ACW0oyEG9maO+WfyJP9u8h0aSrUBPV75AWa3Rupp2ZByAT24Q7+xgMutgGLlRbnBmA
dstJ3xeKtBhDwhItYndLjqMONqAAy6cCGpY14RacakpfjG+gnif4+85HWGVYFy3CkgwAiuR7qXhH
WBYmA+2yCK/s2jrwJdyzg2cVh4kznIVd3hHYJkruQq/YJL0pt1GlULJxQm5yUcfHMelyFmvpNkqn
m+ReOpUCKkqR6SfN6W6MAqDZzJ6sKsUH0iZWfuWh7+5RmH8up+Qokhv/vjyiFWPf5LyDfDEvFX32
OlWw1xGlSN5QCMPZZbaIp8Q4VrDFSH3kEWxkuQK0mLxoNJv6pk2i6Oy4wJ3nHeryX/SMCA79/J24
gNgO7NTJ1qJBXXdKUZ4moGFZjTY+MVi9CZVNjhO13c7SY23rRJDqBPz+tRKN2SqO9OTFsjO+b1H/
Yb/PXCZHu4G9gwhmpe1+V0ZR4mRnpbhcS46bKgRIINQmPAJCMNY+inoOOxvERUUKeswVTOS053vo
3uGZTduwzMXb5FZv4TA6nJGZwmOcf7L4bpRxbC6Bgrh94HesShKo1x7z71JT6yeDPSex3MMJEtdr
2jKyoHEx0ZiT1WVk1tFTxGsDlR4MNCpoPLrBjvkt54/VO7syqDH15JHRrzUjTw9JiXNSYhE6Z4p8
RYSwg8AQHFxP3qBsxk8KvGMEHx8wg6IndUjlnObC0sGMwl2IhJlvChFH9L2USml2VM3hN2848LtS
vtZiQG7X5DsT8LCfFOmAVx553VTYF0DaPM0RtLLPRsfsvCMR9xGu3BU9eUU5zhceT68ARo0rxfUv
ZoFMNCl+lqPdlJOxjizb2HMPnTGhdpBHPOOAARm4gYXpxdgv9Ugbs0FUXe8nHjGAL9FogcyjK/Sp
mFLWxkIFsWHMXO05TGIOgM7NbgZjJZKhMniWLsfOXLwJs5nWpp3LW9EPP1ObWYca6hQrUvGJhetl
eXxRPlcnSGmPcHW9U52OIQbN2/I6FKGfw7EeQJDNjpbWxomr4kGdgjPZT0DMKsYhcw3hjtXLZNPH
tnShx94s34aZ4Mi7Nw510u5Sj+p+6SOXQVyJD53lq0y29qgZ2zCQlJ/zVCMdhn/0SXgEKNMn0qTJ
Wf+0yuJgmTBRgHMeIhBlp799U1WmhzGpvoE2Gazr+UAHYmuOYhJ+x7R3B3jSXGcuH7A7TUcFIjtm
DWIj1YYkqQbyC91AcU3jxF+6N0VX9R0B0TYBAvHgp1PlbiTJ8FtlIoF96gQ8xgr+OsTqftTTN9lI
rvog1Z9Fahq31NNeXGtiLc5MyVYfRjcygJX14L1ZgXO8pNDenJ1Tf02EJr3lvbnP0JAfTOqYxASJ
Hhg5EL/egvNQ0iXpvORKz34nOZ0b28QP7Oqf4XZJczMDnMraHIKh4ml/1lvlzxjjdFNZEmOuwC5F
mr15RVT1EAdhsGvKcDxlijZHsntlg4+aGVcQjzMSebovVSRbK9jfwWmJ+tWrsl310Kx2WMpMbvv2
j9QwIHeKYOneqjYlC4Eg2QCqO+k8Gmiic4BzYgs0MizbLJvj2nR3Y5+CDIXcH3b9U5kwwiSnntCJ
3uJ0SVp44eOZppSZgpIfMqXBuDh/qK6b/NLycrqhwziMThTuPYNVZdUZzSrsY2U9gCG5OFPznnkG
uYPz8cnvXbwHjnGzIMTQ6jAcQOTMZhhih5Oo0QOZxkfD0rrzOCYX12q+G7VynlLH5B7yClJ/ZHJD
h0M1mznkldWGSaQOKrJa5AY3JOLlspz1I16ZQ6MizpV1pgUt+1iNz7DS5UNNDYIAfw3POEwQogCk
yCFBjQZn/WDsu5ZkCPJC/DjjgVgCQOBVRN8Ga6Bb6XGi/9P76DjcRYpGW5dK6PecvSXao5URjuxf
Cx75COfTm9ao9aqknW3mZOcqL76VEOqWqtZ+KiUjSVdlnQBj0h+L6b2TDX7nNgzXJYGxW7s0EYCp
HG5LPVBww26LClqbq9iZT2KxwnSozejgBgZG+ThZ96EeNgbPAKv2UNLpw9WlVe1l2e8VSzDGMwk/
wNbd2p1+kC0tmjErDe18rksnhZA5pM1rAfjpuOzd2r4IH9yquNq6HxFnfct18gUV6Gw8tWzielit
UYqT5pqO028pVTi1/aPTAM5Pah5tQdCrKP6Eu7ED97cxUDfHHICPVUfNHJflVxsGvc/zvX0Z+u4h
sCuKGdArRqldcq//XeADcEn7OYssu1bsFR6WdkxXyZCKFOsjzyZvl6nGFdDxa4QgYC1GI98xPwtY
VROVtjw9jHnBnLrlo7QM9zA4+D9GxXgAemLu9EaDiEPWmNcHPn3gMUpkvZftR69JqoXIeBoi5yef
APJ3RVX7k4SzalYMsRqQqNe+HGqcGeflY0zbzTJQNUl6Xy1KhlwfExykBArYzsn0qvZlUXCgDa7X
JTFkq2LSIUABvaWIR8uZap7zaGlmyu3p0F4kQfNSmjqFnN21f3fWy2/ENMEsaN73U9OEe4F8PQLP
bfQgsWf/0Vg9kPoyrBUUpEFq0H6xUkid7EAW2RFXeXMso+kFN411LUKPIFoPdoB0t66hY4jvsEqy
ygAWsuxr3kJU/7uy6avTVNIeaVHHJLcK71i3u3uHexYuDDKIqvc2E0gtQn5uS8oVIxXLp+BlnNLN
Sqi2eCx0X2MHQ+J39bjk4/bwaHODuDHcXUAUC23XNsNzqEb5QyGAEwYYp1CX4i2bJwSOVw4MsVx8
HKUifewlh0KFmTbk+hzASIRgZViYmWYTVkU35StGAXdIcKQ3LQA7AarDLOhx2FOgCBeDOSOsXw2O
MXgS8ZsGFhRE/3OohToke/nI2fBYjyO7f2EBOFj0ImlrXWg4gBfhrtk6ekvGu76RAagmx8C9mdCC
1FUIbafVLLKmnTV5tNwGWTYwHCdfElLkI2P5bmuqjrGxsp+g1ZSbReu5SmcMi6OT2KbMiJi21gB+
azK6ebz8OZWLSZjqOmeL+niYNM8fB/wtI2XltiiEtZt0+2YHghFdho0qd9KZAzje+V9rJ1POa9X5
kqrn20/MN2KjEj3vldwp4Zi9TGVmXWsi9LxMkw/cr78ZwbLCxigeWGQboxdA4q7qxZp2b9zIicUJ
+8WHtm7DoxYqUBsKmDGlyaqmrmyqM0D7YDXF3mwpcyzdrLatZwjfxAy96gld8OvYfXTnsb47q5It
2YrV0lgsfzhzjrCdWU9KT6iT07ioPZwp34osPGNyME8/pKp6h0hh9OEMWnBKnT5IV71Wsrq3+DuU
CUyxOXmb9zaGjM3ky/OH/Nuch7Ja92JpIP6zKtunMdYGUJ9aEd1HeF3LjCwzN/38Fm2HrD4dKc1R
Fua9pgHbGmlChpgFOGc09eTWZ913CR1gxUA4vcHkSMDmwU5N0hiOt86ZOiDqXcWVZp0ss3xhd1Lu
jIx2zJjBiC4nywZPHnvGxJBrhw/mMgYDhj6pZrsySZu9gxRct0e64QixTLgfbOmjSlD9kT0XM/NC
OQBwLNe2phXbTLHmejVlOUx1AEEJho/XRvd6g6rlE3PdtEf2sYJv6d26LLTX87jvEGDaZQEVHRJj
9KWTguCVhX5xAn0gTTC1NmhnOwDGREbk3hPvJ9wWltM8a2JMz96cmTzRUz0DwDOPba7+MHDwFbsn
UQIiwDqCHAq0sI0QqOrWige/2Nce5WCctRbodXRKFk0NSkNezyT1F61srQ2i1S+t6tVDUsh+7QaW
4adVLLdKArx+cCPrkn0T2ZOuBjvlFpC2pN6BnGVB3toFWoemiJU44wk4oA4MwVXVi3i3nCUA6aE8
QA2P2h7ftats+qTttkRJBFvWP7CI4awGbCl2yzMnMcEvhgZeSVM+R46dnGQq4u1k638vFlsQoGZa
pKwt33JGuo0BaeNoSPO7gMqz66r52GuKa1w68U2JaawcjcZ/1pGEmhNuwL2gGY0UKs0Aohp3TLyt
c1deMpECpiG7ZstAmD2AsbVih6RCNX8cSooveoRbFjfqxRaED2gk3C73NgP9HldgF/pWC8DJzD2k
tY79YuKNUcJUHpdzRi2KW9IqxTEfIPUtD7XGBHis18XdLlh5VhkwUdHTmfI3xyZ2DzS8zWPYYDkc
vO5IPhhOeneo9gB1/9Q9VDDFiAFaFh9ljag57AgUsrXQ5WnkOH4e1822tGEQtwk8o9bIKv6ToNpZ
WbtXBgDNhTpap1rpr3XRB6dQON8SnTS2ZlRDWQYWBucSTi21RJZRxs3DlBWhXyJY5bKxhW8MfHcS
FAtcSDKtsK2+N+bY7nC4detQQon0xuRPWbnRLoJgsjLGllakEpfl0pjiae/KafaP8gYXkV0NVB4E
KOizuY/CpFhzEzgAFzvtJGPnW9MzdgyA/zfLdFVMVkcEp/HlVKV1ikztgWH8dKYu3kCqrc8YULbL
KVzhRV4TvZ7uNHMIV8vv6qBhnnObBWkUa8AAJScz0WbEHwv3CxsThAPWFz2H/LxlqazgWZnIJ2Gg
BSe/6UCt010xbZpNbYYa+XlkI8QcgNfF9S+0CvjE28g5jfqwYtrOqAYCVs5ua6PD9WOqbJFDl7bV
Leiam7DYcPYgKwHpG2Td4+0NybRirTdVFBRc/NJBVpSG1VcHNmLPd4Mrv1JfVZN7TDPaVy3gFjaN
M0QnBK8l2kBXDxkbonDwGXgRNE1gLJvhsTgsEiS7NouPzuz2kdlUp9qsblVa2ecyzYgTKoDSmpP9
NFi19qRwNa9HrXlqSgxplc3VFA/ED4u91/fdm21H3yliDCLeqC+h6uzrgVOJw/nUhNbrUoQtl6xu
TD4gIV6cDcsiL7DLgYyoXUReNs+05aAIiR/3cz0+SQ18b8gnQ9riJsTruGWChflucp7J+Ci2eFPe
KkrPq4UQHNZ08MdhwbLlRNMAbIZvUiebfhC/MShovtN43qZHuqgWtoq3ZSL8tevYCtgKeZMc5PgM
trmewjMzo+LIkIrzdbaL6F32FJr6nO2Yj/cSjdG6J8tvfq6gK1IgBnaNLldKJH5HWaP5jO1zhP2R
TrS8qW/QZH15JNDd+mFaNaRcHhbtpIY571Dhs3ZhsJDZjp2Ik7M/ZhND+HlX74GVzkrO19hzf2K7
7zd1gUIKS4IovPYWWVCn4TtwKb4Xk6NerV/1SEyLhnMZnTINqYEVWQpSBxbZiQyBpaGoEUwyLOvU
ma56jU0Fm1zpHvpUSw/LPQLL9ODApdhozIU2y/dWkHfLWy9PbGQLUCXl3vMC65PlzAhBzm5M/ZcL
u2QlwEbhw80IwEMgF6Cp4GaLhzUZzO41DFkcWOI5wgp9EfMfzUB+oUybM/kR4bV2TthB3kM8w3di
Orpzn3ZEB07rJnmqY/1pUUCkLplZBo6RsAzZxapMOO2EeHnkd746tpdF4xC09niprbelH5Ducxpl
syydDmHpGRgSzCYD2Mdusx0qbx3U58i2BDmS/P1E4s9fpEDHkP9aqPJZr3rzpQ6rF1rzauu2YbTv
BiTtNmaAVagMxcENEspfHv82z0oeg6QakXUVqgSOkJsZmGFwbmftZZWNb7UYVbCwOprnxDh2Y/vL
m6nVCfasKWqSDUl/vZ9ahnmm9JUbQAPWTdF4miS2/ZAEZn114XngCUr9lAbg2mh/NKfJL5Weu+vW
LnEvewwcKl07N0LZRm1S3kmk7U4avOCoNc465+lLX3bkZCFmuNQxZMlBQSsXhPUpzuqXSsjmMLHc
GOctRyJYTlGXDdmfAUXTw/Kgs2xmT6GR3PU4fEzaOLvog3zFsVeuQ2Nqz+7XKHTn0QXEYDV+MEhj
2xnkogbTU67WqR/qFuXXrOmqUvMcTSAvPWHvPTvy275H1hL21rlkkayMSvWSwyfdC2ZtgJ2/llU8
gxuutrg7tYaH0k3Nt0TeeN9m/VW7zYxRKF/rGQlq9bPaWEBoQ50DSs5Fcz5NHmMBXmmF+okcefZs
6EgeCAqA+W3M0ibpmQdHV+Ee5tH7PyAdpTU2etrBsZlXVYDV6qOijxctjZ/KRZIyNfFmnDTwAVZC
zqhaPJiKCfl+7otBXF26yP2duKTfirz4wPg2rbnlgr2tuZeZrUw8m8Ny3KTw8PqRFpsA7ivB6tWa
JRIxgaE2P76NnyCHi2oBqX2YWmK1uD8CJzC/mPhoyRPNRMGPO0y4m7F/MNKwOdg4oVl6Ep3R0f5f
kiE8CMViSJVkwFVmX7TETbUaKCMoLHiGV0ppg3lF9AFvtLm5PJ+3I7UxMYsYhx0Vd3rscrl3pLmc
rZWwG5Bp6grSHLQe0EGuZb0B1CMct7dU2FbY0BRbS97Mnk8ftG/7PcKJuzNdSlkDbZioBxfSkKvN
mFvmtmtzCi6dxGYci6GfWIJoTyUprjqc4hVgYtqokpY2N2kwK05QK+jvigfA3JSd9qFX03flSY55
5C+apaAfazoN0IFJEl/hNt/I/wcIbVFxLUdlm7fATMKBOG6T374KvALDkm7rh+Xn65FFxsJkGbpL
HEJ4s9T0C2If51Yfah9WBfWhSZ8yhEnnlNAxhMgeMNWxO8BuuqcVrU8oF42djkspt3wD5tZqmYSG
QG4fPJZa/StSE/tR9RJn140TEM/5xUWa/JAEcB6W6yBKaNqxVaeH0ksQubpWtR+N6KKqjX5pzU67
NfYqKqJToA7dkwz6AI+1dQ47QhVCC2pvl7CakqOxjWX+pEkk4Hhrf3gnyq4E8rNrTTCttpcf+qgd
yejMu60O7b3BdrLWMg68ZZ47QSU4ecaXLuthvYAHqk7+6em7HgxB/dxg0PftljEKNStKy06DAISx
bm3mogARXzB4QmN4CSpzj6buM1NwpxvRCJp9UhjvJFW6AdOUrwcGFk+gPmM/UYxwm0cmnxOUKKxn
79JVrRdJHvfUm9sR3vTNZmo4spG/94nxqAv4qxaS5SM0QWdfRJmNDwUkd6oAegwN7WakuX1byBdE
Lu95XhmHkIVa3j2QK93VA1S3Gga92wkSFCk9ieqow4MXo0kpa3cTAvfwa/kcMIAk5D0jgaVngVIX
SPbhuj46MYvLkbVsNshzlYH/7o0wuVXauJkxGueEmdFfLV7FQOWgMR8rUxRSm1pEQKnnQYQAJXll
UTXqGRG4zGW8kdXv32XAxKpnuxDugpdldyBpJQgbhFnSIy34e5FH7sBurKzMteHpX9rkdMyqDfUV
L7G9gdxqrhtoRsvvqusQUwrxAb46DHSJXVZMZyoiittFGRfntuI7c3kOBbBZMeybtlDtIfD36e0v
8G+kx19JGLw7kyd+pSCEiXsnvSnflqswYaztO8vT32UIXdsi+IUhDNG4Ye8kT3DUd1oKLA/Y6FmR
87bDsmsNcQETUCuOr2qQdQ9G4HH2c5QbyDbBz2h7skEYjdfumeEE9tV50C1JkKMyFsrJYDXw6tQs
4pwRbDX546IPdIoEU8eXMuyVzu32tWK/OFryV16A9huRwzzuspVgP8JIuVgVrWDWO+iQXeaUodU2
17DkioRtXPHiAxqJ2T9Ltrb3hh8nk9mzZzsPhQPSLKQq2JIQka3bZlQR5Gn6dinplvqEfCs6exOr
YtWR1DJOU7NT5z8YB39XEK1vcaI9QZKufWUGCBmWw67VMi6EZWwhWUBJZqK6ZoXr3eCscJvOSkpn
SO5Rso0GK/vSWvFSdiOau6A9NFEbr8Pa4E4OvB/P7KDnFfJEAkzwnHnzBJQDHDj1Surh+CCQ3KMy
6MzrwOAgZppTipJPtybBjfXFNNiwIdwPkTdfbjIk57Zsfy34ReQJ7UoH4MX7mLLmGM2TF4EozESj
W5TatCaelVVB/1HiyttGkKAPpAPA4arS6Jj34mvZ2fRaMVyNLggpDwzgpQWpf4XxqBTmoyI9JL8I
51b5LBvv3PJb4XiA4cVaQm/iX5NVao9aaHy5/c8Uq9GnFzVHMVdLbUsTtKBEWwtq3NwUhkGcs+YR
KQuWcJ1JJk+j8A55Ib9ZTI8HGYtoJS1VOaZdIFalxswkAfWJJ4nJ2DKgKLPUPtvS/oNai+OVTTGC
n3iaTQwxOx6l2EocL+d6VmEigMrnBGeOhmg/JJT3iwpxkW52c7Q0+kk8WGHFkYdOjOiC4nHRcJbY
moq2Wi8kSKiVfu9q2iWyw+ZxDqoo4NVtbBehUD/ixUs6kq4Z0IqNnBUXgz1HOiQwK5fHGF/RYyrg
piU0pJGbPk7ymM0y4jqi6Oqr7p0jVMfIZrGeXGSUmPwg20aIyDsd5gsy3JYKbZbMhnWRwH1KixOT
CrjXlTNulgsxnqelIBX4PW4Lm9XLWJoIshBi3c4fw/CiqV65afpIo6JgbYHdKiOYhFw9Jdl3QWJt
EDq5f3XkrofWwfvhPKQ5LmqGUvP2sStR/CC8miOc40utD2AwZWn+MkyalnTcKyIM9rkbfaMixuHa
G+7D2JvVKmkF8JdUISi9rPNVqkXNk1OZP2GrfpqgaK96pOovLNQ/PXUUVzf80N3WIcNQg9bburfc
RJmrt1J5cqKv5fYzr3WPM5AAv0/VqYuroQJGXWoHXBUzg3p4aS2S1RgqGisyjQX8mupJr1pvjSr8
jzUMCY7m5kkqNmVIdFfzjOZgFtQ3Aq8vMi7j2ufn5c4kAKifd8Hu0dXS03L4KFyJdpub1yoWxLvM
P+eg4zInx/VzOxwely15SimOrcLBhoKOeNWzDN30Toe+Yi6Sism+sYJALK981FoT7zPEDr7Q4Kt7
KuDwSenQsM8nDIL9/hzMK0vR0OMID6xYpPzKk+E12DaDLu+1Ek/XRQi+VB1mapDfuFAGupgKW10l
urnv+tY45oFZIkHEwmkyrD5Wg0DpPb/+USroiFW78zGWrMIWA1U+kAI0b/W7Uf9QiKVViu6gF055
ruzAeajdgLHBqHzkVpetSEXhBmCSdKEVmlalKfoteefaqZBuudYNyomapdcacgKHKYPn2zSId7hr
kBHDVlslaj+cob86RUfs4PxYHTzlk7S1egfPbLh05ojKY35QNQMVY5wy5myrxjzlVn9PKHSvy9vQ
ZDftNFo59NZswsOiE/eqd9VVgI5+C21fZnnnk9ZhnOWkpjvHdqKtcHvHD0RkbsK8sR96tJNzOZAR
AGIDwt80LgtcmclToespNkcoxInSmQ8FZpV4VL7jJsneZbCJxxa2vtmWTwCeYwjcSo+2T0c9YXjK
NRFet0aXcOihU6Mw0V70ZCxuMS2r6ozhrZi/BvvTZen0kJhkf2k1ugw5PSGcQvUKRVhYnn7RPPFn
/ktCpAtQyFh3Htz1oydxxJvSEgfCsGIMEW0FPoUhyEywG+ynsNHFw5QwkrYrmLyIawo3K3bd5MJV
JRI6ZzurKJHxUvcHkefjrpLpC2pqdnYupolABCQUFVmzGsrawkgyBYeQQYsdmRd08a1fWDSDZUIo
ShpP5xSa7jn/O/XABjS9OxkaqzJ4nIIlZjriXxkT82EAKa76x9KN7pDpCPJmbWaI+i5HQ4ovur9w
e5RMK0bIXwSvrQek4XCTuuyZlISzLNG0Asw2DlkZq9c6Ll4Bc2LA1JJnzxvFJUmFvQZJCB5Nicqr
qXR3SSjN1mMTB8qQ68Fg8+c7tnhMcCk8kzhJtRycGmHG/zg1PM9fOgOEew0RHTjWsV03JBDM16IW
ARCxRAg6mZ8gnEJhRl4XzlokybXJVOWgcgD8LQ47bAW+0uCDzWFvcanh/6qLjE6U3YRiD+MO0hXF
04wZzkGn/P0NEuH/rhBIKFRPsVaahp5mOS6dlmfxcs3Lus/9kCNrzYIm3HnCSHZIE7ZJKn+JWpZ3
LYMoAGbhvJRGbuC6l1SX6SEo0TPGEhOXVIV1yRvczKQmyF3c426h23nRPc32aU0UFpaZu/MYFZBj
ZM8umiQ2HpJutFfkBRDEO9gbVGzdngK33fRp9TbO1Elyav/O1JaDzPiIME2tvGyMj05NZTM38HbD
KDNH6YPsRyXvGCE6gARloyLuOKvBh7BJy01rFNcqCev+0sThLFFXJH9Nj7FbvFuozWy7aU9VdHYn
BbGL2KaNbR8sNThrmdU+UT9cGKqsOhwT6B8ZvBAFSgRM5Kks6MpiF9YXmNa1zzwqRUHMODkclFtC
tsSWUQpIS8zfmfZ7KVWztjgKJet3wCi9badeRc/QyGiJhBo1vZjXhO9Z6mBhiZp+jcSOGzEfjQer
eM15HG/AerL3sGC3DU6Lzrd0DnpmuCuMIM0Bjum3FpjdZ9nUa8Vt741muXcUSgwvHTK+cSb8mDJL
HyTbJdBfG8qTZmeXNknCDc6wWBmQ1csm9y0UHLupmy6R4U3XHoryJoKhITGsAbdLuw0Ibhdp33PS
6smjrRxZrF3bOMm+FAQlKzOYolPbkshSQxxGZ5dzBsThbQBhB/7Z/DPK0j6rJEGuhqH4MIdoG5P9
1KiIoAC6DcdatMWGOf7HTLWFrzKeoyD5h6v4P6KB7X6K6+/sp/lviWD/n8iw/4U0sJnk9d/QwKaf
r+g/7j9l95nGX//OBZt/7i8XTHP/5cLw8jwHZ8nM7cTA+JcNpun/UpnIexisMbS66A7/LxrM0v6F
GNZ1YdngJPdMC8tpU3Rt9F//abr/skxOAo9L0SMP3HT+J2gwkPX/r9fbQYdOWcHLc10dvZS+kHX+
zUA5FQMvTbggk8h7gOYs11qb5yfZoEBpGZrLBtivnak85FXxWDRvGXgQSBj9tC3ZtqJFnhBmFdh3
YCscwgwXcjsGr7qWJYe29bacZU+tYgUb5mDeZmzvYna58QB7T+6WJ7/IWtCO2qA88gMnavqD04Y8
VKoRj7yrn8I2r/aVma77wkVDoeCOARP2XNfjhudqsI5Tdr7MPgtX/U3ElVhTH0N7srdxRA5MRybV
uqiwkpMo6q46Foh9HVnMivGKEodCFLVbzdULneaAU38K1m5Z9jdnKrjVRHzMLRXDfZLcp471feLQ
wyQ03Y6NJt9uOuk7QYtwr2zwK7QDOotTZurTyuraU2cwKW/TkOaXTcKG+AYaLJo14i4SBbKMgaae
J5PlHG3X+sNMD1xImb4FWvFtE6DCTC/60zTZe4sfFewZTH9dQGrJvU2oZzenx/jHqo+HQT5PT0FD
t1Qg1Mqp6uDxtTy6B8NhviK9XaVNnyJV3oysmRe9ja+J4dhQhHgAflZjKNmlW4zw/ST/iYQk91ID
yTOGQG4bT1kZPKY2bliuepFv4oKVPgwD5KvqmvrupUnCfVUMv7DxQ/L5zaVGdxAl/ljX6SkbPJAe
omE5WktEGkxUQRr5WeB+uGbPpjBJ7D2oj8eAvk7W2a/EqNtV8ZgyHIhjUnmIRB02QZp/dq4Tr+xc
uwvZYfwpKI4K0iZr7INE2KSN7zG9ZcXJECJBzWNWAGDyorllPD7o5uJs48S86YFA9wm/Yp+OymYi
8CTwrrEYX+pG3+MpC9eMmOniC3FsNTZZfMI0hIiPe8IvNyDivR0jBXyihONUcVhuWUGubFP5KWxB
rXCsW/kW6jbP3Z4wAX36hfD0qDYEvwVefynb8DPPo/OkuPmhk+MhCgLiOiKaBmcIPwBT2mthIpLU
Sz7tpB/+D0fntRw5cgXRL0IEfAGvMO3Ipid7li8IDjmEBwq+gK/XgR6kkFbaWRp0oW7ezJMPdt6d
aRLAfdxydSckIZwlXCQrOc+aGZCH381KHxKHejXvUOppAlwU0LrICUm1acBn94/ciCAXlQJsy6e8
tuxw1Rlt7T53At/QEbU3yDb4VCk7I4Ns2Z/wueirTjSIHBqVFUOXnzr+pZezPFB0e+7Gwr+fOsLl
EykMVycbu1IMZRfmR7omNItD2Z83wNCeOFT0HUy2T4vpyslQbiDFqaKgpGjtKNYqxU0TNHyZo/u4
yf4OVte1Y4RJu6Gk7ArdcWgcLTQrODVOzgFQU0IUWOyvY9MQVezQixcBoj4pE6uSlt9pKB4HknpO
1p8taiBlzuNEWOWapsUYtyQVAsDrB9pCjWtij89rMmJlusy9MA6ZymS4oQM1zcyuRWAg5n6jau0h
VfcpvgAC1dNlMCEM0dR7cS1Vx5peE8qEQa8NKE6LbZ1yKEucebFuufLcGeV/ZJNjO51QyJQzhuvk
vc6+Px1pOIekPSH0UPossTA38lL00yVfQL84TqYH8+YXoFyOTZoUdyzH7HATkGLoG7roK1IWGW0v
SsT6WNcoTF21AsGrD/OOlCCJfTLN5UQxYSBs6wv0LU6RNo0LtT3yKd4ikXjoOICYSQuS2LMNL6io
o8c247IOoF4Cv9T0sfmUxFfOWyP6MRS19z2TJw40f3xN4PDF/nwa5QTkjF8KIh3yhl19F9b6rpLl
xRD5EJQpDQImNge+8VFdkBJ6O4A9+SQd/8GC32PlxRDM5oKOYBTam57SrTK/UU6JkWpO5ye6s2C6
4XpxZtDUWd8ebWv6oTLAiecZ+uxK6xhJLoaL2mVw7Pcrv4/dAwTs8u6CiCxSQ2KM6LW4szxa9Sp2
PkxzfiQAeiUQvA1dg8bSR5pHJqRo3Ydkc+9n5JATgtGzmfVBD3+en7Z9XxaTFwvihPqq/WEksANr
4eSdGwjJvln9EK/YztuGdJpCGPZpNaKWUN25g8lbjzuwacvx3LUIvRnZ29Agk4JlcBEY/ZHuxsXV
Tv7m/SP8MIJ8nzd8VQgk2388F3vvnagfZzM7pZnlnbRBPmI+wG1odS8AjWGjCbBKLo1uBTWDkXhE
I+35JdplLPvkPedMnDBBH4ul6M4jJ5qasJ5oDumYPDkRI/vMB/Pg4OcNFvYMQUaKGAegtLGzQAlS
LJ/GFh9xkzd8jvvWDYqckiequbFPbr/6sODqo4/ApAyKbcpLDzBb82qbu7F3puLEi2UnvmrfWRGr
+C2ulbwzrOm+pKH+NPkYTFMcPvNdUTkQXhDwcjZp+FHPtT1/Ftqv8q2nCv8GljdExqE1Xl13BK/m
T0BAnMuUj12Q2t5HqyHZtZURzFOWnAyWcEIu8P1qnnVw+8RKkWNAfKId0qxNeIxUM/Fl10yXVyGd
t7bPXGj1fRsJIFUYPDjHh03gfFz7k72yyxlBZuMVxaiXjPYdJ/PRaJYRXt1Q35XbuDwmrOsI5ROb
8UrnKxcidotJfK2udvQMoDrYpr6w7V8qwEedWXpvxTqo2CacFG2uJonHEPlvrG49YJbHBrA1elyz
ea3pYjwtFl+DoiGT1lHMan73qUZiahMuB15/tLjNBdOm1PNzuzTDPd3igdEWI4WpZXEghuLSf5k8
0HC8QqfSMgRrDvghRdtajPOWNV+1Y9DayZYLS+twnXNYWOwEmoNFA7zYl9h0vI/w4ch8SOwWIcWY
10mhWMnEmdiHel+SrNnJKEcwnvCTowWFjI8/kJPV272+I0RB3z/nMLM2NMjzYA7xSgGg3Tlk71rq
ZfR9cy0z4B20aE9oqiPYxbIVnLK4e+yCXjss1HTMZvqLX42/+JyqB+lbn/R5qOOsRHlQPTxYXqr6
yRzvsdLbB581UVgU5XDos1W7Ekc8Dhs1jwz0BXtFPKQakn6IzwruH/fDmT6Nx6bRj4lDd24q/Edu
+IC6y+q8GHSMMs/NxPXEyaAcG/8TWU8ykkVQ+DbN1Ps/op5siovNMsixVeJVNeyXHfgGISY7ufDj
VoDxXDpEAUETU2C9vhd5pDn46Kq66QNzXio2yDUydJMRbWGzgCRjDyfqRlkeWdBU52UJiGP6B3fb
Xt01GQJIAJQEanxatToBW74tJ+F16YWojNviA9lcSZ8cA2LrtM6xKZZza2zzBTF6uJSUfzIY3yPt
N+hPbvlET04omknc02tw0Dve/+DxpnCcxjRcyk6dDCiJYbWpL6aL7eovxrXLmku52bQ+9gwQYpX0
YZIdmuWLnpTeHWlnlGS3uKtx8kXRkHTTnZMb2YH3bRoigXd4GNMrozEyF6C6O9eFpU9v3MATjGig
Y5IPdN3Ejk1XeLH28TpLP0r66osvVDtNvTg7NWycTTf/VUbBhpGaeT5S63BX2JlLUMRFO3Nybfdx
fg9LTvuBoaHVVd6pWSq0kLJjj71vT0apX8wWM25LTVzcd9pj0Y/FA7CWyEqdaFrEhRgs9Z2wQerb
4rcq8Jrxvh7geCmjxxfhWqFauWcRKP+QQz3GlFAxRijvSBMqKeyqINdo9UBSaUs10fNdNUIz0T/b
nK1CMTtomuw/COA6kQsFLh5TxQLSt0h4cgzPLrclNLpU5rsZLo9JoQd+hfV3XTk9jPXkQJA/JEaK
S9Xk7YjLse/JoGyeE9ctJLoVhya1jtvB6o9UQMuIFVMdTBqbiI05ptWKMuBg+DdBf9bm7h/3USw5
fH/ZjDtisctL51JliYXxNGt0RWp5viMUl2s/JswI1UcruyGgg+tvbvgZJLOJIQlmz6nVKPUpBhZ2
5QTV1u6hoJhjsX5VjwXO/k5iOdWTxogmTqdAY8FjmIT3pE6nWsoHj1jOEqB2cj1NvL8VOmC4OOsz
DtdHGmchJpMOTHoDxPC40lgn7TipyfBrqh4jkzVI3Jbu2V61J79RAQv4gAKSVBjUrQDGmnug2IXs
X0XztDKXWZqPxY7m0lgu+hzmoBZgGHdH5fqc07BuBD2vichm9vkNoAtiD3v3BjVUAAo7OrBGE6ZT
D/t3mk4zBVV3KJVvOOLSfYi8mxIDL/9q4Zj/tTUStA63ZPp0enb84OopO0SlNSJK6hlIjPZTUtTL
0M4a2THYhiUEt2rrdYRx9qBVY8uc+GvjBV+XaJGtHSyL5tAy6R50K72CiKI0Vh9idvcF5aq4Ft6n
jEyxnwk76HrunsPed8FXoLY9qNpA4qj0jbJkDDuqYvE78AuIRcdyksZBHmb3S+MEwzmihcI1sXIv
9j+kxPljUVUZDAvfw1R2dejMNvEe3EVtsnZneyPV04n//FkLLaPW+GUmH1Knctfh3rTto3/2L6/4
z2Ry49aikG/kzS5SUgPZ0jymduufhRouOm/W3cCsUSKAl6F+Xl2OYvTi1mqTQz92X45mf/ZVeXC6
5AjAIbbG7uCbALazDJ/POq/fw2r9aiz4ZMbftyqwghplA6aL9YUxtaK6l49QXbqIlxpf1F9kFkq0
R3jg2WR+EFnDo46rdUi357nY61LT5XFuC+vsN4yhuU6hQgX6gL0Y6APhX0oaOs5E1Kk+Bn5dUmVm
zXMTzIn1LUkZHCfqdxc8BUEhqBhMJ9MOKg+jbMllCjJPRHwX7bNtOvLVxaPS7SOFFHsmuTlhbtnZ
gfUbJfePkh5qu/a//I69F+w5TqPyZ3Y0F5ZATlfEPkWYw31SyreEhhfL0R+GkVQXJWk2+a4xNjR2
lzmh4yH9EnbXnz27/KM2lmeWrf7rkpRJzpvvtE1+DRKAxEwRQdCaWoGNks1p1b6PmfGT+lznrRQe
cp4RFkk1ybfntG+ZLBN8yMgzeDEL2vVAMZhMnNUKUaWQ8xipfmoPWu24gVZiZzUbXOcVGkreEsOd
etIfW2PeVE9PKgbL2OvkEz1sDBSUX7JJwHbaTnwZM1gLnJoRCvlsYFHD1X/yrClmDDzqzuTu5VZV
bNlOBGUqgYn5pDyygAk5Mk7hjHBrwZ4zpSN9mHHiA6Cd3fqjzWv9ODtFErmi+y1Lpg8EqLIuqMuT
rw28CD6Y7hbSABkWhqCKhpv1USA0aSl1JYMz/yhDDpeBO2volNlnWabFEY/jOQFrd3InKpenA+Iw
wYTE2qnIe8BVsiDq9qt93kDwqB6FM/jBltqxhm5HsJ7/2aWVyWpomciBP20Fxbitzr0vSeArzfO5
sS0XoNFMMD+lFFeYOaxcm8AfBy5RwOniac8yl3Pkmutrv2PCu0OR8cVslXpVpfu31zGQOuQ9ODXx
5VTDf+lGAS826JmKGSuHskyj5D1uv88SlQYZ7tfUyVikjg4QY/Gb2B94WbLhvqNZ6QMbShkqsRcS
pS+Lh3jTsEQSDr8weygoJ/aF5IElMiG3LO7TnI7t/f9hDqSwKBXbq6i7SNeZwl1CJ45kOUSEKlv6
8VAZSReYig+QTNx3b0JhmXnnc9se5IVL/7Xb2vW82sMLBZHTezVptFZhRYhr0mhTK8Y3y4g3kwig
NXTLZW4nPK0971+daXPCmhaspvfojkUf9nb62dvOAXP9B0G1b3qgHoYswUb3VRE0jqaKEnBgRzCv
GlAtzEqDO6uYFuz3sXFAAjkls4r9mZWENKHkPnj2WB8cAi7B1jp/O838m2x8/is8lHTRET8x/hu6
T1xE5xnbETsGFbm+l0QOB3TUVOyy6jp9SqZVPDiqPjYwIURrWNw2urcUH/uJ1ven0WbBBIe+5ruc
A+Leh3kvDK2GRsXSpIURS6Zblx/pAiBknfMXurXz0MsydZ/ZQI+wkYu9MjB2wb8c4Xvwq6Rue+av
xxL+5ljiU2BjPHi8x7yCyubclNZBs4sbBy38YCqgNkN7ogUiu1umgWhFM9cYhtSvyrW7VUsX/IFE
spfei82Zs21ILKLXcDW6jbjXVkGD5rl4gkoQJih+wabyhDWSfHUnemlzhpwz9w7kFP0bX9oQmJi+
D6QoECIsYqawBCLbRZ+xuWmtdCTyXHl2tBE06yrAbYN29nKhRbZPrsKg9gawWrodqm6MNKwG4eis
kbUOe7lxro5wWiLKpoiIatVtImbHGwx4g83NSt0sr80AENH2XkwWs5vd3tE8fso6bnWsDA0s0USV
SlwOy1wQVFQcrPzB/JN5QfRjdWBFDMsQ9+LseDccEEM05ct2LFPuQYR5WUVrO9sGDKfeko6xh1tR
9vW1IVqXOIUkgE7FriJkxLT7LG2N5ODWfAJHye4NPf1Y5vEfpkMc0bxlKsrYxEh+2/+/wT5yKorP
PceIO1MQ/vW0rxZEH0wJLmJFfaD6t45xg96mcv4dbIXAPpYPBarPYfT7T6dlXY+38gSBX8SlkgNE
9Bblr68PXM7L0KW0kJwnDQSd4PtOgDZUA7qSh6BAasEKAb1yJQaIs2ilejJL/cy5deEl8UADJcbX
fIg6WheQ9CsZLQbylqjbi97Ce92K4pDpuLH3Jtew3OQT+varMSleY7IZeaOySha+yglmKZSzqr2I
tZ7fmUZOqeVtUU6+hEKR4nfk2U/L9WUa4G3aevHLI4LjYug3jGfLgfOHSBoDCyuQPPB0cNeapY8U
9VG6yuvtBC4B8QeJLJJNlTNjUmlNhwW+Id94akjlo2Xx31Rmf+pae5+RLi4noUIvnzRCAtrP5jZP
teBlmRooH942o5nWBzqprt7MpCLwQzlN86Yqs2dDDfuE0FPbYbOuHDYPbVVFzavWTAjsHs3uvByt
Of8w3YNfIv7p9agd6pIVbynS8eiBDk1Zup/szSSZgsQQ6ASC9H6trun8JTqvjBpoCZlZ3PHpa7FW
WBqJ+XkO6+eyLcdQ69SXOXFtozbwKJJJPykrO1A2qbHI3IhS8bkkKFhdygLJPJfOyR3Iye+PBxNL
LR9Hn0TD2NRX3azLa0EnVmBM9ALCWgypnSaoutsh+nl3WJGE9E0i1ziC5ZG6xRCwtHEw8vEqWRMf
e2U+5kby5nBGhY3Go2un31ZG4hUFEANrm5hHoVVve2cuAipXBl0VL2NScawsjQxzNVBfzT/0pLlE
vWvPmyJiVZcsp8BwGlI++ghKY+NzSc/ahKSM+4NSjvvfyaLB3c7NTHKoGDbzbDHYu8b6Sfh5OZjY
mmAfLYjtyz33Adp1DTTYqV1TgqPJCz9hKl8sU4CKFFfeAJRJGe3Lgmdkn8I+sYc1B69YwrxU0Zho
xkU4H8wWV8d3H3nhcUfs3TtYYvQTpD5V5rgnA+VVt8ZLY3OxavBM+XdlL3ZgECgM99K+ZMYXOXl4
KucZUZ20zQOW/QQtZqigTsETuUOXWNmilG04Wmp7Jmz+WlnjqW4PYgQBQxlKDX53+TTd9OZjHYmz
/mb4WOBYieFWHvi7Tfm8pu6NgClbK7yH0Sq8B1zVJ8vVGTO4y4fzIDD5sD3Uq8oP5Ti8EoEoCHxy
EehGML+QP3JqdP0XxxSnqmJtQn7eItJUEg2lh1B4fAaoB6lYVDJmFV4hDqnHlNZQ/RAZY/eS/QU4
hyqzUWY70AoWyMnvA91ZWYqYfwGIFEsj4rnkGVm67uA1sLm7IpMntpeHdmve7ZUg7IA/T5rVzcjJ
s5M0osOmhLaV1lMTuVsvDt69IfUfrBngywaWlC5mqVFjv+83SexqvESIGU6HeUrjid89rzlQBuQM
ArVjx8ZHy2H1mYDsK9Yb1W0J2pqehpUp6AGeXcZjwsHsAaKkplgXx22l49UdWWHpS0UuJrXrQ9Kt
VqjlzaduzoSAvBFkOqundvD4hxOqjCy9f/fU+GasRMogzqKLSfJUekKfp0b9CwcJlIbFetigD0dM
4pmK10kPLeSZqElZONUMG+hUTWD0N7KTGPrrs8cV7SK5oasWp6Q3kwLmWVzc+qvI7e/O7Rpkdz5u
pF8/PUl2tdEGjxwIN7WOR6WX7KdGmuiiRRBImpOyJfngT2RM6DRPVolRUQEpS5cn9Pl72FBXw+Au
iVMIdkqCDpo52bH3sdjL/DPTiIe0f+n9LTucPHUvblk9Pujb1ENGKT+3zPrlOzfCTpmvacPsl1jz
y8pS8zSn/m/VqzszQbJqxB+L/WWS9M+VoijLQuErp+WlWYt7CN68aafQqab+rnShmySZONN9ziAM
aSBOB+umw+q0nV6G7f662nXbptWhcYqO6l9bYZLv9CWsgSBmBrysfDJYtduuPBqDLgJjUyFlJW6U
l1DMkaxjDStv4PqHguqUu91dvkoj8uoJ54xHJ89kzSA0NYUplF2FxFoeLnpyG2z85Jtu3fLU4TWs
c/PYikfIDsxba5Y+8AcEUsnxjvqbp3HdflqaaYD7sDRjUXhbddpge3h2Ydk5ZO1l9T1uw2VZIZUO
avqtRq1HAOBS4ovyXRedeW4S+gM1i1fuPzyY7cU28xvIvXqGbNYO4WKQ1sfNhHKxm8QO/U6v7hIQ
RyBAu4La8jq3/9AwY8SuMaDdcmjM/s84L2d6FwEdrM53P0IpybPtj8woay5ghdPPAy5hcgr4mpb+
nOrdFAjhi6CEhR4UPR0zm9t9FW2CeFC97S84RHG5R31t+8ihEEELFON/jU0Tu9irCgrSunW2vFp9
vh7LDHOYEAByDRwOMr9wwHwPzXwwgJscQe2j/2PoGtyUM49Cn5DyQRUZ8KZ2Oigj4qPMmmd7mm62
y9Vbmt1ytFv67UlcXqoU83tla1cy5ed+4dM40iVASPLs5oJ7eIJAl6B+kXd8Vcqoo7RvyFCWXJqg
9pzNof5oJrSF0jdvZVX9aoV1J7fpI6/bP8uEe58A1cJ3u14HLlkU38d9hrXA1LljqGali4HGjabU
UfDPxTp9NwLtu/tx6E4KnZ5J06WY2+hqamVke8q3+luK8X70hzJYRUpKxBEkHFemqNy32WKRviL/
tDNYkwlzbgKNz/vIuFY5k/anT/wtrnCphM4wfpPj/GORFj7SHY8gQYNls4fNzi60xFCvpxqKoiHC
UckIK/YjLRHgDavi0ptkpqGIBLLULsawHuAvT7HvCUHAwsexVUVqxtOVtAML8fOk13PAyx2hJgLC
a/AHLn2MUfA85ed03IxQ2aYZ1434FWSRAeHQbaBhC5N0Myw01Yd+JXj0WGOwZQYkh9e7IAu12lxm
1VCdVeZ9g20FMsR2bvG9LC6Z9GNLZxdPV2d3ZwAhIGDIeVV7LN0cnZh4el5Tg4HE4vsAUB72itvF
YJZ3o8tI4GpszQ2t+FmE5kSwzgGTVOMfxbNzMG1+ziRUJV4YOUVC375Kiam7yZqKFTLjnutqoDz3
ZmpSQ9w4ve6wAZNpCL5yuh7mDmjVUDK4S9/eTqbzLR1HhJysZVyjSMWuk0KVm8rbYOkJNYJZE6tc
PlEez3uHwyc2maUx+017urAgYJHIM/cemLjVcvQ0m6+McCgjDVfY6m+vCcw2KSBeh20w6rHJ0sGR
H6bC37NMTWhzMvH9w7AvXeI0wGOJMrQLG6mR13qjlqPpJf+Zh0rI2zoiA/kjlzDFT5/uH/NepdbL
phv4i6kyJlaREsDaj+eUF3jcun0ESOi17Brin/gJWBJyJ/M6+lHcjtLB7HEcxBQmgx73dKdRHINZ
kKJ4P2rwBUHGw9xCIfvAaoaHcjWMoN0dp1vmTaFPGhnGZvLqsrKULdBh5MBbrTVIQQqFoX9ZbBjR
2Ba57jTjr5DdY0O2DGVrm5AUt1PR4wJe6Xu/p1OtMdMtxFWxUqTSnA321BdXMx4MZX7kPVgNE8L1
qs3f/GaPtk8s0Oz3n1sa9WAWKJY9LHM8+TuQwrahkLdWOBSfnWE8NCtxas3f9ICVPK2xvC7r5UKj
bYDlsIj9yf7DaucFz0ADiMsgfPeG0laGqw+l4CyubrZ7by3tlV80bm350cjlZ5tp0CaUMZlMk+Ye
tSQRQOmpDudEFLfM4dGzPX6OPBlcjvrloJR1T/KIzRebVxhGHnwKulE7q5cHfSqfGuJBmiy4f7aC
x8/90QcWm63f/GMtmFy7klrWfZyC6Kj39jtZHpdqZxxOfAiZ0+OFOmPE2KyJTBxTgSEJHLeWjR3N
+KHLqMKO0dzarYobmw3DpnDt1B77WLiQWkbZdjpC1akxyBl86f2m3xfdyArdeh8TIi0Ud1xLb/jX
cQqDXSKJkOVdG8KpeE7y7LfY3GNVCo9UwHgo5vGNScoZHIQ/3AEuiJWRdY0Gx0PoSJvmIiyg9SiP
LqCxxLyHJlOj+w1fxty7seOloTuTqAEKHqgaPEU1iyLSJfZpqi/4zkI8N8AfiF1GtvDT0P4/pFpx
s22pkD9gC2QO9QcAUUrQgULt4lzJg2B3FXqj/0lZy09hiY8FUxWN0TcHK0/q/myghqPZxDdnapdC
Vth+W/lupck3RhF1N2+FH/uW/a1Z9it2wUsiO7afW/NSzY6gLsbm8pNlY8hDx3HCGeOYH46dQySS
BQUjRHHDjc2abVj1a+mrH/RUcjW2da0cD6na9X7W1tbiDSkap85M/H9WlyKt0yOUub9KQxVHar7i
0aeVzoYMo81wMLxJESGxqupotpjCSpyN+X4I9R6kTN2jPlFruZTK+WXS8HSwb0/5CsFmNxTXQzrz
L2oq7swNFR/zI9cnrIast47wb+mjpPSkRsTCKsfnu6WxOjBIJHutplGztL1Z24LjeTnnfHr4JNMn
vRbzfhIiKRr2+LP85wy4N9YsqWLNSMjH8lQFguuF7LhnPKxq0/eeO67FpoRz57QcUZV8FiVn/sLr
1tANrozFuh77gbnRmcd3H9omNxqgAV5JY0eKVphAI42qPe5V8Tnpe1KQrRxezMLWA3JW+MD9icRX
ivV544ljofVIpJ9KbHZpPhWoQb3AaxkZwhLhstiHZD3/USbrkgY3WICJwwBvB25z7kov6GtORVmy
Jmz8b8fGSFg2EP2qzWZgX0Z6uogAue1/+owBRCcVCMYxP8h0DHXg/OHIhQPR1o/qzm6wmPMDMflz
IyZrt6L7By0rrA56uIFiOeHX/galxGQCvy8oXJxTANcUEjPxvgVbVwuwS29xjtQJMYisxsEkVHct
i+2dONO5I7WQ1MPrPBcPBTcBVy35PS6UqPYn95ynXF/osZtZUWY/GHNutTAfqJqEOpS4JcTH6soP
HzizjmXS85NjM1KO0PjGWXBgBAzhFOYwufF5vKj8ZmQ1ikCDGiDSKUjm+QA/ABK+swzMSOIun/v3
ZIGO0WeUXyDG1ao9ZbyvDmrNZGAlXseval54snPyO35NtND/W63LNVeohJ1pBkj3786cQSESFHab
W/snIw4MEso5tx0j/553sEXehtWibis+AKpqAtdgPzXxC3oeCXN21ptcb8mS/cEAgXcAndVQON2c
PehSDzE7zex+yf9LPCHPckWNwFJWaP5Lx64y2/0ME88dEADSa8QLbDI5yKsrZORRo78d+leQJ3mM
fbCOMxN0tqPInmdPUneB6OGJwc/CxUHZ012RsD3pJPM04c8YF216ZzLDkg/r3iiZyo7WNOCuykQs
7d1rMnkEqmqs+oIbVoJ7t7TQhDa2umWKI5gl8P6mHC8dCVkUMogxVSMYI5eWhzX555buCyMDd3qS
dwYnU9U4L9WG+Q4DEpe8BLpe3ZzHpX2u/XeEPNb5q84ChteHlkBMQinkMqd24PFk/+vN7LtfcM5i
iwjcBYUZGNQUKgthfSh+4DT7LDpYD+F3CBb+MnonEMzBMT9XY2FksG+2Xv5Wlfogw1jDOpr6MCNj
GJe+kV7ww75ulsYQzk/b6bEyg/cO+nRFiDIYyFowkRnM8lNioGurOrKzxQv8tl74vgBnCFdjhdlD
8c4tHreKhpLFgHjiOuy/l+0iRxd+Qo7toyeCnLd5E2FOOpulP9/raxUrXlK6PsYW9S0vXH63Fx9e
dNZTvsrOBH6xWKdg2n8nGboHtFeQuc5yVZOVhG5R8QdoPpDilgkXtVZFJHZYeU3zOffk37pP+JRg
5VtgluCzNkP0DOzcPZ7JlNxp7U3tUWlFFeZ//Gm4F4b0mNazG0klNxjq6j/D7e/YMX5UNt6Splz/
ilncjS3QwG289rzeLFyxq1JHXofnBI5Tr6bPSrBpTBIBjESQwMasgTrr+u9jkT7PzcpWc0B9mSr3
Z+LKT9ouY4/tfXbLjPOwlqz0EDAXHOuyL7pL3+jRZGsvZV5Afh7v7RLaO/JC4k0l6lBdHutxuXJU
KgaoMxZu/NjsaDhQh+yEmzHyi5z6HKIqYV44CARb+1fbQeoDhubO9t6Ek75sNpC5RFH5xVv+j9JE
dt9o/qEz+xEIr7W/iPaVR4/l1vkh2rnGCSUD1CNB1sw08wZLpeTpxQNrJQzLwK/MyXQJx65LAGbT
ZbbBOjUN33TSXl38RpjyMB6UcMjMfJgOA+zZoOS6ylxA+ZWBJJ5W16WqkCQmYQM+YhzqlvSmEfCx
ClY3S2b/pwY+tJrQeUG5blQavbqMW/ubQAY4JQ3KTyE1i34AXsKWSxq0cIjVzyv1PdClUnxiR2Sj
C5/4Z5PeDoBinDsd27VMaqiMnqOTlgKSmIC2Wm3LOSKlMt3alfjn2UmDMkh1gBz4t071CWNsdhvh
oHNmPE5U5QYsv/7ZVf6Z5KDk+9m+JOZ8Tul/DjPXxjLLlIN8j2plDxf/TKx/u0ux7UbWjLkL7EXG
01g2KHarTwZAFwtnCZ8puh7IZBuIg2HhYtFtEho4OsjvChhpZE65d1wFWzVowrP0eEtC/Y8GG1M0
kfqrk2AMm5AzWLVUKUv4Pjv6pcpuFRkxHNj7d/T/ZWqFFS9npCVbX540Q7zWC29oKcuXlXa6sFlH
fjRpdiCQgAY1X3JnwsyFW9+zhcd2dNdS41WBftLtl3Hoz6uF09ezTKILCZmvRAP6s2oZoTfKc3vt
Pm39S1EUAHcKg7sFgQB2sHTRzgtojN0vdFXD+JXm+YtWDfq5xhW97buTNts5G70YQgEhKUCvRstY
yzN3s1fZAm9L+1flQ99HK40zezdAs6FfS2bVlGo3HB9MLAoaTCvzB8gGWVT42bfpGay+jpXl1hFy
U1yN9j9zS4oYPhsiY/Wl6zYi0cwoRd0BYC03MmgPCixzoEtJgZgwU/+Cj+weti2BW6s+1pt4Gaby
qEwfNHoL2ZOkNW1A5W8Oqy5oDE4pf7f4mOZbt23puQKYkYaj9pEYOB8Susdhz1c67GW2LhUvpbXj
V8K2uj+2lZYxLrBX02HuGVzCKy4WCOQTNwxaQfDOnxW0bp7SDi/ifMG0l8abRcJNSgBNpCSupY8g
B4LchIYsaqQLyHXKcKd44NpN8Fzci9ypKSq2/3A744ziEnjhtrQ8ZyUmeZmoE2vHOZi8uToyM8eY
pH8GWRlHjYVhunEJz/J3HJMNH1qHwbfZgSW6xqC0dUdOxksmnONMi0IgaxRlnpdfPeVg8DrrpcCN
wnT8k5HsDSyo9KHeMuJWrfweqKIKM9Lv0Za4YJKAQWo7yWnlzZBM+RRt2u5fM2ZMn4D9RutHI4Pa
w+amg9sJzLE5tiONj6ZLN8RMP1DBXXnazhRB07q2yyRklU6DCXLHpYyDZB3xOZdgfqpBKhmVBm4Y
D5JO8Dls9SMUH5sFS644grGqjM6fpcrdePN/VTs4VxOPq97j5Siz2jiSyhuzj6nOLh3v3VR5dTRp
219XNP9j7sx6I0eyK/xXDL+zQTIYXAB7HjKTuWuXatELUSv3feev9xdZbbikKpfQfjIG6BlNVymZ
ZDCWe8/5zkMEK65S5fW8z6i2r+EnBselbt/h76BKWpIU7j1XrpsfLxa0f+TSu/5Eo7b+o0fv/2zk
+3/o0jMkaZD/u01v23wrvkTa1SeIFAU41m8/O/Uuf/eHVU+z9b8czzMMV7cMMtDx5P23Vw9L+18m
skBBkdAybUeqgPkCHSyOPMP6i0R7HTs4VUDLlQLv399mPf6VwFdHYCWWPWlLS/wTs57xOukb/6/u
ks6O888UfOCroElPdpnWswOFqjitnp19HBhAnmldTs8Er/oeXh41Zn+6V7c/ohT/rejzWzZvXfuf
/64u/0XCovpUT3dUxiXnHNt6FQbL+p8bGoYltCXv+/nJMe+Nol5ZLDdR+hwNe/Z0xKisRfFUZTDm
SEzRvpLFUu1YJQSpj/QlTCCusfWtzZ+wwnvxAwhuK9iXmFac/dw+Yu1ayfqpnubV0nxzo49Urtd/
/hbW61jey7cwDIJD+TYciVWI5082x0boczR6qgJH1lpRfZg9sHGusdX0czpzlYa+pYd767IaVhCr
5fKupZU/4YKTGP9LVRlW9r2P7EP3NvgJjbLS0HvK0gFkHrx3AW+c4+lnM/kE08cX6QT3UJ4yEfsw
kLYaDVXcKyuZfZoj9ijBffo5KTmjBe8hiGys3AKQPfp//tavwzEvX5o0ZIagEBLkyMsvHcOqCvOa
A2hPwyaOC2plCXCS2c+d72PM2TKgqUzn58+far60lErJx3KHdVcINlnCdl+NmEgiwCELpdhIhaRi
QyvhfXh7yuEHb2r8sIu3Wn/Mc2ffERtb1OHBqw1fo+qP25BqbMQ5+uvY04lHenB2yA3Mlbfhmsjh
VdZ+kgtHGLybf77q341zrpq3my0cnMvXRthmHPBYGqRPEqxN3dZHBYPx8DCRQDTZ38FqrroWpEh0
105Q7PG9BfjD4vei/GBRkmn0T4Mq69oP8XAb4xvpUSO0Tx2IH4G1KV0vBqVKKqqahiaZXUnbPFLi
ixcPcTMhmU3wxoj/JRn18hRMSzqOwz8Mmxnr5xFPB3+aHPLR4Jyb1O6a7YxiKaTKjZeUIxfmP5AS
BHXvO5MyRzKccSu02tepeG/U6ILMbSP1/QLtvZzG/Z/v9e9mMkP/6dpeDcyxtEe0c0QJ9+bjEmGV
wp5FiX5L/4PGdOTnzVWHOVanw/rGJ78OYX51V5xXOcItl4UugKesdoYAEgCfcVbWUZRQjEbByb0R
lHjdUKhC1xsR0Ib561z68/d21NX9NAvpyQAGt+XT0wr3HLrNOr81iwe9Eb6XfiJQF8emtWqIYnVA
c+VG9NYF/O7VxE+Onc8RAtP3q68vvI4Qz7ngAnjaQWoTJQd6NWiuoyGi8nemnXHbROkDMUtXRZCf
tei4NNoKUh9q/Ghn5M0WjsWXNx7K726LJ02Tydk1bHkZyj/dllor0mqkRrUh/NHvovHAwnswK9we
jrxiy7utjPJkgr8IeFhjUd9Zif1GirPxu4Hx0zWYr+5MSOJJ4wzcGTawVOKiFfm91/Tp3rchouq5
vxE2BK28PvXpo1YMb7wR5ut868u4JI8bSC82fKz9L0dG17Ykjle8EQL10UieteYOm5DzpV2jJPEg
+aqaFr6rNttUAVINzdwEELI75xkFwSZLMV3fGExbDJyNg6lFxB+oJVSkSTVOt40tzIRErbzx4H6z
NzDoUrqutG3HNO1XN23oNU/X5FBskixBXE3JISl3V5peb4pWRcwt+zw3fdBle4o126V9dtDEzMF4
1Jjo37gWdYd+ToJWd1DAPpeGAO5kW+pafxpEPfz3DEQYDvVabG3uQj8+0d13GvCYNpI6NK3JB63o
NlXbbIKbYIremnHROf56DeyQTPaO7AUhOry6hgA+WOgNYbHhJL0piCQlCMbKseMMvEqTOHHs2A5N
vi6tbpfP9CFTjqdLCABFnAEq7/pcXHlO9hHd9jZoHuLJOliNteHDqOMO+OLDibhKysoGmyfb+4a2
17dhpZo1tQD64epfyYS8Cuzu3SzxWxtnWo67YaFXPhN8zbRPUs4e/PBEF1ymIRFd2l4jqqAPKSix
zUPGnG+Qavg9vkzDzfYDvvtiBDJfuzC9Dbom4miht4WUdygdmqZUDdVn1QN4Rx2PT9ggzw/OU5/v
K6DxqdC3ccXAtgK/IYJKx+patggDDELb9Xzfogu23QcgR/480hZCpVXFRNqSEJRn+aY2LKTd5AW2
OyLpV4NlbD2vvkeZsakGze8cE/9Y49toEWft22CBPYCCaxj5PuHwxbnZIHOtnGmpSIFOv0P/dja6
93r6FY7LPh+TOxuTm8WvR09zQJu71SsT9AQB3lqO8o+9oakslkTRxOhueC7ms6E3gD9VIMIZvguo
0TX07A2WLt8NIRWGKJuhzT0vKdp1JIjJnO8d86kPm7WONSi4NF0ZA8s21omkyjpiWTzfqA2cAhhp
ZhPoEqXeiGWbiOpkwu6q55zAQ4Jjxm3kDjAFk53LUq4EnPOcf8Rw5elsJHKEDc7aQ1oNdDOsr9PS
2nTIjjymggAlt12hBmRpt7ljJqXZMcjXDeUgNYX0UH/UXR1cHoCiWlFwnag4IjOMMT0MKYgQPq7I
v6Kt3scH5101oWw1y6tUyI9j2T4aJvoLKupTOp2uKtisAYKi3sBjDWFx0isqHzDIM2dTUsjL7Q+T
qvfQFk3pqIsv8r7PHD+KPhgo+pLpPojJy0j7TSAopVMigABEAW3aSSOknA1CvDdwxqBQZCtouiOO
qGsD51IwM7zh7A9wUTG/O4KmJiVDcmIbbdoSweilt7b96JokmlYPHq0pJDKALJhxqcu0tPSxYsaU
Ek1wahRvSfKLSrhtzLkOXIdyvi2WRRE/uHGPNbYmDv3rhj12VCOKIgsHHfs+rB+r3KNav9DGInDH
xg79QTp0frzINzKPLh3O24YzA6VkmuV+1NLtwJ9qmVAyCsJy2CV2UeLLzth2YYkPKFnVANcHsayc
4kMNC23ZeVq/ijBYpq23biT8g+iToxcIdspNJdy14z61Lv0lSHTQH7YKaaIPnxpCABCCraiXmb7V
IK0T7DjQ1RSRXCkXpUWYXAxz0WEbXsNjmm/xiKsnGTJYguyItRh3laIwcCji+ZiIaEiVX8u8WMNN
8XUkr7oH1H3izjsbxAN+GoltMIZbgxQ81Ck4fQlF0w5t+rVRKYr8BaKZ14b7tZJiJZavbJdn7mrg
EvQpnhkP8DufOkHvGsNZPeAuocgkaFRMjbPpwU334Y2O6UTd62DXIcekwb8tOpacCkFA8MXQ+BXs
LyND7CSrktc7m4ELw5d7zFUpKOTnlG5CkmxkW27rod9C8ABW5yCecDaxzf2bjmDgVgEZUVJMG9kb
Gx09hpi/6ymdUyp1Aa7ygRlN6xZkouledp8yvT0KV9BwMH22dhiU8JXrOgNMB9wNJYr5o8Vs2C0N
qFWaGy4wcfahRO9Qxx5OLhIgkiNxB3m4iwY/zUkURAVZuFdRiabQg9dPE1qLr4ceLb7z2CJgXZr7
2HongwcHEbhBIxA+CP4xuvaTDvhB7AytB1ySH8rGe1oQFo/AICXCMW8b57hgDedcJruGmJUmvp0W
bSsnuUunHFdsviv7geo9MDveGrcpr4gM8ZHg8LvoBMK+xgaXz2QkL+bWCouDhQyRWIPajf2iddfU
VzZ21QDPizmH9CfT0veyxiOMcnUec3qKTFZ1tutCzU8ynSo0oE692fcVxg++STRsJPYPQe+unp7C
4P2WhIix4tv7Nd5rZGzkOD3NYYRlIFddus3QueTQkCiIt7s2H3VzNxCeAzN3M4NGKOLKb8niIQGS
lg6B0e205Wiy9tI7UVEARw9NGberxabQDNBHtV+k/S4AoBsW2t4sKVpSvo1DpHmJeSS4aW8smJbm
TTKYCPnORNeeWo0FGvPMmOgPBF1BE8jX9jI9IBCHEHNbod4VGdVwAtHdzDjBLTrEmHQwMvcskwD0
T+CT9sMojk1jXbUubYUx26mZCx7pAfbuVi3DFJ+O2SA2lva+zRZfsKCpVbnVLMUOYa5TgmR5cj15
LErjhOvlYxFgYm6sQ2OkoKqt4+g0O83gorCcR7ogpKHZobHaVcijees2OcIstbOA7MHGkvkTRbJa
MXSuXM2Rpav6/OneQqHEbeD8sEHEfbj89T486DryHj4KbdxWLUQkPp3w3WybOd+oBad08MUyS2RE
T7jfTU7fyDPUbolNVK+SjKKNW+zq+r3KpR7VKlUtD/hQ9hb9sMGEncHuZhzo6GrnzhVXRWac6+eu
0vZzbmz7khkel/PUNX5XF6SJ6kgp9a0LIb0ascINLIGu5rveFQWabVnJgyLWgYG8yTryjAbnpu+0
G6MJ/DB+1is2RGy0QjxP4ybS7YNJFkGOj7zs071bcdOt9I782D1Uj0OWRnf2iBuQn2MDIfOon0bL
e8QseY49AD/ZPpnlMWooXJs6xleNjaO4chpW5qY6ptAoe82XM542OT2nI+5dzSKuKQLhENxM09ew
su5qVOptuHdbxkkkTiIxzsj4d5eyD9ekNkkGnmW9t04kFr/vBlB4FL+L9oHQa9CvKxLG3lkZynRN
HoiTuINBtrZlAWerhVvR7WzGbbSYJ7yrfjnK66F1H5FZPoYyO8+duGoC9xEk9p5d5ZaO3FENCSGM
deQ1vjMH+4nUkITXdYZSC+75TEUV0Zl+HqzhIWyM9xQxkBloBFs2RcO2cLm2qE7U7E/1IHisy5RE
jvqeigVdzF5cMfBigolo8BHUzQJsU+FCx5J3Lfe8fm8mzAUJmpZs+Baz8zVg99QWvFJKpQdBmupo
YqJEGTHsqJ9ddWMCRSgfnQ0eLPZOHwIbiRg1rpPrNvf2QHBgyIeDnS2PwHS+i4o9qKa/59BxiCvb
n2vND7zgBrvBN455p97Wv3SGdzbDaZtQRkybCWvD9GzY7X2bTg+0YTbo9SC8T9YHkCVbM8Jyr/vx
rH8ptOV5jJp7y9I+IDxfjUwHpqqU5bAZqvkBPwzLL/tylox1mJPxpC0Ig9vZOlMJ/CIQNW9s233X
NeWJ1e5cOQKdyoSiwG5XUTQ817rxEHAvaZuRCf89EeGtg0XI6k6Ouzybif4+M+zrIYbZUNdPYcaL
VwnMX+bRST4nFkiaYH4QOmcXx6TrMz+QyMO8FlnvrAY3d57eRUHxTsfHTwD7B9HApmhylciXfpz1
j1Y1GivmGxQ7dAoxlFyVkuMG72c0JntjeOh4Dbmvm1qBsxtOH41OJl96t6QMVyiRJhJmYBcUrgSk
SOeoh8TRNPFzxobLe0x4OoZLakNJ/jDD1AvwATcNi3+4vJ906zTDykxtxrEQ5KLqVy6+8VbXr2pt
BKpLkgtztfpy+LcpSAQ33tAAprQPA29sr/Z+iqjOSVsyWEC5+RR01rYC30f+iHsBWMNmhrvOjayP
LeIBWlcrT3tvBxzo061RP1tEsGXgxCLID7C5d3t0MHd2l3+cgD+TlrnExd5QpDZUkA3JnVq3aaPP
6GN8q/s+hP16nDRKZng9Qp86FbeIpYaGWwRkQMZ3Y5XCCGI4zsDx2qJlyeb1nzeIyDbDZFIM5tbm
z1DOD2oC1Mp+pz7JjhXanMmSSSoigqSnwy+IZdTR4ofb7kPvsNgJcZRlg7BGHNXUnec4h3llIvPk
5vJQ4XerE3kAsL1Rxwp1glKLkNo8z4jsL4c0/hu+4Rol4Zovj8rK2Kp1tNHMqyXvkb9pxOCRVEyi
Q9mjDGMG8mrMGYt1lWLf6jQ2hWPgD0Z40NJmJwN9bQ4VVm5vKzWfTKxtpXs3k6IDsMdvNU5ZLM+e
uBO6c12aEuxUis2soNOd7Ouu3eHQ2EbYyGTLfFXle9chd8vR9oiHrkVrbo4Dyb9jD+ttYWss9W1I
zd8VIYpPLFM17fXleiy/q4OrWkHDjjNyTnpuYZwHzlQYQmHV+KPDj/zlhtMpWrCzOuIvJadOjnlx
LDaZynuutEczbu6b6a4fkX05waO3FHcZiAKk4eSYufdoko8LGkMLFlwx8D9qHDamMwAiDUj4hgTC
IAvOdrF3LbRh1ZO6JMmAchoWZlYQCyRZjqQjj6n6stuaTGgngv/mGN9XzPgOJmVKEwvZOFnEAsQp
GaMpGvxtWMfbGt0Jj8GP6deqR6sKEjgSVhUuzbDhBJn9OGFKRpM60pdIURM11zXBHjXq5c+EsQ3Z
yT2YbgP3zDnYDrreVMOp5K0Lq/HV3iPsKFRTIVDNmZCFxOCQUIYtJkIauqlxmiGy8KLu5vxkVZDn
Z7Iw2uAmzcS5Mlm6QWkRprTuiifqKwejEqemNreEOx5HVMS1pGTm8Op65jVKk8P4mRHGFskPTfdR
t8VVXrGVadgp8K4IfPxOip8UQkemajr8IjswTiyHve5ueN3R1N/OaXaHQuVZjSJjyHl48iClSVaj
ODta4E8Ra3G9wbi26r5XbsKZFrmaddCow0RtrE6TwQIChJjMlCjiCogktzDmeKfepoQn1bMDLzGM
sTruIgpHmoa6G9lYR9FHLSe6huaIN5AsOx9a7VbtWpH+ctinbMgLbtCLbwKKQrx5MMSOMzI5mZqX
33HZyVL3GDjjZcF1teRnK9K36kVUeVwFkt98APCIaVH9f7wevtZaR8VyFs4tBHpmKAzpMG+9nLhK
pTvnk9QVqvvQhg3KPRPAIBUXSkhL4Pkd3wY/07tCMrZUWZXcPzaCxD/uLoVB1YcOv5V/dzDbf/0H
P39h9WuYB7tXP/7r/0ik/flX/usq/tJgTvneve6rqyv5+ZP/vrLNp+7Tvy5/lstUPxC0E3fzXf+t
me+/EZrXXa75H/7Lf/t2+S2Pc/XtP/+dSbjo1G8L47L4uautGgv/e0Pcb+Ku+fbp9V/40QW3xF9Y
t2wTYBN9ZtcS9I1+AGuF/Rc/OY5u8qL+TaX97x64+5dumOwpaK7a7AstPr9lhVDtcfMvIWl+6/wB
13A47P6THrj5suLsCNOzLXw8FFhxvNKOf9U5SqJeYOjH+HdJ1BsIVzjTXkSF5dW7WmVeppwG2Cqn
6HmGr1lBvWXuaE/PdlxvgfWhkGT3kbnesJ7jJj5KFYtE2nNPdMnarrz2UMztE8nJhW/myliUl7ey
aP2f7vdvmurmy2L15WtQrfZoqQtKfubrbkOjh/lYQ5JeSWI4iEKZaB1vzcVEmdvio68rvTxEbTGe
TEnEL7S766SudkBsEI2Dn9iU6LVWo/dkScKa+xqBWTY7Dn3Ur2PKpVs2EBSPDcyaXxn/eKFevE8/
KwIuvfL/qbT/uHhupTBNhBCYsVQ756dKu9e5lKo4JaymWTcA35rWNvGSZ+DuFLBSMFuo2QpyZ5G7
G6gdx/bTJRcGhCokBK94o3MjXnaPLpfj6o4OXdnmPzScX15OJDR7iaIIGGNdU7Isqv04BPORA/sX
0GoHhMITqMt+V7OlsmvHIR1E7o3c5h91i5yN+KjUaR/mGSWidLTrUSLI7khXUgUob8/dNdfUKuA8
xnzBaoqJydULAGthrvsTSSs94atzrh9Ds2CJ1zwsWvKNAWO87Cz8+JK8eag/HODPjvVq3HdF2IKa
pzkI3L8+kX71XEVEHACm+L7oI+f4rK+2jbecIOaJ1eB093IihbSaBvMe6YOCg0D1U7w+uG2f/zya
X7Vzf1yc51mMBkkDj2iwl08AvHwRDhNBtBa2BtYhDH/qVl0GBOh6kBZuBemKnp6XcJKmpPDGBfxm
CHgI9uhpGhZ4PUO1PX8akXWpR4Fp0aTQJRKyMnTZyJFf5mJMs6uJnUONkjVpqce7A+f8y8MdECCg
ucje6gK9VJpcboYnDZ6VEkKo6erltQAlrqg7UUydLVuewBbAcoRw1ld2wZkE8Qjq1YSATGrBmU/q
cbXRk4SSo3rlJ1cEuKOjt+7Pr9ONw6SOfInLscUvQpCqYTQLjly0C5dsN6DwLMh7ZpP0KVcIm7AS
VIbigN6mBf5T6wAvdWxU2Drtm8J4SyDy4/NeziAONATbNqR7kRS9GjBuWYHNHHO2j043+g4K8sbC
k9tb03jd3LQtTAeLCwTHBUMwQEXJulCdiJ2strzOCDLUJNcgf9yRG0gVAaQPKSWKS24SqIB4G7FD
htfEKJ7r8EpOc0cwBVnWAvPtKOrm2C4Ahsn9KQ+XuHvTpNEqdTpO2IkGAsyJQikPVLOzdULWrBaA
wTMiUBoTEs3aGnOuN0ByLVKNKpv+Xp9pNKJtLidB5aeFPVZP3dNl6NVLQpRXlhJRYlLvp3N5Coz2
3srKT4Js2W6MQaIk+qlSz3/U6eN2cA7XpFc5uKa1jlIKxWsvtdaXSXSOmmtdfmd3Lk8VsvSddK8d
MX8pjEaeeoBgaVvBeQE4uFGEu07JeNkv54d5RqviVJQ6Ob/FUVZwysixeUsyMknlwSCcuF/sgFt6
eW2FtVBzdNe2F7nsEhFIzgLpcwMv5hBVlXsnxsDcjtbWHhzWqw5PSd+avGSFdUIaSRyrWT3jTxHb
TgbaOqOxXuT2uzfe+9+Na2K9bTYDUqdp/molipe2JCWZiJrLSjQ27VlDpY1sB1Jbn6EXNlwMJnAa
5QxtLsib21btfufJvhtEdfPG1fw6RzvA9JmbUcuh0pOvZiF4KEMvoV8rC1GwBg18zyP4nuSSRsWS
EloppLYDxEj7k9s8RzVIlyJY94/9yrLKgvJ5R3Uhs93tGxem2vCvXjcETerdV7pB83VbmpOhGGas
8bS3HPeQBN66FCNdGl3HSRx4z0Yw3xeeDbQ65hg8F+XhzxegFqfXn8/8TG3Z8dhCvhbfdZpOc15t
GKg0wa0NadmKhYTkMHkwKiwQEs04RrvGxAXCCP3zh/9mu8K6wMqEqgucOSqTlxNylIfxDP2SQQLj
iOaIDfbXDr5bM8SMCtk25MDgqrcIAkhpWG3BFL+zEfkmw+cygWzzxtU4v64P7FvJc9HZtPA8nFdj
lvjRSaNa+Pd2JRZ2/CNLLW2Cz12UTVQCcWmOYjA4XBfxTZl/Xux8dXkrB6ur1oFdHlu1nOsZwEei
E3zAuYV/2RCHY3suTQqixFp31y2WrzTVlv0lS0VMgFHGQLOoQTNpAgUIIDAL8NkW0PO0hA6XOUEA
gpdFMdYishs0QEWXdOh+jua1o0II2CFVH90ojXc4Gt7FTHpFEuS3Hq38Y597M31QWq1se31yYIGY
w1gkl03Yaw4HIG/ZTZ1j3JIoxB9zrzE/DkW6oyO2nC4TMVSU717AQbZM3AwsV4zOrnVDmD7lfOyB
BA2lCI/ovunyhfFVG3pXzajAp04MOl+jClVFd5crTlvJhqgOSfVkLb5krJNquQIt/N5kK3UXDNRC
Wb5xu4vd1BO/VZWwiS7bZ4ToaDldvHR0+N5NrcfyEe4FVrpDmk2Qvhhn5xh96GUx18D+ewmkqByc
yGBcx4rmn5CHYdftejAe2XtGfmBBMQllfEQKMqJDKFLfDUS2u0z7cePp1zg18MQTjNQ9TZjzQHvy
K7oGpor6pa7LDsalnnkC8fOATLEEi5ytkrLrnuBmDCV1A4IJI5jI1XqsG7FLDuZ9mFBZgFt1ppJm
XAcdPFZCazf2ZF0vgtk6zZer0iKQWCuwZocsOrh9+4n2FDKCHjrtVpuKfpPUvbupzOS5qUCH6WF/
lCzfVJeo4Lc9lRgL8w8LNT2hJmmfCMbur4gYvOzHS5uiwKJ9qyBf7EaSHPxsCPAUusmZSGjvWPWa
sxIAMHyz69/pODKv+4JtR20a12+8er/uEh0LhadjSGEJ23bU/P3TLpEm+KjVLSjAKF10eBOEgV2S
rWUOagaLRmk09iaxI+oyYUeZRh0B0oTCNY0y4605+aXeTG0THUxHrkAUwUHWcl4tFrht+yBaaAEW
SLNs2Aw3vTvr+7DrYhUoYAK2JJX9sqaWle3gDOo/NaYp35qPfndTXM8htpqDO+qpV9OR3o9un3Qc
qC9Pq8FOQd+L/jX+50RCgMgJm1qqcN5xfLu73JKFSr1NVPQ/P+KopZP9KQu6Otq/2hTWSzc1NdBZ
8MPc+MorOz/3AN1cDuMUBQh0UEZa6KOkcbjLPgzkYdQiKOINlJ5OEhqOlb0uZrnFk/SPx45L0QNp
ooOMXtUzXo4dK5cAEBeLmURtPYtsiXeXBxSmUQJaCkviqFXspBreQLM6Xp6bHqWHueRm/vla1Mh4
uZpSldGlJVEqI70Tr0YOyLIumAsupZwnGNJe7O3CsfRo2GcCbBir6OUx/flDjV+XLapBeOJ0W5JK
xIr68gY4neiEF6Ej7zAL7jVPZlds8auPiZWLLZKEe5i4XxMw9Tvb07+YJkVLUBas6HVwncBQG8vR
un3jmtRNf3knCJmRVJbwD3tSeK8eSi2nBAaLJ8AlPE8il8Qh9/6csUqlybBpiKg5lLEZ78IECmsL
og0sBZI5wiODhVp5PdKUh+B4mVb/fGm/KUp4Fnt503JUjeeXAs9U615DXAxShaltz2i47jG94U/I
KQ7gnhrhJ9Pr601fn7wrilCgc9X22VKxq/pSI98cyL3Lk88OTmgfYnK/MSbrnNkCzZSFBMcpOAct
8Yg3tybhusge4DbEH5wQJ3DSIR9RdGcsbTkuvQBHWAZqwiXu+s/f8zebK74nGVaewWRmo119OSwi
hhrHRUBfZVW9NzLnq5PTdaJIIU96BVq7ChRdqM+NdStHsc5T+a6ph2jXBhPSFct549347X1nV0Ul
UpUJKVS+vJ60R9YziJH7PrjnIZqz/WU2KXH3c7cCbdfkxruFQ9gSRqxL1XLQPdmTMMvaa9DdXmdR
h7nLdbO12ksRm17sG8Cp40ITIpPVoQxc/ZSa3WlunBsRUJnDezg5urYvw/RDlvWfOzKeIWLyJvQK
bezJonxjqvx1P03lEJMpbUyKLfTKX35J2+ja3NMcoDGLlCfbcR4tegJY+tGCdeH2chbMl2QA8isf
//zA1ST86pWTiMcN16beSyX41fMuPachmi6lDmUT7+upwXk5Rlw+00nptOs27Z2Onevuz59svP5o
QcGUAeYJB926oBT28lsHfcGpC+/tqjTRhoYTcKAg14Gcxd+CgO3w5bitpxxsHHWUSKBPH7LauKsS
iTRM1QYRdmC6dhYPQWX9yR2w8Y3V4rxxoebrJZUilEkzxeL2kN7GnXp5odBXehi16Ny6Wuc4Leie
Nc7Mnn5ER7XMU3vVtYa+KujG/bgsIsZXbZwRbd/eQHDatSNhz0023QRUH24amT5UDurg2tVj1ffc
pUpX8db2yHR+qeMJQ9J3M3UcQ0qF/9ov1M4aMC4M42yMSYct2qtUy9xTExTAR6xB24omgueLwmZ+
l/ZacRaJ3E1jFG+BpdcNS7W5KFkOcOatQUQOHdZKweaTx9JExb54tIWGVj5YBhHXve2ihCvdjdqj
pykGdFJniK1tnWOw7AbLJQaTlHDpaunJk1+DiefdRdG3umEt8UQFdGV+6pEDr1zpPJLGUmTsiWd3
OjTKh9pO05OhUeuLmuh7OE4hjvl7aVak2YwfKe5cARYWZFtIZclK2qs8bLdtOxzaoZaHRpRnvP3A
pAibnHriJQmfVqQzaigLdjh+1yDX/djBvabkbSC4SZdNWVbudpCIO+ax+qTP8Xy2F2sELFIZFB8S
bd2U1n1LjRRloEBu16EWCavznEXeym3YGZd2uwMQi2OMKSMNq/CGyIrpSwX7EHo7LA/bsW57tscI
P5z70EH+cakvgkqMF1FeG1BLwjHkmBXZm7b2mlOSal9Kc8Zmjcd8gyg296u0QEwrau+gpy6ZJV3V
+Ro84tuifhq8Sp4u+xqwIPwaJ3z4UQ1KI/cOpmqfkw7Yf0Ojg7qD4oFJeq2vUdldR/F0dfmLjulh
na31J7MEhDA4ntiVJeNkMe2byNG/lsQwHXNG2Qq21fcuGZ5iG6XOGOErpn6AYKoOzpYcQILpdbzD
czxsWuAaCWJrTaVnR+rwmqfjsRCkCy/kzKMis0iuitALQpKSTlT6UlTZB3WZo1MWfl6G8Uq3ezZp
6kcrbjgspugW1TaubYNuveRyQHTIztYbE3kMRzgwtXiwvLp7CmWDIxhKFWF9cGnDCZWRGw/9sRs7
cr6VgmV4n1WeyxqYIu9fguvQMqfjsHypgqg5a/TFwfVWEBYi/YHzf3MYaMteTpJTRtMVIdRekLR8
d5nBLjfcNgE7WUaAsAj5vqcV0+lSGqk6cS0hHvpFwpoLyahDukwLKNXpURG0N68rx20PczCdlOFZ
i7pzAyR4ExniaXHumKVB8FoQCUuTQTT2IeSTPN9y2FpIITWmk0EWCHRTqgjqH7WBqNJNSXjL1Bal
aXt3WxoIna2oI7IljIzzHEP7dqscOQRgZiTx5nXCNO131ORBr1EzFFS/2ahBffYQBNRGMW3awmCH
MpMtTOzJZ90DigwIRL4L6dSFWM6WsY+/RYOnsLUraxLtnVvE+Rl00RcLFqpF7YYI7uKjjZ8EYX5w
53mk0cf67SSQRU72yYiFsY8T1HlFM9s+wmMFVqMlMdcIbamQrXqcUKvLn0iE+zHOhMWcxZCedUYR
4sonU6caRxsjY70hniWUg40eX2uu8XmWNUX81qxnoJLZ1xAc6joM2XmVdkn9zCxOi5fvJIEP6tgt
iqFat7TL/cpL61XsWjde2uZbtATJOU6Qwk8r4XDLrIUkH2EXH4qStbVb6k+YfUnYsKb95TVfnPlA
KTdEE1p/ka7eHXtMIULDp+aQMHfWs+JLQSgVVjo0zJdvY2uRe4o8ytNLB0xI79Jlp1MK3l1GDTjl
dVOMxs4slM5PS9s9ApmrMhyifQtqhShJa8fy8xFyElILV6dKXAFdJplgF1j2beASghvryf1gEQYN
YhbIXf0dty95GOr0OkFBWWTp+IZZnwFPFpgWCLZU/8ojC2CXeHq0BskIm2dI3jlBUx8AaqJR1saa
ehHBIa1W4v7MlxSNa1ZuqaKY7DyOY9fE1+68C6equIIodjUaBmSjgDx3i+tODBKzpxihd3RjO4RD
lESCrkW5kMsUWdeki21ZUPOTPR04LBD/BonkjD/mZHq4NzV502cusHOdfLMSm6Jfzll+PQX0kdRP
SaG3t5EFmWASKnWmiB8wROjpPG3w9o8AIgLeJdslKRgq30yfl5bAA/H2+BkGFE7VmJHpAZ1rXUhA
2Nk0L74RagyhCTWG/Y088/TceGrSkHEJPpdouEbmgKLrBRl9sxwsAlF3TYl0LO7LZR33nA5qoohu
LfqtWixCbH0S5QZktHWuT+3Zcvtn6jYkSFTxwxiDtYFqYa2VHYdob1rhsivPYqHuhivJO8Xuu0UC
NlJRzKDLiWMhNgttiV3Cwzp2/eSbk0WiVlIb10sdEcNkuLdVlsMZi/Jcg/GmJ9yCcb4SxYdhQV+t
zUytBLnAgMfySPBecbrMc6rzcChDDgpl1B9m0CGbaZlhVnTaJoZZqzC2xBkKd5tAFx1q8OaXwy3B
iufQSkY8P4SqN2LELzPjX4TecmsYvPaZDG4topBAVLfApmCSr4wKDgYoIAIyVbOkjssr/b/IO4/l
xpltSz8RTiSQCTelNxJFeakmCKkMvE34p+8PrBNx/z5xuzvuuCeKksQiKcLkzr3X+hZOh5OXc5iM
sb1vmh6McZmlHOL5kYDDFOeVpB3Xps9h0JnH0AoWc165m1Skn+F1o39ml4E+4HuWr/08bmVSdS+z
j4eiC30yPt0FhSOJgicrFGUtYmbTmNgf2bSdx7ZClNga6K5c+/ft3h82wFvMZjafQw8uUvLJhK5q
O3UClcLZF0PT6830z+0K0qBOgokuGUeBd5Wcb8+gWIYGMZOik/VbO2i9ZzbzZ1+Ln0Ib1YuRFNZd
ZNr5dcmuXcoBgCImF5yIToYBBZLc87MdJLxXMKXNMtaJqVzTOdQPJgvwaHBVLx2Q28Dl9j4Gl80U
yXSnJrz3ENCgZNDpsRTmewDt+nxrPfe9d7KB2K77rDS4akkZX+6Wlb1lt2DTrAY004eSe71OCEbp
CnsHSefWXTV7g6Nc50CMnGlHG8s/xJUBjXRpiGalE23pzKxnQnMb4T6iaQG4MzXfswmsNAoWTPRI
Oz1H8LfDPXrHSBFbWwJm9XYShGzOGH+iQ729z5TP6GBXbbBvku7aQhTamDlyZdAExsWSzcWenxq2
03+nypZij4fKHISqHkHLuL2/aYfhcOvE34qJKYWok2nSFpdahLWCwZ43H28PwPZydMD5cJmVC4PI
nv8+a1glb2MHCu52PKOuJxpcEpwZ9SNgdBkuJeqeFv9IokVrXm51GC0ZxkcYyjDRwhbERE8wPGF5
9vm2ClSpGlbtkk1Z9mg21bjj8AAxm3GaOGo6Ny5BuB7dkNuh1Yk+CidxNooTfwMm3DjZRItgZci2
2mmHPYnWziaP1NeYdfvUnvQl1emLX+h6HxRxuJcjJGE2ADnR7cZlEZKWOL6OrOXzJrJB+M/q3330
5aMMICUkRBWcfSaqGnnRWpHo+uY26OrK+ldmK3PTjrDfKmlmS8j621RG9TmcWI3RtoDf5+xfTsme
4n9tVPaHMsfmGPaYP2ufXV/XKAokT/1INASfuceO6Ixft/+SWvZhSueWSJ9lGO1ziwbYgLjIjvRB
Gn1+ulVd7BjnVVu57o4K+NvDGbxuq9Dcx1ZaXPt0ZivJhvP2jKYHGx+235H3394H0yJrjMoUCjRE
5ipKNIh0XAiIBOL97bAQiZIdk+M8UPaIYhqPxAlKMpl18QjoeTMab5j3ootC0j9EfXcfy+Q6+jTw
G/OBjQuhCJVmI9MHd97SdLnNE0bwY2T74rQTA2zq26lYz1mIIBcuIr4FlFBEP+JRutdDehj9tLhE
0m0ZNUDyqazhJBKU6a0MNqjR0Cv7OcrvcGFhkrY5ErQAynvYzmPZU2b6eBBtogW9KXwf6uSZ9osN
63N0/13mGV0IGz0iAdxz724CnAgNIE1m/SBeAzZwQZk1p9mu+z3VDWTuFGK/n1iHOkC1mFbNstbV
2RFL8VNf9eWlV/rDqQOxbJGe8nqMnsGHVheyRfcBokrk897ltvWeichcuzFj7MYk82pQeJYKfA+h
Nw4nOwjubmsQmwpBXE6+H2q4cZXJiNSIYntzm9JW5tycjag5TEX/UbWeB0Uf9rcbCL2PB1LPHTCa
fy/cvh3jvQramgKUpJIygAm7WO2L3rE39dhHTPHbHQOSdpdbL1AV4EoldbYxXN1f3ZZi1x5/cpH0
KDfpGxiDDeObyInlVElHdWIPDaaJmeLhdmdghEpnc8I0xqhrWEdTca56s1wn2rr2LaPNpfasSrIY
JOzs3ejQ7UD28D3adv8SVv59OPrbKEuK6xzZxHvw3ahD976u8ZtYhrU1PXJBbnWi6ZHTN46xQ3QQ
iX821sg+9gGeTAKhCNHBMIkHwA1Dh7WGt+5FnXGMhpaTvS3InU6MHLbzYLzlA3+ClTQkSuXpLu3E
lfI8w3hk2Kdp8u8DIy0x3ctL77vViRqgN+vq1NjNQwnv7DTE4bHL+/7FGjAb9uLnJH74eqx3txvq
bWmvqElx0yHDX7RpXo+EdvZp7elHaD7IRcruseL8Ig0D0upyYwgXoKptGen6ttfW9Irv48w/3jbk
iaM/BlKYwamDTl4efluTwob6Kx+yRQgPyLsxOHWZyD7d2p50Vv59Q8Lo9QBs7yebq4JiEB0SEFuP
S2dfsWN2NFMOI8M3WFvZ3e1zo2zd46m3d7eX4urSbNk1noE+MXalB2xVq+RkZc6dSBz/PJRBhLE+
+kmw6rgZdAQ8w6n0ztLSQW/OTrfseaOR7D61sEEQKvNy+xRkbP3uyPA6wo5xVqkI0HnkbC4EVwJj
TOuzbOsPWovx0XBHnJzavScprV55PlMYdy4qZMrOKS4jue6m0Lsn0rwkmu0pZNuK1xiIR0idOTuO
vDYpt2o7zo/0w+SakFoYntwP73WdUTXMJF5qfANMoP82y6ZFrhhbNA/TV9Xo18lFmWSXZPrgSgt/
2F7pHwIK4saCZc5mI9yzRafrWZrGDjEoePXa0qi1e3ubmLhco2S6JjQ1VvEITKZKOzzcapjOccv9
HsQ9k9EBOG7mJITwNg+ziuJz0ZtfMwg6fF8AQ4U3fcm+xZfnh86laGrC4EgbzEmgwmwWA/+tG/0S
VF+ZQ4fGRwNLnrBmqGDm8jSP0UrFWNRNSqldZtdPpdvV+MOyflcPeiDHzNg7AZsKthPuJyRRnCoS
N/uIsKi2CBnJzX7tOaCUAQ5jmrBnqA7smj0j9A6G4EgISWkLdHQ4sX/7rCu3WyABe2Vb7/GiZIpm
N+bm2qw1281DnI8xYEquBErJlnRmtq713xqiNORwl2jwqNqkKPpb6jkjI/NafVGAlUcOxnzqhu5C
iiZOQBoNL5RkwkdHHuo2fIx9N9/NhevcC6Er5P55eHbpU5yETx++kScw/DYKb3Nf9+E953h6QWpp
3jsu0iT0iy+5iqoXcgTA49Xjk5oqeRUku5WQRe/AXYjiXLq9oAMWT68pUo1m4XDrNHrS2v3uXQYi
URXTva9folS3mDK8tTGO2Z3mKgZ4uaXSh0YRBceh8WJwdhnbsOTFEWSWJVGMOcEiAmhwGcB6sV4L
c/qTmPGDUWeYlBdGXGe9p2Tholu4L3HCkDiOYiwsgqPdghon/5CurQK9YfbT3g/DdWfkP7muSjLv
iA0LMYH4AFXAqNL6jJdIURK58WAn7FJmyvHJIsZ1+HYk79Jox5K925Ttu2n4bfNXclh8ckryn+T9
OOtQyYXMA/eSD1xj7i+jc1EZ4Tmptb2vxPxGns1yOQSvubXKrSY6Zpn7WrGJXJVxz77fj0Jg/bm7
yhpupBAfOy88JPibtG2q6+w0HuWAFC9tgXnRBOfbHSNqf+7ULEyrRORbpWiAZFWkdlEedFvLCq5J
wyTZZq+zrxDAQ8r08S7GR6vpCSdPIMlQsWMIaSUzw4hUCkfR+6QRAmS6txeZR3OsQcCfxdHTS3ez
Fi4z1by8Q5n0UXLE1m5aezvPYJeZlPWHF9QENKv4xQc2srNG4h1miMyDWtcqbI5uhM2HWTzjm+C5
MXS6XcidoSe3Y6V+JcJ4mULDPSV+4Z2i5cvt2wGcAE4L18BKz/k4N9ZZzrl4QhezFV4vH27fEemd
HtL2EOM7uW9kj6/s3vb4UEVDsqJkA8qWpv8Yoo6dvQuY3sm1A4Sg4qbZorBYYGCtg9UsLwF3JNjX
iaPDshiz3g24kVP9kicB/uPq7MkhXRcjS25b89/t9NsKP2WjHxtWyXDZKkYtLi7o3PuGKDsShH04
34RebVNB7DyB8Kd8Me70eLRNh7SA0f1liB9jnjU71dIzsJuEzAGD+1dLMRk7RIqJOdkp8iYoddLX
IQZa7GWZtw3a8ezZwCcLmkw4ceiY28mTOzQYyLAgrzpfLLvBp16EFLiuAtylqksm8wkYapE+EGoj
4qDYq45ENQf72AjY98k0oZFpoYnKA9WxY1QMzUKN0V3HWZiCNMdqL6++bqttnqItmdqaFGmGcN14
kSkxgaIpXmIXHkXiZBnAjV8E6AFhQ3pcp0G8axvxq0/C90rJd8mNJs1mgwWTsAk5l2tputymO0Jw
0+FYyKlYCwBD7GMnmm89adyWtandLt2hIm6OKodrbozCO89e8uqLvLqPqfvAQwPkZUhBfQdCXqgt
ezV0VGwYsgTl0/w1mBLFDSnnK7fiRu8KfPxeQI4iQfT3nrMfxIAvCs3X2s1qCt/5eQzC6xzoaEcv
cJ/Xp45kz3v0329YYAh6LjHT29wC67Awt1oxsjG8j5i/cd2WHqVH5TIYAxwwxtNLWxsmch/refDN
nyBmnB3AJZ7DK39bBlACRP27ePKsYy59rFLJW6JJYM5I57RU+CtIsBuEJkMOdIbTA/J/Yx8VxqUV
nrdvZi5ks6btzzs6j2PbUkqVPNSWD4ODJzwjJQm8xCFkVnxfRuZPL/pGUpreTTNEnDS6Mk51D5UZ
AUT36RGEojudnClpzs48nIkebx68sP7sVOeSN6A4k8ZgBaXvAfAagQE2gbU2eGrP7NUGle+3H3Sk
QTT9u/EC4CJcDykUBZAPNMy9UW/yjEPF+K588IW+D2ct9sTy7cCQM0byv0iy28qy/G3bAx6ymI63
oBG26ptLQ5N2QwymRG4FwJT1bdXXE3Qf0ALGfJwyu/0hAjSGTVS/ZDlbyDoBwC1FSZ+u4lyo4L4T
7Fnu8nECN4KjYEnOmHz7UlaBe6a+rx8dNdJzjZJ4Pfv49nuf7K2kMOW1i23nLNrhIVq+i8NaXhUV
yrm1KQnZ6w7N52B1BBeSXa+KQLNXZ3m3bHfDOgXMOnFJUctrc+f5+8g3q1fYreFmaFPmeuRRYB/m
d0FXD6y5PSO9OvijDRY4UohjP+peaVEfWwMlcWqDpc56S701AjJV4OBGnbKazFhMdFzW8sRi++gO
OjsMeQR4MKujl15rvUGHdN85vyvFpq9KeudqQoO5Qjxv7ofQ299+lApE3q7lEF/oL/Hp3PM3hMaD
q7Hjs5rP6PevRj6a15EPkhSOytqZYHCNSLXrylm8qR33YImY7s6vQucZ76qRZcYhIcZppVAprsow
09w18+45751s7QSef0iHpgT1ojVMem51Af/cu1AkYuKn2DHeq5JYAbpAP5IpS/cVyVmBWW+dDhZF
a0ycrOLNma0viVDsPmn4VIqG7PosH2DTKLfEcK7jS4fd9lBW6pV1uj+5MNWy1pnvZsIkO/4SDhe9
z++wdhLW6mCT59o6jKV8Tz1rPpM8p1rrdPuSGWMEAReFlo4bfKuwys241veuOzh7v+w/hAOghssd
Qxtzr+XfCfLfbT6BT46Qdt75HVFuap5bYrSM8ezU8KQ0TMxNC9nFz6zxPCDeDDMcmZotzqatOY/S
weE0cY5+Q0hd4STuqiR59F4uL0189SbWNJ/CoHXo2tZHK8yNo7pTPTJnqKkVYy7yQnp6cD4R6M/5
AymQOX5doda+Su9Fi+FUjrF1iLOnwhCbFDIQxqzeyF+JpjkXSfwo887a+E4N2KN5Mh/g4J+jmMhi
SgLBHq54nBrvvW/GFGd09FF3Q0FmGDCLjMDnTcofDC4o9akzS5LUkyh9cX1SOvrgx5QE2LGJO7cG
K9l259QnHjLKSnc1d+mDl9poB0I6/1YbrVXukZFLQ3lDUuKlVqhHlAPVeJjT4dwSswHHn7vRlMOt
ZKwYbwlQWxXOUqXn1pOTV58+7XZ6UIxufJ1syfd7cBIDQJOs7zw/cfcTgdRFaiEQwkHPZKpfO5H6
VFEGC8hA7FnAhlv5Le/ODjwKcTxRhFqNaHBG41dQz5/ADjYOCqItWZaLDnVaFzqadj4u/hX9RBz1
OZ2/XskfnYzCE1OPZ1/010TK7hB0+FXzHCC6KYO9IDkIXvK0smfWMSfRD+xfaf6SQB86aCRr2/um
0faqREXnKC0pkBBdMZy0NoLh+rMYs2vkEtdV691gJ+5bXHMe9E80IwOkA8HLQMjvti+JOmlV+8Md
HWI3ZftLpe2dk7Q/ReYIGFHwEI0Olo223gnm/iHa4AlbWb8ODQzVbbJFlL9xOxs/a4PVIwmIjU3B
XpUZYdksW8wJm3WlWSYMkicYnDHLb9NkZydEMRQtfkH+4cfUhp6g0KWiv3rDQHypFR9nXBTKUDOi
X6/ZduyKScfoj63Tbwaaflq/q2b40jRS1qU/PZVJwx4Pwknm22uoTac2Kg9WGH62OMQ2Xuq9lnH8
goTvKSujx7JIP/LKbjdsc3+nMvsFrgrlz6M0igQQkm+8lm51nueI8Zrr0E4hTIAsmzj1ySQQOOlJ
ISUmLjlJ3k4U0oGY/Q9VZJ+anJmuVulDjOZ5HtrkbPpgeKa83LRt1EMiNb4FnmrIRu5dMqQ/JtRY
S7ByGS24sCL+NPL0PbKzJ58iDiEHsDAn9gfis5S/10VJUIVP2IdBBIAR0BXUjN1XjTcgA66mX+C/
4zldRVl6Bc/xTGDtL2JWftV5Vq9Vy308zNFJJgEWQUSOlDTc/sL5sbamgaigQB2Evbh8Zpwk68KV
yMiHqT0iZBie2PeY16gSMKg8fhsqEcJ0oWwY3Xx4uj0kSqyfaDl73Dr8iNTS9FL78fn27LcfIZrv
t+bolaR+Li8B0OMul4a6v/2WeAwWWtP88fcV7AKHdtn5Cord8ood+UXkJFXXv88On+dYZ/Sg/+vp
i3GppI10ONx+ZrLTetIeHu7IOY7TiAQJGvEqM2kedN3Voo00jvpXLUlZseV48HpuRCMFOzfinx3X
XR5AiPeqX+HGLwB2hV76258JOg0xAXrZfBCmf1ZFcZxQrrTDh+WKb0SQ+zpBdINc/XOOw8di8IlP
q9j8ORz1IKC31hjJe90ad7Wkg5uZFnp4YrybdJ7Qz4JAbco/qVG/55FtbIyWVOp+zh7cCPmNJb1D
5ZJZycz7B2xI2DSIrgY/3VgEHJ29i0cfcvLm+OL67tUd7fECvU1DMIOQa5n35ggNOWyfgsQaYSNO
O7x4M5/Fm77UgtV7nN1fKr86RumzdQLJ0cvgLQlKtI4qOKOrMR16FYGbUon1aAfsiDOJfgKzYcko
sTPpuqu+pBcVHhxj/DEnTbePn+WEIsXAGNhmBKwOjWvsUGDXm9xkmKzPtTcu2QqneO7faze18N06
V5tBLhGT+EQLUZGD4ZInhGrTiRzuMUlGzvcs/gDzgGXRoLxcGRp1RBTVmLdKSGtoOe+yuCUhPfsu
I8BvEP3QhUVECMwBGXpewqUD0I+RR77v7CJc2YsQUaC8lhSJxEVav0WOGqBB/rZuuvy5JpibeSzc
sBl7FfKNJbyHiAAlYwgm5mFQ/hW2c34om3KfciAYOLSfkeYarZzufi7Dq1Zk/TY5qhvPtE6FlW+I
/sOUX7Ec64p7rWxpieaTTZciA1/mT4+2TMEUMYoNKWvSljg5NgSVxgtBX5AJg9ld7Zn88SwpqeoH
a5uqGA+YmHGNGHgsyjxbljW2WX35jRgOzNroJtvKRWg1eca+qkPWWtnyOYbGj74PvxMDok605CdL
l+04udyrqmwhh/nseNIwf2IR2hqE+KAjAnDQSDs4Qb6gzvUfBUZpbmIcbRTnp7DMx+3QEHvlFw8s
7N5z1soIaRLFH+4YAjCpnifWZqMHas45SRYHgz27E/tCzGgZs/HFceZ5XRMFS8UfkclQJDX7x2Y9
Yovo7cfRKD+CCp9Fe0fZC4Y9Izcn9dpX4ftg2fp1X+c/hdHPsKPMfVMg82v9YZ0ZxkY3Nrg+cg/7
gIYDNsgB0J73OCRptKPBSgA3hDIxvxi0DJNqocZ0frsyiCGycjr6UQchojCjEIiIhYYnQyAICjCL
jb1PJIMUsyBqu/2c+ZDrlFUl7SKMJCNnLmsGvm1Mj8loCYoWWl7ZqLZWNLpILjKuqCR8mIexfuyj
8TPom2LV1e394EPTYg6IbmWYXar0mUzW1qPxxPhuXtQbkUuXTU6AxYbyXAkgMH1F4kNRu+131ZG6
+jEHEoxW5//x/TuYbTVAPx6uDH7ZGJDvZp/G3hj+UuD3AHHRpUb8ZxN3L9AnrNw4eDOw9nMsjKMf
uS10keGSwMZnG6po3IGbjDMEv0LaLJFCtGAEUYDSftIpypIkSa/xlH2R1jWucRdZq4DzZXINtuOg
FhVRN4E8KCmbTU4kOv2y7KOumRFjHkRGUDyi92brnLPmWvb42jcdLPvxjyVnWj5QudbEvWUOsgoT
OkiTf6Z1/GZK4zdOLcsOiVIT9e8WEUH6qMIkeBI5vcEyF4/gCb7MhJSP0G2GTeC2lD4D4VC91Rwq
/PjsPUl8NTIuCdHmdwWBoCY5VUQyu2Bd85l2d2h8j/o82YxqbYKFPgmEE9kIpG5beYZxYs5Lasac
/HAz/RtrGnboZAGQZ805VI55IWz1AiKpON2+63nNIwZd6lhqRuCdet0R67QiHotbLIJOeibb2Eh/
J11/8bq2PYLOi5gDOdOW0KmXsiydVSjKYj9QKk42oJqS7CAwvfGm6QQlW1Zu3YZJDN3O8NAt98cs
ts5JHD9HnnVpM3EsZ3uBRYFgqXr7yZH9F45UxWI7PrZzt9E6vroh4jXLL/xdk77lSG/ZkhHDOQa0
ozR+WjZarEZmAGSNjeOKK4wuUhzRVs6HcxYyAWlKBMWjpZ+KDKtXwjIwZe1rLNHa58FwxS82b5tw
X+RsDWlokKsISm9ls9cnBHgmBQ2lbF19DRQqxVgxpDNhx1dG8Gkg+zGX4bMx7fLyz5IaPHCXWwtC
0WVk0Mar6R8Ozw0jhDHxaQhgftulcnqhSN52MZxZVTUaOJ1lHgwSkhYNO/S11mBknWfjWeHnhoa4
8XQUPHuhEzy3clk2CK/Eo9UGz+HkzvvFyLxxl2+R3aXXRHh7QfdypWsGU+NyChUi68+yI3Ezryzn
bjL9d1OG+vn2BajHrzowwjtrFs1z0o3yEMV8prdfWq7Wz00WbhgBO9fbIyJt9FvRF4wQl+cIjaa/
Ki/Y3L6blx85AQNKvGBgfpdvs1jLM48PV7dnu/2stQd2FX16//d/jT4hZTaq29u3ty+W+RoKkT39
+wF4t6LOWwasDtxBVZTnUDhfpOrWLz7yCFQZjbcPmtl9McL6w5qa/OfygHLQ9Yup4QWHCAj+3w8w
Vf6PZ/DJO++Xl7AML/9vXwIFjxJz9d89oJ2dv+/h9ib/m2f43x/wX2+yKyYwsWNCpGGTVw+RM76X
hPiyuYq6uwxdEtJRq3nzdO8d8ToAcVp+y7FBsuBAveznqnnrq0XW6iXB7vZbzwcAzYUcHYE9U6x6
Q8aoLzsSuVRExDJdVB9DQHaItaULqf+UZrGz2D0bbmv9LiOeakYJDvn56DQOEzpaTatkTmm60BQ9
hFPe/QKU/EoGd/0FMJh5Xum0H06BXinE6//a2bbNfNSLFkYm901liGutgmSHdKy9jDanptNjOpPC
rbAm9v1rG5nhue9oQ2SG278S6ULsGcY0QJ781kcxfc+SiL11+ZaubHWppfr0m7h/bYK5f7Ab8Xj7
TriJvI5xfIaxxfygEe0RntJ4AU4wXlIyhdZoJ3AGKieDlbD88PalwjWb592nyebgjVtqVESftlv5
x5yQSvR4Tf3pjMtQYyibKz1mdWW2/+v2c/5YY4Pvbj6Wy8OsdxJYok9BXXhs6wbgQOZXf/+zOc3N
dSwpQruchNcxgoGZ+0/81cO2E+ZwqQApHbwgoL3gL8K5wnpN++lsoTTRFYl6c4vwmDByXi7+IIEz
e57roNkkLmqtZRsSWFRWYZxts56b42QPJHn/1paI194Y9S/Fgia0AUJUWZmdEMhse9KjViGaXl+k
B6L7JjCCKGUTe2M5dcUnh+QJBRxA5K58Dy1J1RAM2dbBK2q6TK4CshVIRK0+5zD46/D8H6Ge/j/L
PrIwl/yfSU+r31nIhOGfpKflP/wlPTn/UkKSJwTrieCFhbT0l/Nk/cumAQtpBm+RMG1zMRj+m/Nk
m/+CgqFIjsC5KoTr8WT/5jwp/1847djPSSz2Chme+p9wnv7D4SSAIjm+rXwbKbZDIbK4Ef9h1WX+
MmY1iB4qMwXRLHKRmDE+bbKXQJYnP1HPdrbMtEf7+I/P5/rXyfRPuJFczDn/MDj9fWUHbQs8IbLt
7P945bgMyyHxFIoBsrlBQ6UMpJMX9GB7c/5TSXHM8vbOBokJ1e4tGOS76KevTs0PYxjEKzLjTsji
A4qO/uTL4erK4eGsr17H5aYvnaUO1B/HsNuHknBWqQFvAN2/jnnx+X//Q0z/xgT6559iAuoihUAS
qWFzqP/TJoY0I3BAp1oUaj5EXhOCKD2LdefM7wSRmDvV+TTvtFprlIvbJJ+P2kGPoEv5GY7tN2NQ
tPeNz6wS8S5DqdA5oHf5SHp6Stod//QtPTk7QMVKFPpMxyO+N+YgWsPeOUSS652hxlcYROlG5+ZW
yewM7eB36Et+QPOH4jalYefrDQ6BeMeeRK7o5NjrSQw/ep/JAQB0xwu/hoLlwmlSd2Xk1t1yrw+K
P/LDLh4HUfxUrreKo4Z4ns4Wm9BqkKsq3nDbdgGhvUS4MuPuDf/PJBYgYGScuR9dS8c4z51K3mLZ
pA8q6R46pFGtoNGbkdRDdBI00XxmkuA+ex3bYwYEF1n5f7jc6PfMVIPkx23S2n+HD/pZd0xhDC++
Lg0qRNc6LzZBVc6r2QMCisl6rfvs3u0YzakIMVQlzrjHcJTkKJ5TpEQPiaadx3B51YJ8g0xMkEAe
BYe5rTl+SeqfiHgfLnIskCSGGa0UUpaRXK98xDK7DGtLqFK172aPqX7QzwxEkuXDONppR/1Yx3fE
W4FIjsvuElo0c4w4mPYqVzM082oXViPzjSSdtqkFDpSoxF1GTLhBeipzUJMGWJJ9TN0QbSplM4Fu
JmtV1/NLFX/bNbtyX4bPfh0g3mNztQKoe00jNu3a1cclrrHJ4QrZLTubMLpYjcRKJN6HeKH3Yvnb
NI54jjsWKrdZKpZqSwtqJ8chuTPR2axnr5mJFfZJSSIByus95BpjhRyDtHklUAx6TuBuGaPthGqd
FQaVZC2I9yZPigDuYgRPSb/70c9oNoThd5p6n8z5fwTEUokelqeNMBQJ/HSo7D8VopGNTRTApndM
oOblIzKkE8v63hi7AwIpCT+UEZ9fzLyBNrt243js7IhhuYwuugpPuYyPaAs3HTX4BpDEc5UvA3rL
zkhimf7ULRktI/uTSeAQdB+yoPwYCZ5a6fFI4VpJWlM+Sblru3fhxnRY67DlTIREERTQ9mzmZxDa
uokeGBTdT7nPpzaVIXFVDDdmZZ2Cab7rDYOpXRGbu0ZgKJZTj1seImQx9teRTm6ODs02T17TfQJi
0NsQu9xqSqL32IxB0IzZl62VWquOYUYOCtL0Iei54iNsgZkWhbkWgz6qsrfOTZre13SptgNBWKXp
PkBI0mvKNeihPudUzvyOea39E256sXZgqS2Dgc9MQCpHN97CqSv8Btiu+ewzrlpPrRgoPus7AsGJ
hRzpaLFCrdNSlAwxmGMOeY/EnCE/Qmp4vU7zXAJZZfRQbxOatCsGxDtZLm0h3wCha9iaXPKIt1A2
q8CkgVOWSG3OAH3vpHTmlelzwoqmLledmM66dC+dRELhTEQ45sHJLYI/c4ihZVTmL9LQcUhkNZ2H
yO7JqG7CTd0DSQ9lhsCSrhnGNT4+aeNLy5MNVRBmFDJZc+IN5KJv9jMmK6SjPYcl6WGSZgAK8GoN
evgatJi6xfSsjZx4y37aSixdnBl4UALL25oTbSemf8fKi1+GcqQUrySYyAA4cFlt0P1/p6bZrJzE
dN7NinPsF2GjPyrDxbeVo2hP8nZcK9096LD6ljL4DBpTPoqQhkpoBxrRKrJm2LTZ/C7bQq6bRLib
yHi04/7b8GZGV473FSVc1knwGoPL2eauN8L4JE+kapyd6VSvDV7AXdsXD0aBihKKxrp1xkehDGRy
9KUhXXg+7SfgXztZ81FV1cBRKd2WVlhkMuhJP4a5S84N7rfZNR/TqXy33ZKqu/FMGlrgFM4N5BeM
bepcv5oVJxcheoPpv+WSoRgy868xZsoVVdhnMBuscl6HZLOqXLeYDmmqOOxbvdeqy6Gc2GEGttn5
SkzzrcsKKBKJn5N0vgzCSVipZvRNqUSA6jGwq8X4VFTAjjOCWsaU6qNpp0NWgsnKqs+GCl1XpXHX
nIs5CHZmRPN9KMSrm9R/tMwegJse5xBtubvENqEdeKpJYMjm4LMzMnmwu4qMBYRhHQnPOxoGf4bY
/0i4a4D/np9B/QbHHELN3kctuHZoM681jcpSwzuG8Xf25qA8QZNLdpR1ZIV0DAHdz05go/Uil7Z3
ro5du8R9pGiKVU3HWhKzjqRmzTT0R5mXI+F80aOVVt5+9uK7KWDGR/uTFPHh1OT3BuZNGtDJuI7r
+H0U0XInIFGuGoJdggPDTaHr9Xn2JAa6wqLBr+TRr4gM+R0v9s0yPAMDX7Ns9Yb3wlKJRlQtbbpj
kUYblEY0s/LEA8agqnU+ISYpBpd9gqJp58kr9p+1qj3nUekWJhC4JuL4ypLgqynamSqBT/a/2DuP
JcmR7Ir+Cn8AY3BobEOLjIjUojawyqwqaMChHf71PMjmYqZJ2hj3nEWPdXd1ioiA+xP3ntuRBF52
88mpSTQZOj5CtU9GuQ3AU40KgBIdK0yecZU10WPgG9CWwnTjAdGgJ/HfO+U/VTOM7LKsziNNUTi+
Uq/xu2Bidh0Eu24QbKypCHe6QUUSjFcyTeJjU6uHumfLnJf1S8ImfdXPXzlZhcei5b7nbrsOzThf
UKCiW53yYF8nR8Qc7yL3Gffd1aPZX5q4+xGb4r5VnCu5n1xBQ0eoSZnpSbZZcSrzE685ej7F62EP
0dUqszujm45WZLPGcESxs6v+jxExGx7Y1kIHRpk8sZTG2AHoHuEzJsQs6S9jvEfmiKrw2gTDkjFl
vURmgqJVLIWLlTeHKQrVetaOwtzi3zxXUuMm8yVDqcZetVvZHSFGQfxs2eGT0UoMR4l8lRj0ILUj
F036V38IXBYK7ufk+2djkSRX7q2EKTSp/kv4iuEvwPIB/+g6qdx8befVD1eF/mpIYVchX0OEoJmh
maN8bGS79qZOsplKUVcZP4Oh5LH0HUyGRzMmDaBzCjSFKcd9MOWP6HZYuc/VfrTS6/LDWEG0Tzq1
Va75OrrWbQjVW9sH86Gp/ea+TW1KGR0E5I0gYfKJuN5N7EDbWaJe5Ybcdx73mGk/pXWgzwDbRtBt
3Utnm+qESfIQ5ovdbE5yYgqARCMHUnLAp0cHvM9sMtmTgJNFtlh+xyF/V1PuPWGzSA0KH8YA006q
dvHE++M6VZl14SR5yoKYA1kgShjkhLp0WaH0A8Ee5rBrdc+9INC4OhaiTamyi4fBeTMTnIiB8VcN
Jw/u88CsEMPIiYHPcDLVgLeen2bVbRK0zVSN7Fg7AuGgc4WBjoHU26w9bDKl7N76ZeGHeZkRAI04
0qsaAwWqmOJAhToaOr7MjTugbe5QqRJ85LRI+QzVHae+kJtnKl7xzHV9tBiM7RmQz3e6ABiB2fF5
cGzjzfe8bUpq+ruDlGLTZmG3m72hPfCSRass91o2COE5gSpGKvnaINca6GoJ4dYoXhFpflSSAFBT
vZGPFF5TzUxI8N2iMP4MBz0TL9d8ZW4WHiqEY9t4ipBKlvJ33oz9fZGHzdnIPXDj1gP3nX5vlvhz
bZZrV1YZ49fQXjNG9dZeb11LHKB7hYmV5fnMc2UmHUrzjsh2NcGSIK1kECRCULFtHHgS5mTPdHhD
wAzEpgaypyeh/Iu0aqxKbou8eAjIC4oRehq1Rz8W8gLamN/WvT/ts4rZLmaNLMLgEaf2E7IgfXGH
6ZQJ6wfZC7tUo15vTBZliR3gI6YFPzTGXK0UMp2tg+gB44tEQ2t9zVhd8GsSFVDnwbvtcDrJhjgk
moJbiVKYJq8w4kvZZ+9uBEKkKtKDZXeUqSbBB4j088v3X7zZmdBtVDaxRwMGGtPD7oScrWf8PTUu
AtG5vnjqw+m7eevHEAbTlK1f/VLMPapjj7WQ66WsDrEdj7N4N2kcdjmD35XWxnMrIam3jrvLwznc
G4tzbcgCbOFO+TALL0akpciT5/vUbKXRC3AXTCZlEp4pY5XXbXNlBv+i6th7nOv2pau8Uz0aX0ol
1tE37mL8/edJe19GwbUTI51B8l+w63YszSkPWm2sx1tazr/AGYlV2wCFHnQansapZW2o/Xc7jKud
RDy88ab2Tcn0VtICkF2OVAsnc4bkBK1QjlaDIq/Swc7KQHlkwxBucbKw1YzgjbaIBiaLNVIU3tdt
wnoXUeFmsCQQDDbYKMPMPRu+D3hgf+qZKhn392/6OKL8lr1L3XYhwzl1J80iYEAeNkA0JneNmAJW
u0JdZaOwBbEkN3MfjbuhV4KCUqNiCvxxb5iWPELNbplcVsQKxfKcp5XxbqqEvHRjJJCQRdcRtIaG
2puXx7RNC1Z/NGxIiftzNmTJVkJNxKZCEEYJ22RpMOV1EHIfcxpDxdgNXt5RILG1y1kabUc6E5QI
lFKzIDErrtH5j29daN+zI2tXYkzuofdlu6mksjdZQ5Y2GR00F1cjDJ7txqjXfvzJdNcJyD3D378l
e+NNzOmXoxk61gJh4+y/IpqWx+arkQ0XtjGbzKoFjzBJMDrq742wTg5BWZ7piYmQwBzCR9Zfdpi4
koS3bcZjYZqcm/iz9oONlspKd1XRf+W88RYqj10zPttO598o8VLPGs7DbGD8s2ry7Fif5rN97wXV
zz70E2IhGmRgrNOfUERPJiItIw1XYFxWrquRySbvzFCXkg1VYlMf2IeZe4Lh75zG/2WzImLbT+Xh
NvABWuHObH3ASWPYVKOfkwQ4mtd89Bbst1ns6nS2914XPguSdgg/lCFQDmIWqsxD+BvKPfdPvHHK
4lwWGRGIKNK6NJXHqKqGj3JP5NgOP271JLiyvAb1rZqexgQvysCdnbT+CY+ZCQQg5IUiaBQ95dpi
x0aV/R6MBRORRtNmBY1zGKGnaD4MKwmpam8U0XvlV8YFH9iqNrL0KrOe4G/Y7AcyhE4aJcA5SqEv
mwk67+J3nNDhoXzYirax10ZDqxog89v3s8MrJEn98iklKaDbQ0CuZxZUt7xRXA+s+SkdLhGrvqK2
nhphBevayv5Amn0WmOgZFPLMuaQK86h24116NLsESLwX+/tUhfLUNNm1xbdzK3v3YOo8p33GOTiI
MX5JCntCLm+FxJZjIDHj1tt/i9TBuBwSHOjnxjNw70jnMWOFfnRLlNWlnVH6F8Mz3or4mWDEPX+G
cLvhPmiJU+LFggCNaGil8aadv/9QTU9PPNeQrSNbDOtklOW1I61lFBamWc1OWEzdJh7LYSeNYQMU
KbxH99CRH4lrRPb+s9+G4XlAXGJ2FY9WKcJj5+R7jA+vQ6qweH//JXJeewlFQTorE//nOgAUfUhJ
FasmJNTw4blALMQFxSj2NTLAVWo7yTEam99T7jxD/SbhMiSkIQqaxyxF5WU2ebxOAvWMHIxx0sxS
W/hbFFYXyhdMNmghJIZ8FCTKWc111xLG0t/N2XCnQ0Xj7TRr3VmspvuLm+SIdDwS0LTgGs9T9DTU
O/WZgQgWSunSJPubxizaq1ZZtenYpuTNfd96f+oheXFVN+1aj3xAou0pBxFJ60bv29h87KpzJoea
EGfnF8hfd10SfYVEJjaZ6dUzzn0TF9Mm6uZDFePPb1nFr6OlkvjpR4Cylye88gmnmz2kAV1Bb4lF
bzt3NGQRIIlYOGSHdcQ4xymvUEmaizBIF3RCdIOxJ302w8ZGMycsSqZ/TgFdO625u0ZizqiiEVtM
IykaVV8JHlHI86Rth4PM1uWYnzBm0KRJFBddNH9ITHvrpMQ66Vuk0JvzJ/9G4lnuiq3fJFtrVmJl
1Ev0bTl8GjNlwlBNzUqXpMm480pVxHj6ZDWup84WW89CLUX0Elkd8baY1U/m/Dx41CYSjtEutNpH
d2y+HGBRzFSdbaoq79jOzVdH6dtacjy3imQ+w7BWXj0R+YKkE6DDwW7p3HwjKc9pCdwX88Wmc61f
lfxZ8W2vvocMuawCNIR+hhFC03wx87gv4uzEgNPcLcIjDucYG8sac1y9BUbT15uUSRLIqi0GviMj
swYvr2nsspTZgy3Mn+2Awx6BL4d/9KiLiimXiZoG2/iKc/AW2hGh8SZ8oGhI7xM9X9wMaYucZndv
ZViUHWKJ3NJ+DVT4h1SIz2pNnsBHZjeUZUP0Y1ICaK4UhFMBytkggcgIQlklFVt2VHIc1yXBER1Q
6VSOw0PNAK7vawer26KOzYKA0KL+IFUDLkMykUTNSBQl4/dVLekVCsghvV0dJ9j021RyZ3hevnWR
vmIbAA0TI4fAU03tICqaGP+maShkWGJgMLJ15zRIhj0W33owTqp+mZMEp7bmhWYOv0HQtolRjfJO
Go9BD9rXrvy1pwKDiXKf7Tvi4XpEHHcJTiEY9CZFYnPM0hFnWYE5mhUJqj4UCymp3NlrWdP7qa5p
SZSZ9qW6027AQAYwbhqnD4OJ6WdhoNN3nuCijfAL9r1SnxMo47WXzZex7ugd83I+2I44mJPzw2M2
ViQoy2njHlEwUkcFyPlSLI2bAjD6WPDzyo4sQZRhz+Rcpob8TBSnQpipmw/qah2k8Ro3DxSuVCf7
5Y1EsUU5Eq6cPHnJ/ZhA0ty/NkVXrCkkgXHf1VW/TcJun1lJtW87742o1o12kPjlwCr3RXFnI6aq
yRxj0gtpK79MxPBOEb7wuk5B/An/iOeBB9sm1qpLwE+RuCo4dLLm5vfFU5MSjdNp5D1eUDygPrsa
kM/i3v0SzXDNcFx3fX4ylry+hMjNuKSEdVBe5/oikxmLTPXL6t15H7jJglTLTq2J2pAlt1rl4J4p
Ni0aqGRYu7rmBLEKB2SGmyBRh2hNxej3s8SgKj+nrkMXFg1fgyj3gWFxCkDvQZlKnLSPeijxxvtJ
dyGySThK+ULdYV63CRWfrTpjPJSrbBm7xmgvGjYBY+GTDR33uENLZFpzy8pcuIvHaWP1wbWy7S+U
YMnaiKaOUQxGGNeTB9lpHJA+NXftoUXwS+Ijy4BI7syiGGT5LlAdo0uFxwTDXK7tCB4vo97dGA0j
ZPSL19ACtgGTAaSUGOH40zzWIDvGWh881Tt3IYVgVqQXWaEerSFmpxNxL1x0b2GNvRtoTkviQTWv
sSkgv63cfSMF9xqZTVx5nwSxRu2EVklfyyY4QAeuMBzyshrJ8NjaOkMc3q5a581cyIcmNpE1nPs/
raf3RgoJm88+wyZyEOlM2DwBrzsKTYNaTnj8UHStlINUqWGa7jtDtQni+cn35+0QNRx3Xfo4azDN
LPg4Gkttb02nPviMA6qwXpBSebgO/XFcEHVvlStPFJG8fUQTsLsFRdccWsPXWNdiViyAzaEfCex7
VcZxPtxm2V6lJOs8dvSHZ5V/7C58beH4SW/KtsKnObDIPtVxCbzWHd/CSbwOSA7Z+bj7KSWMgdas
6vu3OWeRiBghXqN4fUpj9cwI6eBhyYJS1qytiOTt0ol4GBeKTGI9eW79kg+uAfT9V5CIbjPPybTP
XfM+W5qLuoNAY5uvQpfzSRkaLsW4ARy9dt1O7vqENjkGmcGA0zihIPohfOQJqPZgiZXWloqHGtMh
prf3Z3FBFL2jc4K25KcE/jj1VZf9u5ZiPg6meYy0Ox2qyvyIUlveDfwDzF4EotNzy4ik5cbq70HQ
EHhBtt8WFsknDmmAWFCKNw4j4tm65K6PmjKbjhqzKJ7SjowTnCaI4ud0XTfGj9kj64ovdErJMTd7
NLFDcpsy6nKZ+97e9TH2+hOadCBEvWOTt+zGA+VF8mLkAj54tbVF+qeVIrw5lXOwJ751qeKrkY+s
W0BersvcOQjffM4zTkWHQXhphCvuwm43BOoW9+xFomhoz4Cs5CatecDsiRc6ZW6HrJkM3qljPsRz
y3oLsS3Z7gvj/DTXQXDumfNwvQDZgJoDgGZUmhCwxNvJPH43Ghne/Eo5tDmsF+MsA5dvFFtG1lQ+
5qKGVs/ZLB+z1kJ56dePVZo8piO1vmUamzDTz5ZqBbaFiv3E6H1GBMEZzEX4IeqXOlPeyuZF33Cf
/qk8/35eosphQvFC0dlPMQ1IEnn9Pg+DLbUIiav5EvXR6Ac526Ru0m6gkOmPenGxdvXdkuW5htZM
UVVA5JvLYkOszrBNvbLZOkEpTjPVRYarHN+smjZta39aTfMyiWW2UKXDWnuKDxSMA13KjQqjk54z
+8Bi4T5BzQpsht4uW6yEOKQ23TBaBzesjyPOBjPuDiZG5VUZx+lGNncS5sXW9hnHTTYhhUjM2lae
RU+siIkLMG+xPkZpgVMGb7neuiaRiDnwo9qwFODx7Oz3EcYXN9l7vroPp+oFWgvGi8hW2whXrZkF
u57oEwrsA4rxR1Z5mFqC4WGEJrnu0xewvZ8m1HxSKQRR7B6OI9dTa1lEwH1spFbyEmF+ODSLfNUw
UDaMgwk6sKse+Rx/pkH8B/VXWPMbZAn4tdpmqtREhFzS0K2qBokvWSuX2Srq/dwugXhu+8sv2nKF
Gepj6G3e2KB+1BSuQX9voTDb6mp6MzUgetzia+4eWFiXtpxgQITT69i4EdNr/4FUTMkosP1VW9Zz
AUIkKJi95LNH/DkHWusXW+3O5X6WwYBVgpqhzNnwizx7LfSiY1u0zYocF+hV1i5i1b5LVXNiNM+k
hLsd+mdfwIYWLMAS9tm+i9pVYTyM/dzfBZm4FsK4he+73GLjU2Aq3aqUzalPlita9GReN2FHmFDX
vQbl8NvM+IFyVFors1c/WmN+Ag3A2jQcojdHL6MbQUlGhCNewnRR2Z48xbKVXlGumA7mu9b2Qlwt
1fuDjk0qrlGwS5vVq1kDTtbETLsqiVEVNNi1jZexGyUtgovSsvXbYwgKp1f9bajEz2a5tb/VJP+v
rPrfM/QcsL7/u7LqqU3/4+5nlf/8Z23V8p/8pa0KxD+Apf+LrMoP/0EASxigqiKwBpUEyqP/klWF
/whsKM2A5X2oGZZlobj6L1mV+48QqL+LrCqg3xLoq/4vsiprwTP/kyTIwWhJQp9pWqZjU757f2Ps
F2VLn6kWClRtnjtChg/WmDh4+EOw4mMqMITnuLC75DmI5mAzqpicTGgKFeOnbW6Eu7zJw73q8j91
OLhEb96aOvlY/v4bPM90sz11PFCWIf8N7N3hNfj7jy5s/EMI1qi7LedvwqzcM2arZSlFKAAVxhyL
Yz4OtxiT51/RBVVJyZC4nDO6c3AjMGNtRPwq3VbzWGJPnKziuc3jEHgahg/Pq9FzSEw9TMvCfRT9
lsmo7lMjRa6ug/33728NmGSiHEV3VcIhgRyxaXPSxgNn4UnqKduNnoXSIsea5BU+L+lTpCvKW7e3
NlNJMGmJ/ags4yerzz/aAU0Ow0/naOMiJM35XnQeRqEMMOk/fRbv/7uKzfobGX95nwUQ9NAUNhxn
yup/1c91XaUhaCHP74aO0JTcf7KzKDtObf88eaY6h/10Ntww+It5K8P0OllzxGiJH2WqSZDjPoST
mPgvsTf/CRXg335JZXCZ6zNtNP7UwQcjEOZ0evhipUyAxqJk8lXhrv7Nr/I3KeD3rxLyo/A/UidB
AP/rr5Jnc5mTNjHRocI30/7Jb90evkQZ7nVp8EZZLP7LgQ2YTjN2cJ2/r2Q5PrSL8sQo3XubEDij
4rIrUg/aNMk7TsNGgy75AadwVSbZURazdShHZlt1sWPNoxcYarwj+WU7UomfE2bz/+b3Ev/DW2Qz
GQtIrAvwqy36y3+WOFp5F3h9G01bTyKXJhSGUgADCk9dIvn+HWvJybHuBGw/EMJ8yudU1nvDMw+t
Y9I8LG9HP0IHzoLx31D0BSfM3582z2OVIByOLA4shIT/+tOJjPLGs5hARNXs7dxyOKFPm48pjJSI
gSirw+JV+foQeFJgQ89+JHmEqKgomyNiGPEJRCk/gLK+OElrE1awoEna1F+3VnapMGUxRuhuXUai
GvXnzRswqoiUbICuR34lB70xwfqU2chzNaGpiu5lHI/XgRhyF+fvA3MeDN/xjUQt5oNokze9H9Ub
a5zDXRKwOvIn2vrps0K0gkg+cxgqRtYBUBqqDDEbhxiPHMveNL3aAYqoqi1/g4CGY2GP+gBW972j
69zn86ps/Prq0W0VovwkupB9RBGKkxZ/2gF7TOzP5z4mpTthGLnVXuqwkwloBWxn2qCdt3dyQEzj
KLZFPaTtsre6rR/gn/UKOR+8VPQUBdrHARV/xoOHqZjvWwNnndrYOFatQxalIK1aq2qrm0beD2L4
WfjWPRu89GDIEvdNSKxYGpS7sX3IkgKpd1WVF3gxeMNDk6BhguvGOGlYGUXv8SDYLxrlU9Lo+aCc
dhWAH+VAgKPg8qdlSLj6QMFvY9P+fgOYQz5ZJgv4qXt0jZZboZhupMagiHcHBUmDkYQxcjTyUUpO
fBFjhYrkLxy/vfz5yPNIS+of66B2GO4bzp7h361SrOWHYJE4BsQftmx6cjzadM8Gk1AvbOA2mKiD
YAJchMTay8By9h3nLmNlcEKLv3jWYnzd4/vktuOVpY7YfH9+4uY6xe/DEKYPYqwu7hREZ3X8frQ4
84go72W5KaNsrXREL+CyPVXhWEIXftZMUGGuwb+gp5WjpfBSDuHeMdmulpIDop8UKxSIakVa/vTA
x5PTMyO4WH5Po7l8/2kzRfLhOdkVkT09RioOvpzQXsVG9ADOcI982r8rGTb99bj76cDrNyDIQat/
6GTLr9F68G9h254No2XQNKOvN7SxbX3/tyVLDYt5tulJY4SUkfnJePXgFg2UpKBtT74zFa9ZEvSb
GSDS2Qi/oraeTnnTgaZiurwWepruPKVChIZZv2fD0T51rvmH3YFvpPNxHkB9RCVmBweFL3vnAE3U
sIwli+paCnNVTNHcMYzrNrLXirDshq1tMbbslejRTc+4DDDjdnNbTIxFiVgfhrLeTWOe7fOxl7sc
gPeKdxfvcWDYW6fM4v1ce0ROB4o9RvxDlkKfBTlgNPTzT1SqLrC7HFhTCrs/JjQbLgszi3w4fWdB
MD07Z6Ip79JKBIxm8FCikcF/kmBrr5hqqAydRcAnAEElWyStfjn9vCG2xDqmpu+trWz+8hZAH1+O
lcfQb74/Lem8nD/LPyeSMtjULEfavg8JZ+SzwaCHM4KnQjD0pAOXO2gtySIaDbly0bQFm1hPPVKo
7jnN+KHjKfjKpmj5//rmZyED5jZTTOeJngrMOb6fgq22HQZBZkQvWT4IGWiy4eSzOdri3KvwVJvt
cAf174yBB4vYJPfTWAF4iqFxff/EOh4A4dUkDpKEAqut608T8ACU3s0tDeUNo6iP/JOlwNyrF9Nz
E+hryCLc+Ehl9MVPhvTBrcVGDVOAHqVyjr41NQzqyydJwbMTbeivXcLxzhOz8HJBAyYeU5jKYNpb
0aSN2a6bM/fmBFO/G8vW3MKafcHOSpU2WT8iK9sxA2rOuFTtY17lP/COJdzN06KtknI3LRd7NpEV
VjbG6ft1LyAKb9MQobhkxJbRNp+YJ5HwsZRdqLCJYoi9y/dbIBu33plldO2HRu6+s5Foo7JdKbiD
xmCDHP6a2wXr9yx8y0lvOcT+YhMOI2dbwnXdKxe4vTe8zxFlmujaB3hd+OkAt20N0374fpGDxP6K
mo4+1qYWLBRl3qwhiHOLogylLVhNdUwJ6oOJKBof/6B4RH3JaiyqYe9I6G2U+gQJYGzCI4kYYkAV
ELuOvMwEvfNgKXzFULvWGscMWQ2tdXDAibJTjtutnDalHuIdOsDqoGsabgGGHB0UtiRVffYFbOPB
KqufUfqLAeG0nzFCH1Im/mu/xZDZ5QW7FqSWj0mc30TvpO841Y+D56KgRSMOwH7QyMsGzpxIbK2u
mJ90PFLZNjlUZuZ9UzU/gqYb7wrFJhio1Jr3bHgsemhkbjM+5kZy6CngbwKuEAYjVm9FCPEy1q7a
67j5Fdh8jH1NuGCQKFQYJNItD1laMQlIg9R4razp4mf5sS3z9rnoUW8IZcO+0BT1YuJvNYjRO2TN
ICpS7yNPkwtLn5XrNEwLyh7aUWHsDctTb11Sbu1CT89TPyEqM5qfvnDSV95HG1h9+hwz79m70Tzd
uhbevGp1cB1dZnmF98OajeyrSutmHUIIREvXXatOcvq4TbYfWl4vX0l7Z/fOR6rc8isry0vW9Gs1
jOWzk2txsMhO2Qdx+NPSuXtuG0ZLvemFr7oHzMCzX+Zx/urRzgOwLi8yNgQ8XfKlLbgl6Ct6IFvE
I4bcEJuOA45WBaBOLyFwtINkycenrMR1j/CAEV/pRg8x5OJV2bVyx9vsH/HsCh73tj4n3L99XxoH
ZqFAmuoUQi4KiNjpeT5R9oylvBr6Iw4HQQoNgS+8T9meMG1aRQu5kwdEauc44z18pFNqL2uR8u77
WVXW8LPPWF95YW8fxj7jgFvCZ2FdqRTSHTMvY224FcdhWz1YwQLyCBTbySF44OLa1dB7SC2RuASA
XhN/RzvqV7c5GzmpEo5ybmG4xqlxLxwAJRPIL84uuSssopNzlIftEoJEiNOljRFY9/QiDuGVezPw
fzQ2dP8wT66TEVWbGG5T70z20ajxNBtZd/outqrSfUToXx2bAaIXkiP5OIwzSAbuqZ7MDHK8EDAV
Pj3lUpPnpIvk9vA0ud0nGpM7CVD5MUJY4tno+Ip9nnhnv/b1Axo7EI5GA95DTykaU6RUnO0PVSnE
tmkKxD5Nel1O81iCfOXhfSI2+hagRMZ3Dk/p+3wjudZdwyH0L4MCZFNp0DKIJnZhjxE9aNpbtXxx
pq8e76horobHd4WHi5WvDrBb1tYmd4NoXUWVQ6DwPGJ00fsImjVStEHsI9HevFETTQy9lr0rVnLd
L3qKLoUBUjn+tk5KwkrFvmRIcfympnu1OnlROh1gtSxw9BaaTea2GwMrhwwgDqGrjJGJ7JQPYoGJ
aQvhuMDKzTo+eh3MCSFH75zm3rvGJhMDr0jqVe7X7AicCt/z3P2i/ECepJccRNG86bkWz3nd/57M
8LF1gSHLEYqv6y+QwdDk5BUfhXCW+V1AeWKZ/pZHKILW6B7DTsSsQUc+NlYujn06GA91am8iJ34l
cYIjxBneWblYK4la+p5b587O3QpaqxGfVILMFH19xWoRVYqF4th0AOJPS+peJEYET0Cmd4lyTIai
uCPJzb6Ehlks1E1yZbcJgr2LstocP1LuHRyN6EN3rrcB2QYDJnL1jiStMWMMCuk2lualgzKzXuL9
kLutkbA4VJgJcr9R4Dtiip4vvyfjiG01mQE1+dpc9HnfD0GcevGhDUiOHZcuokCQsLZZZfJlhvjm
oZ93ohwHd42UUyvU1RKsvmnnalNWdrkVvTXuncB4qLq+QXv1WY94muu6e7L76DLnZnnfW5cilRp9
OZ8Fh8WRSV7OyXWK+NB59smbXbX1q+GTbFJmnFO8gSfr4yj2VzKXV4RRzg7pbcDa7LlvO5aSy6U8
5u4LbrwAsi8eU7wBqUcyasHu8JiI8rHs/Tez616UQrVDoA5W1PQ39YK7tcrxOS0i86HU6Xurkz/M
koklbDKNxNLR2+8v4UaLS6pO9TnGorsabdc++IWbgoqMvkByIH5wultrAyefkACwByKnSSGzGmyU
nFX+oR14hCVYb7wLESvtVrFsg9n6PfX5biHrwF9XVmYiiArbfV4jNxmsKrjwbO0HNImxV703RWaf
dWojI9UF6a6h/ISKsorMAHElos8n3NMPsVM4ixG33iF4g36Zi4Xz9NUKR32McNuQHAiU8cTs7sif
ZvdbCvIxQ/ZBuSanG7AEBVSt5NprLdZxpfzxPcdJM2erHSgFWKDYOcvkNrJM95KeSkVY9p3ghkSK
xseoi2l5hPIOaacD3Fc8FIPTcGqjpEFGd6hUgNetMDHwua8R0RAMVBzzkNvdRGCZq3Y0oxiOmMiA
b/N2aFLUPushshTOo1tW/m3wtq3K8o0xBj06QUGccTMT1J338PEcngPlxMjiRgAbjbDTrZOnKB/m
KuLj1tsP1owYzGlztmrRDKY3Gu9niG1OpR3gWqAXgrRMYTQsfX1DebHgtTv2yaeOtpKLknDYLbKx
h6LXOalAqXV0FFU9ivOdYzGjmFwMSWzGJLT15IMvtqsZL+0sRc3h9pRQSPTuEW7JXago6b3EuUQO
KRHAUA+B0UNZIBpu+13N1lmKdiJGL/wdPhwtf77oxbHq5bBlJUG8RGUdc5Mb2g16EBDtPWuE8PRd
ChE0IneYAB+jxhnWtplO+HMGwDJu9vJd6Pr5hwXe8PRXQQodfTvFD0lULSxsgpx7j+ox0iEGWm+i
PmOesxLINqhNpnDlkrKsjOj83a1KT7yBUs1vnCOvJQT+9XftW5XYaPjg1ftwBiZJI8ublpkg3aqW
MM081wB/Z7RD8EUDDRASytEq7V1kqoPclcgnSzaSR6Y/oIwcka34/cUBaMGdQKZw0pbzKcdwwq5S
zKsKuQi/DjEYceufx2T8TXLDd/2erGQBwoboqAMRYfa2UuGXInZs3wxPBhHqGyyhzQYxE0DV73OU
xKNwXwZG9WR0rXfuGjlcCzic+7LvdmnRvkH0U4/Iz6dHENLNRpIRj8bEOFu9R+1vt32y7xfVFKls
AzFb6Qg6dJqvXtWOdAe4DXkns3ubdLO9gCUNognAL843WpRpzi/x8peO7EFg+465HRI3O0+dA8Qz
79HBWAbFa5zJXWCqWK611RE/BGb5LkHReOdz6+eebV6QCrb3JvSaxOnrPQlfzcrNSVINLDO6Jhl0
1YkOkr2wLnbMd/oV6Nb20Ebec4kw2VxZslkNhmcfVW0M537JMOqsYP+dd/D9Bo1OWm67iBRXt/DT
rVej7O7072koIrK8xYA6JjZWYVOGnBUje2cXtNG0i0hGuOJtpuOxNNFbTZnuvp/divCxreF36+8D
R6kKx/AxV8EtUlzmUfCbWeIf2+I/7Ji3I35KGtyahEYABvnrV3OwwMX/yd55LdltZF36iTCRSPiJ
mJs63pYvmhuEKJLw3iaefj6geibIKv7Ff+6nO7paoiQKBwfIzL33Wt+ysp9wi6Hd9PmdSAN6MF5k
b11qYbPHkTt6zZzJ7Zugsenu5qnt3XV0e1dBaKakrK4qxuCYdVjAQDiVj0VkAVvXnV0Ro6CxoMve
uUUZ3FNfrqv84pKYddWC0binBx/uOKBckzkTTTWlWI0DDdZAk3fMUsbVsuETLdztc+Ec6eBoLAWK
0JX5aUckTKqNSn/AwDilnaNvqYsGFx8EyNo5RxnOUyqNPUdOzFImqREqMe0byyFKPbWvwyjySxIC
DuybDLmz27EVq+Gmt1p9u/wLRj0mW8itxjOhJPevG4/fHWGW8/fP3c2y885V1g971gtMV+iBt6kW
/2zKNNyaWnlvlQR8kcdq79GbcPvnVOexa38w/Ay2sa8B9WmM5KgI7IoshBCuz2yjoQEBhpNoD03P
V3yUK0s8IwPULDu32ZtM17cxQWixnqtP9CCtXrQ45rVya42S9TcsTwF8EVJlunDfVI25q2jPI5Yz
gnVJaNomVGFxlc6XpU6naLmTdfxdDDSMYy/1N4Yw/JXoQOcZcxM5jOix1Q7j0s536lu6LKcg7pHN
zXtH4jtfRI6GWsRsDOAw/FWA32U3OX3AERJVjEef4P8PRXGM/vhf//VQ1GH68l8PRbfAVv/Jv/86
Ep3/gdeRqAE7AtYMgxwBr4v41v8LnNA9qBKuZKgHHBS+hMuo5D+TUUf8j3leyRiChHQSngV/6f9M
Rpma6hZzUSannoNd2f5/mYzqbwYejESX0HHyhQi3dd9NRuNO6hhMzHCzTAsqy70zrWlETaCxklvq
Uzu/DDWmaE1Uz7GGgMdXtJ+qADdq1DX5xjeZIyxr7i+38E+zvDeDT64MFgbPOiM9Dg9MiX8fxXQj
6o561NAIEQNh0YC+N8LhNtPuzKapMf7SvR+NeEtE30uHDOUr+/w69luHPoV7J0JPOxpatsU5eEnL
INoj7fzp9MInwgAEVAccjlED1cLyoi2tA2nUZ+HQuS7miejHn8Z4k+I7fxq8ZISg8N1J0H1vPg3C
ya6vRRFt3FI76g3q0953N5mlPQurxHrsIEMlUPRuanSmL3UFTyLrU+0xi/x25es45IveP9Xzj9wz
/l1GgBpq+FvdDIp726sf/NavXzyTA7sGguGOxSoTRr/tw+ZfDYLe86BAp7nT2tVGvI49SvXYK8ni
YmdgFgJOsYIKuYlQZu/0sgxZvrBIf3wXdIQBvw6zl7vgScOAcOLqzP3nOf0vfJOoDCh0bS8m8HbI
9mGtzstZbKmul/7xa2sF8/JpcGYkra3dL6WGKrLyb9O+d8gTvhLQLbx8pmMb1lvYihsVUZcUMQlb
phrvlgfKIhjtDkP+Jh5CH7hoNl5wh4xzUzQOaWIuw+CP78mSW/+LNoF7AnEFDg1aL953bsrv98RH
7WqMBZhG0yHxyI/L2RCOArYh2XUr+uFMXa0ORgUUZG676Vm/14b8iSTHO2YPyYPCZv6gMUXE0fR9
iXZVVKgnndkK8efjuEvnw3HDUKyNaEtaMwihb7+GELpadD9r7Bsx2mrH4TBVODsR1/+6UT6d4OU9
OATdrmH0Tc+mL++sWDx+/OHl/Ni//fAscnxuF7EHy+HvH94ohYk5Y/7wDbSC1vMH5jj5QUBGfay5
Opp9VvICYJfu9uje+E5g7YfCeBwpX46dV6PGDQknxKbnXV2GuispqYbg1J4lezCtIQrTjy/ZnZ/R
3y+ZlVkXhm65luMB/v/9krOiikfkqgTwubbYBsojCrgvw60tShuldP/DTkbmN1ryghpG7VSMxCol
rXxKzgaT/jVPJD4LLxa3w+h+kmpiDjzKU8q8n0EWuQyJ1PQnjtLA2tJsi0dQHoWOdpmLmm6wriV7
BJlUdZGfRqvKzdU1m3D85aaxA7fl3BgD80ZfBtPdeCQKJwNwPR6Cwk338LV4mp1hlWS9f0irDveS
8SNtegalHboWZ8RCsIQepiz5N60U8Pug5KzywW93DgMbz+zLXaMX9jpFSUvjHG28bjX37fzvmWDy
IIHp0flNMW0YQXzp/Gr1AQdBPH/rFK3KT62vTx6LrLStzwZTEIz+qM/9vDpHcLQRAya7dDCtsw2U
cmAydqLAIW9QzazwwvN4U4uJ8Aitif6yOsl3CwIKG2QTBpG7pmlK+eZhjGtQgzZpcusJznIx+N1e
dfE5zi0Pj1tMVeSj5F+0IlEEUDsfsp2cNIO4+XI8dzBv8TUId9VI7aEpsuCiBe2OHgSSvEmeARgw
rKJb8xfg0Z+vmidHkp7pSqTivz+PPY1o0UKJxHVDTvpk00qBLjPHquIiCUpyU2M9udHrZLiii98N
dlOeE/oSg4u2R6kR8WhLkuSc/VvRMAhRPEmdtJq8u1TYVi4wgdrNx+/Q+33ANkzLhFln6kiaHOeN
zALxexdrtU58OuQCunbMGVQWg22p4etORu9cl5LN6Nt0M5BZtm8zwgX6NCRhs8yyv3zxswTt3Sst
bahfQH0t/v/N5VSV6AKTBIuNR1oKPd883yatvvfh6rMNuvXaGrS54w0gU7XH5XnELbUWampvl2Qx
KtNiN2HDtPs6emhl1jzXBSP7ZvzaybTEd17RsHJdeV/Qi5NlmAOK1MqVqIFfBwA3fg4II6S3CqVe
nurO+vrxDTfeH/M82xK6zcql2xYQs98fkkoU3YSDIdykvs1JQ5+gx+pZld/J/ptI8JyZvXX1KtA7
g1f3G/w5FSko67Qo2r2j00kEvt8eMtq8c4qLs47bXkBTMemk+XhLp9h4dNJ2vJtagkHSGoBvItJm
+6pUiuS9BcI9C5kPIThIbpdGEQziCSF4gu6sqUaw3prY9Vn79PEnX/Rxb5dr9nma9PP/bOPN64ER
vIwkZMYNQjXg6z7bXxR74Y5TZLVuPcxR80zVH0lyEse89Ip71TJdkF3Est6cjTjMzhjl/U0zz1u4
XnzSJpVxUBfkq6I3vIGeuOFxJ493oAYkVhvhsjvNrQJmnP7cSmgC9eRm8rF122+oDDR6Zikd7dCk
e9Ye5xS3DSSzbEuutw0k1Q4P5ZwBGaNl29vz6sfQp90VEcNaJGF/efr1N0ozIWz0TjYLh2VaPBve
m0OZ7AdpUgUD5NJtdAiI0xkaD4duHklFff5iz8egSSHNRibOSTSYOpQqlfgc+vTKkt4jHgQRfle2
K11m41ZIf1rpcGcOH3+Vf1jppCksb5aDyj+clEzcmxCCyTxI6CtZvLUrULXfJuhtpzJlyTaqOn9Y
kht9q4WHDh1kU+NbDvOu/JTaw6MIkQSJMXZvZRNgksb+PyU1o19SgLJmFE+a2f7z8UW/1btxd6VJ
AYOOVXp0dZbj3y9H3pw4JwfDjQmDh3SM+aw2acXeKMCWhi3kkTmTvZxIfXRNGwKX/RMP9Hht4mxV
ZvUWifpaJtE4f9zoFRv57/g/gx/F3es78CvzT39Xk3BpFFfcTqCHhnz7arS9z7Kgsy/bDT0fI/0M
FG84uRnZ2qqwhs8PYGHcm9K1jfsMG8ya152QmxihwqxNxLtNw164iX6N/MY9lqksrm5snj++gfJ9
zcDBkAcTLKFrznTC35euECA8PeU62FAme0fGm8iGIBRtoxZE4hI9SSyDiyM0+hxg5FwB8u63fmJM
Z81jLDkjw9jYZ1NKfDdtKiryZ1IbN8Rn0WqmtjwlWhSfmqz/yyb3xwt3kNHAmjQMyerz+4ULvfHH
DFbTJigdh6DRiBSWwLtr7Ta+DQpDW0Os/S49bFYQgbwQQRzmXzvOgw4Xm7mbWC6f6V4+4Ck4uMl0
q2Uhjv1Z/8ja85gyXsuD249vtvmHwy3WZkfqLFgeMs03q6U2OlUcVQLRU3OUcca8uP/cug0KYxKA
Ni6QyHOKFYUpdj9BrK1vwuYQqBYrcOM4G39Mn2zoIrEZ+Q9t6PwYpRT7ajb3VdPEkc770btDcNvO
P0x/z9CJIt57zN0ie5pQpw2p0Z6JdywRe/rutcpxJw4RYQE58+Kd1wQb5eJawxJW74ZCncOMw7Cs
7TP66fY4chR36yr+2xP4bvOkC8HbodvurFfXxbyA/vIKYwPCYDlBcjaifIQqluBVi7pqTY2wX1R2
WfuyjB9CVDDorbrPTROjopyY8Kfhhdz724Fydu3W+bQ1h7FfVVJkKAXDuzbWkLTSsK5w02B9b26z
MP+xTDU//mbfVVoECkmWIM/kcEvTyZlfs18+BAhMaUK7wF7FEQNLY5UBgMmteJP1ACsmTV6rNnso
Aww9hjucCOsxDq2XeGcPFVpbQu26mbS6W9t4mXcN8R87uirRGQsH+aJABPFMXj6+5PcPo8WFsvHZ
Dv0CQy77wS+X7DWFapQ/EKk2Gs65NuC9lX7QnoOoe1AG/8oQ1bBXDoBcUJXQ9gglQ2i0EnVy36v2
gmFYJ2scenyrFc6eox/xbUga95G04qdJT74Hwg9200ggU9fOmjGe2Ruznz8g/JbHTjArtnSGPIE0
1nHtgJ3STLiLTGAuLJkMn6T1JVeU3XLGBjLBrF/1Vnm4TM2rlza3f1amYz1jKP7L3Xm/bbNxG3Oh
AocQOfWbaiUSkpZ53lFQzpr10J9TJhMcjES4PuhEEEBtJM0J0yxCePJDKAX5MQjiy+chfqkKdahD
AknNcTbrQdHcZk4ut4xFPLyv3ieayclpUrpk/j6uiJ8xb2HoE640T8iCKY7WUT/RSzDxLfYuvicy
CHhRba3ehzFpGfF4lVrj75TQPU6DCA1CrIRh0VwWpX1vxumL6YnLws6INHJPBi51KlAocSefOBl7
d66egwDQouhva/O7Ez+RvLbDm4C5yNGttyp04sEVkudBrtsEjGdhBe0t6F0Ic3PvvfM9FMUFHqPl
Ikv2tISczr0toegIH5dxI9v8EDSJ2gF6m81ZeXgxkmYto6o8LVWT0+2R40x/6VkZ82b322nWljpb
nEubyHIoVeal6pdXQmUDuPko5rrjFIemiyGMDJHqvHynAovsunFEvInbDvzbTOqBBkB0OJHxq2Vk
WgyjzbOiJcei0Y+ln1snDX0PjzSpvZY9kFNYHCrgsXFQTTfYNNujLM1ss6xIk5PQ62B3AFCGrm0c
Wn0XknTjd1azHghMpYXlPPzlMX/7iVm3aLWweFkO/0G3/vsntrWhBQQDmr2fl8kAFkPLVOtUAqfc
K6O4b2ZFfTiYWxV2RHDr2pM3kZaTme0c15x5h67pvmMdfELvHp2Wm6CP/rR2ZFZcARTA62zCSz45
5nnEqBtN0Bz6oA62raecS+vOrREOY1VKod/oXQWdSSO9QaEM4Ky6TYMew2ployTm6VUtLpgOWUQl
q+h+sH3mY8zoLpyrvKOOTV2ZY3T6+A4tz+qvz8S8sjNcWDoXnJHsN9tTILUs6HCzrvvcl1sP7OCu
qEaYS6QOo8x4HquePCHpagSDNu7eQoFg+KJHDULBpnEqtQKdc/OUz9B5pkgl6g/AhfJTwuAMYd64
VskEidCP92kji0ssG5sazyn+sqK9OyovH4Q5BFUak2vv7RaF2WUCbpV666XCTojd3rZx9I8xiRcg
JNGOhI710Bv1rUxzeUG4xfodVs8hjYPMsTdTXGkvoaPR4vZIev74Lr9v4FMluZ6kjHQ4yOtvG/h6
nirRF4QDWcsyP7R00afBrM+cHAh8bJ9QUe3Drk0+51qCjAba3tT6sKJgZuxb8zYHl7Bz2zT8UoXe
3tH05qlGaHqJekI47PnXTRkCakYtfqJ/uc3DpFqPZmOdo9H+RyP4fMOP54QI+fPgGAwsx9ba1kqM
oPHm1ujoJo/MbY85hwtY0pF9mycMkT++Dfq7A6LNAMOTng2DipnV225TKua5uZY4a3AKa0zy/2at
G22cgVifCIoZsDef/rVPW496M3+MYxt+gmpOrmZf/xtToj9dj8cyyFCB/3K0mRf6XxbEoUe5PHIQ
W3uLsCAKIezK0EcO39b6TPDR96bpA5VmzroVQJAOhPBAx4ztFv8xa1zQGeJvz8p8Sv71jRS0GTCg
mQ6Llk2r+E23RSFu7uqBRuIy3VhmGtqUw9yyU/3McZIDL1L9Qhufmtal/ke54oWed+3psC6dFd9O
H32MvOe6F+EaaSMKdAxLT0xtNi5Ni8+OCI4CjgXQOotR0jzIIkQivoZ6HVxhR5ioGlZ9Amejnzez
sAmoJT3ZrzLEg6fanQ5k8amrrjNv/vgJcd5vrXx4y8BEQG1pMl75/RvJ09wt3cbiw89XRUVG5pxL
RMdN4mO9KMIK9ZcWzClPXgEOHtNUABB4XUMS2TELe05t1RFf1MHHIFFJfGvrwd3qbpivudXhMdPS
aGPp/pdQIsEr0Mue3UoDnLI0tiwCHmORTF+3STbjjKb2Gw0YTG76+JjmxnAxJdpsK+zBw+QopYZB
fSlsuMg+gIoCju6B4uNLLIcGFXcj1qNmx1sjsqsrvqPb0ocCWTjI/WugX6leoUIsyTf3RQbAaHDq
NeswcYdVaV6FGr9lvXkrdM7PPtIwnx2qorw2E7SauQQ/5VWzZstGx5m37ktYgqXUMXrpQ3acgtrf
LOO6AAgSuvD++PHXxHHn3UOK45aOsWGhz+dlnv/6L2+OlnVkACa2oAcMKjueHqw47Ol7EiClDcgv
l9sYp8ZnDn3TQ5Am5BaxYSy9Ag1C33X0641DSXHRsKSt9AqcFOdGdTuYOxyUr716HYKUjfxub+XC
eI67HsB4jvK1tElhJlUJQV1efoJzOR1am6N1oqb0ZXlr2E2jPPZu/cT9loMdOuBIDFeMyEzq6QlN
eAm81UwGjHeVkT2NJb+fT75ZMIXJVUdiBzoF3+9No2uckYIhYaDgBjvfw6opY3aaVe9lOSQ1mxBk
+n71uQmbr9MwOoeO6myrfNS05jhFT3pRpS9JbqDB8Qh7gmrtH9wwas5uTFahTQ3fauOXEoT5jcJ8
jE0KoLdtZuSogQnYqWH6BOCuZrqlhnPr2ndTgTaUSgaNerSTVXIxjDS9asxXtvh0kkOVwffVgV2k
eEmQQHurug1O2aSPe71i/lKG5QAYKxQXtGuXNulTDoFwSqtZkq05vrMlUu+yLCR5ioWVHEp2kk6c
/US71VzzWvUIktygbXcNoCV4qp9krb/Uc7ffqMiFWm5czdoEwmC+h5Xbx5vQnOpz0EcNvQCD4TLy
Ii8qO1LK+i91q2XQfhJv7+UNYeL19O1VeUhCA9GXftrcxokGC6L0EmRPZGBL0/P2VmT46yhxKP4D
x1qntIFF8jUHt7IDXCjXJQldezlmaj3ZXXbsGhXtsNNsc7hbp0AZ+Y5pmPWqO2Q9JrrNiqJvXT29
oCe4XWZP9oDiKvKm5hbe9B7fxbStqc7pZUXlpzHy17lqYDVNxScm994GYqB1o1Wjrk5Dlz111iRu
o256LpoQNBW2glPYFuCXRmkdnQ7HhV6PL25b1xdZ9fURKcdRqs68yim1DvBbkNsO2Q8bceoDMsrk
FM0D1dQnxjXyj2XSbOoGRJII87vUs5FGDb5Bbnfv4kUEnaeP8hkDB4AWoxuY3stPy4pIYOknAX8N
bt3knZc/avv252A6UNY/Xibencnm9iVWfEbk8zphvJ3UmIVwwtYnCb7IjIKUHo5hBaToVS9QFucR
SLyl4VqErvNY5T5cRnmZvAoQS+h+C9rRuvFgh2y7GuhH3xEl+/H1vXV8z+1VdDLMkCjlBJf5Zv8P
mBuqbjQlyJWaV3w+1IfR+I9M3G7feuMmq8rXm6aNyH4tN9bWUNv7m9RKWwJaxW2gNYSSy4GpSJqG
X4s4uLiOMR1NFGV3X4KsVWdaBu26ML3kyUv8r1LHKSEC8y8nq8XQ/fuhgdvsklqCRsicmzW/r8fW
mKVuoSJ9begj/N+5iDHKoDuo3gIMaqcRbBheVI0kj+Uvqh4RezK4Xzyr3ithpF906+H1cNpYFQi/
zPKOcJDWvUjbB/zs/4pOYQC1hmZflqzYIqnap2WVCJ5NE4dv3dvmaUxsd5M6ylx3Yoz2uXJg4/mZ
f6Ctmp/pb2PfsRS4lFm6s41FZjxUDR5oEOnmN6BGL5oKrCfkMCXxTONjB3dt5bVKfMk9f+VbSr4E
8LThQQynoO7VDUWk9mJI5a1bk/SNzJfntKvVpnSmv7VM3oudbLQn+ASYgQka8m9bJoXQYly2I+mS
tXGzPCu02LsOCERq6+65TBBiF5FmsNxonyGRBzuv1AHGSbg9UCCOrqGRGq+KfPXxU/zuFCspLiwW
B/qu6MHQQvz+3feRUUUIeQSp8siWu6BvN5OX6GtFzHGilQGoofz7wCALEEDxDNLs86JEqZjarSLX
MtcfX88y6f71WeR6bDoM5CG5Lp5j8eZZLIRQshSt2EQddtiBv2MTQXjBviyDaMDfIsU6skhAdVMG
4Y4O8NUGmPpoGGTOZHoM7nLEDOHY+zpW8iDnDlVnRuEhw0M+KiaiVQm8uoyitWfk32iZAuDurfGB
s5i/I72nIfARXevHH8t5e+SZPxadOBPpqiUwvL05l2eErFaizRUz5eY48mhCRt4t2/sYApYkIGad
qDIrVmNDTtlMOQ0S6EOJJ7dB2238TvP+AegJj24+sne8rIKRVzWdUtsAvJtf8acEYCyL5FkvQFVK
VFCEk+TFc2BBcigtgscyWw3JXgNIsiqCXHvo6RYIr4jZ0KPpoInOu0W7vF2Omo1DoAcey4ASzzKu
gtt+g16LA2zMM9uTDX7WKv3n8g6nVROcc62vEGuQi0sa5TFWWPX0wrutOAASYWwdpZ9kR9nDXXUl
QjcR5N3WHcf0ZPG6YscaTqi3v+hwrG5KAFrPzCPXuj1+19Oo4MPlXyJEI5vA9ylwFUzUxPG5rMzO
5ihLxEVtXWylPmOsMohtH397fxpXzQI6gUDG8FyKvd9fEoAI0s1IS1rbA+k1y6rWa+HPdrE4lHZ+
iJNSfQ1Gf42hQt1J5i2DcgiUa8UWPpU4TNPABunCQsW27Yrz2LcAOZe64eNLtSSX8uv7QwHIyI/V
3DYth4H7XEX/crYm0KIck9Q115XvuWfAqdWDTQDvovCqXA6Hpn2I1Yinp7Qrws6V7CBT0WGiKfpP
2Hj9bvkH3U66aCJGDgApG87CT9AmBQIwayKqKockpbF/MYLaPc8Sq7Nk18Uf6lZ0KIcEnGMrN9gY
CJsp2R3pN3wenMrbVjo9c6wNd76Phy+omn0WWe45mGbKwew1tUvtuZ2wE+GnWEc0v4PJ/9cxWkhq
jmxOfqr/cI242U+KdqnsetrOgBjOiyb741v5R6kIDW4i1qCcotJ7860HZRuD3a/sNeEg8cMonV0v
YA8GU5bhvzXrI6oKe6MmAiQUrox9KcVnGxcnMWRZdvj4YpbC/e336hhovqRNjSuWi/3le21ahdO8
BwFh6sSbjJUBM11LV3FKoEOn2+chJgy80USwNQa4fkUKxbXpvM9ZlT3als+5kFGAzqTzFHkAPOIR
65ENsxlr0Is2Wf5N3jr6qSgcdGU1W7jWi13HV4l7uRnWkRafI98sDsvMw4ql9ZdWov6H2h3TrMnc
j83bYtz6+3NrKaX42OZ/anc5dBFvPe3+mMD7Ux+B+5zt66ke0yh18gcBTR0fX3z/8W3+w5tuuKbH
Qm1SHaNyfvP6BACGlV5ODtJ95R5wtpSHPEgPCad7YIum+oyMi2M0yvgjXbUvurLsuwKCap2UcIVA
WMKPjIt4q7ww25JeWxM/gVfsv/Gmy7dTGGRDqGp0BAmMeEnue3OpGNMMrOJDjqgf97BwAwxZOSDC
Fj7uv/A51L4q4+Py4gNyPzdxdTXDsH3OSsSeXc2XWeQBQD8xEMyprwvcA+dMBYiFBnfnGfW414z7
xUlF8Q2nCpoGiwZ7Z5qKs07rc1eXlXP4bwhTbXb8N8sYDVmD47WBEBvhBV/H749DkaRNUot5QVCm
vbXnyIRuUNGhMoIsXDcddaxWZcW5ctz89Ude2I+iLlxKLpA5SRsfaRRbu+XPgvmXlj8agvgb2D0A
yEl1jcehf+wBrZxM4kmPjH2xbTX3kV1cTaYdJ6vr2ruuKT85baSOyy8tgl2tt7/2BohwVNCCnWoE
R8H09m5phuGLGXemqrSZ8k3/7ybRcJaMS4UEV3EZGkAon8jMU/Vu+VPd9rFd9L69a4kbIQ1DPFCs
J5tOtv2pxbF+jCt8+o2BTCwDZuNg8i1UKM6DOQYrnoz4GnkRZGRoODcmJzcsOAbg7+ErJTE27zjp
rm4e2E943m/0ag52WlqWRu3g2O1LddJ0pU4u6sr/XKjru+RTZ181z2x2w8hwx5umHByCJQ955+wk
zb6b1+9iwKLLOE8Nx9Kk3Vz3xsXHtXasEh3TaWJeNUn4fNPgbAxnHKWVacZdP0LmQR7SPhmgvaH7
J0+IxKDzDPATOdQPAJzxOIc6Aaz+VMLn0wp8U+pzwMD/qbW8cTukob4fdCImWLQC+nfO99A01Nde
h57yemmJqRcbQ2O4FjbEp2Euz3emgwZCBNWuSXTxQNX5TUN6vclc4sJE9tQmTOYa1JisN61BolUS
fbKs9rGCa0XenvWCTHZjUiy9yK7016Bh1MqHnboOUNc/E5R3MzThgxpN/ZI0vngYXd9el33T0ah+
jEwRPmrTND5kDr7F9tR7HIpaotAuVRxEZ1R/zlZrTeOTgyY+s5sHZ2opd5LB2gYRiXeeF8x8JH+d
ml5w8dGXAcfO4O7afbimC2hvhO7nW8cZBX5PLbxXhYFVWqHrpwvssl8yXartvNmOY+IhirV7xHNi
Xdt6div6IL8NQEOkpJtEK6cxOV1G+ae2g7EBqG5pTbZ2OryS2mbFwobZrX5aflSDtltejk71cqcL
CKuxN4KgCrILULO2NQVmO8QzEOsSmm2MLStzuLdoYYNA7cknqugXjYZ9ilQVbUnxfHHz8gvBRCdS
Llr4U/l1aesmqVrRjmU6WOn1KaxS4sVoBsAc7p7p+WEc82P93HQMY8wQiaepD+NZYNVgzkfiUOO+
kOAWrAbqse1ymF5+11dzYODReWuNPjokUtJiJJwTgPBsmLZBQMTtmGx1kspAzK2KkaQF1DxwtfGA
rxxnKI/GODl3YU32mpEF3iZwCpPy2OGwgrkL5GUWf6dXubfH6XM/Q1c8feNaTXEfYgbcK62KGYyZ
ydaYJDB7PRpPdRQ4qyBrsJTNfqzc1DaKph4s/FBetYIksmj+o8GmC4E9MVqlIZHellk4pMl05a6f
X/jF84UJzT+6iXYe8pHDFZaCDaXqv2MeQhOaLovCUNeEfVma9iXV6GsTT8DFMHzP2UAc/5nZerTu
Rjc6RFLQHwjyHH4zz/m1AMh1zDjbbTyE0xsxoVGGTud5ZbQ37bqn509Y4rIcUNB/tll46Vhm40aD
6HT0/KBHHN70T+mQEJxDYPtZRZDXU/PWUMZXZ2iAME+s1bmBcjXKfWI8yWtWw0URk3kNKeQvVX8m
Squ4amXBmdW9tniDi0HV95ji88PSvVr6ijn0ts1ozKkoc3e1g2l+bGaSxygsMC1ZzvYygrqvWiJf
0gTaQT99911EBGM0mg8E+uxURApBY2UNJ9nSRP7OHG0krWFf0kjZ2mH/xDSe4/3kn5YfoNATyE5J
jdcfd2tfkvqZtRm1vwdNFXA1s1q0SOioQ3t8KmSVr6jUEZgkX9MwFz8Qkf4wHVI/ENngDK1cOsYt
YxcDM+yyeoxkWl4SBfPgtQtD0FSzm7rdYJDQgGINzuv8/pUOhA93Vq28Vi4Tc+QTQChIfQ12eEFj
ucii/bK4NJkNRc7BeVLbMJeIZxtYGPR4X7i6sdY0LdjnEqsM6mPBf7Zk5oUHRFvB6KAVzdP0MBpZ
86lLDqHybuKmjr65fhat6ya/w13k31kG7V0ReERASrvFD1sh8IBCe6xAEZFKtrLnRrfm9dq2mAIb
+0FwM+qF/0MrnxcxPtEs/XasIvSiSzncm8DlZ1lJ3dY2mWCdTjMp3nQzg9gIQEalUN3ulo7nlGru
Hi/6arCLBLhWi/Vmvi0+4TxLYYn4o95KzXhablFqmD9JyiBPyojTyzQB2gJzclqen8j2+4PmDvVt
aQOJd5/GiWG2nVcPBulMjy1ICXh9y3tmDLPE2+uCA4eufVyE/nmokmS9/D6N628jg5yAQn6ru4YC
V6aAzSkTmyA3jsyuCWaRodiDKUhubL3kCY0CcyXrEGmaP53TlAgczFzHOoiOo9PTA7B5PmzsoKbC
Xd8mczCQYkVOtxGxnh5HE2BJNxwQqeePJE4MRrDSzANWlra6gLuiBbAq6Y5ZtFJLm9B7ICrhd0C/
N27/FI7/ht/mliy/Iy9DvdWq9RorDK2iuYt/Y7g/7Hsj/8IaRd/pxmXoUiYupppRcD6o5ToSMHnM
8WvvZubaqYLvbI7hrVDgy73UfrJlTxIFWTtbjQifIFVsRDF8PcMKvjVVTIrq9E+CAmzIgy00tJ3u
c9QIpEI1oB9Dfw0bMJ6kvq0SA8gXE5s7NTZXcjSGTe8TxYDYArZA7peHwfOdXVayh9sOlmoQn9rR
RY2O+3bCAsI+fxhb5lO5F382m/RaRX6yq1Wdr/xe7awmwL4UxSTHumizzB55Rg0a6qb3J4YcqC9T
a7pFq3GXzlNBIrs+5aCQdiNSVs1PKW85H/iE9jTqBSD62QoRj5SMY7ie2EahnuVnRccmKQUCU7AP
G3qJww5bv3gZZfasNfpLS5iMg705sSrKbZsUw9kbHKkRASTbIN96gH9pKK/kaRXbdLJPMR49FYV3
nM9IiMCnPyFYHpOGjDSFoxhRMkECd2EmNgAC9SeUlYRpOz8tuwdBVB74tZ+iwu1UZys9rg+lrO+x
bD5nDZkDKoruAmuExqMqkj7GF7BKPaoE9b2aAnYnbwDvUBPK5YTVUfOyq0GzfCrV2ZjyTdRX8NZb
ghGxURKtRs7jrTEYJJimHlzD1iLSNkKw6rH1gRgls9TcMlSBsOI/FbHzvDwo6GuZ/TUxjbVWkCRW
lS4BGT6NjhCTslul+zCg+RbfaW6xj/NiWxf+abJ+etbw5I3O/f9m6rx2W1e2KPtFBJjDq0RS2QrO
fiHsbZs5VTF/fQ/5ovs0cI5heTtKZFWtteacQ8RfVh8dmLKG7KVnMp3OOuBNpkHBAnrJNXVsX8qq
NXWYR+iyaDnSeySoetHldOZlNzNNDcvcAr+IGQoqKU+LoX97ZD2tWaI0vxTeV54uXwz9ThDIbqOq
Pzt6hotS0MHWWkgFPWm7uUa+oVof5DRvMwIOYolCzcLG7kC38jpC2Oc4sO6QTqXrlU2rYaIaMk2s
NVHDNdK1OF0TAvqq5GoAVdJb954RZCoMsOXs2Wez/q1AQ7jVl51be2J68OAkHxPojgDJ5okYKt/p
YUNX4Iv0YWu2PzNMCnW+UqZbinkU3nzJxoEZxm/H1MrD/VNsjKo6LDomg6rIb7bBRu92IwHGJioT
trwe4g7dOsId9cbZWam6Xpb21EeZsp119xUDhxUItC6JV8y7wuow194rqWI64AVZoMXV3x72CZdG
ojG8xM8yQttLqNFOAdSkMwiNoKZ2RFUS+xuUgIqijAWCczm358r03rq89F5ijTgXpZye4fEph7j1
CPwvy/Fdj5hIj/GscqS4D+OG7mIk8ilr8u49HwiLTxWHjKxClvtKoL7DxXhExZ/7fWuJfbPMfUgx
e50kntjS67Z66bxYTsXvQX5CAywcc2NkRevB4maNidrEQCjeWrXyLYRehpKvRATxcbKDEVR5emey
hC2JVo9zz59rkSii+WP2SldA+lqne2TMIJ0CBnvu8YpIl40JxMoTB89uFzmN6kctGVEg/ZKRJ5Ed
otpMqbLL0OruImnlqzl2SB1AQq/W0bCOJIiSO+vc6rbksl070bHBzMw/FZ68ihi1NKofvMQ1gsEq
vufROjPgQQaNH6Ibp9AiWL9O/Xiutojkwoppi9nGPOuQ0wFv5N032q7Qggc1onlwhhEzNNH5jgxd
40lr3tWx/EiyZ82zi1va0mWjyzyoWIMd5+ym5vdg49hq++1XVim+lRK4F3VhDPd5Uy7CvKbaDGXR
Vp89YNnAPO1A8z7zEnM2CVmEVa/vcysKUQghslpZ9Ln2Q6MeFCNeyEnIfloSN/tl29TWU0X0x6lP
yCAlZkPS0hxWyUC8pXjkgrF9lwsZSp1CUO9Ec4aEmXrgOp6yPel2VWCm1bEgbZaSyRTXLlq2KmyE
5zKmWExs1Qk795lMv0BrWG5q6JIAjXKdgXY3pO7Rqrk6LM606BiWexaKMW5sIdYOUb+rhUgtBunl
tcjKr67J9bCu43RVGLVyNWpxxG6VHHoA60enHe5FIDapP8XwLRtczgXVU9bbq8w5oddbQOwWIOJt
8C4GveEkr8k4NP2Oa1BhjWtiBsRLTMADgp7IW+fwy4mGcIAcVV4RZhn4ba0enVWrFbBMahbt2YUA
Cq8gY3ZeDWGalLw0bOulooZ0DfEoVZx/uWoDRgPZBI1ukbehTp89p4A9XTBWZwIXFpoB5hX1MTMx
PScYC/IS8osPDZl5wDN713m5hKXy8er+lztJfEoZ8uXUNjJO5xew62KnRPEPkcpM9qe88eMu7kMY
FafYYrlmA7oJQF5K/qr+DuOv5l5T1vZ4+ioy5pNztu4BVFojZ/SIUbvH9z2paN2e5pzVNXFJ9n0p
+3812XiMqSJuTysp9lTQK0O2qHpzzoCMNQFvHTqSr/SYkKZKDi2ULrUOEiiuYKlFxsyzv4NE8xen
BhkW0x+JTkASeUUH1CaTK9dwFz9H+BOlTU8ga9HcCX9UT0t0yjz7YNxV2LU8j4KWkFFtB4KTj1Vm
XEEX4A9rIA+istGUzf3XcifjNZlpe70azcigpm0mP6W1duUosKkQNB7UmVP/iJEMQCTMnZhSpjJU
ZT1M07ct8i/VHSgsumlLwBpqdEKJ1thwdVJ9LCoeQz5kiBDRaJrglxrUA14MoJQDkk2UYuLh4rvO
87DuEpa94bljbp+9ZNV3Vr4ZielwItDToCQG5pIpyUu7dNZ6xpOyX5pxeB1GcqyJheu7aHpo7Qzw
Y4M3m3te7Th9sefnWHT0k5vZPeVmw8HZVfXXNukupnKUegEmHHqMG38IicKn85JnoCwx5f0qt0cH
0mN5sHOct0kFw8Vx0FUly7KVBBXFd92empa7ufD1snNC7AwrAm0K3OsxpCyPPTGYlH3OCaUMxtFv
eCnJaSaCmqaecUjZhvg9sOQSbt9inY6v7V23xOE+kQ6a5kQLdf0e/I/Fr0IU5OnEShmuKp5RXIOA
bnrnW7H/NdyV5KUZT1SFVMb66wBi0CwPpknRSR52MDIfnPcMD+uMwSApq8QrDsOPQ7hySa441tb9
ZFzscucpO0d77AwPy+mjWvzGCkd/RIscXehG3GVYh0oJWV1HJw8IvdWmh0y8jdFlMGirsHPpyzbW
N0q0Jylg7p+N+ikuAce9oBIslHCeiGbynZi8sHkVg65L4KFTgVWDsY7lP2NAkQFFPhI/js00kZ1H
O8/uG0nDq8r6ZOjAGHKyNm4eGN1udA59/BYfgKVAeYXARxo626B8ifC2uz53oCNeaUzATktBo9RM
Ch9HltxiZfN0exBFFjvxHbULCLQtSd9TODiZeEv7sC/jnJTDeAl7dsggnntccZX71ljTqUobM4CB
ZAd1EcugwGXRl5vc6Xi9aiquSmep0Vgc5TUTmraZbUDroJP9Oiv1F7NbvisVcgPZicIH9tSsALYS
h1T/FN39+SvKlBopBwNbeDvOOkyhQf+eJyqVTUv+aaEETJEB9JLHMLneRdKKItV74oYaILUr65Lu
5KJ/of3Jwq7pSIsQZpiMVnosMYXtp8GyNgZpimQvSxyUOZ3Jvn8UkcncnhHQyWPeu4EMT4HOgrPu
x6i+RSaxJuYdtTA17oEAFxJw5+Zk9NpOJSUQy/zBxorZYY2ogLPMPUKzeggWR2d3eptIfGqQCJv0
fWBLgopaUssXtbaKmpla4anBshoVr8zBV/zGAX3hNfxqT5Q+2YblABUHg91chX3dB/qggme2Vtzb
29xstnUWhW1SHDisFCwvMrvi8CV4qWVY1eGURRMFUWpLKubKm44ZVoKbitxuYU2QG4eIKS5x9j1B
UEtL7b1sdO6XzkJZYD6zrrswwwakzcyXEBW0R6HS4yORJbCMVIZqX1Cwg3fmIOpq+8rEup4TKrcM
FbHlhGxmbcBrvwJsehKe3AHCJtEAf21L62Fyg9aoapoE7F/xttcHRnTlBj+K38hqPw7WKXWm7ag/
1tE9oN3czJHi5/cyNkv8nl37/jwzjwjqXPetgeuP9hSCu2N/f028xsfyu8Y6Ry84xo8E1RGZSIn/
P13r0KNk9VwCetNvGgmFpJmQIFkEA1jKimW+i0oK/mqji9GPDKqECU9gz/UJD7GC706GBKHt3MTu
sSMDjbQLvyJaDnoyMdpXeraBnjZHwJB1QhVIALpoN2hQ9+xUkMCzNUEONKxP/JeWH+n8WOvkGADS
0yoC1XqVjsRjiS+6lBwrcX5hYegRNgzjGrEwiQzm2h2blWKgmO57phQa3rsy1JP0yKGB5iG2LNgn
xjaSoA3ZoymOyKrgLpUEXaq+Nb5wdmcnMjekOx/L/jz1RbwHxyyu5f2NrJzXLiJ/t9ShZFeHRNCo
7aue9E+l8xs3pkv6SavDIyRVFuQkM8vZxlG2nBQv06jS5jWa/HtUcbRXrfwgC7C6YLWzBuWnU+JY
omjnLypQpxQZrEnR0ONWaTzEXIQOUalg0obOty3F1xcV0sq3rMKFSdAyxH6V0MIdiWyjrJsc1184
iCURMbKOEfZcI0n8bqRPOfksIjHXqGCgfWKdqUrGv5JTqLPqYEerhA7lsxp4thG0pG733TlJ3mV1
s7w0oHKHkEkcqf10D2rJ1JoeMgZgvcANbq1k+cWilNoXrgMYjDExuOM0B1aqkOytWEeSskkmSIh2
nEtxSvglT/etvuT4HII9+KeMfEThxsHFlZsB1iElaB0oarNddg9t3TPWbwrWTh4V/aIxZRhc+YAF
GGAgnbTVjBiOHwfiFUwNYwFYT8N7bliun2kNeFqr13ek6e9wFYpTmaeOPy4ErKn0rDaTY5zsOY5/
mE5diLXnAFvMB4htTLvbCbhdXbfddq7uAbiD85jW+QN3PQzxjZGSwyN6EoSrh4GowEokexiCDMTT
Y02LcsJfwcSHjvOQP0XiLuAmKM8vW51KyrnjpRChnQlge7ZHpjC6FAd4pPNDP/dvyGK0p8F7wlUc
rYT6KF6tvjoreXeAtfPgxN0hUr5HLwkNoySIWrsneR+UnuDX5J8BwjsjwWGp3cDAcVep3tpAqFEB
w43J9mVQeyThjfXmUWR2UPWDLziX0aNignOe2+84S5AN3ZQYqS+uAHW8ouLh6M6SOkV7qphg4gqI
hiu9GGqDXakEcFJiLmZ64RjtP9V8Q83KcXSQvtdPm34BUNbHW4Sr6VlG0UvbE05gUMwEHjCXVUuk
14G2wL41mzfY4nJnDiVJDiV6D11anKXd+Zr29VfZKyoxG3FNNrJWnQmKrM+ZWcaBa2q5//expr6z
iHAQrK2p2pG+Y+4lPNuHhhlZzPj0MAFPUDnSyYs3Lw2He1NcZM10VpBFxNZWvDLkjrG8eM0NOGS/
JZeAo8C327ruLmqkFngJX6dIaW/bTHwkDAzOA8OFF72+FJNjg3uNygMZf5fa5W6zB5mePWdRYS7I
Q1tH5olrmBiR5QG4b+OTIlld+hpJXTG3fkze6bM7exyF8ueYVsNh6SuAceMUB0PZpaHUQeYZixZa
mPDeJsKk42SbJvYuTvT3gZY9yaeypq2DdycaSWuu9QPEUuHrulRuRVlXoRYDwnM9oh0SD4EzY1z7
ULnF7+jm86HRnenw9x4CG23Tq8rFvmhkptqCvd9sdSj0Qzv5hW1TIBEl1DsE+uYWnVPLpH157tWs
OZm0vxtGe4fKaRaeAh0W6smiW9Zu0JSrVUhV1+b1Z5VBh5SpRaF3f4Nun/jmO140g8dr5kV1TNS+
OtKCpSC3jXCuwfZpnZbg54UAHXeyu6qOcunwabySjtDvemXbMDe79YpQ/Ci3yapdlpyLEdZA3nsp
qUbZZ4JWiMHmALCdKHXUYDhRiVeTG9M+Jg2JckpHqhFzFureKS/XjtfjfZAcvEBUuQuvROMiG5dB
24zdVp2aSxZa9FSTBC1Tqy9vDummSsdfLJ5G6tTTlFs7cr2Xc9NW9XHJPQR42nRC7w39OX1ttPJq
96Bv7ARdsDQoR1s3YWovCYHnfga40eN7bjROj71NLlZL0yTN6FVlxEOy1dSkgjEQMlM3f12K9oKJ
ZB7ex677gVqUE00ae37bxPOp6BMALXSjjnhg6HfZ5ovNduzTpjnFmnOwx/kzpT3EqbHuQnxf+d7W
22/s1RG8z6IiyRcKgjPnjL6yUPS6QffDiOBr2jUZdkko08IO0m7+HUlPDoa5ONQKsJ/JhStZjxpd
ojQq93/v/ffGSB3B0pH1IRnBoDqd9kwrcbCET1MltLSsekDIlRoEoDjelfuAYG47jvzemb50NUfb
n5tliDNa407tKR8Ws4DJJJTXWKdyV7qtJYiqdQUDIzp050Sj7pEa7JAJUwT5U6TYKvZL4ULuyeWT
Fqkv9Ir0QAwTkKDI0x6GXt9ARgEuQbDwxVn07qFxeP6ZElxm8RUnLgtf7wzbeI5udUFqjGO5DFQK
tdn/vWcDnPWLhWzuP8FIawNgLKem8BVzLNYV2spiNLytnDX3eVQnud4RfBei5NgghApIazIbkkJ0
GxScue7nj7rYjRk5gi+NYnF48nzIn7gTfUnLyGazzyY08V0bLtwZoSwyINgTgABu72TH1hi/NcwC
THcSH6yHc0g8dzzunCLZLV7XXJ38jQEGzF/jydEqLzREa5/oTS5EPuL00LujPQwR+ju7DgbTA9Wo
9l2YF0Z7xL0arxrpLWSbuM2GePMDUpRhT7DVjzPGIwGgCarmVmE14fl0a8VjQG8kBEXnL5oAEjdX
zoPTpOW1xA3D30xxbTOEf6WDjH6wefFoKRxy9htMJSt3JLS9uZWFVz6Voq9X9FbJWNeAjoJx+zJh
fa9AVlJt1MsudcJlsNLDVLpGiIQTkvdyRrd5b/E9j5r2EW81HRwWnSjI9LyktB/t3TA3y0tbx+FY
AplJtSspt/1DnHQ6VnHmbEnliZdUa24opK+6ORX+RLTvtkDduW4NZDhTQxFSyJG+N1YtGjPO/OgR
8f1wP3cCmt7zGl4ycKPvLK2bPiIbdfbIEUnqhKpi3rqcJMKhIJeBXpxaNA/1nX5V0PUIBk8Va9wp
uNH+PshPJ1t/MM6dtLaNKP7NQ/JQMOzThUG/6P7Ff28k+c5rWQ0chUxkI91x+Ads66XquGnvWK02
CoDSvJm1/GgcRQZl9lSy9EfERps90oLA5KA1OIg4FxfkLATzoOmVCCI6jkZ1aF/n2H2eCuLwrLEt
QnZxQpMdr/Z1ZE1rfOoFUeJGkjC4C2hQqquU9AafOMCHpAQukRXxz1xEvozZx5voUec0WOvFRvRt
vBns88hUjS+lrO/0ZD9l8Y9CArmBJRXeKSMQSJtLwf0Wpc2mZ/avzyvLwr24KDT/7AoPaBEtAs2T
oTG9pHmXaCrqRtMYfbPxYl/paR9ZDiM+7wT2bAyl17jYGf6hCjuXQlOfDQ4cjcSbH9XimnIeF9B9
NKFuGoWoIhtq4cqBYxdP0z/TvtdTKl3oFi+eWyAyIorPJKs+qSsloO5fRxXsojhbWx0kZ26EVZ3X
V+I8rDXVE1xv+ryFhxqhcbLjVGHizsaQDMyoUeCQSiZc5SA5KtZQcEnoDmCDUcdixPQ1kw5HXWov
RlY262xJ9rPhhOPAyKgoH2BHXJoq1Z/YchjK9sA+GGEfbQtxy5BBpfFk9cacTGM2zrgPdVcIfnjx
LVKLeJ6dbY5v8NwM/ftEFW4Uxm9ZlebVU5dgGozeFxN6Zido51IJhRKbL6IVDKOZmii8jAuzd0qc
WlcDjZcg1t6iWWVL+mcyH7CNt96TW5zUgTTMlT5DozEvTv6E2tJPipOKx4jmRkyyk8MgPJMOXXMG
4gohWrqV7C2GFyJKf7o7dUktlJdUt8tDp2bxQ34FEwQecrwrEbqPHi75tODD5f60wX5kZzvFgeUC
0L6wEJy9wi2e42rYZyMICEAwlPVMfvZm5pDCDpdiXjw7TE1zoeO4kDQgdaoIfMa7ErvACv1j/EoQ
l8dStVi7lpz9dW2hxxJNU+1GJVOeGJhdaFk7w08ll3daPLBuTb4wCWfGmyZNncil7DK4L1RIGLfK
xifTfM0Yz5TSCOOM117nH8AoDC921Plq+s/hyUhycBXqbbY8Yhf+KsEFctRkfMiYJn5a0Vwj2gsP
KVpVyMQMpnJkcBa7wEo30fvdkqagNwP3iKs6vY8bWakI362qNV72XW3JQM8vZF76PddhD1ybHoLD
jWQXrxpFZWcHrXjwNLhb9ad0je3g2utqwQeAQqeAt1lUBQQN1bmIbPJO5cYBhEHUUJx/Cq4pN55u
6ZSUJ0RfCEBqr7unsCefceTuBiibz0TS9bsl1zgGdY5f1onyobk9HG/0EomVE/yCiiGBF081khDX
WA7qOqejE+cMOi9R/upuxuGmtLCA9pFn+ZXFhW6fmRwM84sonCcziwxflGSatYDYQKE8ZAb8+RY4
tRW/I/DbtfEvGSeIGfp1m9EwBrGoB8r8vTCprtPVWDKho9c7pCTqsWmWIgrrqDF93QNoweis2yEL
QJ0Yd86mKyeIQ3Yrb0r0VFQSLA9N35MCfs5ssyxMDwQfztxQUVj26mOnps+DURW0yPDEDssgv0x4
C4oAA8QBMm0uMSqEFQjADIyURoQX0cm0jFKgFbP7kyCkvjRdG531nBHW38fTBPvfyOw6bItHZWxP
w30QSvItQVbq+N6hmdmAcEVIcH/Izb9HNdo/aYNtkH8zt//7tNlGRdJLFnyt8Y5zHs+XMgLiCGoH
WYdHLJaSG9c8ma73FLsh9YjzIYzzao34Y3slGz4Ycch11s/0gcWD8HKGHMAz0hfq5JVgf6M1b6IX
7Zi81GjUE4fAB7sIc7JwUPvYcmUZyTrDAKKSbkrm39qNn2abE1r85s0v7vzsZNF6cVmA+V9oVIFc
PhgzYm4zGx2FaUL6julfqkfLOWkMipuhWmsjM5rsFfHBWnXLoPVGzvoUB80YWDUnwxpBIfIs7yiY
yCmMizVKkKGjNYHBtRrJTvb8SUyhkSDfg1tLD876vmd2mj1zs45OYzOTiEkDhiFZTFOIVH96cZc6
/jWMiSiYj3sHvnfHIEaIqjGOHlHp0UgidXTtjDDef2Z7XmvQtut7W6ZnOFEUYZuq/mKdkypetwt3
hwIXEVuu84VQy2/neF9Fg+/wSQfBEUOk7KlvrJKAtpntr6TyYtH3cjluSezIMU+oYNrQi0dMwfzm
0Up2Om3r35q7JGvfuvoT8CVDqm5NGBeQN3SYLi6CMwKlcDbL9cIuE/U8k4wdGgNhrO6uUvt/W2AJ
tkLjdpJRs5oWBKjdxqBuR+3KFZf5PYv8fd7INuFbDOaoSH1pYFQan1CwVMzvc9nTgSfoRLsqpBt2
3TudXUbWNc22HTfCOkeGD7ry3oRfmW3qT9aNgKFVb75aNmFBOwViFCakLeDuVRw/OvZTnAMiUemI
tI88k6uW76U1glwGMBFYrmOXq55VUwVF25gf6M15CXvySRqcUUHt+vfB6ZzvB65trd9rtbG2ESCM
LenH6s00wnsWxcAfmWcek1GYFRzl7Pw36mwSDUGVcJUh0PYd7zvhT1cmWi73+4lB3fhpmx9G/K8A
ZUXa0fTcd4xZlQe32BkoPOXfMeHXobbm+0ibGG0DSaq4oJhf2c1nW+0ttwg1FEccRu8AHF/nQC3c
r0xt1xMmrbz5FqDUkWSsauQHivbTGBmaGdefkudBAUCw2CsM/HjDFJ5N4ndbfgjJvDIBoMi0u/K+
IvvNdRuI9wyhwK4KaKyGhMrMFQ/3RDF/hPabT4wwrBKCac1JXAed7voccjYZRImajF+q7yFjyGko
a4efwC9JtNNqFgzMLC4eo+Kgkfiee5vtkW4mA7wahW5L/kJlMlApUV+FeZUlW0gEZWhV3kOldvJZ
19CT9Dg9QyeN3PeoeWFKCzKnuVlRiTIbENvi6T/64u0Wxi5PuAxGUKS9P7XjDh389KwvuhGUdBk2
Gqkpr9GkfURchpe0N8WTa1hBb2VfxNPFF6WNhr2YGC72dn8SIJqHJQMkm04PXeLlNzXPTca18qC2
U37L2lK9ep6PqLnddDZ5lUz6EW4m1Gb0CxxnMxI7d0NMmN4QLO70OEbXV1Rt0JpLcmsWXX1Q1GSj
YXO+/b0ZOIHZHTOMOJfqyYbCcdBthXxEbfKeNLGwVbEp/3AA5oxpR1/FiGufe49TqDr1W43GzxZ8
hHtJXL3hpevGLxnzGYONfX3cirrW9gCvfpeOHH6nFynDMgu3AFa4k0p8m68zOxG415/bdMJsP0ff
nZ2dgXmgOnM52cejakNp+b9vGjVCZgxPzVbb/3347yP/fYJ5N9LVVT2t//sH9nbULjTG6Qgb5mm8
v1mmAqpwswDR4FEm+5Qr5/7uVKX0dfX87e/TeuKF6On/i0ZRM8iM1ZPhWOPMSuS+TXNbbdNRX05/
/9AurXqq0+qrTYA/CuIwkL7hg0bJ+1bnk7qxTUeEmpUob02fPsnG+JdOcX7QLHpdnhvRdNKAHpbC
zt4Ve7T82smBdzK/uYezNe8AHktuM11NWbQ72e7nZPjlV3i3WsV5rc7D9FM20U88JM2KDdTcFmdl
XpaLVslf05HdezcsG8QOhOJWevqus/uPQtzM3vyq5yYKpnlsw8lVeHpn+ux6ey2N6DaaSGvpp8l9
ptCkIEehOec2bU9b0TaVTfsyjzTzU9qSgGFNWQ0JHecFXOpWJVBogyRwfNO90beqei9r1BXZAAiw
aeQZVbmzAabMHKfXb6qXt5+ZagYJQO9VN0njlMONPei5dqliULAEJVi0UrstUWw/k+yHG2Hixlpi
YIKSki1HFBELXB466is5DfEWI7c+3pQSA7DqogOodGsVt3a9H3Odzpnhpc1+wC2yIXNzqynGWvRN
znwY/GUlqK/4zGxxAiw8yXYa8bHfo7f3i6UYD7YTiJIEYtMvLONk9oOy1ZoIWnIj3dPfG6K46Gjo
JK1AqIHjRjvo740SpXRn3OVIr5SIrsiSrLlA6rdRB9lAv38eWWHgq5a8KuFiqhb6fzpLf19sFXRB
CK89Ll7BWv33vYqCHzQ4WsPgh8+rkwXZZ5UpG1EpNk0E0wmRhrmsGulEtCPThvzktLK8oCrmYqt7
nWOvcjBroV0dzUTKRnnrdMOlxifhSzDNAbOd2lcaNAua+z0Jnjt9iLS1CYl97obfymYwLjqHPJX0
mmdOEWI964J0IhzThd141JbqN74/+vtQ3N28bkPP0LjpON6e7Kz5qRklH+VYInks22mLMSb1ySSr
tkWaGE+iqAnR7DKcK/eHdo7GVjiMeP8eplyX59nTDk1jYRxq4BAkdFQfXREmwmWPHwVxhkRT6BbN
fzddyvdZa8lUqL1kr7ndwZJSnDOgFGu1GR+UCpXiTL3ZOSXKw5RkzHJ2XuNyUTCmrIqB5vXcS3Rm
kxOiz1SoV1XnZAx6x2jRJA4QCFUw66N5SwAvrYmXYwP2asQS7ginHJ7QKun75dOuERlX1ciGFP9k
ru2TYUbDqS6Mk2OSR8NRCjeUsLth5w76g7w/+vtXot4QRgw9V543Vuicsa/6/9/X/b3798Vc2Bez
Havd34f+e/P3vRTHUPYImeEP/78f+d+XDppXBrFsmvV/P/jvX4U+n5u4AL/UxRvXMT8Agi4x1uDE
CUYQ0zJmGEWUF3AVnjwG92N7vku8zos0HwRr1/7vUe30d32LrmyZQWiHzGquceLZF7M6ps5iXetI
K7ZWQ1uAWBrjZvcuo/l2zrZ9Z90qAls/Bo/0rJaVbCWMhJNsvZTXQRvv2TI/S0EqVdJ6HTIubn8i
y7+pJOVeK+goWUsn8fHnsN69D2kq877vT/aUJJC+DJuRPgoNFno0uG3xT0CKxNqhbxx9eejvNnRY
TzjkNKmEXt4LeBV0LXTd9LV7U4Mm50gCronwKe5QkeYQHdXon53ld1VA1x5lm4I3XJohEFj19r1C
98Wa29i3aPWEbj/ZKzs23tBSKmECpBiN7j9ySqMNFhEX91z3rEcE5RE6EK89ToZG1PuIsPSdq3Xd
IU1Es9VFe4IbKc7pEsuzuohlVQuSv2dBi3+arPNk1s2pBkAGaU+FKokqLI0lYnUd1U5Tv3Us0aHj
Yeh0ms3C5PTdNdAxGnmW7IhKixoxHHEawLaVVb5GVoWqxJzYbFL5EIvS4yyRXbKauxmyrgkBJiaZ
wooFhx2rPIGrDeo6ShEt3hUJY5f5iew4wTloW9nAFKQ/ycR6k6+dFDgyYzQOv8L9Z0zoQyyb5jdj
7T1CKg+GOs1cBw186h2KBdFoBdw+aeuv2VZampLKGESjrLcVcN1hoMioihZRavzYooxYsUv96pXx
hNC3CquJ8zwysVWF/yMpm2EH8XiTkQqyba1W20vBN9Sj4Zj0avFg4UpoO14sInQ4HhsprLZF7mSq
MkzuNL83shaXJeIEjIHzUVbsjJkSEcV7f2hPEW2A+3ud03Hg/+8x6SmqPz7qZbb4ibpYgWoOzyPQ
vRUnLRnKBa2OMmSfbacva1ZpsTKJP/AzvfJISElRmDTKqZmxS4pxNM96bwYelDerw503zXZ1nSix
HzTJ4Ki5Dl4ynQ3aU7RDlYOK+XzFoU0fSGyh6846/1TJPkEWhNUqS/LxpOXL19Spw6YeGBdOtsAZ
yCF6BesDcKycwkKx8ouqiM+GYf7O1H6RRLfHvPG6E4BNSlSiVNso748ljYsdyjSsstWTblo8MRMj
L+DVjFwg/vld3Z8Xz9iYslSP2ai+tff90jGSB0IjV2RxfUQN+9ekoDsYB7M+VNTERGjToUjPhZk8
qoNXbMc0ZjZbZdvJblcaOQFnKCSKw98jGAzw61JYmxaeFXt8NONAt+P61kQ68UY91jVUitsCjPZZ
TIzgDBarMFejS2ySPpwohMZ2LqaXVsoFCbczHzNI4RQKot2mg1QevCXdDpK8bCvqXlJOo6vZQ3Vg
s8WtYqppcsfvO4E4uBM1BKy2bWkNdJTGtgyQLyuUq2Mn5OG9JVVr3Srcx1lT5UEekTAiNJqz9oTp
acKOIuiiO53za0elekIeXzN91/L+hxl6yaRoiVPgozHZbcOidBgZzO9yzIo90xNwgIR4Azg51D1C
LrfQUkImZOrrMSDtjmrIjXpccBFx70itEJHQS037YzXbwC7/D1fnsdy4Ei3bL0IEvJnSe1K+1RNE
qw28LaAKwNe/BejdODfuhCGp1RJFAlW1985cafmrjAPiXKeSnUxvxZH4coYS1BTYInL1UB73jWHu
B1lTdadxsC2NDL0RVUlEc0Y3iBIIZt940zjUzVOyw7NBSFYZHRH4XHMPTGQOUw+NMkkyiYCq2wT9
h1RqC8WO6CfvpQDUMoQs6zgfj92vQY76VYzWMyfe8iNHQ0N8nmhuy6el8cOrfDlj6iEfEPGeg/Ut
hqB7ipPRuWYuIq3JepWVct5V69J5SSptH5TmiSkb3TicmRui2Z9NnJJrEUSfCIjmDPTxh5UG9F4N
w9uYkndcj9XO9N78enJWcZtfG7/nhjYHsE2tjbGEXkaHSK5WXMx6GnRUzPqliEC8dNjy5xkuLfpE
uGufuMaVURSPwqnEOhj891JRYDNotbeKVkERx+uOdhrwHf/oUAtuTAL/WJH6PYYenJex+5pFXkHT
QX2NUfnm9MRw++UvmbaM02nOrtAQrvOkFci2SQrRs4hrJw7/WIRiHux5Gp37L2T2iI03HXunHzcx
sm707yEdFQCPXnkbEr8/DzJ4igKx67VfDUvgpawd0qCBba/Iib+NpWtghB3urrDcR2l5Wz/FYJXa
dEGkovEydIa5YWEYDAFNQr8ZuJAquqXkytdr8k+OWPfvKjHyvWrjF8OdvpKYuN0o8NsNuqU0NccD
9/OhS8RwRMf2bLR/4JTmwHpoU5CwgPfZpkZXMzxniE1IsPgfq8ZYibH3SZpidAE7fKLHNxhbQcfi
brT+ByZ5/8SOMpyENr1pQYQMF9Nxj6V+cgKJlxUaZVPgwdRLtNMt6RJqyuBt/7SL0dr09Dr0ihzw
wDvH6fhqtjQNRpt+UdLAkK/q/p9tltPDIjQsh5diZK06ZQV5kHbLjAB8eXiQfcbBwpu4dwLrao6J
96SlLKgkwlZFMwMIQ++RpY3/qJvhH8jK8JjMny1fnzADF8glWtlcvCDNkWazMOcdzcgu/f8P9fyR
i7tN4imhU5xWikVVJxxoSQhK4whN5PywfG35yIUQdDSNnEH0UJxEqnvrURnjugjEq5YY/XYw819B
nftPFuUJiLj83mkoKiwxHmEd9Rtf1vKckeUaUfjRVlfGAdggYk8XeBd3tp66tyzW87NZIB5lsMKH
RUhYhsPwE6n87ApJQBBB5pL4VmlFxIqJrgOm81r1Nh4okxe5ZPk9uVH0XA6QdQvZV+fWo1MmFNz1
WGjiWnWGuC4f+c28t3Zcir7V/cB4kH6w7h8IA8JrndLPQTZQbVTjpO8Gd43N/WQx/P1b8Pw5BIRf
Et9NN5wn3xvPRUqy1QhUrwRePuRSILedv47hePr+DpK425OeUlHMOwwq++zuGqvJQIhFRza///fl
KmgeBHmK0//5uilo5jYahIvlf4+DlxPd5CCP6c0PexZtpu0Hrsd5zEl3bPmyi2F5HwLe2eWh4a4N
jWgdKj79tDwEWoxLI9R1OrC8pzQKlsfly5kgb7poMnqKUxjf/nsopiyld8eeVARBqa8kjGl9hXAp
O7aTelm+MXQK3jpRklPYGpepb1l15xeewGcAkY22Wb60PKROA6I/QyGGucVe+S7RpTUbbUznPB1Q
AA/wF2ut3lclKFwHKQjKU/utSGvt0rvsxyVgox+uysL1aE3ReaRP9aP7wqU7XK2AYWU0voahJt45
fYqdoYVfZibVGSFMtS4jY/zwbW9gDBS4BAXw6eQyLsAZ691CgCPvCrvQSH6q3inrSoqvwOgyfxdm
ObRVzHjq/uGbxHkA+JsQ04PPMmqMWJYacQE1hGoRrIS+purWUnMZLY1hvk+nyHjDgcrBnEM1Ub/o
jQtxz1LOdwGa7k+BjmQ9uAV+IwmJJ3aj3fL1iT7PPgjgWGX4xz6NqttmDGxevepDx2118ZP2fz90
HaSEJHbQc6Rk6i3/aoz6/3wLoUn5prBMhvEUS5TK/Oflx7RVebc7LA4d6si+sz1aHpn/sEIHS7ZX
qU3G+fJSEB6OIxmpeFjG+9Erxic1P4T0/1DSZzvpOhMq9s55ChS+Ec8VT67DPF83gqPSy+fAn91F
k+xXVTdU27wJ6JXTbts42Sh4N235OxIfSdOHv9JiuEuV3/sGXvlEgsKTmYtwW3wIt63OYxXqcDYN
ZKS+Xj/RCKFf7KDYSAeMBgDPvNvyQBHT7n0Nx5Lfj7zB88N//1qhatanVGEj/5//8P1RH8tNHLKI
/fcPoPHkLSBPHATZM8tA/Dx1+bOjeerSz5/R7WgfXS5o2/PZ8l2pzq7dIYui5SI/7AzZUi77Fycc
Kjo2mCtcAw5a0ENm0kSdbVIcjBuUic2RpOvdIiBaHmh9CXyhw7DWak8/MtdeK29HkFt3h5X05jdV
enUSTk9eKnsUFjASCBq/8FcX28Ewu72bc37121nmTxdCkxIokDTzg2sj4W5aYuBStEPQoJuN9Jj8
TIHP5a1Sh6F6qXaqnYpVp1A25UnKCDuQ75NuzhpG0HLeJlZZdzFzbl3EpN5Vpo9B+0thqe9RaeTr
IFNfeWf9bOk37LSJFIwKUQa5jqV7DpCcOCnXQDdSjxKFE5SZf1IEE/cN4iV/6DAEQ0e4RqQi5VHu
n8hqxmKrl08pBzNUmBzYGaie0K4/dRpIicoduEPaYR6G9ViwbTa6zGwgS89hYnbH5VAouhk+9fMK
skBywtX7acVgWyjo9z7xgpjZ6KvWZDF7VXawk3uWSWwblOjbxveqTcybu/Z1QSwVTblLFHxEytUP
MecJdy5J6J/8IoCN1GqTXGVouCYXjbM1rdB4ljHjir7J/iQikq8+I6PUjVvM/BjmSA03LzbesHOJ
JcqM/fFQjV+Nlx5DPWhPqXxpLKs6uyYWsM7wOD7n2bpPxc7XC8RSwt9LQeJFVfu01oJUPxlp8eJR
E295w9WB+k0Zzvucq0JlLAu19qvq3xALRvmTwRCl6T50St3ED2Yltu6sOzmQaFODPEyt0j5Vs+IZ
u/wZliLNjRJshBrs/GxEKAx6EjTZgObpAyKWk8e+r4bm5AnyqceeVTNScbcvW7pksnhmcWj2UcXu
rhm981bZ4thHzRcQmmqV13D2Q06/zJM0Dmtm9ruz3InCHhu8qxC2ZelL5prmyVQJCjBWSIR1mNDG
EUeDmKJdSKr3FoxYvpJesIM4wXcNiFELFvSK2cRe2QREVjlTQz85jDkyrM4Kz6PrygMpRi3HqOEH
2o2MWbil72pD4T/MxgN9r3pFGgHC6GasNhwHqb03AzooL92D+XOulW4DrsACktLRGNE77giqQKyj
C+9OTiR0FM9ItzrM8K3HAW6NPsi5iRh/TA8lZ4tzrn3YFmD6Ejv7zgGMhUuWp4nTxb6NimkU2rxV
ByxxF6ryNHEy10Fwbet5R0s9unFlSSpv1/dbFInNmufSHCyVXyjx8rWUurYDeb8bEtIiBGcTukSZ
BRMrFuxIjlmSwB6HTwSbOiAbmrepH3FSmZPNy4piduxofXrXwi31hxizrzZX1boX6ENK5Krca/ts
yAnyy/GcUQkdYhILrq7rRluaY5DbAhYNL6M2czxGGxpuNK12CMPKArUve841FvpBLYUbQiML/WCX
+2ut7cabYCKeepPGggCbmfLrMKkQoWwsUDvSBX/AFSzXrdlV+z72qd9H46V2mSxTXoS0H9M5jxYR
fgYvcLAtsEC6dnXcbLgEklIgUbiPUV4+NDKcUPiS4d4brDxIfWAHMXFGu/E0VOK33QSfVTfBy3wr
DMTxDg6QlQsjwg5e4xr3X5YF/jUtu4+qhA7jxUlxjbzol0rMH7bIqr2JceI6sbga1EjPnpq9SgLF
WtmWFHl5HpzplhTHVM8vjSPAfOnRnp1xJTgDf5Kc8BO30RslbHK154eKszZcRn9tOPTSLBOky0TT
oq1HB1MUhiZ4OTuziLsj+U/F1slOsGEY7JcR9gzFTwTsfYDlDRJdj4q7DXlA74gyCyKPYBZlbezR
++M0+t8UqiezvWTtBNmH5jTVw1ewPeKYJJ3pY/BRHHUmHCQ6+M9BdMCCWZ84SVLZ+3Wz8hBfEzdP
G0xUWoW6dXowjf1twAiiKaRfkhHcw6jjPamn6BGPpET0ruCZ94J+RCi0Y1x8Dd6li43mFrkCfzFM
oUB9SqNBYgpFPQL7GbRlShIhcuy2SrE/fHjm2CGrjmZFGWKqKhI4HUPksoFl7uKpMA4kRPx0ptE9
1eOhNKqBanEe59PStR0ydtKZJFQ1r5mfIZNHESqQhSn9PElEM/2sLyE+b93AceH9xKuga/QcIDHe
dJgyBz2rNo3LzC9i7rVqbUHcmqqvBGUPlC6dte4CbMFl3Cosy7SeZ+ZFknNkD1sGlZCsTzj6g1Nt
cRDWtf1AM/UWMvy2ueNvNR4qo7wMTWgeRwdBSBnF6UZTtnl25e+4sOprowtjjfQ029hsZhvsS+bK
j71rDDD/1JFIdSAQN0Ye32yJTbQ3vl5+hG6L9HkcP3sl6MjE+F4lIB4cUjW6fTBvXp+hRMiTP+iZ
5M7m6M0GkdVM4sdiq1Od0qRKhxlPEJPR0+1rIJIIH+N/nWl26H/bCscJruBYg6eX+WKVjMm/Ikr9
XR0NP6kMxHHueStjhqm6PeOpXHuqsEbt+w7Hk5SBXEdAnTbCSJ46R/9pY/BDPFa/5tjDL0qVe3Qq
vxN9+AUvY69VCH2J3zE3LX52FNbHfPTUPpaypuimW0E0HHyN6ihyeqIG6vNtGRvOXkyVRc+/JH22
RNdXD/xNAZpVxo7aL02LrYOWuM5HrXsvtZPiZak0wBmEZBxt3Z32cp5tdyibdkXkh3fD8rA3C2j5
3WiMB9FN70BPHwbSYBnZ3XZQGet8182ZMqQgg5bf0oFm3E9Td9PVRF/JdJPE9XbAwPTUdOLFVUod
D1TYABsU8O/cABXm8X6zI+yBRmVbpA26Ln83OfL/iC42xdPrWorIPnu5gNlnbOHeeTdH8//4xWSv
6g6YYtMobZ3p/nvYoAFIao00ADTNiibLsywJEK7iz2xU8jbghqY9N61xlRhnTnf+Dj3axiWcgSZP
+6pjBoKtMuJaHB9GkbY7TxV4t7FJ+sNHUKbNpsgMxk+gQzzGP6vWnH6pKBpXofiYUmRxbpZBuah4
3aTzc8ShtCO4rl3bysTrn5kAfZS1neL+eWJMx4DN7dejmAeyyrJWTtD8SzEZrQy3/ltXLAN6h7y4
/WVZTM6Ru4udWfuSth6XYWp3F61K5cpya0RySewdrXYnDIuUGje+MV38QpI4bTtOglbWx5cw9Y/m
ALO/LXysXBoHweXBjrz8EUT639oEcdy2NGzr+p0slb+wNrS1XaXDzhfm3iQKhvWDjnhvaqhKq+QQ
OizLVpEwzEgldgbnPVGCP4YDGOriajdFfxO366+DpXEI1XmGTsZ7iqR1n6PVNQupnXMmKlCPSAqe
WLzzP7YK91VtcIyKy1+2NH9xCkm2KQZ1RmOlOsuK2UyffDpqkveWCoNM5Ghna7Y4B31yIaTMQBzH
iUpGinzu6qZGmKpZ68hXWpxMiqNx5zkjYSAQMd713EF3LPp/Ztpnm8K+lm0jr5qG2p56gfQ1DU/f
lFwxrU8bVFQpFgXiaJGKbIy88FGjOL9Ttgf6YzB8fF47q6HtYwzuYTJraDRpCUOsO0YBKEakoONG
j4hg1Brkn1qF77BseUUiSnJctptQYOIJGuO5DWJzy0D+oJooJDQD5oKVatfQY3sHgsYca0aqJ1/k
8U0M5Dkkeg4NYKCa2KQEZQJL/Mrzmxf2AjiKoM8ZmFcvRmiTv5ySvZtVzPW55StqKTSqlKI6E1Uf
yFwJ1kZUBmZPERrMDuWBgpHhQUE/1mTdaV0OtUKNxKe7wUdtym5XaVMO4cs6xj3GCoQ/BFzFX2FC
0KDbNXOykcKs1o3dszIDgkVHuQ8KGMMoU/trExRoxoGGeaB6T8sDY82frpk7e5Vypc70CZZv/SWr
kIbHE4tVBiau0vwGcyqRMkzJM1wH9PezoTDXrQN7D7MHvtnJcaBsBITzebW/dyy8er33HMlIf1nA
aN+RGpnD5NaOyh3ph87eVQb6u5Gutx1nf1ySlfdeoI5VxMQ3n1XNlbKNE9Tn5zG3yLuZM3lMkLsb
2ShrZ6Mqzyx3LSH8gxp1k2tRYv0ZpQE5AqV3H6h046aDdvdydsistvL3qPk9kFDwEkHpxa0DvA64
Ilwmi7M7tgF3VRaWu0n0wH+Kchohcv6VBnXuvvOQ9ZlK3E1I5LmM9/acWuaWDGkGJy7ubQ7MFejI
nR2soK1Yxg/L739C67uT1eKcFLX5LDpbCJdep1cbC/PKnaD4v10bSDZf8dJEecm9IMTL8l1OPA07
9EXhucT02wYa5WSWEWQ21Jy7tPS+YN9GX7stlELXMk8G8whkm1p7XV70Jas6MAUCPjhdZGRXGoQl
YujLmGb1nCzs9yRIBQkcl7AOn1hjFbOeaFvmFgomTzu3WZZALmDg09TMdN26uXUicq80n+ekHZxk
c1jXklZCq2ZtazAiGies1o1ZN2vQaqhPegTh8wnUxZ3q8NetWTkpj+f0nRb8vxKNfdbq5B4pZzoJ
Ks++Jh9Qs9L0SrVaHUOsEqlNphJBWF6+bQZNP6jaM4+uEeI1SYRzztnQLpbtXOxWYxxFjtyqSsJ3
o6qny4RaaU8K5UdLatQpcVzaf5kNpbzuhm9GpQoIlcReSCeOXfeyfBTGuD9aty6ehs7bRqYnX/n2
5SIKgeDjmuMUtzz0LBRlla6aGVRvCv85KwkKCOg+rCZJMUsCa8oFHAumkl69CTUEsp0mVgZnlicD
sxGDGld/wQyC3cyIi01dUHwWdOLPU2ecPB3V6YTr9Di1AdAnbFM+qymWnecmsPR3exqPA67Ibs7K
SjSeWsSEYMSKsFpY95AKx53eoQIpTHTPHcJdBNjxCPF3jijS0h6iYzYDtrzR2A021vomiAqMrOwq
yUDieaQjpY7S3988T9P6DttZEneSLDCQwo7dUUdDRPosNhLbTjdR5Gts7xy7fZl84si+a5aGbI17
8Dp/NvRphCCa2e6YjgBGkTM2Q+u8iNF/DcgzvAnOibg4nXONeYghc73pe1olmGMHCsQR9ZOGucMu
oMToxBU8UPFvuBKQbxSaTy+V/+5YafJVJyT/1s7OCFHKFFrqfb/jcRIHFELEnuvsE0GalbeoDvWv
IcpZQhDqrScVg5Owg391hS+YI3l41ghXSEaDCWkuEHk2BrzHMY7kboJKTkemKjaA1PyDj1nknRMP
bdKBrOxVWVsl+tZ03Gt6Oe2TWr32Qj+RHs/ztlBuDgroesrs9kox0B4SvTl2ov+ombj+BaW2DoPV
kscbxhHhKirzr4ioxq2pD5yDCUp4+o76lB29V78cb8uDbo2knZA7RVYXbKNcT26cWTlcj9EzOwn0
1nCy2DCD/Pj9/LUof9ft54bRCGdLBFpBlBwc+K+buMMki0aAd1F0nMviND8MRDkTam480FvnO9gK
7bZUI8tIq6Goa7uDW07hkwLWVOBBdqbA+MW6wVBgssb95Dt/+87S3mjqAwGaXy+ozDlNY65h03wJ
ksp7ykgtjfPoaJLvtcJM1iDvxs8exPbWSnKERszsb8z1H/MOfuwi0FiE5twtzcR8HmoOx9f6bxPY
uMu5jB/Ly+1VUhyW2x2vMEPHuZXjsJPXzIe2ocnYGWmER7+/wEuHerT2/bcpeAnHPt4YyhfPogKK
ZKWoDld0vMh9EZq3/97bQgQs1RpX9oPqOj6g4J1wqNreNiNhd5c5OGlqBlvU1m5z0PjnA7JjwCWw
rNZ9jao5m5x9kOOLXBla+gfLM/z3gHYEpfiEnLb1c3oJvZj2Bari1wLI8XGcQxxB5ILr0vWNxNyE
Jr946DOXtjRa57zsAN8JQcsijQ3LOim/3pEnYt5I5iC9r8XHNnims7Yah8iMJjxYbadttETIzYQt
+h4I4y+/Hdoqr4NOkwfgQjhE7mYaK+MVsAPd5NaST1lVnSJlfLg0TJ+0HlFIZahfg4pJvqOz0Hkf
35Bkez5bTUkZXFVHqD2G3AAPMPIEk87ODrix92g7ROypVqCp1BhMBq72BmG93ijXPrDJfGWIqz+m
kT421g2y3BBSgWGdV+/WRMBJHPRbxaSkawhYnXCzMlLn6Iz7mdRvy6k4yTVJdcnSafzta9qqH80U
efJXBAbtXvZo/Poh8i6hGFBX9zMnLBSXzCN7ybYiFJnwoODcQrtC49j4/KL0zazghfDfRn2X4B45
VDHDZhIgNlYvhqdl7cQXxJQhTUELWhpGnolxLMCFRzlvyWaSdpsycbaZDMafQwIQKi6d3fe1Zva4
rgvb/kmcoofp0IJ2U3T4UDpmoJMzYhDTAnUYSvNnn6h0C/OCENWiP+Gp45AR4eTSJ8s+xRb6j5qc
hJWl0VlKk+QPL7T1odsG5VnjnA2IOjU9n6NmOv1B10vM9JkN1p4svBhzYmmG5lNZRngGzLZ6kodS
J+ZMYyyxJW8FpUFvr6ypo8dgOSVGRF07hJJKuVIa0pZ5l64Ji4Khx30x2LrcKAs8iCfbNSKG4eb6
zVnIfT6Y3Z3s3HTdJIkPupqTUoFfZnm1lqWQhqj+ldtmugnmlSE0CiwIrtOfsmEmHafFtp65FPRV
JPrWyfwdWcBa1WZhF/O2c9WZQYyad4hvnW9CHpP4Z5eXLcNVtvWsgz0O9d3Xqb77yNqWqTAO3rJS
tWTdNUysd42JN8efmbKy9uAgOxH5AX5w0MlK54D+NXZkBBWp8bn8VsN0gr1t5DTh6ci9I/rtr2Zj
bvOQu7Y2jPZIqiEJb6P/O+rsV6v3+2dXchskYcyMF7Ezp/FB3PGmztCM9mbK8WjWpbu3Byf7GgUi
x6TM8Keq2thGfV4/xhLBUaL3zq2X4acGU/NrgEuMlkFXe4OLYaXaodgBvAcuM988AyUTxgC8pGkT
reNK5c9ZXRH9i0qrdET7JCQTQKNwn31jBKo5d4ZJydzUfhldevS9N2jkX5oe9McaQBlNbql/9TVk
ExJ3NhOAw0tGXjodNI7elmTTVhwWN6Y3W3Nif3gsLw0jShRYxFW28ySeQKf+kGFkPUcZR6E0srVD
YaYVdgYOXAGlwFlzqmvcQE8dhLiX4K+BgPFkiQeebQ1XzAybHq7j2kmt5lgYIE/bFI59PicATbh7
8V1Ay8w9fkRWoHCxJz05RiakDFnmuGPn5b4xvF+AIr2XzmFRMMt4nleCYHeFwcICLebUVLGLQaKx
UeHVAeNs2L1jUNpAVpCOEY3gctZ1p5XvN8mlK3DrmUbx7oxi+LWsAAyv6vOA43fbN9wZo13LjS4R
QHcmy79IB3+TY8TB4+fmt7qIJUdq1q5ctcjHLWLfACmxJpso9ghUGyTaCheRAgb1HPdxWRaXpEsm
GBsjStZIPerZxFfiTtsYfs2PCDSoTaopt36GHymu2uGa/utYTN3s02vH/hYkpbcuM6c4gNvHIM22
ugqwDj/bTnMNEARYQ2XcbPRf6xJfz46naBzoW6/GRm1jj7J2ecXb2K6w9uN9X6It0WK4u6nUOZVO
yr3S28Swp6M59OnPbOu2rY9VO/6haxOtK0O2ZN7/gQ6MllGSNuCA+Gl9LdiGHrorpvMNRqkSK38k
2C1CYuZQd/4gh1XfD0Mi8XRO8acOowuhAReUep5IK3rWMZ3tKmkOj+9Xq5SEky/FgNX0WGWABCAU
kjbXQQY49uyx+MISP9D6HzgTQDup7fIAQyE6Z77NUWjee3UW2o3g6L5d9mP8U/wQnJX6oUfOyq1H
bekgy+5+xTpN2ng+jutOh8lVaAhHaxeL5UAI+sil2eXOS9I46K5Gh+duoKOe1zyA361+S7pQXtsG
TXkAC2CJJJhsSuuJXM9DCFRkBeaHyQvFgm1WdzpkwaYNMJVqfMfWMlQMXnqmdOnhJaq9+F516mB3
2hOY15Tpl4RPkiB+wTVEWxXAba0V9ksa1BLTUUvQdVz066XglHF69+NeXCLRINNDkHVcitRKWIhX
o+RFjfflWi99XLtK1XB/0uFOl9Q7LyUqUGqkYK55CYi+vXOnGRuaxC0JFoD5laexIc5OsSVEkGmo
vdU6zAkBXpp7peJNN3ivFrfRsy0T54oZ4LnVjf4oLeNCr7Ze9wjuThMEOPSLmjj3TvTeROW2dkYs
3mVvX3zT+ay8gStiPkJZhI/7ajLO0BrasyjXpcBxFtl0I0GMUPnoMbxTOZxK4T8cYCrEno76Gjsf
75bULqAXkytsPxoJiP/RyzmYXUw8pElr2DfE8BKVaKYdCW+xx965xHnTbL47BAzBPDBot7Qz3pOx
AIooc3Erme9e29DtTsMnF2PFlhZo93iyMVNY07sp0a6j4ACx6/aIzZqow0b6iFoM+z6uhCg3N9KH
sYDCKzwrFKqoyfP5nU01imX+YnIdHl2l/C22GRshltqOYDucNtceuWnztvhusE4GR3wsS/vUde8D
UVVTmhn3AaHfujBwldYTcZuOYz3XPZwpN+TYM9HCOemR9tuv9I8p0eMvx2fkW/aAelDXvKINaDrk
Ny4s7LveNG8UVsPFLmSzDwl3gOpHm2hMgbgYulRHU9irUeDCHguInd8HXK1KPjXu0Y+y8adVkgn3
Sg8UdOhYfzZ6rm5T25OkJGLk89abJwH9d2MRPzAqelszpzfWT170aM7FZdk+lA8p53vxz9wp3Fvz
aM7vRH5dPhI9LlOJI/MQxtJ+aG310etm8kOgIfUGdc9s5JsBzsW2ApjPk9b4vf5mrAaHzh/8ekW1
v+M7dg4Hxllrm5zxFx7oDVWHHs7OeYi1+Ez1Q8ADKhdpHIepTZ6pBdJ3os2CtNHfvcI9JGDfLN/t
ppVJdzWqkCCPmTFclDMibxiiAf1a9yp8A1KLal4wpDBHwGsKzSJS77RgsDi36piGAGeW68SMsLF3
w8ZtspIwhRwQuAztVZZFv5dSyk7ar6T8XH4T2iXjpbRZElX/EqeTGbDEDekVnfWe5pKxIWeQiYHG
wKGMIIPZZTFcaZsN16WBwGQXCAcX26ogGPlC9vG/xmAUF5ldehuTeil7KDx8AwKfN8B6ZP17kUiX
tnmmyZ0xTPL5e2GO3bVp4SxeLi4NPmmOYl81OPjR91rR0eg4PSBqKl6xTtsccBXV6BhM5pojSXQt
+zdma6tIhdS2ufEz7kCfO0P9x51vwwwR055kAqI3oeS9wMBYDXUbXjhhAeGSbNlxcxwcXHlF43zk
Uai9jz4Hi5h3E+1BFtw9jqLw48zo95S+m8Tw/Jk6lhC9y8pnf8woSwl/PiyLo6788GO0yne3GvKn
Ona1J4BjT6JS4kfaMGbHAhbtDKwWPxJ/QEim6Qk4KUXdiIhs3sPRJV9TQFjjUqDNDxWAkxHNxnEp
A3WT/KK8tNRVi0dQTkHz7uMFWbaZKYV3bdt9qxEVSQzBd9yHb+skQdewXsJuG+QJ+rExr3aOYChE
AbldQi/yrnVO1SBezGjxP+gGHi8Md7Juzv891AWJBTqDrjNK0DuqFJM+RZxdRqsy9plbsjiPAGeB
iG78kMHlsjG2o2beOI23h4Io0nXBLO8v8V0Ay8YW3LggcDWKYSf6jNUvemUnDJbjdp8GvGX4YNTJ
1Of6SqCqrYKEiT49Lsonu1p7U4oqgs40KXHzgc7qupOMEw0SpV1izQ+hsOglY6sac0Ki19m+tOlB
VBWH/3Buq6bKqWhP9Y/cd829DPhpLiq6lenW3YP2VnXX256nN0TJz3KCTKZJdIg0mVlvrO45bdtr
q6bpDqwbMG+ObzxBJXVimmm/su+Em8BCctwHDn0VjgxL6eNO3SGaQ61dfRQHF5oJDRGsIlXkDgeh
sHzUuezO/eTHm9nOial2gDxdkpeALu6rJaZzLV3apFxr2Vufn4IlzwsrJ9Ce1IMiVNuYbSDPRlKb
jnWl6u8dXiuRwnauwClqGn+Xi0m4EOBSyf3n6LJ9KmX6O6dE3Vg04VgQrI8sjOEa8dKys25SS49/
jMCmYmv8wXp2iJ02XUeZ7rxY0fSagyE40b5rX9CQhqfl4itcsFZNnb9npmNCV0erZ2iBs29TZFYo
hck8/+Nm+QEmBIbG4Tq3Cr8nEnhm4TxWUXwUrW1sQslJOMmm7kYA5JNvVdnRiKTHHu9HV9sHfwPo
NnDApknyMdcuJgvAG5ZYFakornaIpAfyzTVRVXRc3oZWQ/DtDMaFCRpzad/idNAS10epvCYUN9zr
qgjXS0RbnXBAo4XwCh/K2+OAiNdu5+D2onL0bE8/6PhCSNcrnsXEnCqp9KfILd0/utveegtUSkcD
bsO5c02lZj44hnrHquKQm1LnRkOmvdYM6VflgLgCduo1q/1HY0lajAktsKWXCuMwLh+2GOLtWMo/
QKxmjGZHDFOMIwoZlUJuTTRbkcsnVVG1A//LkJnp5luYh+mOP5I0kvln+PpaWeFWhNJ6owb5kxV0
kZHAT+A2KMx1coj3Y9BHl6We++4sND8rEt2eW5usoNnGrhXmeWm6WhyA5+anp5zZ61P+o7HZo0K3
guuoyA9YLrLlVLSsjppNnKIy0W4tX8u8/8fcmSxHjmRZ9ldSYt2IUoVibKlMkbLZSOM8cwOhkwzM
84yv7wNGVKW7uQvZmYuW3qSkB90Jg0Ghw3v3nltScUmsq6m0H4a5km8kfrl3YuySIIA3HAbuaUY7
fInKPqcMBx6jghL+8Uc9dIieSYWYmYhPMTzCh5ZDKW7K8QTp3ikG3OzSIjrmUrLYf1xvckDyhpFR
rrxM9JeWMEOkSQQaADYXi7wlhceKxvA6zIpLSw8wFaYuT6ueVbmiXgkrbNb+2OVb1Bf9gtCIR6Ty
uJlG1vmPN9oszbNSkR2mTedSttab56VXmK9bFv3SoYZ4Wtidesin7BoLMKzb3u7okYADi+IGHXuU
lXtzjL7FTZ7uJTyZ88ZD48Tqscd3CtpWUP0gXnDlm80fgorctYPbkJROJUmooRL18Qg/rmV2RBZ4
nC4OgS26w8f/MyxcdX9WPC303Nhl6ouEXOBtplP+LTN5C1vFOyMfGDqmR8vh42+YSPDiBG6G43Py
Dx1vRHSFUzRspq3WoUcHWh6e+7y4WxIAUEzNE5qVxC8TOqyPOKmJ+IWyjsnuQyL8aKNbmjM9OEPq
Wb37+MgpDaBdb50II5w2f76e/szBr+CvFmkXLz+mdxRNBTGzfnmafGRqIsE0DmH+XtmB8yTwEG8K
hPI6kTKgheJNH+nRSZcON2k93BtsKT+OMVkyTuedhrK82vhtyRlUDOoQdPnEMYb/n+r0S+OHBCzz
GaKgb71Cc/rnNqVwiTXX3bC/zATvi9Vkj7GOlN0KOTeS8Z1sP7avmHpdtgR2t2mSG6URTlHOGK+P
Ny7jOIwvnjL9WF11NAROR2N8DTFtX2Jjsi/TZAr3tSHhHsfDSyGSM1Ar9BUkcRoMVUmFk/8xcZKf
5+3Auddd6J2l302OuPxztTcc/aBgyXQcds/rzKiuLEbKUneI0vgomhsJ2vGehTJMndOWTQ6VG9ge
vsysi88DVfU5hfQot5bUZMNyLYP103WO8ryzNMrLsBLmCq282jt2TwsTZyb/8RFEWr7ocg/8TC0b
wkuZ7XMbKZBwbbogH4w3cl0cEoRCVGZ6S/oYkqAlE4R5MCFZaTjSaNO6mzobrwIEH8svPvwvQ2kR
YZqmZSiprKMU0rLllOFMaPxBQcSLyLgX5mCwsCTRjTbcBBX2UvbxEjkGDJ2I5t56yGpguTkbBtGq
E+niBQ1dkoH43C4mSIKYOqIBb2XOjuQjp5VMtO0Xn/oXEdCUIYQw+cIRGkj7x+zUAWtzFMYRDYsK
CS/IbnJrDIJh0WdgLU5hJHekXC5k1E53tdQIu5m0R8mR/Qy79zshRQQWRrF9CDREi7rJPrm2uoJt
A4Ab19aYlgL/JOz9HXig8eHzD//x4b4fL8CNBDZl3aFlwac3jz48JEBLjaNfrfXeXzk+7IEswGEy
R959tDsoZ9rIut+MikAbIjLZ0Xc5CQhwbXKsVie1YT6xKpM1oBptDdTm/osP6BwN6PkDwo+kOWu4
yjT0OZb39YUFwa///pv8Xxp2dcLGA9720R2Xouy9fQAIhFOzhhyvpbY+KPMWt2B5Amo+vghpr/jw
NLXbsoEn5I3FM3Sx57FuNymCnDMk1c7i4zP+x+vwv/13oFDJ6OdZ/Y//5M+veQEMByDl0R//cf7S
Ne/lf87/5n/+zo//4h/b9/z8JX2vP/1LZzeb2+O/8MMv5cJ/fbDVS/Pywx/WWQMO9qp9r8br97pN
mo8PwC3Mf/P/9od/e//4Lbdj8f73317zlsM1v80P8+y3v360f+OL59X9j+9//V8/m2/w77/9V+XP
vyV7Of4n7y918/ffNFP9bpm0fh1edde0heK39e8fP7LV78Rp0eiziB3SCX+zfvtblldNwD/T5e+2
azm2Q3C15dq6xc/qvP34mWn+Lkxb8W8dB+uIq5zf/vvj/fAA//lA/5a16SVwmYZxxC/6bha1DBMN
gZjnUGZR1kHrKIq80RPqW3k/7VXGImySx73LDNBl2vV3X8tf1/3+OvOE9s+37+frHA3ulvNpm4JS
WhPFYS1rEeHd4DCV+X+O0B8G6JfXsRUvkmHaOhHrP75EZMQ2VeGYAT6EVv8mWS0vZJBTtf38duZf
c3Q7XIDyI/0qYFXuUUS2GTl4F0wUqigocIs5FMd9vVpkelAtaw31IyrPYPv5NXXxq4tCVnEM3aZw
c3zRWg9k1ZocTqIEKgDhgxqi/qUcHJYuP/cFluNGEbtG3raA70vyYLB1dLfunpq4swDSCajCpPCV
uarQ+TTo1RQPBWZL10Uu+RxFVYKPKBo2oNmYa7eAOOgxt5D6Tj6/lR+nuo/RoBvf3cnRUwo8IFST
zlNqS7UuSshhUZhsdYosnOCCN9KpBlCy+cPnV5U/rl9/XtaUuqWr+cXS5dFTawrbiexUYYuFjQoG
4hKb7gmwVNJCe+Ks7PQhD+0zs4qhPg+A52BwE0P6xQj9MYD85w9xdO+1FpNdQCDjmrPmUD6RFB8B
Y5WKWscj8kHkjF9c8BevuI4c2TSFRQ2ZO//xlYixiomBoIE1glEOb02aA7uKcDEja3MCbM+WBjT5
i4se36UtBIH1pu1YUipdd4/u0tXidBwSOO94dFFcduaceeDb+ygbu83nj/XoUkxdwlaGQA2lW640
naOpxdJHoB+OnPbxkL/6TlCedHrs7+jGu/efX8k6fgWPr+UeTZeYk+Q0pWOxj6LETC/NoI4LY+dx
Yiix2DdYea5rmZaCjFSoQdAPWKFnX1GjmlGn/DN57YsiFBIsilGwcOxG5A40nPOSvjs5xj6UaaTm
nFCtidLYRMUYlIdofajTI+79p0F2dKeWYzqZek+wGqBjtKbUbwljRQge5usi9CvLWFd1GHjxrixo
wgcEXegxeVA985N1gIun1W+O72dxvqDl63NeyyIxhBlY6iLL33oyNS1qANWsdrhMIz9BpAKym/Gz
yf2WHjJ6E9CF4DjXmkR5ghjDItET0GB/UdpELBApnQaW96pkbfcXWWo2iaIAOZYpEALRliAnyxRf
S7GaHJSyZ3S13ODCnMB67FiuXDgQcWW7nHhj8ZTIkZgfegarsqK6iFYLhwkCnRoFbpeWdznn2AXi
2Ws9chpYp0ZfxTBx8tbaILIDBxG15QjMZrSCFGUdKfDXI24u95r/qp1niZZ1O8shLXA5BTm52LaA
Q0Lvt6reLHyI+IPyqVO7ljHov0yDRYTFIiuFFqyymIhQnFpWE627qWwLDokIcFYNRtR2NeLZGrcG
NlHvnNqbgzi/ZWxso8YLw5FjeUaAn5kh8Vz4hmfoVyicLe8iMJtsHDaWN5LsvODNoRPrmwh71xMZ
SVDeCI4zawAaThm1y4ojAqoCnFFpvKXCXhUY5L0YQeQoHJICqfCwyDau4WpLhXYnO/O0RsHiJ9vW
aMm8cjqbiLo6dcSK3tWkLpD5oZ1EHjFAsce/ZbGXnNo4N3HCSLz305JcSWMixBlNVHFGno4MwMH5
TvxE8MvgXGBsQB2Rt1rsnSpgvGjG0qpKroJecEaBmBvJ2b/RmZn23DjMR2eRppkvjGQAPv5YVGpv
+K2VPzuFV5o34yji5EpzE8KVlrST8QhHSRKrywakfrxPmrHSyMkhgH1BJbou1/WELeisiOw+2WVk
yKSIazSokvS6gFGRuUbbuy5dUAjNiNnHVxFFCN0TKdGdep9hPEsy8JGNryO7XJtyjrLJPW0o1qLP
MjKFksJN6VjIyRUrw2qDsDttYtR6bNNpLphro4dfF2xtPUiNmtasirLnycsnCAvlaFBknnxhQaK1
M4NUFaeEJOEM3kUqOxm/GHgDEBU3GFcp0NnCVMUfI3AheZ2UmJ03cOE6sfbaDBssbYKeXLNMS2S2
E8hb79NgsglA6gPFiUWBeXgpJwtoDEQwp3/sEtvQbgrdA3mjoqLoV3ntdAZWhLhgNHsW84fG5rPe
aeB4MBfbvS42lKMRvYUlb/667Tkx06W32nSFJ42WZzoyFXF09Qky81SDeESE7hyQ4YzCv8DEXGBB
sKnepmxFyAZ0KeJDS+pasJQd6Yw5iadpZz1QVM5rXEv0lFRRoTYKaAYfPNoOAuLFqJeGs4Vp5lcp
9iJDQWzXDS9wd1WSYBA/gwLF2fIyRUbZ+xtSJeiaWCwZ5Vor6CBCj9fShvY94jOHigjSwSnPImdX
2+GoukUteD7lBlZSjh0hzZpylAt3yDqCVPTRJ5ll2QGJS8gbAu5WMciUX4JMKj2NMOsEFFsc7okY
o+6xcNyA9CkwSIb1oDzgYI91PKbhrROG1DLnUpfrI6SwjSw+NyqYpxBbK1twnkPKNoQ8t9gatiJq
Czhinixj7D9NRYzsSiejezjgR7blsI4t2l18C3U7R6dRkyVmY1HaQ4cnMZ9cnsfWKZRsnlOPJKxV
aQByfKHzg0Y+oVODRlr6fgoR0MC1f1UkWTiuvc4Iik0vcrt8xTcQzO0SS4vuenrG3TmCqaQ908KW
PPtUYLc6T6Ue6EuntEztAgxP4MJYsCIHO51KMGslGHjYp1aMiHVnUzq4JBpywt5f+EYHw3/w/T2y
FzzOwMThdBTEWTlLu7RNgK4FqAD403oNyjoWmO7A89jdMrdZ/C4g5Hp0/Qa37DYiR2/Eq9K4pMUg
WTGya+ZJzXj2Svy6G18fMo8+uMLaTaJDX72UmsdqwU4i1Q+V2aZhvgumMbQyYIl1Q2sEMLJpI59F
KXAaa/74TYpUdJBbhsGiC91AkaXAkNmHWlFB20BDgEwTFwlAnMHMC/3eng0DS1JMYrmqAzFCVDbl
aF1KaFruDf6tkiipNuupvCE48/t4H9JLF1CGyiHf9Uitqm1BLa0Hpaql5nqglBafdqE9VgTGx954
4mWkX22HbHSa68EHFnQJXa9DP0KZg/L5qk3TnIopmtCa1IRp8oN8W1AvJJGJwk2YX0w20qcTF2Ng
c0V50HTo60OspDO24Pc40FhxXgz9N5yKlnaKIlZCT3Fq8RyHRpJu0DdFsxWmaxTWryR3c/xgvD0+
3lzheoh5beR5Z5XTSi9dNpHl9muyRFNwZXGNkWzF3Nq1h8iWGEamuhrrEx0oH0iaUvgFuw3TGAlV
KWbGA84Phio4M4rqp3U5hh2YKD/XxE0e5CEwbFRkZJeQfEzMkw6cAFypfaXm7YC/8TuX0FZSoQ0F
doFVx0qZ8EJT62bpT6sa/9Jkr9Fl26LLsdIwkYl2Y6YWrK7c1xSVLl2nmo0ENlQ5wGpy4LUgemJH
JeBzyAmDxV1gWpND3UVViXykId5mBGx6A0pl+voliDGmhis3Ac8PXb+lBlGtncar2/ZAadQUr35o
Vmm/1vyG/ThA/YotVuMkWldv/DwfvHZpZ7UbE7yJNNA9zdIxcvfQSDLYWy5dZZIODKPKS2KWjX5q
WjQ/MZiS7M4AAGQpdCYybggmYmcQ5+S5RuN0G8FqKt8QSvU6vp04tMRLpLpQkc+HOaAn5EnT9FBf
so1Bg9KBNfRIyMP+CXw0s5JKT0+dpp9yZNIuJGNsHSqecAr5Q20ht7KVskxA0BBvJ4WfOjVhm8RM
l/pLBqSyhdaN+WFkI5iFJV+yLFDvFRxJppTqLW1Bzf820BgHNEEalkN/PO5KObDN7UHFkrptcRV2
EUE7bxTiUCGzb8xAIa4DqZc/RmaaSX+jkzs23FkBZeg5HbrutWHTorQjKtLj0QiqakXv8oVhfdbU
XRK3LIULNwmscF8RuUBXw26MsnkdQxR1GbZg+rFA4O0YiBrYb7sbT82p1pIB9HGt+OuG8mZfZKWc
onlQo9k4H6ANlkTUXzp9f1BDdvrHZBjOSto4fmABdnQh9VGrBaHOtTtnqbBSdU+G1dTQVlJJkYnP
UVQO/WPJZpTetjtmMqC5pxrznoiPVPsmfETEr4FV4UmjggPnK8P/XaTeCyQjG5ux7zVFg78ysV0Y
QJJyJwEGdWUWKLVHYSaEQUQAagpU2K7ZRm8+KggCFAZ0qxpBDQPvIXssvwtJ7CrbQbJvMWUPPht0
ChiACqWIGa14W+ryBUUitDzSRiDRPaUjg+hyqEMJBr5K/Vo+qkmztbuIs5RpU8TOG4/sWGre7iox
B48Eu7bWRWqvVcYStu+cOkeyWwlRd88dWNERLvEQTndWK3KKHbVl9EihfbzyLp6XPg2ITZuQ0D7R
+MU0iZzKIUbWd325VKq3CuyXY8h0yF6ZGthDzYGCVKoaQbkDNadKEMgW5dgT661N47K3UtXuQ7er
5ZZVo7O6bcj5AJUA7N1E3VKIomK9MPvKdy7dhkxrjm2aX8TPrRY6c7EhjCSkjNpXjv2QjqjsrkJO
xhHkgmgUJKcW/Orh1Wabj30u9cbDWE6u8VRFOhz2oQdUeRvWmiCuECyaVr3GQIvyKwAuvRhpXFbV
gILdo1rFKcHJlPbedWGU3WS0FW3CKKELntWlnyZvTiNkFu1tV7NperNWhAl0HtIBmx3ZbZzF1qPT
qalesPWbuttyiuElL9BuquGc10Qz31ory2yi2CJ2yzz0ssJ8S2Pf65uLdOqNOTNDulWNhCTShjeY
HBXwSWqgNIPikTMBcAEVI+1bmLgT6tMBTWBfrscInJCziJDPZEBJ4Ko4lfHcouWT2knusYysvjjM
/1hN4ygP/GguGkhKqS61zx/LIpNAdNvB0dx35SPm5kmCe+R9Iazo8+scVT5/us5cnvmurO9Z3AAY
nWkvQNo0bHYWJCJ+dZGjghp0cCoPFnsOnfVQGuqospXOGNDJEGJfaBNmBALVwZVf6tZ4nofoCOPh
VK/kFzXQuRL+fRH046KQSF2Jo3cuJB8VlgSF+Swz9WmvWaQiNLlx0oz+U4lyTQRMc3GRXY8QJLKI
eWDCQexj3v78uz0qbf30CfQfv9t8opApWp4hcW+7eFC7wsFYFRKKZAAO+VcfJN8x3BHboYCo67QK
f7zYCCUl61xjwoia7GwPVAc5q5/fz09j5egS82P+bqwkI6DasTanPfFEB0Cdm6CLv7iLX31lhpC6
pHVgMbMcjZQwCw1Wd6plvXHKS7tgeuMQeKUK8+xfvxdDSlNnbaL4eDw6+pEwwzEbpn3E/KvSaB9Z
7ReX+HnU65SsqeSig8GKYh1V/oC8soVQ1dy8uBjwSxvdVVlcJZZYOOOhA7/w+R39YsDP16PdPA94
aqlH3x30hjQbBVhFqx0JMC8WSOJYOB+7djxFqkd7dkbsnEzaWwQB8/OL/1TlRCDz3bXnjtD3Q6Oe
tChKG65dwzFNniOyNZL+i+H389j48RpHIzx1m4lVhe8TClI2vnm4BUpAz0+f38lXVzka5F4NE8aK
uBOzy0k33KSZ2CT0nFoshZ9f6efX6cf7ORofMwsEdR33Y4SErgSvRvev9TGYf+YL0EOxaJ8xER7d
CpWKIBMT3TOXQGmQ3ZNC9XUPvBv0wGMBRufz+/n1N/fPyx3dD0Yh35Ac2Papb7GLPCcvj2rnUsT/
zntlSVsx00lXP+4Y6FOsOX7WzONcv8e6PLfL8Q+hMxjPtSaluvLVWvLLN/m7Kx5N5A0i2GAKGBMR
tTjM6ouw2rv5CxWkhV6eyOmrnsg8kr/r380PjhtjA6BorhrquJXmJE3OwbPt92kfeIvZPph9AFsW
Q2w/g70SXzy547fXlvScTNbcudPLnHj05Mj8LmyT0st+Ql18MjXsAvsBpnZQwIf5fJD88lI2KxU6
YktIcbQq08ft+yaPeppc8elUkhwhqfBxAD///Dry+O36uKfvLjR/kO8Wq9iZ2x7t0O8rG8flzEdv
NEzF5vBAwrV+A862nXaRzJfSHftVQuqVjiZtpw8KDE0mcKz5HvGQ0qy+6pT+4qNx866wyTWl52XZ
RxP1SBkrMvFw71m07wpCi9iGv7WxfpqIc6X3l8qAdRVc+BcG6RXUdzlbJfauTKyXL76jo5YtpJP5
g9gWQiUpdEMcPXfVeGkxdCYR9rB+2GUTZx1sQk/blRP167aIUML6W4PToKvdfH7tX44Dx9RZGtmb
Oced8JGDkJrpYGtLJ0Ajw1y1rbOoOM3gcbb/zvD+57WMozFHw7kqEspZe9VX2PI1AIA+Dub83xja
LvsJwdSEKuJYwlNgu6X0G/T7AYMc2SmXTkOqt93ef/7N/Wpgz5ODQuKkTKbAHwd2mVCI6IQBL1MA
xiiyxpmV7d0X39nxZD6/Pt9f5ej1CUSUDF6hdXtFbWjhjekm9vCeh5P12jtj+O9cjWEgWKq48PFu
rHDsPJA5cb2GT46B3U0AYIrRXmHfntap23ubf+M7BDjIqUSgbTneLEeMNwMDa7dPlHxF7dZsRE3m
++cXOZ7F+QrZ9SmTyU4ZKFiO3i4iXBGYalq7N4iggJu5bMiIBELQAbtROE4+v5r6xRvF2yzZ+rvz
Gcs+Wu0Nv7StOhrrfRmMXXWJkd2J0GZbBOgRbkarkR2gHZomLpmwN+zTya9iEA+gPEyyzVrGmrhE
0R80yRLhgZTRBu9mX8a7CB5OFp+29E8j6ywJcjWrEj1itxYkGKXTgSjEWmwNIiwuajMXMlx1YiJS
eUlbLizk3gum3jeo+eqkwOVT6PePVLsDdByOk+Zw7Ia+lAXGhKIghcRbNtTwiEdyhSjEAc9asA2Z
i/P6MrMcSHxffXE/z4J00hW0i7k7z0x0tK/UHaemCmD4+zQ2yG+KFPlEc92I2m0FsSZpFgmy7THt
Kfipaz/U91XjII8PD7ivwwXzwaIBskgJ8z6dX5agxlMaFitqtwRZts9VEB1KkV+ogJWOPcNbXOnP
foCt26eZE3jZqs2IKfx8OHyoRb7fQ8CK1hmAs6QQ6RQqzh+niTF3ig5BcrBPKh+PMe1M6k/l1vSL
cNHYw6EGcbZWKTXI3DF20L1XQVkfhkgjqRUy6uef5udXgQ+jWGuQcaEjPH4VUrIZJGRZcrrjEvbR
aJ1qghgYadbnigRl05+2n1/w17dvObzc7GvUT2+40ZmTFUbcflEEpC2Q74K47SGvAB+NGr0zq9pP
tUkb27/oB3BXyXSW5XiUwMh+fJL/V6LE/x81h4b+3cOYNY0/iA4P4bf3KmQr8qeA8UOlOP+LvzSH
9u8U1hkJrg6liwIys+JfkkMpf8dFjxBIch5Xs3D6fySHzu9kWdtwVBUn27mQxI/+Uhwav7MIonPl
0Ku7M43gXxIc8oLM0/I/XxzTRq/jAvWd60aK/vWx5pDcDQLTMYO3Ra1f03/lvenT5LQbcvxCOQV8
Dgoz7Lf2lr1wXj0Tb2nXAy6iqtGuq6lmgFtFv8w7qBbWGTcULCciprdhpucsZsn10BHl3toDhQei
LOA6oc1L8wLDqv+uQM5InaDJzrdvrGg6CWhvL2RInmBvjU90i8njjuytH9PnvlxM+lAs6Mo8R+rg
zxDr2mcr4IrwUqBtWLoTUdFtSPysed7wmqwU0o+FP/oPYUg4DZKyNvQ3Si+JUJJLFgfwueR1LzqM
4ajrC+CS3kaEo7uUnX02IfIVkrKnBTGSJMU7V2933uReIaZ4p9f5zcY0mYryAiZCiQ0vcIlBPYf6
AOAIy+oiMofzqHQOMgJtCl53n6djcBLq470WENEWOExCygoevLzgfCBfmdbwDpXd3m8qFDMAz5I7
2lt3WIirrYMSzZwKQuakfpMXxAJoAdCcpnpGGCkXpMy8EPW7VFO3GnTg8U3OL5cEFUAIAkyNnA1v
L3zIOkVORwxHP8gtVLt7H3VzIYg1b0cy+ZL0TdXkp/ThPG81JUqKbJvmY79MrA+NkQ1eDv/UpMpT
WaY7W2T7QLTPGj6Qxod06JZbmVCjt9v6ovavjIbmRD7d0OKO50o6HjIbKc6zT6JsPGFGcuQCT+Np
ATGNEB99nekZpOcZVtm4L/BtscQ44ynktxvOjthUBjpV1NfnjKAyg4g5HWRGfmtkqtOhJ2CkHAax
zip12QLtK26RBAXL+VdFUj3GbnSSJIfBBFlS6RjFCSyBa06XLiXFcwlOYJu42a3hwNTmMHegn7/M
Yyq4AYF20SB4M3xglGZnLgB5+ytKyc9DY1SbUl2VNU0M17O0fY/7x85YCnFlDk0yIj+Ch5u3GyvL
32EqspnZp0WzKwI/R0NOpykALdJPaqdH/pWml2AKJs7dKQDIRYjjWsWHaMrtBWFy8RrSxDsAgWWq
23j9cLwvOevQ5Gsv7Fy7RJHBGLSh6KZFei61eK+loljR87JK7bmypbvAcBlvmrG/PfNK7JiB5py5
iQFDT57qDaAub7JfoAhfBIG6z9vkXQuzdhnIlMShLNs7YfwGK7xeN47xRx6WB8Ck9z2DyxonwmQD
DtHYqogiLRwXu2D63JXgkIJ4wTZ+rw3wZDyvXc/Gmk2ZdTdYeiE2azRVIqtZtECzVppv6QvwM2sC
oO/Y+9ub0rBuJ32tl9G67op1bdcbRCVvALyHpdN6sFMA0dGQBYNXXdg2OPwKPmOt1yQeZPHeFjX9
d1pLuq8t8AdBwvSJLcm09t7Fc3uC8T9aOMklr6ROp9G8jxsl1miubhj2pG0Ee1ur7oRbnCCYQ8EX
8QhDpF4QF26iSkdrHBENlDunTkymlFsaMN8dKHX6tvCILMyyu6YFR4UF+M728psAqZQjndcWgQGd
LEw9k389/7Cr02QHsH/hwAQZe/8hkPVjEPoXeZT1Kw3enx2SRUH0W7+y0u7GrDvIaLK681V6AXUo
nYl9eLJILaRIduhifOJZmm+FVK9jWeHDJH6sd6Ice2K5TYNqM4jB2U5e8eQaNWnyqGAQtiwQogHT
sXHZJFBI1Uh2kWegmmxBCysF6jO+txKYg30taBM5D9OIDY7AxGfbc8gAHFttVSqc1K69dYVmbIkC
5ECP4XPqpg3aQ7Gp5s6tPQ7kOe6zpE8xzKRPRiFJ0fH763ZGUmm686h51VmdE3mn2wfV1cR+FdOy
0shUcrXwxhPOAWHZAUMbYLAJB4vXEljAGT5s9PehMnZoBg6V363hEW1ZR5+cJLqKPXav+iFspbVK
2bLjyoYSXXTGrZ66Oz9QpAd5400zCrLPexdFR3PquCSfT/Yu6NtdbRo3tYR+qHlqUw4EBOSNuWvM
6TUIMeFN/UXlVM/gii9TTz3apKksO6Y2cgPBvHlDBWbhj8ozT4rWJmTMtDf2aG3gn4MLnVmq9BRf
PLO8iDxe7K5WCjhdXm+CvIETmHfnnDloqAAXtEqnWQ51cAnWGi2fVvbwoi9KmvALlw7ziKxXH3KW
sT5AXgF7aYCJgV3Ve2rG4VB8EIcCMDGjvRO0Tlnm1GWWGWdj5o/rqjvpDfUagIlcdUO17Ww6i1BC
IEV16CsDedn5OUM+aZ/dXNc3RAdfIU1gfe1uukk/CwlrWzT17HyFTTsoH26j3S6HoEMiWhCRxDSx
qk0fNI7dvXDwD6hAtft49rIP2dvsGFoB4XtOZfYuZ+WX2Tu3uZoI0Zq/0CpXl5UZPdt6H0M7Ybyh
svIXot6MTk76ZkTQvISgZXRK59GGzxCNTkW0qoJU4st2mGy0cp+l2k2SFPaij8Nz1AjOLuqGlUHm
g1tN20rXz9hm3PdedDZZ5G95TkdSWmXe6ABHdelfSLO7mTrvbIAkTnQosNp5vem3xrKvSSmHh7TI
rW6pwwPtNfOQw2W3sPesQ10rTx1fvofT9F7XI3L/VdjNpSfQPpRXxQ3qTtYsyTcsM4QL2divDRwa
kHSrk7ZIaZ/r2UqK+MLNx0vXaXYpLd8S6zjUOv+PJIS8hONZLO1wum5zUa9TA9hbimxVACJS2bRy
hrFbqfGeLnKHFzNBElzdIK/AppqdGNAtoLV5K/S4C7oDJxpRZnXW3xdo5cm6E2/Av2OLwOO27ehZ
h2H0MebaCXBOydoIBBk5DdQL1Lrsiqw9+u+cCEwAJCaB85kGKZfMJ0hpGVE6QOt7J7uThIUsXJJs
F3nnXDFDXAxIyjhbhvG2K0iFQfVbA78x1yYTRl3zzxw4WIuuatltAZoG25+vsgE4FARy7HDW8Ob5
TrhBvHaPqLlAYTgzHtNlaEGuKKv80fChe0tY/dKARm7ZJQyE0fpW5PCw4zy+LmVtLUioREVKSZo4
P8/iS4RBx1JoRwvTEY+ZFe8CS7JNdNrT0Je3jRY/pEJd2rzvlTte+JQerjVHJ1hruBcdWwg9bLhR
9gE6ZNslZCLkQxqxo3226OnKKst7mNeNdk6f8jEfGsP9/ITKqmEj24mdZgz2qorlY4ZxOCzcs74S
MDujCvQgm4W2Zxp3q/Q66E1tZY3tY9lbCGobA5GOgd9AUgLJkhu9ndg1NdYFqQG7AWk6Z/1pURAz
oU28ofMjoZp8UqSrUbIf9B1Y+db8uuRW+KBH9Ru5rVuzAPHcMRt6UpjnXcAA0Hr9nVDjg4dWL2++
6YX5bnfshGJojae6Dp7HItdYbVA2GktnTAkkHZVc2CK4sxr11LUt7Gq/vWgKcxuK6MlzWcGIXFlY
e0P3qztOz70COh2Sm9hXkblFNLxCjrnKqirblSI8iYYO07B/Df9yBFBcDUuY07DsFAwJoKdRoF1D
a/WWMEpOGAGMl1kfazcHc9ROipnipoi1xAEJSRm0/wL5vzpw7FiqzoS2XZTfUMc9D13Y7oLGMtii
4Vr0q21Y2Q+ceJaIO/Dfs60SoMqoljQLE6nH0iSEW0yNe1Z4Z5kuDyGbcRRGyxBqZythFsRIIhdx
dCJhLgBy9RlvU2LBkidvII4WmsknK6dmo2VM/bF0X32bnJSwuSx0hRaf/VVNZOzJJHmuZCmC4UX7
7JPrmzXuEhT7LjV4+/rOfSo0VpEGpguYT/tkyDnO3eSmSceWiRI13YU0IDG1J03FQ2+wxi9Vlr6V
+gnygl0nirXU9Xdbb0+tetW3+HYA78cN2PmsjpchO2QUjRw5JDFJMroO2zs7dO/KaE5zs5oNITLw
5ou53RJ30ODLRTIpBF9D+GBW+9G173m77MWgq8dulA9TZm4JVNo5Vr2Pp1fZsylgTYK1cGJ5JvpW
OOvaAL2jH6jbat1WWTuZ0iVr7fKx19ZW2lzm6C2XQZd+Q5vaL1uzhw9m36vETok1ZBJB4Tfrz4q7
+UKV0T6S6XUXoOtc5MZtYBZ3jRd/+5iDO2O81Ef9jpiXjTn9H+rObLdxZNu2X8QNtkHy8ajvJVvu
0i+Enc5k33dBfv0dpGtX1tk4uMB9ucABqgSxk5WSSEasNeeYNPzaMN0Lgz9dkZuxsDLuFIU/MkXx
XlD03cRgn8YfuUyvI7fkqO1vSeqea05fr8RokOVjQ7JljvchfRttgh0GOB6qf24dRnkJQ4i0BJwF
ZoSyzgHoaMTJa+6Y+mSrHj7Oyqfnjk2EMEx64SfIeeNCcvlqGeHFD3HbWmc3Zi4RKkBLR3dlFfnv
Sgn2pcVVE4FYuxgBDcLl4t4+EJfq/qzL4tnxq7ujwa6N5G8cVONaEldGLSBiKBUGiEH1+yjaftFm
n0hMvtDuw3vSnV+pr54BJOxSumo7KVERolJHMQmDPUYdr0C5BdTP3GqMsKskOoJPgfa8fdP06FE1
uA3FjNKgHDSRvPuhwZinzbkHRCOs8rDslynvDOavelYZ1xCDM74DxoPUYvtE6RZcRRrGuXlTPHdR
cGwqnMVRAm0c/PcX+RX83H0q07YUcKtdGotHs6kfCSmqPpwi/bSK8hBb8imK4cCazM1UdKvcTMxl
QCm51REwELp3j3H6IPLUb6rV3pugA1GHRb2wWu5jJtLlSPtULOsWECC77BV+oczoQJOG/s4XUEX4
glqjfzdrfiQpYZSgAxyAJ7gYoKH0RuXtowLNFlfLrY1W8Bym48UTDNotdFlL7E7O1pDmS28FMMjQ
RS8b6GZy8kwMoxms81I+J0zUromD26KU5cGMxRZiEN6nrO6IAC1QPckPJhv9Wm+6s49ErdF/Vr3A
yuAob63rX/owv+lOH11rm9tHAxHJBUvks3cfEfAqEwg+UgVGYpVOdNa7feyFxVtgQljV9eCrBP+Q
A2sj49oyFqGlrpu2tx5aU5yzIOp2eSphtQyQyis/+XK7Zj0aNSGRg7APcE4YbIMRB/NSekuy/oj5
VghsgJ3nW055rtSdEbg3xsbj1uwJiiOgiszw1LW6JbrbZxUS5sogjECaH5i94oNOmJif6tyn/QwQ
wpjcwhjChZLoL3HUHMd+Ct2WVcHXQsZUh8HQVvpgHxgb/jiw/da2V2YEODlJDqYY3h3Fr98dkwBQ
eyCxIEvBQSe047Xmsxr9vUTu4krY/GOALcuV9aqMW3+bp0B3Rf5bc++0GW++8F4MX5GrUrXhqnqP
jHtsqCeb0PKALyPRvcmweOi76iVwfGVf+sW1jnzmy5JbFZ3yZexRYII6s817Rjt8MlddZ0wER/BZ
C70VQRIE93rd0dOMfJsAW9x4+aS8nFjPcZkpKyr1fF2JeQwc9dTr/uOQVb9bbliFGpxMUR3GsQQH
OZJGnjFPyp1ynztGtzL9j9p0n+BzPMdl+FwZ1colr8OB67FQ8vTR7JExqUH+ltTqve+AF8VMxxp7
WUFlXnmCc8ntyw+/IPNPevqjGmuA+hQrOlWjsrAa7UEtC3VRCXArvufkO2e8DYkFE2NoADSoONdM
QvaWjsKAMfTtn4o2BCtz5KLu1NZXr+1URRINgxAjc+9p15wg7d0yXK0+ur/d6PFxVTLbpFFzHbQG
8PbYDxC5b3jOADEXWySm5nroyp+2Rl4ic2C0pyMuRkuvn4KQ5AlLHw+FFlKhqdv20LrcLpqsho1S
b8Z6tFfTzNaYYBDmB10cC71f9OGQq4gErhnbF4EGeQfPcNJlemc6QQqJDpgHjWqAvqi8GFm4ipCe
L1oP3Gkc6S9jzx2/KqONtDw65eFIZllE8lPuPKKMIrqrtR5Ri06+RQuGGsYiJsoIqH9lPWr8gK4+
roAtJu2f+mDcErd4UpCsE8havSSdfqBbHe7G5FUnK4v4JHVVUaaZvkrVqrNFGWVbG1fGDpXsoWlG
/H5eQZU3eZ4mmQZZB8u8hfCVtW20axVczH3S0WPJ+zVFNRtisIbg1qBEE+dy5yR1Rj6FHeKey6+2
yH7LqLsVdrnvR0HuQiBGLj0BF8lxqt+M6gsuA1JbjZMM4nwtapesDWl+qi38pqLGeNBoCAgCz9i7
XUhPrv2sesKkWxkvrVSxqfHa2mtYL8grgRkfJlOUlbbMNcN9HrSMBMyczFrJ317HlIArXzvZYXoj
EeCYEOOy0lMRYTW6SZydcJlzvAPjuK4wQC0iDUSvUNqtG2QPEL1+SdhCyxKjAqhNKO4EGtfU5xZO
L3ZVI46Q4MJVyAiA3iS+ADIPWua5Pm3Dag9gaBuQ0LezGsHlg+FE6xckQWeKvVDj6KWzzmQw39xE
vrlaq2w8nWzYuBs2rdAvqucTdCXUbUmlddl2Nee6Rsx6pn0WmSGXlo/Lg0qMt1S4Sq1D7d1Wmrte
1z/6etKxmwGQmCTutq2Iufd2+ClTvC4EuhomvpHyPP2v0SJcTALnnSihRiVqsIqG9qa6Jbet5trk
zgX2/EvpJfq6jCZgqP6KtmOTdvwQ4oEzN+37pYcZf5qr7PGXfrWB/aQNxwzzLrdCu9iqHrPcKt3U
ap7xXXk/ONuehddtupiyN8mskWcTwUEVpQHBYicarLKAvJd+3NrD+IgpRNvyNWCQJwNzumaZN62s
25WHNHSRe3KDY3bng+zCqZEj1ZLHKCFj23UumseJUpRkEmG2mBwOyrphCrg8V4gdFxrkYoY/OPli
SZhGmcp91D7Uhb6sPboTlnbKPcKqaKgPoXwIUvvYJ7hsMr5LXSELPBjdHyYtfukR/BaVBEUBf6qr
/IWzR9kP/iEnynVpVxAc/eqBMC8uk3X+2ogYVy2Xea9jFB/wYwal2SPx1tAUJ3t3UrRFqVUuzbK9
x1PsMjkAxg5S3bWzjWJnuNBcale52fh5Nz4ZVGYG/LRNKQe1g/xUo1NXUWsjyyjbjGX6BrXeWoCf
exV9+hIRMEgw+aeiJunSw+ayBt+b2LlGNm51VbkJLVARvwRe+is1NXOn6vUllJrgl52cPZItaDyA
ywdmHC91ktGpOWE6x5+190viBptaPTuqXtBNIGcH1ciZLGeLKYwAy4amTmU41JhA3RN1ILNiYPIA
oP9TsZ1FYLbXQiTPvqfRZHesxwZW/JE5FXcN+lxYCbibmnFCmpuMjz0C/I1aFQdRaCnFflL6KhGE
R6RC2/BXXpdwKlW6FzU+mhbVqCNogtlfeDLgwo31Rh3Ht05PD23OP8ENVkH7PlBynKisZqj9/IIt
+mwV/a0ptRuXDuxaifqI4nrZtVlJHQmrvaYk72rpQKqyiiWBuTu9ZihuKOkZSdzvnnzHgSBOrdDa
hYjoTWAlhGT+NkrDWMbBkKwTDbH6iL56U+TOAWcKJMO4edOH8qx0lJDLUQ47rRghOnvBGbzpa86Y
+NBPMdi4dQ94qBYdg0jIzkxoFT/dW1H71RC65bW/DFL9Fj7ujIUn0xdyJ4e9mFhZQsEV6SQPFL7e
Uy7s5DBAucA09tC21TvkcYerRk4mUcM2hQ67byVXTRtGanJcsfsp3Ep1V33HwCCdwkmAoC/7Vn5F
PQwqmPz0lIic1Lm5reg0MaCy5NW2SnzfQMasJPoinYqhQUb0SDwMa+z0qwJ1SWeRVQM9TGf2lCKg
0Yc9Qtxoiav0KEDRAjKpj4odlbtQCOKRrJtR89/kKWr6s2Zl10HmGP4Dcc61Yofoo1z3sr3IDjcP
7qyfUc9AJfYoycacXKXN2Qfal5HRULxSst2HVAu3FOZ/x9x7qDAr/alpMgpLXkvWYNPr+0RrfjgR
JcfRcoKjSPtrkzHwt7K7B7lr3SxVHUgsjv5K29OxYWyvEO9FGQoU6Fephe+BlRDtW9g7IXJ9qzUn
JtLFkl6qpOyf/2iL4c7HxhXf7/KNhVVec9sPF6D52o0odrR69Jp13JIRF3k9N/G8h6rfiu4l1T1v
26V6ug29+qr6OxPIO7WI/HcwntU8cE5q6ij8xIp1QpWQCFaKP6nHj9LhbljbQQmvoBIvCGUWuBTN
t1TEw1avIEYpercua+WqFjV31GD8yiSQPTCNW7fNiCcxM3svBPkgSUqISMwshZj0sUyuA5EtEyWQ
3Fk6EluzoCbTVAz/KlKn8Ls1aHdVCmgqGbzjgY45BDOZqUT0oXA0cmgDLQ3gRR8l+qYBFsD3/JkK
Kzs4ktpADT/Woo0D4kOo8MNVGILI/PIfXW0dkrQtnwcg+l1GMGLXbAMMaRfNZJ7dNMOLWjkMfhTc
k4AM6na4D5bzC5WMv+3LnW9Oen3dgU/VcmPXqCuHaRduoumUJwqKtv9Lh2GgzwbOawVDJ+HvNvpG
J194/ge8bLEVvq3DGsaYh2EyXpUOpckCqVuXtU+ydn8qlRKtiyG899pC2E60rtp8R9DogfAhbmm6
FxLcYjB3CpPfKqrZNdDBtyqid1uUqNKz4CmFV5cUFGEjylEnRqdWN92H/eHCNSNdqQ2XJbDh08n9
1gmfio26UjXtMwkUoHnIWtdGoW2J0qCPZBsrNzFqoEH7LG7xRw7aW5cTLWcFXMmKA5ovdecpPiGI
JCE4ey7vWOeUnmpgpRA/0T5iPEjWKAvWuUBcB5ucMpuL3Cnoi6VWNc+p0bxR+d5VPS+aMrR0mWFR
SQKs44mz4Zic+UWxI8voXnr9R4xsyq2LdtvUeNOn300UE5Uy0dlNnZmHHtlfVeguU9P5xRkykhsw
TtNu7Zx15p3UpGAhaggNsR8+I92geOlbi+Axy8uWGQGiBN/Rt3HF9xxxTfF94pZlvxvt+Nr0DOAH
46kNy/fOeM+Eeldy5afRMixmHASsmEtYoSycbNQwu/IK0q1/1jGnuSSJgu8Y7BL8/o5Kw3odJOKX
kXFbBh8R0dnGLWdPQbBgGWRwrQzB0KuWlxQOwiTTeNMAmq48azgx8F4PSVVf+J0NdvMGVcRbG63j
8JssKYcWKgnfBOYyVFuA1My6/veYd3d3rPsNnuqDEh9z21gQO7lrO6s5GOCks85jahJ62zbnysF0
zyTg2Em8owpkfRtKnwy4ioaSH9NEHM6KwVWNMCxGKQ5RVFX3yK/mmFkDUHuACwvS/egyZ18B/Tne
SLYIcTtu27S6dRUmSNyZzVL0cXv0lezohqSLwr/dJEYH2nBsn7CJZqVLSx/g5AFY1SntbMZbY81d
jzP52UUFMNpUuFUjrX7RFnSVBKBi1x4UvVKvsSoeTHTOp4neCLTFVFdDL/JNG/fOsiSKAbCfe0Z3
J5lgdIwACjV9rkdJ/1sE98oPsmc76ajCEhKNttDlJtXHT0w24ydkzR8jZ+xJb+L4Kco9si5cpSDv
3Y2fQlF+QKmkohB3X3aXV/f5gaSzH7XTjKd5iXyxate49MEyky4a3ORnLrAdePo+PmtGJR60mA8O
4hP3fYJeyrKiTGAZ3a03SueYJKO+AlauH3IdgQZxpNC/xyijIFySbgnZbuVmzCIaS/EOaVBqpzbr
TungJjgHmh99nzUH00O+E9Gu3umks3FFaew9H4a2RCFQ3v0pu3IiydJPWvsuyX+Va5XryNLgkrqI
BLMgG0h0DZBb0M87h5W3q9SapWlVMz3DK4tDSxenFgfy9/qimJJZpnAhO8h3casEj0RvBI+G5+zG
Kk4v8xJjHrLfQzo7QCfaDfivLxpU2lntofZjJ6C3we3fyTx366eGR8psX79wAXLWyRgIUJF7hlHa
a1T2tCcsIqdazf9AQDMRj9X2pSO9ANAaKW306DQygpoAUJGdPiW2SsddjO+aX9RUjtL6qI+EmpWm
b2wNJ7i7Tey9W2gbl03rhZvJarp0HIY9FMnzjU1SBf3BSzLwmXZVLPZtHlZHVKQkt1P+p32lFgv4
LhWKHz/Z4/hUt5ZnfKS+Qpt6cAp+iLm+0cyAm786Eo5kuFvPVIkybZpu7Wg1UE06qp1rgbHudW0R
FZ2+L8K+2dh+uA503/o9pOJYk3hBRSZLr4ylbLwNHuifuDiBFSVh1FTU6yCKfRoZ1FkKQ30pRz5P
PdEIuxLgylVGb3cnOevSqt4RC59cT35JNzJvQ+1WN9vxnlKH3IuoMF4Dp38ewJzSK0nCTaEKgBzX
biJDwyIl9sp4jXRHeUq87qFV+vTaJ2+wNSw6gG51zuhtHlBVLVFy2UwA/IVRTdNSb1D4Vrqfmmwb
Djs6iXtA/8hAMYnXjRtSt2+msDOfiAxdyGQD/UFd+YU9nIRTw6YxDKoPYBF2tpUz5W9jNDkTvNHr
ArmyhGLv+NwT7DN0GB0l3ww1GZ5Uypnr2XG/TbB+r0U8RR5MfV8u7+ad5j5vbAwefQU5ROSE+g5z
7TSijr6YmjUIwRhj+8Uds/ESlp+7pThMPDE9fLBftMf8Qo4EUiC/6a1qpYngiJpAO2UNMGm7CeiF
kIkpdSjqvle5N/yv6TpGw7xyVd8FEl16+1EPECLJOF7FtqXQnK+7p4654M7E/gupamvpYDlk2Gyx
d6Ou0UkJA3Ew3iciqDA+SPWrf7dhMVUXYARnPlcILnSXtiX+EadciiFfRzGjhuMxID/HND4y3RfM
1sbgQbRcXgmxRwnk+c9yqLwDmjt5s1oCPNLKlPQH+/sEILhREvHPSDaQEjeXGXHvEmBxF+JAYAIX
NPLUyfS2wLzGa7/w9WvmZRo/TBKv3KGJtzEoogMReBUpWMA2As4d0wnJaqH+fG3zONhGqsKkRTQP
TmJO4uTxDdmCuHqt6i6Ia9c3po6l3EsG86BBF1gOWvn6/UZMKmtwgIstrfNlPPjqieILUH5XuIDY
jWwDRei9qmkeLqSQxC5FcbxpKZ9cmrak4jJ80sdQjpxqaGNiuvDTZxBA6l+7aLlET3sXRUPxEFHE
CpF5XqXt7H3kYeQi2+R8IO5e+bab7EyNmbEFH6DLlMfCzJkYE5Y92ERMIdL1WzrwDPsOg/MjI4vu
SXjL1EKNYLpqRvFWp5CSdp/FwBjGGKeeW/wjBq60jr0R9spYPjGslre4jurV/BYbrYm+5eT/v/S+
/41b+r8FQvp/1QP/F7lA1UfyH4rgvwXBiO7/RRSAgTrcMoGKYmv41gNrmv4vuF+6apjoeift+N9y
YEVT/4VZhKKkhcMCrZKNfaXOuYtOUFPzXzZDA8dGkvjXK/4/EEg1AML/3QvDNRSXCH587MLCmBw3
k4HgH1YySxkaSLf28NRZBZxClxxduzIZHTptzcRcdJP+TKVfGV/V1pK/SIM/tEaQL0nlUmrSMSTT
tZ7fLoTi4JOa+LPjyOpJYdi4N2VLiDhVzx9upy8UIx1uNLWFuatJ7Vrk8YvmVckvR/aM4qLOeKbb
F64rQhkumRQmCUcy3tlECtwi2iqr0s/7FxfdA85VhAOhqQb3wHLCx9i9zAsel9mlGoXePg4RCWiY
FvZlWfivQFKISx2xUFqBQ9EdyDc1LvfJ8KPoUYTugRap8pIDojnFKrcqJAjdYw0ZoSP58MRFYTzF
RNad5sX5WU8bITBKYz8vlVH+FaBf5dTN5CPCEdgfdfg00WaefFEhIFO66DSvQ25IDnLD9HleZGik
nJCwfAxjAEzQUIezjSsU04imH/FCNzdCWKjT9lZ40QnsQY8qbZLPe/MU0+MHgzSvmJ/Z06bv7ZTD
xBBSUIoi8wd370VbZcWnWTLt7DIdvaBeN9dcCZAeTRusoWIgMjQvBaKybYuWYFtpfv9SO8rRGMz8
025SCImOXl4FmDziLccISREbCpWCnzqoP5xMSzcDl9V9HAT9HSjK57wD0WEpEx/ff0SuZhxwdzVr
x1Pbj6rdfr+07yJIjRrzWKlSv9UxIWzzBqQ398CTpM92jbkDueJtnKqK3vhnbr5fWiA9JpsovDRd
lVzcoYMDM72pKrA3sqj9N9MzlI3e6Pqu0l3vSc2y+/ffhAmxUPNIvbmtIY5NIg06d6H7NgVBWglT
SzJL4q1XjM3ZmR7csmjO8+L8jLjQkG6eFq/mxfmBQv8/9xuJvdiCMJxSWh2zW/15ra6Yai41gYbu
oEmGav8+7h8vQ1QHcqb4aIOc2GHfuWZGyFxXtDFhGSmFuQGLR1KRe7/6x5b5aZ87UbWAgkf+7XSQ
D1soZD7FLIuledX3+tYyj392+8e6JoBO4k+bG0CLSwt682recV437zgvImfYSeYmO1rb4jg/xNOz
yZrCV2X9+rO+Q4SLDWDaWtYgU76fzstFn9vfB3vuWCzNXiGJftpxfq35mZPH5k4JknsMgulOVfPU
xIF4A2ZHZGJjNbQMWBypeMHo6h6M3EOT1ekfVDattxC6+Rp+AYOnaS+K0nvbSVH1i/Zo9b6LVzLt
aHPZw2QBGM/zsywQKFerXNvUYaidCtPuj4X+1TSmSpU+bklqlpmFFOjRwk3Rosz/CKKw3IhB1w+1
zaizrA9lGFnDzq0V/QAxCc5MQrMFwk+4Jn8sPqdIdI9GXoJnU1ToR5j1EF8h9XDSlk6MfK80vTrZ
oknvJiWsfaNQ7sagaeXE4BGt7Wf9JSTM6g6rbNwSogE9c9r5+wgyz5JWFbd5ycMkzIxCRTw57aHb
DREtsnIZy5rdJWbszmiIFJrNKAz4w0VsGltHLwiAjPN2/b193lVljH5ph+IGpc/Z903YX6rBdSff
QZmca8Yb3wdXiKUgk3oomaa/MB82753nlXK2xg2fDzMCtR62QEGzG4PB7Gb0Kdap2j//WVUJf0Hr
I0S7TksP7YCZks7jRcTztjHGD5vkFzML6Uq5dO4qI4NfTJh3WKryWRGESnqWWV/UNi1IVOYqosbj
q+uEfEFZW17nh0ZG5fWqtD6KwHnF6JklhLYvRUnDC4FF3A/mVYMuVmgLBZkS0764+4h1cRp+px7q
aRxgF9X33VMD8xezgC0+4TaFklwubPDo/muZn7gkV9c0Q5dYkFvxWbaEmII/fmtKwpWqkSz6UIrg
MfXRSX3vkVkPaeZbN0s1jlgtjG1MM2RXj0Z/MHrrZQxjeVY05cEw8ul34eTDojL96ODyq55kXs0R
Sl9Iq9MS+bI38p8hXeqNWvjZ+BIjKz4RH5wjKzBKrAqdfq8SSv7l6H8vzRudyPlt60l8mh+cuONZ
FSRk1b39We3+vcO8ThdZEq/+HGDFj8IviqMCHvav9X+ONRqnR6kzvUIWNZs8o8bvhh5Sd0rzZGg1
eyBswwv9SyavuhSneVEtSwpzgbjNS5H1KNOmxj2D4s9oS9QGHCJkr19Sd/g5LxH26B/ttsQlN21M
Ks3ZUhkI1/NiqI7g/33/bBd6jypLox5Wc2060MD666FSFXHoamkftDyauuXTlnlZHVAVwvkeV3/W
fe8zH2Pxs6XfPB0+b08HjWon1NJd6XnZOi4snXwrm8Z+W321nWp94G1EEVxZ4tZpeX4azbxczRsi
GpPguNq3KFHSrUKuyU6LEvWlAYI87xAHobbsRmWg+2HwEenwpecNpufcdSdsn0LoeHuuW+EGhqf1
7huHebvLyU6kYf/XW6mT9h9vBS2QuGE0y0/6CEooIomChKBxFRCd9J9vJRXuP94Kku7hjJG7uoLt
/VXl0W0w0+hka6p8odX2XHXSuuKpk2ghUKtUavAEk61+Aoq3mFeTxRPd4iS7z4ckulWdtID797yx
TuNkXzYenpDpJQTU0A0ZjsUGkpz/IGX/BJMP8mlc2M+oYaYBbh1farKq90rlZ7u0SOJbJAx6QHpS
vpGm+lxFpvnbTO5SdsUvjUr999GdZHhsg8/6PhrXHiqJov/r6Cgwi7esd5/TJDd/W9Yjvb3ilzog
Z8CyJJ7ldLT199Hz384KEX3/7bEgNPn7MjdErXfJCqxQlu7R6i6L4Ekv6TSqI1Q4FHL7tMuct6Hq
U/jPXXpSe9M5+wEwBdMIELc5KZI7djW1mjxULu0PolC9nVAS9fvVkib669VGnejdv18tRDl3srTQ
pUgjRmbB6cbzGvOBUpX5gNnhd0/1ip97aD6M0jIfFPLqcprbl3mvXlfcmzEc503zTvwynFPp1hev
K4KIFPqyQWjVN8RI8YLfuwwmfXqXToRbDpCjPFegfTOcdPPnZXBVEWHFbWH//Uamgyvu8ip839P3
S6vlr8qN69v8wqB+bXKAuFdMb3L+M+5o0gIug88/b95ACr4lKJLegSXOpLkgQgFMeJRja18tH+ua
MVTpz5EhXm163o9CVUqI+f/zHkr8pBMb30SVegDnKzDmwKG7qJWGpsTT2pWrWN4FzrJ3mTdQrDUO
gRud/6xC9YPR2gwh3dmUzSkgpifg2OJJmnw6o1pWu2haDCOgwKlB7y8eVLZKLziMURcu89q2nmoc
I5dOVZ/nQ0crru559TVvYqBW0tZzEIA+Ra70X9VShDdkaM+tGvuvSV2qByXUEMxOi3QD6o1s1HEz
L0rmacsxNtxDpWN/G5xh12WYAwsXF0Utcf/lftxc52ctl86VhwVmxS2pvlrTw39smHe2FLTrkJtN
/sRoHAPM60eRpOYxbVJKVfPKpJSvSNW9zT/WzfvMe/85RLFHD4Xx3y+hK3FM9Vrl3za9tAaFBPnB
knTl3EMPFmS7KjUGGr3hcOuLrKAHglCJQMybUTXDbV6vtzGEHyNVt3/tgRtlVyMK/D5s3sfrUQj/
+1DX8H6DTQ4f1Wzr6lxDZGm86X4oXlUkKCuaePrVpMi+S+jS7r2+lJdAwqKOQnjONR3qdd7jwSSe
D7dlaOMw/LPscp1bk1Jaf6+bN9R5U/61zzjvLrJXNWkNqlu1fXZMHw5i3Ckr/n1Ws82Lpj2hesXa
qttne4Q2LW2bAVKVmDfX9++A3YtXoRC0R8nTWY7EkRK8RgOgNDRvO29tYpSTRhTYZ1XSBU1F5q2B
r8qzHidyTaaXAr60E/3KspT+PD/IpJJrE0wtpcKCoYrUSAYLtBdG3/KMndA7NtheFA269sKvav3U
a29+a2hP/VCgoh+qRzr22pPijj7hsg0+4GmjEIJCa+Omu3krfynB+y/Rfk5bFd2qj2FkU6+ejg00
QAQlg1ZcrUjTDS9k+mQXP9pINbfCIHl1XrQy9Ry5KVPXULURCziMT+uG4MOioThnWedQG4anyrEU
bKUh6iCUhO/TepBuwxMNSuUQld01b4dXtye7cH6wgjBGQDwtd4QNguuBAdxbTf5qoUz+flYH7T+f
+QoKR8MzxEZlhH8apgetcbuTkwT92sJ9hjlMdJiCxv6vLfM+aYGTYpGU5sZPNQuhEcel9tKwxvg0
70rYCDv8eVElQYfC0HRE7cu+fzb8546RRGhtp/49NQq8Y+Rc69ODgvno+6FKO1I+A5mt/6xrfOkj
Jcc9ZOtZyynFzQDm7M7oZHObH+b18QzWjZtg/2eDSbFkhxthXPxZl49Oc3PQGwpfRJd5PdWnaGGg
g7mZmdwLvWGuV/bZukUlfuIW5p01cq1WUeq3H1YTQPHVoy+VqxNIett+QKnu73tDH7YycFdRY3dP
kEX2FEWMR90O63uoQQcyw+KVJPLkFKPuWIhpUdaJCT0EPPAgDPkQK7rdPSJXRXZI0seZjhH1XgYd
OcavElZyS+G5tzepnXoXM8lWnttrpxGeiLtywrRdlgPE7Xlr1kjvMj8b4s7ZxVX9+b1eWIehi9uz
1nfJLtKNapvSIntFTLU1/Dj8zABULPXK1c+jooqLZufpci7H9eQEMhpIX/6HI+cdjJCU8aDAxwfP
qdu0QwIiQyYqFqy/R6tmaHQH3Hzz0PXP6nngW0QFuHQdP0hn1sh1cnPfYFcspm/dPJFYbKLI5WFe
zDOs3oPEEjbUBU5+St7028Lw6DIAXpl1nzwHtq7tOUnAuehR8tyPUXQqYu4H1bSIf8G60M14mjeS
8IB8O0huHrAPD67wM7BxkqQDuPRN+YQ7PXzu8dh4zTDc5k2xMH9pBcR6ORjs3WO9M2ENHOaNiWZA
LUk0cztvrXEcU/okwTkBUjuN7s3ste3T8ip163MCjLyaVZ/AVRlamj5slDllG6UglGRe7KeiYwoX
+gJGRUw06UTxwSPgABadhUZMY7gxLcWp5T0g4O7DCCMPWuujLcSHFGXwGNg1rUlJigJV/22CRmrr
oG34ETM7EoH7Xrg5YyUimXZ6HkSvo2uv5/UtRHwhfKveuDS1EDETPDynJMvasy50bA6N7bVIrWxX
W42kVaw8W9OOWiT6m5NjqC5okH92XnQF4+Y9d1XgbktBu6njG3kp7erCv7379HRpII1V6xsoWwtx
uYTUXci3jjD6lWdW0UujV+uxjtUfZqzE2zBtku28SG92TSmwfm7A4O7LipceVUM8dJmKeYdKxye2
SzINWvVXMKifgSXSF6bd7XpE434KNSI3NX8INrbdK0+ZB/wxaDz1V9FeLCOvv/AJazBugSx57ais
aDgi+4xkvhiSfngLza5dtzKVuyIyvCdFVdF6ymTSCurnlJP8khiOfy9yZg5DG48nJa6iO7neS9ID
jGcvwpFsYqi1pCtpgybJD2u6qc531kgUzs5oq6d5SUUNggZluiHPy14XBnhSqNfUdMK5o1nK2ewM
Y4sUMtgqZHC+l/06qUznhyU8WtCUhbe14RHBqeXqGmoVlun/w9h5LDeubOn6iRABb6ai96QcVTVB
qBy8t4mn7w8pndK+u/tE3EkG0oCqIoE0a/2mLF9tcLHHGQjw6LUEXpgFr9Vck02KibKERsxvJasf
N0Vws+0UW02gaQMyJJB+KQgJfV59VeUbPoRASh6+ukNr3Ixmkj8WmWKIY1wS3e+sCPx30iPwkUDo
xoIrBgwSma13YLbsNr6qPqVz01d7GWuvigHTQsGCxlmGurYaWyU4jqTNztjl2PvCgIUCn2VZgCq/
4FAD8jKo463p6NENrxc48VpUvDd9On8l/u8xBaZRmdZ1Iiv6JEjLLREDJH+upDD9JwsFyiEZ8+OA
jPMiSBPxZrVlsOQWYw83Rrxl/dnyve4uR/WQmAFBKOIthD67yJA8208kOAy9YGcWhNox/Fu4nTqs
FZGhrK4BtwB01x7jDqXpsXKTp8KEp1c0RfoUjO3/uppUOID/H+Pkp4A7SZ7G+Y7/+nlf4xAvQRAD
SqzQsyun8/yaEcm4Wkb3yHQXHGRTAnZgLzoPqa6xeJoat7yWvWG9imCHv7jyEgyDcesD48B/23qt
R/RX9Fn/XVZ1B2ZFwC+2lPfkPYoA8WiqG66s149ZxxiEeoR7oHYP8lKk8E4mIBrHzC3DdW1PP1xI
XQZmHgiXs0UHC20skf//VQ+aDaooTFZTWQX3sUU7pBBGcGdD6qIXT5u8km2y97+OC4YGeW2S+G07
sAo/THXbLi2X7zE2AvZ08wauJ2M/pKW42y2O1BA1/FVfRuI7EbLlNOn/bJfj9Xa8gJ/I9j36Kv/Y
AiFl3mwCDRDX194ozW1jF/rdWbeGERMUNa/uRUIkHvZxiDuQ04iHKQpfjFDVXwYgx1lf+0+G1Rqy
hjmS96TPE06enqooZZmxMEuZT1uiidjdlNjY/z1dycNWnJveSXdAZJYiO+WxiSAgYj2DKPQ5lZC/
8bDyYIu3hrDTwTM6A7A3G9S4zdMzBMF/DsWGNZxflxim2Y4cCFm7gaQdPBkdl7sgupGHaPdBLoJ1
q1sg+QyWmN5JZybN54jUTbp9CV8WXqsa34e+W2I50/dKDK+tdKOln8DXMtDEMB4w327J8bcx3PHq
F5gO+1anI8gorCoW8icRdvMLg3PrVrsJseYpJFo0/4Tz+AkuyQ185X8fn6bA6T4m2Db/5Sa1u1Ea
iOKWk3GccdlO/41DswfKrqpea6Q+XOyGYfrBmqyVVRFpPKVsU96zXvMWqupX9pmg7GOb6fpLD8fg
IZts7yCrnP7BE3i3zlaTF1cbIVNhdryVP6jSNJ9V+WuXkf0L+M82yLzyW95UwBNNjpGTgJRXgYky
I6v6JnqRgtMocc0zzP7OVAbfgG/pI6GqtROLPcnmAq8dt72ElXfQ3Q6wMKiEnahS5ZIkAJ4CNk0L
HLD0razqyCevzfDJdypxaSMHpMdg/HRLOAQ8jcF0wVNWxz+lCBcfQ/SiXvchkJqsyzqADkwgmnmp
435+NAiY70gUsusJsdpbqXU2LnP24bbJ7tvv7CVGu/2FeL25CTmfHpKqHg6J1dSbVrOia0kuZEGu
Vd/XJni80ZvUHRBUHUJQFD61ZL82bu+9j8XoXexkek8q0NduriNnHwe6uksMc28juuBXmXf5KjT2
0qumq+Zn/T8dcVuKNdPCccTe7dTUVXGSV13kONvYbq4f7f7Q7fBr9rYaUT1gScjoAQVHyWiuysLV
FbBIGGcR7eBM1DmZuuyYwfALntw/pqaQLP9bnfhe9+WAQzQ5eeNhcoffQ6hiFT0X8qoOa5J+oZcc
5NX/1fbVIW+DhQEE3KnLlewgex0uAs3JdnXV+yqU5L5c+JwwF2rtjcpWBAmPSNyXEEzKjIe2KtOd
QrBh35rNiNRAXX1LSQCyolvOJc2s4oYL53fZbsZ4bRKdz3fxkARLaA9W/+ix3z0gQIFehpfkZ0hD
03XCtQJwIu8muqTBQifGeBZeZGxVpIXTGa0ii0ZDbAOJwDQkL2OfczzIUJgovc9uUbbjgxsVzWlE
QYT3tPhpz8IGjTkmzxkow1XMfvU42KGz1+GBbSDmqTc4QtDnWpF+Z4o7ZVlg/uliHFpsI//pKI4g
F+1/3h74lnUk2uLsOUjlmyocIlQGqiOkZGXvRJ0ClSL9vPpqizsLFPhXXY7hdKasdFW79ZECqSm3
efk866OQVQSsv0d2NHXLmu0mPAd3OEVu+pTVg7mVNVngCmjupqCNFihtrOtkGF/HUXXP3qi9t3PN
Q7f0MKIFs5Cdjl8VWyznraXsNaLMXIFIDjeyN605x5mt4bCwxeMrbjbVAzY12Un26rZ1UtQmuvmJ
iZSP27bryLXiUxwO8Sk34uSkZvyv0CUQD7JN9sqOf1UN6ICIFNTaEj88plU0liaAigqTKtzSJS64
6ULhHHGQRehwBfqPH/urPhalesDDbyoIrQDnQrK+r/t7ozt334ajZ2XR+FKhVimbIR3HGCIpKKFw
ar17SeCufdup17LXn61SQFfUR1mdc6pTk4nnRlThDROzR534OEFM9yAXU7lyeugbsUKS3Z1XVEcL
BeY+tLGxnTZl5V+S1opQo0riFUzN+jbMhWxLE3gtsppHFwylo52me9nRiANlbRGSuca4wC69xilf
FM9VIVTBRjeD4JaWA0x+I70hdiNgpjrIyejp+LNRfAKjpardg04Ri5BwyKMKtAV3uE45jaxLW2g2
yV7FrJ5nNVfWhaa1cND5M25SVP/6M02BvASB1n/8mXrSh58a/qMPXZYm6zHAEhzVHf8gsD06YFXv
k+wmFDwgW/XvDjlOFmPdLYly6OdRGxWoWXm3asu0iQlEIMMq8NTeftSzNMYwG6hKZlTOzS9d6wYz
TmHBnor4OOYuqwN0raWCXuD3QXOeFDSMnpwwi46p60JknNuhQN2D2jQeww4btm4siTg1Vv/drYv3
TKv6w8cWJTGA6qrJxk5t66nL+v4518Bkg7I6DnPNTVVAeoU6AUqn2rROy5yIr6XsTTszOHuh+WJh
c1Z4iMWSI03XoZJOz/hy6eyO9XRm4IpnNYzjS1oPl3junPxIbFX4yjMAJSUPQuE6uVgKL8Rt9m9b
Jtr0Wn1PvFy5WOVyJHV+lNFBsv95s8w12DyheTT6Fg8bVHTRj0AbeyiNl4wNz/KrKgrYaVWhffaW
lfnZW0NfUJs5Mee5t1jjQF4UpXcL/16hbPvZJnvhQhlu4r4qwKQJAU5XJaurZ/aCIKt1417aWXEQ
5BsXsjpZwdruA7iUg/0GaRVMY56NJ3su5ASmWPqfzpyZqYbT3UTRfCvnJSXRUmSCgFvt5EpiJ+dZ
CvsNU6B2D7WhWxKtRUHKDlxQErYLpJGYmNyhWEUEuNH1EqKoef7cGl327J3jKQw/rmvFyx+0wWb3
ktt7DF/848QRdAl7svqBrMyYxdMrXY65nUr91hsvrpJNP8pWtxeTrZnnNCVabAhVXxF20O8IwZxk
pFA44t0f4vglmzh+V2aj7pqos05F4qzJD4n9OI3uVQVihERlkv009HZjx9bAc+PbS097LivFuQly
2E+abcdrQgj+EuqKdh4t41SNwMbD2ERBr4s4k2KAuBIV2zJZZTe1iYXYKVMJlcoQ3zGfvvRJnD+7
2NweGsL8y6IrxXdk7f/RPjbBP9qVvs/2Ex5d0HzqcW8JsMfo1UTjvnNEio9YQvpA6bQWS8KohGDH
stFnMy9+MMQ5iltxroyy3QNwQfLCBf+VmQaJogZx2RG/Qk0tiu/t5G+H0elfykS39n1nYDjs6MX3
MekfE5UoapuXzRH5Zl7X1s6/a73zG3HF+obSAeiKzFQe5OdgQHBWC/M9jkp7I5qAw2HpMzHIejqU
bKg6dBggiA3/6bdsQkWyHsv+4W8/Gn27PujBETtVy385rVYFcSzm3jTKzrIQYTAuWUfJYsiezjVS
knNNdjb8xsGHqSIMNY/+6pDVoWX17ivdh/XLrgZ6V7ZAaSzHLsG5Q5EqnmAeRYekCKxlmJvZu5pa
K2bl9k6agBgaAtTESmHe9jiiXhsdIDia/Odg9OG6OjGKV02NVjS83PxagLEXoxmv28bVn6My/9ZN
dvazt53vw6B1z75P4KUj9DES8DkSfr+GihiSRZ62NgSTUgGGFCWPU9YljxmS2hA+rGkr23p3HGGr
tM4GCYt6jfNNdCFNCAlsZBX791XCocNKlWWv9aRpNLuytk3iP0I8ZGsAhXAZ+553DoJCoH2BZMpR
UwLL3H7MyDUvQKneu1DzTYCVZn7Joy6/RMTGR4SxTy2J48+OzgyvlVGN+4+2uo2LizviCmW3XrL9
aPQ9p9vpoS9ObauM5NqUmxaFwUfNT9GtblznbfY9OjhZ+po6vnEWmRKD71NNtD0U01l6uGSeHX0r
O1M44CtlQugI/YTY4zEb68PHpe4ayhKGFDqmXeZCL8WC8BI22rIy2VtC+tjpgWpA/DByspYBtGQy
Z7zp8yWSkrMb19clsw/ELsNyUGSkX95kZmHmLuQlcbVkmaZ5shkwVV0YY+BezT7Jt+hJF7vAFO1F
RSZqGXdq+K1NgwvHfJzGrJqjlJG942fWLrqIfQ2RmGiLk3W7swKRXcZM3NRc3C2ltZ7cqWOiNIet
OTAhL/RG/Ip13k/O7taTg8H9OiwTYynHtkZsX3rGjiH8rYXvN78C4EV7MVrVVj69XTRmVyDM0Zqp
hpj+/MzKjrgQ0WIgPPvQKEZ0CdMcev48XUUiGhCDGbQLFifx/9mRTlF8URLuMDmH7PHsNBeV6bkX
m9gKwcbqTHzBAzBCgWKIAU8K7p8cYfK/QkoK1ZNFSyR1jQjAyoTMtMNRXjvFnfNZDEOKRXHToISO
YemqKlVywbJRjnFS3dihyrxv5ygnQulCHDScT8HqUcgr2fZR9Ml0kFedrle4POa5uh/KN9NRiOWn
/gId13yNZXJ1JwGcLPomVg+j61f3yLC2TtC7j5Orh08CHI9sritBHrxWIvyMualC1WfNnGev7WGs
7jHUMB7DpD/K3sAsV23aKE9m47DYuQbiAvUtyGvn3rskBVqLl1NWjWBm3pUDcDVR8hx603TS4WNU
ODC/6JktLmQwf1mG6dyNyUMal1PvSt6pCHj5fT1GJ1lFcCyH9XXXwto85S6QLHmTo4xIjEZNtJGj
Jt1Bai0EiWELU3nJbbxW53+VGVqYaykGb9RcLZg/saIVEOPw+blnZfSKY4ZxzYzJeorz+uPDyMv3
e3i1CAeAXPFlfk2BpXUqCNqd3DYMT1GVYwAdmfXyqwOVGfRWHb4iy+kgc9Z9e9W8NrqOFg6fMguB
TXC8VMshPyiBVrw2nc/rHmjfxJDmG4tDxmbQm+ZUaWm5mMZW3AoU6h6Ie0c/mJN/pngOg0kNs71V
2PrKI1fwrvO4uRDp0R0s1/iMFocaBZxVnjbtd38EilWn/g/dUxHRKXL9rJehfjS1vl/WQzf9MP6Y
IKteEqN4g/E1PqhKaX9DLuOH6P3gpzlVp2Cw2z8+eCF7dLEerssWtPJcbyy7+RPyr7VgEvx0kE1h
H2R/I+KCK6yV6VdlKtAiVJLi3OG2embNLM6ymlaPQW5Wp4/KZH02y6oSPnV1Up3kaHmfbGZuS5cQ
QgWIObKfapvwd5P4Mm+qH2VTUcfxis2vtpJt3jysa5XdGLvVWdYGK68P3aD/kgOEkw2P0yw62av4
d3+Mnz/NRSgtVrvp6qNzsYaoEBBLqrR4GZh2f1A97ODmmpq20TE2RlfdzYnQXdyIj/i+OzjjOvaJ
D8hwf5H2j0QX/RtkBOs6aOY32SxHESzINzJHkP1nlEvqQHUGtKo65HbMueAFch5KUN0r9F1IUmNB
8NmTozxB/mj1NVb2fVVJIZUrLITzhfwk2fF1u5EZzbIbSYWOimITkS/ta9C0Hqmt0tjIquzAtB5f
g8GEEWGoNismhZWUTM129F3W5NjUI+1ZI4Qwfw7UDQjKFaIt7EhRPpzb5NCuAZns1/h8y8/2yZg8
dHi878saiZ4UZ+4H0+W4ha5FuXfjLryUVdk8Zarbr9vKNJeyasVB/qhhbz731XIAO6BFPI3OhqBb
/eTpTCAYG7/KTjlMN9s/SVc7B1nzEcPZDl2CF5SqQxBHvnDZGSSyxOAi+jUYOHkOnE3OZMSKZQ/R
bYniWX3+6CnnS/L0HH6gdKwHB6Ug0jLkKeU9md/+KZMw3spx8j7ZLovGZUrKC+ixVaftS9M8YC+c
XwX4DLyq23Np9PlVNsEysFaj5XjoHjICffDhIeX7XOuZkR9TPSgQKKaQV2XGDjIbp/1X+9cweWWn
FXDKv7cOA4iqTIDl+ur46kX1YD+24JjTGXioOkAVvKpJLonDGcFU4IknufrYuV78p/aRf9DT4Ufn
o5kwEUF+9JGb3vieKvZxUeOgmI4Io/XRvlK6ZG0Qr37zjHoNdsDBBgSOfxdn+kW3Iu9Q+y7J4Vqf
3kOoskbt/Bg0pPbytuXYZwAWFDVwatlhW7+0xIvek6aLV61di0Pjd9E1HlBpkAM0YW8qvc7eiMPX
63DQzV2sMwO3yH+ticZXJ5HqzkJ3UTEf2SAycc2NRV9Wp7DlilOCzQxS7WtNLdPNVwfs3Ud0zIk4
JEG4jBpHP9ehtrZaR0d7Ac+WPB/U44iJ5DWfINjrYWW8W1Xxs9BD99Eg+bkH5pSt1Lk9Ua/tmGNt
ooAj7fM03+W5Hr6MaXmVH8j6kS2cnu+lzAGmV7XhwqdsvHM/TWzshAHBIPTOZqcR5P3oVbI7EoEN
iW7GfnREdmOtwgrGkqPZmYe+nzKCfI9A/ebC3wx+ABka9bzN4FkqOr31Oe296IqY1aJ1HPeEikiN
BqWeIJnaFIQK5l67m/G1veBbt4zXyEO1SjbJTgXm6j7P8jezn5x8VUeGjQSN3SCCNn+UXuf6SQG6
MdpGtg5BxxI+NZfgLKv7CCjqCO/WIGRXVXc18CG7jxZaO3OvonXJItBj7SCreT9tHUX7DQk52QN2
t5Ck9GL9WBUGa10BOqaCarXQRIs299wxzVdfVc1rTpEVIGVd1Hg5KPmsnOB15wyz7dd0sB9gx1nP
qmtljxpENQt02auSD9XRGZBcKOZRGBdrm0nz25UVAR4RQWY36zJw0FDXFWUVp32CHkmaP7o4wT/g
aq79iDTtxbQy53ns1Qa6UQs/Cbb+awclSw4YNKBDdueYqPUZ1bY1kOMgeHUGS+6cNR3tLsjFJ1lT
IGOcw8BzzmL0lYVbu/4SsQSbtHyWNgfYKzt5q5u2nYFANgNd9AKnse+38gNkk7xiX8SRYFAJhcvB
X3/SNNneuF4EEX/+5LpA80mPcZLoahvo3+BjugyMbd/WjYsv5hAiHzlfykJlS+OvZH+odP1WFNjI
AVZYhmGVvuVm2u2dlBUGkG/6hnOuiRql8Payd+zCxVjE1osd1zXhMr5gM2cx5SzcLZpBrFx3VnQG
BvUYFHV+KDKklyBTPyKpgDKFh66gPGHUYfB7HOP6mBUE6+Txo7N9/aMzwvb2wkywlUPlCGiRP9NU
747FPD5FC2GtjpyzZaeLlb2j62xH0SjG2d1yj75KIa9kITtSDa1s1fJJKPwdJ3u7qpr6j5uRcQIY
3nZPH/eapn6w9PiAc7i21nI9yxaxxowWZSOgg2F8rF2n3MHe0B/sxB0f0Vx5N5R6BHmWFy9uUbxD
FUa52ZuKl16Fz4tiuHWQnZmpVgv+qfZO9pIkhSncO9FWSfRxEequs0RP3ZoWVm+We+JqoAeDJKz2
su7HXH1VP0bKutIbOZRKFYf1DDbbrhjqQ4XuSICy2DezyuI/3th9G2ywMK4/jouuaqJHxQ6bta7V
6pE4Rr5HYSLfBo2L/An6qcvCj+IXEZDTLOo+/iFCYyc62O8PFvG31FfEb9KyP2yOqEjSIJY2mY1+
s7HzWJueWR09vRr2pKFgYalef+latOInNRCbxsTHxFddpFBjk8dvTjnXGql+3Zhisr8D2/IR5d0Z
qhFmKsPUqP8YZpp0yGF2rTUvDfpACuZtamN228K2s0uQDvlFXglVhfWBwMZ66lPaMguFHhVt+aXa
z+zseeBHz3xfQYRqXSPP+pDUmbvjfFAuEUlqSE5azmuvOu46J2uFjFrjvGLhieeeAWwN+Tnn1a8s
xK2EUZ4FIe7XjlcK/Qf3qc8i85K2vyFld4fERk/ZsNVxBdATRv7cJovJ82IfSTC6UdPkknMJitPj
czrgit75lXHXHcWAQm/rG1lFlPWPh6j1JY8968WBZafj8HG3TdIf/7ppBBOyCTuCeH9vsqbWujQW
ZmdBZibPpha7CzQ64o8rxaqTZ6gIzkL2upH9efU1rojU96rFAmyOUecmmV3kOu1l3+jGC/bnxoan
xUbI09Vf1HDW7VasdQTMEckeQqRdXfjHsDN+63OtBun/mJBT7l2+toWFjFDm+P1VDq2iaEQqoMgP
eTpqz6ZI00XtAFdPGweoX/9mEO34qSfWu2WP1TOcZ3ZJkeei1KnYXwO8UX83cyNEnh+fI6sKDzIe
JovE0PoN6K9xIUNmsg14T4ncqe9uPmJrGoJE3pi0Z07JD5Ow/D1iHfGriuSOB2npLW5MXrVZ95gD
T/Tmjmq5ENGtNlKxl0VDxv3j6l9ttl8W2cNXd6y03jqMs2jPcR+2c5uGvJh1fuyVyl35auI/N3qb
gdQb/N/OhmBufvYzlmSk4x67pvR/13W70m3Xf6+UBlJIN6m3VgVUplW1tSNMkp0/sKvRQA48HAWx
vcp00YUZW9Rac0w8XEV7FAI0eGkX6hwZE28JoeqFl+bDoVPs4e3ZMQNvD/i5R5in+K7ryvjcizKa
E83h1in96dmx/W+oOmc/k6b+3mbTPwdgqtEx0yT2yimTm5s00NrSsrlkvod2yWToK6uBJdW1TXUt
0INYOFVffFeqYu8ogfI7IyATkD/5ptj1LFUKBYBtQ6tHWbEoneSx7rT6BIkgfHLh/pXnAqjtIknQ
LRvQ6N0R2lM2MCjtmwJVewHVr/6ZIYzTILf2GzPX6KGwyvilcbsY3eZIPagQC04Tyzwix3V2r0Pr
Re0SbzukDvHtIhEHWaR9+3llRc740RaMynBA8nseVFQAqdiwMaoXQ7hCZ4pNXdtoe3Aa09KORfwd
ItZz243eIwd+/2j3aQsKJkhInCFZkvlmhAhPO1w4Q886gtwA9DrDlmvoT03plo/jVLzJG0bPrTiq
63gc6m31Akdzt3wumQoOkS+KU+o7vFiVmZUnWbciE9jr5EyLFlvBnTdG3xPW4ucqc7AzYKb5vVNi
y/9dTWyc8sC2n0Vheyu3ByMdpgOhWhS9AIjGr37kbTJQid9Try9WSmf4u9wx41fPdDZ8A5/tSDih
cuL4iEu2/kZwakSBRc15NP1i09cRyuupYtxNC7VS9On8owB7fid9VpUcZl1CMQvdGt1liOnBIm7q
6AeCymvRTe7d7KJiEwNG3g5lrbyYXXOSAwCloxfrlciMF/bFVLV2qQy29Sivkqn731eIKKxt+Hwf
SH6ZsCts0SzUodSXsvpRKI2yaaDkkSO7ZeQKH03LsJ7qBgNE4mwAfEpkZfxK5WDdtwYH1LJbtxCz
HmKNde/Bbc2Yo64HKM6C1xlFgYVz+wwaCNT8Rz9k7WlwAu2Ut2UE/R5+UrRvpiz8ydSXcSb+v/qF
aD4D8Rl2Qxdiz9FuJDizQWeteK1Q+AnZCN9q30RxXeurewLexumNe1bZ/QkZJH5STgp3kXf92upL
d43qnHH3GqgkTDfRWQFnPd8kR/3Xm2QvnMr/elOKMjNaP7Z102dcTtT1yKfEqDD5lpL7D21hxdtA
ww/F6UvqUuAkQjClV609qnTTxkiz0jr5GipWMWS3ZRtcfKKqT5PWx+YxJdghDh+812kaEOdRFfCN
rpNCIpsLrXLhFf4tZNvY9MjvT5P5rGg66lGlNq2SzC7uNZJu7HTHcS+rggkFfm1587zEfRbIrorW
K27whg4yHs4LhM6OY5AVnUPm5aS6LlIy47IIQnGw6loXBx/qCYYsg7lR69x4EUBaoZigycuxDDzg
/1v96tUgsL4g9GktWT0icPW9tozLijksN+tbDgjiRjSexHWG4mmW9+TRisn+rFfzGDkQewhCZvN9
8pZJi5vbV9u/Pkt1J3IeNuGC9kGCymWhmCRGGgjRa4newpe5uk1lTW42BVldebm+HOLl+NpCNHgp
lSfRNeG9mkwsr2rnpzrXgtQQu8hFW0J2Nt0IQUWgfDnh4noHxlBABt84Rlmdg0Tb23Bh92xASAnM
TdXfq8jNFxbioEfZblZAk9V8LPepENlqKgpvnTRO/FK0cbzpIy9cNbgLvrjhLFdrE/3V0NnSOkPd
y92opT6WkOfulWZVR8XAkwibj2KFVUUIWhmp08JIFHQl0CbjIIBwm9snT5bpZzjVFOZPxFR32MG2
b6owp1Vv9NUhsDLksGtk3HSCJytg8x1Z1vbNNPvgWdcJ7WS5AnQ/qItvEcyOuGzyH8JuSfEHZXhq
Lb28RBkGee7gZT+GWhxdUxRkR4piM5EmO/NcBZdG941Tn//K5spkuAqIs7mz1aZ3JJSA+jZqu/Kq
QEXb0O3P2YQbrtYh6u5F2SP0HfAooxhxOLI/29ZHZxqO/LPiNxS5SfzWprf0522PNpLxwVyjOsqq
qy0jkE13D8ktVFad8tqP+BfqwIEeVXi2m5ofFABy6Z4npcyXUT803+rBO8DP7393pGeA7ftv2tQh
C46iyZnkbbWPcy/aoGSTPaFOjijvvtpFLBpvpp2wWwzBknBknV5rXq6MIOebN8GCKBM3Ww2208DA
xwmZIHL2MLJmHyUQUy80soua2x+U0Cv2YGCqu4WXWoHa2TM44PE2dd65LZr67ipElNUGVKgcBayq
X5mZjifN3Ju4bvmQeqN9Cn+p4lqUGREZzn14bLGPGuZCVmVhptgkpE1EZLeoPzu6vorJQs0D7bn7
6xNcYJ47E7hk7+iIFo5Iku37uUAVdyKe86t1XIElS4HdvGySxdewUd4mG7tOO0ec5k5wVIedj0so
CfRWezFMHSSlykkwrWztpYt0Z6f5CxUQB2szu+w2VONXLMLGLe7u7VJWKz/KIVlm7aoJw+TVmohK
ayrBdtmr1DrPBjCRjeydilxBvh3soOw1pjxd+Ell7mWvbRZYa+jI98te4Tsov6yi1HFgEiCyQzJ1
KWtTn7iQZii+qqYJ2pHcHEwUu34ismU9aXORauE1C7zyLJs8LR9XeFE4wLxa6JBJ7qwbgVS4bQ3p
QZ2nUVmNkRhBxB/gNpI7DxK8gnKEhucATCLI4OZbXSIUCFC3SfV2B78BndYZ4uKZ6g+lK4JbrWrx
teswSpLDvu7We/F1t+G37c61UXktmizbogBvL0OlVNZD6VvrVjjjm9JxnIyt7JaG3XBzwnrzsVQE
wQaVBtCsHsuy1igHCzmehVxhPRKsK99E7ESu0mUy/SjAhV369qEgzrOPo1Bf20lhPOsaYbXCSZ1f
TWgv88xO361EJ7KdrFiJg4G8QU1EA5dxAm+uly00hLrf3dq8lSWkSjb2E2wvqJFxjxpxtRGmN73j
BWeT34itnZYN7XMQRxhgFP3Kwq55xS0BfkgUqHe+D0GMlHCBN+SDZkb9oszHfB94iKCjj/FNnRx3
oUODvzjK5G0nQAFbUDTtVRU9IBY1SuZpzOBXAcQG+tyAsoC6IIBx4qczZL7t8uYfVdlrdvjYdjma
fHnTi3PQDcGK7LHYFfPvh2hT0nvKm6Nhy6LbvbmUzU2I4QvZ//JqqMU7M4WDTbyAT5+DMU5izMXb
GT2M8HBx+qi7AbShgFzfWvbIwmXLte9iZW302NZBj57UY9Kl76GvIUqae+rRU7Rh2/O7rsoi+G6N
ZVsugl756UPXP+JmXj+VdWRt1XzKFz7T1JNsK4hgZMk4XrvEqJ/E1BqrmNlwJTvDoAcOgFeY7JQ3
WazwVQLxCtMvNjtbuyLg+0AGLFw2RKEXrd72B16S7oCnwufVv9o+bmnKaq2UATmJaPjDAq/gcOL0
uz5FYWpoNeW1M8xxpYI12Mhec06nWEOTkLhmMJZLqMa60N50/Ad9A7s2R/hgI1QNgVTg5mL1UQ/M
wV7YfYZXuRFgk2HXU44aBmKq7FLd/CjrIf4LC63m0G3Uj7IZEq2jnqbabZjTw1XlWfGjLARan6be
DQdnSpNHx+mVa+w+yy7ZYuH5uOMkhav2fI9b+PXyc4Om1vYe4eOAwARHhEEZxv8h7DyX2+a5tX1E
nGEvf9Ulq7nb+cOJ44S9gv3o90U476M82e/37ckMhlgAaUeWIGCtu2wyYMV32PQ4d5putxvXKv0H
J0Wjui518zt+Z9shwKrLLgHdo6er3cmmDw2jWshLzXS1uxR0/WRa0eE2RcZl1yrWwSQWWlMEYAvt
EjnUrHpsK2dbkz+6yJA5ZtJhFeTGPANPcH8zhroFUEwYVzc614puXyKtQAjMsWFfaYru77pZtjUJ
vXDnkTpeQyt1YQtO+TkYfXdTUKU8C7v/8ypQE31DdujqmUN4TLB4+Wp8Y4RDGVcI7v8rjntdeJSx
WLFUUj5BvqqQID0Wc6P0MNJrUwm2IMU/ZFyGbs1fMRySUAWfZbH8qmxOSITquymzH2QPSTIUuua4
Ml/JLhIYJhzovedk1NJlyDO7X8Jq8ZCJrOhiz03od/16qvgF066NLrIZdNCdeo3RSK4kzzKkKWq9
dkRRbELK9ejuC3QjVT55/zSBm30fHTM/3EItS+paAXW0LCKhoijbFOx9Age/ahorVJ6Hquj2IKSF
sdAz3T5HVaRvsFhCWPIWlLf4fILKQq9WaKGgxpwEyrFscG+d0It7Lv32Fzp+/s88uaZuN31aER45
yG0Y+1lveYlDMB5gdRn/UPOInFXZhwu0vUBnsIBy4tjGXRd9puX0MXp2+D67HGGY3PRPVgXNqIcl
GE8l8shJkG7r3AnX4dz1cEDflRYK5HJ0LFCISNXkxWA7+hB1M+mkcy+S30SCRrm4k3mRjBcLR/SF
VRtYyfGVdQ9YOln3YeytYBfALJpjvqiTrW4nNb6l/4mZfjrMxsLQE+YpcgBeXH1sIYXfQr7WDZdQ
zSg7MesWTw1lYZdxcrnF2Qtc+75V7mRIPhCgK1u5ugsXFcrbMJez4hy4HtlC1Q432qQmKnKxFlCO
IIw2VtXXu2EaCwgy6DcVw9Dsg5FcXdOWJiBOMz7rOlrZKBw017SqkeCixvnAxhPPV9vunzOw4+B8
w/pNK7EhqLn6nrXWk59Vw6ehjTsNoh6udWSjXDQ34Crkxpr0fQJaHBRm3BjlS6mx5kMcLreyO80C
TlHoFHu/TaoXXFsRNc01ULvz5Lq2fxm2Asl17mk6SLog9q4tlfkXtnlLBcA5hK1avfNqX1v7g5ps
7DLSnmwhhn0ZKgWrlaY+RVjcnjFMepCDMjSDhofhacLpGRqdAQbw914iUftsCQLS36W6EizVUSND
V7jDlZNVdJrQLH1pFf8xSHz7082LI9Ku2hsvlr2C4I3GV9epqzzwL9mkWne3xphJFtrcCBNFcFgZ
EWDEnLLrbQ4maMjjlCoau7F7BNSQLzqz05/jzHa+uvWcu7YCJ1qx4f0M7LFZeUmf8+nS22umqEgF
Rmr4MbjBS1tk5VNlTfW+Fna1gafgPRdiBGOdAKfk3+K/XUHg/v+MFu1qyKBGgUFvc/Un0KmndtTb
byEkGQpSmvXcsfdclTh433thF25QAnZOnJZaSN/mdMgiq74rdNve5k1mnIeEja7mBOMDzon6sh+E
++L7VoUhaKh9B9h4GY0hXQZm89p2rX+nZyHvfknHkMwMycmQDWuQpgX6nQwXmve9t4z4ESrCs6eQ
+eTl8ditWgOY7mi8N8IE8XsfK+GCDSUoV39ri9GA0I7uQas4/nky/R+Gaxo7TqaYk0q1A8Vr7XWN
/uTXvMaecJGrWG+Orvr7Xn2w4LxZxYGMPSU6WZTDXMU86CaueE3s/VHj+6srJjfcTV1voIqfm9Nr
Qk5rlSkoDAd8qT+Bhz1LXGI9kb+2fHKkvJb1kzE4X3E5H65ouOV7+gPfz470BCYKbuMJ+Km9eMoE
sOKC/fGHF6U7PKPqYCF0jr+tOf0QNvmuyLbHZ63EkKozbHTuQ8ievkA6ybKce3kIdf/pzUIGlCsw
EUUV5ewMVrRD4h3+/tztvcE8y6txvso971lzx2YPoCNeRXO6NKyL6sR/A4maOUnKfhNGTN8EW77+
jFcFEcFFFxbl2WjQQm9ivcBqfsRiBTiblkbtEtBYfu5bozjntdUsYbxEHwAE956uuC9ZrppbAE/m
tkHg6yWK1L2ccLuzNsPyjOf2H3e205Qus6xVWZ0pk6kVRyZ7VmRvOihCRkXxFyUMmAfZ8JzAObnI
Qa/UVsakNI9u15XPXXYP7Kh7UXFkv8c44WjOD8g100LKH4dCOejVQj/4wSwgOY+qYxBSRK0R9phv
hY1oYSoAI0eOttSUFzCTFsCWIqBtevjV3Lq86ktMS1FimGfc4re5pvNip5x+evCYZSeep1LPn4ej
NuvhLIHsLjq1wBJP15KNVvlQBkQ8HckGj8cywBKA4h/pzk6hwDHHHM7Cq5Di8DKjYIZhgD4ni6tT
RE2U8jihSQsBfXqB26ApQV+OaIZVH6iJNZzWKZ2MefK7meZuSOp0x7sCS/KxdN0QA71lz++KF4cI
7mDo6x9x5iBxoBbjaw+YDYkn13+IVVuQ5lQw80QcY6OCATtBqIsHxBO47F04m6HG+2Y+8uBSX57k
lZwnr0rd0Naa21qLW6w1YrAXfT1s434Idm2MsZrtZ8GbU1ck9iePWq+n2681BotzFOzWMQ5VACpz
V+Mrel3boKH1KF53FBzrXWSxCcr8l5Gtz2NlN6x35lF2hrbq5m3ytESpA1jt3LUAxmDc5XzKGTq5
hscgBXabCHTypua9wCdggVoDYFFPGA+WiRuTmk0tzlguVi+B3X0TnXhBz9/9tECYCUXg0l6c9BDn
ONww0m2ga+3nOE1vosKFfOBbCKiDH76UM8S7xHjkQSh5B2YQgP009M1WiUXM/3FIt4g/dHdGlBQn
2YQxKm+GLr56MqQqTXEaJz0YFl/zNIzswrJUNy2/FmUvJ11PfGkAB6CSXrjoFskrCg7tAUywv5dX
AZ4Y+/5U+SADyZppuyqvsEKLqfyvcwXhpLK7iIRDzwJuKNZUgYbgTzh512Q0qXaUYYvsCL538krG
WFqb57+uzGhSlqC7yjVqCiuoXchC5yJe9bphH0ccUy5xCV1YnZVrikq/b1UvfEbnES5TZqzA6i6N
rML2blIitFvM/gK6F887i9puQ/FR01r7UzWBQlRNtsONK7qTygJSY+CmNlBlbYnDXnkvQ2sLnuyZ
168yVsiqfuu8fGWGrvrWUQooDBF+xK5eQwaZKiihdXV1B7w5w9YJP5CqeXZrrXnSbGtT1UP1aJXO
T99P3E9UN0mSzSgIdei2Qdm7HwgqzbxGzX6O2S6tmi6yLzbOm6QJ4SeR1iFdE3o+mjueujCroF4J
Wa500WryEnW6su2D+6yPzqaEwrTiS4OtUjJYy8HV6rPbViEFSeQmFLZKg989Qp+PXqfMwTc+HXiP
17YFk8EzgBZE2oKMyrCpHRvoUlgp8c6teXn9BD8buM3ZsegFO00HXSWOu9XO1VIb1epc5YwDbjqM
Letp6tTwgO4C/J+ILkcK6qi5+ixvHTq9eiysH3JoFIm3V6uyh2hiP4rejoDX2Y9Bb8Y/vN58jHuO
H/8a+veceSiBi3yu8Q5YGeFkLPVU9G+Krr9qBtKci/6jcQJM7KxIf1LVLnpP2gbLwzFDElCosBc4
G0C6DftVObs6pRlQRvLLGDS2AnxSjPVulxXeCgHMdJNrNceyHFSfO47xTpgO5iVuFJw1ADrrGsjI
c6LAk9J0P/ypTG9j6ztnvxq08S5UgnKrQY8cVnwAkGHoFfWaKybSpkntvKSKjqMaPPdPO9VXjcZu
bNFzyEwmV/thI/pE0jEcXlwNiZAgVcQVq/p6i5PTx2AVH7iAOXh1a863IeClrpFHXKSITc0JkIWj
Ok+lg6FLUrW8LZLKeUABxVvHk1eeYhRFoSg2+CdWUb7pxsTb5PHrkGUZKnVz7ccBTZNTgmp76jck
OJIt0nE7tWuNlxLf0x1OstBJpyx7N/CoQNpl+o6ut7vqQX3ftaIF6m0OP3OMjr5XDaXBqpi58vn0
A9mk/lAI7VTNUI+8serr3JNb6396ugty9HclzprVhmf9PeAF+TYHYIj2Z0Jlr0Zu/RIkD1pNHmOd
2b+syDc4sT4GgWuhPI8l70fc5cjB2Yh7YzEbLM1ahO9iBAFWqap6B8wofvUNlBAAzb8jjIwDnuUk
a9kNGjtcUNYMZvizcc9O9kWfb8c0A3sXywl2KjmfTUtaGIOWCReznLITq3xCirUNjI3OVym7arQl
ZRNRF151HBc2vdLG8TJznY7ckZ9TeUitrzlVFpzTzAXqIh9DbT2cOkQAxrzcayXMOs9JUM1DoDjf
Z1nJeqHMdjI1PFGtzu5zV7TwU6bi1amwk3FFjTsWviOvChI9Rh1Avstt86p3Djj+tnxt3HyGb2OI
0vTVsM1KJHfHpPUuQ23yeWhde4OJuHdR55gc6M1vSazp51t48vJu1+a8iA0GfGGgg6r4P1ODMnH4
1zwx5xHVTPX2qRUvS0uft8zatoR9YJ3atnM3fTyR8rOC9DrA6gTvrdVvqtJThcDbJjAfoankP40U
TYIpjaznPo2jdWRm1sYQ0RufufHqatBPNf4EQBl4z7jN+D1SywwhQ2u4os6M+ldlx6tWnkgdcyw3
MXSRyAImy7oiHihmNQdXUBmSXdlYGV5JopsyUAJBvwTUJJAoCNl/flfH6pMXUdyJuZnM4XeDnxcW
0/905dUtVpAExHd6vgXRTtR8c0P3r64+TGc9t6J97DgKPp9JHaxRhZrl6bNyA1KJEn/M8QplSbTi
BytDy9jdj6iUv/7fMwYTpxs7r/58Bgf4F/wvEV5rMu9JCzATio1nFHVvHStolLXwxo+CKwB0So0W
XZouRFWLC9bFrwhykElpcm0dULkBmBIiZlf54XQMqnZVGnGqIOdlfe9R5t2xYPp3ReuCxytxTypM
032aOBQth0S4T4WA4y5jt9HblZwnR4f5jgJiwIRZhKzoBH0ZblMkS0EeUe7xzTK/omq2wZXZJJOg
Wo/ejB7F3LfAT946CRBcu1mzsKkH5+RnuXOKeuf3lYxxMlwWOMLc/RUvXDEs+sohEz08GRM6m1rj
iqMq3HQp5XTYpWDjDFLjq2Jc+1+zEncURwlwlIVkRXh/zorqZ79ofj+rAaIM4RTwYyai+N/Pus3C
Rw+zm+QK9Dp+jyG+LIYmT96L0akWMvbfrthm1YtCVOnCjHvvmDq1c8w98Wj5mfbgzE055bhXKqO/
6SNH/YqBqGibXrmXkaxGFa9i8wL1hvnscptVUijKanRV1EfmvKNsHAMz46xp7CdglLPCkpMcvWRM
jqggLUxB1rsY4sfWwvvctMccILSATwV+FlSfBVpCn4Py6q9YJydaHaryBVCMfaglEd67U39HXfMR
9x1cHfEKns4wa02ANgm6bq/5WFUbvch97KaFe69VWbPIoaj9KHL4onHnv+iTAMbQYdCbFLX5MCQY
bMgZTjbc24XvP6O2Xm+F60MWrZ1nTUNxxkFp76TGdXxqh7xZm4nuIhCvxic5YMYgUBZBV2bLmqzg
lhL2dDLVNoTqUN4HvT6dECuifK0jp4wIG0rLtuYHaxCk+mubxP0SFnAMgbjUX0MLTkY3+Y/o0gf3
0O4eZbiH+bVTIaeu5E1KIwy2k7p2ECbClHmUrvpaBZIKDX/RyTaLE/3YtRQ7p2L85AU+8On03zCR
AJHuwp4NPDEeNb1K1uPQ1m+cio5Gbg2fleu9OFtU0cp3q8/9ZTNhjWjq/fjSQh4MPUO8m5HqIbeQ
VBvZzRUOhZ7QHtmtjqfMJLkp423W1EuS/dOxTSf3KcnLXdtzSukz5MAatPDIDWT6IrSz4Rzlw3Ae
+QJcGlMzrb9GZFAOx0ggp9Go3snQrbEcy913Qr3eHlJSj/56HOC3bgUtqFzJG3QHWgWXwWMeUj2/
zZP36i7GJ3UJN/Gf++27Trg1ck8FLzSrmbXM0Ul94wsZfL/Z9Qcdreg308tWLcrZz7i9OedqCrNF
WnQgRhzTOYoJAaywVxWoB3n9bODApuV59s0vymndqGnBoc8K3nyw/iK00m8qpmBIiCgwGeZpusCn
PRreQXmIXdFAL5R3Vy0Sv5ZqvlhWHKIij8b511O7+KyVffrUaYFz54f8nl9PHfqP0GbrEw6ZfaoE
qCE5XzUUPqNR010MofkXXSd3JX9u2GD2Y9hmfRJ9WDyUnf8mHwRvP1tlVRUckH4tt7hRKveyieZS
X62EiLa7yr1KsevUVfZRjsU9a4oKXYUzKXV2AEj4tkRohM9XWp9hlJeaj9jVirON9yxF2EzHJgtj
iS5J2rPo2/YcVpqym+z2VYZkg0Faiy0mDXQNsS5bB0GawTA1Ugub+X1xkoM9+8zZ6bzcmKbVnJ3U
VsxVEFsnvDKRdPvnIfJxwmiMU2yScMd0JQb89Yb/RkRd7COwGrgVeZKfggA9+MwU5lIO6OYnVQvK
ug1GnyOIxDuh98ZFg5P2NSFXUQOI4uA9DNm0W/NSgXWpt5yqsnsT6aYrjPQ9B/yy55neqpm7GPCF
s1ZUem1TwABDwul1jnMuaSHPqs6urcv0HcL/woU4/dqoWXlnG7OKQJpm75rRQ1spqJgbXdE9mtB6
5GMbpdI3UWLgQz4/TdHzXd+FxlPYGfEJgGG0lHGLBWFplSbS8JnuPeujsRrHATaDo57RafEeYsy3
8TLIWXSt3nsw4s48s7Pey55svKb3l3z8qq28ASEw7ZrFYqnrg54vDc12VmiyJhs5OXMt/cG6r03X
e/h6hFl664kUxVp25UDaI1o8WOG9DAVhR3I1n1lvQ7yLR4vtMSoiZGk7+2TPzddVYCZLLeBF+2tA
TqbkPB1V7edt/l/PAA4brxyPBUQO/PVjZEwfqfBY/vF2520q7swFB2rg4PKn3wZuk3sqfyzS1bq0
+2IBm/GQp2aBmyTfzKsI4aZlOWA5+tVvc58qTRcrCC054SVybNi9+Bj1KBGkKJV4JEC16GnMTf9X
JupD1hTxBxtdcDZF2z5n5BpWBYoel8I3tW0Ya8qhDwYq1JOZANqPSER0CCdRtWte/NHCvcIK8x9N
Fm7BhaDcbnBUi0VY/Ezr6SMG0fbWQjhdTm4ZP1gCzjuoYG+2nL+zqnrW9s6K41dpfr4iE14cbzFF
s8IGp8RyOwVWu5cDspHzkD60Vmk+wGV046pZdJ5THU3UnI4JMmYLuJDKir9OYp5it/g90gGJXRVR
3y2ncAANKu+hIJ8uO7TSt43eWbNsi3UPqlDbcRgFXdq404Oo0wHUjz18hg0QGGUcPkTXTajfJNPF
itTiEDiKjo3kEDxnOALJqXnmbRHH0t9xQRyR9YQaqaLWfbSztFt3U4eK5Khc5FSn0R/I8ASvRW28
adHEmor90aysfCevsrJrauk7cpfPJkgyGE+BoLLnPoqmwz5RQff4Nni797/F5P1W4IqlCS18BRdv
C5LJTZa2HrZbOLETbyove6jnpqWSDPBR13a5a0w7r8vDta6O00pRe3s99rp1r3mVdV+5ACSn3nLw
w6TbhNOMI3RfwfZP5zLNp7Mxlge2996hq5QGNeE5lriiQF8te5E9OTf554YMZtnScdVNH2KUAac2
fDQ0y7q3+1fZUfOsPHdxuJ96EPRf+mlSdcgX1BMbJQBkhN4GR+4XLQnIbnKAPZtYeS3Rfhq+8WHB
3bisx6s9D+jzgN+T4UOlIzpIzCv0vsdYHR32n4BmJeSVUg/ZcEI3oKw2zPXOkr/WjJ2V8f9HSN7Y
eLp5jHtxbos+IhmQL52whVGC2pS2RJnYB95sFY/o7Henzh8eZC80muKxTwKI2GmnHzw3LR+nvKxB
/ZUd9rbcIGOa8C5NYrgnGZpQv9i2qCos5aCMaeksSq51Z86MqOGXClZGc85lmBudLTvgkK8IfK6B
VAzNVKJwEztDtNNnL4QcETe1ompdmdD+IiXuWTYiY/1Hv5r78qVQar7Q0g4VIkgx4VXL249cHaK3
1OoL9ogVB9q522PAuihV0Z21prefbdteyLiWOkDxehL3sjuW8IDTtMVNBviZO9ZbH3EsWOxeESIq
PaKfLvuzBPIusHJj4TkuVqRp4V/bqkiP/LJsgUxuUcfBuxrbzAvs620SGrKXXLjuNpovJlO9CivW
SFzx3Tk5FPtlVw4UoRPuk1bJFxOSSZCI/zO5XgeiGr9ulNHYJGmukY/byZnyEf6QoyIG8Hopu3LA
67UR2pRxSELSpmZhG8tx8oeN3ejZUwuYHYyDaH5y2Pe6oPl0emwA+5olCtPejoSZZe9DQ2QXzLFC
rA5T5V1vpn09U1fUUAHYk9pnMBT3kTmG2CkWIQI9NdR2URxixf0dug0WUZUu49Yc13KuHEjmW+UV
v466iRyfUsgcuw3IyVXPmTlOspX7w4tM6pWB/eD850It2SjPEbcmMZkGOoi1MfTPfJFjkVYWF9m7
NWki/HOQqXe6afqHfO7JkJzhjFG1MrLikz0cmChcEaS1QZIamOugav5lXXBzRvijn4dltdab2Piy
O7jdbAJ83nxpuRbgIhZwCMeBkmudrRv08JdffT/sxIl3OiCj+cqtgmnvAQ8pep3ZMgYXVeAhR1O4
HSUiPfBfemwBssko36rGRd/Ax7fSIBn9rexteKs9xitBN+2p7TVrW3XFt6xvd2ivm8+2bjQHT2Fv
1MZOCpFEuR9Lrd101AsXDdYVJuIobbfQzTSiljv3tYxUEVmNsAg525idE+7KFhjLEGAnLzrkLldZ
rWPkIvgr640+nOVIKKxPPkccNQvOy6A7zVNoQuIxcDq/C6ZgONglfznR2tRKbc3cZD56iAOSXGsL
KzaYjZm67JNqeqmKvl8IPE6+9YP2qgdt+5l1w9ZRnOZnwNI124kbrW7cmyNHwFLEPxon/tDV3qQo
P5tUovq2yt0hOsom6oqIip7zZ1fYLjTPvM2XHp+dk2Uig9tnKQXlQFEPlZNXS5JX7YvWjco2AJ7j
tOJgs5xAlOmSbNEPs/TZ/75GBczBQgHyH7ACGnnLrZtTufwaSP+5+m+x0HKavW/Y63e/s/pfjmv9
DPygf8GQzsacpBVnlpppb41ltitxRLqWbeBxvIm8N71R7lNKBd/6EeuHNj3MK+zZd4X2EJAbOSBU
Wi9kt8M39gH9NGsRCT/by5hdsoQlxmzczg0yVLvKsM51HW8EhwzpMq/Cba022WVCwvyhL0p1D2hg
WsiuvAPpBzBjFNZxL+YpXpQorJ8Yks+/hJwGbxagVoHSc13d553+RHHPOt8akQrrnFjOT2Q8gadU
JqwtMStla5Yx7OLA/JRzgRcD1Im06bmKg27/1W09f8T73C/5oo43tTpCD4m8YhUlo4tIouqcBRZt
S1gh2gekR5RnUuctcMZ8UyKxu3cyW33wYjteyBl9K94G/MCfsgISeUBGfiYy3I22bVytMDOvZTeC
3DDwkJEx2QB7SDdDZWKbMk+RsQpmBixjSLKnNFK/RWLaRsgCfld6RBFtr1eu3aQD/fCjat9UuUCz
vkxWvjWF71ntnqPG9H+GYJ35eo+/2/7ULj21ha4fj9pBtbRNbFretUHp5gkzJLhXc1x2hwi1kXYE
Yh3gMPIUqSpaiY3Fp3+eDCtuurY6q8A8+BViYyqfFhhR91Tmqo4wUPnn0xx8ktagdrD1tR4RIv3z
gWNdqfKBU2KPd2NPYa2vnajul1HdtvvGF+dhFsYOkVVAMh2tEvBc2VXGahHkeCOMrGmo8N8VcyOv
tEoP7ry8CO/klUjyGA7PP305569bmjaNeAdo2dnKarbP/mDcBQqfnIZSx0qJKP8gbr4QSGR9smjg
0uP14r7M4x/GkPxwqZGjrVfmT1nd9tuqRdMXYTIMzHJcLaSwYw6zLLWH8TtniRQLq6jF+812FuZM
3hcjCM3cLR2sL+nKBvDMR8TLjQFAMT4UVTqdej053yakNUATPdNckoH/uYmE4kZ0RXVhRTZZ2ZAx
y0rNXONcVB8idcoehon1KE7s9sP0uvciiaIntXHDfVd35sbC0/3NbqMtAF3nMa77FCn3wduTzJ3r
bOXvK4SYBzbwPb930SBJKCgxkB4xDp117CtdgPjzCTWtIu5kv56vuik9JMhm7NqMnDbgq+xH3+8U
mHUfQQYczUiQSy0TNOF1ZEPZp6I6+L8nBK6bnNnd3yb04D2+derD7SFyjvwpkq74r4dEgTDXBRx8
xImCH2o/KK9UbwB9FY16nyfNtPH44jxa/KKHWteVbaQY7SWDBbOq7BF5Z/KZuqcMC1NLpheUxeJ9
UFT5ikPw+OL1dgmG2eo2chQdnoi8BdKVAHKgCIUOQhGObSG9RRckwiVRK+cqBxHVEVrRP2P4Zz3g
6IkmAnM0nAXPit78lI/X/dE8jH1RLWU3LgZ1OxRKsZbPc4suAfvSXougxC6gyCgixVl15Oii7tEG
6PZxOHZHPPuibarqBpLoI1+mtS0eSxsNDSXHj6LVyaVPhYLgeRBdtCawfzVVu3AoTCN2FTcHYfVd
facMBXhh14gwUqgBtHgNWTK2Y7LXVQbnqJRcS2K75U7GqMS5EbIxp87a396uJQUB6my8IPM72MF2
42jZ6ctEVjJbVnE7L8PRRojcX8kZ8qPAFzc64Zp6laFsGJI9jEsAUUqBnYvte+Qi2BEYZaTeR1Ed
HNi5Y0mQ6t49QGZg4EJ58Y00gq2XmNQAh9bfDljAPeh17F0d1HAV1N1AYpXIWoM2gpoS+OYDQmPZ
oaqsYemPvr+oqqJ50HpXPDTe5KLL4Vs72U1L5Bv9gIwN/wu2i4jr7MyZXS4bBBXERfGTPwdkTG1x
rYCNDYjUKSnwOLhRtQiAPMiG3cl2Gkf9LHsJ5IsTbOfjBPXsaKmVwPh4AGkNIW87ToF36lrdBb+a
Y1ipj525NTr3sYpq9TWc7GI7IM24NTELfIdhPBmh/g08o71pqBfs4iqM3rv0o416/VsSlg3VQC3a
mraz4wsZVeq5bsfJylu1rYOhTIYHgexOKfLG9TzqpyxMclRO7rBa6q3gOwtm9GqLBokQG8MGspO7
vlDAhYnkSYUh90sHAjVUFKAbql241PgYnOE1vtJQGbuUyBxtMy17Mge+Snw3iam4gw30cFu7YCqo
rCKvRkLYEh7H6yT8VjvFk+4N3a8w+gy9TkHvHPWKZnBK/MkTNLOqWHkp45izBfQqdtHu3kjGETqU
bryFlHMW/Zj5Jw/nySehuJtknpYZQU+uzx2oBdM1fJg/ZWYYl6FjH2Dkw0XGKcrlW521+esu13Of
vCjS7+FthlC8KKelegcXWlXFcuyzawcD8VyNODpGdlevujHutgMeeTjQsceokHnnp0zJk6KGGGva
CETLW7G8eIdOibHUPNfJu2idmVDh5JP00lYO/LW7xdfo5Hb4enyNyQk1Ql7YCAXKnXx2VUfuOnda
fS1HK5R8jlEFfs9ynUkg73q2Ct6ivdd/5j6uSn08Vu9gjHcILDugtCPrGKFzIwUk35VBJMskDcJT
rGTDExjxvcFasCDXPe3IbC+hmkViXRiw3VzIgIB5Z/wX77RxU6pgAsu66U51Uh6AvOnXqgSAqM5U
sFK4YDBqPX3wC4uikG0hpjIPJH67NNCXe0t7Fr4sjZJdhTLdq+A9QhG13Ct65+8qqG41FSeQPezU
+woMbAKe/c3q/GXdudN3H/9S1BgzCNKl4d9jww55y234wUgJzWdjjzTGdPRJ8q2UsNTeO3uJqEPy
HjUs89oI/KyPDe3djYbHOBu1h8TFisIxRmfRB4767qOpQGJbz05amo6PtmmeqVKSYhPWNsPJ71DM
jbwqY7XQlvKyrkM35SAzdoff0RSClc1BcduqsbKPW08soh4Do2Vb9dVSaLPzFg7jD7JpfTIAffCQ
tyM6ifmk7sYhDpZuWlCHtHtvk+rUmPShejH4rtlLlshXaOaGaFMOXKKetAXEU6bNzQSPy1gYbb7S
3XI8DrIrhyOd05TTOBlbEybKx8gHDmPYnxI14q1f2+cKuv3KCapgZWLCfWIv87uxgjLdZe70cgvJ
KzmtJiuPsaGOrU4exOMGpQr6X9F8foQRO+PBQ13OrvDd236N+/2ACmnPea8nXT0c5POGkx9RTP26
94+HG/nkUNVGNCboMMgLxum+7rLpXkwqbzDkNbeyKwfUoOB7BqOivYyRAWQectNgcNK7W0iFsBZV
TnPqODJGS46/C9Ri/It8hl7Bo2vCx9t0n8XqBPh+Z4IzQ2fCs9U7Dj8vcrr8GYqt/iJxghAX54U1
b+Xs1VF1dRlq6XCQXa9S73sr8a9gi7rnQo0XGKTkr0lQwVhhZ/DVxc6i3pGoVlZydOYJrTw9a/ey
67T+N1djKzG1XvKKAvP8c/A1bi8cmb4X8/OsKBV7EaLe9vVTBSUDJUfcXnaj/2HsvJbc1rV1/USs
Yg63yrGllrrttm9YbgfmBGY+/fkIeU3NtWvvqnODIgIhuyWCwBh/0FjrnTLLXmQ1DoHQEeJ/b0c2
PThg3+THjJnRHnQfwjmBp/yr0FmBrJoFUPaaYHYXfTufxebeIYpgGWbKPcmc6mZ12mFycBHF6mvN
qcS8mJ1arWMT2Gc9V8UYWzDSuUIbr1gUsdpAA/ivjrL9bgMAeHk2k3bPD12TIEYnNMR1Xe88KG6N
PKHZITlkd7faV6fXoSmnV9NL/b2Zq8esS4xTDHzz3Oq5T7TG9fm6vXo3tfo32TRTOnBpmXv5pe5G
azIPpkXOfdZyL5SuOZrxYLyEo2cvRTANn171BSp6/KvsUDLsXKFcsRBT9yJCqHRIjfA9r6wfYRS+
8isIN61IEHpQYv2tQ1Tn7Jv195ST3VuvNdndH37LLllYPTn7oE6ushbp1bRAhyM8yuqISCl+LEOw
ldXO7qqd79jKY2rDDMxZ4CxY6Mn8pWsZBiZWcQHVq5/xCvBuKLMPe2y/dJZ66NZLzSt++XUJuKV1
CGtr/mxo5gMtjDo1X3ZpD7S4J9aKH3dHigUlX1XNlBPJO+XkzMUQgK3qPJeMy9wBnFU5yatnFWmH
heLoGU9VZX4llUM2JESzUkUo9Gs2OBen8/TXIBuC+8DrVI6y8yI/2EDkVrKqaVjRq6zn+4RgHbnV
9N5kvXnwelCAENXYds+FvJKF7JBDoBs6Sz8qtbWhKP0GkPK4YfPGo9ICPQtCMR0ru8++kt4+KLWT
30xhxm8i1UBt+gg05mF09g2lX8ibijwhlF6FGrRM7FvtQrTr0Jltjqpsdvls4x79KC5lXY5BRk2s
G4dNhay6SR+eH1fzDDDtsNoiYEoe0C6Ux5h/Tfa8x1GhARce7pSPj5GD5GfJMbJqhlW0dqIKuw05
7/NfIccogdqx0rbfbDTmf/nsR29uhz+V1dogoB0j/FkoevoagoQ/uQXJXqssRxhXGBUHlYnAXAhZ
OUXCD+Geji23QQYelHRw5H1FlXPJKUgLZKuphR0jIr8xloZuDqj3O1QJgb4a44fsk6MiwC0bY9Tt
VaIVbOqNpttGQZbCosYaU6/11zjPf+XgzP7Y6RnBTeWXF2J+NVhq+5ZUqDayvc9OHXjRoxEq2aZx
2vCNSDTbqg7ovSe+y5uLQPwIS+gZoo9RLoW/8TKmU3ZIB2WGaJcWuCGiYaAo1R/Ig25GvCn+aG3y
YsNM/OahKb6snTEEjBhjtIJZ4U7LNO0ypEkERzpQPqBSXuVNgAbWGofYi0A6ZNGVTXpS7fan0xXi
LgvLar8DhpgtWFX42xXiIIMjsPaYRwB+q+6E6JZEOIJX2TSS31urXY71xdxpJoV6dWrezvP4IErK
taIa5hIDNc70yBjUR1lMCmf6YFRfMlaQLTKAZbbRHQ7/svdfo3FmqI8ZNOB4nzY6yZd43sjPVRb3
C2qAyskljbkL0hnxOLro+YKFfcVvafWozU187K/Q9oaT7RbBWw64bx0O3bCWI3rNz8784j5kp2wi
97GB16ReZU0vLQu4X09+q+MXNSQXbAHiqyxUP06uZcVq5LapsXl2xP0MDkHZS7hFCCjHsvVVZ5cI
+YfuIuA8TTSjLI89O4Laz7GUQqrl+Cz0noDTSnemAjC4Xh8MHTl1nkgd0ShQgmkTeBfbwxO8KBHF
t9zsd9/j3RQ3xsGa3aiS2bEqj4VxrJHfGCufHel/mmWfbBOOj79ApQMOhmf9muOY4qG9L7B6eUU5
LT0BoHqTXbKIHSG2veUOYJx6/1W2jTHyez7qrht5F79Vbf+wLoGwOCMQQ8JaSZK/AslZC6PJ3wxP
zd4ifBDa0C1eZFNqOQL1FbVjU814o8omTI1ZJx43GGb2WjQ4FpUO5nCh291KQWpVjrUVF+QOWuJh
OgGlAyi+80xUyYzShwyKHv8W9UsTzTEyCWx2OU2Yubvoxi74PojofZq85E+Y8zwmAu3/XINM4zft
L2FqP7WiEVf8FggL+rOMKsc1RM2SlZ2VqbqV1bxO/1bZl+aHQbO+SU0/s2zf9Egd3gGKsGTwUOyG
UVHvftr/eYj+MQAU2t8BRg1IVFPCP1VijDciRfADyazqTjvdZFM2Vc0KKi/mneTObt5caK2Hilo9
XWtSSS+4a2BAT1gtgjbCi48A4rHJsxRfC/XNnPpoFbh69YVzaL1QWz/4rKvmBESGE3S+f/znkYA/
Fl4kPnvCwWQdBhXlWoWjTVKMr6WuE5yys+zcI+WzV0N4hbYRH8jL9Djr+MZ5qNJ0G1leuijIEuO/
NTfKIpyvogpMTxiG2UZDdsQ/FLBgp0rZ6bp2LF3enihyliBH5gJLrr9X/1v12Zb997jR9X9PjYGR
tY7Gd96o0cqDwHmMQm827povc9mq6CNAsSzV1jDZsfiae8asFN3mcen14MdHP1oVqJthBk2hqw5s
PFMD8xwmj6Z0vnpWNb+F1vSsj213dwahbuX9sl3e8ZwzKcXfqQSRvDWsYfxoZ+fp8p/C1rGkRjSK
Yr7COZvUGFIQcsRzrOxULReDah/Mz1aY2S85BCXebPtAAVYWqIba9KMd21E4UnXXoiL1T30YIVus
RW787ZfAab76heOidgp1N3tzJ8wtw9b6jqgYD6KGN7E21v1NdlYJZ7x2aoeD0ZjoA86SRGR4xpfU
zPwNNomoGVR9agMAdUeOgOYcFyxxvZrHGIFRIdxS682LfUZ2SdtEvlMuUIvwwJ/PKP6cR8RfystG
ynygEHR0HlIgc51/UDZryy8VpwAy+/ia/8f3Kr9sr2vVVYpj7EIlEF2d5S+kdOJ6o0D/WuUZxr2K
Moyn/3GVFymmyrEb7eTV/+hV4tRbETv/BLphkACM91bbNtdnATktQUV3Sv/VEYKD3PajrS48yPD/
Gqym0xKQXEFUx/o7ScwI2BbbMRXRtgjZppS586p5aXTr6kG/jmn/vZqbHfBSm3AIq63cHv0zyk4z
/dohYQgQ+o49mYdHABB0r07vduXa574O7HsPDnqdeAKPhJjXDEuhWMCExf/Zcfqb3qoZ8STbWARh
39+8ua1MI6JteRztZRveqjFmHr9lxdXz4aaEfrZtTNVZilFT4MUJe9lk6b5UesCUoEVOCuK0DRiF
0G8WsqFSTXijSNNyn/GBq3d3erY/q/JqtJ0XJbdyUmtVCY9eQcBUeNMSeYb0+KgSGgqN0nqvAzG8
GDOjWLZPmEltChW9xXS+q8SOBBZkAG8QqWtPmW4mel7XycQU2kTmvJwhGrJAqzLH0zYt97LqzgAO
P1TTVTz27toOOu2aFgvf0cRlRkERuv0T1xh0F64NguvRjqljzNHtLGv8+ekYS7FUdA3Bx/mm5+3p
UKyS0SEYNrc/O92hWrduZ6AF+J9PqmaywxR0G2QsaojS/5lHthvqrL9S4jjxzzzhfNW6Yu9FtXl8
ziPbSy84VkbZHh//btHhhZPrOCrZBMvy2LW+9B5kLTLewSadq02CCp5Vh+1+hEj7xTKmbEHOoDp4
anX0+ya6Z9n4TWehZbPrh0s196aXEF/Ii6X47kKdO/rWJLneTbfCByiPb9Kwku0uUaTKGGENQgjY
EZjXN5Pb9t/zYCv7uyoKNnqXiz0AMP1dqGjcRGbxo2w5pJma25/SIsICkU0NMW0+yFSB/WgExq79
WA9nUlQo280donBeIwgjby6+UgdPt8RazpR7I1qPEfGLIH4zFMM5a3NBkgeqbMa/k5+p1Wxbs87P
arSXIyDege+aXYLLulaXyOwU69TWpxdZZEWoPq6IgS48D+Vv2SSAUbJSV0a3dQswI7KxmAc/evKU
9wT2N/X2OZe8mgZY4XYxLB7jnvOrRSXWqpfDRpmniQblhs8KMaIZ0vgomqBedYUJV4Uj+aPNa7VU
hfTAGNlox0148mCi/XOXbFYqwJGyzX9AIvUZGGk5kHGzaZpWk1ZHzeI5St6kD55IV6I01L1VDptn
r9XjHKB03kYFo3QttKAhvBS777pbN2BF9fIzLtIDqnpow/TTBTSn/Sca0zc7VZ1vCXgaKDpsBEse
AjAN2gtuj+3B4htuwW04swGL9lJ6yEb5qKyuH42W6fnn2D9gvqW/KPzx9YUc1/UKb0TXsNEtC11o
HIO/UepOO8a2icVvXvYam9CUXWuis/lyYxox+Yg3EQmUZdWUoHsRL9iyzyH6nlr5AaomAhWymkX6
LbV+TnNFtqiF8ydJ9Ppk5n78hhWcvlZ7/o2yigokklrQU5Gtp1feZbM6oR5yly0VWfPFRP748OhL
w3Dr+6q2knPjV5m81M7fsbLJaFC9yxLtqio6KRTPw5q6Vy3MEZm/B4C4a8ZJXcrZ4Houibb2RzVj
HarTXKyLYPQWwBkiHFdpMwnm9P+qK03XzNpwvI//GSMHyuLZhjrvBLdXxWO2spnhMc9zUDXY7qIi
R7V+tsmrf33gOIJeCxHYIm/63/8KOVIWHDB++CYJLtwyIFf137vB6Y/kc/qjvML54+/V/9mmRJ29
J22wfN6QGclwfN4qr55tVpWu2xbNCc0xvGNPoOpReCI2YDfFPtZalidWz54Wro6ANsnIf13KupwD
cIi61qOhWhj/TPm/DsS3D0q3vFEIH75cmuyeHyPnes4gO4CiFPyiO+08iHobqvX4bRg0Bwu60T55
Y4hL+QQxWEfX5zvmvZtpZIvZtICsU3uq700VgQsldwEuucpZvcFPt+RAfzVxucx8u8ZQ4AtSF/lr
OWuUjd24r6Ii5lGkhj5pAsio20/oECRLD4L91slttOtnwTM5JGnyZpbJgIU53yE7/o9J5ABZPCdS
rRAjs//PSYa43csPUFWWYI67+Kl/xf22jxYKATUtGYbfvAlfHZJkP1we1EUdFOIjUciKgHhGfDuA
m4a+UnLT46pdj6YrLphPhdtKr5xTM6IakLfWeEhd2zvkUTbujLaE4pBb5qbzQutCaCdf22M23tqx
Rt8wa6d3YVV4hoeB+1HHCiFQwoWoICTJzi8cRG0LPHYWQRtnaxTHgFpkRdGcgnLuGmBjxZNjbUfI
fWDB+1WlNgpQ+ASppCJLi1U22IECILD3DwR8v+BheHBB8E1zpvuHUqIHg9sqTuD1tc2L+xCO7pfW
xGSVP1C6lJ3DUKZbM4iRUpzHznqSqzZR0J6Zq31Mpm4QVvbSzffWllhpo/DvpkHIaNCUtZxSCQr9
3Ll2/vg8KLbRntgLkYF5jmIEPxWGbr99fKDN/wCImLMAnkN6LOLdZDgVqiyi3JqwwP3PKOqTbaz6
XzsLC91926Ro27neby9WorsRYtpjNWSjIwzRTNch2ByQfY6m6I7V8CIz9zmYpc9Ur9zlLDN6Ttml
viB7i+7j3KGmNvlSsn9qFgwbrUWId2wslVhT/mlDcP7MU4DKWJioNx+/8F0GYrgempG0aMemhtDs
J/soaa2W+Va6ylsdScbSjl6iGXjD0ul/pu1nz2bzRwb6eFU5bGXw6/tTCL0D7D3Y0NLqs4W8/Gs1
N4VFbhyd1Hp7Nvmjqh2CEi3jHJvKeZDs83KiNCEvpIWcyzJFvoqHtN3WTR+QHhNNvfubv4jT9jS1
xB2z2Nv5+qxoUMfWGtq39amoJkxA6JRvYRVrmLnnxTlD8WjZgNff1GUwHp/F1JV/q2NK8nz57Jl1
28IAew+OlNaAyFsGVWkUo09kNf7h+IrzIaIMSAUr8N208mqdupX5oqLetEuc1jjwW5qOZo8+SZgQ
2nT5olcZ/jMwSRQbQbUWIprn3c1Mm/ibh7j4RKe2afTrg0ZMzbdj4yrRCHMfyFT96jfDiwWCnbT7
ri7S7GMKNfeYEsZcymoOLGBVkyjcy+qALrNRJdlbX1fTxdHUP3Uf4Bacdfpm0FUkyN2ROdr8FyL9
p2bS/YWO18OdFRfsalC8Cb/17rIpFsO8XS4uspZXmb4yDcSb3ULg9JrWF5Ld+0kNNZDRfX2RTf+0
Z26lHZ9NckQIOgFtNJ4rX+1fQyX/klmV+enhdQQzNx9vhMQsIKCQt42+UD9IYW0a1zE+VRXl6Agc
/0UvEbo1VHdYoexrfMJmqAL9M7kjRVUcwWBWR4JrNTDIzCE/WZSQMvNEwKNpxDExbFFyRqT+GNQ4
k7lvfWTdahRs0HHt7rJA8WgTABK9yhrZigEVVkyVZRVpI/2SVcHuOb5P0LnpXLM+yDbdn/A7Hucl
YZ4S2kZ/x5KJgEMJ+n1uSuMwW4diiDaoA2AaBTiZTRKOoyDwUNWGRyyLwBViTYqxm+V+tEdb6WOZ
Bqv5Ikf0PPh7ywPmIauWSNVdrBOxAO2QnOy5yBAJw7ZL38vas11WH22AtBZKEZdHle9bi79G0VRf
grH7HDEkgFhbJuTr+JUZZlR+dcuGuIUTeDtZTSosLKpZ2EMLDdS2bBRYG6t9Jzjp/yZjskgNxIQX
I65BQYZpkdJjilAO6bcp8nBrI/5xJxEUrgsd+Gdeg82p1aw9OqZmHYQ3P1l9o76UOe+vsAt2pTVu
B5xNTlXaG2vN96u3EiVA3hlB/xNq5dJmS/ynKOCpZI4H/y/ql76WN6+WP4lt6mjaQUO5ptB5o2bF
ZN2wfNU3IWfe1aB2PNxZnR96ULAvcaZYtzRPoVQFGSiBSX+pyO99EVX0LUrb5MPrB29ZxDywvRcP
2zbujEM9FONpTMd042UmGV2BFzOHLe+7lyjHWAuQ3vBLJO5bN7/1KtlYUjXncIgBXroYISZj+4e0
4wd/T/WDZWUEQRL4r1U09ZtSEeJEAHVk8z6626JSSSJXqrPxMMm7yCLhuVgqajGtn23aUI5nVic0
82NETHLAfctcc8ZNo9nUgxSphv+1Hljz+F7T/vY7pttfxqJ1CXy7OUoZZr+vpsY2d4UWKju7qZIT
GNmE9wpKxPJKtiET+q1s63gr20ddtDuk2r+2RBmXqYYxorS/kVXL67Gnm0VQZLUui+pAuM141wwv
R9FXU1d9gjV7YJacXlIbGY6w00+VT/S7nQXXXA/0sZaG31AE0DZCRzNx8uE4PRQoTCVML4QgvoeQ
2T4iKB1LH7OUm416FghR3TurAkMSq61xoSNQeOpVjFlheZqvLg7ApL3a5msn8FFFVsP9aSju2sGp
ix+3qizaCvKIZzffScwDqapAB5VZ5UMOw4jlObkxT15jMH8KYzGbR4fmq9kaFgLwXXxttfAFmc5o
XWkT4qARdHIyV3tTuPq9TW3tEqOptjANR3yMQtSskoTX5LBMV96dKspeo2mIbrpr8k7hbqxj3G1m
cHp7jMp0Fl8tdl5A1Whvehdt7Hkyj43FHrUldSWH2UYYLDsW1hObsvaraA7yIyslbY6KPvGrnOcW
lvA5kGL/B3+QhVjn8QQsYZ5l4SrpnzR3tG1nGn+bZLusJl07Hj0fYOQ/4ycO+bsUr70lm1Hkv9vW
+VXqxUr3tfYHT5q9VM26uADdLhGySe2NXqbjxh/ccBOT1EKdp0wRCi0REHYNjQXLQaepy2qrXtvT
OlWG5ProjXKA+lpbNDt7dGSOUL1mmbA2uPbWCHhm2lV2dNA1zm6rkcbQJ/gVdty+FEq7ykzcdTJl
PCV6ELymtQaiISkJ9dYC7sHc1gnzjx1PNoEijCiCjhjOhFXLQg8c8Y0I5LcU04lfJcRMkvk4XoH7
XJSZNf5BKO7mB5b9fSKdsnC0UH/X0edY9Zobvbb5NvVCdW2aYXBFeVRbh6M2XBNPEeu6n+JXU3H5
4US99goJ50IM/xaEobXyoKaQGJtT7u6ccme5RDfcm7PqMYDTR7+dTFh5ZXoXH4XpFRfCUM2p14xb
NNPQCbIqr3WhlFvAuUSERx1bbzWYUMi0kdMtkfl5DCyH5s2ouxQMHbfpel++psPuOQebwvCY9cpP
eYucdrIAG/sFOAzJeJdj0Q2HWB/o2U4OgeO/DnAVIAqbGrdAsdpDCNBu0TqWfht8WKEmImELjedt
L6u5FpQXkbqs6+60HEXXbdt6cA4lVNHDhJPKrLvxT33ASswNwSg1iV68D+YihoD2JiseTmsKkcNb
4Eblex6GLy32JxAHGQj85efos90kYgc3mnwXJKEISmB5NXtHBSWUqCcL6P9nEKCdNeXV9FWdkBMW
ZV7edUzm1imnhUtt1mKrmDpCog56AHVSh3tWquRspvjMWwrRcmtU+1WAk8wbB1P05ZDn/SZa/0cj
RPor1WKMK+CccwBGjZz0O85rbAbttvhpF2y44gRBrQ5B4L5og6ssCiOOLm792nuIvpKksIKrkvje
emwHpPs4BufrgayBY6KmobABcRc1EBjkiYOvIPLTfJ2Hfrm0w3HYyJsnrwYzH+nrujELtrQUHk8x
wXSvhbrshTwyLewx4mzp2rT7+G+PHC6Lwt4bBLjO2OgEpxL1iNRWC32htP34kqsIUeiBMh+7mmbZ
h9n4IjvklSyKSfmsJmXYybElKsA2bqVDdUOBMLgEDgZyC7XMgouhoO4bFMjkORH5Yk1fRPwtXpK5
UDoLet58JfwGid9hJKaS5wcT2Xn1X+N8tJ84RWqItMyDddktL5OBw5hfNQiq/PesMamk3VCkf4ao
+4G9ZHdF7Ky9jXpx8ZSqA4JbAm+uEajF2LX7yOsyXPBWUy9OFDb3yrcPJTCdD2FGYoeR3rB+3BXF
JUJ+PUqsvhBvXia2st3pE2UXqeDaUVztFqPeQC0rSfW3c4HD2qyVTBzh72XjW+2CTau7G2pvAILu
hOMOIBKcr+QSJy1KG2EI3niaEC4SKG9MGqdvAi3xKXSyn+7o5DgF0eTU8R8kmcnrnvi5FG++AnUV
ec5xxWGgeLMaVz13I6o9c2dphuVbGKBk6pniJgfYxHkXiY0+faw11t4Oo5pYowlC/FEkS7NP9cOz
PVCr8dCGZFo7NSVA4+DkOTQXfn/prW0Aj5RBdteyILvJAQj6ITWm1u1jvOzg9VwvnGAw95XrBNdG
uHusuYG22FmFG2P2Cycsnhql7HArD7CJpjm2XXeH+kq0llVDZOYiVIPy7BFg+GIpP6bUKj/6KEUT
18Q1TZU3ZYoDfbC2D7LX4HzC0ab6wplLPWcj//PHXQ2kM6hb6u5xFyL5kx1F9zazxLXp6x896PRN
OKUgd7MByc8i/1uYgHQWY+flm//RIYfINlXNsQEnYgJFM26GRYyUiXCj8Ghqo3uFbrXTFSc7q3np
XWVTZ6DelGJov0PkauTrj2poAVagrAJSGAov/Yn1PS/RNzW7/Oy4rX1SDa2+Rr3gMADBbD8QNL2q
gyKu3TiUu9jUu4XWRdmpCv1757vKNdDbnsCJEJ+Vbt2LRPHeELtQd32FZ02uqdpXzQ53coBVaph+
IrXxgntAByKgSpZpXiQn+Gn1uo4b62uHZLKeRsMv3FXevDDVvuiY36x7PxRHHK/ESxVAXRpL3fsO
uG8lh/IzQvC8qa27jbcIzAK13hvpYF356SRL3ajLX8FFjiSEFiwFQJLXoDOTvW4a6nZskvyWdH68
LWM8pU7AKdjip/64TLrKOjTVZB1yfomw6FNk+Ey8P/MF6CUaxNwnR8lC9j+rsrcVRPxzUA6y1reA
ZZeP2eTEkwFdATiJj9TCqugn55LG8FnjpjIg2ejJKQkNiHIaAth5zW9R79Xko2+HHzPv9TdnpSwF
+r7oBuXg1Ihc47oIxATFhjdRKvGatVJ9mTxD3RkjwiSGpxVnPMB4VdihchOENJY5CqPfsLW7Rb09
oua56UcNSepS+eDlFcb7rnc4gMvL0FHTdZYpG4QEY+xEjOZV6FH7Whh+t0+Nhhz73CaLJoDt0KhV
v5hM8bfNtDD5bQCY8sPjNlxMlHPJ3sRQEuXELtk4wJxAXXLUZ6hz2/CuxfIQ3RW8kgvjDynulY6r
wOcQuMh7upl1F1kUbYh4NCcym2DE/PHEuosdyVxgLXrXiFzsnk0eE55tMEQkt+y8JA0+/HlUCxR9
SB1P5Fw59OWNqXyd4P4sEqUMf3Rd/cVLlRykndgDKNKCRSvEAqwAfwe/PnqR44Qge8oNQaP6dxJW
cM+D+NOfKvJcQMc+CkOYvE7T+EsiGmxcLE3cW8CDKzOd7KvWmYBno6F7sdAYxtDSfiUwk+9x6XNx
XS+sG+/jamk6zMSR8qP0gArmyc8OsQjiXCYh784Sn1FGAhy5XA5gbjhgteL4lwI5dCK2TnLEeoZU
BdL426BW62uZiWrlFg5xWmRBeKZr/zOZ0DrrTDROKhXhEiccfqM/9CPu4u5DiWBE2FA9b0Tlfpkx
gDCex+arbvTn3Ef7XAkQAE8NDMF0TFa2tTE2uyqts7scK4cIJT2owVB+IGCjrzVsrI9AqIuF3YRs
6pFldZds3osjWrTCuLLKBIvMavpzGtv+MlOJ/lpR7xxdnHQWcRUl1TKLkosa6b/jwLurRqmsRekN
H3jWBLB5J5vtWaTccoSs9UCMH2Tz3a0cZs7VMuRAL4chhQLeFk+DafAtXESG17yaMQ6kKFelag5H
2D/WvY6mV71UexgnuPS6LeTBSf2oCsP+FXH2wb68D++ADtVtmQ24wtREtfUkR+m/y6+o1/Y7B6wO
n2hl12dH7NpvgLT1g2xC3EDfJnXTrqr67mZT+ivWeGA4HZgcCNQC46AhPYSmSc678OuVh67xRzPa
Lwl2Qb+b0Nv7GAN9t6PAR9NaGYnyeayGbYaveqxrr1mVxnjlFdanhS9BNt+kjPlnXFZoJgyjthBO
8r0gNzX/ZNHBjspgJ6sue5e4jZq3+Y2KqgIhNxjuzkdMhmBVE/87yGE89WaeBh+1xoLtckJZomd3
TUv4dUEwsM2MNUDsnmN9aA1402iaoiM6osNH/N2LW+vD5Eh94FgZIbzKIN1Ceapz2pQvED6vPnu0
QVkFiO9eggZlAFn0ijVte0erl2mUBjfPgFCuIHMGkxV2iazKjrzTv6adD6t2vhXHNFRWbn79n2k0
w8CbWE++x5yW4mVhddOmmxrgX/OEcoagiItlzuO+lW1yHt3xz4aAJC1rBLeTaxSzQM2fISfXOlRJ
K0dgd9z46hZxLLHAW9E6oA9mzS491gEPBLFOEMBfKkB9t5ZJ7iplq/dNy2/OoFrflQkLNwcv3R1h
ffcrO/albNdaTVtnghSJo5QCdyFjq3qR/R2fZ2XVKmZ3gBvjkNduzrpa2DuCjz6sQm+8DGjHbq2x
1RZqN8Jtm9t4esYL5jjhumVHSGKd6rMjbBCtiuK23siOFMG9LSG/EBVd65gL3bx2tW68/1OToaEy
QVemN7y1wFd3QjfXjvwDxwHtYrjhSnF1PCN905l2vYl7XRt6ya2ei3RsUHG1Q0gAc3WqhuQWRM2Z
ZRKpibmWYSjw0oGlljUhd40gyrZ9pJTL5004Z9cAFvDTlOO6Af+3LmCNm4rQPYna8xE5N53dJJrN
YNfqbJuZI4ioIRPqC+xXTeUQmJDXtXAQX8PY1tfTLC4rexuX/WfedEipz72VnoIzm8Z3O8JAIxb1
u2wWgwtAIcCpVN6EgZuFX72tsy3jJldVf7m6k14g+cdf60/ZyJYZtQejTqCPi+LMrpEsENnyd29M
IrQeg09cjXEO0CIP0Kb+LvtsjVMAXx+aMHqera1pCr8rSbliNah/9jkMPtGX9bVGdOqQehiWubky
fgR9sJMjciQiYJDHHAzI1C6nAqNIILJ3WZBDJQdIeuHQCGNuc4NjB5wcexUlfQwZc++bM1WwW+e7
HA7be9Vw/McIeVdg6EdCyCBX5psiwKFb5NCIw843yLYJjXWQNH8MFTdAI1aORtwoxyTv8k3dGvZ9
UvF4sMba/hlbYCd4ffzBCeKd8yBaO+ZYocup5xeQ2sle60dOlFgzXHvObMumHONvflYSw+cm1VBX
tZuRfKjV2QnP8255j4qAFvblsWgqRCNRglo3dWOxnUUQsGpL5ZfKdpeM1h90nH6QCwq+2sYs6pJH
LaCaxgQ1FGCrnLvuVYnR8uliL/kODBZBKz7S43lrzRKFXnKI+I0ZwU1Fe3lb5910GOyxPbN0l7iY
teZ7oRNFY2XlNb9H/b9baU7NZjxWu7uWqOR84P1Mc81FGHg1moBfCN339zwwmheRuWfZ2fp5dy9Y
NWaby+o4hpH9NyPbibHe5AMSlZgI8a4Kw3SZ6pH9ntuzyL0TJe9ujriJ32jGqwo+DJk5rc3CVT/E
/mocFOM8Jlm1kCawda25MNKIZPGMl18L8gYA5/otp/eNkgbVBmNh9dvooWnfuepbNBEKHwpUFqI+
176VVTVgfDw5L7bex+uav/gqRxLFQH75fQBAePG98Wc1W+8mk+1tR7ca17JKjoxIACacJ30m3cw3
ddGABgOCjZGphve0Vvv1IIp+nU9kFZewa4xsi1e984Dx6kqoHJ/YXYnaVSqymBobo0UcZPATg1r7
EgT4R8irdG6bHF/90jQf/4+xM1tuG8nW9at01PVB78QM7NjdF5xnioNkWTcI2ZYxzzOe/nyA3OWy
aofPiYpAMTNBmiLBROZa//p+0SjnIZs5CFwOLPwGovRWLB+GVKwCnYI2WVjB1Uf2dY4J09dpQqSJ
ydHcCMIwMyVjPZug2t8nBkk1ydW6z66kEuFVcJnVEG++Gx6I0QDB7LBGZgWHExoy8Hd7hGlgIFSP
d1mnzckORzPHhiAAjMDYS5JoFiSwh1dJAS1TgakzB76UUtT6mp/mhuQRQmsshW8hUEHkqEgspmYs
vPRWFCqzfKyfkXvnF7af+jojbTtvyERi+CTpe60izVIESXQr5ERdSwPpG81XZUoNfGVROEn5MI3K
gd6S8/JkwB/jyeMh63aeFRbXMBqiGyVb1TLvFbGcxnwYO5cw//TzbIwo6kUi5drq/Xzk5GcjQyOp
ouso+3NCeOxKhu8oFUYO0HJsuSE0FmKImNH0bDLL3NswM2DzV3vFBa3ivFEyl0DCwHIhlNxrEDvI
k32FZdLYNx0w/tnnyQDycezyOywiqiRbDP0gH7TYVh7UDOI/mEHxNPDvzO3CiG52AtKWTAAKUA+a
BfbqwdEcKULZEL9R5n9iUaft6lBDbIQB+01iFXwLFOPJ9HzoxKpvr5j2q6XZjsmnKHAOCVzmR0+p
F4R5zWcr140N0KtiaY1Nu1P8GUQLnCW4W12duL5Mp2GsqK8EiOT11ARUjzr6xqX/SB1a/NLxl2KH
rFNQVFP6rjs5obM0fmkF6m2hyN4OK1rtyeyQYI/newEEM6nSyg3Fk3CLI4275lCVczsCs69Zfj3L
46Z+qbT6ubPA/6PI2nY11DGU5F8qzUZy5jQs5ynDPYW1O9rHiHldConb2me4J3gWFLVGns5nE5qQ
xzHLWnwruvzmx4P12rg+N2wlTD+byHdmeYkOSKWIdS6AY60qX8TrWs7f5K6D3Ntp6zLLNdJIak/A
H9FFRcji4FKotZTlWvmkFcU5ElK++OMf//Xv//na/bf7lgJP6900+UdSxw+pn1Tlv/7QxB//yN67
t9/+9YeFA4Gi2qqpUTFtqZYmNMa/vl5h6XK2/H+stsl88PjdHs5xsQud6mqnrvQGgm+p1qr9Gmdq
jCLbExdbxu4as0JtG2h2srUNOMxdXF4imLEIrqRq01G+fmFjWbz3EcmEKiQU3EJRBbVt7O2F1WYP
QSmYKkeOSV3VSzez8DWIY3djWzgcOJnprrnJZZ/JTWzdLhruUthgnhfa4TwAXPy58sDXpKplgOhN
tMV7Kvj3n4qu//Kp2LIiC10XwrA0S9OFbnz4VGrUgVEkCNjEeeV9kwPvbJLgXBSUxx8lhVgWDk8Y
U1WYAi4jIHtDTWhRoaL3gu3lrioXKnK5s9kj9E50hKODSKtLr0izfrS3yVQ7X6S22W66plz7+AFc
42gNHCA9Nez2T86gXViWed8yUK7g0+M51S3Om0QRdCvyBTug5CSn+Mt2MndUv7nkLjReq7xKQlfg
K2WwRwOvPKDQUhbRoGJ9hhSXGJ+LkqFRqE3Jg2+INo9l6GhnL1DVZaLXJnXQ7PJwBNz8/tO07V8+
TcuSharIhqXI1LDbsq58+DS9qNbbsjSlY8hFiL1z3R27Zo7qJz7WY8MT3ltehWBnRyGS7RiLnMp4
xHGIlDBOWZiVRcvDiqt00OX9OSYkfVGngJ26NkgOal76C8SMKXk1LsvpOqyz7kff1NRQ13UIghDz
RaOTjJdmVJ6p8T0KMP2Q2O8cDCVI7g7MsiW1AWAAx1EjKZE/qoVyxouHMkwjDZBRRuAXpKa2PznO
ObLa+DVo02LZyqmzI5lWXbwCgvlEDIp8ABtRSZAxDuS12b761LOujUIJP2VGsJvOMeue3Dd3u7Ot
tN0haZVyMQ38/dURGEsLzDcc/XloVe+Ib89Nx1Dl4qCsfIh149mvUWd1SidWdm+GVD23/fN4Fvzo
dMfsc6k6Nc0RkIT9/udBg3GEFZAUYxCpUtBTmBASQjO+l+zF8dHzFyHEwYs3duHSThlJV5lbIzTC
/e8vGFP5eMHIMr86YZqqpsDCU8ZJ6y+TUmcabVcjqTsFlczaxWNJZIzFMp5VJ7jVWc2CWSk9TH2s
TvvT9Egu4d4h63V1tfnipPY8E1H1GVA2KsYmN7dq19vXtmCyns7I6uJbnbXFGPvptlmDa4ulr6Lp
c1XZV1wHklKwSPwHELDejVxfsnYN6krTsalnGFIpluALB0ngVMZ3wtXJsnYGdllG+zTYUnOCpfZN
z6r2CSMDd196AGrEOBjAF93gfIPhWWqGj6V8QC7UlzOHrR2KJ82YUdeehovOCKs5sQP/SM6MDQeO
Mqry2Na6+dxXcG7dVuovIJdYM8j6sA+LgvoosfGJ1f3wZ3Hr0Dr0bLEMIx/BIVi0//67so0P35XN
fUM1dSzQLMNS//bjjmwkV+DNo0dbycW+K8Br5nHRkz5Kn9kL849CgQGMVWvLpKyzTaEArlh1SYvn
ZVlvNTISzlyNakQKSnFKlZbQ8AgOiSV8VGJXiAcMCMUB7YK3mAZKX1ojQHU/mcRYICb4WHLJPV6u
KoaamS6eymNTec1T3bbqxRbBPq9j+Ukdmoz5x8shMHMOzJd+G4alNI+mp2i4aBIuzNlMyd+iIusW
add+kykKe+QmYR7Zf37Th4owZVxZx3EMczx9bYHMWwutivEQ0JXPHx55bRQ+FDhjLYgYRMecnPPS
zZPoybXFt2r0Ycj0TwGOr1t9ZNCEmRWdgL3epqoyhVz5PaFqTEGKdJm6euowqT+J5hlC/dXPcJzf
x2KHapgYapnDRcEtuw8jCJGSdiP/gDGdxdIDFOVN46s55xI7kjIL8V7orG3YwoacJ2WMmFditfH7
y8P4sL6wuDy4JlWF/3M7VfXx8vnLT7mqVc2CqpQ+tj7WtNDbdeaOTKdiRYuWGOfqdz8DV+NQJP4+
KjRrOLmE2HI5Dti1Zks/ya23EqyW1mnNhr+ftOwo/2tTbZf6VrMPxlbXtmQS687ZYbLW7JIal13c
yxu1V2e6jCLjp6P59CjUbPcICJOD4A5uxmhFXbtGQsjKHR612EI9objhvS/U5L2J894iEWV+bAfH
CGcJCT/8+N4fp7qY4SXN30H8t5OfxpJ4pGGxsXNlIzr9/lNVFPPDr86SDZXUB5lxyxLkfD58rIGI
Q7NX7OBqx447rw3SyjVX7bUUtrJuXQPjRgfXJJ+wNGLfULwOxrCwyC6+JYn51atT+RFNAbHnuBT7
oA/KY+xjtaVWdfvo6s+qHVnrYIgyyH0Na1w9A7qm4VN5cEJ5aY4tRZaD89Q/PQqGYqnKWB1OXWFC
LU5IBQoCOLJjIvSHlSA6OqtGa9Gp7/0QuN6p0R4IOFgjcPQ0qOzrMlOur2pHIjmk6v2bEVeLPMqU
F2xix5mfqIOXE0lx2UtBAEmUhdHq3joc70vkCYJdGIENMp3GR6MLkxyhbuTsi7HedTqwvPrxiB+A
tmAlOqb0yAlEbLQWktTbcykeSD0J9Zi3PeabHUVrZZcp5wZx0LkeH9W9ny50W2b3/+tAEWI1GEoS
96JxoLD9jcgjyJygWT1+C8tcxMMrmP4yV4IvLHj8Jb7T4R5V+KFk22+gGdv/PGBjGu1doPoGNtMz
iRIhq9PkAyEK9SHFPfQhKZIONxU28J6S1zutLigXb63oPoh+VTpj6sVskx2QN4gIY1PTOmved6Lf
cclry6gunEVOhlBGMhmmK5BaBpdwnp2SBkezJJCz09Rs21RmCicEX8VBLAO27IdtWffBLHQNcQB+
jcMMldqfhZpsIyXIv0mm/la4ubgLnD/XvqphQtqhLrFRN897MC9Pg+lvkCY5cO6JwB8HsraHsB7T
ypIdANpNNTDOY3Ma8e2ADIGTdoDuvVadQd6/UA/l4XZtO9ZCGgoZgUSJ4GUaFkwOJyvqpaOaPKR8
xlSW9eSaSUefO78GxjzMcWowTrEq6QQ3xn4Ek7uyCGrAC/ai00cSiV6o5ybMozWamOSg6aXBnKnH
vLHSOSgFsj8d274HJOj9wlfV4d4E8ELIRmMG4YRfYglxs+UmKy2yrZiAaAcZpU6hFShzVQ2rXWHU
NuWCGf1/OeX94XTiz6f8OLXoB3wF+FkfW98rDmaeaacB44l1BBhwFpoORfGpoh8VO5nxIVQ7Bdbk
umgN81IMdjwPpKpGr0K0Sw+y76YvwR+0/RcwRoKw5uDMfz9b2eP6/i97TMuy2Cwz+duWQvIDteuv
94AygtOfqn56dwmnz+CcyJ9TGaq9q3rpMYz19oanzjlrXPlzb8rqMkWgv9HG00iXNeCD73ETUIEW
ES3d2oTSI0sceiOSD7EN9QwQXhvMOq6YU92Jd4Oj0I9ecHaxnqKBpILtD8qx9FnyIqt0z0nphytc
E7y1r9XpJyvi269bB2GHQQVjhqu0b1g3yqqsm9c51LXaw4M/dplq6i90PDfW02BYgQSSRin21Kwl
UcKjTbx9BvnqUKjFkXxFcokkN7kQEYhO+NyuElLnUSBOtuJ7Z+xPmh31jvIK0Ix27wUxfgKb5srU
Gnz85AaZY1ur8lxS7AHbYLWeRXaD2BrFL7/cUPucecG5r9X+JihjPqqlmc6tQlEhGlfyDChoQy2a
JMGgLj+HEuUAlaS1FNMYylPEdTUvChO8Hd4yi8hJWhIKVrKsBtwpkZ/eGtXTb0qJVrtDdkZU389u
v780TPPXnbZl2YaQbUNma4hU1kJH/+u1kUS+zYBH+oEihgTH3KuOyW0HQIqfNi1vDPk5ANEXU9Mx
S+uKQphfTaDPbAxxl++bgh6K20IjZzif9gIftgaK0V0tA+lPA9nvanrLKc+DFjh6ZNE+CYCHscHI
1AgVZWqERsJ05QUX4shihyC6X0md49xbSf4+CUYVRCCS1c4bzMI0JY+uVKiahyKrhjm42/4FCuLr
h341y+3notL0W8UmgThKkyzDxu5fTMXbsBXxnviwpW0qy7yziNrj0gs2aR16T9P5AluhBUppzG2K
7hgY8BzqCHMYCrGAWyaKviU7gclQh6loGnALLDNBqGQ82JGaN39pT50IGdcDP9qtR/bTTfnYU4Ov
nhXpSYpYc40XwnQIQ3FnsYw/1tilxIazzHSc7KerJOmt5pQjm/Rly8LGo2iKrZDR8WYeKzit8bVN
bXX9s2wz67RqeQdGN5xE02CbMPZPp6Fr7Ja5Haw71Kb7sKl+HHQZS3AVQtB8GtCUNMNLbTzHqElE
Wg7yL+7Tw65nu7qC66DeDD2pZn4X1G9RPhPoyt+KDjLHYOGJDggN0qHZRjusF+Vt2eoA9uzqq+3F
w4szZKCtAoEYEvZoYFOXQGIG8043SZnC6euC/nsWy+4SPdKD7DfOESUFQZ3Mo3Q3K5sFTLb6Fipt
cfXIhI5jyK25X7qFtOmIhT1Io0IoJlZaplb891YruIrZrTUnNVPbWRTk1as06CfLA1I/03RwDSOx
xbbDbW520hfsIeDFpUX8qR+Mo6doxsHJY/s8HZLMvxhe7ewodJdNkmlUnxd9BXMTZFRLUmhbCFYM
vjmV5yrNzdVwdKJ4HRSaz8Scy9HaSwAMyKMLc61o8jWMMQIzH0vT9vaJHLJyK7wqmecmb83UWxtX
Eqk1SZtra0pXpC0O1TiqjpAFvXWsZUyQYzkRGMgimSs8jc+AftoVmCkEBZKun1RNJWtTlvE+rLxi
7mlqBmq7NqhESx+9oOpPIbJU7MfGh56pHzoblYGkyq+dg//8bPrWYgTLc7WW9FVZSPaVZWy4t60S
jVheONeprzUR/lmJCi1zPKUvke1ICC+76GKk2sUtavuLn7vPhm8Pr2YSvY018S9u3mAJy63z873b
Qt5+wPFUPZpKzfQSeT7S87Gd9KU5RwffUQxYasefA80djxJgi6Wk7NQuNHitXsE3ZGxPj5Su65bU
GIOCK7roChKHiz2M7W1q6+E1EFF0FdEG3V9zmRo6mepdP7Tfp/FaCtWZHKbh1rRcRIXkI9cSO+CX
q3C05CXUh3wVGU/T3VOMt9DpEVtyedlkbQ+fe7yjTp3TbTaPwnaJBZ6zRMBtztNSLq+QI5qlM2CN
3cnM2vwoggOKIYW0H0l9lW0ANUCQXGOZChsrg+3Joli9FiY23bVlSzfH+dZjxLdTw+EJj3DtoWPo
x6H5pvkoKqfupOmGB9TPKpYEkS3tgVfmn61MShdYJyonjEQpncnzcF0kcQzMw+tncLH7L739ljkl
Sq0/D5JgHz6Dl7VAlzbsp4E6RMyFV5u9LJnMFimm71ujKCvk/ZT6Kupb32Ni3TZYe/lJEO8bTwuv
aoCDuJcM+qsFEXqmWHZ1gRqGPgOQ4KJvgOWZnbIb0PztyFvlZN4lTA2CDisDCiHUcje1p4Nv+QM6
7Q/j788i2HJMhEyuzzKffcAchzQO26tkJ/URivXJQ6h+lVwOhaSO2RuT6X48YxqI9GZjKNT0T61O
M6wdmjbSs+MZlgm9RLJqMZeNqltPp0wDFNorRCgvU6Mo8HjScWmX3eFbQTZpI4GPFTMnbbwTzGzv
RPqXdF2MUZHnR5SR/DkwPUrjWt54ev9paiWUQqyrCKYdPhX1DuqRN6tVk4KsWEChM20tn2eyr17a
pFYvAbVsyyQIo+XUNx1UYRbzyIvbtdSHPI+iF8wyVKfYTU+px+ch1NpWca0df3ZdW0mSL9MraDgB
HbU62k7nTl0/38zPZ3gIJdftIH7zhqaTy0z98YZ+vt70puBglLv3N/m/vKE3sxIf3xDgCXbVU2S6
k3R/XhJIApqBjnUXiJ4vqlU1/L7LLJ5RANXPy5B6AYN06WGoooBFbaHP26RydpQlxCunFWKDKXf/
LLF0QyNWv3iDp7BNifyNrfvD59Lb6G47dlcId3IUp8iqjSveKc6sG4mZMgjebaNbzkqlWP3RzuOX
Zui8b74VnhMR5J+MCHmMI3nenrt5zPYZvLtZY6kdeDIcR5QXVzzKg2tstdewyrvD1KpVVz9XrQa8
GclFGbhZ8J36rqsVxHGAoTphN0zS7eV7W8Z/EtsvbKSC0ljnLfK9GAPwpZoo9d2USJvXWVnM9LHZ
Dd1IiAzn0yDigvru4xnYgzs6T11anlakUTwoROP5tTV4a6gh+mIajes2P5gdZcvTqMXP7KY49+l1
3l8scsAn1ulpOj1pZOr+QG9upsE2TeS1raGJo06MWbtHij3ma0XkGWA73fw5JxZU1PqnvPO7A8kc
j/AsZwWNLRau3rbbqVlREzT4BYsjPYnPcWwHJPR5dgKeZaWrHejr8VlKmaPRUZML4qB53OrpJk0o
AtQ6I18VZZ1fPVal7K+V5HONe6/dArDAjN3BIJv/GzmZYjKNJrWuOFu32jX3Ihw8Kt85SJ4cIHQy
kw1RTpytRaAuCquEKNNRT1H6yS6U8mQ3Pfp5+Nmn4nokO8LbkXCvj1bTRIvQtbyvzVIhovaV2iZ/
IWTCADkVHsuOaKSOjiXNznJHYDy3T5YSsbBSWgnWuOofw1KOfpwxuNIOvmq5n8732iE7Y7aanQtP
elSkythOXdjcY+ocmAaxTbjLYsgfp0P+BRmx/5jEHYuTpjF2xjDM2ywwr9Ow5DU7gFX5hmBBvikH
EMGDk+CtTv3yWS08+SwphTgjYbpmqraj1K4BifKfselRi24kc/wzcdAGBP/grabn9cQo0OYY+5+n
Cze3uNmk38qEwop5BQ1pZyDx22VpDOo0iFkTuak7l1q72EuNG24T4O4fH02jRGOC7d/OSykF9pqN
mbOaRr/RfI6idKmM+VY9JjIh2tTegDnJVxTqPDRJyL3BHOTzdLCVKD87BcqRTD5HCIA7tOXnKIe/
LiVuuLY61LdJttLNBeWqp5RYz7eIB0xTxUsGk2bGJri6en2h4cflNfuKLdrBL/V0pft6dsPOGPuw
NtYPtpp9x6d+THnq7PAMLZ+lDjcY7hLKU1IjDsJ3zLq0ABW2INnNvUF8fD89SqtGmQkCrIuu6X/0
DXHQFrOf53xse9JXqa4QZPXN9yajehJzg68o5rqZr5reHdWqt9LUJj8oJKXXv9/lKqr6awTElBXu
ZfxnGCq5ZU0eE15/iYI7ieIk1pAPKPXNOxC6dmU5an/HyhNmoOambzkVeU4QRV9J4YRzXRPZhTIW
pOd5I2+E6bkXgZ3rnDS5/sUPWRry4bzB06cyVHWsOxHwfNWhcl2pnXoeQjYZRtQnFCBSqAtycz91
ueMEWQOMXTRlBR3BrXNq4Eip12NMQekqarCrUL+0ff3JVynrK2yCpitfG45KmKeYiznp6f1R0s6L
Pn2Wclv9pJlQcSS0uZtJ4oTh4ctged6DFdXBQu4Aodr5msrB9s1DW02gxsgeB9tjUvAQyfqFo+9K
C4hA4lrUKCcZ8Es/UF+TXFoRpSy/WwSohrKPXuIAnF5M6f7I5XpM06ycu5n349Hg181jZ4UIJ7U8
uuvlIfUb9x6VdbURjSbPp6YPYe2h0sylV5nuferK7PzZtNPsCGXYvfdGWrH0qIPVNIhoQcwDAdko
JTlO3a0N0s0LKUjPHWEfa7mp17j4BrPEzJx6PXVaMUJxO8v37y1ib2LBUjhf6BFBL993VuSRTIp1
wP234Ya4hrIqp41+8ES+K3zvZg0K6asJrDNGXYB12cf65SB/ympyuJWoFEQHSNSErlJBUVYXSm49
Ftv4FkwSNQqeBLGzstwGbfySB+W1TxPQhc3gL6uuiS/6mOhO5SSYV0Lqt7IQxVJRPZhfElSjpoju
k5WjjGaceFaOzWXQHJASx0/A/aONkCgirNHafdKjeN06lffFKX1lnlOeMVDLOPgrs+t0iCuxfeem
3jorvQaY6qo5XvKyXbwa1nB2hGaOJTPalmoeFUOepngtqoNOgdtLbnTKyu7ybqM0MNaCwEbAXLhX
s5bSnYlrw0bpLEi+soT+J+ZqnzcZ31005nWmAyA19xj2iffeNLIg2oLkPkyDU3/oQqsishegqdDc
43QwfXnXUh+0/dmF/tt7H5z6nEgLl05J9YXr2PotMVxvr1tDQUii04G6cAiSZk4wAhRnsrBC0R0I
cTU3PUKEXWs++XVh2NncVAmsKcHN9erm1hExXniWSnWxWi6mlL2aka7sTUk9kYEAQukGG9+2++cB
QvEmlpUCd5aWEoHxtNipv/5+1rI+TlrI9se0nW2AwFJJZX+QbfiFnnBRuN5hxMEffBm/+1nU6sY+
a7tF7DrYgJRdQDmI0W2n5tCZb4RBtNPUyoFkNm0QPVZJYl2qjHvg+JwoSfwDxFBzpqut9NQMebMu
3GSAq/WfV2Qi699fEdXSm2ItoRMam0j0bOFGuPnRF4Z0JPZUL3z8WxZG4tjDbOqchgdrkJa9aSyb
VAOeN5b3ey1BhzzEj6SBzvvotjaJmLHpZoLrKvfyBT4nJsX6Jv58+ZDjtJEmbIAcGBWhKRBYpNiG
uRG1dWNTStAADNnKtGtxe++xJfxCIVITRE3kW6xgAFY1Vjf7eYob5hQ/JCyvBylcmqi3N3GBs6iT
qs/IDpJ1iDR2Qy1y/Ckv6vXkz+GlQPn9gmVjrcX6g5dSvv3771n9KM8xSVNR6mrpuqbosmJ8CMGK
umBx7BjdTQIjMVeIJJgmRYOWqNzr+6GGp+RHF2fsQUQRHahov2PfgeK67VtMhnMXWME4ijsOLqCK
lm5crVQfKsDTTN2XCvL3pWuH4oTmFGZitlYLh4ICeTgMToEvSGLVSFF72pkFIStVvZ06BtsalPDn
6RHE0idnaEzc7ojJEZGBFBmhlPj9h6F/zFfzYRiWrhLJQX3CzfrDRV/7aq3VpDBurpy9mULqbgZw
s9uATLsQtvVgja1Ubc0FEK92NQ2KanDZGKgPCGLxJhnPKMriq4ZE8TC1VAeppeEXGqmHxN74Jhl3
RXGk63Tw1fJa6VV21JXcvWVDWW3ZJoxWaVK4bVtfgIeVyEgVCUjYvku5m+sBVdNa2ZLHoynGQ4rR
N0uuoCOVhihP9dTzhPUZW4Ae1fOE/HHi/H3sz5alhP8PSYhs/P2K0sFyk1UH8kzmx/yYnVZDq2iq
KL4JTRbrXNH6Az4R/aHwG1xU/3w09alat0JAgJXBODh1/TyD5AMuWtNIYUIo0EoXIfWfrycjBbDE
UF0tO2jmZuGru1qE7ie58x+baogfppYy78zEfsrDoHjInOQuFar05BYkERyDir2pmQ2UvvPjr1dT
0xhfL4wLdTc1x9era4dY7fhUNql/vp6UtWfDo07dfzAQpp1kKfDQS2UUCFPmsFKnplUHe4qkiDUK
1b1PByNcRk0L1KnzzA3GSPKM+IZ/mg6pFQWnEhEwm/2hX30YmJqKmtXogmX0Ih56JtIN3SfXgKmL
xwQ282Mzs3AfSuHD7qemPorbSX/fAsCCF0XNT1N3HJXezrQcd4E9IOyTJs+2DUX7XlUpby2OJKFJ
ZkLOXZW7lRw+IHCwN2QSK6qRM/PBNOwKXy+9eYVYAfGjbU8dXNp5kITDLbLNuxuV1dEafxZ9BOMo
p8Icc3AGfa6PC5fQXI39EucdF5UBUwtpCAqCz6IRTxSbPOVjTtDKMZkGWaOipQzbZ9k+2VUvPlM6
V24Sx/OQWMfDLhU4SuOTah6ZN8xj1bvWUVg4SVmlS1kM/XwXYJ4IYs19AUReQEMnIWJelEAyLtHg
4Ywlhi/vrbG/VKR4zc2xnxu5wmml8I692x31oQelZVYlImDh7/1JQDM2o7jw9ymZY8xtcIwrqTwh
j931D9S4K8xxtbsYNELJjoFuqU8dbPAwtAwKu3mfxf7rF1lvOcl8v6ZZX/iuV31o/vt4W93/Z3zG
n2f8ev6/T69N9Zb/9pT1W3p6jd/Kjyf98rL8wz/e2OK1ev2lsUwqv+ov9VvRX9/KOqr+o0wez/z/
HfzH2/Qq9z57+9cfX9M6qcZXo8ok+ePH0KhkVkyWL38qn8fX/zE4/gH/+gOc3OvX1/Rvz3h7Lat/
/SEZ1j8N6Pu2rNnMZrYiM6O1b+9D9j/HeQxFMDJpspdJWlQe0mjln+imhWqbyJsNnij/8Y8yxZWd
IfmfAKAtYO6aYmq2UNQ//vN3/1Bkv39X/7tCmxqcXzaPus6mUVUEZTmCt6Ghovp18wjurqOYFCNF
26ueo7CZe8YAXFpK53W/9LEanAfOFYO1aOYm5l3VdHMW48/VNMfgMxbMa7KRz0pr+dws3JUZaP6V
LDlXPvXQTBFkV4xD1+HV2lJ2BYPsNasdCvxN6sIo/uWuHNVzqEvlrA9Rxjhay0ybkJ12rcibBT2W
jr3RzvHreugs6y5QbSJx5Jwu/KaU7YtlLspmFdUCet8nTe+eumBIZp0g5CRnNvWB7A+BHJV70Eza
yscQbQM6Qwtse4Ut0GNE2o+VIsSUXq2LWQPvDm2OBOuxW/tdAfhajiidG8KXgRKQMMAM3O0NwI2y
kc3z3IlX+APXAgxA3XSnLvMUVtSNO+8T1JCBXa18lGVzirWztW6ApCS+KBpHWUBayMrPrscnGYf5
c5ZLxF6xR5s1IPhWAAk6QggwMzTQ7eTZ+2om71OdEJ0i6mTW2oho8jb4rvsETthYE3+RgkUOPWlZ
mtkLhe43t6q8WQV+HQ5YXrE4Vu668lrIx6Ki9t6wtWZVpumip5J4Bu8hXQRN+9KzkY2KOpjJifMV
xjCfc18syiAN5mDEQWZ44gmi3yUuWjEzuwIVlwKbboAgbCSYNQUDCCc4AZKmYzzkRWho6qPWDk+l
EmqrSudL76J13SHHMFJIdcE30noby8rA9Tk7Ck48tAdFM8vGq44Mjh5J+jxL+l0T6C9pGB2Q3ywb
H3dAVV8dgYnh6uLaBDdSpyN67+0lEz6apVwkLUEy5BDr1uWHQhDm8/Pyual9c+kHST4DMP5Qtyu7
UoiG5tFM1zJt0VW1giAnnZOuPFh+8t22jXAuLdrEROKQSncCMSenUaFFVg4b6+RFEKWW7deWL37W
Ijvidepjb3bRPDW/ksRla1s856XwsTlE7EOR8vidcKFVprETfv0lKJ07lD9YSp5GTRriXUxQH3Jh
3wOvBp1u3DHCwUlCIT9bRV8GjQxjHoHaaCgYktN4w+yxkn3xpOTNkZzgCiemWVqxXy+xp2ehRCF1
PQsaqZo1pcatNfxmSvjkeuj/Z5Ypl7My4TLqja2rR6hgrUUyHHGgThA1YjSYDhe769pZ7/p3uxoK
WJ/+i08WdMGSc4eAYltIo7NHlUPlqnKxgICNB5nKajSsFmBRbmFRlgQh3T3l8S+Dpl58y7v1PsyM
hBgQ4P55bS6afNayuZMMtuWywQY+U76i0lk5ysD9Tzt4YXNpan024AuZJA42PeYzbOmNhdECSMSX
PkuIgejGCguk/0vdeSxZbqRZ+lX6BcBxB+AQy4G4MrSO3MAiMjOgtcbT93dZ7BqS3cXqMuvF9IKr
tGTeiAu4/+Kc7/DjE3zTJe3qGc58rEfrLdPaR8hidMQp5pkB+F2ThZ1ZMaN9pW6Q/6TIl38s8v92
opqStsfkcDWVvKgrfzeOMybTnMsB4SDMCl/I+LStTh5UWfxzYbGe2tEToperCiiQiuTyN3X7v3Q5
/zfu3lciWpufP9KPP1++f7jS/6tb/v/D21mqv7ydrz8IPB5+/v52/vVv/O12NtUvhhDKdoUthWm6
uv4flzN/IqSDgthy8S7Z1kVd/Nv9rHFBo3pldGGZULmke6kPfrugNWn8IiD0ctUiJ5MGf/NfuaGN
P2mYUDfT4kAEtBwcagL10R8fJ2kDPKsTcN3Qu3aqfVUVOc8LjgOnzg/DlHNcuuvDNBcvmbm0XsTQ
Pyc9rijnwdffofqUngd5fdas00gmLVBLknL2qzGgkl73lu2ckpIYHjbXHDTPPNUDg+7yKyFwAl3V
FUfOOXWa+wu+n0Sr35VJv5UjvzeIGZfq4nfiPX44h/LHtCmMTKRY5p+qjyEqpJNFMz53uR4mcSdM
QoVFeZWkGTHdxu4CZduCrOhJfsz8ufu2xttjorVkHzUns8ue0YIcMBEGZQInGelqn3pDdCcXPXAQ
TsmczBbCOPSzrUl/KHZpUu2I1g0Mwebu4vwe69M6uEHLmWrXX2lt+X/9E/6xvHL+9gPaiidF2eye
FE/X7w+DtoPsu7lkEculCzM9vUtWXC021wS6iipFxMJVtEAC+Cen0J+l8b/+w+qiihSUZITt/WnU
sDATjLd8cL3aHoluXN5a4oVR8s9Dcq1W0kFt40ztdyOWEhZtsnNsdW33+V50P/RJ7glyCutlOGXj
W2EAQly5t2vrOEPzZOP6puL0nvIOGiX4DhEdmgEAiXEUmUm2pPHUri7AUt/d5OjJZnjXxyoPoLGd
2kR7lVD5eibyOuylpCz8rjdZ6dnnRZ9Dm/TkZSdu6sZ4MCTxqjWiRktYH3pavnZleZspZy8je0fU
CQyQ+ca1Cngn73/9pf1qAfrzY8mYhgkNvzopLMrv339rERN9po+N60njhRC5vRyqM3li53mZA2N6
2QqwDyYNcL3uLo1wStakKBnxask+cZSHOuvErtF3xpvZRMXQPv715zPty7f35w/o0BZwanEocCz8
8QMKp9TIWZldz93aGzXY9zZmY1g2CEbHa13W58H8HIV5r03pM0Ld71kSfXNXE7TBhArZN+rmCVfz
sxI7pTagx3YAhvkK0f7nECcHHXogi5OAgcKus8xvbEr3KQamwiQ3fKPSoqYQuE1wNEFd92JrPZtQ
Pgsi6zDlPJGOUBqEU/YkVXRx0LjbU2JNH1mePE+yPAORhFZYeeXcw+dygzhzlTdjxcT5dqxweeNE
fXdGpqf1pzuXQSft6zqZrue2DsVFcZU1GFmKU2+ljzm/7WjQ9upKxPbBEs2Va1b3rMaZ8L5r1N6q
12/yqLljlu49yNr6QbS6r5C7Lo3lQ9zeSdMOhkjeiHk84nw/unj1XRJ7BU5vdF9Onp+sjIp5cE6Z
JT8HhH0WyJMClIJdCV8XGiEk17D+b9PeOiRdumPh0034sepdnbHrkP1+HvrrntAHI7N82yGqiWLQ
iWp2SOu5wi8zxGZobvVulyH0ZDToWUV7SqjOqN0ZB7GZS91DW5dnJ11vM+LfnGI7xWNNJqQ8/tzm
5trIOhZo2X6mAzEHRulDO15rqfOht9EHE4MKDL6d3muJfrXo5etoOPhaAtE7o5fU9YkETjbC8qpu
QXEvWkiE9n6qZpJ2u1M0z2FR9Actqm/TOX5uuzxgSLtM46lM8qDM2sMcx2FsGruf5VjfEXC027Du
Ker+zIq/EG8couIBxu3Ow0f6pE/1XaS6R9wRe/SQjzbTqsQw9/aEXGlS4j6yiRTo2fVq2Q+bbIiE
V8h28xCu7dNgma+dfI4b875UYh9vmL9QjlhY+Imr2BmG41d2Sa4KUUI225+2VTdwv4nxRBkBpkmz
2zeQRuGmO0/r5dRlaWVv9nHqX0fTujGj8VrJ6luvN3f1Wl65S3xDhG9ex8fsrbl4pY+XVk03mLyo
cwYfz8sGZEcjJxLcpqsa5n7X1o8QnIkY3a8lJsMIThphlVJ7bhwY6YPzhFbqc4iqx3Zzdnan9jR4
L0UPN4Vf784cDaIHypCsrKC/JP1soBVWqMRt+anZkC7IhHeK9jEHPRmPyadutvclwGI9p5Vw088s
Av1tlKE7ZJ+XdrnV6Xfy6IMwy6dLO2YoLVSrvO9aZK6u6m/oQnej1R1gCoSEE/c+3sN96UA8cFD6
x9Fps/LniQQhnseKPL2KSLXFzYORFkJb2xtRxIC8vqy2/VnquECr+aXSNoLaY2YIJfeqs2S8t0+N
lj/M7Nm1zyXly+3M+4UkxLGYr/vEvlFd+9iX5kv3k4kvweqdLr35HDs3pju8Oql7n2cDnj6yiwUk
x41OsqjatzpNfiQ11U0V5c+Z6sadXU5E4xIAqZwn3C9fS2vkuKGx0EVgJsz6rujnsEvleULDT5Nx
ZdXqBtFdn6tjB/PRGLPEi3Xxkq8RzZPOngRM7CWp3BydwDap4JtLKWFSZ2UbqIFJF1+QGwgm7qvP
COpRQNmSbm0VRAgu/aRwzgRZTZ7dOlrYVlXsRwbwElqsyTb3IhtbT2xbHiQyFA40iB6qlLvCEtPN
e13YeBZp0IS1E431tDANGBoCAvrpSDbOUYMIpG+VgRFYO4lCO+nMcnxk8fSwgeyzF8MCbeHMSHiE
d4nF1oyHzSIiC0RGInK/jibf6JrHwnzt7eyKMc310mjkWheBoEMlfxh+yPBC/AuKrumoy/S11rZb
bMkohXXArGbvJYvzulbRl5m2wWC3bPXldQ/xIbsmpOkBiW6oIwn2yg8rLShXtVtmk082+i7NQnZi
sNxepQoYIBFZmYfkRoYXtL9QbCPnlmNs3adJei/SyV+KdzQgh2XgHdMFKcCrbwh4IqgRcaEHliru
9ck9E0TpgWbx24vx9QIITp3DFOXHVN9Hhbtn+H4cm22vRcuTXlh30VieBu6Bv76hf23y/tMFzeTO
sqhwydv4U2FbNhmucfDPCKyBxvQvJPEG0XSLjYc0oS3QF5YtYO5HC8LgZPjOEM7DvSk+Z+3J7BO/
ielnGEj+T/eF/2gm+7+xLXRtum9FQf6PB7dBnf+o/+3//NvTR/6zT9Ly4/dN4t///t8aRXq5X3Cb
ShetHcJbYf29Ufz1Tyx0N7hH8U3+Wmv/1iga9i/4Jy87UKUYIvMg/L1PvPyRwUd0hBQ6xab4l9rE
X0U+/++Bw9xiKtPRTeVcmBtK/NkGRa+61ZoqaiK1vzLzeRGd1+V9YNs2L04V1nA+68sMpKBgxwdU
Rd0/6TgkLe/vatL//An+VJMSM5gbpI/V920D4mpbmC3FAYnCwXxNqANVgwMFcvxWWgMYM+m52o9/
/RG/Tr93dV9/DX851/hvDEj+t4w+aAz+8eP9f8d+6NI/PNSSv/Db82yzetBt3dXZAIjLqOo/Bh/u
L8pQ7CssHtnLiEPwDv32PJsuMxFaDiQblrQlTeHfn2fT+sWw6TYFMw+bm0n8S4sJA3P/H58nNhus
TBihMElRLi/R5Xn73RyNtO4hcbYl86M4Lz1Yv+WumVhAa2XPwLdczguFhaNe9UX4Q7Sux3jVEk8R
8jJJAs8t61AXdbu34QN5g2sEa9x/M8rE3JsgTIzCITaOUTdqhNHHE0xpljYpvB11NOPoNhbWwzCm
aCmV/jKq4kmQ4zUkOoaRxILLgNWUke+4i0mOHWdC010jvZ8IVCafKg5iHekPoYZXazx/RA6Ub31m
MrtM+TdHa3BNzYQwnzkZQPKW0iILtsNd7tbeUhKnkTMt3i85dJKh89tY7tC7vrKF5I2e3C9Hl0NA
YT0cibKpzMEvrUreILShbolcEKkwzJAybZ7LHQTHmLV+ZQ/cm5g1sfXQV4zwZuPnHvm7kz7QoHqV
e8sqots1rNs9N0HwY7ZhYg/tdd9sD0hjri0ruVlU+VJWbbSXcf4mk4lf1vBmWnMbatPqY2uKglyx
w4DgXpG6zDgWR6mvxCOpAFvAJgEJSgxgJoo+pTW5GMZn/Ny242uw2IJBILjREkHHz15iYE0RIjOI
fDVbLhZsIgsqIATY4BBxEP53pEeFrorCUWIGoVZAHO7aW3DJkPYvlPSrAcKnSXyrR3Av7L6hprtw
1vtJlBInLWLJRKNPHX5UBdFDatC+jC1eGdOM1F55roJudWfPMmr9Cvjbyr6RZcMWV9/TlBoL1lsW
XBBeyh3xOUZ57oOQyPxC67fQYM5xKfsnYGNEgIpno6zGIE9ptqJaHmRflXxDrs6tvwLzxDm4n/pe
OwiH7bfO/4kdhL7BjDDXjGYjORJtbHoOskrPzkiswlWC7Xx0lxuZZMjf3IdysPEdUg0SkJpbDj8P
c8HDuIE9ND13stmiaNbId3BZHcT2PUhA5AMbadEGwx1yJFcP7E/nicF12Ql1yG+r5IJBSkLHyn9G
uouGL25ZLyWpGWqy7vdV2vjD4MZMGyuoXvz0XjdMChx3dyeMZYb8DqjfzAsKNwfUUaEGfxoH+ezC
dEzsfkWZlMrQJQOmskO8Ux0DpIV2d+mSXSTN4kgEMtqKGJaPS/x6y9IAWslkBdDekfPq+hYHeHXy
uXDfk1Tr/TGDHpzX2oNrlivLlK3wuXXqHS8OhOk2CyajcYI26/hAU7wrxQL2HtG65hA+EVMmB61i
zQl8r1iQTCTZJcPb7hFtkq+gg2weHWZPeRYMknkkcpDvul6RL2tNB8PK8sPWijAryRHAkupp1gI2
a9ZKf47mhRi5rvfGFB2awI5OHFh0dpvB9DS9IIKR4W6jYQ3s5wiebW4gFmEC47AOW6PmgbI8ebUE
DQ5fH7HoKY4kge+um2reQGJB3I14hpYQAL6rmzg3D0tss3sbFUEMNF8Yipw6ZHG1zzc2XGTbXUzQ
5t5SxN6vNqCx1iFQp2WpFtJHvfWF/EA6UISZUf6ALVMByyPVbcnYrY2uxvDUPWWuxtYxiqSfWR3o
OiveLZO4XTsiClqHtUcy0x7AgW2z1w50St5l2bHRkx+GhamjHTZva3hcAWB5Sk2UJYS/6trYeA1H
gxe1xuCnjoUHyxS7cZgDZ2DyVrl5CpgzezEBbHMr8Bo5joaIMc8+omwoTvrqk/20G/Hf3qQ6QNgs
0s71hGWEo/CI3Oc2W6DfTjxlGoNi2cGMcNGU7bkWXouctn7KDT9yo44mbvkYI4eVtA4c0anj1zbZ
TnLSL/6Z5AGzhgE/IibiLPEj1Zxy4qYqoVv+lGpoZxkD9ROiXGJ3SElu5gpJ46ifloisLlzinuCQ
dpzOoZ3L7lQ7l3u7wtNRkN7gFUNCJkCimC9lIOoNSZpxY3i9ab/K2ganWSdYLYdWx4xMeIHS/LQO
R/IbDkWbx/yJvC4zNEJOMaXXsryFAQi+wKmAuEtrf6GKOxpIdbRvyFNFBsGj6F9S61VB8DaLgrxw
0VbHacj3acEKG63LVbsC/dUzky6Fmm401EM9gQxtIVqkQ4oVvBBXE5hjVGWkpeIarZW7BnHBUZoN
e4gsyutUz4PkAoEdf32yAF8b6qSLevWrbr3VKq5NXWW3FmLgdoVRrgFqsYFPz8OVw+adJm3lcdUJ
clD2EoLhZiHYFK7vVhcvOhvFiBguj/p23bWGsdeVlge9sLOd6w1y+GbEyxpuqx3j8af+rY3yltfB
2S+R8TVgvfVHTb4nBMUEhgmrpW/u024LZQtq1DUgQ8TrvKfwgUVOdO4QG05Qbtzcqof+N01vaYrw
HYHxDKOScDeBeQnJveFhMCqPzSaSgIODUmTw2yhzoLuIc9K8A64/kqp3kDVTwFJwMuBgDOzRGIPx
Mlwg5ZPJaP2M2bnakUtgeEmaPhBImJ1WbWp3SiajH6X7oSRmeEub2edhlZ0TpqXs73VycbRlC806
vovbbPBVHchyfDabSGMLAgnRTj4NhYA8aoGB5ij2vWRqyx3bcHa++XJaTXWF8eCZKosYztc1Im1+
5htIqCMa/INhguuX7dqHoQqmktH4Yfei8CrnanHs/rCYGqkHNuI754LDh8jTfkyMIPtKq+/A818N
tXxdu8wNFeMYKIcOpKzBDnOiGAwyz4wGhF86yHOVcgbMUcXVyKIhXx2yFM2IM8ksan/SR4Afy+2i
j6NfDlIPpgxnUG4Ga13Eh6God9Ns3eXt5PgDHjPogPYeN2fHF+SQImgqr1oIyl0kubJx4fjzqKfA
1+wdlxKE4NjKGCk5L+LVsVDQTvBPDq5Vbl7e4lNNScWJE1S0c/zSEe60y8oiIp5hfaeGyYgw1XL2
zenrRg2EvrDwkqjKDprkg6d9RfFYfekTxmjMljvdWJ9F38N5EzHJIRPYbKz+o77w5YgZHlvphEYO
BMhtm+F6nVck03g2QlMm69XGA0Y0CoPh1NbCWbW9Z2S8l7M5iquSwdDBICHkutLJRCqY3VmgONoO
0Voel2R0b4Xtr0lV+RqMbBKw05t4KfWDaQJHAElsBRPHA02Edt326whMbvQtnSFY0kiOkNhwHyKC
d82R9aFZxS9DJZ4H8cJWJD4t9tEdqmyXzYXmFcyMCEUAhimzGFH7hY5jqZPsYzRArCXqngq+6aCc
I9mJdg44RW5f2w7Ig64aW+w1y31x4/mHtsRXIHamXWKRyrW45TGxQAo1zMPOmcbMt8UDcKOb5Ddr
eE80iJhV2e/KfcSXc9uj/I01FMkLBsV9T4hOX8Cb6X7GDQzsuhk9S5i5l1kf5cB+y+6jRz0hC8Zd
GScK67AKZBRZp14BdiIoGKs7xM+mrxpZB8ZGYPtUsYgsDpsqXusq0qhOIewIoNzsN6e9S7YptpDp
1mRUzUObwyeGZMt407nw1Y2+JapUJj20QQnEwJUcb2W5HBwCEneEsJNzCzId31Iyc3JEUBsImAKZ
XwiTlQXZT9RkhhRVkJsLp2PWIQkmiRTpkIGWJVH8O3b3PTeR/2rbNt9WtAqpZU9+xh+VePoORc/g
M0vOqzAuBbFmMM80OEus+mTO7C8ycsu6OT7O7njQ9KYDi2Ny7g380hgJhj0F8oUUxNJ2St5qcbRK
h/TLvp58s+q+MlUz7h6Wi5GcNBNz0b9QnDCzn2p2Fx1ZjzFHX460ChkaCIqYN7uCeGjkZhVO9vom
ppKURCfy7bG+1fpk3KfZBgKmZ08+u8gs1uw0XH4LbpKeZBrZ59wk6KEiMKc1vg+aeip1Zw2iks9r
a+6rmQ2fecttOMsDvvr5YJTR16XO7tqB4DeN/HPTxMBZ60VQQ8dhI3EYjWjxiLqqdgquMaFV0UGf
BaVcze/AdBDlMMGsCDuy13jy2maiY5OoX+YqLE1kqatr3OXaF5rEb0vLhoH+wLI5zRH43tjluV2X
FVjpVUFK2WFJCDCbnfrsVFjfO5jfg2F+aHTIoYWu1c5iLHGzeauX8YNhU8/isfFlP3847vblIGfL
04XNXVcjkEkr6Y01FTjUv5lWq/Bbg3owvdimlx59jKUpisKVbJ1k+1aQYCBNrQjXUZ5GUmrg4bTH
KXcigHi8ZV30rPV4VoY56zztesrxZVWdmPwB07g7SdevjPahp/QJ4qG5TRLDwSCYHGrL5gru0LOJ
d6NE9gMqYQvIuBhIbFI/l3nl3y2hfis52zt9ttfAnTdJ0QM6F8zkcJxKdMprIx5GwB9nRVsb9+O0
wyxFEGK1HZc4+9EJHVvHrE/hYieEqq3am6MSQmVGjtLO5CrK+b+hQJri4b6DUHaIHPMqr62b2LXH
28LogkgKzW84MHxWNzVYxSqxuXA2RfmZd1qYs7ELbQVRZ5qfoyWrgh7zpV9Z5BvoXWd520pXnE0i
P3eWMkN9XH6sSVfvrQnKwKDyc9lcxBjxdNdT4d+205OEl0GuofY080CFZpr1SAGX76Pt3GimvOux
TqobAmGWk6FFfK1xLa90O+UEjeYHQxPP0Ja+Gx3BeEnLmTJynEXTQRPYszpWbx3iEM8pne+13VEV
FM/aNnDe9OMLZUzutTqVg0pII7BwLXuoVF3PXOzLBe8cGWtvwLCW27HWgjoVEZhC40OjzTBIllHJ
JRJJEnotyl1X8KWWG2Axe70dlWYHcmVj1qviZIgaT2A1mj7GnOxMTOy2mXRWJSacFaPWAcT8adGr
hqSBqtkvAGo8aZNO0hn6uKdue7QgezNYh31cI9jsZP4uDathtE8UbZY+abNpHOLBeIQD68WyjALb
WMpwKPITMeJsM5f+lIhGklaKNRuPKfGBdsPHAawfisa9ShempXNny1162qKBjZ853JNcKhF/W6QO
0zjGqQt/Ms+v2xScwcZ3zvSoPYofcRKluzg7rzqpLqlDmmiCPtOQNmlxCqR7dflSrJTdNWOoy2FN
De/k5UL5XePhyxs/Yacrmu5sDNZtVrfy4gt6zVekihkyJi7KZN3BecSFbBPZN0OlBopt75KK9UJj
XIFkuDIy/cUFTO+tjGw6kLTe1KL1HDL3il7k2PMN7CwtPjj8tylZe9Fmt7QSINeAlX1rrBizXhGf
RkSvSWsKT3UpJfcFUK3T4U2CoqRYooBUDtMXc8detcYssKTZAZMy2XrRcXF2sM8Omhtdx1b/1WvD
tSlAwU0xKbZxPexNu7wpoMGotD0WKGjL+XLqmxsgqoH9/JRFbzGmSgKWUZVO83o0bFEdkQWfSUv9
GIvxGv9P77cLKtyCj6zRtjPu9HTZvZbHmohrzjLnZ14rr0njJjRp9PxaMHQpTRe0iIwDlwjDRrks
7OWyeUhdT44kFNKuINy3vX6gvX8GJkS/eCAeQQvMjWhCMdn3FtLfnuMqKDKt3G1deztTAPuroBK2
ESCFqHgDDOTdDujQwliNHy3iMtcSFK6qkg+EGzKQK6rPPEdRmaR54eW5fKzuM4PHqbYJgJmHXaKJ
+5oc6QOS3cvY3nmf4mrdjdxx0dqhmKnQ+FZE926kJ57nJN9F5MSwkbU+lLrodb4hkzwAy362aEOo
1NJTVsujTfZGuiHedcs5GEn9RCBmBPlF1yyNmu7Q+FHSSNGbQDV/Y16Uep1YQ5EtJz7eLiOV15vI
XWmT5dNZZ5fbw0IIqpiP8izRaHmRBtOagJkpTKzSx2N9DbZwhjCU3/K8ukFJ6K+F2CLRRn3fa9nb
2idfqwXtdNSKH2WUvo4C5KBy1JdmImxh/LZk8i13c4pIfF1er6GGXVw3QsvhoEp3I8X2fDiXxbZ5
ZXp2mmGBnNreTEnreq1Z4Yu2enbbeWd7ACLPYkQgsub5wyUvz8NmBTKGeaHbwLUXVMdQH3axVnQ+
csI2MC8BZ5kl8GZI82G0Ib05dHJNqyb2jTiDM4RQXudE1ONmMMXECjWO+AAtR0Qj74wEQd13K+Wf
Dl8CffxccwB0ZuHDN6LecvTzkJM/pq2OBcA+OSowpWpy74t6kSfTnb/ndzr+xjeDospKHgzGUUHT
CfiKSfk4Dm5IfZ8fxxXnx8zJQGgurnoyl2MkSp4riIbo42YDspizX+xfY5ndWy6Qldlx8M8rxF0J
82YuOmA07kT5WdfcWkVFCJn7bUSeorbxO9SQF32KQAn41chsr5WX19NKfuCZfZy07RP9QgmYn99J
CTM/eWkvCXqE/KytBpddQf+hwr8W7tdSpFYYa/pbM63Mx7SZR741w3jg2UO6Z+gTEiK0KCYP1ZXN
qFXLOOZs+xI2l+UbU5VqOwyjJHth7r2yO/IWdzS8zjsfp9vz5QcIofY1JGsUj25IBPfRyC1y9HgF
e+EJjdQyqOckKbhKUiMQBhbz+ZCdXUkzKwPR8jTndfN9qzmQUp3I5HTm4pTrjzzeGt9tjQcZW9gJ
mvGrLakmZx2EVmqr/YxmXSxbu5eT0ECVVibxbOip2owkUqU9JZtxHRNBNjSFpMRzf0DmDydnKgCR
TJSK0XJIcw4BGzj1fdF1+om3HEBJbb45jBduAG9fDSnCEyY6Y+i6fi4ZDfZqak8ltvt+sFCT19U9
QJ53oMnfLGb02ks7+q42k3iRadWhr2pvS++QhqecVBE6lew5BovsF1ESGHwIZuBv8WgFie182u36
Hi8ZrUEePefWyzQoyneW8mGh0qtySO/70WhDtBBMI93qGgwhXDRj8QeH05gij7d11j+75meUGExX
BnYFJaw5JifBqJJnguUiT59z04+695FoB3/TYZeUPcNpw4TlOM0xowt53wziR8u8vjTRh8gqvauz
/aBtV+skHpIu2i1R/dqbqggAcgl/s+JgkfIAvS4+NkbtIU7hcqjAu2KNTbh45zP6VlbuhVWiIC8M
vp0TM+angk9ZjKuN2KzFR5303wj8oH9Ah+TVLp1NiY/bcLfzOmNciClis3mBjpnCfsxlAK/idRKV
PHUXSKbUUV5V1r3K8yMBNHy/kOw5/JYbBhSb72xlESAChoaRXEONetDLkquC48RXDI+I5A6zUd07
j0uNnJLp2oeDAmUGhKCy9Uyak6fyhIQsTi7c/vz+H+eWHNXNuCvkfGh0un8qUZyn+5zRTZ0rx6ut
9qZPApj9Py/nz9Z+FTCCOsgZLCZoSJm7HJXszjp3FtLkW/imn5a2Pc2iK4NJkgvFf6pXcdinlu5N
EEE5HvISetJUPw5VvxKbFE9BHN8URF0WJZOXmIGHKL8Kh/gR5glX6aBHiIRa0pUdftR5ODhNKW7t
zQEv6TphPBPukPdGf8i4P3SmKY8VwS0YUZK9sSIf4TevGWsSsHd2j6t7a5njHCSkBe3MGpPXeBFj
xRQ3LYNfjzA6JgPnHgTleaJWxyfkMMhcyYtgmOEOxE2I8nmLhP3gVOZDp5C0Ffpw1zIkPxWptnlj
2Vd7gJE3bpnYDNbtd10s43VXSyTGCagvkmpKh4XI1Gfv8xBardpzsMSBAE96LsniUWJ9gohpvEYY
W4C8IVvu+WWQ63GwCMqLWoFktlO3EJDDrdZNTNnj3dKPVujqPclLLWAAsD37+J2Jf+L1dcQMkV3D
mC+fidl+1SgULknQhzKaX52uD5zG+OlU0851Kj5/e6Hdj8lNnBVj0GzZkV0T4TzL8G73zXU+l0ZY
xAt0jQgRLrgTTWtu9QzpTyMlE0+2dp3Z+czX1oOTAC0c6uW27xnUwFjdN7KawpLYzMvI9Gmp3OSu
WThiMGwOB4baKOZXz2Sg+9BqC6sa8MYCZd2Wn2OaNhawlgupmPzuPulUmKRRwG7UdBiAF0Xs+IVr
hh1GVq76y3rVOMx4Udk6PZuF9rGy8pBj+VOL7KO2Godi8U3FimMvxDx7pUFN1RRv2tFo2zjMR7LG
NuSlQTmhhWh5Xie2XZ+POjL1M8Gb5Q4D9qkq2nAgJMlrmvRSG4Fpg8gYwPuyvZnrLeAyupuylNTr
uCYvdLyyxzhUyVjeN+WM92bh72LCYtGMf005ybW9Wg/FSCZUPcRc3ENjhGPbUPPh42ddik6y/nDF
qh8s2PtJUaPazPKWXB0yQolAfY7EADp5zpyDWWKxaZOJPCRL/26QihemxarvtbiGv2gv/a0UNuu9
NAuKUjqhK0cqth7hGyPkcMKxF1wwhHzKxmJDu80tXD2Vf5DN4klCl6V0l3BhKD9O6cekLPIJub1p
DbJXndG6RyzEQC8IXa0rbU+Pxfe1tvdNJseg74x6T7l9RaBDxZOvQEtl9XXJb/FIFtJhUPAGO5ef
hLtKCzQEaDx4nIHk4ya1NA8mi/pxtHFLR+lN5DjH1ImepHJeVdxeSbLG/U7PoHyRYD+SgzwocVN2
nCbdMp8487vAgZ4VMK79qOB2X1lmdV2byW3Jdwo9FAiGNcdv7WBS3Ecm6VDa0VREXZKhtVNaf0V7
mR7TmBEIAuD3mcw/0JA6FzJZb21efPDu2IEOey6eyQFDX/DDrFudZ7Ui6eR2gJkdprreAYjfeMOB
oiYgOy3YDY39jYRlplQGK4Iozb5XaaeHTptyMEFU9yuZEtZr9GiTEx4z2GO83yM3j90fFQSTSoky
MN1lnxUPrCtesa5tQbIwcrO3mMwYpo8B5iniOzWdZqdiWAtBsPSJT7gsOyiTuKULrMO5HrKJhue9
tQcpjSu9X3oEpMlP975Lbt14eqpS+guRZ994FyZ/stNHDayMt/VkjS3qXlMQs0mC9A1ZOICSoKGz
+nudHAcE+MIwNGZ7QHSoS/eAkLAceuvf2TuTLbmRLMn+Sv0A4gCKedlmAGz2me50bnB8IDHPUECB
r++LzM6qrEXV6exld29yEcxgkG4w6NMnIlceGUMMqs0izy5+LikUGS7vKljMNWKodu8dX/xES/TD
0dCvZpk9STuXoZQ66yWx5ud60U+sGJcr4buSS2vbITDG5oPvw61T2nvv857oUa32ota9HRcJLOBO
9pDNDHsFuDlKGoE9Z+mfbF5/Yb2totkzfzmiklfcpgx3Sf0xydUOV4VPCUkn27ERGU4zh6Tix5us
3dfqe+DE/elKm6K9Q6HcZWlr/vR5MgarfE0pkCPpOXdB1rpDmGRWyfs3oJsSSd6VejA73A40HT26
zqiqTpN3kwykx6piyM+Odz9kNivjNk0CCrujSuu+a51RLLe6bmdaeRs2U8NKL1VLFDt1DQW+46BL
oYRzdq0TyI+MzYCONF02bXrxmGJ8a6DUvefuDPxiz7VIMXUtSeiqMbByLp5ut5mJ34Hb66eyM/OD
LNrnPtaQt2saAnWK4eFi2UdCDSkdU3G8T8XyYuYGzOjuuyodLMTNV5/Il5pm6gOTThPwWRjseHV7
v/r68+AwZQ+TRmyzYYfblxZqCA72omKfp9t2dfacpg9ahQZejtqPtWft2M1OCNHSQYNPmxB/CkuO
HU3W3zTM7GY5NexHGKxagHchHIUm6EbW7k6sszfy+hGlsjzFReschNqAuwckTN4q+ahjKcmel06u
BycfDlwGxZGj0J6qUKdUMLDoUVnsR0k3/bHvC44cOHR7bVytPYPcelhTCOMCKEtUkuqJDH84lyQg
IQqDeqVJ8ajN9ZdSGr3AG+c/sSi3HWTSh6mNJL7U2rnQfeDgHjYb4Fw4Iyw2jym1oZhb2i+/oroQ
t7vDbghD0bSQj5ityMCysKOEZIjGTXss0sCKLSZgt+L59Bg3nM0vihMhtoy3mZKtXYsfgWRyUu5d
e6kDrfiN4W4+Gyu97lNHCzPPpCLc2SDx7ObRNm6qWB79sWAgv6SqvDACYyDInKfMN39jnvXQsSib
Hc/1mrcUZWljsG4+hLHquK7TAXjv1e43hh4V1fFbpmn81KR29tqCIotltKJOnsZ+8M6jYGVsTiuh
mMRvcdAoh79acr/Qh3fqKhkuPVORShlvJF/JfCsurWjFES77BqmontoE8qR1gS1P+6Fyeed0y6ff
GPRLlcuNakCAcrO6rrX2tdaNCF2TySvFN0bUEya+0O74CLqLfmotnjQ/5We/UjcJjLVmsuWdXBtW
OJCayNZ93ozzbUYoC/wJcbaols8kVm+TS9BFAFdI21aS8560Hbg+GcLWBRtcmvJALqPdoeTRw9A8
UrgJgLBozqttZdQlbZ6RCaMOgECxnxpeU6qKeI6iaYH3jTqUwLEa3lJOg8CLc1RO08wfq1uzXzSr
fbZXFsBFothzsF8G3XQqXORwVEzKajTW8M7PpELlLNseD8CaH3ObS01b45xJhMx2Sn74KDfUjRET
QfGqTn7CXDVQBrP4GRjLua2hoLDTfvLjYXhuuh+Ywq9APq+WzGk6wU+WtPeLV+Et1+QfdlZduMYt
22CTQbvIRZQv8XfVW2CV/flHkbZsinB8dMgiU7syuoALon5q4cMpuEKk6U/h2P3FLTnxYYraOkua
v4XFueGPFwIX4TK9GmU87rkOjyHBfaqvjMw+4Y84u4d6K+7IiYLshgxatDl6T4PTEx/LLhC7rb3k
bA0t3DVsAl3eUxEhtGMPGOPmNywooUDhiG0f57FFoDLY9HBTYMPS5A9+rC2RgdxHJBxV0ESF1ADq
hZ1Gvw26KjZ5iEthu4QJvomAbXEf9GGGqeIJ+iETrmXchKNFLno5bLQ8Cf2Mjxmj3yFzxeOUzT0b
DMkCJV0uBi8go+kuhVxvSQ/2lNYM92yndovaUT51wnZw0K4fmSDIl9a0EhbkJNVs3+ExtGqYeXOp
P8/Sn6/oqCd8lSP28hzWlMk2ps/X2yo0azvqiPXz4ls05up4nMNh1M+FNYJnZ3zAUbHJlPkUekaM
6YT7lVtpPBXbV8gy2KhpdoElM80+4eO/xvPQ7rTYY27RmouelM9tm/xZJBGeBh9/mButu49BI458
sF4s5l+4tL40rf+wOn7Iem1yVBY9qo7ZfOiYvpSVmvA8W5yB9u+BBotANWLYa3H5SDMouAkeooLz
nk2+RQnon8ZiicrIa7CW01BSm26J+rwA9+LQo76mfsqe5jzZqgHoRO7E8fjw8+ZYLtXTMsE89cuo
nPNPZQ0wqrPspR3whTKv7nlvTAEFL+fOTl+zgvRfkcOUtxh7CYQFpRFHInesO4GsQmKESAldkUxt
w2SHmBx+2ZUKUHA3lL6vYOyyWI4d7HIwBXzexrumzeqdY/WcvCALRcf9va7sZ9nLo5u4MBg8Mg+5
OfshdYH+Xsr+nFQRZLf6boodPJ5cIQ6p5oaDMH2SrnwGnpGKS9FBdW8dE7jvY5/xaSJBsyNqE/eQ
OsOlI3KHyjcxJHszTOkOXa71iwFHBKouW/skyjPrhJgrD7mzFBfJ6TdZmOniUZo8ByLn7tPxHtH5
ZyteWJ0RMgAqaQXN+DHNxp1vs+NPa/MoHFKkk8Nqz5ppz66s5Ee9ldA4ZzsGiTHNGf4hSaAHpkao
eatxzQmzSEdNYe/xb2WZzdXPFHcSVGzrEQc1RvPd6cqzjQcY69fXoutaqFfqoNM6em4Z3lwnspJD
54zPrG7rty2zInFZDrTVnoZC0lmP1ubFFeYm540nAEZJsX77mXpwE/nduQXag66nJ+VeWt67Ny5n
mhWUOjljXDI688F8y1uXpz7lligQ6gxrBYRcVW8zbcL8LVDK6X3EfYkKPRZXr293zARTgGoC6RV9
zbCy6+AhtniS5XhZH+Mk/8yhbbAatQ7QdpnOc6Mjhm0yy9Cv2rr+KZtZfCqf875O/S0vAg6xZyMU
DFanwnK7LMg8Z1RFS3J6BX+kx54MSIYdeUMyBovZmi7dyV3a48L34Wh4C68PXZ1HE0oqV298G5uo
5X4UfcMMtuJXQOTlLl3pnw6Dkka1oa6tzZ46lw8WpPMl7Z9K9s72kDrRuKakuBf3mBiWGWoArRhT
QCyvDmhF3b94S2rv3Mp7cFtxWzrFs21Y3XXV8nCxb3G5PtDCBDWZKDxWWu7V2BmATSXpeUhNudfW
5Qc9iH04MaNx4IpiiKbNKpG5H20x8ilA2Z3Zex/MuLO5VIo5GFp02tFprmKhYH7uhiKEdq0S9U55
03PZaNPBNrB7a8uwlQpM0bgBk7iNHVzDqkLMtdRZVPFtk1ndZtg72EXWlbFbbccZ3VDypd3USLqy
d7OR0+40148253egs4JGesgusZ9qdzWuvaM5Yeizy0/glVsHhBr3yo83JojLcou6d0SocQ0sgy8W
8nHQM+f4tX7U+umx8t0/2y+Uea6OxSR/U75YkOfyxDkV8yspayqMsiSg3JbumJIDowVujnsR32TB
oeFVe6Mxf2OlXQ81JLLUcT9yKnKwcon6hPqIic4qx8DZXEFe6t+xH99D5i92ALnw1iM9Ov1eEGg0
nWz6aeSgUXnfBMSf9b0eE7pvlq2xyVp2RTfyFFRDyWbLvFFi1ZseQkZdBpqO8LnSDBcluKVJTOqv
mVLuruu4fyWqPpkLFBXc9lY0Cb4tWQto0xvKaDaslxim1m5N4IQNlriwXW9whAqT3YIdFYzNzJfD
XUsVdYDTI+bEPxcqv0B2eE56na5r546Q/+b36igNduUpxVx6xPvBX44y2KixiCx3FAkyOLu4KMvv
zDiUoi9Oo7IigjfYa1elDl59nD2AKoUPYJJQhRbprnFU9aQfzHx8cWLohOz4ScPnXDkTOe8I0XIz
sDZSOnTGVB8uiyHF0e3sc26DMzEZQImK+iJI0aIUgOQItt2zrRbyYfj/I9Ne+ExIBjRdnx+GaXrD
g3VMuMCtA8FOZ6GVqjcCtE1D+ypqp4N+ndAIWfcAFfejPQ2BxhZ5LwodKc/zP6g7FEGrTRwCRjWc
h9gMlxp9ksKsLBrFXVNAv+HxfQSHRpY4dZzAXvyomWtxbCUKMtrCV+yzi+Qu7u97x+lujLNYIXIC
ErMJMcfOUWd8Lhuj4yURhWjBiNW6Q5H52pjYEz1BYJgPdlKj5GuPkk8wwPYJj6WIl4DvunC8Y1Zy
s3WHcu97UxMmfmVxbMY4R6oTXV9bf+ipiqf2TlZTSxyE5D1xT97lbkL7dzNyHSufOMSA/DtTuCTt
yVnbc+rGu1HlP0mXzph2yCbl3YIyz2p3R5c8dYjl+DrSuIAWhVTnOipqUE0aiYmstcWjYTVEEKZX
ONbam8QzBX7zZi5IqNsgzerdeZObPQBUjvLl1ZoGF+OGEEf0imrXb+3rsY72MpuccE73zj3jm4Bp
S9UKTlld/IhrROisUgUWlDXwpUSJTnEZcIgwEVjtiCt8JbjuNwupa+yDSsdWzAXyOrcoUWh32tms
C5cFqP9caz3lvt2Je53BH2lrnPQxhMnQWDyWpqyE6qGJxCJItxTzZTbth1arw9JlubuIF+qk+W8O
yrhzRyZDl8AOU1VfY3ocMS9tFp/Zo4IS5/FelHyXHDYelc2bacR2mdBiOxY971ITBxc+3x0NmEFs
atZD3nbipITNFiAmxSzr4Vmv5VtvfxVpyvoiUcDRy4/CIyu7GN2hLYYraNr+DC2cNVay3AyVfBp6
cY2BhIZgpT4rsMH7WZMnZ1DFAYUIEIpfVvumYFezFhybTa+TwRC4wgv4wLvKEe9ywi0bY4l3GnhS
dk4eeEVKI2mAew/D7biS9vW8GB9p0OROFwBRU1E7iku//pAmgRItTntW0Xfz6FURSY87g7BfJGvv
dz7L9OAJrtHrig0mFX4ZjFp/cWakLwT4kRLnb22pay58LZVLLAzZ5q4CjDNNGgtdZMCU4vvFNNsj
0pDdD69MS+LIOxC0qYe5nuPZ7IdpHxutxilXclfPwjTBkimN9QXiBnkjUyGVzaLd8NRfLLHssExJ
zRhEtrum/0D/1nHzf1A679CNUZ28aaVuLGO1K2XxuWoxdhItfbfVo55a5I2x8FDvY/ND2TAOfnvP
8vTVMZ2fQoj7zOves6orngu4jbuF79hhKBBFjbcEri9LT65JsRcJGL5gkf0+mnP84/6C6hEPs7px
cUi5tkJMvrmx7u39CjwaWfEpsDm4Y0rxSPW7wO3zY4FJXM0DT3Xh1qHNnjKgvio9cj+rIwgQbMcw
oGIVG++2ssXA0Be8aB5NBVVsZofOVJL7jZvs2XeygJ0GwRdeI1Pu8NOtZzbIUPpHUiPqMGwrDn8d
qyhZTDvgfsJTVQqMfRbYmlriA1bu4AZchRtWSZ9OaTmhVmcsVlJEss4nf2XY+niqtfqWFWzOC8vi
rtjZXEYV/ASfd57erd9xbxJ5hyria74OcaS8t6Cnb4j8/rbO5ySlENFeyfoscVilw8GKt++H1xt0
3tXtcUUSrzSRXExFbqk2ZBPNS4M16RMQunkYYM8Gng2Sw84rubda1smmUd8lcYM8UeCTku6V9sDm
YuaIuFM8ozN1h6nicp/6ecHaq/fhxS4RuibfJjWVoU3BhqfhR5ykXVzp/okvFo/qnLn3Y+++gbVs
w87pskgm281u4MHJ8/w1TshGOSp75kzhn+DeH6XWErqBWgCSgW0mjM+xtfdikN3FvDdYMO234M9c
tdWx33ZKVvPsdd6KI6H6tnlIba8sgxpm4k7dw4EoHxKNXACgvbEy8kBk2YOrzzb3Gf/XoJV3vp86
O14FqCXy1XD6B1XqwzlxSQwkevtlZYRK8th9julrgH4AvmDWTWg2fhkqiDf47TjVLQ977qLb35Si
0j/PpmDpOF4sveInpqmClX5S3dxvy27pv3AA1CHBHBjHGxpCbxxja+NLMvaYDMul27IWGHl1/ep3
SLFc4jpeGk3EWrI/t356pqx0DrGJYjb2C9bqcgYZaKt3c6sf9Tv2qmmDi31clHEsaSVUdQ1gSPvW
NWyryYQW7RYTBHyDo1p2jPOFTb7Anx4kdazHeoEAj+OoQnR90ddTX7qPFa25QVyA4tPmUx7zEQu/
CTOFS44sDGo/VsfjmM8aR9fErKioCUkm9MDaVzpRRXLvPQzJTpfwspOuu4CvjRBWOa+GsWFKrNOj
H9dRWlRHViLjlSZH7yiW+CvJYbCw+72RwvlOOpNSh5V+ttnELe6ozd3e46rXXXovi2a4a9yVRkd0
sltvl7BmS1QbAyDWzut0YDjqxgD+I+mzh7bFdauzpdqPnbvlSFLWxyBLuqy60ceIK8Cpc1wM7gGQ
RUXrRLA42gVyFQj6mRlKYWtQvZ9euaMxoSadzcLecoHFNEcOqe7v7Kj/n9n/r0Gr2/m4UZ3/u1Tz
wwfVgNpXmn1obFD/ObH/H//23yPOLklmxxKeLUinCx2c0z8izvyKQXc04DYizAT9/4ntZpp/8aLg
n5oOpAzy+eSiuT1v7FVT/MWdAbQgmz7LMqx/LbIvNu7rPyfmLcPUcWG5Dr+bbVioXP854dxJdqfJ
yIXBbyWGnWImwBmrQF83OcHRxy9hJ2eX5AwUmDm9A6J86ztMb/zJMXFShcH/wKZPfe3G+6B8KQDa
TON22daSvbKXPwsdYKGLj2bPDI+gXLrbxQxjFW4RViXdeBKT6B61pPo0o3zKwNukI2tI12EIbfNr
z0udDURn0I2UH5Y6OWt6UV/Y9vqRIzPyHoWnnvqx4TaLYC1Lazx4SczaWUPbtyS/1bi+16Nwrl3m
MgFCnqPYdz2olDfGmOC2lt0aZSQwYXk4/KW82b9qzDPFOu87XotzI/GCAX7Bv0GJSjPRomQxly42
9tHMZWk2FfNvcjzVh3Y3NZhTrWaRn2WLwDWCJ40drHFcC7GoR9nCRc4hxIQFGw3TcfTfGYUq524t
0jBeMvZVOqLqZtaq/WdLJzVCYnvbq3PE4GSiKLoTF1FP1AwZ8YPmOCH5TAaRgrabmsNnIulZpwTt
2KgTMTo4JUE4cnRWxsCFW/DLjfHuUV/p8hqL5/Pf/qdv9J9+v/ZRBSqfdVdD1q3P3ipyOFeMR7ek
zHDqJP4La8+znanmjHW6yBN0XH+U+8n3STZiMQYJ+JQgSW1yf32LzddiVdZB6n6UqPi1zP08WtX0
y4fqEs5D4u4HbIGIEXXkmP0f0++cR7qqO+z25l7gncEdtITpkk6Hte1vfUrmmund2MMAJ33VaK+m
ltrH2uBNODYYQ4aW16EC8rZzCyp+MjrOUTtJGlSDCEuPM73L5GWoKoE8737Hy5y8aOMnGz6XS+SJ
9/drw7nuVPNvw2t/5sXMAsGCACe9u3nobYrVAKU4Gn9uvhXdFs0kC0tnIORvs6yr6+J2N4Bpxr6V
SK1TQn2HkmZy68klDq2H2IE7AToqLVKgxNmRwOPx7POs2ZdhxZCNl88IibPClpuyF09SDF432CGS
RRQ3NdgPkHaXMFeot74xEGNVO8cHKdWlTphDNGdh7z75btyE/tCl18Qa7UjGVpDqy/8BzOX/NdIF
cJX/7lB4mj/q7/9Euvjbv/D3c8DU//p70YjuQ/p0DPffzwHh/eXZjuthQ7T/F4TlH6gLzfhLx4cH
7wU5yqHCgrf9Pw4CTfzl4TBksedx+nOAGO6/wvjkjIOb8U9HAYxB39cBXbguhxHn1UY0/WfYBbFG
E/QmI2fRE0EX+Pi6OL1z/U9q2zD7ZWsdDis3fwrUKdaeZ5hW6Fd+/OxJ85rbI7Vc/WJxq3uL/S2M
pbPA7J2UVDbcTD+1uM16/QM3gX6fJFVPoscfdrYUV6CcI79//j5oC96gCkNFgZHRx+06d4iuyG7D
nYjn0E8LKJrTl92tGg4E+U19cXeo2auzdvDFFSkncjUMla1n7Q0j1/d+O5fv1uYZYDWvT1dbeBRG
mzHWMdqYk9rcG5ZKwlpwrUyVi17WnaQ1txG2ixdFASzGklJEsOB+2P74PLbjs9Gbl7ajHkQ6hE28
4Tc7E3xqiAZmjHI7fM0GWRewbS3ZWbhYY0JXnUsdm953sPeS+NLoQ2hYtOem6TE1pymkJvlzcClL
iEkPDBVKXbmMJ8Bxj9404m2jlbJcGio4MhcxKpslWiOx9WWgs6TlOhikc1MEOnm2pBofi4Wc+4Lt
bkL2dCzAqj108ZJb9DnhrAkqGMWQEbPnKVPdBbUjjtmtGszah16YOkQ2fP0N5gSLrtiwdqE2sESn
8IlDBDJZzZBN5hP7i//eAk7ddUAiCdsMl7QpflmWtXISIYn4KxLYuBliVlWhp5OQLVQ3Hpg3CjKM
8gGz5sfc21U44ELpmuXiVtyaJY72PViYH9vy12s759QomIwjJAIW2Qt5mAon4FJw/PY97nIzDZPP
uS/1SyJyIog8hsvKtWisiCGQ6bqVJTRZTXcP+DvmQLf6w9x7xbOURhosR0sk5UOZqdcyjfurOR8W
I3/eCOi2Q2h2tX7YvUbSULbwG2G0bXQ1TACmx+wBllwmdK9Tmn6wTczhZAuCZcUNL4n59FuDDAsY
x8ibA906b/UWw+fx8nRx07v4sZfasvNqk7KZVRq7rITd4JE7wOpfULdkOeAP/WiAUX3GAnGk64ur
m+f+jPNmvRmDicP9t2tiXCvlzxih80CUaDqwHpW4I9xp5w3FH9dMvGOeZlGZou3kGD1qy9ytFvWB
tvHHkKTQ16n8trrsJ5ybn8Tng8QRazgN2itEUDwhC0qt7t23zX5wTTzNZnk/kKkOYgJeK63qqkhe
WN8twTrpkT7HmLpZ4evslDHUkZoi8W6Rh9/NuMiLPOUYnKqDISdycNZy13UsQAD0Oadp26KVH74T
jul0J3WyqwmCRGEREW+xoqx+XdNibGJ76e09JnF4bmkbOi21WJ0AiK7jB91Zaj2js/7q48oMbElh
LVXhF63STivZnnuDPT2xIO83ftwz7hGYvGvzIqi2CJwJkAFB3Odu+t3k5h8pNLwB/Ccw31k/GYJe
p4kBmS3kJz01z4abZhsh5g9xqyXomZME764cb5mdooBNupee+oGBoUy6Z2OCx7o2P5SW/8K3cBwT
HTw/2HoaVIK+H57j8R1Tycrap7pVDIZ7U0HPEKlzq+VutMtXOwHHuErec9YA9CT1JSitqjnoyYwv
qMnRogdSvYP1YGrNzxwCFh9y9cOdbIABxONM4tK9xaqHqYe2Ne3aCBj+hHe5S2Po9lhqxpSM7Ore
vYzxWB8y33vLLNKg2AKM0xayTkT6MCPs17qq6GOYwHvrYlcWTnMknJcj73hXvcTYR+Og6t9mqlfv
W+tjzgZ51YUFhccbmVGpuITbgmjTu1l1rgpXvKY5T0wCOzrrf2EIIBBUVBFrWLoHWsIMzdjdPEiD
PSYrIDZPpmO8pfEup1N2Z2ogbIiUgL036Mu2zPnqf5U5L8M0NajF8fQfdXpXtRi/B6Hnp1+GYtdT
LDgEXe0cd9ph8gxzN05x6KzqMzftr6EbzoSamoOrajJBtANqaxoMGBb3SlAJv5q4ybgx7DHBjGHX
IoQKHa2q6oCLaETndGt7ET6PWmlEcTI/AlCwb066fFkLW0ZLtVE2rc/LjN7GppqLAGJQ3tQHQFgP
ekpMldExmitSK8P3gpUWUdjsbn2sWOEOM84PM64vtkWrTuYLeAgUUWozDy9FNOvRMvhtRxwI135F
vjN8e4JF0uA94XXYmjZxd4qOdZve6jm2T1VK2WDte+OF8pq3eBbqiH0YZcMZwXxmd24Mz8G0N9Cx
A4+J/yPbj5IcGgEsivdyijJzbz5TxSfpLBR3WeO+SwKLeGdmJ5CV/ZSSFlMer9jVng6aiR6FGEIZ
3trwRcdwo6cVHbDqrRIEC2sLaElpFIGGBmas/qW2hiIyq/5NNtjHVYz4vdqwxw1cKVWthYRh9tQM
/JYpyQdlxNWutN3HuciercZ2I0s9thKfQ6v75aElcquRYk39+qc7KI335lizZB1bcpMTdCjZH4E1
nRpvyvbCaV7Wcn1apzujZfWYk/pDObAviKEQfaPShW5F9wiL2Do3It3gzgHf/9wbfoq78rpm93iy
n/PBR/2ABKPXWGi2ErvyOWGOSrfYlm/rP5ds+Z21JQHWkuV1/RBvEIpi0cNUTwb4RY27S4pP1mYv
AkM7OyMvEDq8HXC+30xryPtbupfyzT6oZvS2hARnIZ23RNLgo3r1gDH+C0/We0xRUWBrvuTiaHJm
TLgyCk4j8hqEkSZOMLXqocp4r+YZL1Gbh15sjU2SEYrt8XqlY93a6YP3mzqvqImbn4X9Y0YmqToK
hAwPC2iibIhZfYHnhadcT6RNiwlg0DjUBs/8yZr5IR4soh9xfmuGOA8St/u0YBQri9qIdXrqam6T
ssdgkFZPxepheCb1YDNp7Fi3PdCo8NS2Cz7bxs2I9cqvzlngHBEVwMG34upecNE0zec8nVyz/Z6Z
6kidrTfW7s6+LNcqsD3th9nhFy05yuWlXCE6wUb801dt5LMiDs3xY55IBTWisTiQZsaXIn+x4+KR
636QpOaxWKoP/hTGPuvrHznRNMN+KTtelXmxxT4177TIJCZtYB6Z6j/9xbmvBvPiF827a9Usj+vn
THMulcjs166v3yaDWFxlOV+i0rASNiTh3IVaiWnOf2PluDJC9Scnm7FSubjOQLrBtJqTlFeOjf5N
RsDQsofS5U4Jo+TJWl8UBsZQt2SwgCUvIEayhNXP2KlbXIU6vGAJc82DDFLU+vsk6DZJRfXDWFI0
UNmIizLHs1Gv0WSuv2dT3eblWdNCiRJ6R8luipURx4RKoFjX3UylSfKDy/eTI6YnMUBF0kxO+Srr
WYC61aGrsGeQI6u5qJ7pD+A/X+JMmEzRB9NUfKQ9lrZ+LZjsKeyKZhdT9kjUYZzb85jByp/c8o+W
+uWFPAL7Gwqd9/EGrIA9ky1AobJ42M6AYB25jwvLtnEjUb7jjTMmyFYyF8mVaUi7t3t+RinWeH7I
xGPxDvpWzkzhpMe1zTCZUESyj1WW3TsZF566IXgvLXB7vltOZ3NhBQWPYwwoz+YL0OHSUSvxPIV7
FVYTYegh/pMPLd1+jnaKXcwFAHwfVd1S740An45vdZfx6sRy4bg5zmkxY9tv2bhV+hY5NdoW0rZo
T7BxLix70eckD3sHOuQ6qea9n+1z06+A1Gr5na/vhFjYmf/qK+MpTuuLl2JJHVb80rIhlDfpAcwt
tUtMbYh0iSoiZ1pheLkR0kpvhqgcci1Ddlh6x48msrNELLQFG2463+EpGffWFs7tXejIFSaqyJZ4
5Bazvgh24GTi6JpZJ9O4sNWOg0bQWE/JrrikQOPqTG/CvgO6qZt/DB0yhVdr5Ubw93d9bP0e/Frg
js7kg17gam8U0TiLJzotyFjqEyE//mSsPjTtoHWmdRI6hpI4HqbzWGb4vge7enNoHgiLoRoPk6MH
mpL+WyPP3GjoWvNxr1QpWrxjwmTRjC1qWdGxZur0SGnqPc5skpkNm8hyrdsrqVQWp7t6HHjTjanc
VW1z9Y22OlQP04ykCffqayoZh+d2ZC6Vi9zpqHv8HPmRJFrHi8FWzonuGicm09yIZ6c3PgX21wCp
Kz0mi3pjSWq7+qNLATGSHT25pideu3hCVvQd8tAHo67Vi8uvwnqCRM7nEQNiASMBxWDm9BulV4es
pnYcVqRD1XKljpt3rv6FdUKY0A+GnLPMWsjvp3Ww4G1CYEJqb1H0wJLzwteAQKcc3Jj376vCzg80
4XqkLPujN6v+aZJzsrcrd2+OvzhpxEVug0ScmIpEBKIc8h19r+TmR3Ux+a36Vn+YPPKkWOTno5NU
j2ZMTNXDeoQy07zxh8V/KzTiOsVMf6bGB0bJJq6cafaOi4pBNIFwdOEf70RO2atd33xHLU96xz0G
JottOP79M5b4ak893ms6zi7Oy32mxBhMW0bJGsu7PtYBdLQmqjHueq9ekLmGMcTpzHEGMaIZ2zvS
bmALVEoHSfNktFxD+ng8D/hUIuCJxxRyZsiO0Ahj5De+YQowdqDX8S3Wsvs+7w6xzx13WYsf89QS
3xds8bzqT4zHi7Kyp97sdkMpBc0mYJ8mlw4jDUMGvSnHukLlYbF4UTpuTf62EMuIXujEUbPVe1k5
8SgsF+7OcHBBWmVysYeh4t3uhlxludYYXLXNHq13EuJh0t3LqmzzEhvrB0SR38rB9wbcE8uWHL59
OaAb9VaF5a1+WJlOsBYz6zYTzVt3Lm8YIu/dx5CpZxOv8qylCzlhDpVRdPdksgnstC6J2eIi1o7x
O8ZkbnjYXkwOlnIqVGh0yS+Jd52T9X6e9nDFzEbeKpv6z5Xytcb8cLLkHt8uB69hjgfNKFiJl78K
xjJ36FYMCFNk2BzVmACJ1FGloc/qZ18QtvOtr3+dxvu/wdn9vwk4bbPU+69hvPvfdAt+lP/2P/70
2ddH/W9Pv1t0iIwfK78AYXPrGdx+h7+vLIX7l/U/KTuT5saVNLr+IjgwD1vOo0iREsXSBlEqSZiR
GDMB/HofvLAdDu+8eS+qo1utIoEc7nfvua5lG7Nu6XgGwOn/Pboy7P9hmzp6oYkOYc7Drf9D56Ub
UNc9h74iJktMqeauoP81ujL/h8lCTc+27nC0DUzv/0uwRGWYBcn/izdtGYYJOtjRDcdl7OZa/0/L
lRpc6Vp1vi2xhtK5t+6ETK4ZRglYfJ5a48/kLO1uvCJRj6aIptc+Lo5FamCewjt49rwixRIie8RD
a+KuZz48O8YBpkKsrhaDVe4l+RB9NxlUOEERAnf9pztqasW1KoVYlEcPDcDL3tVm65GavkRQDy8F
lkKyIgaoj+m7lfwg36rEI+7NYt2b5Of++6Maa+4GBvOu//6og07lNq2GpXCpKTR677UmmX2Zxubd
bB6D+s9kX2Ufn4PODt6BsOj0YtzLEQWIQ903f79gEXrufqiC/Jol/GpNM7IX9kgIWgWSa0qWWUDj
YOcWxnJqPZw4lUzXaCz+oiCcEGUpJlPeeySaGCDHwP4gMJkHy6FDPvOMblyxhjm5O3EacpLjf//Q
6D/etP7sTiN6TjhWkXSEY1HpgNIINQckPmFQSSNkeJMXFxMJcuG4xa1Ih+lReocqTteZM2U3izmH
IZsNFvIZU4J3WcapWk22fQv1Cc1xSklApMTiq8brD25Izl35zaExESTBUaXAh/X9mEi1jhkkIjhw
x/OsdG2bNdutzURfSwZrnfpcWHKqAYDhMY0TEdkiPLYm5UxKrqbZ44Lavs8q7HT+KPp15+dq5Vie
wykCq0oOA2GlrNyeKc/ros6jvRT2ZycRBmzid3u96/7Q+fDXIQPPhc7+Ep5HNC5vXnSIBsuml8SP
fxuHqIY0s3vTVDWlf5UBCZWr1YThf6EP3a1o/J7KxX6tCSLdPKz1ctAcAMVUzdFGiWtN00F9WWBy
AZNly8KkV1qE6gyfiDizVq3HMVaEtbBiJKRFWonpLOHGvWB0SO5PY0Q1h5+shrxD1UYvYUoeV0fq
C9vgcmYjj9IJQhg/wzPuDuCaddmnzCIJAKyDUhrAvQABlvywpcJQpbzXpm0w/1NDqfn1tTODH1/x
mAhK8ELzUUbcBhO8FWCEn2E98Coh2VSIkeTEkluqCOrO23TgPMY6vsF8QZdNTxIpfOxLk/sVd/CA
ipatq4hRpIGtIbkgH2n7VCJ/xV6BVeYrTQgFRam2G/yKGFupkhVZBIafmrxMeXYVI4JF4bvrRo8u
NtrZwiPvtndd7eEWQIazIdiLQIRrLK8I4ZH11kTcFmvnmuaI5W5qfweptbR5wpJZxGuIG1GvUpsb
EkRoRxYcI82wAalZ4b+6hT01xDWgYgnWM2/c174QyLpa8WlK54L1960VxacXqurYtlwP2qJ3VlGA
DKYmhBucOMZKuMaFH1rjjxpQFg82ODJitfnvVMTHovBoCHZ8xN3MTrFNUZNdABEhMh+efC9+64u9
Z2T9UfoPuyzgiDFGIUzY5LDVxBZjU8lHeI63Q+qjIyrCtNVId6FWuUi8gA5qQg+ZJKSSaUl6hKXn
EBwhx+m7fXms7JUbcwBNbR7PDJx2qyU1kdyp3LpT8JXxzhIlnDMB6klFxbdSxAvQ+yltlLirvE+j
KHLwz1O5yoP+HowcICdlcJdQ0xKkFie2HsVeV6ijlbeWdXZNWe9PjLMJReC+cVPjpIvuSAEfs4yp
2HgNl95LNxjrievzqsNqSapGPs3I4yiC9TzE6cXvjM0MPvRCE+gyZChc8IjboEAeJPg+B2KQVJC/
KhqKNl03WKjnMRoTB3FXM39ZMxx8cw23gTRf40vflBCIVohk3kG3ow2khO1UDxn/cV6sjGvL0XHI
jAdpR2/HWB/kZJJ86BHWTRHh4QUttyllv7LioF5qWRmtMfLvJ90vOW1PJrKEeRLMpLfcNRrVt2QZ
/LewZdBkmM2LOWO9cKzzLlfhJ/xCer+6Md90dNktVCtvgYYa5gXNDGz7GGycsMCQGbEVvVyCxboO
3FdOfUYOA36Fm9Fc1E7eI5b2TRSk5ftc3Tvb/yGlZMJIaYAn5MlV74ycwLc3Z36ofKGXKUomY1v5
yS+Jh89J9O2iy/GDcJ3/LLuqBwvlbmnXegZT/k3UDnofnTFlCM5uT2MlPVD97EHxCOmaZbcI0hhS
YwKWrw6qq1V2+Tk+Rw5ac+cPH7bECRXW8UsSFpda1PiHG5hF6QPFbzWSLi3n8yyxIyOEBV+OmNw5
yegMNvsH9tpdo81Xj5YjQG5bQKtGenQagzS4R+5scvdZk8CSZ9yZy1o/xPi5xmp8xHZ3zwb7qtnh
m06gkot2R+aa/YVtF001qbhmMH6PicntgybFO95aVLpO2ilJiWOHeb0PBbZUbK7vJY2QMEaieuMT
8I8G7wz7GpxkawNDgOx/DIzkRBvrKieAyluBa+K/EUoWu69pFSL+TZa5yh3k0AjYUY5xPT+WIE2k
1FjvANXswjCMd1omiT95qH0Utl36IHvrdCRyR5rXEGzocTKCdAFNNgNONcmTzOHnMnwLksJGjbVZ
dEe6hLBvloscEuk+mL6HYGQcK02kDL01cV82gCcY8hwGJPKGC1nNFg0vPuAqH3a/g4XcwXT32Jou
o1ykebe3AbcmrNDtbHH06/QStxqJgBGITx2KEnajxnxB5CctmTiniVLsamnsJtIZdWKAP+1BJ+t6
94B890c5bbAtmwnAjSCEGct+V8qnkYz+ngQl9J6CZB6NsPIYoFpOBhxmgAOodT2TDZc8mVDDIzDt
6DC+Z40/XGMjZBn8ycKoIzE55CQcuMyqHp03mF5rtoJV1neXoazbW+X43Jl7r952ingLMOGlUDRl
NqInqY/VVW+0ZmV26DJT/oYaZbyHdfAXhxcr9di+2owzIuLTVPY25Yk/6EVbIUEXzp7JCVbeWgHG
olAiHcZ6ye57jcZp6abs+XAtUTgJI0UTYrBjqouVEqPpKPxdFF6zx271HdliWOXq4LVz0ipOTnYw
RlszdV7BVKpt4DIfbLIRS6r+Rs6S4IEjok0l2wte8Lx3XMze9jcgl/ISTegTho21nIUgTOmAkunf
nnnKCWT+T+FuQOtgna6xQddEfkAGlEvbhHNeKcQpTTDfxbvzbFNTHmILSTN1KZCIvZpSvxeLU8NF
44yOlzZ5tRIjO3OAr5il7fPrf7novoGOSkbuWFjeg6IGXNAtJzuetZXbIr6WUfs3+htjCN15MgmX
IMzQTfBplk5nHKA6YG5zlc8FtO1fYqMyNpIDv8WwAvdsiP2JBZRjBwe0iI2/R1qaoUa9fdTb8WET
mjIkA0RWLLkMlGYAMRh9eA/zAKDS7/i7GtTKinShQCuaJtHt0u9+4pwfFwQT4gJFJmvGeBnFjGup
W9sTknnHARpHOd1y7Sw2N+7Zsc3uRY+yVdax1CJVsdd3G0NBySq46kODTt+J+UYspXKTWic/ruWq
KWS6TTTrpaoj+6q0lzo5JyFRhjhT+i5pSSNUUGCwPIXLKsHAN4a0VNivIWBo1jrOE7p+FpAsCNdK
npuAMgWmJeWq0q2DDnWARDV1i+Au3jrg8Xk83pnWh0sMx8U58mcxiGkn0QwKsgWeD+eWyYQVAoF2
TOe8cvHTjUS/mxQqQ2Ybr1P+tzRtc+u18bfJjkgum78gCXw4GfvYMb4qxmS8BBAxspx0Y2AjDFfj
sPZ82rWq5MUpR7KgLjE0PkmwIvh547JTW33y0bSUsQGd4/EmZHTjOcGwqkai4Vpi9yerNuKtnSXP
ukmIPMi+3vWG5e+Y3awC6kwWShkwr7HkzdN7DR0E+i2erMAatnid74VBUF1qJI6qoXnpp2ROYhfZ
rYibt0FFWy0Ydqzfw8aORzLf5dgeiFCi+/6CmB6Wbkgtbq1TCx+1DORyybSg4HoCFC23uAhcHDoS
ySlgxs65fWgj8IzaFTWmCyDRBEB3aJLfUwHHTlnFpm5hoOTgeZZ1b+F58EximMe5WXDvRqRBbUBw
WmUcO36lbc+3s+lb+dYZA4NbcOaJbmIuz8LXVq9K2FWw0mRyq9wJ7VJrLtS6P5OqpELN7cetw9SC
7Ia4tWrEs5+Ozq6CDBjSWZsluvGJuPoFjOBfZDD/H8hjrQXl1hVg8i38O3fTVM3eU7X9YuXWV8C1
KWc2gV66ou2yroajnSY3nf0WA+EmromjBZktd9hTQcTK5Cc29a1Htn3rRnm0Rov+TCs+F5P4+Eoz
+nBpedh7WI441Yik33Vu/+sxeFhLhj/bOlBy5wdMIJTytI2ru2heab6Ctclqq/vvrAoYViA8yKIH
/hC6wDjh4C0GJ+cEVlUvboFSqU0uREDZ7BhH2HsR0XVoin41sdH2gTnwdjHFGclQMSlOTzGevRzM
T+erh5Xo9bI4TskQcFnyy4sl9NdxBymB+6TLQxFFtCZXSfpupPVdefpf0mPDrrPH6DWAy0twHrSL
kYiTy/cVV92mzKB69A6SZC2Zo2Y6XwqjRcY8HKxk9svIh1uxkk/cUST1T4axqIvAOXXGiBztc2H1
WS3JG4FS1MJjT3hjNXnxT5O47W70awoBOk4m7FQ4UCMCrEoAmyCmPg2M2/02/fLA+R0SKlwIGDs7
vGwz1oOjHDxLMmJSYzwucmIJBJBcklrRZF8N2+aQpiOCsgM3AR9pYdc8KWb4lZbcNQZrhGU3E6Kr
Hp5wXcYQcGT83Wh0t8N7YmYrWiAf0ZnMZow5Wex9vCZLwAwzhSjZQlC4etOrWbc29Z71rT42ojmm
Tas2Lf2OoRLjkm0FrZxHQBd+v9W0vlzqvlNTTuaeYh3bQR7Z7DMG9CusW4ON1VeIdsQIMN06wgO0
t3/4Qvunk28w1SnSi3BJcjzAP1Qf0tF9jFQo4e8dGrgqHblPWndwHEGroxZgbSXZJ8g9c6O4buNa
eadg26SwpYJJtkCXsrkBij0Ziogpo3H3i/4KyhFqjsUti+cvWlrtp5N5DJWxpzYuUg1rNC/zfKaF
TElOnFtF21LmN2T6YUSR7lM43mnQbsMoik96qP/125fEeJ+ooSYZ/5VVTD8gOl2yCJMXkaOc/Ufn
fkTxlVR1t3OtCyXdHWN2vV5Ywsp2kdcNL6XHQ6U7nOaa2twOs7eo6JitSSbSEcx0afk/Kg7THZUd
G1kznpqyojtoYtoX8i+vLxn0El+JBMsOBe2rnqoPLHbQVdzhS0Y7azRPJgfFrVvqT0zd73SaZIvE
ZRhRl9qnQgjhWaBkGjvyvtSFtYo7+nQDxKrAwnYinORlqupPQ+dDqgO5rQo57UikbCNKR5iFttho
cphB7gzWJXGJy2ba5gGRLaGAeWFrWBY+s1wxVx208bp36PwMSBhiXRJhq51N5T6Fn6DuYwZ0w7Ch
pVe9T4a8jm7yLdhoV3KCJpj7RYQvV2exNxnDp+2T2KFYpoR1hkSKQ9+F0cKUgI0MTse8a/3G9//4
ORYMvelIkLEVNYS9VpM5yXU6DtWBBklKcwImomvLFcU7ihM7Pvw/qocokcnVxm2pwQ2aP1Izzhr2
ux3BfDA2THnQvIxobYecICfZfpWSdFKWBUdIiRpbJC7N1Nf89VR9goGZjrlGr2XbJJD03Je4Yk+q
dM4I5AvjTSuUZFsIC74t60gD6BZU93MESwHrblorgjBQI8ZHN3OggKCHy6Kwd2DBNjrDkCH8S+6U
c2WDHcpP0nqla7ZaVidPwhCAA8ndohl2ZSj48bOhp9j4o/TOXQcnpQPGrzuvjrdrcwmYxUXemkY3
XIXK3rlsEftWsef4+S6Ke7WMhlfKMciYD05LxTG08R5LvAFnf/ZylH3MfZF/LlkKKFpoX42xOTD4
CNd2GrAMJAucliBIY4Qy4gGnKi3c9ZSZaiPIa5VFPS7FrUsUqTyzBIoNV91mnfGMFpJP1q0rammZ
wE1iizz6Q0Qxwfa68LnpMkseiG/iTI+s/C2xtJ++LTwusiTSPTOmzqMdt1gQuCRM6Zej5TjLGSZF
6GJYDp99Hv41mTIBbbvLdOIMT5sTr+Urc+4/orKhhRWhhzpb8sD0+YN532/bgyTQW/6/uxEC9aBb
q47y3bWYqpiuewf/QI8HTyqJcIoNQOv1Hl8WK+IYcfFvaxYAEpQOB1q/zuP1aHCHpuzRxvizK7jK
L7Ui0PiKYIsGQ/+SWKLY6EJ2O4QTdL7IOadZ+Q7mi1E115ud7yJAy6yk3duTbOi8kIZ7MzKG8VMa
iJ2cindGs0vTozE54UWQNnAz0Cc9Y/hGGRoOrdDY190RbNyTixcHPAjhTUJfRuSA2pv4+KwKR1QH
EReGLuPKiampr/bGv6xO5RJduoFcN97zkfF21zCX66y/UncaIl3QWkUyxxR6fV1RuLKg9APcMQt2
Re1GYshnx3+Z0My9bMEpeaSWx5azezPoZzI2zVIA6/KznWJVgAPDoU+A+EjELq1Ord5Za6txghsS
zCqgOmcd9AJiDy4OziKtGOplmkTwbwZ7Nre5b30Z/QKX+GBqmS5Lh9Co3ScwWjSpYAt8OxF6BnGO
DU+Qs60/oshs1gi6KUw+h+bZfqTnAAxAyHUKs8urqlrq67CLrqAJMbj0CJp02Vr41QaeKSK+YyFm
T6F/FDAiCg2SLXfhpx5VDkS64dtk++MvXeUOw0EAOwgIrGMatz43I/wwE0N41ljs5FkPsz+xSxjG
ChPMTy2XX5XXy9yn36GrznJyxdZWQkdor0EKxNpyjGyQmK170920gSo2Nku4nHtUCRzbolyRlJo3
ZMLgscUT4V0hIbtLfv9f9gOoDTG7QpWCYk3HP/oMXiUaWYiRD8QfOPZH7clLmRSDWoQLqxfTXg4f
6Rw953TnYF7iWMXWgCspsw6NmHEJQlz8hhsj3DP0nf6lCjBqT1mCp8Kzh3XIOtlm+a+Ug7VqKqlt
7ZarKA2qC1AfaKs6CZ2yxUPm2hIyI4DKtWXfhm4CPW3gKeTSrN3mFGBBa9s6CSaeeCfbZvEE2izR
r4b/biki9Wyo94Q3xms8teU3gjU49xtg8aQdu89vkWdwRsh4oYfEj0jDtNmeXr8F9GhuUpZ7AH0X
ncDdXGOnv1eGeWoMN90h7yy9ETJtD3FrUKdCJO3S1imQ65Ki3xndwYeKuDBSO+TC8ScohnzvWFa+
ka1aIRoqAkTutMPCvXYq7oZhbuCwHWJomx2MTHBanpacBwyAKs//OlN+b+dhXdkyR04JVS6IS6Ks
51W2LmHSR5a6Y+pUdKZhSbEyZ1vQx/3iAuvj8gS3Z4yJvhhvmH+AnSLcZnkGtEVlFl7S6INiQ0ZO
IejCJAvgPHnEWHtOeDD6WDwT6wQrYwOxcemElreSGZ5nu6np8EO3tgMezZj4kMi5+drVuowt7VLX
RrLxGH7gkY3es9DdSciwf8borMcUwtRkNuE9ImfxI05RS1aet+atHW62i+Qb2MGj1sfN0EdnYY00
SiDOLaPEv1ZJ8coQQSy13MHdwPu9mGrtNXR4gOravk6kkUGXcOvS+JDoVl93Dd5xKi/FprWTS0AW
QzyQgyyD5zm0tUfsNbypU/zSRlBV+yrZeVnBlYEOA9dr2YDyfYPpusHsWjW498CT8GKzlDYp7drD
zEk0mk3k9R2eA+vaQMs2uBgvRBv8rSLaKoPJf1KN+bRGupT0em53I3I25FfHaohBaNjCZ/+zlnXN
VvjLqURP0ht5t73sRzD0xXIWv8eRlb2jY5TbKObDUu4nEd9q6U44xXxedXqDBWHmNDyyElDBwyvI
L2ntrJkPFjo2ShPm9C4Pt1XFCj70+TbOYPumXfs1FRgn9NpDxk9plos6dmJIcTHVkJUfcbufgbRW
8uM2rvYanDDS2FBjsoMF/mgiP80IeeC4J/6ZeABDKh1kwgysxiyS2dYtj43gpQv8f0OtrklfX6fa
a3YOHvWQyQTpEewxVR+sjFydQtN/0UqGwx5SBf9Y1ibeSizReEGRPLf64DyMEap1zirQlZ9yMP+Z
FizVOAfYHdE+FRTa5ZiwzrNkaybnVTo5c/utbY+K9ocFtEv0Z41LE6RdONseRucqo1IJBuzbiK+X
kZ9PK0hDHYl458Kws7DWa5FFc5ciroL1mUKan9o56gWqmWn5zP9gFi0TuvsW5lK1tjaL8QwE4+Q3
IHhAap1agrC2URtT7zjeer/+HPMxZK/olwZta9uqcx52Zp0c/PMrU+N63Upzxc0I60yH7VAwVknM
Q2MhtXeMX1SGndOn+2nhgrZbjJQ2UUAXLZSReC8ophbjUwDn7hPKHjmlqt2Qu0iWXkV7WKZFv9yi
PrlfMfdgr24h0Lhi2gXsxGQhRbibVAYqHPCIRTSUaGy0cGzjVNba3Y3QEuO034+h9wDG+YPAaS1L
kHar3tg7tob8TYYDW6o6xEn8Z6Q8dNvoqN/gl5adyYkAkMpeRdNZmGC0U5jwEbzXAjmdu2+2GizA
a4Z8a+rmPDYDInsX3wBZMvUy71EFZcfVqSK4K3uie8gPNon6jCL4vnGPY59jO3EPsNxjHi7c3jI3
ReL9hmFx5zJH9qrM/vK3TTYGmZjl/KXHwVhg1tMWFXd8EqtQ+U38Ad7IG0jMHXt0w6GIl/O9GgpG
T/oMnM8BORk6PQRDv5kENRqhI69M0m+l3r1w0A3hK5ntxu6YjUK7vFIxxGGfFJDvMSuZJPMUTcjX
TR8nZ1l7wQZS9BmjendOXZCcKdNRkOwzHmjiBsZsdhqMU0zdz9KP9Hs9ACdw8XqigO/9zP3h7HiR
cDQ7EZ6Mqf8pwvHUBcNsgFZPhpIXeHX7RMM5P2eGXeb3dV1f6plrJEvknKDS7hM7EFXkraa9mRpX
LFKyKsUNLXRPLdvB+YeVlC3W2rHw0tHG19iMSXBGzIsoVECK9w/z0Zp/E/qH1cmn9d51OBI9aXBN
cbCYNRyiOcktKkbK6D9fuNoR182XjhMT3Yfts3ATvP8ZlFNPP1etB4K3bT7Tvrhm0jhIN662Tms+
vQoad1I/Khm840G4Z4Z3ww6J54ArRZImn1oPZdeo9A06xB9MlRBnUAsW0rTWtZfcuoFgc6a/E3za
1FLib85xM+ZEPGo9xz1ebIyerzBn5CrGgPUjeHN0h94DH/qQ0DKdITqD4kwPcaeOh4bHfGG9o9+R
pqV+ULozCDv/glX5GfsIVlPSbmP7xDGdjNWQbCy7fGMqkFFIxaNhW/dImC+t0SarSOHlLN9i3jg8
CNM9N9CHoin8guSYzytWIWB+poDbTbbmsMs3fmC9N0XI3WAeSTsGxycFdc/KbmlOjxh25KVBkSy7
3HDtJdfwiGNFsgkh72+M7DvByR4RtHOTsV/bGn+RwVXfHJa3huvrS+3+3xHeoUfMaD0wnIXJxJDs
BM99DtpEDNWHjCqD5BknLEuxK84BXa6KHUQftaJh8TDW7kdZ5DnaZ7chArEZdPdqU1dRUeQX41cC
6TZvh+uCqV9ConcREo2B5VyAzuPEv8W68YLx59gEkbegODY25mklWigaZSfB4bECpsvGr3aa754J
LH3RqMEEtuUB664xgUW6FMY3u30P8vHestMd6A+vjemeUpm2aPzpF/qYQ3tfnfyqKX2ZUkKYgXwN
4SjZeg96yHN/8IA8Ckbd5MatNeIOf8smZfo1JzJ6Aj9RxrEOuEk8OQ+do+gCH+bRbVv0So3iGkd7
rREaGo/XjciiwbmK8bOO2kNC531smLlGPvAuYe2H0HtFnbqCJePOGMljV0YvAZ3Eu8IB6pvlHxU2
K5BOiGmdrc992vovUB2wvjkDtvKY2DYgaWfjp8x/FLRJLVvnOTWTds0SbDrZt2IU55nRS6K+C9P9
oSvwXeJwXtXpG3i8w+RyaDPz9E7K45nlzJ3q4MGx7w5ZnbKcMvycdRtk0G9Psk7EV+ENPb9qfTGm
8QraCAxppdFJUz2dEd08eoLSns9JOISyhAod4WNjlsTg6uCMOW1nudW26Ez+Z2JT6eWDCQXCQm88
RKLfp5Gje6fqc8JKxjWJ4zVTf04BZTuDetghvLo5WH1/lz1oD0ech1TA0E3HK8ych4JGs/3vazIK
mDbgU5ACrnl2gkrD1GfRCVbjsa7xtA3lyi4opGyq9g8xy51PnZdYIAxZBMynU+S0mCd+aycbF2Cu
XLIs9UeoZ+9hGLyKnmdjxITgNcVWZcHDGNpdYwcF3clowmwKH1ZSrXxVHzxHnnzHYt2tk6+CHZO2
Ju1vl4/cIlC5VIUWRNV8bWE7ZUkmb/VEGv4ZjXBNORZOWE5Cuf8vsXiJNKZ1FAB9upLR8PwNsX3o
evEmy/SRDyvpAUUSLsU9DL+P81tEYNOFdXTQnGhnZMG5D/P3xDN3TgFwqnKri8W7usqEPE4Fj0yW
Qquj5cRLCNkFQP0hH2Aspye023vlH32SR79pD5UXfdtjxa1F7EmwsBIBWadLGwQGkcUuZLnQyufo
2scyLBCnxifABrWUg/GBVj0upxBlL0tIDETeT+XzS6jvJkf1RP4l2tx8Rvq0Hkg6LMbOfA4uRx53
Kpm7pBfbplgFLw5rCRssJINLEwXvdR9uNJBk+BApvh3FzmtYoRpeiJqiODe9AiE/WR342JHyNreb
+xj4OYOGpX8kC2Da7eeshwcVE9LaDc7+zOeWYs/x+p+I+0OmMY8w6UEXb2MzfoonmsvBbKBlqIIv
NIrfAZZQPUvrm1VihS8tTaPDGqdehJyiifZgahXzgJCMMDbu/5a1YpTHWjYoJLsCx4irm2dLHps2
ulHaErT/AsiTGGtA/dYGa62XlSucTn8nKwTOLIOXNoSlIwoKaGl2WaRmc+5KRhGucRe01ZPUOE3s
p/ACb22snwxGw0nO0U7G7S1MtB9wL2ySHtJd3/CWhcD1U8dkUkEHmHdpqhGTkp99VclMs8XmR+E4
9WI7zaNTmq0l7vy9ZQfzTIiPiZLChQsgyUe6Yd0iUIq9PkxBKHN4wRl6Re4+zwz8soOOyJ2aYUaO
Bc+ger3k+KNFnNL1vN+56Aqjob0O+N3tcjiRTsXoQPuHBK5O3OTa5hpnSk9fO33+U4rmIZk/4PlR
vs5Xb6LI6M50x+tJ1/x84RyvVpV/YzKk35ZivIVu4aoqo+/EjG+dg0vLAn9Ra1ytQ1PsdOVTONg/
xyr45w7riPMW3Mv2Qhzjva7YHOBqrsnixQ7RI4cLKi5T+OibwR2Z59O/3egfGDz+tCYxk3IfWw3N
vfZADolBYX2OxPjHaY2H1zpnu0fn7YWY0X+7UFmvyqkPOGeOImy2rEdABdL+QmfMuqvDn8CbKJEJ
KfChMGEgkUmzmeS8R50bJwJ8SxJ12XPFX+yzJ0vbxVq8btqSj5iBlBlrN3qSLkr38Jfo+Db6p8EA
edVBg8KWd1ctyQ1FFZE0xNtQ6FdfE3sbbx1ORk0tIvtPTY8C2kZzkEPynrT5TWXEC43hmEPjXVpi
vDPUJ5/LwH6ByH3USWbaHGGUP92DonwJhGKUQkfDogoC+I7RVzJ7iknY8dYUfBJSEoIa0cYpS4lq
dnStH84kVrHP2t3n6Mzfh0HlK3OjEv8xtWXpupbjzoq03eRQ7lQ2ZrAYAQ/QKE641GnwI9Il5UNn
Ea0B98PaktaWR3pNzuSzUGKDFh+sntr7xEyAnxT2UUQJLDqtD1ADf7nntyeT4fKSMnhL6pxc/Ogy
VXybozICzCtjt+vSmX6aa/PkJ5/WqZe6DCToQVLbRKjiwiRQa8MeQE/xr2n731Dx1oWdTiKXe7aH
kJPOsielViWa5/SsWuSjdGpvvdHMztD5vkyUhAyORvl1QtjfsuSwtouACRbMFB/0L2De4SI7HuHA
eM7bQonLBka4eeeF+dM6hH40x/xgYEJgHaciQo2PDKCYXUwUONfTJVL6q54qf8vNhyDkXPocj9m/
ONcp2RnMD0wQ8KdlIyneGmjVMcKH553xElpnpj2LynMvZdYDdhCBvLh9uzM8Ed+iUvXcFbVNpD8J
b/A5Bg3FF0rfVoKrH1MtznbVYQwZa07aEJyVx9UfB/m6n1XBIH8LqHLaOJxFVebGs7mS9ChKg+7m
w8FlIojcFGzrjuBs0tuU1I2IGCWoZB3qr21sGSsm+9TxzxfBVPtQOfG29nIb37C9ziZHvJCzeGTU
Bm9GskZj7r+0L43RDWs1P4CCtb+wiIFzpPY3aQz1FXFmFYUueAUb5kE3eqtskMTxuLnTy3QBXGFB
B41MdrgBwGUDfaJ0pmp7aeLwT8jcHEPhFz0JiuGBuuYMk6AFvacGSxeG0WcbWZinMacTGgOL4VEe
F7UMECrqbE2yguz9XPui4q9h0pYUFO73ZGJQqGmw4QCRLXWsJfi/808mkTclPLFtOJ4tDTPic2WD
bNNT5hsA4PyAKuS4P8Ejl1uOeZC+JVJfJlDUvfJCzTlpXQpGa6w1IryjNvm417hugK/cGelAVjDJ
vvn3VsTUL2roS26IZ7ktymXG9GQFAfSs3BdijwP1Bhiv6GQOoX0T14qZ4XmYfcBqv+qF0pA9NHub
GN6mApG0jpLqMuRMmrAL3nDc7AMIGtmcJmIIeUg16pz6dnrm/bQTVcaaQlzcy5kNkovmvDDCs2g8
55/Z5vY2Skjb4tMBCGqANO/ovvHr8SrokM+Nhrm2g1BP/HKNe/Qblvyh5ogWmaL8nySdx3LjShZE
vwgRQMFv6T0pymuDkFoUvCn4wtfPwZvFLOa5lkig6prMk1Dea5jocwhbRAqUJNIPYZsa24DD17CW
7aTvy057wjq/jQyBg7W9uJyua6F4ye6i+yQL0eVo9coV/qRHkPk/UUVGt91F322YjezgS0bSEB3Q
s8K6ls2ncMhCGuv8OCAszzlG4eXt0IvyeCks3aaH526O2vLLd9hj2PRsuvQJbWSm804r9HChIrKZ
uT+FnWYvS3LF0iq3T1rhcU6gnougjS17m+hPrNXtyhD2g0EOuY3wQfycvU5dttqmtduTSjpWnY37
mACWrCQ+L46EG74qlmNsu5ZmwScT1Jj+iavBfwjg0O+/bSdpcf05Lyhm/KUC7smWgq9e9r8IAGLV
4gdOXP6izx/aIu2UhIxh64CpGPb+mbbxR9kri++hYWnopFFxYku3DAYyKExv3UU0fXHG5k0iQaRH
IGkrkBOe63lgiBIxiA822YEb+CeUwbVCoj1gryLRZViJ4qgUXW/pM/mwwKau3EwLlpa6uhGSjzog
hNWfOntrkjwKaGyOlpGXnH3qtZI0VSTwoDLkVFI+ad5xTDdBAYnq+m8wNWK3QZr31ryxSY2ntSmi
C5RGg+BrQpWKTKDRUAM6DGQhUWQu26LfGhxLYTrVu14UzSqXOHuV0tbBbfIDlEMJEwdtbv/YbzHL
aUGzohSx7Nfc0cpdCtBjI81nH3n8cnC832nCdzhMqIM0ZwQwrQfd3jEqcjeqacPKE+WiTjYMgaaj
V11Y2PL5xiZSxTx+GYEpLZLm00GFxDwhh0MRxE9OPXkMjbEFU02+DhpmbqsfooM2ngIHa18PhbEt
kfhST1g18TFFvXVyNlq5k+6LPLQXXeXdoc9FG7vP3hwfeWpGJZV70V0q/hDF75gZZnNAlmxxiPA8
vTaoKGqGtk4iPlUWEvynIX2faOCNdFALGeEAHdP4T404N5HD8NlW3DXGSVX9hws7fRMY3qefUeeR
1HcKU/+zrN2vOqmuqtQeWcaYkPHLtZfxvgsYzllhsC6J0zxKEHkh9886ITq7TJicVbBwQhE8plD+
1gUDg7hAty1ahxmN2R3DdetDsAtc5FoabVNcQkDohb8ZJpuGCNW/KQs6qDZ7xRjgwL1zl3VPoQrh
+WhLgA6i6+1NHJkzcwj1nlV6fEMOzWfQcQtp7wD+vjq8zp07zR3XKxoUMgRaFmSycy5W6X/o/njs
VegtvGnmFBuov1OGYqZWkaSBNOekK+ujpkdzuaQU6dRLFRmMzrEFWRG6zN4jkj0tWI1wI5XwgPat
NSCsa5mYNQk/84B+f+IFXfhoJY4GOQRTzsooI0ZqNZXK3sy28vkbv4mW6q/37EepaLDDhkUhdfjN
baZhMwG7gtTcr21j3McWmCqo4guMCEi0pnZjuRhbQsfGMlCR34C+omvARuQJQD0WtiPG2jG2T66D
EqkqHjbBoog5/HZtSwLXU7C068JFU9S7iVjrQ/iMbwQgc/nUd/0LVw7z8sjAaFInO4V3oSroxe1Y
/8EdZq5UXiAcArR8sBsPpG7LoG1wHkP57OvNR9KE6Y7srt/IKAVdPcKDYJ5rNilbc60J0Y6iXnIM
9EwJ0gKvFouq5RLVpLwn/HvkvK+DEkU7q7uvYPhwZrlxzx4tdItXz8O5ZJbv1pxU4mXoCBx1dAL7
YYWlvQjrUK2F/+ESJ1KVHf5lHSw900qmcvB085BGVl+7PYEKTtlZy7C5sioArn/ERoJSKPNXhKlU
K5KCr4KVBpPph6d38aZMmLZYo+o3TnUSNsLlnsfPkrhWqsT7LDzvZkEpwKHAtVKzFWhKMp5lVKBb
SplDTo086GRHhUgvl13ITCEf8lUhhnPqNPaaPh6D/SOM499U1IR/7/s++mvm+s3Usi8vQZisdT+S
E1iJATF7zxC2UDcr0x1qlwqnB/JIwFxYBOP6DTM6pQXnQkcOvR8j8RCZPm09Lfq1wfcXWbd1I1Rl
WqU9LOXZ61jIlRQ44Nihkyj305WMcVOLJ6IbnuiDEUW/BWSBYsNgmYPchPB4REfpU0Iju8iN4nUc
qW90jvhS0tmSBsG+NvvxcrZBXW2O/FgMJuJy+rATa6d85PpWGjzkzHvJJ/hVpjNsJ0tco9Sz7iOu
Lfug9Uw9Riv78hHOxXaDv6DhgaW0q0Fh0kVWjOu0OezWZATVmXLLdP2jZJGz1oLiy/E+zDECVABW
iw8B3UOESQEcOR9SjnEoDACTGUwLECxhV9QWfXiOOaEXURPc4zpbu0bxpdFqgtb/DWwY6p6LuE86
NkPe92YosXFa3UZ1rLXmHj+vHIwnCmpnwBnU4qpaSJHcLd+FeFn8BnJYkRKNkXIcn1G98umXzRcv
Urr1gLRLZV3HJvwj0/6nnvRTmYcfk1J7pxzf3Nj9AGhjrSwVNAhyGPHaenwgRLJNzfrZdN0dePN5
HEY+Zkt3nlnuOSeTbFHI7oJqfp2n4t6TurIKR4F+rMnWaJUFab68lrxVK8Oy37xkfkeDAjk29PBK
RePazJh/OCwJPY6yZdo34aJp2wzxU7IdTMIOi7R5L7oYih8mQolhsJl2g8R1mRas3UZ8F3UDEp22
mTxZGsTECI4tNlVsU4DgfcliwYEiEDFWBf7PmcjhME7NygynjyRCw9RQUlV5XmxqBYcC3ufZAy6S
1cMVbxPKJSculnl86AX3H5fWp2UCfekafe/CnJthKHfGsD8OOHXB9xH99ypYwWdVsxCrs1+EMPcu
JbBivEBNizlvec0h2jFRJKVpB5SKZOYK10da/CspVUmY5Hwip2lZKnxFDCqrOLuYsEYZ87Tdlkf9
2WiYOwWeUS+IUjIYbns+wHaveo2jstjEHXuxWNiM/pQZQaBnIR9i4ywr5muNBRqvy/sFdSVssoIx
U51cp/krJfklIuX7iGZeMZNZAj7KlrlbOUdTwgbCurGXVVI9ZYXxbZZWz2TbRmRubUVK611in7vk
iLd8L4y3tuB+yRt/hy5iUZKoA3GOihWV4kvS24QuVO65oV2ISAjftpF6cjXvYNpA+NOJdGig/tgJ
eVhSzQxOWd7hDuzVj45PJseIRFIka26QxNrOGtp3dOxUjNhZNzJkVFz5C62Vh4wWbFkk1RGHg4sy
t7GuBQI/mO3DwarYqqT6CbEHfz/j1Kn82XGQszdlgcJv7XDjqaJaDUAQedhpi7WA9ETR0i2z9l/p
IcNT2ZrLaDAgG5Qu1Df2HwPj5r4JeFJsdqSa7zSo0KxHEVfaRoshaVjCifEEiWcNDYBHJFloRemF
w33LNuHJTznyVUW0sAsJ75xaNs0INw1eJtqAspBsS7OY9GLjmAXmv2iMDn3PG5CN6VNUBGB5p25F
6O4+0ttkY2nRw8kR24QuV5OpgYiQGBgqdNiRXj/HxE0TcZE86576M2Mzh3OGuDQh3s8ciUvQWn+A
RM55IDX6C91iiQn5n4wfHEbY1SbLvijUSaO0h4udMNukzdd27LKPDbYASBClANDMC1aOBLJyUTPx
fSrSIF875Ozkkvi5kriBdTlHBTt870t6N1JVytJBqnGX/UDiYNoFyIBZZRcA9QjBZlBFwkZTWlc7
PCZurG8QyrwnU01UkeUgp6nUrhJTfWgn1q/7ofK7X06ztng2G1RFg5++dsw8w1QemB9XJfWykRTg
wIbQAKI0PRXUGXsG7d6WHdVmUkwRTTXse1vBllPLPEWYQQIVYrFs3gxx4SwxT75YuYd2AbKMJUqU
QGLadyMkIebqS9kQxtQwvsAsE14x4nSLryL2vqtBkXBLentviK/QZjxrQq6kHTHpAsgUKs1mhLDr
MJLEG++QXVVNe9CMIQsF/rls/kj5Ms+aV8YzKZOSx9fvPnSZTLho94KIxZPw5tFiupz0+q9MR+2S
pdOmjE3wxq7+7JcZ+z3NJXAn/ZGlK29AaJousrdZ4EGwhpuRVXoE+mfdmnJ8GpvpLTRnr16Mk4KP
RK/Z3qvQyNdaO2YnBvVsO0EjK3zViCLrRPuCbsMp5AJaIeb2xzVbBNQxjhKhFyCi21UncFK6aKq2
JVciOXLnPsApQRiGjaIc8KHeDD/uMJHyoDP1J1DKY311iHP/VOvfAYGZR5Tt4dKoIeCZbcoREznM
kXvMhQIPrO+RxDVyrC7Je9eRpNDxGTmfGFqQLUnVBh6fYsvv0S59W2KDlcg3ZUvsj2k0W5UQdtQa
AFNobKyN3hvHxIynrWLHABvrbtYUdwH6naCvnrpBgP0RP6w0ffRWhAdb6D7HIffnGNdnPuyUFQhx
jl1lPPk5ieTKdc5dbGzqsD9FQ38TYUmsbGd+8na+6YFZ7bt6mocv1KoOPWcz8T6mIKZW9eiR8FHp
O7dTN2lBPiFXwt5G5r5oyFb3zVy8IRy8eKnHKj2ykrPxh15vXUl33HaSfKWxJ7dBEdsrkvdqbJkR
hHhwwTm++gNZHBlGp0kU19G35hw9iqB5scH2ingXx2Vaw9J36HUKJ48YlKYjfiErmVeTMkqTgZ9t
zXdFSWuPaHL0vWSgcqzmhJPMe6uZ5G17ApeZ4fnnFl1CbbFl8IABGOUApVKPsWi7ZC8NPSW9hYoL
+ttmygdnVw7tvcGQwbdY4swQEZl6xrYECnvPgJkvUDchu4rr4BpNyZcL2XrlGMGd4fpMOuPQaTIK
PPzMYFDdXasrSHm5/hYm3qbp+XBHFhqT9lEJ/bM1kejU9ea/f812zmGYjnez4qltCNksmRin6DEg
0twsJs+7uiYkR2iHkjmD1cqdsAl2tEVX7dOmIZ4LxGfntPu8U69NWs/PseGBZKSY6Yv8j4klDweT
cx/DOgooiqxMf+aQ2ffy0KZZcINxppfx0a1b7TAYBbFFKbkkFT9HndM469A+YFaOGyEOkPt+MmQe
0L35WYkl0pGMrPTaCzbIG7oVKUTwkwyKJlXY3EL5ThAsyFomZl3ae4s2IH89rNVr9UI3apMHQR/b
QGlKYo7uGTvfIcD+P4A+7kca1Ezf//fXdS83+8V/eHpbh1HPDc8NTp0WqgjtIaqaTxzCYICsN6og
WAN2BjNh6LDOZeKTy/gJv3x1T+QhlX1xiRE8zp1s90T8zTsvO0BhExynwDr30aPTA5D7oY1uelRt
gGbPlSCAUuXhhbHvyI82aT89C5yUu9r33LsohqeOxuzTdVAkFnYw7hCDke8hXA7TTDujkL8lRiNf
IlJyD+j+A5RX7I+jsBtxjzc/slK/fW+9VKMwnmLETbfYKL9rh1Y9jgE6Qc8mRLPVSKJiYm5XIwAy
QowoaLNlg8D6hKQ/cVJ1SSLiz5VXbE22vtckJ+peS6B6BQw+u4hOuxWEa9dNsnJ9Y91SMx+6ID0a
AsNfabGHKsH2g3VIKFKUcZKqOWEZ+sBD6i/YaupXJwoaJr73lDyvUx8OqC3Vb4VGHL8ZL23qHUD4
2icPqy5XsxwgBrTeZkwnJqTRwKAXRwbzTHMcaUeoOMO2D/eJSBoa0km7t7BVPJsdASK/Ezlbxsry
JYnyWrlh1hAejU6+Cl/Sv7TWR6eNXLR0l0v0SvG10Awg18qKN8qvu1NPYUVjw3oDQtuPP+sqXRNt
8OhQeWBFQ/Hv+s8s+eOF03jZymGqpppsOjP0PLQudzj8sppmGbtP51sI8n1v5WX+BzVMtiWa2lvq
cA8RahTJRQrSrhp4VYFUDMwVHVtkhieLECUeFvtuNuQKRzLYMzp3Zq1YsimY5bHAZ0fahrQBlrFx
C3M9Nh2RNi1Ze2Emo30ASDqXI1cnd82KuWIPP+tiSJJ4jPrF4Fs4DITtooSlIRRqg0viFBfyPCJ9
63x/ZQfapa3hFKuBgdJU5z4gE3CLIdzYKiAEQU/sfR0y0hspMbfSR64HEiWr3ZaEI6K+o25jxSOb
kDq5ebkAtWJRQZvYn8Hg0XxqLEYTBlIAABNaBtFsPUK8kGqxIEhvNGIhGzMOcCBGszktw1Q56SsR
cXuR5djuSugloTxr8Cb3flLd2LMbyzpVBKJPPKQxWs0IJ4moPHPP0pJA0kmwANdjEJYc4ugd3vq1
o/xp6zeYcEDyRMsU0NkSFOsTHHUGTLax6pwpPeiGc2t0R6zKGNChaD56DOStx8VpNPcI/eUuKbTv
UpV3oY/Qv6byj6QHvcRcS/UttlE1jqiC+H81sX9mj3G4Ds9VGmI/KkAKsbXd52G/0RN24aEV6wsr
054Yeiuj3I0Nmbv46+cP6u61HKj5IC9MkqwF0W7szxtutIhYJ0NU967Na+gz5p6gp00a+C11RbMl
6A6dHvHuCdKMwS7/5ufN6YaGfAe5try42Fol6cCxGNKlAA9pICsVsnhphizfBaTGpc5AHKYGVdme
dt+Rx+8+6elmzGe5IGb1dR7ihAy9t3JebWLZK1duqmHBHXDFdsgrYL4UpI10feuvmhxGQpux8299
/YMA4c+m/JIgLFaqd9TKKs0bKnuoAwPUQ6ME/0xYPSpEVBehv8OcRQ6WtN5703vucRLgATqbHe21
kOoP+Uy5RC9imTYYqr6sl/rg/it7ZBUpMHgE5/8sj4cJ7RAe2dJ70+657/2C+hy23EJn04wuhWVo
ZJsEbyWn+qa0fhIPG7XT6dUqKtvfbnR426JU56lcCSJPkXRL3roILzcH98rtux8rbJxtV4WXrC3F
zhDJt+smq8LS/WcU4GV4dbD67SrGhCtbup9jdgkK8U9L1bZDEr4cTPMp1/2VPn8eCe5mvPtFuq4D
dzPGyb5zEwsfpjQP6CsOga8y8MX4SEZpnvnG8A9Os12sGXaRR8hcnLsbLTcvOm/Ats7UJnL5cC26
aMXkEunp9OuRJ4VSjXY/PHcTHagggCZp236H/vufaj5Cg6dhfvfR+jIIcKo3WPHfjFie0SQeA9ka
VNfGTYk3joRv8iMFUEzqKJn8plP0XmhYpKzwjJUSnjVCFw+z2vw3xzr46P1k3/uO2GiJPeA6mva6
m/MtBOyOm2Yxf0tKw7dX9PnBn9S2YhGwSjh48dKRFcl7OwiG7nFgv4UD5karFbvKzbELMn2yB++S
9tzFfj9+EQsEeMRWeBrdfB0W8SGqkB7kYITkI9Wbqyax+zPSwoNdZtBXuRIq2d4GBB9NiHtSm/Dp
Gyj9GQk8dV1/jxQjnCpyd/DQcSC7Hh46nLxN4CJJs61/cdX0CzfzzzgNjnZ24TJhjEtw3RoyGNBV
gbG8RiT265n9qzQj7NouI4PUPyRwtuu2A4lu2N9jSGGcugS8VMF+/sxS7HdrR56nuSClXL5N5oA5
xa3XZm+TeoXfjkSDWZhIYoueo8gummU6AGEY7QotaHvH0XYtGW2y3ch/pYAJTslzwpfyO2ge7etA
3eT22WuDast2swrXjf8jZXVtXWMdURSOCTT2pLCQpobflifGrWrwd+naozXDJ9rFnyLsX/vgGFi3
KpQ3szXHeVnAVouXgpougSBS5z/hhMq170/67H1t0MP6RnsSaRAsEG2/+w3Z2BU/r8B/uZCt/VaT
SgxYx/vOh5gqJ/0KMB2bBJPWNQy0mOJx7Ci0x6ceFWHRoagvTZIISPPdt6RAE5GoX0bPxQU//KC6
yO86kfErTXxmuCOuVYCSz5im35qmfD58cRTn7lG3HCLbppY6hwBdDO6AGBGIB0XsYzV0k31YfkK5
XBKGnTKB1y6G6veJSp9aPli+0kNtVNa2a7qPRJtXONNd+bm+GsjFwb8y3TqVXDKl3jJ3YkIZGZeg
cpZRR1wZSON9VmRPoYnKl+kiaxj68DEgxzX2cG7UPOvyPrqWubcUCQR+/Fdh7UIvO4Y7q1FPJtDN
RZ8MH1FnqW08pVt3sJpVCrKnkf2t8cWXEOlP4sIdyQkZ9yLEE1P4RzwUyzQf2XHAmOHg/QOQeu2V
dskxf1exD6S5jkgbav5UNH3Rhvup8+XEElvVxIsPk0d5b3iiXzxDLv3afTUopMNIfFBcUirmwZ7D
EQBaVx6MJLkmafcyVKyFiL2CP5x8OGP4qKfszgLxILvBWsW6Vm3B9wCL0+SZaQAN2xhhlsvYuwVZ
8dmY/kOgLbGdGLW9ab8zejmxtyOaWfiXcYw/yds+WBEOoHjAACczEmhnvy816CKuu4uc7SJeOWzz
yb0ascZYjkm+fh+s9LdrmPLG2UmXZ/5r2HfaoZzZBbD0m/FVOsVf1vPKcDYzlwj2oVm/8z+bV7kB
NxB39xI97iIig31F3smuNRjaQP+EmK45c26H0+6m1gAQEhbYgoyfNpf6iodl7kGDnoIGjQRbxa4U
ORborl74NWvzFBBq/jV2PLQopV7qwnh2YxJYGfSYCIHh8/Z3OzT7VcK+RB+974gcrXWSjydlRVAj
5s2z7frrQmk4Yqzib6qxAA0usaQpYvUFJEWkeaZipB54j65ssSuzXJ9FgEvXSt/L4JV4vfdMK++j
X7zi3LrkWfPVxSgyEUVR8RCmkPXBQUvtj5whC8sTUeGnhJMmMBHAoF7EY7uZjOw1z9tN7zQwN4Iz
0380AQmrNAuYmjd+TIhVdzKP/8L5YOfZrSJW60LKz7BhkZuKaVrXjHlx629HVmHMjPGN1NqXJrEA
FgoLeKxXH3xaVMp8czGqt67AB12Z4y6Og89ILdUAWFb4JGDMoy+0CVSeso8peMM62KKMUpSBOvAX
D2P1nApfomPXZPupQVdbd4DIbCGZgYarkjyIXch02/TUwRBOt3GwU6p0ZksDXDogiHlMJBY3ZUPp
lLxo1rzpKlFz0A4Uo2w2cbCL6jE/1IqsAQs7Zj6uzATRhyvZyUX0NxmKMcxCJgM7dC+GwN46WGyh
SQYlgE7GJyc5DQ2EO4PISc0U+J2pLVhdGLcaFTs/T/XnGj4LI99sF+4krtJBYa5r3P4echj2HVwD
hnxEmwrPaG9H2TrwGJkkU7zG+svzlKFMKrCb1d1kIMypNiOq0yqa3iY4K5r3XNtdsiHk4h884b+8
o6ZTkL+gU78BODiy6rrJYKOX7IZ85N3wjPuDMAbnENhFjvSoVQcT1UcO215UfDpj7UXbtPW+oIXa
C9bjuyhof3wQmLTz2XOjhcVCut7JjIwPv+jGy4DXx3Z6QsInEDYKib0S6Dj1Hi4mHUGS0yQYzsww
4YLIsBqvvNmx1tjjWucG9guUMvqpyFoeUs8+862xWY2G6yRx1fU9iyKCX/75TBgBH1FOosNLRPyc
wcSPQmxqXm2/+FZ5gZ3+6fBMIbTAel9E0y4e8Tji/X4e8JeAZlF3CAnk5oiaCXQSn5KO4GnTa1/i
2CS/j5UGZ7Q1y6Y4stx8kzjBuGT5S7VPYNI6Lcujkwzl0We6jJgO1oTxuDMbfymG8lcVRB1AUDw7
IUEEMYhDezKbdRNwz5sQMsOYmajVmd+6nt45i4EiBU8hAosUaA1k8XdW8YchyReGGWLmVe6bFRJm
Px9bWsSEnC/Jt1kCNDitbCU/PBNu/NQ4oNVaAaSkiB8kVX3plr4zuksyvDaTLkBQ67vEh1kdqYM9
wYUeaixxtrh2OeQ2Z6CTyUCgc7LfCbOptt2MknvY7vDMrM/a60m/MaaxOwBjcPG+9QtGi2fPiR7m
NB1yySgAQ99mLOlO2lh/n5qjy6G7dIf6Oo2I8oD+X1io//ENUIANSY3FkpjGBCit86kxBuPlWTNv
UJvMRGYv4u6ClJkyyY/Wuahf3E4LVwMSvqXhQ/JBVg/X55AYONhi8lZ9uyJDnMcilDq9U3+r0/hu
4gemy3nRXXvfjIyZDMQAwmeWiEh9B3LpEYbjy2RUkDecTeSoAwUZVnSX3r90d1hfwmWNRXcbOurP
RXQB2Wb4DCoDFZPO3TkoXh7pr3hPP8KEg2ucvhNyiWAGoJrU+rkbi46d1+Urt6Mf6mrxw6yE16Kn
knaHH8jWb+0anC5n0ZCwH89fhtr87Sr/zujhYGr8dmULXJHlwS+yPVMAUFGEgEDMkqyEe8RWhJP0
bFSF98bn9TulDfFA5BiFxgmU7mvZ0QvTXasGQR/AIYCodIKNK25Wpx/cvPuFevuiR/1bUit+Wyvc
g5zk2wfnFvU7ookMrr70whaibC5JrW8KK+IhmP1vOjtPEo7fVeGt+a6fSLrV0WL1L/DmMVMbNh4Y
B3duZTmEJzfPjeGBTCTdp9P9d6SLBnP8HAptupYZsLMgOZKoebYBvXi2P+2Ug4nNTc2ZK7ETLWyD
biqSfdo/TLceNoYcD6OIMA1xxAJIeCkpvbgpI/c0V7Wtgq0xqgIB0DzBc2zy15JuTWuPhT35CdmL
AWeYih1ugEtghASkxx+QtW5Jwv7VrwhjK9mZznMCNBuLthuv5C8dbd3/Z1rRGU8jx0KU/WUGEuDg
3yhvEF/vuItQcbaUO9WQvieCpzUZ/soa7hJL9V2n2r/JyE+lw+DaZntk4GhZuAX+cFsnfqRNeOAT
7FKZxX/HMBWKZqtgVmtUUE7mSC86RyJFtUWmpw81NFsZh3S+6jtimcnOAjWf7+w8j2/NK8tDBDw5
DtxTXv9njZk+o6nOYCmop7AqjlAvKDly+wWrgjJrdkAZWjWrxUjH0sjR5K8tngTq5JPjel+qtu4q
5TSD84VdgG2eH0KxrndaWf0rKaqhuh3x3/50GW2WFb9PkTjyiC5NIvgihrFxpyv+uFmigHfRRFmp
j9iQLY4G/RHpn3oBbx1K47NBRU7DElmLLmKSWTAuop8mQWin1fJgKxzqevEU2oiXRrmLGH4SBVrt
i4LnpQjHWzg471b8rejBMA3uC24PmacnyQo24mc12fxubPLOB842JdEK5feQ6h0AB3HyAF4CD7EJ
jJMTJx/a7nL23jaK4BB+HgB4XYPTvRUaB3ZQL0ms6lGwDSn6xv++gK7jTfNasZ5IiMAeECw0UXG4
5gAS+uBdZcAbBoPVeC06felFr76fiV2e3YWZMawmo8NbagCvafsRQbc5IDxcwYBbGxa0KI7pEgpS
t6xUe9LDGIYPs/2OVhToQofptTApFKAP8LHciWx44UBztiNXF5qpfDkN1cOx27/gP8kYSglNmAVG
c/gpoH7RwEXaDu3QZwoakanYPuvp0JHMzk4MJOtU3uX4zHGHcLGw/imNqeOAn77mUx8iv1o5VgC0
CA6HG8uYBO/sZWxwavoz0INpGSu+4csiqGoNcOqBl46hpZgO1AVBpU4CVDUzPqhqPqZJKdJr0gOh
AAfuVsguAsAZndKpxUlNfXY06JzBqL+gvABwZHZYpQmlk3k1gNCCReJE7j+hzYjeyXrXbKSAQeia
616zWN4JpY6FTq/l6xY02bJEPMQNqIXJj0lY71G09Z2kMCZpLbBQldv6obOaeg2eHvFlCjE2B/u3
ggJEay2eJl3tejc1gFLxk/NZtmb1YUl2KZWlAQOXOSyDCbdqGb26louPa97MeApUBQgJR8NKL74S
1w+4VoelmQC8oDKEIVphqsJEaoYgU1iV0/B4sD59/I8+iTu6tWoJfzDq8J2kurM/IAFuxvgUdAWq
Xfquujdf2wH5CPPWaz7YoGnglmvhZ69yJgDFax6h97Jt+IvIktsVG6ZXXWf8P9qQ1lwBgB7/cB91
6Km8PQOpeImUFRa5o2G9irhIvIdneTvBBTQQnbkFrEcQ3visJ9Gx7lmfsFyb7IHhKHdBQzhTQI1T
6dDzhuEVMfINMc3bBNhymbbaux9RWlMlYgK065PiWynQb/vC2QVhvDbc7s1lKNW02r6efOOiq2Kf
MSZyImQbBvzA0+iyOFCN+ZwmCCuJD3vtDPlUgXDp6wQUNu+o6WkvzojRfAhR+PDwsvVLxSmK6YL0
c7eCw33lls2Btg4FX2bB8yQM3vCKu8eftEdsj6cqrgDHTx+5ltzxX0pUeMAexbDHuL6R8Dsqwi57
s/4imerLHLMzJcXC9Y9ODUuoB2eW10vNxTycmdatLpBPWHgPKwNqqR34P159ZRDIbNZGohMnstkm
NcgcdNzGBXnLHbbLPjbogNh4NqX9iQcJ6QBWAAjgrzWKBXzk8V/JvIu7ZS71UONK45/yuMgSHhhv
Xvr3qYlF9icOyCojlo0B1p1MzGUmIn+dDdoLqJ7fQlMronzN5VDzesrmp5qacTV53ChB+UKMKgoQ
Q3vx5tWrRKTrgQfr/eYy6RgmUsEx34qGWirpX4VZXh3ZMkO2LOTL6jbo4pEw1Dq0wXvblHIL44BD
Is53cG6dNYkhuzSMkBVWwRte/kcNzk+Q9mVrawWGYqcJ7SUrD8iSAbKk+sxHJV/G8sW5myHSdvUj
c5d7RGuflCb2k2IfGkX7MDXOM+BWy69uJz9EmUdQZbmz2a048NiBbZhsAAoCmiOkr8YYXxNj1i/g
IOk759zr0T0gGAwTisGWJ7rTaio4LBo3U9mCpW8xMPlgjkibXuexvYfNYS8MNBk16de70d3kvfNZ
9USZBV60z0p5RXMFScXVjuBEAWVjg4Bk7K3mP9pCk1o13HpNH16oBq9kWBzb1v9u2vxWWta4iBB0
Rk4Oc6NEME0sUcs/iNHMrcqj1msILqPxGW/5TWQEy5mH0sDNV+jJY+C3c+MakV2LQ7Fyn/E0n7X6
x6pnd6RGxA7Ax6sZu68yOLNxgQU6TRhcgu8M8flYmCbPijr4GnI22TPZjP/H3nktV44kafpVxup6
UQsVEGvbcwEcTa2ZvIGRzCS01nj6/cDa6SbBHB6rvt21trSuzEpWAIEIDw/3XxQo7bTmL6OdChfw
IWIJp/aMPFVV60KlI6tYfrMZi+lcDAYFHnDMTSA125bCHdXb3NikoXRfdQiCYeHyOHEka5H5SCML
hwW7eOnD8mmUqbVlCbLRtRa9IT9311jIyAU+DC81QnoccrEfQrAEh06KHIBlle11W2GFQRG9CShd
FeHGqqnRkeGhQinkk3Io9hSLyg1D72UBOlb0JZGmu/BHq9pRvGyo1aRi0yfDXgJm7MjNrO3vnxu9
6FapHdxpGjd8Q0YvNOMih40a5OgYxbWOHruINXeIxLkpozkUZeSUIXrr79z0ED3S3ojvaq/4FcEZ
Bn/dP5Clog5khg/CkO9HZbgHpvEY+9kKbwLkK7TK2LQpMF81kk/qMjlkg7dqcK93wlnrCywJ16sG
rGis4QOVtIAFRAQlOnqJKGHBHKouQpWu5oBoVlDQqij60omL6cpgD2ISiwDEZEm/rBHQGjqkxhi+
WQWpBuUPVzV8jHhN9SSP8OqWpOeEfpvTAuiyomZrhxPUKg38iQIP2TZIVztO9hAtp1s47utSWOR+
VHfjKsAE19wjZpNO+KL2mXrp57G2UlEHkIvoydOzfVpyfkF77sXACymxj5Mbxn/4b6gU7pwsVC8s
r4WVkUktnUT/FYn0K4QxAaq8JLg4SBZlvCrHgXwMX5Ky+Al9iAkZ+5923J9MTb6VZoJIK4KffZru
EArBXR2h9+TNiiWxt1JLbPEsabkVY38Btx1jL45mID+ckhhEeOjhUjsSjwXl6bXoEXjvh0OMZewG
HQpzW9PqjH0a+XXf7szMvIa8Fc83DlDFg7HGTJHm+YTfA1oE44aLUUErrwPRvbaCOl0T4PqQMkld
6LYrin7Xpb1+SHFd9O0s3CW6dVmGMfDMlttELZzu3fBXgHexI6miAWUAoi4E0nj9RROL12nusA7N
Y4kYLIqv1Nu0nApIJtODQzmTQIwgLZ2CXS4QubdQ5UFL4axB0Y8DGXpPjC43unrIij2AdrNPZ45S
3SvW9lSlXg2PC1uHQigXJtAxL4yrc1BKaSZbW6Quz8hHkO4dTvpI+1WJ/hLRmHu1tW87FIeD2cA7
CCkX2FKKLxkSOU2F61lrgkaZBXsQ/t1AfJmwpsU1W6eW7r1TNF+9qHySAIG1CYjrAEorakZ7OZFV
jBzCdR/CvUT4d3A7bKQFZQjPqGfBR286NHNSN7TTs02JZqWW5gEc9K1kQsG0GqDpXYT16JVNVn2w
kDI/GQ052gHqPoQTmMfO8hB8FualB2XuJqiIMlpc/KpUpdtMLXLEPeQny2pOVAPipUIHcp5A38op
hPzAlGpVtFDc7X4mkVvtqTxznS2LegHehaqRYaVioBETFlc+pqe6fWdW8ItrBXp/bMaUzNjlLKsW
BWSAF5d2XFzO+kVOZJU2F3uDqlqrvyEbdarnfQF91kAu617OlWxjGtShTFSYLO7+3lwWoNVR7MBa
72NgmEX+C8zEKwZyyHJbL8BizVVeqOTNITJTmmXti2Skk5NFl6APdqqGvoiBVhCo02SDDQ8qA+gs
xvWOe5B8gh/5CQkud5apPPOm6Kwr+8dqnE4rU7lQhgI5sLrAqcLMLoVBhSOHR9AVMdCS5IK7OCQX
i4ZVCPMJLZRSSZPtQF+61T0MLTB8mbEp3o7rM4ByRzMxl2n1eLxA2lDaNiMWmnKvrgHLGru0sc8j
1dr6tJNskV6oRJjc4oSWB1CngHx3I7fXtM4TnN2irYite4/eEo4gP0zCPZ04sE4emuBNBerc0so7
Rc0vix7jJJTBzxKlD05znDL4YR/7tPJCm6J9yQSFDQadeojxkoLesi2Y/MpAhgWBoYcoBWHH+inn
Ynm5MmcnCCPnum6P8b2N/Vxkcemioay5JbZQaCBej7JWn41Sdq1H1+SNK8VIAs4rXFgERB0JpvYG
D85shXRtmksXlQpwTsk61HgV0nadg2mso6ep6eD358Muz0UCITGgfKX4N7w1NtZdezvY8l4jLaN9
Tq8zRdMyVq0K9Nh4CjQTKyMDKyh/4hI7oKS00aQe7DSOJJqa3CFbNGue+Td9G6V3PbVhEu1TDzvF
A7Cs9saXVWndFchtcFQZ60IDNiil0Q2qEi1yiRyiqU9bjO4ZMkbTSTchv05bf0OLHM6aIvn3bTYT
p2tkLsKAMjtuUEANolkGpgfo6U0qOUUTYz4gUEWg+8uPYgiZPgJwA28SI2NClf9iqopLPffKTVlJ
2W4UdfDETQ1djEu2CfoNFA5K4KOrzuYeaZuycmC3Ui9sQM2rRbz10AC6NsSQXkOQ2+ehtJ75Bbsm
QxVw3jS13cgbUxHNZRidcqlB/pMuTaKVj1jKACMqqSPHpUnqWK2NTJyOWtG4QcFbF72xjUD8m8lG
UmC+lUF/X+rGTWPVV40WIMsUSQ/ROc6odLLmC0wQp09ezKbvkS2HzgAhNeIS46sghSy0lCyr3aQD
JhhKbcAbx8QCxLhot801Wiuz4zQabGSHuzmTz+zwZPBdq6D8AU5RJSPP0cYXWbuS5EcFe+QVt4V6
27eYOPoz74iq4qmeIowCzJ+siNNXknXk1BBCGqjQAieBoWuFKzWHisU9/VoJwYeirEtl1PdPYGwl
J6DYgCkLykF6Y1/Mv7qcfi/XDnSi9ZosClXDouayPmQD6jW+doGm62UIwfiQUX9y5n4PoNgQ8yZx
Sw1r2HjT6exBe1Gb8ivwUWiZVDAOCrksdUTo1BHe156NzEncR+jSh3R4LUIycJNim5UV+NqS/Fsm
W9VMeluN1W31CcKKqSANGqKE3cuI6g/octE9SPbyVF+E2cxDVohhIeSgrJlCQrR8FZXDXTpZKbcY
ZO+yl0CNo60HGGAbdymTUCOjE5reaUnv3J9hrTMPpy20R0mOttkbZvenlU6LvwD+q8NagXFwhTF8
sk1F+kLMwAUOqqudwUbU5V+DLKFlwk1vqEKmFC5uBeF0lmjaU9RxitS65IKOZhGi/uD4SH9buyQn
EtiNaFnsVIKLuJWEKFIBii+pbXheflEq1InYw2h6jDdAjEIWb3zi490ujYTHwuov6xCFMTWjc2xQ
Y+zoM5cRZUdSxMvULASYRyQPpXS4LlMIehOqrRJWaRySXumqZ+hlZZtIpjZfBfkl+L4XIKHkW5Hx
LIvkobduRyy6qV1BwNCz/lli04/OVGAhXqaGBVwK0oAWhzTYETr3lRdJR5PJErUMSBlMVxaa42GS
UV4vzReuvnd+16YbKtag+ajOBOFjR4E6sp6ijKpB4qcXoxJsRh8Mv9wIvj2A5VVLXxwCEQAOe0Iq
bXgM6yvFICvXgRP45ZYLEXzNWH/qZ/9pMSCl7z9MAqUOEkWorwa9R1Sa97JlPCNcoe4RKW0DFNpK
dI9UnTILQrYnOCE/Dm3+4EeFtq8AMaXADFOpH851NhYnUbCrrZJo2j9KFflbYGnbvsSpN8BegUIG
ZBiivoYczQU0BJ8KwvNQnpux9zJM4qlp6/VA09NRfP6WYc8tjKg9C4thh8O6jbRF/WjqvVhHk/cr
CA7wolkPIYLCpl3fqz7pskYOBW7vzizqQ1KyfYIy2Y2+QdKUydK2uJJFIG3T2HhtlWvZ53nYQfSX
EgSUp/RJQxss0sZZfuQ13OhKjJ433IkaW8RNbmOeFWPv6UhDNNOg+rMaPCwyG/yOWgPWw9yXFDD2
QLmRZ4XKtaIIAwfaK15hRIGGJs4NoHEdORfaKkJ4xYZQpAYNsH1UstoxuygLcaGq9FADceGXLW1x
u7+hqYriToT+L3p7B0I53iNWj8h5AzSptfy30AAGQcnD8fuGZZTAVvVLUrY6Lp1yloqygpx+lNVd
DnH92nmQZPT2UTe4EPQRpVL7DLrvzBcfLi1eV83lRz1VcQyR+hsjsDfo4L2AT+wOgQ/cRRlfIm4O
xDh52kcz29yw6E+Rcdq1dyYL80zzcEXLPHXDzxARk1cuewDgUSnSgoFWrbmy0GYqshClSAZ1DO4q
CexbLwXHGBWNsvE66SUP1VlAJaNzaiKc2BKaY8GubVfIOk8CjqudH3A/tUgJEM8YKRSO60qijRHn
1wHOyLPvefhYB8aP2npFzSri+mEGxltvDKfchuFqa8FdbT+9J6/JrDoFAlUepFeCzUY11IuqyXa1
gg6kHMXXSdjdlBNYz6hX0W9Jsz2v63bc3TFMOrX9FETnnCcLIf1Ku2Av0uEum7D4LqnCZY3xxs4M
tlqhXJvSGxRkNIwj5WeKpjvIpmsJsj4cHQHaUzU2htpTj0G+CworKbFkb6QKhKc+N2NAbRkJqjth
uqrBNiJxAVurvqfom9LWvcNEaJK0Bz9HYweAMLzYQr3OKeSiVX8rKVtNTqo5iYSBGaTlYdK6MzwL
KEvqLMFwQqlBDBetf02mrq+5W02gxn13zHKSlAQqfQikspn8NRpyPnztK5WKCWKeWbMdasNawb6/
n5Tsp4kuyUVqTeGq6GZLjzYHZqNTFYrNJNioU2GthFydiJFi/CQVT4lp3KOkdFf1IPFRp0ADextH
9n2Eg88l4JPUgW5lXGhJEl+VRfkiT5Bx4bAV5yb9wK4noupBpKygQt75cR7/sKNXb3zVdU0+5759
GnWqAoGPm8bYaE9BgZW67GWNm03JRWKiL0NMRv3UpiJGZ2pWbrOh4dQ3oDC7qyydJTVivT0zMt3e
9bJCJaaBQhxICTLr2NpQCc/3YKmh6OTQ5SctGGdBrmtdMUOa5SgySaNlnHB6n0TDoYrlcjPFUnUe
FfpVFYPxMy1gZW2Qr1UUHlx0Z8V8HHB9h7/1pgWwemPS+tNa7w+lJDXPstZi4uxXKht01NeZPGiY
fZr+ukuxPGpxfFzlgaCXSEdiK8HqW8dVepYkHOqC1qIFyREQIi57Y7fy1LF9y/PuIlZt5DV988ws
KgTKkS9VYL6ND7ZVtzgDhf2hNRJ9nciadVAKgauRBy2oj18rVUJLM2plCuf8dJ1fmv0PMoiXElDm
Tunmcyt3RdahlAvSCcwNLVCKIl059ES2qXYS1h9CxeKXTGdTeDp3EsDtvqYCJw0OUADAhg8+kfu2
z9lys/KiEsf0wlMVGlJcr3o6Y7XKtIWpZiAQkOwMun3XWD1dhXnHT6GL09tbrZHwUw1SWCuQMpuO
37WEUiNCX7CnpbbCpqK3ARmmyC5blPN7E76hoXbgDC4qkEzOIGRY3TZMh0LX1tTb9ogcoHJ9qXoq
dpEZ4k5C8S9CzktnHLCu1qO7MpVeEvgftO3hrocNou4VHPQNWl+7wUBMJ5PoT49Ks89rFa5Oi9Jz
pehboWXQD0c+ZuhFG8X3LuBRRXuG1eHE23aBwwumBqOHNm6bbFRML9ew47hZ1ihV4K10M2iw7mmB
tSZc7mCGbWSIE6OHlmvada3B8kWQL0cFQKTFSzgBe/InnftPcdfjJKJ7VLoqay2wjPSlE+4Ve5De
z3GK6oidXtNni3s2kRlg0x2W+NqP8c+xM8+As5orzbtp0VZY+WZ1miKc5ajtaK3TItybeCfg6oCo
qmkm+6xE0ZxzWd20A8L4cgiiQs7OVU8ywfLClgwsVAJBHhYRhxTiw8E2SZOHWEiYkWF2X3C7wt7E
VQd4LiPqLeAVgJ1j0j3Wb8bMm1LEj3EYke2cyPwSFSEY3XxA9vylDlMLzE/4AzuEOCeAYh20wv1F
O01sXyH9kp49THylEaWkXu9+Gg3lKcmKVomu1ldoulxZ2O62CI9eEglQiouRZ+C6tMLG4FWR5U2s
ZkCv1O42H9DHCGp5A+4F3eFkwPtVnh5MBJdyjYa0MgnUrVoN/ZRIdvpeh0CnEHOH/uTdqvp/vg7/
y/+VX/5l7Fz/5//m9695MVahHzSL3/7n/2Nu3qqJsfZ/b+fNhfk5rH59dO9+/4m/7LvBW/6JZ7pF
BmaaQrNhdvyXf/f8rzDwNlnMMlJLBvi4fxl4q39qQPkM2xS6rFoaP0Tvown+8Yei/imruiJsXUNY
wBTqH+8fa/nx/vX7/8jQL4ZM0tT/+ENV/viPD+bdQhgGlS067UCmLFMo+vzvX5+vw8znbyv/YxjU
thwmDXPbRr03jOYn4HgIaAbKid4tpgdvsR2jlCvSV7qEL9k0EJy6G7CXOErWyB1JNkkFJRAsJypI
qLgyFVxlsaShzE7h8sO8/t+l9/FpFSF/fVxOXFqiBhcJ1bYWj0uo9TRhpsrKouOEvQN8eEzu3baz
w/UIrdxPHwD/WegcT3RLwGkLJMtT5MRdpNYhiuOPIsc1HEBB7coT49byIM8WMh3vwJ4oKlHwH+Gb
DnpBiEqii1I9I6MTLkVR1NIzLnTUPZwytyqM7XCYTFHQoxWI6Hftr5Jg2AplPE1qa5eZGhg1BI2U
tn4okz0B/75EN9qhT9Bx0iC+IlVu2dsgeGMdye8WtLGCOgcFazip0zWq7GCTCXAQOMa11Ygns0W9
oO7Vh8DWbqces1naCrQWOuTDVROAB+KDVUQHc+RoGKRS7P0EIFYwgPXi78QaxNcYXiI3iLDJm22K
wKDUIIVV5fpNKpO6FcEA9spe6yNKngNE4tAE5UWXCyjkFLxRJ76UFZn+IQWmNnoqIOX0Jbx4gyYG
4GdEhwcdphWKdPL02ib+rzRF0SPtcy7fcPAqsPUjHxbpFNiAdhVK23qm6sk/shLwEojv0bJvxsm/
KsSl7zcKrjfybShzCS7q+lUN5XDtgWr2p6g6LaoOHri/SUrtVRb5jRxM6dqK/V8xOAyrAjARyGjT
phKiZHa8H2XIYJ1mUpUPrrvJvOt7rjl6j76jwMumgzoOdMuQWo0CHMpb4EnxV+pWOL7F9ErRipxF
5VwTo9rep9hm0vnrrAJ34oBe4v+Psbdj8esff7zmLXKZ4zViPHn2MWLqxodQsHpunv/jF2CTZjx/
TvkxePzJpwA7//X/iq/Gn7qiCSrBOATYtjoH0f5X3fzjD0mR7T91oZu2sBChQ4lV/2d8pbz4p25D
LSPXNDShEpn/GWElYfwpVP7IhDyo64JA/HdirPkpZhmywiAyz4aApK0RbrXPIbZUTdmoEQLe9xQA
tGoXW6cYH0fe2qcj9GFWfhcgP8fHr2Pxwh/D+ewlaIEaCw4ishH0b+uOO0YZYA5O+7XKoUFqtodX
oa29Wk38mNt0OY4E6XmIv7KG/c9//PH1EcTnR2jM3jOoTw/YXnbpi1AR7nJybF3HI+P8flpNg8PV
MHWE8D6PU6FWjWhINuzTqDmV7HSLFNiJFPoHfcSWkALD91PLAvvyWoZq2rYC+F0zlyfP5HUeqZIS
7ZGWW5fzydcaqxjtpSG6/34kZTmDqsy1TjE42gUnoKly9n/8iCooH6IxIm/69CTRPpS9B/zdqDIP
iKnq69B/S9rnmfqlBWDqNbCQKEYS0o5M8OIxeAbVItFgCZjg+U2x+JDBhP0UyjOYoKQo38kvlX77
/Ysukg/jywjznH9IPiZtKILRtJotpsSO7TwBjHdy11t1zusrlu6r0aED4Nxh+Ocmf4XYT1nsp1Ri
nsQPy/R9bI2dLWyIFzIv+HnsYBJ6HoSMLXq8skPTvAwnEnNAa0ATY/UuhM3U5MVFAvdc8SM8kj19
i0xv9lc+/d8+yDyLX5/DUshqwP29Z4cf5yAaCnpm6PptVa07aArSv2h6vKhN/fj9ZM9h8MtAwhJC
VRSSR9AVn1946NIAA4kKIEOGE2I4qqsqSV/0WCtXrTnSOTDqbaZNp9Af1/mI1k+lrGnar+nZwDSS
+11NIzBE7rsuZ2iiYu6rTjmy9JdLbs5nZaIDv2RBrJz3/IcFYctqYwMwRRSwFGLdmkp6Y3CeHNnK
vxuFjFsxFNMQ7LTFKIYSgUhSammv+JP83MUptWfaaoisfj/ly3HmDfRxxhfJKvQLRN88ZnxQ30JY
siUae9+PMB9g337UxSqG0tnk0vxR78dzzADd69qlhbNOVpND0dt1nNN5B9Fp2sz/zzXYRZxr/Si7
wqFIzB+9+ZvvH2nes8v1TEzmzLOErqnaImrYHugRpU+bLQofCHSuka9ALLdBvfPIWnlfDN+NND/J
h8UyJknVajkjATxeaavuFJX1Fe5y62gz7Ow1tcQVYFUCiuSeTq7vPhgODUwn3YT4HPc7er2bbEsB
f++vUARefz8Nv9vWhjrHcEsmKzEXuw2tGx9qDQ5SWn1L6QDhMPJH+8jnV5ejqKqickPUDGT4GGwZ
xIZQBzEkDekuxrekWyHC4gTu4PyCVuG+Js7pj4fnn2+HyHmL3Ltw9f0bGssvzeCaDCGAI1+YsrUc
PB9lW6orJd21rr8DarAuVtmp7KZb3a138K9WqP87+lpav+gutTB32pQ8W7x9gmCzVhySktUPz1Fc
kDarflOuBtdz7sB2Okg7unAB3GhtOZ2buv56bTi/bilFO6i/uc8g6VYxf8c88kba58uwoS/faJFS
qJ5vYLenpjvbeYzc+3bNmE8Uhlwk1ZwX33kY3MQ5NxzDeW6dc1xq1pRwOZxu/CNPstzWyweZ//2H
pZ0aXqfILQ8yVFdVdDsZD99/O0U59vEW27StSihkIC53TRSfiEw6FQY8dx/tDaR53TRFlD6KpRsT
sZcwLS6xPnutDDS74ggsS12oCCIrILlhEgHNciNl+AUjdasOLbBP6UQrEKfiujasMhWd8kjF/0FU
J5MEVLmV70pF2asq19sQ9lKg1EB4+3HvV+2Z1Bj3RZOcg3DcU1m8KPP0FmmxLdIQFmq4wS3KJweP
OydQqgAdt4EaYC+r4yodKHAmkXKmjpiEmeNmVp6K7PYMEbrTGkdTgFF4Fo6+5lR2QxUzRnOX2IE+
IQwGu37iggFSJwkTJBcAgmam9aDaiIxgYnAHa/q+zZMTLDA2kiHukZhDui+McQ3W6pb8aNK3ZT6B
g03FpR4Pz7Wggi3HhuODGCardPTKOvMsbVPExa3sjZfozZx6wQyfVKUnLL1/WrVk0g5JYgB5sNwI
6zpioNVLbllniCr/kOUIUp2114yJoj++Ajous3YOJkS790bgLoWCuixsDC9GkUzzLpGvua2T+MBZ
50R6vCWOYPHQbL5fSPoyq1iu1EUQloxeIQKyjooVVg6batW7pgPB2DEdoH7bF9hg7B7AV/uBeDCu
UXpz6i1ObMTihF/d+q5wXh8s/qDfaAexNbfSGTq7rsyfIIHF7hJHNtf7+f7x4PjrmXUNXTmyLsVa
PnOOJkfcmemu28TP+b10E1wqJ1zKTtHD3aOLdyj30j5y5SOZnvr7PWdSzFNknXx6savDUi9KW9HS
3RyrTSd1ZPdlci4xlHNK57ZzyTEdBCKdu7vKffx5sJxjV6bfP4Fp6VyJqRyZcynyY1xJJAmCMYzP
HYWhHUY1K63TTxIfv0MB7yRvAazZcnBAxmxa+S2uK3r6Fjb9LTRrsL/lKijzrak2dzowdirXSBkB
6bImdedjaDoO6Qlw261fdBe0XaHSZ96RU3Vx59N1g/PUkKmiqnTeuB99fn6/A/yfhu2sYdDh5fmU
GraT0ZNEPKnhH79f28vP9ddgJo1a7kAUaBfpWy5sA/FQNMqq+BRBVye1qPj4wBXCI2+13EPvAzFT
IK0oZGjG4q2sfqYhptSoiij4Yfj4D2T6mTbSfDIbzG60RF3FKYIuZrj/N96QlaDbtkXJWl4M3PYZ
7ThE6feph5ama6IWabs1FGpgLz3+HahU94V/5Oz53dmmKODE7Ln0rJjW528oaVVKGTpLaacnKw9w
rpbdfP9a9nJC5w2uULtRuOWQ4r8HrQ/Hp2EPcFLNPt1hdrWZc8CITHAg1XjlZjmtX1UXKaAVHU63
Zg/2a3OTrZCscamE7hrnFB1OLOIezlUHOQ5+6qFzftQrOG7r0P2FLiZ/N1wDV1lBU3PkzXPnEL+a
9T53YVzxM3N+CWxxBdzW1Zz7kWTGIIP5Ea7EiqSbyLaegyKUPtdezXk5OFRsPb21G5AmfT8Xvz3o
P8zFe0X9w1wkhWWMvsRcoBjsvITOxTUiDQSZ8+feeWudt++HU49MvVhsGqsz2gIxx3TXuy+gDYj+
End78G4kpxJTnBL1YWE78zRAlydDJN5ZBD6ZC8mxeKfMa2kZ6T++/CLe1VVDK1Xw8idzaozwpjsn
kUDGeAbNdX/2zs2ddOR4+W0WSetGULyxFDQ2F7sK4eXESBXM16mcX4xr8Ldr8t2NTh4ZryVXX02u
5TyAwHUGF2g8k4AErCtcRHFYAP4GxOqRAKPMievXefjXIy1OvFqTAwX5hHR3bzpnj5LDGtg+Z87d
ka+/DM/zviNSKrRoZOoqyuLSQ6ww1XpgGFg7a8U/8ZrZ4/g1L39wVTsSnb8Uj94HoxbHDUQ19b8y
3A8LW4KQVdLG5tuC7XBecvcRfSb+6XZwXgFnbHZv5yDkWVXfr/C5LvxlLrl2/XPceRI+jJtNfloZ
JuMi1eU8je4ZVx7Ocpv/lfzJBXtsoo51axJt3AfgoC6UEy45D8qhcp6R4+I6brkH62hJa15Xy4/8
8cEWgbXRtNbuZR4shnkuP+KpEue771/+90MIyzL4uir+cp/fnbx6KBW9INtrgVvHJw30RHO4OjLI
765hMC//OcpiAxlaUVvTwAkB1/c9fGBuNN9tXXowzsVE+I1WgJ2Y12L9MO+eOQ7XKwwtnHh1dd+6
0Jv5IpZ7c6m4VyhzuCx7/lvOebeGkMo2O7oYF3X395vjx0debLAsNBRIFzyyRFLZrxGU2SMRs57P
ndw1Tod1vRo3XH7WEjfXo9v7d0eqSoJCD3cu1C4T2npUoJqEgsRy266LTXqg/rOz3WFdnI8rcxWs
s+33n+h9J39aa7qhI22nUkGbS6hiuQk4VMCfWPG+9juUIesdnc5VCWgH6jpAnll4sNtTuXN91Xj8
fuwva1BQ8SBfoami6rKhL1ZHmiN2INeSte/Hur8FbN7kYEspVJZC79bfjzV/tk+vKWxSTfrzyKnA
rbQXr2kNkB/60PIPQyWgoHQokUCzikBiBOgtebV8pDL5JUHXNAakakY3a64Hy4t1hJUP6oKJ1+7y
NV62a3WNYRvfUznJz7qTbie5l6cgFtdz9Qo48RqvqVWx7U+CI8+xPDffH8MkFwWSQLq9LO34eYIG
Xm9iEkgR9aGEmWPRiq5wHKyNxE5XIvAf4Nz5AeoCVZAcCe3LL0w+zOKiPmtbsEaI85+jTBWCvwn9
hiaWNF7lQMZ3QHhxfQYNeCSezd/v4/ddjrTID5oG2tJkZvJu7JoOYoYsIy2iTtiWQ0E4Tf0CBLES
dMeSsi8vSMOBBgQXwXkHobH7+QVNL8WwVBPjzu49VLBLO/wlpg7XIt+SLr5fwcsvCb7k41D24kj2
Iw2PGqXzIA35JfIZg4XojulhJw9UW5GvdEmnNNlLvv/Wib5vj2ygLxMsuFxYMmk4UYIr22IDIXES
BKmtRXuUqCsLrywQVt4miG9QaDqSdy33Kr0DhkJegMuaqSjmnAN9OJcBsxXCHLpwP6lvHlazhvxW
yj8BCXw/oV+Ggc5rWXMzl/Lu3CP+PEwqWWOVgAjcI8m/9mPrcvShg6BlTJ1ZDY6UDJaB/f2OSz8E
kQHVFijBfR4sqGsLxHMYHJquHldlK9IVoJTx/PtX+rIc55v0v0bRFmvEBEaDoL1nbIs2DzGGnV2Q
fBEEP2f++t8d670RrpkG9zK68ku8UTJoui4hkbj3EXQyIwEgmUoj/YG/+Urvw3Cl1UAJAaxaLAaB
hFoKe5h1p2FiJ8Pf5XKNobKK88L++6G+LvG5tf+voRY5UTWVte91WXJItK4/C/u+gFNWA+lz4s6Q
VwjzTju/NH58P+qXlSF4KzoLnEtCMShkfV4ZptfKEup/MTZdUL8yG0BkM9nSkXeb19en+AiWlxnU
ENwCQ0Fm/3kU1Ja7RvKh4MhKAQaoQPIAJ1KsNM1LvxzDM3vMtXBVhR0mSjg+ROgQI94yHUm5v84w
OY1Jm5ZTQVPY5Z+fIi0BZMYWkHYyrN7f9rjav5ZeEl72cV9Sg5erPF9nSGn+7UU0j0uZUCa2UJtZ
bPViKkWUSCh9mqhXYBD2JAOHQl/77/aK5q4nn1Gg9kc686XrqSiDLNtjER2ktEAJHyvMq9YUgK+I
aEem8stNcDGWvjjxkFwhg6ektxvrFDW8KoPrFvnDzA+k0K//lCP1Hh2RdrZ7VVJHRFp01WvsUzu1
Eb2yJPnl7y5kXh5OAsgKDZCOuZjkRAlb3/d7b0e57RBHYiu30pGX/rpXTA4EKr0KYB/OocUQRdMF
sab34QFxlAG9hrQbgIZHSCBt//a7mGAyAfRQW6WsvxgImb2hArrs7ysdLm5N0yEPT78f4kusFqbJ
N5zPUrJugujnvcAO0GFRJ95ebic0K8AVcapbaYoXh7CjI6f3l7OOciua/uCmTFszzeXE+e0wINVs
2uAIO/pcChp9bWXaq6HU+gMin/2RD/W78eZ2qWkZlk0JZbHRsX/DpMEK5V1ZlMJ2Kw0TlDhRAGin
qZX+9COzvPmb0zkXlP814rJNW1Wl3016OO2KrpEFVBULh4Cq6MPHMhrLt39jMIX8gXgts821z98u
8SY76xBm3HsT/oEC62apucAx8MgqBJ22iNrzS9GTBcI2l/qXZ6zZTNkk47J+KDVteNJUUq0ajcJ9
nlcNKgntdNCNZlblxTnLMGLUGKwWU1fUfiaaaXaw+f61v2y/+XFm4JulU6j5clesDCTdpcobd2ba
76Gcwbc4dk592RWLIeYs+EPuh9K335BVJ3tI/Ug1paY6t9GwWipC88iemPfwpyNxMdRijaJpYttV
L6b9qFSbKdvXFdXL/FfXX2SoFH0/c79/LZsdr8uKRtvo82uVQypVNUT3fTXkzY2f1qhx4QC9jkSZ
HAnDx4aa19THGSxytAzDSsX7ONhAgkWht7008urI7P12GN0wdAMwJEXCxRYQemaVs8PlwfJr67SO
Y4QDRljtamcEP/7+5NkalQLSI4tW12LyrLTGt6TM7J3WN3uK0ucUrlYSZoHfDzN/7+V64JbKPZi7
AFDE+Y0/TJwn1WWbeTRvJES5cOwSePOdI5qKLR5I+Gytm9CBLqYuQpUJS6+muNWb2or//rxq1OPI
qVULyxR5sSqHMM7YYZyihY7VAo6yA+q1QaRRgK1hDX7/yr/5iKBNyN6pcJuyvczH1FBSrakKUPFV
FGQSII7Bg4XAeuQ0+E3c+DjMsnPhw43okKSadknUtY2DkS3S30lvjseOud8MpGvcOyi7cGHQlsec
BAQRKm8s7zGCh22JJhcKLX93yv46RZU5E4HusVglkaHobVuIeM+SWInmxMYMr5msI/FCmdf058X4
eZj5gP2wGLlwoD9mTukh1Dg0Vb9EN81CQxQTec3V++xF4MdMq1QznDEfS+y3S7DsviJP1//G+4r3
bqZFE255kreVgZKF3iT7SLfW0BpxkIHDjvnf98N8Dca8r6DoSdascZAvprUqO+iJpAx7PUq0a1Qr
a7ybi0671LNynOUByug6V/8PaWe2GzeypOEnIsB9ua2dZcmyLFst+4aw2jb3Lbnz6eejz0GPisUp
Qj13DajhrExmRmZE/Es3+P9qoc0p8aK0cV1sKI1udGQBl1PA0vR3ACDKb3oWKNAcm0b70ud2gFNR
ZzgdVQFN+6HWfY+EUFLbr1VWFStFnusDSV408WGolhGD5hs4wgICx5QU2IKNQa1pjC/YAnxJ+vG9
ybt5Oc7smpUGPVeavhhcxaPM2/rdzzpUVMgl4v33BMUx8iHNUVWNDH4WzzI/H3FQaq3TpEWFDh8O
HfbGgD1ze/8sLdxUIIP55FAkmEPzZdvqGlmlmNNa5t9oVkEBRcBBRpzl9jjXEYZ9atqGhlEMb+l5
eE6SzlFi/PhOaRNucS499NHaPbR4FHif4jqCzpE8T1b93AHs39fmyQRONSSfLPWhQMQKqSjH+3V7
NtfPdGbzZqj5NjCdJh3r2kQtLgPu1EGj0RXInh0Ap95UypXYuTScSV8DzLJik1/NLvIAKSgKcV3k
esYLaoQTg9ON0lOyeoyWvtJULgK1CS3Onqdv5KEI8WCS4EoJMj0opGd4mAXtynSWPhSVbf59GQYf
XYXLGI028lQabnXXtz/avCFlhFIK5xOeWMeo/HH7S62MNb9Cm0D4XWoH8TnTh2IPoave+8REaFW4
urYxmpBaLcz3HypSt38mOIcAlKMXF2OWwKtGoxo26s5E5cqyq+PtuS2kObAe3oyjXi5kLOul6htl
6iZoWmefUqGrkx3SpAAn6lJGgz+Rm99NU31uY7PU90oY1/UevGz7Vxbjc32ni84UK5Nf2kNTqQpC
pSOTMU9f5M0N3GNnGUT44Z0dLSRn1rpYQieQ/7/a357+2kCzQ1gLNOlLk1gcOe0OPUi3wUX6Xwyh
TBxRknGNmsblXHIHA8JUVVXXMkb0SLztuFrgXgjAKtBl+DswasBKzIbwEdEK46pGJr+nT45KIwrh
nbkSr666lboJvGmC+9kWHEpz3q2k2xZoipHHZw834WPd1dU2GqEhkotADI0bww1jiT0Km3+H9pe1
H4cwfry9mNeVt9mPmH2wqBtQI0a//VwmqP5gfjK+ZMB8u61jZvEHEPMYqFLeHB9kQMjfnah1vpu6
FXytm9D5hZrKr9qPUYi7/aum9Z09GGmw4RQGIhEY9zwY8bDGkodygYua6KYLyZiRtMYbGzYdom0v
twdbep6+HW0ejlQvt5rKF8iMIgwY5Y+Z9uDYP+3kRy0EVpTgrVoVQy+UideIcQv77GLk2R1imLh7
CacKzoNc2Afdl2RUgrNohxbGGidjYaipzDFxlOGxWPOnS8Cf4lxBuMEW4EoxoUcn5cUo1ypX03aZ
fbm3w8wrV3jHO74ZVY7raDr2y0iV/mgCxbuTe/NrDjXizkyU+L7KC929/RXXBp4tJfpEOnhFSjlR
o30wZfEd1Cgqj8jYNMhFluo3RGBXKkgrSzrR8d8G1SFEpL6QC/+soLj6sew9vLts08ewxVorVi0c
CBAUVKPxYPhD2LwcyvOrXAl70bhlndxjgHHSzfZTVo0/MXD/auvGysNw6W0DuoCKJxGQ5+Es/imK
z6tNL0fU9yoUetBr97+muo8Rs+QbnwoSinRlLddGnIWhoPYwXFYL2XU8MHm97SFBgg640WvKXT4o
K6F3aTSapdR7YKBjGzjbLHZqZn4dN8mpQjzzR9k16jfDQ3ntrnAsKXHDBoDBSkhbivYTggL/ANrB
BP7Zmo6tUXsmK+lmQnFi/FRKfLESNayKQ2RlTBjAbeSOeSV+m1Yw1NtBt9LyZPg11kC3z8rSJf12
+rONa2HFAPELJEOP3+CXAk1tPG2q3khX5rxwQDRIo8RqOik27arLXVtBL9SF3pRu5H/OFIG8obYz
8rVRFs7GxSjTx377thG8GnGvTGmqNq6t0fmrRQdbso+/KsiXYB8ViJUFXBty9i0JazSjk0A6VQ4a
sIGsftcT+76t2hPF64PtpSvBbXEh4X5Dep16jfNcwzZLLigpKhHaDbd206FSXh6L4uu7t4VGTUSn
Qj+1M+dcYtvOZNqkZelWNkZpbVv+FYg1EPTC1tNkkmgKkzAwaBldfiyqIpUco7N+8jKr/Kj6Aueh
1F5DQ66NMosmTVJ4ZVn2FY6FvXUUQ2a6oUCc7l+sF0UAk4qArdAnvJxLXoxB56Hb6eImddc4qA3n
+v7/N8Q00Td7e2y7oCk10zyJBi8GtWBzkyMmKxNZ3F5vJjL9/c0oEZYQXttnvlslqAFbqC+1d8Je
S5iXRuGVyyUGQtO5ghc1ilYJrVB7N/aMQyEZjxUafHhX/oslezPMHFpk4o6la8kYuk6HJq/Rtk95
3tyvfJaluVDYVnSotAs9+LgwW1MvhO5KuaXimKFgSWtCyhodpF9i0/kdjIGs7LpGl/JdE2gNoLms
rv+uKiOseZLk7YBou5fhYQBhFAmrqE3/JuWpYlQgS6oxrZ113qZ3CoSVJX9QfuC2bWJuHJXiJx4H
SKvp9CGDr6bHMRJRoGOppPt40WQBgqobI7OyPzQv2cfsvNPDXVX2v+UgCw8oEtreJux1YDvYliFe
90CbzSmOhuwX5ibACzD6rFWxZu9M26vRAe4S86XPWuupLc08Aj6NJQHGE/YYrC0r+2z2eKRcSk8X
dQyyn/mBCjo7soucumkboNMeVZ7xQQkK7+vtj7f47dh/igxEhYbuLAT5earHcjtQJLWzO02g8m30
HwM0Zm8PsxSDCNj/DDOLQZi5hEEVhJprFmjXOpWCQnrdr2z2tbnMqjbRYLWDWrfdSeLNj6Xu0KhP
o2Y2XzIl//3/mo86g2PhtGpaCeo0rlYPd7xwd1KhHG4PoS484imr/rNm83cZUsHS0KZyjP4mZw/b
KhWjRkdpteZg5YP6bYhU33F7XMfRDTYF4up2oHPKFZwjPwlVQKM0vEiyUcJos+hJ05EIQrjAyoMd
6ofCbbkJYqRbe0xLWi7a8SGpDOtsYHWHs3RbFM02U+iMbRWlheOk5VL8qFq9/VMLNF2aXFzaaiX2
LiXgUylZBbpMaeYKXeAbADIFHcizFVbKgxT15YMcpN/yPv4sSwZWpLjR7U9BWMsf60GCLjKmzi6r
kf+5vfhLbxpc+CgH8Euu4T56Y4p0pAx4bks72edWZ26zRoUPBDTzQzEYWI7afXa6PejS/uVVbGkE
UoLp/CymlIq0pBPJOW97RJvGrNvx0/QdW81b6UYsvPlpxvzvULPzWBahqiLFW7ppZj1XlYkJSIEW
exJUP5UBvcbbE1scbQIOQSUj27anib+5UjOR9g2Cs5Gb6Z/15G9eQq6mvMi1fvwX40yFEqTXwLPO
2YDeINVCzSr/nNgQIfWsQBQ1G/7SY+S71apKVhLD2fcydRqRCq0z3nBLQmdo7CLV7sfpOS3K4ZiW
NQZv+pgcwiSK39fV+TMUpTfEGgwQRdb8MkCKULUanXMR5lbv1hE63X6vp1g/jtbKIi7NilonEF0O
Iis5e8g1OozkXLUTdxw/4kmx9XH4aUgh3vWp/kzI4GzxVtQo982DW1Vlvi/pInLRdnrAahUTneqs
+Hih2u8EkP93qCnv4pUNi3J2LUhAzjAwo69b18cOz0P9hxq/xtU9ZJCVW24WsaeRdBU1oCmh5SU0
339UMNmWXVG7oelQkC3PUVAM2yDBLDOzdlGhHDv8tFbuiaVBiZlcreCpHb7c5eFqRvwXjcQMz0bV
/WyL0T7KsOkOpelrh9xUEAPE2gqQYP7r9hechchpsoACyVsU2BAs7fT3N4fa6vtMSnpU9EKr2WvG
cTQsnG++Zb7Y9Om4sl3mFMlpNLIwtj4NZMz+5vulLlGP8nPYtWmJ+S+8PlyDwiPGuadEkj+oSbvT
7W7YePrwXVKMe88In4nSh0EM+0xVj3BDcBe0ft5egoWj8h+INMkbfYR5ZTYxWsNKkkhzw8TB0nc8
NBqVCklb+cKLwwBVhJBOfw1Kz+VKG6Vflr4XGadyCHoy+BFPtcF4LENlJcrMXml/FtmkX67DyCUv
mSN/lCAMZLlxkrMlsELqing8Ucnwnm+v2uw2mEaxNTIf3CeA2F19yhHfky7qJBORNWwtPKUByd7p
3QvirBr+9Vaxvz3eXKvrPwPCcJBhCCHAMi/gDZYjZH0YAbf9kZmldj602MlJ35LBhOsqJfoWZkd+
aOxIexwDXz6JVJJ2IZDYB4wZw20TxOJe69Py3R8WyXyyPz6rRddj/sMUrasQbdfpBzcTC8sAbvK1
6cOVs3N9UC9Hmd31bdmAafbb5Ky1gDwqaDoIxkvf1EQ++0MZ0kjxzZV33NInJrTD7lYU+tDzEo0l
obnbCfy1qhxhyQ3eGzrKo0HjIWHs6MVj5wv99fZXXjgkbFibaiL9WuhQs0PCEtT0DfDjaYv+DNz/
WQ9s18FI518MY8AqUUGkAiabRT2jzuKxkuLgrFI3/V34uDsj9D9+8vr+++2RltYQHCMgLpWnDOJ5
l6ee0G0MjkWXUpIs5buFT8rPUKkwMXXKFlIX9pjZSjhbGpF4xoAUu6Eqzm5+Jp1KMJ5wDpI+dQ5y
96iRQNIZ4jXkyNJAFO5hrk3QfWcOsh38KoGWDTPRGD5igaXL9XYcHm11pVC4EM7o8NDB55fjGjdH
HlGi1/w0VqyTBR2u0oenYQhf3v2RiAIGNyFvaQabfSSlSUYlkaDKJCHUeLmlhi121WRWhInP+4cy
qK+hioYAG1yty/3QeGaDDGrtnJTe2Dk5irjos45hgLDPGvdt4fs4NsprE1pLAeIzG6rL6FclsYrD
p1YAQfC2GABsCg1dXMTDb8/q+hvR05Rpb04KHtdYed9XazvUFazm/KLfVVmt/8Dre1xp7F5PCGVR
GuQqKYjMRTCbkJ20KYWoUHb5MZjn5vG+xY8PTeD+6JX/Vd/+P9UCl6ZEDZ7kkVwHpM8sRIyyUGwl
gmGgo4frO8oWqeGV9G0ppBNcbbi1KnSJ+UnN0jiygj6SXYlCiuc99U6z7WoHm/VgE3UrizctzptC
FNfn9PgCGgVeHV7d/JaqMbbrBZJF5ziOpJOPVMW2Ia+6A/Ysv3uPMxTbgKAAcvQq97Bbsn4p8afv
ZIqzHWvVRuCYerBzgWp9Jq0EPF76C3ObyCAgKHAwB5J1eagk8u0k8Wj+YKrs77FpCx8CYExbGT+H
v+BRlK+BhMmGb1RPiLKaezFE4wcDeyHKH9ZwpxtNsbXw+dgmhpyduOORwUKP5kMqN39jiYfJleJk
xzYL5ScqltXRSKvCteTQO0PaSeVNX6rZEZ921IbGujy0QBlxBQ6qfcYnPXihbt3numftO25bzJ/w
2bnrUgyTLNVr4NTbDcsSDPLkkIsn0mR/TZVGc3GeV3+N9DUOfofIT+SovssRMO5w3xIFngfa52Yw
+nMydMkXvcCKN8lopOBA/IqpiLyrzEA5NpNtdxTH451RFNa5lnQd5a4EGaay7g9ygUhSPMpY9lgI
jePIZ6FrRefOjIvgURSCP/T6c0jMwhgNfVm16wggZudalRYexkZ6RlMdqW/YmuiDlZJfb0J7aM+1
rg/bAontcw/ipTk1hZwe1A5X1ZTycLQbugC5N6vyjrwVvY9YFaWHrrewVKsT5QeNbnmvmZb3GFdl
euArFVtbVMZXPr/AJCzEWqXsUvPYCkiHRtkIVyK72mZ9Vp3LsP5eUzg7Oob3rSqtaC/CyjxqOt4w
K3FvISIpHCqq2Kgac3PMIlIslJ52Z5u4A86/UolAmfVs9p+QPDvcDrALp1dB54MQS3V3Ylhd7vBS
LntdLkXq+r55zET24ETVY141K8MsJGi6ghydatDG4jjNJ9Sh4a1gsDmcglYLNvjKg9GmM+B/Cp0y
Q51Pwk6x7sjTTBOznjzJusfB6/cJGh6bEarzzh/U8VMOPOKeZmLrbaxmQLb89mIsheapz0pVlThD
9nq5GI1Ja9SWav/ciIIsJ5Hrg07ZeOXbLi05MRO+HHgssFezJTfVLPJGSancCDNCCUP0bHAduKa3
57I0Cjenoug8D+m8zF5rnugLO4p5rRUI/CloX4kMISorX5nMwlUDJADiI9GCLTR/8EohDZg/lXst
CjC/DWP7Y5uL9mucm90uGQSSTbqR7m/PbVqh2ZXDZT3VJxExMa7KXZ3nFVFO1HC1zsY23MSnsvVg
OhrdC+xWmi7d2S9Ry46tYmUfX1dTuHWoSHF7T++SeZc+9+uuGBSnh/+FURSSW+peJGhB5VKBnyBx
Oi1aZduMabOSey8OPDFhVFQ7QAfMPqfAWpM8TZZOQeUgwkcUfcReCUKdl2ubWuFOyvGgJMZrOBPe
Xu2FU4GSNTwcXhIo+88fLHapZKLHsw+EnfrZDMI7Ia+xHpbCHe8hIB9oxsD7ns0OnK6EfQCbVcIV
24LfUEXqVuItVlrWCvtycTY2CGESGHbQvHFfGY2XGuDw3FqODg0O0FH5TtLx9CIC/uuAX5l26NW3
Snh1dZFpDFAa1A32lveS1m/VdFyJVgtHj4IhjwbSF/TG51vC7OBSjlXqAMFJ93rUfhe+9RExS7co
g30xWiuCIgsBRTMmwRiyWl7J81wGs+u4L0YD5B9HLeLVP+biZGTaSl9zjjBk9aiC6sjKTZR1iqWz
8IjcV1c6wrZPSNNCgDJHf6PJ2sckFIdKkg6dmf1qENYrjPRbPDgb3yrXis/XC8svsA2WFIYnCc60
Em9Kl5UfVVk4ovaflOPvEMqNGhvupIojKvucV7iO3T5g1+HMQHsX/rhM+Q6FiNnuL0cDwRLimdtX
w4sihcguSumXQvNVrgf/udI1fV/4uoDqI9Ln22NfHwcoPpRq1UmCC5LibK7AxfKgShzrBP3md5Ab
GF0FzdoEr4MXg8Dc5l7FC4f05nJBi4GOa5ua6Zl6RX12dAzEagrEVPjMfm/bmAEK1WBDCTXa3Z7e
8sjkQLAqeEXNS7ClT20NHLt/lgKvdHuvanaYjKBo19dHIN17X03vg/96f/yfGd71STGQk/hjcDPl
yfPSt2fYEmTGXnI9tVL2o9VL+0IPqg8aSvHu7fktfD5WFN4gjxXIi/PGT2OXrV0GvnMK9fAQZwFP
fwRCV/bnwnng99JCMjmUSFRNf39zHqIu7QyzZo+gr2sgIuS9VDGsKER4nxW73UnNmuTM0qyIMry5
KWkT32ab0pbHwKjS1jslnbFL2vpzoGUrYeb6xpl6xRMZhUYqZNZZlOm1qBiS3rNOSV0YYgPQoUJf
Mledv+Wuyn81xdj9vv2pVkacI6dtAU/JH7L0PFp5iYr50Ovltg0qCGedqSOh4ndKsVbcXdiKTBNJ
HditYETmJ0+Det/Xoklwak22gyXt1AwEQLLGZFgcZmpJo30LSGSOVMs8UfXkmZELLFSxx41vl1ut
To63V3BpH0JA/2eU6bC/2YcOATtDOFo7hZPFa3eX9ojgR6kbMa8a2dPboy30Bdgib4abbZFisOrB
DNmFVkKauO8SgD/oZbfxfVJr+O0iqFL8GNIqLHDCa7UvYZnK5s6KK6nchMGAuUePNDVKd2LAItKS
elw9b//Eq2WndI7M2CQXR+8SH4TLBamLGG9Di00cYLKqyPVp6CYXEf+9b0+G0Xl1wn/jAUAj8XIY
p0wFNu+1gw+gGXV3AQvR7sn5037X596Ax3GfN4/F6OGtl9ajtXJUl14EeF+SW/D6ICuexx+5c6TW
6frYDbMsSuhsl8NTb4CP5anuH3pbxPdjoOT3XQZeti3ldqPU6pdRC8XKbXK13iQbU5dd0+EGXQud
eFreBa1QgnOlNemrhyvjZyvncgY6Le1vf1r1arPDMYaZjWY7iAWEO6YY+WazW76OJFEvZFdxBuYN
AAM/s4css8A4n1Q/DZK72KyC1yQYxKlzuqLaGRp21gSTGGZYlkTA1PS864p0hzDA2O2jSBmxt+yq
ctyP7dC9cgd7KInFRWzuxhi5KHw4ywEldxpgKDvVBbbEgaz16iYDbRYiqO6oxQYtDwnfDUDh9cqJ
uwr71PzJI1FfoA3HG3Ba/jdTJu5GxMcY0GPfaOQBfYhBVxP1Q79ybq5eBURC5CyQMKZ+DW1pdrKd
jrITmL34nIYieh7qSNrnmqdvbTO3tyKT4q1kFvE5UKu1ztfCFOn7T0eVlwFV4NkU0wjwOpgR31Vq
/2erxr9rbW3nXN0z1Jto/kAkBmx7DdBQwYUpOHa0JwOHWRHAJh4xFzfwUtd0/LFvb9PrlaQZDM2S
JhT8W54Hl5+sT7V25Fd4GKBanr2tkRL4bWNT+7uoLO1Da1XG85iVOB+F4SB5/2JwTBnJfng8c7vN
BjdQaxiLXo7OsRdbd1VoGViWWz2u76M/ap+cxnbinYhS0MB9a+Yrr6KldYZh4gBRkVU4wbOoWBMr
szQ1FDB+lo+EeerjuaN1LsZ2/TZWhLRy+82W+o9wOrP8R6Vi+j1vTkc75opX1WHljmb4aFVfolTs
FKjVke9voH9tcZe//W1n0W4akOOIPsSUyF577AyhUsb0X/Ca9aiKak5pum3uICMVZWs45HmI/89Y
qJPxRuf4X/EUo0pTCssu7JPmjFulTV4Tap6YFz8q+Mvh5Phz7LQ7MdYPlZZ1G00KXm/PdV7p//MD
oJFDN6FYdt0fNoTqwaYx7FNTmvpXKyTUsZv9ySzTL8IfTlM0n2s/Ch/Zi8VXy3ek88jnWNnRs6D/
51fQSZnuGIuG1zwwmWldpV2rJOehD4KjNQK8pfBPV9yI230ZpL47Irxye+qzffxnTLyaaOkCnCFr
mQVDXYulKDIQ3mk6+dDyUhFdtuHsbEzfWTkySzuKzjGnhWgxqd1ebmEt7IkCvZSc62ywz0Ff6Ke2
lHDszuRgpcyzMBQ8muk5Sqzl7TILtIIEYogzFkx1QmqfASg1Fdc3OanXXidrI83WD39nrRGRKp/a
1AixP8MjpPk2dnGkb2q/lYejEw94TCZZ2Hn7MZJVusDYdjqHUU4xYbEltYUGV1raqwbA+jUb1O61
FGW9phu3sLcQbwK5RxYMk2veVTeEl3uJLkVnXTSvTo0lLIq7yj7xfWVXJlLlml3fryzOQsyiLqVN
7xi6NVcyVqnT14oVZ8Yp0ZRtFeEN84GXWa/8HSloK69KTixN8e1w6uX+Ugu9bfC9kU9JK7xPDsKw
2nbsUg2LIrxhvtlSGN7BuS6+3D5B0xd+U46eThBdjSkFxycSsfjpZ72JzBYMA20QVe22TuJvKdjR
rSg7bzvYY73JRd7ubbjKH0QodFx49Pcz1C6Hnz7Cm+G9puDLtrV86npfVzaNGaIWUKR+6r0P0DrN
kyCB8CfqF2Qd82RyNBA9i2Xc1o1hKGnIGMnBTMNu2znOWm1z4VAxFK9AKnGs6zw9FyJoYu5cyw2M
JlD3QK/GbKeaEc9C3RuMtbt8YZ8C/KLoiL3nxBqdneFEZE3spIXkBqadv+RChB/SsK0/IAlr7vrC
yb+rlaRsbQMD2tt7Z3lkIKHAkjGlnO8dNUcYM9ASYDxZIt9n9jh+UsZIefEBmj3mipH+SpvKzMBM
hmtEucWh0dXiu/JJUQi43DfqSFM16wLPNS1RbMsh73ZW6UcfMurXd8IJs3MlhmrftHK6hp+fPYP/
s5P4wMgKU/oEPnA5dOVpvlRYFRTOoHvosU72C/Hp9sIuxII/pXFqY0zvCq0Eelgia1TaE1Wg6qvn
0IQn3UGJu6i1l6Fy4h8Y1nYrkWBp27Ir5ckykGrqvFVSNp0RkeMELlpBZ78qtI0SpTvKq2saFUuz
YwQ01OHETxX5ywVkM4/jOKTJOQiFRk2up2u69WpabZug90Hot2otPVRVh6/W+9f17cizaNNHVuQY
DQ1jrHR8BJqaDG+Q8NhyMvP+79tjLQRWakn/O8vZDnUSMx41GvEumeoOat9HNMseB015Jr4f4Lv0
G0s0T521po62uLoINiPXzGvUmHdoe4TTw9HsJNe0BXj9Ihw/hraknc2sDA7mKNIdWbi1El0X3mEU
cv4ZdC7hrA94IcdjkLhe86Pz7nxNPkrDaziIFXDQ4h79w42nJAjgfbZ18lAe0rZWCrctCeLp4GZO
/tz2azzJpemYkxgb3TyeYVfRRRr1Rh+C1m1s1d+ocbiDY5ph6uHImbKyJ5fCyZux5kIK9uA5fdNG
6Rl+RbXzSFdPRhr17yuD/QlaVL95JkNhRdpqthtz30b8o8oSF7T4xg4fJCnZltoxlIMPpv1qtmsd
/MUV/N/x/qQsb+713A/83kbP203taFvrr+aobKXy97hG0FzaEKAUKYZQ3XOuYglwIjNsZPRoG9Ua
MR/lCYCHfVZEd2rRjvL+9pleGA00PKGRS51UZx766wQ5AbmxEdit+6Muyaeqas5e0xxvD0N+Sgic
vcreDjSXSRaVYtWVlpinhAf2c9ZG/V2lIotupZr/Vwkh3bWGUC2OldXk0aFWpUA9jkVXiruotODM
yTEIn/ssKruE9lTrQD+Vst7bDUkqdfuB//W5lyQ9OEhxmd9hDt58HYzBA/Dre6Rs2ZCb9qe8loan
cEgMSv00T59GeLyTZrM8oMypxx+gpKrKbhw1K/lQZHXVH9CwreRdK/fxCxQsJNPaQg57oN9x+QBR
yfglWTVQ2Lpv+ugot3L1rKUeBQgtlCv5QH8tDtx0KKRhSxO1waco1QaKggKON/7HRTUc5CFp9D3y
knq/ixUj07eBTAPy1JvR8BS12thsmKJxcsI66XYONmLtPqYOGG+KQm5xAi9kMzmWQ2W9lKkX1dtO
SQz1k90iwLvvujhrMJ90RvNZ8RJh8Q/Umr8P+h6Urdb4o7rvlarxt23XtvyTKarU2xj56BeJ7Nzb
kYUAQXPi1k62uR1b5uTZIcwT70ALbcwix5aSDnTy2DSYX+7UtCu6jTFQCd4FWi5/FZk6tDyX8lLa
233QO5tG5NJD0+lasxucTARbKTKkX56pkGUrykH2/GJHsTQsXpTUVnqkmDMp38Sy12BkrVp4rQfI
wycbVQmsJzHK3ovBS5j/Q0jtnRx7+V/GWIxPhZBA7GWNqXYHh4I5DHE5CvIdcs9Z+Ihmh2dsjFSL
jjled2BHvJHHZBjh67VBGaVvN5po234TFHXW71SU86LNaA6KT70lNYtdGqcQo7XKV8MNDMPqMQVt
9SKluDDc5dBMrT04Yx974GoAY2wjS1AfkrBtrY0Zh2TzWifC5M4I26o7tvCZ432njH2PWWhQ9R8L
RW3xNuvVLt1bVmuYB39w2mbjWLkebkOjQP+mG5RyY+ZqxZlJJF/ZK4mQ8KFGGzjaF0ZII0vPZbt2
LYQbX4tW4CEDbzvxN3UmadhIZR5WpDZ72tgSBsSPvE704YB8R0bBrBNj+ehUzRAfRzmurWNKcJA2
wQADdQPXOXhGoK5G1ymRffP9ZRdKLoB/Ta4q3v+zK9EP2r7QoqhzPfuv0T5lKRZjZrQdhmcr/bwS
lxbCEikiV68NjmhKVi9fbhQyoyyLDdM1E6s95WOibmJfcz77Y2qcUMPHld72vfs8oRrT0F3aaIVv
7CvaASuX5jTQLD5e/JDZQy40k0Igo4IMeTIoxzAe8K4MOwru2tju8yT24LXma8pDC3eaoxP2IdsB
KbrS53PqVphKbtau3XXeUzFkyp1TO+kTQhfSXiEI3l7thYfBVOInrwJdAXJ4ViFuEc8OGwmiiaQF
5qe8LIZ74KPqyvZZuNJIHybjEhJxgDGzUcAQpAPEwtHt5KEZPoKi0SDMVqmwXvzeCVfqdUtzmtSQ
Afrj53BVUwnyCFivT5RX4vRbqou/aBSt5E5/KueXewNeBHQZHJMm0cv5U8eJrFqr2BZuGyf2q9fC
ntqZRpPFm84plQJZ4sbCDxycw0uRaJmyUarY1nd1XMu/Y0WqEIIjTpU7JR55/A1x1ft7BRZTfGik
Kk22oyJo1SmjOv6sHZVKGYxzH/eeuukfAPiCENUiO/kJO6p+bYxS/8RD0+r3aa7Bm4CPXCO921LK
yuPCxqk4Sr9Io9eXu663nfcreJMhoyPDcaW1DS/l8sAqqSjtNldbFwseCgLFT6xjHgNpzYPkehMx
jE6xElVOdEznTdZGsoymHwBnK+H4KYiUowWAEf3dlXrD9e6BHQLRgVcss6ETdTmbRDhZlyj66CaD
tesN7z5w5HcnGCA3yCwmyA3/Nd88YxM5dsHbya3KA2ipA147W+x6VyZyHb4Q24IGQIrGh7li7dF+
7CnvmfFZGsaD1hXFWcK8besUfr0BfKpvQoRaj7fDyfU3ujgW8xe5H9klSlCyd5K8gq5orTQDZpBJ
kzwqeW79ev9g0JzouuvUy/lgl1+q7GwtlGjFuqEHuNMIj8EkSt7s3j8KBXkq5XR6QIHN9kMfgw1P
EotLzwCMHH026nFTBy/vHgSIjUqnDKgZGf0sQKZy1vtNmCIR2fg7Hg3nGMkZaohrZbzr2wXhV3nC
XFJYmphql0tmFSYaU1oWu702bIYw3Bo67MLmA83g/e0ZXY90GRRmMzIhZvR1qFonEWAPaGh3gEFe
hN/+AJL57sWjYj8RukAHEoXmfcYoTlu7wZHk7FVjcYLCrr+kiHZt7S4YHm/Paik4UMsGggnK9zo3
C0e9zroIUavBM7ODquao8ohMvLs1M4nz8gaaOkFUPGdrh06BiUm6RGurMb4h8PYUOv1TkGnu7cks
fCLWi/gwKWNCM52l60qva20UOLqroonyZGda2W06ww//rmK15M0Nw2MNH7I4JAKliIqDTr963Wi2
ZKaA8CLXinRs5wY534yKAxN7+FgDNrw9v4WPNdlFIi6BlgAd/9ky8oAqy6yxLDqE0oOQ2y9yO65w
TKcn4OUzgFIJMQjVJgoebMHL8yRRvJQkUhDoCWpHYyH+2Kri6Mv2ucFQqmmsV2Hl2UpgXxAFvhx1
WuU3dY9xVKCH+BVc/tYzSIgk4QQ7o2T0RB2QkJNrEZVfZLtK4+1A9TzdUDrPH+U4NdEG9jrtwc+8
4d2uPdORoIkFZHx6DcxzBMkx4gFNMenUBYVr1uVekZyfyLmvPL0WvurFMLNXeTYGupAKxA27Rjvq
ZbrNUnnllE9fbf5VJ06IBRwQ8eV5Zc4sZRmPyhxSW5w0J7+wnzCH1P4q1dBYaf8tT+afkeZ1OS2n
G2lHg+OWI8nOph81CVtRK2vfa/JJiZ8WBi4FU6WRyDxbtSG0vLAHKX4OO9t/8pQw2TcRZmJRjJI/
xP81hPjVElqTcCugCODDqAzOofeSl4s+S6TGNZUQDQDj3GblqXXilfRlClEXX4phDCqoNh5maM5e
NYcQ0IisXpRu2bfyNo8hCelKckyHEudtBC92hVMbOymDj0H9KVg5iFfRbBqdHhzkaLwlrp0L9Ryb
P0kKsIkK/Ic+VGloy0V8bwu13pcDPpu3A9rViw5CMShx6G5gBGAATH9/c+47I6aP+j+knWlv3Eaz
hX8RAe7LV3I2jiRL1mr7C2HHCfd956+/Dx0kr8QhhnCugwABjKCmm9XV1VWnzgkKBkl19I2kWn3O
vNB0Mj/4Q+lEaP0sb4tJ9cJBMYnTcAaYIyP7XsTQXGrFItN005WSCb7YtqqOs4jO6frCLsEls5mZ
oAOXmac1FmZioRVL2ngMv5mPRmIcGYRxZt0cdGhtOgl2FytML34bky3WxRUH+gUzY2qDmWwu3Y9b
WlfDAECri9xU6J7CrHP0HtVnT+sdmflgW6yqsy9bJ4906fqSV3wHxlj6blQ6gIYtXzNC25VMYwII
Nnqgr+lhLIDqysfS+nrdzspBNLHBBc/BVy9v3GoQ/KpKJbfN1dMEIwGknbsA+u/rZlb95J2ZRXzR
giwLOSH+uUljUdx3kqcLewFl4Y23/dq2cZ3PcDYGlC5keUo5CvpWB3Il17de/FOmtKlOn5Tht7N+
HNKCgYi4CUkVR+6jXzS6ycSwGJknZuEhFAHCV/yldrlm2nHrtVs97ouDDZ2tQTMNnaGZhH6ZqWiD
XvhTVYfngTuacBVE9GgCar9TKe79XhP3AYnvxlZeeMYvo7xBKWOQHC3BCkErR01oZgHTUDKCKlAP
8aDaq8MW6+iaHaby2E4Z+NpljJYKnkxdYZwK6Y/czJy4pTsob7Sefm3Rh5sAqgXiFH0nWGqIVYtk
lu8Fe8Q4NK5AJ7SNb0K/dcowtL28fGot8caTpU8Zd4RZRDejGd7K4rRXKT5fPwbSRTz5+DOWD2C9
zQb0r1rrJASAT+00lCin+y3Yk4Ad+lTVijrZVq6VoW3Jnfxixar6MEQD2qJWyKP5VJSimdtJnnt3
Qq9m2s6odKU5SYx7QI0UVn5FP4YycyyZ9cYeXpxhLheYoWDhoCAIqHoRC7ugVbQwlVXXjAThreBu
623aM+lWheXS2z/akRdny5sKZZIZZI+C4ZTGfypS5VRez1zVY2savxtnFx9ksaihZyqah3TiolLh
pPKx9rOTUCH0mD9e//RzhFs64ByWSBqBaF80CSc6n3ovGQHd4mFPgclJqupWi8VjX+uWowfJfQnV
1cbqrm8lecHHrQwrCJZNwcvQBGRaPBv2VoxSTSwneymvb4XId68v8rqL0G76aA+CwDocGi89C1aW
ek7SxlJo0zhT2o2FXQaN9z5C/eqjISD7ppLJleL60VMZ6o6epraShRu31uVpfW+FgP7RyjDLqdC+
YYAlRgun/6rUD4JwVv0XLR5srfiubA6dr20gIxoU/hDYnnFiHy2KU5ypct+Z4Kiy/G4UYrqF4SZn
wdq65sSUtJjkgpmMj1aEsBaC3ENTUUvUonRSPfCyvTG1Cgm/EQ7dqaehLRymINV/tI3l588dBe16
46W29g1hBZn5P9H2vajD+17RjF1RQpkFI/wUf556Axz2FmH7lhX541otw4sb3zPDs5j2vrobRsGK
Dr3oG/DUhKP+Xxzz/aIWiUHaT2ZENaB2E1m6DfrppoDgQo71jYfN6qpMFHAZC+UVtbycp0RTCSaZ
5dZhvJO8iXnv4n70mt996RLy3zvK4jxn0MLQHg7E05QN+SH0x+6zTh7iporQbSU5q65PFwJQG5ko
pE8fP1Soi6EkJmZ0pkhQ21lcGLdm3devvx+hqNL+a2VOIN+9kQBWgNSFfuQkTkkMtUNTFnYeBNXW
yOfqB5KZKeXbQCi1BERmgxr4PnB4F5KdF1OIje/AyoyTIPtb7axVS9zLs9gDfY9lzZbeeF6FTWWe
mlQebTWARirJAn9v9VCzXN+8tetEJ3/iNSTyr744S3JvgHn0Jw3hiHbcIZcj3Y9dnDm5LPWHatKL
k5/4Wwf4IqXHB98bXZyoqc9Un8FdqA2MPnGaQjg1owp+KELds2ee4PoS17wQZWJiokS1+ALIWong
VA2DiyXSYRVlwslvso3EetUEuC5edb8m1BYLMgp6bnkMX6o5aWcEke7pF298qNU946UGgJPK4uXA
8Si2rdp4wqmUn0flC/8F0M9D2OjH9d1aDtlRKOLjzEOUpO+QqC+dL++0KgwLQwC7nyjtjQ9n92ub
UxZxEni6BKeiVvZZF0s6FUGVVOGO12413XSwU4HwiTw/OEWSLwX7TivrZ82zaFIGkl7Gx5oi1F0x
TTXQ97i4jdHY+0RuCkFnrGWpdabBLlQ3gcFgM1xG5vCQd2b1CQGDurF7eo5bucDqlpoMK9FMos+o
L+5MuQ9DLwNnhG6Tn97zE7Nd11TKfSHk+UOgNsqf17d21Uvo9cBfiXSXtZzNYhqqicyRVkIQk/zn
sWzZpr9Rnl61gRtSmsbSxeO/t+J2Cn1JhozFvOHl9MzU3e76MtZSDX7+v9u2iOpmVmdZmiSTm0l/
+aUFxN5706mjSCCrhEiwK1F38kH+3Q7q7JbvrC6ivA+/aggGRnDFumCiX2ktYCCxod2OkSi611e4
5RiLO9LyU6nPx8w4NfVzOTDgTIW9DY6DEm4YupzxmldlzaUNOtCMSsx7/e7usgKrCTSJKbIxsWZy
rcnS943fwo7fphSJzwPybkyPe8ltmgTxUelD37BDhtRurAKasf8QY6iAzHQ6QBwuanKtMYBKUmd5
UgqnCjPrMQD/tjmlwhbOfs1NKX9AMAiBDlnx4o0mdz0i8a0AhQig0s5pqkmLbNWkbLW//imXE+u/
wtl7S4sLDqrEDm7GPjlrYdS/Iquhv2a0q3yH2e7sE5QGsvekK20f2mKW99Y+pfebn1AIKL4NMWSY
fHxrGNzJq5rbPBajYeM0LXxNB1CigJ2V521HoHjJVKyKVTCCtgzOXt7nx9TTa1vU0Lxlrrr7VFty
vNF/uLDHwYU9HNJSGs/EosU5ivWgTzuo5d2xUXelb6Ova/ulZvveRiRaJDEgED4aWkRXYiqMFQqH
qIWhcsdnYNigaRLHExrhcP0jLx7iF6YW55V8OgdMIcWuitQfSiMHuPSeGeC48+r0bpLHg+eXr/8/
k4uDq4pTDUMwvOVNSM2k0cTX3BvOstG/0eZ08i6/Rchuw5cXh2a5zCVbRuxX1OZHxA70KKZk0w/1
yxAG/un6yuZf/q6q8bcVjj8TajPVw7IVPcWtWClT1Z/GsM3forGOns1eUx8KbYKpUJ7EeyGvAAKa
iWaXirhVVFl1m3fm5014FxFjXyh1ES1hsIDJ3ZSph74WX6mnHK+vcvUYvDMz/4x3ZuQMFFyXdzBq
C7KAeotEu6ju9fsqkUsnKJjOvm5vGekvtnVx7jKta4a6CPVTnhUH3yv3WhQ9+GN9Gury0Reab3o5
HCShOmcpJbL8N+Ub/zYPXIvcgz+kBh/Xq6nVJGW6lLjx6O/yqLKhyjqUm4Ofc6J74Tz037nU6HRA
xPHRjE+3HzkJxTsF1nF4KiffifwHUSTEjD+b4eUlDd2svDOnXVH+l3DzzvJif9Ohaqwublo3yaI7
aTAdQS0OHM6NiumqewJp1El/6GQvp5n0JNT91lNbV0uLAP6Tsb5FFjdyh1Ha5PldDWvvbC3CWgoL
RZbBanHOMrUfHKETjHBfMOdU2VoA1MsWwiB87AGgPwyi2jyGPKlCUqMEEEBRVcIXIZHCv3xIIZ8b
rctbuzGaAfS7lHSHSE/Kr2UpVn8WVJ/drCnEz2lv6IBAsiQpnFCQW+5ltRG645h5HsXN1vPzn7Ka
icau7jvYVZSmbQenkRA0t6OU2bg+KeqfZT9NX1rfeJFy6EPDwRDqHVeF1B76UDMqRyl0r3EofGvQ
k1aDigSCCReHXWYqwPRxEuTXOPabw1gHPCgYjm5uMpok/caBXNlchjt+ESVAhXUBIerkXmfQUIvP
oyCY2q7XusCwRTlR1KMyGOHNDIjpbE+QijchKeKtMu66H0HgAn8UqN8l6UUZq/owmVl3ssy6s9Nk
/CMPq9YeGnnjaboa6KBo+cfQ4lyUajalcRdNbmh9kuj6TFAkKPobkpEbyeN6hJvhWMzeiRB5LK5E
r0HhU9UBgea1acrHZCizb6rUFfegguTPjcQUw4lnXKvtS08CAjvAnTFPn0fyY8anCjcCwqKy8XfE
o/8544J53F3U0/qGD1zwTBlKt1NvmSC1M1mxzfoZ1b2Nta/ezO9sLZLM1mJsdJBV3/V6WduZqeA7
mjHUGyCx1U8JBI3OIXIQF0QpHoy+cWJBCOHFo2cXYX1Sg+qli/2XrrM20sS14zFLfs0iHYS5JdIy
HunDT6IqoN1clE/amGq7NvS81OHTei+RmAsu90K9UxLhN5tF84fDf/5nerGZfuMLSQOcwx3Vm+Y2
rR4i/ZuXAbb46/qVvJLowKoBySBcv1Q7lmC4MC3UTDDi2E1EPWRmMxO4EIPoMIxT/mSmWr0T/SC3
9cp7FUe5fr5ufcVl3ltfjjZG8MOnFDZKN/fEhyZo4GwqtmBjqx/xfytUFq8sXWzjHulxRm8bdT/U
om2gzThH1WRA1tQTDtEWOmclrBHLgTGSOsJruGxDTLLWKZD5dG6l6r4tBczSJPJTYm6JOy3hI7+c
ZMYBU2+jgnHRBrPGYZRNmh6nQinb1AngfnpW6qZXHJIsE6k8I6lUSJ7kUnPkegKOL8eK2hzEqgy3
GgQrkW+mhNGpoJp02C8G1seuCphkH/2zNnBV25rOjBV3Cch226zKIbG1CbpYCmqC/KUupvrWz5K6
teWI+fpDBsw/2shul71xtgciJ1CQgMnIiaj3f8zDJDHvK733orNY16Ntws1+X1dFYWt5KO2K1s/3
FoCNE9NHJdJwGr/Fg3kvLuo/RVpwtuzXnn3d39c8A/Z9Phenm2bo4nawJqMUjM43T4EOGHFQTn0r
vZVp+vv5GTUFntPUMWbagsXCjQgxUktQIarKq+ag5Do1SX/sP/tmG2w0bNZ9kLc00+szAcSyUlp3
Ztwkhha609h3JdMXRgSnU9ocY1kOdoMPQ1mhZ1/Feih2ZUMzWurb4HR9W1duuV/8QACKIHQhUn/8
0KCZRMRolM5VR7IH8670ECysewAHT5O1dcWvxROai5SGEJSahdU+GqOOUVd+qM51scz8kUSD+jnv
CuGvNA6EbmcInfLmjwp0xcz9JVsTRasrRauG2uYssbGEaFLqayB7lgvX7ztjZwyoaAmTC6MZ3Z6i
/l7E/+G5TXoIjIUmDOTIS+xd6vtpn1TzdRsO/rEFIA6RoWZu5KFr54IFsSg4eWao38c99VrDBE1M
/SeqxPK2ULR0Lr2B7i3hAnm67iwrCYTFVwPihDGE+BbOEgmdmvRKGHN1M9hQBI4szYw3B6nd4kBb
tYQpYjOVTaRYP66q7cscgSpTPNFth6YAygUHGP0hN8CAZ3XweH1da66hEFkQFkRU92J+2qvrqbKs
FNbL+FYHOiBod0P03eq8Q0n/7LqttXubZj7dpBmTdoHUlztdSuUoy13gu9JX9BosV9CT7HjdyuqK
ZoArg3EE8+XzYDTEPp20WnWjJq0dpWtqJ8qG/j5Kc9WOovRH0SSte93majwjF//X6PxR39VE+hR+
OrmGYKZr2+4zjbgfkjz0D75s5qXdUa01baMr5EMkIg9mw7YRHYtMTN6u/4zVDSYF5HUtzxf84kDI
UplVSlFDzyrE8b7tDP/e06x+I79ds0KniykBBnCQLF2EsjGKingo/cQtEcE7qEVe75JY2RrIWjsG
81DrTLYFQG154FKvH6e2BoNdWFr4KU9SGHsyqTWe4sALv/myDhvK9d1bCyf0CEmfEf8jB1vs3tRp
Vlz7UsSTR0LGcNiJpWob4rixfWv++c7MEtQy+FQDBaiRTolo7iVNOGhGdK/I4b4HF2orFvpw19e1
tpMUJGGjA9XKMMnie7WWkvbAeWO3E4tKt5Uh7h79LqWeEAtMctkzf2a5kUsspy7mLErkvpudEDgL
wIyPB6KeZtkTskY3mpSdGXgHMRT2CV3k3tKOhVR8jvXpgN7XXhTVXVuLd0mS/fjddcP3TnOAaj18
YRfjJoPYI5vhdaXblsmjFlef5SRsINAvP6nDtFEquPQdrp/ZU5XZInRoH5crW0VK679J3UGtIciE
MFW+y7WNZ/mqEUhkUBeDkJNg89GIODF+b/RF4hpadZzUu7Ez93r/x/Vdu0xUSMiJ0gBpUEuk/v/R
iOGlLTi5vjtoMNO7Cmp9TpQITilkjjildwKwDV3YEk1dWdkHo3PIeRc+UbeL4q7mPRmgNTAwL59m
9W7awoZcBi6WBl/8LG3LV1p+pGgwS7lqqoxhmNptQ+lGyDalnC8PGzb4Q2eKKMJgz8eVGI1OpgnR
v0sfXPG/NQBY9eybtcnYtLpjCKSgn8BtevEC78q2kIsp9U6wb79Z1YR+pPdWKMPzdW9Y3TLqX7I6
E5pdIBpKr+xqehqVm6WBsi9R19npUdIfrlu5kPOZQxOwNwIGUAeapwun8/XAqvwIHZSgHbTAsfoq
/Vp4gfZTDQN8DuTkrZk0yYOCdu+zWqlKtk/HFCXxrG4LciM9jG8bYcqiU1uH/bRrBbNpdyQHkfTb
0Xv+pSCL5k7vJctZp2hSZ6RZ5DYlFNW3Zlce0Zp2PLJobSOGrrnSbIQxFvA3/PPRldLebMSwDVq3
00brqJXZtFcqw3xhRAEFrMLLNr7C0h6ITqxR9NMgAQNfv3BdrYNmobHq1FWFp3x8SHQDRNGjZ21h
Ry5e2LMhbZ6vQMOBMdTlQ7PV8jSaAiVmrrGKrTvZaJIXfpIBLZFf5X+1SRncGaUqFjvDa/KvsZaA
3Soyy/ukZSUl36LQc7RpjGRLFWd5qH79MK4uxOd+EVsuij4ywAF1SGPfFQbprch1J7X0w1DXG5fF
RdFjtqODWJhZ0CEuWj7oNaEZrKmwxlMbhxK6aqV08qK0PaBN1twYahjD8xb6L4xrDw5od+nIC02B
XyhStojfluf71y9hQpe8ABkWgGMffYyByMIqCik6J+FELISwW31qAr0bnOsnfM235mFq3i1zUWVZ
URa9IAGXWU9u0ZZI8RiKbfkk5k1SfUN06Xjd2NpnnEvXVDFmsYJlImfFXgSPXTlAoKkfhKF+yjpv
Jxb+RhFjPg/vG3bz3hkUPynzysBrlm4sNY0RS3EQnote825EVS523ag0n2DWMR4huDc+jcxefvPT
QTh4WbXVBlle1L/MQ1fNLN1M8Lu8qL24gAp7HFrXz4T+mPpSvVcKLT+BK5JOoxV5uwByDKf1B+n1
+v6ufcxZf/Qfy7NTvbutBVMfO7pbETiICrL++FmAP0+R4k/esEWdt/Yp+YYmCLOZS3jpNyqUVVk5
GJmrToIt9spPPfSOeZlvlIJWQxJvDF5wQDs4l/PveLekUgdCrPhl4zJ4T4Vvqv1WYiZSab6Khh6g
nOh3g+RYuheo+0jven1feGaHLlKvW08SRY7U0XKt6txgmoa369u9sgezg0FsKSsQdv9iJnv321rq
s6ECMs01aqA3an1Mk8z20+n3T80HM/LHLZD7sUnMAt62PPaz+z4Xgs+9l8i7QkWT+vqKVqIOUsMs
B8JJgsEy/iWZWivgEiDbSMRQc2O/GHtH8MdNIbCVrSNB0lCUY1qMY7oI6GPXx2XiW9BRdNke0gpn
Cu4gqbq+GuMyDnwwsti4WJWDqCnb0Y3G6dRCquClw2Mr6zeTopzMMZI2dm/l4ENVAhKJSwQuneV7
rqhTqODEInRrUsNvE8A/x+iR1zTH8Jmhu/oQl761V4bMdK8vdO2zcQxkGPv0mcpnsZtanmhBS7EU
rk4peOzqVLdjxcger1tZ+2YwlLAuUiyEMZZX0oQUbTVjjVM/UHfAOsrjkMTS3SSO5kYEXzMFkQij
pTPe4mJuUW8MNS5rCAmKDiI/5Uuu3VKstq+vZ23X5rlIbR4SI2bO7vPu+JJUaT4DJKNb9VDkeNIp
ELsND1xdB/c3BqjgX0TJspt6qLfC5Nypan9sM719TKLxRdMNYWNKZSX0M/3I68lkyJlC6MIFOgH9
sixFCtir+r+8cFY2rhH18G6NptxY1Mq+fTC1OFZSHZDsxc3oKq0htE5QZlp8KApL3lJCWF0TX2EG
EyDUtnTrpDdSPbKswAVRaidBC0XaF0VHmC7euDdXAoVO+WV+O8wk5suw1+hTST0Nofi8TfyjamQZ
xN4oe9loPFg/TKvtdtEgbhFOrYQLBsAZb+IGAZO2bHNIoQVOSzFTl2xmb3TDZMM3uDOaESpFepl9
QkY9oIW84fZruyrPvGzwIcArssyOzD6G2IpmxknuAayXs7pPHZrfuCV98j8t210/ZStHgAL2/8zN
u/DulNVj2GiRDxGVMkUniPBnoZeTWW+1cZaYWLhsKO8AQ8dXoGq4eLvUpeclJaWZU4pcog65YxQ2
ux4BnztfDrP6EMq+8Da0bZmRw6seEVJPqk9imIeRo1QgoI6pPhSR3QJDh+rSqrSt3tpKWkriS4GI
QECxaPlsnCxTaGPkJ06Kkn7Pg/LEBy53o6Y/hEzNK17/KPvtPTJevx9MP9hdfIEJ8lKxL9CiSUXz
yLV+MJLmaKlb5f315dENJVyTqi3bI3kNitOXa9GFaWEKnGY0/RBBoUoSjmNDprSDLrU6tvo8RiIr
DRyaTJp6W9694m7vk6VlRy2TE7PLfCk8K3Flvk56BgaaAfEHIdG2uiYbppasJ5OUTjGSKQKo1cA4
gu80Zgbw/taf2q0Lfi1UzMn2P3s7h+R3hyic4KcfgyQ/T6EOt6YMWc+TkQRQDvXUzXa6YPWDS5eY
PlvXmcrL9SO8Fh5nDksuZIgIL+DcQY6geBkU4RkQK3gAfyx2xeDFR29A1yK28pdoyLdq42uXDLnU
zJJHt+ii2WbFyQjnUZK4HfznLxHWkbXzt6rDa7EQSQcJSTmm7i/6Mg3Ao6ZGVOhkCreQB4sQSlSB
Z3tQkV7fwhVfmUkYqOLQogSYt8idpGgSlKKlbks64uRC5ESNDo3iVtVgzU949VLrMiEguZhVNQXJ
bFKar8zfJ0+Q/3wuJOnPNBi/GFCb53LjWt0W//eaSWoH8GBBValcUOFbXatEkkIxLKzC6V7sK+9b
5iWpnRhGcIMwk/UNJuiAkp8nbqTbay5C/RNlKJLEyymDuo40LxFi0a3aCpomCFfOWW2ZG1ZW1ydT
TIAgi/RqGdasNGnLqEDBRs60sxq81vm+EMTD6B1i7Qtiuf/BUSgrSiqshwyRLEskjJ3FcDp08bnu
xfpTwSvF6dW4tWGj1p6v++TK/hEqqTFBrYi9pak4ZZZVtBhUNH1VZYhQh4sSvr3ff5sYGk8iHTaB
ld5IF04JaoKwJE96bCP4eUJyc3d9IWtFAsi05scPVepLmiarKuh4JpHn9uM4gD7PZe+n32pJAtvO
qI/2ZEpTczugCBWcfAmSYjieVaqI0SD0AHb5v98k5kVye/QCeev5vhI94VWCuYbyOfCxJcAkaQc1
K7sgOrcU28sjTOXRZyHiUTNJoYkIVhlJLYQHabCFBl65kCFwoBZEzRSEyfK9RhupqwXNSCntDXeh
F+wVKwZ6qJ/Uon+OPfkEXHqXGsrh+tdYiakQLENjSCYNbm6ZtU8xs/pm1RluXBbpMW3i6XNdzgTl
cq/uajjdNoq2K6GV8hA5Ji6AKy+XOXYtM5gQjrut1sFA/aU0Y9vLvvz+oqirQaTMiZkBeh8v4KpD
fiSqdOMUJ4FdipOddJ9Kaku8fTYCwAVigUQW0TEuPqoi4N2WV8Xoh72K+ilAtlHOv7diZ4GltmrN
HgatcXWY5E8iWLb7UAviQ5k11q3RNpuvhLXgwKS2pDLJN5cTFxcWI5cj7QhJclNL3McTeHVV+np9
T1dNzFAanbI+XZSFiQFieCjikN8GQXf0CxHUurTxKl45exCnUIblnqCptHzYxX4SRurEZ7PEwFbR
uxb7HzC62Vb3vaj+ur6cFT806eMrdIEhEL7Ikkq0LP2gnQwmC0X0kvJjrEmfeG5uHK+VXYOGCB5k
oFXway/DyQQ5exo0YsZV3v9o+/TFt36TbGZ+Sn0wMZ/wd9mmOHYS784a4k5u2Fe/QrvySHD3VKjw
6YDvM0QVtmYa15c1T2jNffqLy6gUUrkQSyjwKPDq0EwzDxuK/cZdvvaJ6B+xQDAycKYsiiQy8nBC
LrfQ+WnlMWmNO1Er70S5fLvuCctx818biNdRFicoEZMWdnoDpHfTWRQCgSr3blXurMb3HUWZyhsr
BJUjx9Krx2R/cgOnjx0FfyFwec7iWm1OUMCaglOIgvEGmEcRwftKsQwyIveCG8ixQ95wserJtows
0EFDV0KAXKnsBaeZ6lI9JGgYyG+Vh5aTAFFmwlBUJren6ytc2Uh4n8g0gSNAG7qsdFq1gGKDOVgM
1b56kbrL5OJQC83G6V21ApcTAQga/QtyuXGIW91Ife/k60qxB8DRHtE8CM5m0hX76wtaubRg3aLI
AxX6LJW1+GJjAvNiWNbGSa5e/fRPSH4n9AyoQf6+B/KomclqyfHoHy/uESTc86kqgfz40WiXwp9a
/xibW0Jxa4sBN8STDWQkiKZ5X9+d30ZPAQu3U3yWlVZ6GNAMdmCLGPZRM3o/BrgyNzZvkSLPNZcP
9LGLRSliFo4jjMbIFUvirpcqVzKi10HT9l0Q3k9DeJ9b5RZr5cI5LozOP+rdIiUtkKF8MYyTFDJH
JQNAsAdgS+cInN3GlbxIpC5MzX//zpRg5ZLUaEboWnXng4SPnwxReOyj5IxURmWLvoeumf6jyo2N
QLIIin8bpk3ALAD5OcP0Hw33+sD1PNL2RuUExFscJkf0CbYSqGXX+28zOAuHzELVbFmITHxhTHLK
NYynDqmtR4XT9OW5UGuU1Ogfpu2u6ptzk+dHOWh3g2JsvY5nB3nXsP31A94x1S4baVEn9kPK+M1J
R4pEGv9MU8HuzMLuUP4S1N31o762qUxyzZhhCDcu6EfjPDZ6NEI6N8mzh65XEF6Rt0p9a85J4Ac0
M9MB8AE/fjhPqNqWpijCBWqj7zUI5PcjSgmn1Kq8jcP3ywkuNo+vNqMxFYiLF05ScVdLiSoDPuMZ
/FlGUIE5GKZUBhuNHormoagVyUkbUXO/zStR7xwoO/zY7iRhUI7xKDzIVN9frVawHLUw0+9dG6FJ
RmG4LuEe9HqUET3Zi/booJfZ3g9QwDyCfk6/X/8uq07AhTIz9xFOlqRsITlsA4mO6Da8Vh0oHSW7
GK3AkfS4djqfChPcLcFGPF51hndGFx8KvGOl+GJfumKR/1E18k/oY7aep4tw/Ld3mxL8pRAtzcWK
hTMwc1aXFSR2RlD9LDL9ZiCYOEP3LU+Fn9f3cC0SMxX4ryn5o6k69ttKLeXalQczOHY0QI8mcrQH
VODV1E55piJrV0sOZGnKxk6uujycH/9QM89//y5I0pyv0dMrrFOthB2qSp0t9YXujPLW8OeWoUV2
WklJkwIAyNxGIP8BBFWJxbOatV+vb+WWmcWlhmRuWOY9jIuzLEOVBu4QV85Y6Rt3y2rwhUH33+O7
+GRjlntjkJnB2Wr6n1asPZuF1d4FiPU4XjIzZI5G6YSUiuDV9aFQiZTYaWClvb7aVcehRgAwkgIv
7d2PXw/ETt3VTcYIeOt9tdLusykxXxQgN1a3zNaW/bfINH6bMmtm86ZvjYImMOALvtjYiiKjsmAa
K3S1vZ3mqmsQhP1eYd7oYKXmj/+wxndnffFFxXwUkFiaJteDtdBwOhBl9hA37b0XJ9LeMyLzNu6r
8Zz7TNlfN73lTIswY0kVbB5JjOy5bB2g2NhZg3SSquT4+2Yo6QETZPoT5vLFV2RmTxkYbh+oEqBW
wRy758VPlWdtrEaefXJ55by3sziCgmjBGdd0yXkIMzA4kZmLn4eqb/+szGGg+tLk462Z+npya1S+
7mZxKn+r0WQr7apUAmaBlEnJ7Vph9Mhuki7Vd6Ue+NOha83yoUJQyBY6aMBU1CqdyNBGvIG/SkGl
0UnaiFtrnm9SAOXhymP6ojIfC2qdhGkGqsGYjK80MpSfZesXtmylvc2x1eeA5h3MBLqA3/9atANm
6J1FbrekPkmErAsLT/eZZA1um966sSb53Kfyl+tm6PWtfS4GNrDE8MRFiR5Ih1XWBZwLVCRQqpbV
YXRkcPFH9FrK0TaKsnvVeoQgbaaUKxotFhxpSd4PnwxIPL5HcOjuehMqp6zV/OyY1lr0GHtD7fRm
FAdOVjATilSGYReR6J9kva73SPmND2VTSnbUi+1X5mqbz2oclXR+Tf0QiL75ACN7js6U0cRno/fi
m0gxs72cpZoTyVJ6yutUfCmiJL/PgWUmdmlOUG7IQxfRZWt7zxZTQ3qDYFh68sfSsgWhEvcpLC9O
aVU/itDw99SdjTu1aLRDD+LpMDDr94IAnmm3Y2adzMwIv+dqPZ79Dli42g7TnjlwubQTsRceVAWC
qCYp0p2XaY28E5PaejX0unlt45p+7VR4Bip3sK3d9kLxZEZp6WTAY5yUp4ibR6Fhx4OR7PMGERSn
Nwjbsl9WKDymEXVp0xSedGsSo52RcFfKKBudlNEovhoFyBtbgqFuHu1vbrvQsNwimvRj08S67Xe0
wWxf6/OvNN1NTlSQd46RW6lqF40evNAosfajqDR7peweBF+W97T3eRyZofgqVIO1U4HTPktV459V
HdnP1K+7IwSapNxNrT2FCsO1g1BOR3pZjDuHmfSm1pXYOrLYvpnyWDkqA0xMLHr9SRKK4VRrjeKo
EkS6UtGKPwUj57MXY/yDabn+KelyxQYs6N8TYVQbQml4xyHMC3eRqeIP+O0eeLP3mPihfA4S2puF
72lUQNIeFg0Y9AfRG3cePcjarg0rtNl99ehnhvesJYq4L001ukUa7EXzmwpgdNDZuerHOy2YtHKH
RroRzfPh4Vkry/S2i/twH8um8CKKlXoziDoVXDmmwWn3UlsdyJmsYzbXq4O8RBxc8G4Fi+E+HYW3
vSJkb7DNPsPrG/wYyrb+ysiV6hai5D82cQEvspTySqqCiLiGdBh8yVN5DCQhtIWxrpwoFzRnTKef
vp8IETJMXmdrvVIc40Cadoie61+QRgshIdQhYAqS2jx0mT7uVYItsyW9uK9mjVgGcFGdkcrYNi1c
2Gi/Cj2qnRzp4cZs8uk+sbLnsSz6Oz1N1DclzbM/mlH25aNChn3f6P9H2nkt140kafiJEAFvbgEc
AzrRyFE3CEndgvcF+/T7QT27Q4IniFDvxXTERM+wThWyqrIyf9OkQd2l/S2tQv5v4Gg/lcKsXQBX
upsrcuENcl+CkOszHH3nrg8921q63jN7pfuYN/XgVeWI7sWY3XRZqZ5VJMhgzSrhKaKKcx+qwvgs
Zq06VUYVglPEcAQnxEdzNEm009HgjTepn3mPYv8wiOLYLwJktYPPxiKhkGxJ0+B3Td0eVLusPoc9
Qas5s/gMvYAa7hAPMtpbTvvVGGut9Y0MkZfDVHdG5rO95cxN9RGxIeq97X2TKAKvbDninyjejs+W
mrF6k503n0p+5x29a75WKoTphnHa8d6002szd3LDIwo0Nxci4nsspp9ouXGv1MZ8ZHtEzK13jlmR
Uq3jB0ejN4ADL1G4Reso7qviHE8agtJanurPLHt7KpXGmHHHTOPbzprqpxG7Oa+u7ebaHtT+NpTz
6SZJ9C4k1bQ61e/yqvgQIiV5ncWp6q3Oce4qRXTPdw4BEpvKQ7RUyY8CDMIHK+mUA6Bj/fuSj2i8
KJKFNA56saFdRe7QzeJOq3I9yCQTfz3UmxN3Bhfnd2YkblJNzW/VXpLukiHqAiQx1C+mPeTX8I2E
l46K8pcUj4pLPEinSjfG0yoa8BkqII6xVa6oriSnP9WMEF+g+Poi1ZPekyVT8fWUs8LI5fZk6xTe
Iz68m0p9F2ObhNQG2j22G/H3MzWTP7ZSKr6bcjP7fV40x3LgKHN6ap1ppKnFbVw6peMPRaH6zSTF
XqZGU3gaWGZfl6XWqxDLvYEDtSJdGrs7pKWBcimVDc/IbGr/4HI+6nLVXeHwHJ6wPE2f+3CUfGEL
TssJPS5sB7PIg0823Ch5OHwpByu8acy5fED0JQ+Qt1oOVZOvcME6uwaUQENGt5SPEhAJH1PgYqUE
k/K6rVP1pUsVtiKi4qX6qC3CdrUmNE5D1mqPhp6jqeIsw9OQ6011GByt/dJ0SftZlKn2c0oxVbSr
oXVTOc8yv+R8eOa3GcPBDuvmHEL9f87qLBTkT6byYWnQb3IbNdd11zEj5Q62OV6ylVGaxywvEg/G
ZnEyiiQRXtFmw1/0mNRD6syRhEKhuHLyBG6DhVXpR9xZxs+RNDXnLi8ibzaRCWrK2bzBkmc8dXHR
nrK6sm8NYdtBSFPsTs7xSY7sHEIacurGOcYs+LtS5sLjqRa5Yx0CN8qNzls0uTjQxyORqx0eUzRT
jnh6tHRgU4qto2mhmOTEM4Z7UupLuZT/JQknuZGU6DvGocWh4EV01+lhfsX1OB/Rs+rhRfcFR5fQ
MUlQl8E1m6H51MClvAurfriy6gidHjtX75wCt4LebqMnI8r43y1h/KAkRuZpzjL6kcj0h3nQvqqk
ZTdGMUiF20Z1lHiy3lVeVmoa2zyjRa5mRbBw+xRsMjk62gA8j2E84cW7dJ3Hqdt5eoiKbWEL5WyY
KKFpPeYeRtdzMjVDOV9peqLEiBOqzXXbm9/4i8tJWqLhVjMr4+h0s/aZRiRkO1Tq1du2MtNzIhb1
ceyz/soc59qd2opmdd4PT7XRhFdjPchnrZ/bB/yu9VNv1fOx7Wl/Uxgqf8YFGtVGPS5BoYBxVDmy
PlUEwZGyVPthoCF+lWsdM8NcjLNXX7wl6Qe6PF1hHQUZ+8lol9oz8HHwkGy2j4UVpw0CBbMV4E6U
e3pUZv5YcDRLlfOrFY3ql2kXn3MMPm+MoS6wGuxb56qZB/UIRnW8ieOR4xay0CGUEyCB8wKcXeic
oRRyYxe3sfRJVFL+LBnFd1OAEc+TWnrCsbg/Otr8jP97GLtyo4znJh54xhmtm2X9o6VHx0HIS+2m
Tp4a3MR1R+lrVkcPq2+dI8WZTM0z5ZF/qqVYosBw8Ntzk8bJMxfWP3h3A+6NB8oboEe3SKdIMoab
QbWicymEdEilyLlvDfNHNEURUZtn3aqzg8AIsMrEC5UUFx7MxTzEFWTyVZitSt2VBKsQV8qoRsde
p7vjGWBVDnXsSKdWpNJxSrICRGZZe+io5MemMZBYwboX+kI/07xs4jj/Ek/6TzOPS4+dm3nGUiC2
O8+5ny9t8mgaUnkC3lieHdSxXGlCg5QnQXjgQhN+UusWF5zVH5J0ql29NnKf86WiCoqsAJqaiOho
VnTbJY3iV02j+aXWqnCSjU9oraH8YbTVPW19gCk8pH2wWY0vqrH7Ks/WeMT0u78BAKL5xWD+lTR2
4adzMlyFQn0ocGgJFNGn6KmBGPNbvY5n325SzPLKvjoWRfGXVDvSDwep86Ohi/TcKiVdM6tsLFRU
saD2umTXFvnSk5zeMAUrdSVrblX9QtR8tYIuLmoEovQ0dVaQfmxy4CD2qNk7VZ7Lg0FFMlU0Kt4o
7KH/FmV4mWdXpWp1vCrr6mwlw3LsGmf+uPPcu/DYA1D8f0Otj8EXdbgwkwprkMOCIJRdEV1H6b2e
fBvaP+vN/S5q0iReSQdccG/EHLpCiZY0zVEHq/G1apUbZOdummb4U4VkSkQvh9lUGiJEDuxEKPqZ
w+aDYZfXi+Pkvpnsejuvf2hb0gCbC8kSFgV19E2FhmvWUpRcdYIkXlGUtb6Md4WQH0CFxwA8xR9q
Gvxn/SAj6yyezSxff6bSNOexq201qHnrtur8iKjgLU+BnVLNxWmRwUNAoK2JMdnrYeJ5we9b1uag
lJuHCQ1EO0xyD4TqXbtUX96PvItB/t+xtvWMAs6QltIoCOIx+5Bk06NddSl2OObD++NcLGdQL6W5
TvP5jeKLk89TklZNB+LwPl94W4fJ/YAFrMsDq9Z3wNOXFpAINIDoUyVCP/r1AkawWw3a7W1AlnsG
9vCpSBXkwMvpc2nGh/cndmkBQa+rBlhK3He2zkWZ0cX2EiO8aUpToPPnq8Xw29L4FzGBJzugmxUn
Sgfx9ZQ0lYaEPClLIJyKu2I6lXZ1rcniJKl7YKZL7ZW1b7meE9jrbdvdFE6mprOpe8Zai4xZYlsd
SPyxWfboiLbGj36zf1fqMk035B6232mcJVVFElIJoLeNUu7WpS4St8oSqqBD3XQGMEo9/TIVvcCP
DzzBN6519RhhGFN5rId6Fw2yTGadKaSwpjQjK+n0qfmpS2Old6OeFixvu7K4T6VS/Ijn3NY9Q8rn
JzWKKhLmJMFMwClJqAc9thxPGbWFAqxpSreT2nW3+qRm3+Own9EEtyb5u+lU4a+lgMtSS/3y1FUx
dYDRLsPoLIcyxPXEGdqrJSpm7WzORRf7S8br1rXGRK89vY30zM8KeQA+AlUlPIRjMn/mUZwW7uLE
auVFnSYMz9YW/UvYUVs7SxI1lSDso/GczGnfu4OpCgRVlkj5kMSqE3nDoOW9m6et/S2N8mL0S91K
Hp04bqZDY6Rl6zp1Kf0tNyky7UWsD18jvckHH135ofF0oQx306zpsQtBPuuobKnZjzaRkxO6x/21
XqDXi4erk7QYtaT28zTyYygD463sqmaROsdQdOZfVsj97+IjHZo7G2w9VN8ECQbvXPoKvkLG5m5M
skbrNJ7pgS7fQprz+/gpKm+qpTzNw99/vpdt8GCoRVFbRAjr9SbDhqGvujGaAk3pcqTLOgA6Eqr4
x6WNxNP7Y106o1bRV0ROVnDTFqLc1J2alw1nVNN/kjKvldQrgaY7oLudivWl7QwWgcY5NSHgSesB
9iK3wMcvtwSmICSNyfiQO3H0RZvRIH1/Oqp86TP9dy9vZSSzpApbFSpWIEWyVfo1aZnp5cMg4wOs
VGaMCapopKM+lvZPOA/gI0WutNGVstg0VfUY/5U+k5PuxqjsVruVe0M+aZVRfOSVK7602RQi1KpY
U3lcjEl0N02WTNNOqG11dn5f8C/Xav1oL9aqw7VeyLSSgkWpTwaBH4r+0Nu/auvaUkk6n4rkW9jU
7mwKP03mnU7QpUh/Ofr671+MrpZzKalVYwRmWVblsek6W5y1VisSF4flcfYTXriUk2YrqXeEONYg
eLHJgD2s5NeV8UiQsMc2kU8tCbOBpm+Ckt6G7xhN5Ctp/l1OW30nUC6NhEkiwHxIj2hWbEaCv5a1
yQiguKry6WObxnMwxsNCW8Pas3a9OBRdGppr2KvCSXm9ntOSgeQoVemso2zKE/mzGJMjBYadnbxJ
bX6vHf7bq2gBHd23yiJyqItBzePAgYMWZR9i9cZpPnSTjKkKgME/TDj+M5yp8JUAXSD/8HpWIX43
liJ1OOLW/TFVk6dWojMkkp2I2JxP/xmGYwNgAv9lez5lmdP2VdZQNhkcd5Goi5Wzu9p/jH+/f3Jc
HGhln3EMKmvwvZ5PMcRRYXBvBYb5UzITvy2uh+qXsOPj++NszsHfE9I41+HyrCzKLXMCh5O5GOYM
IWG6UW2lHWqqOn8+hAFKCbAg5+ybJNcGMKrMctYjBmkecqv9utjqz/eHuLRa0O/BKMEzgcGz2T5x
k2lNhqRVoDpS4w1gllTXTnQcrMpUd/U01XZy6c2h9HvZYGiSsqPe+pbbQodtytW0MgJhDX5oOud2
jpD9it1ONp4dO/bfn9+lzbT6S6/4Oei92zw3VOZMNXstueKVLc5jUf/K6yTxiiHR3bntS2+cndHr
1+vi/YEvzdO0kPOELwfCbFtaWJQhSXIjR7+Ut3GLQUtPo8wAcHU2wp2IX3P17WHLlQ9Cn+oKEMvN
N3RKWozdtKSBUdXlKcqm8Vq30vLXlOea285G/bDEXX2IJUn5XIyYeL0/00shRLEB7Aa5vcY58nrD
VaCRKwG2MzDX7hAMfaMZuakf0fjf+ZjrX9pOdOWxgDYmwac19HqkdIwkeWiyPJiUO1uM/rhgvkcl
9P35XNrYK5+MxwpTeoMNdMA0tM2MPOqomN9kejiTof+Ljc1fhg+F2iY35WYiuNTItaRVc5DQeAKi
DUs5ktoueH8i2/fQ772GnhqHIa9JBDc3gdEJY7QLu6ITbUjdbd3xGvDrUam1oJHz4tMU9zQlhaaK
9DCIRRZuYy7iiZdS+2iPjsBsQVN7+6pFyVlDVtVyjimWAsuNJprwQ2tOGCmNitRfQSSn8Q8rB73E
SrbuTak56VHT/2x6q/gUooZ1Q5+1D7+OjjIhfy7GIb0JbdEOv+RUAtlXZbSpVm+t+FnitRS6ZTVH
0Tlr0jzxmrbXiqtExzAqnEcaOUuXjc+O1JqfENzSWrfrzWj0NSwfaUR1Zei1mlI6rrDL8rsTLeKb
nqvDE9BX8yrNVNym1ESif65HsgDUpT5KWZTeCQw270FMa5+LXpnvmYx5U9BSQdpLhNRFKZN2hyJp
5C8hOD7jkKDzoeL1m9eR23TVcJtGg6F6A0nobZpo/XQSPGqSo95Agn4Adt5o7tSLpLg2Mhokh6o0
5PGs60P9U+pM9a7vMF50QaLyo+yqkmd6Y51xk8hpc4MiU74TgRc2LfAg0C60skEDbB/lUpIv+pzg
xJjIulvMvq4/Gfp1Puxp3l/YsqjBo7ABCw1o8fZJboqxU9sJI44BWXo30ub7SsOfBYnE92P94jjU
S1Yg2VpO2+S6/QCXPhe0N3KgjXD9Cl/uncyFebZzf104HSC08caCZAhWaHsG0ZtQLAzhbbYQXISD
mdUFJ4TTQF/64xmRkBngRVe0zhuV5qy0aAjrAwQcTfJi42yPCnjRvfT5QhyABlJX7S9ltbbZrJsm
sj7LtagP2knz52aiqDCYV3AUE3opNFLen9Ol29hhOKTV+M8bUS4LhHIzF2YRVANHR3M/98UNmiup
fprH5ra25p0L48Ls1ot/tSdGs/XN7W9n8MviSE2vOnWJzk4J/xEhQ/WcC6M+oGMz7MxvXa3NBYWu
NktJHNJS2D57ZJ5VxigNcZDbuMPHmB/0uXMz5dOhr6JTHcU7u/hS1PP44futLYU3LnvVUqlpPiwc
qUN0lVfiuhpngN/FLnX9wofjrY8otLFWqjkyXt+8Uz91Rdvb+VUCgC8Ak5TfImmjfUmHEFyI3K42
a8rk62Ud7WyDtyOTWAANI8vWSHO3cEZE1HR8aIs6kK3QG/rhhqrctR5Kt/RzD3JdHSW93HmqbJ/t
3JuMadLTYPetp+RmU9QpMguxJZUBTsU46WUnWdjHMrFvxjn+KdfTyQAbZzmVWy7iaJv1rS2PO3f3
2y+LBA3268TsqrmwJYAWCz4QuTTLQTNYiTeaYv4gwj75atf1nuLj2xONocjFsQphnd9wFgu7B5w4
44gyACs46XGIBVsTDTvn5tutyCgW1w0zUqD2bSKIJw4cnVAjTIVG2bGW69xH8DXyC9A/fmcUxfP7
Z83bvYisE4mioxO0AA83HxHbmgreebUEY6hcT6P2EAq6yvOo+JKcf0xRgtnJGy99MoBq9FkoL7+1
ptCSXqhgGuKrIXO6g71IwtVSQ7luuZoO/2Ju3HSUO1bH1e2bPR7yKZ2nEr37CUxt5cKNo6nzM+MZ
paTzHx9qqzo19QhalvD9tgvZlxJgMQmbYX3IkXEZNdSHnWxxC0qR33hgFdcwwdudGV4KypeDrsfC
i9oVXTFZo4aJ7XvSnDCzvNLy+cv7i3jpZFmZGIjwcBW9IYIKq+pFGpZ5oAKOmpLP9nI7lOVBS3Vv
GUCmjHsUsksBskqMmBgVQCHf7ulZWOPYyhAmJws/pcqVYZmEudhZuUtxj9LS6pJLPRjW9uuVU52y
0+oYb/LV8dSPE1E/L1MauksligPkNdV3HPH3+0v5uxr7+uIjg+BSVxGn1miQbXb3CG1+EUs9B8JO
y69OPPblQTKWBLcH0dXhsS6B9/h6lIBCmEwR/1B7I7T9vmya1u3zrOGSrIzHRprFD7kAt7qoSjq6
spDDxgOFjXdhVo6Yz0RzmH5tzMa4syn9fku0of/UhD3AghkvsNbVk0VLgcnVODqp3RT1pBlW9FcH
+I9POuW68/X9qb8JVGOVA+Apx6W/HqDrR38RqIoyyDitJshOCIRxKYx3sQdhVjF36glvxkEmjGil
1IRYGM3IzQorUyZPWttkV4bSzo+LNJrXrT6H/vuzuRiitL9XAjYp4bZcEnftFCYaHYuwVz0LPNuc
d8ig9af3h1lj8E24OOpvigJ6MdsYXTI7ynowVFdSOC/3RSlNj7JVAfpaUt5ZfgmPIMINAmifL8wV
qmJpXbLHPNn5EdtWtSrHqRXnjX3ORvG57ZaHsIyCtNAe26r5KNrsYObSU6z2v96f+6X9SbEEXUN4
YBxxm4BpJ6F0VlQkV1Od2YeWVOPaEQJBda3t/UVGGKXvLOX8/qCXbl+qyVQpwd8gvL/+qBdROklr
7p+0fSDPPF3j7JDRR8n12i339DYvRBCFhlUgw+DafVNQTLnXnbyX4mDppu9loh9Jhx8BTu4E6ptV
RB2H9yQpobXmpdsUDQgaSRwm54GBc3ZbOldtP1zXinJIrTTIRmVnl18cbhVDhaS0+hlvKimDAF67
jKV51oow/ihnFpLxTjuad5Pdmh/n0aqPqdaIPZuNC8NCgjR5bZJ6U4zaDtvPgxmS418ZbdgdqbQt
T02pzTfahNisVtvt1zQrp73e25tg4cOtsuYUjSgqcta8DhbyYgGkOVECvC8elU516xhb1UUKxvrp
/bB8Eyzktsxr1cqgQsocX49U5hXIv6kwkUWesxOQzJ9FTL8oTNo947BLIznUDCHdo0P0RhmwrYRo
afsCWLf08LSgfA6bBNkE16zKaSdY3hzV+EzwVAFrA+wBEd3NDSw5SVpK5aqpNJVn7kqvk62dmuuF
6aBPgIchD00S6u0namDoydbchWfILm5T0Wx3Fq9Td/Bdb2VomAm9GrYYUiNYm22+T1xMSQ5uFQ2L
VAes1ntFkX9ZpuIUhUmQDMXnqG6CRitg68g7WefbGQKNhCiwbnHgMNsC1VjYVqrXUxWMVX2sncKN
kDvpjT0I1ttvxTBr8rdyL9cmy+sInHpbpl2kwb/C1q/BJydb9o6qSzPhsKIFgQ063PrNdgK/EyPL
O4YUcpzP3aJTXVE+IN73p7UA2jgqWfHvPsdbZV4t6TJDG8wEJXrtw0SrzU0sxSvndsf44Hem8ery
Zgp0QCmtAmwAJLdZstCMsRos+RpdHguw+RLb4AAnB4AqBFIlCUZzxHV+Xovfrtk744OeAi05W0vG
MVlPrRIdtSQfSl8M4H13XmFvPih5EvrHq0z4Khi+PanDvAz7mnwwoDJyrhTQuEo2/bFENsUByjyW
CvARnOD2OtX1SvRmqEoBwoHj94EecO4rtjQXO7fcm8lQ2lGxJFlrPNx228kkreUAPjPCwNREfcwo
ORxEHaUf3z+FL43CRb26mVED5Ku83gPpnEEcMOSe7YUVUFjLzjVCvv3OhtYuDkP9iJKKrQAQ2B6L
0aBFoVzP159nbzoCRH7QEjf2ND/2Kk/yHk+n083BfXYPd/mdM7vPysGT3dH9dd27f70/YeXCllR1
c5UrBNSFt+A2hHu56VLR2Wc94QVCSxrCZ4XAZuNy0kThMTdKOT0Aq669yZRzr+1Hu701WnBMp8Sk
8nXKc5wLwiZJfjWVnj/3sxE1/s6vvASB4XlPJgXkgGtk812MKHei2amKqyrGPJ5jvjXvFsnuAHyX
Qz7TzWxk9QzPDeB70Y7yjznJ6g/pNIH/ef+nbFLlf3AsL36J/TpClLRNnA6XiKsKDDaiuaDchrjE
3Xl8oB6Q+lNlQjdySvVjsph7z+ZNOvLP4BydHNHoDcEHeT34qMsQK0CRBhDaivpaOJKrtcd52lNd
vDjJF+NslnvJ+8Ra0tI+AzKi8LBSN/BYNvQIPzO7fCY5LK9kpzVNF8pssnirU9gfPt5/z5UH9P8i
GLXNXQFFUatEZdaBaccKDobjQz0vxzEXv+iufFXC+enPP+zL8dTXaytyGURfktbBNJX4KlzL/U9p
aY9W9cgTG/riVbPkOwf0pc9J7/P/8HebZS6MqsQaowIGn+btNYqL2a0phw9WbupeA8plJ3TXP/fi
tlpXFE1XeuOcbiQx201kTTkBpFX22ZavjOaKKohnwPkvhy9p9+39xdycKv8Mxc0DNA5O+JuWfyfW
ep1Zo4JaWfGxl+3IXbTMOPeRvFdrvDgrlPlg2KF7+kZfEZNQc3LSrAkch6QsTTyra66maC3MfQ2H
nePy4rwoWq133Sqjtz24YWJ3dh7b5xo2jToYnu5AjOr0PYPECxuQWCRNktGeo/a+jQyLmA+jKceq
YQa52kFIDU+FvpyG5bkxP/EVvSTL/37/o21upX8+GqaCSIbTsnnzsltdk009G5agyVs/F+Yj1PWd
0vd6Om5DEIiNzYyIDnSMX28ytdNmJcU8JEgjyyhOZA+Qcqdqrk9VqRjgZ1OqG4dCq2rdt5Qk3AnL
S8OTqHHX0QujnbE5PyGnh3K3nmi9XrlFkfgW9U4z/akje9fXyGQ2O1vuwg7HoBkbaOxDeLhuqzs4
JlnwomDXy0lgxD/s6WuID7n8L9C1iJSsbwQUSygxb8JSjkE7F5EaB7o2nxZjPHdF98Uuxc5sLkU/
YUEXCNkQsDybqMyLErVWE1FCCt9u2fPkkpJPUU1+/X4gXlo1C9AaUtekruzt11GCTkA8qgYonpEm
/AILMq9/xu0NYKmdvOLiQCQVFCxRfXjTFEU7d5DZfUCipLxBdmHWT5rVWm7Vh5arlIX2Z2/V3zuM
zrwDFJRa+9uCl0qqNNeDHiiSchwjxy3Up3La6y9d+kygkIgIE9mot/u4W/psaAo9mOcqQY+tlfW/
G1suWi9OhlneWcNL5y/Sp1wp2CegsbIJisJYHNH0vHUq42tYxu40/Eo029PNiULJj/cD49L+fTnW
JvmS5dQWmgGhOUb+JIgmUT2UobQg3NBHHmy85tBFOP+JoRl3QvLS2fhy5M0OK+3ITg2tkAPT6JB+
q0+abP/Zq/Wf4PjvQpprDvyiMNmIZVjwbDDhoZhPYGKARCk9WXcWSv9iH+OjvNolAkQCQvZ6JLgM
0jR3XRMonfFcxdnfVa1+R2Vi52td2l0vh9l8LbOrc4qFdhssK8LQOSiLAuL71hz2xPEvBjzCjutR
QWa8TYubBcoJDDz9rC9KFINozKfsAP4gHpEvoNgbvB+FF4bjVQ28cFVZZgE3t8ioVIuVVSFFrTwd
vKyKq8BeJuuDyBvj+/tDbSsMa1C8GmuNyxdBMZlNOFoh3u9yNPg0pxGWCd2RW2uWVsuOO2dQPcL9
kEeZlw6pF0dfaZfvBP/FD/lifTc/wjEK2YrMEOMo+S9ozTeJdMpQbpFm4/T+dC/ushcDrSv/YrZI
P4KZRiUisOQuOjWpJJ2bLqqO74+yN531378YBaxBNCdyHp6ztp8C7Bx7KNs2zR2L3llsdT//f8Nt
dhtREWphg3Vh0anxh0qoz10nqR4aEM29LNXtzua+eEYCMuOCsUFNbWtSpFF0qM0+u4qMJrsFJ4rC
kYSWUT5K3ZPaGjR4w2H1jTb2XqcX9gXwov+OvAmTwbAa05qwtpF00x1gNYWG4mnZ3oWzN8wmSKZk
WswwxXA7LK36MUqN5keuIa3Xgcz5F/c1aSJdhxV6wov7daRE5jRGRPoQZLVxPRowouvuBAd855Nd
mtHLYdTXw9DFRKRhUKKr3q6tD0saat6IEFeQIffivx+M/zRKtik4ZScU5hiSXHhzeuGMpYwJxd6g
g9r7OCkznjM5egT3OXaJo6/kxEobVcqpwhN+vJ6McnWaSvXoYHRt60uDhQbTjMgyfpE3mtGPqRsa
0r0mSX/HESy3ORoj4Y7JYgRlvDI1SD9cq0CMZhnVTyJrbD/XeTlJThh9TmcDCsQcac8YFD2W7dRC
gOuKwVe6ButCFe2fTJZmZF/amua4gKSnSJmLyE6PpRti4lkWI6ckFzS3VYR6UHFqPCC6WO0ss9zC
CDSF60QGmPoBoSMDRQG3H9FPgH7R+0NimFAx58SFuhP6Q1tPfp2YzbFVs8ZXEUQ4mBGo5E6vZDer
SKC0mfQiRrvUzeo+dFtlQUymr3W0ZbL7KkKnh0chnKK+5DsaYIC7yJTOvT1SvksyhSNmrg9yMTzG
Sdyf6LZGPtix8QHew3TQOrs41LI13eqjwithRN+wXBTpfsZqzp+6zPpEcoliigxNcMrl/iGftO88
Sa1jtWBCYyPJyERjWNvZYMjQjDIF4YZIPUyq9XlpJ+kQz6VynvoaDASSMkHTOclngwcZlKsw+XvK
pW913xpeJqfVAa0GDV8mM/lZD7UDh8TBQrhRoYs2ugPN0jTzb2S64mrQF8M1qq59xjmiaVy7ijsP
953G7yBM/pB4Rn6r0cbx0G9vfXC9Evj4Vr+q8ep2lVjS+VtGwasoRd6utooH8FmoQQPwv4MS2T5T
i2oOYP2rE/+YzoqZloHVZvmxlqPySVsa4wYovriegQVGXkTx8jTbtUQc0HCKels58Dy7z/P4o7AS
qvGYgKGJlRXlx0x02TlTzK+TXf9sFPGX0ZnSyY5G9YRYj3Vo4PTlbhTH9VHKbcMtZbM5TBT3HiM9
+ajlsXqF62bvAgCnzC8pcNeQGoi+9WHS+K3Tf+nFgkzc3H9v7fFZqov0ZAikRu2scA7vb+wLFQMH
N2RKO2vK8KZiUKdCQv9njAK97yIkFcRZd2Z0MpTQV8PsW6UYd1pkpm4ya3uanReOL8RuDExhgA8B
edmekhVqQgDmygCSITIsLSmY2qD2NVnjHgTywtWNl4CJPMUKZXW2L1DNSpe0MpUiiDPjpDjoizhh
kKKsjUzUzoLuDbXJXkGE9A2aSPoZrKGnxM/YaXtpeBbZTmfx4uqRi4PURqPyjdLCNPWIsdmYvcf6
X2r9S0bLPRr+UOn/dxpJQ+N/B/nd3XyR8gxppimzWdhnsUxHkBjXUaHc1kr1+OdB+HKYTSRgYTo6
zSyruGSIY6kXXxCZuU4K7e9amYJmHl1FKr/jGL3zcrr4qVg6yhIromzbTgkLqBQyxM5g0sZVotnn
cPyRdDU7Wd4BxF7Irni20yEi3AE3b29PlDHDdobPFdgGVXcx1aFXJSHVJDIF+o2iiA4TqpwummR7
zlIXZglmBaF8JGKpIWwf2kCoi8bE4SJAIfdKrhZgX5UvYsOlr7NTpltT0k2OQHJgALulUMZLZ/Md
kfrioW2F1lmKyi9ADt2m+FxAvrOX9Cgr1c7nuzgaBAKqt/YFPzV4IpyzqVYFJAkPUqjdRkP/Qe+a
o9q297pa3rwfpJeH4/zgwMLUdHtcJXqsY+yOaJYYhtnNiim7rpHo+7Coo4kXmTN4ygzs7v1BL3w8
Hi9r5RhLJv6xWVFVVNGiC1s9h4NmuIWsF0/LmDhnhFWs+66bip0veHE8EMywwzhX8It4nVJqQgjD
HDDjc8J2uOpQMP+iyq10XZfoMoyKnT+/P78LLzeSSsBH1OwgpG23oChHO5oaIQexOWcV6dCqgOBM
Rp8f3x+ITsWF4ERDHuOStTDOe//11Mw8MbBgNtKrdrbKH46sWw/cijRSxxZ51bYEBCV11nEequfa
CpNDI8bwOjSL6Ra11tzP8Kh2ixQBdyFUlOamaXTt3mmOgzI4fsm+/+XoXebjTaxBb86/aEDbT4uj
FYfZVGvFBZT5JUFqExVV6e+06nQfTyAUGKcBWdbWTpTT0EpPALqhOrSZ7eJ9A68zaqIHpA6bWwAe
ycdIzTKkiPjVclPXB7VPkRrrkSdEZt5EcDWsvNYJy4OVI3I5dchg1fib+PL/kHYey3ErSxp+IkTA
my3aNz0lSpQ2CFIGHgXvnn4+6N6ZQ4KIRujMRqEVq6tQlZWV+Zs6Hdy24Oka5VrALKpvQFsVAJeO
XJHYNOEubHxzZwdGusss5CqzMcaSth28Qx6EJB5a/RT5Y+hqoED3wu9+0ekrNqSx8Umr0dKCvID2
tJHF0UYoTbGxBylBALfN971CmN0ZrfiOzF69pe4X/FDLLtoHIgvvTEx4zqOeahuvHaNbKoAhTTQs
pYdUoa2t+68qaZVb1MMhRv55G+IWeUxEpO4rr5oUULHw2VZNPezKMrkuIsRrzaD1d55q8B4JkzI6
emWc7QOjq1AWrEneZS3de94Q3cINtgFmofEhj5l61RU2iqFyg7afGjr55wBF402Z5eYuSgEXGlr8
OVGT7iCUQUKdNv3VDAjvtgMWUwUcPBfTwpgnhaMhexkmT0ZpZuWm77GBMMmjkX8U48F3vF2o1qo7
VsmArJypbBokGLfkl+gltvyyLukmaGFnbCzoEvse/YV0o5jiK8S93CUYNycxxNpmENkT19o3TaWg
hE4fN4kdvmiB9yJLcFalIPL2YaRIXyq9szYBphoHLK+0jZalmIp2CftLy/N7MFDwB4Kx+oRWmHmy
wwjVS4rAxg7TZbDw0aD8ikPEUsch/eaYZf0pEVbyu62plA3W8N3LtOq+qakgqaOT7GFJB26TKsZd
3AbjccR5C/lcg+PRoUyayPEezzOZ2Zf+gd6wPOGF4m1o2d1LbkRfbCnUbypH7k9CljkxUviKUL60
UUJeAbnANqxGV7gaQxT0GsP5KRVOc6WONBLaJgxO/Ph0m+U82KxQ5hRlzo9Gy678YVQ2ZmVLLqi8
zB1y4z4k0iK3Eipu7UVftE7rblorju8LIsfBG8dm4xtRvAmU+psX69EXoLPyTx8FODZICUontdFH
6CIbRcgJc0sdwXE1IcpPZlsjRRxKX51eRzcvT77hBG/dVV1iHgo7MbcQF7+YcuGdUO1WdrKj/vQd
PdnFfN2b3FGibRRFxb4ZvJsw4zEQ6MLeVIMZ7P0WDPHQIiMZamjqRcUI9DTpkatM5BNESm3rKwge
pH21M3HIdEWA0mg9FNKTH2r9PivL4GibVHDqCHnWKuQd6JpG8yo6nlqFNjwaf0Sb7cp6DRrtzrGh
XBWpZL4ImukhGkqZubUDS93XRXJd5cYvMUbKGQBdCH4iy57Q9GmOYUOQ9Drtu6+345WmxjdVKd+b
ETB92adGERYpez9JnhvA7k8AIn0enpUP6rvNKtdxwqthhA5FMei16HMip9XE3ywYsleO12WbOqau
4gYODngl2MtN0tv9NwF/ayeH+r2K5udmLAuA7GmDrGRuf/FEMp5DROO2QSB4L9ZlvynS3NnkbdZC
su2qG5BW+naw2jUReXUqiMyTIciHQL3gW2PPNru6a1VCZBqXsVNaOYV8lNDlv8rGEfmUpg1vJdNG
jzREHikLx2GXjFpzbYc2mJneA4CMRqyX/ZbRsfqql3Icbru8yPEuUDyBpLeYVDq7ajx3HGx8rkVl
BvgEyuWIXKJxBVYY+dXL9+fH5wbAOIXkRwHWrtHSeH97NnbkIeBKB7vNPJ79tajvgiQLzwNWA4e/
GmqC+TEQCQEcDwSv5o81ya/VaFANuq118pDLlEqqKviNIPNKQveBcjENNDlqwzgCnPUBG4y2eTMq
WjiekPBVwpugKNSQQOGbT56DxaZrwKSmgl4NcXV2/hRzqBTUI7BlpfhpUv7QCe0KKB67r9GnNPqi
+S4sLfpUQwelAlWbIcIIdiXJW5rH1HKo3tj2cfSDMSLoSoaPOmRsG0dNsglRfRrVt+3g5ITFoakf
RoFCNZL+Yw6e1x+S35eXefby/7PMsIpVB+rFRGCdVQ/tFsHxEaOac5aO6C0rFCBcJDS7w5Dl1llW
8hp/EyvZUqRQdqQ8/cqOmqWaH8af7Sh0r6LALuhbtZSorioJW4O87FW0vuJ4N3qiWilhzp5g/x0P
XDHlDtgZ8wI3gilRbKVjdNazhipHQhRMESfZJrGpb6PWTG9Cc0TRR060f7GhWd+pCwEJDO7e+7MT
hllWlGnqQO0Z97EeniOwXrWzRkj/4N3+Zz+TQxs2gFyM82Yr6sELDmmrQiHK+33QBVszrncdImDA
qXHNS1B6KK5lLnhQitugNB8r6SGqUVZPVmoTs6z+z1KjT0ObkOcmCM9Zqt1ofZE7ejyeHMM5y31w
rHN1pbc0i0f/HWJyz3BgY3xAoyd4D3BrUx5QYrSa8e1E4dttSaUuH5LFmUDZ4+EMmQeE2PtPZ1T+
2Nv2mJ1sK79Wc/NTXtQrL5PlIZBzAWwLSXdeGugxMOTV3lmnRM2Ux77w63CbF02zZiy/dN5gp0/S
H+hYfqA/6XWPLYWkOBRC7Z1axEc8sHw3GTBUKjVv5fMsHba3g02Tfls46riMrDKPyO113k5+3qIF
qnChw5zZhCLLr9JcDULXSR3r6fInWxt69smEVCBQYeV06LTnCj3mIE9fMNI7dVl35+TGI/2N4+UR
F1f2j4SmNfEJrNm5c0Y9qOzSKU+91N82weChZIw9Rxz4YIPGdm3rzwoRf7Y+eFYOOBhADvvsdLV2
P4SWljmoAavVIZVDwyczUv2tXaGuHUfYfo3aaiVi6cCZUCL/N3zOvij46lZr8WY4SUl/FFG6a4f6
EKBKdnktl2+lf4aZfb0SMekmsBP9mMXDdTM1bdpC/1xH+Y1SikNrOcDntDvTlsaVHbs2v+kjv9mx
qaanpqjBW0VyP+xqfcAIREvkTYg8/MqJXx7K4pyhfoFfzuwDgjzxqj6CNivlN0VGQpvom7LMVia0
tCsRxsHNWUUel9rj+wkNPAyVmFL4MbCCU9W8yspVavc7hY7/5U+2dODeDqS+H8im3enhF2IdO/RW
fa/5rVQS3iEyHo+hv/vz/Gyr18tjLi4hmlAQNpgfJf33YwaUavS89WXYhupO0bxDkxmZmyAE/P8a
x5mBayRJo/toltEp0TCI+CVbj6EiVtZvaS4Tz0kneiho8c7m0iEfB8BWCk95i1tJ83tsajxvfvz9
RCZ1MjprpNbWvNBmFqjuKX0ln5oq3vFS3TvOfZ0rKzt7aSu8GcWaLRdJsy1LMiRJpzoU/YuaP9ae
hPLPi53d1M1a//sDuWpKeODQcG3SlUaBZbZyioSFESLxwdQAxwPEyCn8SKC+J6uNA8mOhqSR0mwl
3chPvMNzV/FK+dPlhV2KxrgtknCBuf3IKo4DPEJSY3COhv5a6r+1dvL5znb6EOw6aaU6u7RTSBGY
NIZvH3XCVGnMRWGN/Sn2/A2yLKdRnxSO838xDK1AVEpISiZ+//vDZedE1ybwrBOWDoieIWyR0E63
kdyNYByvXJ4fmCTTR3w72ix8aFVqlnYEEDAukgbVK8PvgBPUQsPhTbhOn5UI6HZ0h3ZdLfUvIwUt
KIhFwAMrnbSBbaxh1KNRxp3YVnIzvNqi79ZMxha+Mn7atInYZmhyzh/zRcfbzDD98hRX12Zj7er+
MeXhJ5rnBo34yztqIXADEyNoI1wEYHZ+VDtccXEwgSkLJe7s9acQ05W0tbZduRa5F/aTqlIK5zlE
aPgQefJAE3EVjc5x7JWNpQMgsJp7TCxWAtxChvt2mHkQ1YUUDtg/tsfWw/6B/pG2Q7X5L1HGU1rE
KKyXBl8BKqL2ftcWozKUet+YKMIVlHlxkAArVcS7SAeZcPkLLa/bP0PNciG8iZIElSLrWCMCtnWy
cY8QXoxTT/L0LwbCiBQbAuRlnA93eDrmFfR9+TiGjnMNeSASyC02KKiNVr6y7ZQpWr4pWP1nAd8M
NjuIoZV7kdnr9mmsy+gFK7QIVG5sZq8lrZDrTgzGsyZ8E1i1WluvJExt+FDLsokRTESEAOUrP3R6
Jb0gsOMAjwjaY17WTr4ZGm88dp5nfHLwaX/86yVC/oDmLWdlSqdmd4CT2FZc1214piGhSW4cxsMn
vOL0z32Eg+PlsRY2MqQbxHAm9R2i8Gws3JlCA6G++uTUGNQN7b6LopVwuLC1lInwjJkgqAznA9Nh
zENbqcz4jKFWcp0ko3VQKFEePJb+cHk2CzHt3VBTHHqT8ZYdCqNmDt4KK7zoqrSl4AadHWU/Nma4
jyX5G17Ga4CCpQQBNUUCjo36JIH0/ZhB02klVk3GsdYRppAfPcxclBoIzK2hxnsz/kup8j97GgI+
xho0/Nghsy+WlTrmGqEH/iKHYctIaYZ3DiUP/UECfnV5QRe2B7UlYyJm0WXkf+8nJ4V2r6coC50l
I/PuzboPrgxl+PIvBoEgBf1A55KYz0hETg1Vkq1d1uU5yrq9MawRvhY+ErcPjfXpiUkXeNo4bzZG
6GFqV7DTTyktCjpyrhGrh0aWDxxwLcI6aPRXDvHSlfd2xOkXvRkxj2zS7AGGSIhd5MZJ9ccqa9PN
6NDLqWppTYD9gzzZdFe8HW+2LURYD2WkDsFZ7c3GdosujD6nvY5YKRfls2xG9kuCtojvhmlS/R6x
nMMmSapi1dVrWTf3XdGuKRWvLIE+OxnmUNP5C31UP4IskTZoCo+OG4G5EYe+hCfudibZ1+7yZprj
xP+cDxKNiR9N0/9jkyJR06LBmfDYiuyq1mkpR7QfB7EvKvUGO8WbMrGu5cy+NYPqJNfjPgqMK4ur
/PLvWN5x//yM2dUj4pbfIMqBUOTRpvGUAwCtnSlJm9qSN00LI3bo/JWTtLzi/ww6SxgGpa2KQOkw
cTQi10YXckA4NMwecrFyiy8OhK7ZJFUDqX4Oi5GIepEvAa32EpH4OH5VFXZpUZc8lX1hfcYVZ1jD
VC+FIkqJ/zfkbEF1qzMCYKrdCaeBnYKqlFSJlctw4abCkgFcA+kWsOD5xTty9wmr5Mxm2Mmn2o2V
Xnlp+i8yrTeDzB+UI2UuP+RBcvQs8gind0PkZAd5JXAvfqB/pmLNHjyBZ+Z2b2FOLkn6Fzv2d46V
PySVtZH77uXyTl/6MHQESVgmOU1w9u8jXZINjpd04yRlbV+XKZogw1rncWWIue9DGmX5oAUa6stj
5rxYFAR/6EqcrISOheyBrtj/TWTOs8ZUNenyuBZgcnFJS2CwJ3eyLlH1HN2x+/tU5d1gs+3c6/Bq
ozrwz+Dtg20NY/44auFj6U17ATvU6piCHFqzG1vaFm+nOAsQdtijHG/E1rEAQrs3wvKXo3kG3QZV
3WKAufbuWzpQb4ebvuubS3DsrGowJpKw6jTbHAY7TeFTEIq/f92/W8vpZ7wZxogL5qQDSSV19n/0
+pRGAFXGPLzNzWF7ebsvBfa3c5qW+M1gla0MkZ4p2tFCaCponyvNcYV/mxu2K/kPMCQuD7e89Q1u
dxNpFXpt74drq2E007xOTnqR/UwdE71o8/O/GIKH5kRZhGI1T9CFESDAgSb+SW39fWLKD3JiP10e
YnHfIXtPX+uPd8HsC/WGLgldxdC7pTX0BQBN8ugr4ZPKfbwp9HANh714kt8MN/tGBTltW9VowhtS
oR9NIeOYBVTuqPqGs0nMptn5PRpz/785znJMWw6lKgBBc+ztO9u6ksZXL/o++r8vj7K4H95MbZZX
oh8+GKHXj6ewMw+GXW77dG3LLa8eEGmT/YZczuzuMElYSfo7BJIxuL4B9lRNfHAuK5iYd0MqotMQ
tfVKPJz28fypTvMH2QKqjlC2ZjskdKzAAwDS0HHiSROXrhr8HgEvOGhZVcZvqWhcUDUrZ3lxpm8G
ne2T1gC7DC+SBuJQ7kKrc436OQlRtxi8cRsaa4Jxi9/uzXCzHSLgEgmhpMlJE8FW1No5NZrHy9tj
WqZLyzjbHjq2rkyq8E92ktT7tlKa6yL1hhuh5+UKAHxtqFlkylv4No2ixac81turzCqVWz2JpWvL
h7dzeVYfv5MGL51qCPK2EwVttnAdbGAfdq5/MtR614cvqf+JRwUe0uAWL4/0Mbq/H2m2fnknDyHS
tvqxdnzNjXoHaR/vrJT1AWOEx0hxrrN4TS10bczZQuKfVqfo2trHxCoGPKbbM0LhSMnUkLWcyNjn
QEj8YI3/pk0ZxvutQuMTJANmE1PiNu/xJqPv+UqsgaAdSuxOJFx8MfQF2GZvLRCH1UF0caG6KHbi
rc1zNjw0YVkd5Fgd7+KKEjhuvHkKf0KWbtENxeRX4NFcHihdAY6L5Fo8mZUhnuV4MG+FZ9TlVvNQ
YdwWWttey44f/FImUtdGaSX11dKAqWzKiMeZMdholSudgmFyUGql7Xa1JzAZb1Ic5C5/749Hcur+
As4C1IEQxjzseKo2AHQb/HNPI+KzFmPxuQHgLK1lDQs7GOkLKg9o/bJ/5w1S0cSQGdGjPjqoo28z
JT6bjfStnOruVgU1sLVOlyf28XRirIgoLMg6DIk+GJaEIggtOTCzMywKSWCLXqFQrgsv3I+1b8Yr
gfTj/f5+tNmxMYoeQzUVOksq/OY4mkI560Ftb9O0Rn7Xkbsvl2e3NN7bvTt91jdJ2BC3En8V+RLs
t9xSf+1GaZe3j0O1BrJfaMi9n9nscHYi6rDSgfHdht6VjDS5j+KHPRoPRZBfy1p8aCX7LjahpKfm
SkKx8gnn9RPhYCRiSYN31HKA/Y59V8f+k4WryOW1XBtmdt2rZo7gdeaEJ7lPxUnOyvy2EEp1bkc9
/hefDXkMmnBEWZli8PvPFukeVTEF/6Og/CxLvxsdy0uFt5by6fKU5swIikB8tX8Gmhdle4673ZdU
XzKM7CWQ+E2o3ncAAsWNXbVN+ewJRxabQLXK7tRoleztqAw0T0o9Fj+TocuCrWrV1eBaeLHjtK01
bYW+JbvtrHW+8diXKghDjDizh0iFtHKfUYlas+pZ2uRvJzH7MDWtq3g0USGK6/hJH+27FLdyambf
pVXnF2X6W/PL4O1Ys+do5VljF5vU6rADf61CaZua+iehUtSxlWNiw3KQ0hve+fd6026SFGf1y19s
KT6+HX/2MB1M2Q/yjp5HmeuT6OuYHBNyUAxbKv+UivAAvn6torS48d9sklkQwREdFem8Lk4iS0hz
s09eYxdbTty/uWQQbQSwgro1T7nph7yJVuPoG4qfg2JMe9o5kbaTV41hFtfvzRDTXnozhNdEhpSW
KA6Uag9496HzfjrGleo/VeGaAMxCugJS65/ZzJKxwtIw/ch5Hkha8dplUYvdYUouS+EP743SuwbC
3+0UkPzHy3tk6a5+O/DskmnMSvVVYNtQKfoExoXztU76lYtseXJIcIN75sk9L2ZFjSVZbapYJycC
7VNBfbqGZNsfHSmX9pHiORtVlkAVW0JbyTwXdyM3NkkCxLEPNji5IRoRINZNh1Fch4H3Xcj2Kaz0
w+VFXAwqU8IHgmqSQ50dtBB4SQyJyT4qtuemAFgM65toJxxJv3Kk/7RyP8SUN0PNzpftgzEp0iw7
B6bkYW6vt9hrqHmgfC1GLksMiMPvWif7hdspsvqp6bNObHQpt++tuJSQ/5RDJFvr3tAyV4vbtMYa
CKD6Icmb/DwOoMjhFDST7n2ham6eY+ezQRrHT/eXl2wpB/hPc2qCJkLNnwViWYiUg41/eVrk9y12
7Eqfn51E2qmDeJF17a5Rg32imJ8pZ7xcHnvhc70behaX7S4uE7kFMqEoZfJc6jEm1UpYKOU+oZg3
HAZFadY6jAvnDM0xeWrPQ2D8gEEaw1AkuoAHV9vaOVDsfa3kfycnMt3Pk1sfBwydBhr0sxUdJKQl
ReP0J2nsrwfFdLsm2npiXCkMLnTFNMaAp4ZkCWoA8/S+0806s0xhHKMm36Gxd5tnwQ7K0La2/H3j
2K7vkzjSkJLTYDfCs1GMYeVcL6ymyuMKRi+tzYkE8j4yQ4NKFHSmGsSkMy9y+5wAsgswvbBWJrsU
ut4ONL8CjLzA58zGCFE4T0ZhXlVyeRtX+q7X8pvGAHKarwn6rA05uwqSLjXKqpeGk1bFzdY3zPQY
Rn55k7fa5CqO5JrW+NnGMrr06+VzMWWK89iCcibSe6DUAMzPwhiGlzLkKMk4IuL+G6hce4RrPh6b
wL8fVCwniXOyC02p21RmAnfs8uhL8347+iyyGULN7N4I5ZOlxgdFrs99U15LjnaObPOgx9ZrZeTf
Lg+5dD28HXK2jXTep5XT9tGpgRip+xbcnG94faxs1umDfVhWBB3w5TNRepnfDqoeJnUpUJSLerNE
wGL8YUbNuS6ch7apvxWoulye1cLhQHF5sn1TlenCncUBIyRoO0oHn74vgo0Zl+WhrYs1BMryKDwJ
KCIBmZjrBYSUlgrJINHLVadzUx+vhMZceUUtbAnIXXA3J4IXLfXZ9+mcqCutihewaMBq5TW04SEp
WpfehLz12/hHEkP3Ez71lr9fQrQQMJkB3sjosyVsChMhVpvMHS+DrRVwJ+Jff3mIpUsIehGKBOwI
7YPrYEjGAGE2kI5OgY1lv/eKh6qrN0X8fHmchT0Oe4u6swV9CxT5bA116OljrME6kJwmk90hEVm5
9RNY40jWO80aSnlhW7wbbhYwNZpFYsAe4mg39rYwrHOYNysxeeE8vRtiFiDVQakzA//sM3JDG3Ns
tujx74NRbGql29Wt93f6Ef+5Vt8s4LRJ37wC8i6JvM7jFTAM6lZ0J92u3cBo3QFE+dobeyECMzW0
Y7E50iay4WysRun7eIL8D4rvI6xWRvvRrGXXKivbtcJC2xs0Tq8CtJtOCavw5fJeWXqxcszYKQi7
0RubV9SSoEoTA5PVUyCLZD8amf0lEtCc9QCl8wwGnjtKquL2oWR8rvRA22U63MXA6Z1m5TZY3Lb/
/JK5Z9DQFxElxkQ7tYp1p2v1jRObbmTbp8szXhtmtuAhzFnaFMCyRR7hPVukd0acnwAtrNwBC5GM
nM8mLvMOQUN3Ng7STYOWoWJxHLJbEfmuVKZbXGddZzw7+Cp3Y/wv1o8EX6YxoXBtz99cIThMPy1F
cuJa3SaCArE57gtvzcZqKY23FPiKUxqGmMb8ckPiKiloAEonORjksxrXxU5JYaxabVbe5yG6FK5a
azr2aBnMaly7xmNrtfKvy59xKSd99zOmsPTmkA6q3YHIpIQz1BAZ+7wtvuk4Lx+8etSe8rTpXbTg
1RclEDzQkjy40sQkMpbbuivsoFn52guxncgOH5DgAfNgHnOdDlsac5LIpcc8uhZQvAeRRdk2d7iV
4eyupU6LX+HtgLOoKw1jK6H6guZFX7eHshat2HZRbATIdMjRuImVjrQGvHhAWVxPtNR1kiCkNNdL
3cq9thDCbLYb+sqEEMils+gcIrAV9+OAD7GT2RusDL620fAlK0wXLZG9qvmvvo+crtOu2aUsLPq7
gWdxmnprkahOOJwcO0+f8yarNoYeh2dcsYNPsY7J9uU9txA6JoKwgl3CJBk2f4MMdYvmSFaFZ70v
tQPmUP2mL0aAeVL3LzI6Dhf0FbSxkYWd17oaPRtlxO78Uxzkp8Jr7w2k3i7PZuHeRvoUJRmky42P
HJnS7GK0fMA2GXYfuFhxCLdw1qB02kIYnI4D5NKJY/TBjq4AXigpVUJC10njPRYPdbAxvDiK3ckG
9hGCZPSAGoL5BeqRodyERRhrgMfLsn3sZZ2zFNhK9BuJBK3ZlvXQ9tvWGofuOHSh+SyXfXfrid5G
3U/z0CXE06MbNrrcSj0KMN7wEmt+Lt+1aevkn0wY+TcURxC1cYSZ/rad0Dlhg66rt7LaB/pOAlM/
HqOxUZRNVGfBc6pro7dJUbN5jash+YprXgNOzzP9cE1DdinFgQMO8AtnMJJQ7X04k5uJYFJGDtQ/
aPaumfvi2TCj9CdGbQ9GPUyOcmswpoX9DFLlnzFnIbTOMg+N1d4/qU0YubWvHiusYmUcJleupoWD
ioQgSvJYwpBfz/nnwJZE4GUNjWcTEZ5jHuYF0gYDnMoGa4pu2ySRtXZPLUwO8QLSKh3LNZ58U9R6
cz+Eo4WP0uj4Jy0L1A2SghEP2SLBI12RV/Qi5ieJ+90wJw44wBwqnvPySAnHsuHei06RpfyMkXJA
wHQN9DBfwj9jTEOgyo8p2TydEHEvdxbsrpPc0liW6JNVu0KNdsWaY9F8I04D4aWAEBaEMsxEZtG8
tgdIa0GbnVvLLI4SqsCbwXJsbEaHGKOwSt+0zaqB0fwK+TMoOxk3NGR+2P/vP1YzYvgXISR5stt6
OLeeOt77sVPulABwud2ZL0ajJtdNVNQbCWGlT5cj4dLacpfydNZx/PigmNj4Spf5YZGc9VILvkSe
0z1nWqa7spnkbtz6a/LiS/uFS5G6HUoIHIvZWS9xZbb0JIxPfpwiKejcSuOaW/p897Og5pQDYr5m
YfE9rwhUvlT1QwQSUTdQrki2OpwGJENXzvXCRBBJmS59Kg8f2/5j6gdpVSMs7xVd+dB2zniLcor5
l6+/P3PBim8SfvmjMP9+c+RKWvaouDonnPA+S+lQurlhbAjexwrjW880t5e3w/zK+jMe/6g4aSGx
Nz9qtQB+p2epdLQsYDip7laeSr0ooiymbelCbZHXXBlyYQeak94M9DQW80P1AYBH7gUDyjZt/YxL
7EboFejVn1nr/WUKM80N+Wmb3efgCz6PirBEUUOudPvI0Q+vFCfyN1Us54ex89cqKguB5I9UIPc+
gRhq8fvPFimjOXgJNutp7o8ntGLCh1gTA/gzMe18Oj9D1+grC7m07yd9wv8ddJYSKj4peqsW/pky
zq/UsvIXPemSjeatwgqWPhmVMJCeCt1Iosf76cVdHHeIBvunrkrcpIHbm7uq+cPuv1zejYa8tB+p
vk/ee5wy2v7vRxJ9pZhZGmmnPLHbndLZ2haLGC91Sbz856iwkh19+WGbDSO6EhmSoadEUT9ZqS8+
aWhGlTvOSnvwhGnhOxXFzb71B3XymzQ3UeB9rdPmyqj08tjXdf+A+Ub9JR21zjXByG7aIUbnd2jd
AKuWja+ZrxVtpx+ZrOXXg1eblptkfb21jaT9okbK79xPax8RZtp+MJV5emnlsHd6/1nKKvHV76Lx
ruZt/L0YtB95Z5S7orOVe1GAhJQU79tY2OgMda3/cyxVRJKxYt8bSOhvOzulFN9W+QtS+7/6OvHO
vp7Fd4AkaOJ0RrYrArV1O4BOz41vB7GraV77tZSlz6ohSVd4Xlc3ulfpbmuJctPCb0VN2s+OZkUd
qXMasK2hcl0rTYsimT62LjCf+uTlibfBQhjjB8URiFL7xs5B+pF8U3Zyt2gjw80l+RYBa9QBxyE6
VEECs71HJe/cd9Z17I/1Q4rTSeRqCfZysB8HIP5qvkHgROevShauRUO0rauyutLKWL81rPa6ClIf
vbnB/GarjfKEICHieLGsPOW0Wn7pKIiQKHrNvvedflPlksVvaXj3y6N8J7Sq3Fa8yd1IMr+Kor9P
Mkk5+GpUuI6S2xtT8a29NIak3wI3wCiJdp6f8H7sETdvPD/+5AA+uy6sMN2kjYQQBVZ6NHUC7apn
09B9sUWxRRxS32lWTc/Qr38hBpltrSH87ll9AAXd8l296q9zMXgPBeKhO6Mb9Q0Ka+YDau1fe0Cj
OyMYzL2eFsHT0KJQpknowFDhK2Cy5vSRJLN5NT0EtoOq/5oZbfVICuS4OC4VKUetiH/62HPs7ciR
t5Jq0//stOrg0VBwAQpYbhz7ADBQ79uELdInoZQfg7FH8b0xcPkdvccaR2hjXxqQiHIJ/BHyFKYb
4Iq10bP8p0nL40tNn9JNWq14BNutbm0v/TEIK9uGyFDypC6UYBOadLel1DKmoPYzy6pHRCNpLDTl
kxPb5WYynNi2pdZseLHn26w1u3Of1FP07amzFUpysIKgAKk3DFROzK8SpBpXQFvfakpWy5taStlb
Ik7OcVPAx4ziTwhqWIe88NSjwhModvkxe/w4y60w9eE5jCWTxBDfULabVfzojKhDh1793TdFPh3k
9gh1J9pWehZukfur8V2qPMCJTIyb53tsqtGmTJ38OGAq6YLQT9wgD8NN4vU/m9Eob41eKFfj0N7E
om5vwzoW27KrnFMmV5PQTE5BZoSvZ+XZa0xGex0k0fipzTR13xn1LSnDN0xoVdzi4ic/Ksud1Zvm
zhmG6roXcK2CSqD7HaaBG/sGe5DKkusVmrWLRfWMvlrtEv/FuZCAGRpGEGFgYhyd0XD2jpcHR8LH
S+vozwEbc9+azXNoFK+x2QEws9BdSzLYbDkkHq2E1yak5KUwMT50WvtODdBBFLRutlFDBamR9Njt
QJnYVZ7t2g7LFAdIQQt3mZNWqvvcN4NtqcSNq4xU9FP4FdeJJUKXcNpcBUl+lwzYP6mFVx9Rly23
liyqYz4qnpsn4qGN22gvEACDTqjfIEn5yyoDaG4i5t3bZYhUoDUZ5sGNJwdfalAPDyzrcIKEKddu
HeqGGyMy8VkFEHaXhnl/0DDcvcVR0zyEMYd37GP9G0/iMnTN2r61RQb6p5NrZ1smurWverXaIU4n
znnTaEfKJjeiCuO91gYCpBQuMF4b9ncjypn7MhPI2lZAzdqKo5aZpnwzVGJ8ytLcu0qK2vyh27l8
1GMtv4vVxnz1jQzlIa0u7w0e2Xc9+NUHqZILXG6y734oDfvYbk1jP3RV9CK1jvjemr0JqGeIz7qW
1o9aNQV0LCA2cWgFtyWikFseYLVb2FnohqYSXxNq62s5Ra5EtkaBcV42FrcKniF4KlQKl5fVH6qR
w+di+PnLkGoLkcmw2AFjTV0RSpbb9OQgqaiMgzaB801VZNs0TB+gOgc7SfTlTyUIyhfV8+66Ju+P
KAJ+8zo/umthbCWb2jcaF9t5hZZ39zgq2E0A8bU3dR9mbtFL9uZ/SDuvHbmRbF0/EYGgDfKWZPry
VSqVdEPI0jPo3dPvL/vinFZVQoneGwP0dM8ATZEZZq1//Qavy3FP+F7xZLXcNEmdNIEsVvsew7CF
VZ33r2mnPwy5u2zL2Ss389w9oiNpAy0T9mfCsAZ8Poc3M8EDNMnL/jUpZPXoGZPmT1xKR6JVcyJZ
PPG9j3u2EoTVo8CKfVOj4cz81aqmsO+L+Dd4qTVjDzkR0ViaRhjHdXo0MksEZq8/ldqZitwZLTCL
5m0az05DvYxTBrFed7K62nhpl2TdrLyaX3Vzu02SKv21GGtJ7bPIsBo4nKVojZ+M8BBNthhbfpFx
m73KfuZuAOra6CnV+mq6RcCIGVt1Qf2wCqEd7Tautp6p4VHKTXKALkguQ61Hny3oSt/arNmn1TD4
eBbjrBq7886a4MViHCy2g6wJzHZ6Nq5iXFhALoGR/W3Om/ZlbtWI0SJCb2xPM/lQ9M2zaVbzq13N
ovE1hN9hE5H16ouZCEQtYU+uHkokmT60YnnGcbjDQnnZtzpeh4PdD/exnVcH1ZhYtC9uMdxoVnXn
8g7BqOdL4DQTP2+8fk5M89mzomsK7Esd1xkQ5CAhXPeDDXdlQzcnhgLYt6qKhygz43uKomvYyaXS
HQ8l5qFnB4UPaZsa/nlMiujrlvFbGd24zk1j/9TMk31NvnfhdXDoQfMP4AVw/F6RICJcJZoujTg2
4k9kzIFujFc6nkuP0PGqQTAC5+iDOzuD2BSrZo0QSkBb3Kjdt87Q/iMPh65K4pgg+FhU6fDP/6zQ
3brKTYuU84MmfxUEMLXs2+w/Q/7np9BtEMoF9Z0Q1HcgiWYou83O2h5BYzXddXmUPLg0WEmwOnoj
w9FdnYdoogE6YZ5tlbcdLlW9PxqLd22UfemjInlA1kQooPdhaujFZYzrTzTsHbN4crpqU9vX6GIX
IKEzuc4mcVA3nA9gu6HhG6y0kQyGxHzgezwArm09W/tUo/HsOB4wpN9bmrn5e7t1odmSsKotzKMA
UD4AJ3kxxGVUdViwmX301qRMmbDeWqnzen3OBh8EmhoqhTh/75Zcj1cQlQtdJagbGXoSLBHA4x1q
mfSzG0H7Jtg2qv31LD+PtJCNQYFgh39/0wutsiTcBYcf1pPzQZ+2EHm9FF6e4Y5NHlInwtFaTmXm
bf/+mEtLBUADtAtB2vlxf+4NLXKHvEQGfMjWM9fB2c1Iwv8XjzgPWjlHhAlO9OcjcD12hrVgAGWL
aJdaK1b98f7vj7j4sSC+wfjEiO2DRyzZmzQLMze5hfHt4HzJsojA0mu5eJcWH+Dr/3vK+Vv+C7NO
hEHsjVMUxxnwLswa78VuxbRpFwrwWcAj9yvVvq0iWn/8/fUuHPjSwc/jn7xNII13X3AcmJWq0WQo
buVbSy4b+P6PHqkkchWEdDRPf3/cpVUO/wWnFwNrO7zR/nxPzDeNch1cbGAJTfJhNdzIafgxJ13q
z/q18NdLHxXOIrokkBrGTe8eZnlKNfqg51hIrN9IFQs1Z5R+03SnSLdOU7XWCKraaz/lpQXjevyH
KR6v+n4jU4MzQGqkd5gLlbxYjVcfHdvONqgRvv/9Y3LxnwHjf/PNzjeDh1eaR+IPpOv3r4g/iu31
i2EcGoX/FP7SRKjD9m8f8hp5BggM3vDTgoNlWZgUxRlm/UWVh51sGgyO6V4wmliPdVLWED3wwVmt
sQgRWxGrEK9eyATuOcagyZfTFIf00Pn96BXnylo/JUMbB2MWW98rNd/NWom0B6thf6yM6LexGE/t
KK2S5Nai8SMVVftktHWf4yg92t3cHSdXqNArlymImFgHw6BRxsNEfJqEHgWalkw/56mbHhBHgsW3
igDAKklDV6UP81h85wz1sOMURtDAEAr0Tg3fZ5M0AseMvtXOaPh93dW0llS+6dLVxHc15i2tw3A4
c3Zpmuv0kbZYvhiVdkpaGq98SHZZ6k23hrPeUmDjCSQaLaAfIztVyurQrulnouQTpusABMRPb+Is
zgFZRvcwUoLTdi3jKV9yj2/dqYyYsvZHPDq/qfiT0HPH6feaTdFmMcE2WkDKkIg3Fei5oBi26+lo
52aFpMfQ661Mx+fOSsfd2mHop1uDj7/xsOkz/Vk2wvyytAYIhqPjW10nWRDHxfqLilkne7iJP/FP
+j3RJL8wJlq+erWia/TGJpyrgpZBmt1w28YObhZ1bH5WtSl/M5jVw9zp3uo0kSciJoojJnrjY9+5
MsiHvAey6lflc+fXX7BFvbfNEhO62Z6BANdk6/Wk3RWokTZNm6qwiKY2iNLqh1Te50KK+iGD5ROK
enktYxIh1tb5Rlx3tMnkFN14NOwHMgPSt3papzvPWpwNn93xOZRvtY5QhXzo0lOTJbd4vRb+ZGb1
Jq8q7V7T13ZLW363LqkZajjkBHml7ZTGpEyIXr8f4t69tUr10ObpORdkgdMUZ13nm/b4Y2zmNzxe
x51pZ21QUkduSbRNCAOJ+6Mhxh9xM4of1Vwtewfk68s4utVxaK0G2+IktR/zxmp/ImB7zbmKMAJM
6r10nIaglurzrNcWI2o8unLLtW4avTcNms503zYVUtVk3PVWKvZJo6yjlU9vdmcsv5PMeZBiyn/l
vSy2DeXe3sWitQ86rxCnHo9mv6KP3OqN3TxNrtV+SipsYvGJIGjEFvydYc+vk6MpkhhpjNpkfXVJ
8FYDhveBE8830eTU/ug45VZq1XwQMgPStZ85IKobQzNu56FsH4xm0p+NMZp2RCGXPm0STtpO71mA
E9nL1IINDQXcATOGulabY9NxfKw/425afWeJDb+NCNqLM5Cy0mRz2zOYxFSCdRVZvDyubWHuh3I5
EWynO0HVZtG3gs5/v5TgOk5xfpkoX341RGPcEKzdPRZJbN7iID4cwYSTT0ndLBuFXjLzRYJRYTUR
4LA0KX8ncrJFsvm0EK6ifDIK2huRTZ9IJRxDoppeNSdtjg5RPQGOa6hgOKWe9MR6mntPBQSdu8e8
XuZPfbY+kFBe+TEJ2GFjeV9cRJN3IGWSL5H9ntoqDoRXHIoq+44TPrF4ieM7pN28WqKbtkmuxENr
J+5mxIsEPG9BCta7RCm6MXHTZG3lutWHmbkWv3XyuB5m4obuhJcPJwClYucJMjq2dqQbNzpss9Oq
pmIjra7pCRF0tZssJ6uYjCLL2Vt9Um0XXf06qwKeq7JJsTfN+7c20Y0ttBU+CkEcuywe0sWfrbHP
/VqV4q7D420zaJ0ROlrMJMEc5qceaTG+UmcPSH7cufSnvLAx63a7t7Iq+9tlHNVNNDRjd5pH71gU
erJri7wKyaMpggrRkt8LgD0fOIlInDTVjt5gO4+p0RTfW5hBT/Eag+6ZNUMTe4VXGHZN3VQBgz7r
V2uWQ+PbRdwRHuPo6bYrOl6tNKoAFggG9WUFiSuvOHimaQalEaUW+fiqEkPkNQVCQ9mjXuFCkHdO
WhhB13ggNXk5bqrYKB7aJTJ93HaizdSBBZWzKE/p2PT7fI1Xf1SpvSkEs4BxLONjlSOfRtM4+9KZ
BbcqYYhWyamcSXzlByKXQG/nJohnEX/CrrcMZoxAfKyzql+VBWqYDgogviUFrJ6UCHA9Jw3Idicq
DhMRT9iPbNC0moxnawLgysbB/VJUenHkGGmHwGj6z1piLXvPSCyOFMNgr00YDgI0kflxWp1iOiHg
0gsfhr8ERi5q7760S16l0WPr2VNZErhGmt85eex12E/UGXSZMhesSReAYkxw7zIGTwuNGhoDh+05
unSsqnBRU/28OH187ApibSLbmXa1h7Fl6uQZoRUEQu6XMZ22Fuk++3RtQfgXadQvqjO1Zy4WR+NC
Q+wrgRtvXe7UmtwkAo0YT8I2ij1P3S74Xft4RozbUZUkwXat9zkG+dpOtUy3kVU421TF7qcx6uf7
sZ6jDegkuvjINI6r4017SwB6NWhPg2pNtGrbaMJLkKR6WPEUtvzUxFbxUMvEfewKk5kMTJOtpgrP
dzwELHyxfEsnOYdpmdUPTZo5oTBVdFPxZ7jNNZJjVSO0fWKh5/GVscqt7XVvjd51AQSJ7FFbiG7g
LrtpxADjurTtr14akaWVS1UHA4ErlAPF72nwsrsFm/QX4fb4YVVp0m56G4x3KdnSZ3zuCOtce5Z4
vVGaZFRnFUsQqOyYj6AwC3WdFyW/c0Oor1FZJc8YX+qcs5gm3mH8p4cDdodvedqZt2rJ4pCJRs6U
6uz5TkIKB3e5/DCV1r+0hqttpor0KM0A3KmiXu1lWq+nqouKDaJdPWSYBS6ddvkhwvsiGCmEAEC0
uyTV212NkzMe70W8pSYpbhcjL/ZllKldp2V6sOa29ziT9bdpx0VB3idgTJuwcOksE425Z4CSSwQ8
rR1Fux7KwEs9UoctqyE2FdjvfiG2ZzvNuvIN1Y67TKBOiTG6uylEFaMkbgnuTQqzehDanO2G0UvI
Y6EnXH1V5sZ2cDKNeYCUX4Hs5UO2rssXFRnlE/DcJ3bP7xi/FqBfhDZmUnMn6ZhSeJ1ZK792I/m4
9IqAU/wFofbJbKPneh/E+lJw1mSW/C4ymUPLdrGhN/K7uc6g8camcu8bOK++KYvo0LW6ChPiKW69
Gox2RTf0okdWt6fvUMeUVMDjEjnWLqH6fiZRxSh2ggj4W9PSfvRw2UY/yo0inErCgGb+R190pRUC
wLJlCvLn5AZhqL5PJqvY6WXOHNOyhnnnAnYHUR3bgapg0lDdMJAt4oITJJkP7KuGSB6Z/zbbWnOC
1Oy7p07a6V0W2WMLm2Lq/Ew3669DriXPyxSJE4YW0Q/C5UBXm5ystdn04sDoZ0wl8OS7nRaTezft
+oRQtcXbrZmXmD5W4vQTmRMzXrWYd3p1QWrNivd3WLaZ64sofdLnsux2eMb0x9pOvw9LJm/6Ku8O
o0veq4VZ0+OwkGtMfcBNkWHVu8wtrvtDDn/PIa2hY7S3ryNB2tNaYh9VJ69GIo2gtmN130WL9z3z
TK452cXFliAvhiigOYc1I+/ZVkl9L6O6P0dVl9ytWRTIqfhRR446xDY5bkVLXHFYrnLcMrkoccgb
2rupNwCJ4354w2NY64K0L9IlLFZL92VfNzdeYzNHWCLJrhLuxsprLmLbpOvQ7eGblSr1UJoYQ7cE
9jDSWdNXopK4AVkK31Tnmk/xAO7cJxYTkEUm25TJy95Mx+kpNYroJWUAezvN/VfJjiTJfiqMg7YM
S3vAl8LzqzYawrxxopMcZ+0Orl2OxFzVr1bbRPwJa/xC1r7gG8puZOgvP3txxWB7nJfHfJDNawum
EM5gYj6c9ulEzvcQkN/dh33rwuAYuaF1OD4brTOrg9Z0LiuGxHR0GCNeV51nED4myt1Uas0XlN9t
QKwWid8iRrpQdc2dnXjpF+wznSM+JmtIRkzLjXbuPJPE8O0SpoE1JDXTkjR9njKlNu7Ezd/bXro1
8NsItcj6rrKZBG5ykO6oC39XU1mGLLSW7LV0VbgBRUoL2gFYUMFrw6w40n6BpM8BPkH2zTIQfQWv
lPaAzG1/8tIxyJXzc5o8DV1jxsB4zZ0Vhag9Mv+lYJySFct2YS+o6ev0NDn6pwQ/0J2Z2rc5LNFd
Wpkl1R85e4XeJ4+49eN6QtVy6zbjraf68htpgvTQY2/TCtMfopMk+DCvqa1VbPUBQkOGnYxh7uxW
GiCdFelQmMX2NwAnmt+ZdksgGY5AnrnGe4IwjSdTs9Se+Qq/jNa79Otx9xOCXPsrEXkeWtGwBqsB
zVuD9+Wy2T6LZHydoikPRyV0NqyVNY9em2ikDOqquVkRb79Ujoh8J5mZVq0zippsSr7iSaTf1XUB
M1RBYN+3VWvfWone3Gn9sG6gFjkvXTt/KSsteqo0ZpjOWMlN78ZGsPSGe7DwGiLzXR/DzowIRDSc
RO68thVPsR3NYcyYKRBZY8EYH7UNfHYroGBqThXraaMQUe3amuu31AU3Q7wuFDi6XuNiMMY7veOE
a8o+/0p6cLN12SKbNaMB9WVmN5/4OYZDVZbfS+HGa9Bi9rWbMK/eqDyF01GtwxbEXu3g9TShggXt
d4XBiJzaZUt39V0fbL5H6tQbriXBFa3Xb5a3EitpGYWzb0snfvGkTHdjseg/2hEGAxBSdBet0biF
8Wdi4LgYhylfjZDBlrYGiTYRKWmxoGazWLccOtN+ZcK6G5I+OdRZGe3mBHgDv66po94emyFQRvE0
1VFz2wzLFFpJIm5qkZdf8GyRKXfUJHfpbHXHZJwx4z/PvrRiWnxkF9Skw7oE8Tlz0s719i5dbGs/
2MYYdIm+fMU1NgnPl6oPGYz0w1GofU53HwyEWBDuxw9ntsI7lClcowwTuHAVsrqxnfkfbWZPKZi3
BN2D6fQD/fMw49QcGfHXOjZKCsMpXj63razNcHGq8dARk7DNZ67+jEj722Rolpc+bsk44QjcQQFO
jo2RLxsdA/PnURENZS/C/hJjI/RVmml758hy2vUeJaqVtL+xvXb9pNXh5hn626RDTiJ7R9tUqVOG
c6ZRWGV58ZD1rflM/GlzRF8+/jjPiO4W8MEwjfppW1ZOFq40i3eWeb6mVe7UW0tZbrAkYptJ0W1n
2RRzkIquuxcALoFhxz8NL6HIdSxX3PUCXWKtz/JkdEUboomMgqK3vpkzUkVFiRskuZlsM23RA+zZ
u0MGXoSVbPaSzan4nDdzcYqIAeWKtO5TZquscmUFjVmqXY1bNPCShVucTFemVnoagKOPG1u1Vhjz
agx2bX0OF4OaehyjWvpiacttvE7lbTzlml8mNpMimbQE1Qv1mhpDHWIkED9V6VA/eIldhLFlP+fm
fK/WyL7xZiEDF0sjy8y8fbW6P5N2/FmOrr5d6PkIoC4MCmAljxZGHz7MyZKoEFsLnInCl+Gv8yON
irdS53DxTbEUS9BgTnhvLrG1HSrTfEKAcseHGAK2j+N7lZ7tmAmYG2WX3wz6gsRvY7nu+05vf4i1
xN8GMla2RQQ68l5p/jJ46xenaJznMVJ256dz7RRAbLN6RBue3c3IU7aD1uS/QM4fa3355nT1p8GW
xAe7efOAVVZ6X4/qmzV0yWGYpH7TuHG9G+3KvrVXTT7xeLGhgqQ/MhywA5OONIo/V9r8S5WzvJfK
dZ5ToSEWm+q5OPQuEJ0y21OOOjEgylM+anm3buGjj34jzjWlsNobZoOaXzhafmiqSAIjxGU4zAiQ
vW4wKDvnCHYO+EVW450HefN3my/xaXas6CtjauFn3VrvppGTmeJ3vrHjpt/gzkzKRF4nCMushIVH
pkhvNvHGbSoFOYVMUM+O6oCkQn3vqTzZJuPyK2oVr2Qgf5rNct2Usuk2bu6avmXZr51mNFBO8jKM
GxOD4DiuwsSs3U01npFgFeV+rtEYjFMRP62L/VIJjs90qeUDLC06tpIhUiFb93EyHbgoc0H1mzvL
keXVbU2tcg9Ob+mvmlxutDW7EUmdH2tZmBuDQDDfy+vHrFoot53ua7dSuRZR/inqo+Ru6KDKmc6Y
BpmKyl0yFYM/dSINaFHsrV5Z1lYjAXWjyXM/OyzxN+W0t+tcaX6dGd7Gc0lCXt1cBcqbXZAb6dBy
EThmy+ihcbQshGQHZDgt9ySZ3oo6c4AFOjOsy+hpbDxM01YIbfzpDmKQLbekZ4fAXG4wlqAjsbv+
xk3+q5ZHdIU1Kcc1wG+YDK6EBZF0t6oCm9V7C5CXzIag9SxEJDFktaUzWIkxO0ZPygZSBF49pknZ
DDQLh0fLE1an+dmpK3h1OMyma4R1aRdxxGGu7CtPx8wiHjYRZwv3hVveOedoyZn5aGDgfLt3iT85
yEbdglOigki07+1sPZvJjI4GTulN4dkVBw2SGAwV3VOm5SKYHUYF6jzRtS3L3XlJtuzoYyl1srR6
gbN1o3XLF8gmv+Jh3g+jfFH1rMJ5Mn7UpZ0GVZGOB3M0fvW1OYfFaD1pVDPBknGFpx0YSBSnc1Da
3fQ4F/Hy0E32Z+KMwSO9/MXmmqVKWAbcps6qSXPUfEeVmh+V9vy1FdYJsL7noAKgktU0BCD06gfQ
e/qlICR4y5vNoW7QNA6acDnMKhHE2TWL6wszJU9HL+AyKkPz916tkxSGMUyCgNAsHwMlz/SR2xUe
K9m1hOBOiX739xnPxyEqITPIzgT5AbruvKcA27URmbRT5Bwru9ghCM7Copu0K7rnj2/FU5jooy4x
hPlhUmYO2Cajuy+PbqW0VzmP0b3X2939YqRS9zsg41vmTxQpHqiJcWVO/HEECSRDkgmcFsggiJL+
nAkqZUknEqI8yPkuWr5k6UuUfiGu1s9IUP371/w4m2NKhugawga/nv5e60+MBUnwc7ccdJHfJ3QE
lmgesTy4wgq5NOX891TO+PONGnJA9CSW5UGl3s6DuADljE27QHX8+/t8XB2M/9Cro3Jimo+7wJ8P
Mpl3dQqG8TGxjXVjVm0SmHbRH/5vTzmvnn8Np8usaazeTYsjDM3xDqOx/KhHrvrvH80VDNgdxDjS
ZID651MyHRzFHEllzDXGBPEp97JNXUKnuSaXvvDRCMvixzeg7ljILP980Cxon6KktOlm6+KQxT0F
FwK2Kz/NhaXGuIgV7fJfiLPfDZ+VIsyybb30KOwk/iy6xfrZGPMIX0935isytPOn+XMKfE6i+v/P
erfeZJ90Jm8rDprzyewZpI3bHEA4nbOgy8COAPMZ8l+ZPl96QWgXvJlJJjkxWH9+RpjyrqNaLzuY
lIIYmYYtZNPF/q/Gduc4P9SqEILItkRF+O47okBQWY1B2iGuTkCVsrH8Ssh9YdMv28UVytild0Jn
AfEN1yN0cO/e6TymmmIh4qPlFgbYZnqWgiXGJuob98pyv/goZE1wLs5r/n2MrDcWA6g0WYyLA821
fVXCBuNvrxx4H8TyvAltsg41jVsEvs+7xd6lkBa93tQOwyhKuQOUNZfveuZ6pGgmWXsPNE4oPCPk
0dh6IzHbfmOr6JBWC0C0LLtzRZzlYrzy57pw5pM5e9bPuALy3HvizkrCepN3RnqAT7qFL66Nv5IY
JkD2qa6vbI4LH/ocb8uO56/nLJ4/12npKjQUtcZ8uZtuZFvtgLMg8A//NZfi/KU59IlpQ03DUn23
dqLcjpkY69mBjKQgN7MwJZBUH73N3w/jC69jMKtFM4ZxBzK18///r8O4pzpTpp1raOJ66zARKXRy
1kT6VmZdY8RdeJQLM9jA+4u98GHrkQmgoeFOoj2QZLhYD3aSBEJcOUY+3pUQlAXvcf5wsFjevU/c
Glrp5hpuiCND645hj49HobfFto16fVi1K9XGhVKHp5x/H1en2Hn//ayG2VuGkfihbhnRldBlvFMU
/S7n9Z7uwh+ZC/79B/tg2MDC4In/pAOcWWofbDPc1LAjOBsHLe7ujaynsFcFM7AkxNaLKhoHDVe3
DoNctya9yZWdduH7/nEAvLu8raFPyMDSmVDJxUfC0K55aJJaBPH/yot+vFdRxbEHWP+WTZ31bqP1
GTIAkquz41DWY79h+mbbZEWVqX3llS5cd3gjmAQhnE3hrPdVXI5iGEgpTo+VLVK512VV3Gsyd3Ch
Y9DonuoshjPjeVgp+L3dJi2WTo59Lbfs0of995/C+HMj6nZlNKXI3UM8NvUL6eP2PYGD2nMlu+l+
Xq7+kB8Me87r6LxsbZx0cWB5z6dc6ZvsOnHSo0eK732BJcLeBvTa1A2GPVPq5htHX9U2xufjjiFu
FEarRfNc9PWVLXThhwZQOeuMUa9BdHt3JUfxYGJ+4cq9NFB2OvGtrKorj7hwP3ikmVFd4GqDUcG7
R2A/tHQUBP2hqszAUiJcJaR/e9wI8eRM6RUa6ceDzuRViAfh5Eb7/n7lxi7IgRtr9gEdZJqTcDhn
jwYeN3zfaLrWg3xcveeHMQU0CM62ET/8uW5Sd+FoawZtD35ixojz4vg+YjLwYJdy+ppZcWQFply0
bwMsY+l7xpg1V77ux6VLOcW0CroxTOcPVqlVn5aNZkXJIdbGoCTnhcSD+ySuYrLwht3fj7+Lz3LP
gfVcwfKDbmFp+xHX+Nw+1GX6bdBsugh7tHb1MjrbCBLHlVf7uHDILqNaxCUYbPmDW6SbT/Ngl8ty
UMMQyPHOG3517Vsa7QjtuXIMfdwG7EbmVfKc4PXRsa4xStwxlauOcJ2WjSiKN25M98qheuF9zi05
BGoiIFFknJfuv657t5k0hs5YgLmT2jB59pc+Cuz++1pJ/2rm2oU3Ms7VGLFvWN6jNvjzYeuqOmeE
coe2MANP1Yjbra68z4XVD6ef5cCPRFb3+3IejjM1sdv8Y597EJrcGh0+k/qzQx2ImOiAECd0tWtZ
vRdeDD9i7iayC/mK730Xlqhym9ouUNlXOfTtgtlSfe1W+vAMx8QZC+Y+1s6Y3L7vh/rBXYrIwQsk
bZt9Z0envrt2w56//x99Ho9gI4E/GY5N0fzuhm1SdMZTlLJvi2fl2RQrSbBoX/6+Yf/5GB+ecjaQ
wM8K4fn7lmFa5kq3igUuur7me6/v1WYukmyLG8SLV3XQto12CScNeo9qljhccrF+0sXQvJqz+cXK
u/RKV3bpy3JQkiPB4fyxgEIvmumY4eMZExUDQ0mDQzqcQQOvvPml5wC1sVJwUsdF+rwX/7XXamlH
+KKq6oBEdLc0Xthky+PfP+6H05Bf0HFMCy0//hIfmgS8aNyqjrWeyVi5RXkp1G9RMAHUnv/+nEsr
BRfI86+IogW0689XmSIjj6na18NkCHyB+ZEga1T5NdOFS1+MYo9Vb1OQfMDTMCjg8p4XB74CHPO0
Oqytd/j7m8gLzzjjgoCt2Fd8VIrF8RS3SG+So5aIKgvqQXXZZukn41E1dve9J237DpIV3FLFyKrc
1nmCVHAeRybqwqnMfd/Cqt5FujJlMK2iektkxkRjVsaQg8Pbyf20wsxulsn6CfcGDyZGtm7H2JpZ
BIxl07xz7ax5cnPR32ajFt3GZlvNG9BhpDlu60SNv5jtRDanPQ5M0EaVLN9w2RLxprWgeARz1PJv
stUovjsacBrmhosuA4ooqJAzEEHna3kdYyJujwDebQIXLGilU99hWpN8XjQnQvgcD2Vx401yWMKh
s/Rsk/VR7AvAfBEm1qjHfry28UMkJ8xSor7bFfrStb7GR7B8AtthTSbWbOUwEbOi3zgQtrtANm2H
EwgW2Z9W3Myfes2Rq99BJDOJMh+12q81rNbg5izuW++Wya0sWoirReyUSxB5HvMbFML6f+6mce0G
+OEsZV2Bbb6rkgb+9V5ZKg6hoW9ehg4KqD4MckvADa4EV5bYh2OVZ4Hpn5FHHGjfn9zjXK2j3izy
ICNG3ZHXP0LIlT2DJuZYhZPKMCe+9/PfH/pxh/JQWl8L/pz10Y8lHjp30gY5UKg4T1GV/NRQudqy
vYLsw3pw/r6DwL7/PAwSJ4prOgXvEGMA8MBEXfvSwwUMleF8ckSzS7GG2EYQ8V5yc7rxGHmzkqP6
oBkZU7U5Na1t3wzNgakoiEZTdUfh9BCG+/htdAfcUafxWyTa3+6iXqcsDftY3Lq5vLEYXeCLPzxC
akQzm7mlnzXFxi3qO62yJj+ydOwwk9nadovJ6nWjb5M0f2j2/Llr8ZxSxA7DnMbPEu2zq0G8jObx
NLa146+6+Lza+J/MM0LHpO/fIkwjgsFZvw3dBFlNGU/4WfchNBCP/SfNbYQAgmd4K47W1XJqmvb3
Evc3GYLrIxZUTN4yr0KyQERBauE9lWJJXxpqex6Y+0YX675GWpZrj7eJ3e3ced5A5L/PPO9gD2O1
MeJz5tqivpepql883XqKUg8/FKdTL24xOv5QQoE2pmo7lKgHFnGTSlpx/AdsX4Mkd5dXNdCt07Sv
Yy2yZ22u7e9TjQlta4zTDE9F6+7jvp7OnuCqOzGSS4k5sPoTRPFuDkksBcyo6B/aoO8IYvJ7RWA3
hMX+fjJk9ytuh0HAF1Mjw12XjxN4NliS700zhX/fCicc2jx7RsKvQYKt4RyLdBGPTrI0IbLkdYPP
iPPQm950UtCwHkVSjoHTNUw3NNICT/9D0nlst41sUfSLsBZymAIEM5VlW5rUsi0LOVShEL++N9+b
9aBlUSRYdcM5+2ShIX9Ng4/4tezmYxS2A+6fvNxNtTftjDw0D1MZzW08OYN/7joxJVO2eCkGh+1m
r6J7F8ZkJsTYz4hW1yXAhhGQxtG2uXN10cimIPymT7ShxQ/M+6aD+xVkiITvv7eEwFxROFMSjEN7
NAWUjdq7f2YDfroNmm48i8p/bIfNpiV2NLL0MDwHrde93OVRSM3KlvJQ40OXZginY6vNr9qtSGV1
vep1tGTIrxsD4Av48to6Q9Bc1fKRNeqCfG7lcdWRAkpVo8OaBmk8KrECjUBhvCsHJ9tt3Eun2kaa
QRDa/BRNuTyN/iTXF1YDRg+gWQcvYe9UaNNV8ygMh5MVwCmaR7uWp2pphnen7tEVeaKhxAqIZDZu
E/J856znoAt2wHvDD7n2LaYrWC1l3JYsq5VpZ2nXeNYj+9iu21VhTovbENz8VGam3b1pSmGoI001
p8496BEaYH2Qvoxu0u0c5FK+Hzf8ECZ7wTOgt+LaNpA+9rpY/C3xnW7okigQlUwqbLG/zE5k2Aeh
DUnUdF7LhjucKv8YziKqrzh7xiylByjYJhnD79afylcZFtMUN03IdcMGQS1JZRpgabZCVFWa28Mm
dm7WdydLhRPOWM9wp9h1wvG2tOicUdp24foEgAiP/5YF821Tys+uk2FOXPxhUOTXIFJ9cSAQw7Ov
fCatQ9dxd1uzblqYBDZ1gnR73VvacB4lLIMbEVyWIsDO8n9VVjYkyuLmDA1V+zFctwiGSF+WB+UT
MWt65Zi62sSYJIs2vFJ0ROPVVV5zT9ltjh3uuaTvbONPzxvyFjUubPNGW28zNwCB4sKsXpGITrE2
wvLqwiQpk6LqZ4hCHUBIbypgMy3zm6q7KK29RrxCMu73nADBLicy7uxxQ9Pshuuvmkt8iD30u7tA
LNYXyW0cB76nT844QS7tkNPE7kyMFHYHo7DjwS+Hk7fk/3KnChHtiqA+5TP02Jh1jp2MOtBXW/ok
6dH7uA9zr4YN7ZNN9lox6zdTTPmuoQo4S+W4Mf4vdWjnGb3Q0Iev84Q2Mek8UDZYaaIdu5zhOzT0
tMbz2pJuoIJl+7bNaH2AsyLeckSBPe4GuVy3cOOyYTR8FwcZqzeCIMFqk0CbrTEH9uPemuz2tvhi
+XabcD03hur22vTFg78NleQPs/QtUIH1amVmf8NUtV6idcZwhQr+wQJ68cvzpDRRhupu2LVs2o+Y
HK0rTnv/p3cXervhiCB9DJfEzBochDBuXOL7RHEOFme+uFhK36Vf6dPIFYEtpJK/EEw557qwrzWq
YWs/5f3KdMUZ8s95o0xrwCklciyCm6Q4O0W+Od2kTW4fBKfiILkLjqBtnGsYTM5+DjvxQGmKVFAR
qkM6LvqwVfEnKLeZv4e+qK0dZqDuIluMWIw6m2rPMNAsYq9dkRjnZbvMMbCS6GmqIMDEGk3rjzCA
CZRBj3LjcaaviylQ6g/heuVl00iugMPUoC8KpBjYQSPrIr2NaQCuhl29LBkS7MK5ER6Nukcx7gBM
we9bl4ivSTOm2P2CBNPLkDZ5JD6CpSifw7xZj7Peqo/N1GJfZ0WdRJJmBCUVdbashfts9v74k5cD
VKtU1J5eO2QXW47jXjS9+bZ5mf6NOtV6XITR/Cw51Z430VBWZNaUH8febD64lGxgM0TjruOwfTpy
VGlee/4xQmJzHKzRPMmNeL1dEa3j9GiQqftmez28sj4T8oc1tNOv+8B3SXwwANdwzcBGlCjunkrf
dx+Hog+vQor1sWqpEdyS73MzQ4bHlW0d2RJ6e5Gr9VDUPRpIEzBognZVnrdNQw0T/RK9NqjVRGxl
Ddyp0gpqk35kqvch5OgjFC3vYC/M7BKs0fbewoJyaKWE6N00mELHxdxeRQGtMqZkLxrsfiK6RPkq
fg6InPiuOFF3HFXNuJv+xvxCmaN5CU2e/4sKU19bp1+v1TatiS5hsMXOSiA8jAjpfoIDWm+TW+jj
Ss8fa+KzuWDQyeVxyB3IFexjPwBuHXkPrp1XJ/48Dk57Wvl0mg6/UTbnT0E9Wjn2RDnvM0+XZQrH
00TE0+XuK8I/Cg6ADhgErcHklXo1osW1tsJ/ht+5PLdeSTqpp7B8UICcOta0XzZzpPFi1JH7Y/Ss
YLjUFQzXJ9H6znbMIk+JuzjI/Jd3uppZXDaufnFRrXp/fd765WaGg4Yk32gwWnpr5ZyEvT0BybCn
zo55Q8ictrcNUxh4OBkknuQNPwabz0sL3CXwXtrF55vFvN0dsVJJJzzxXoVYZHgylxRPKDwihwNv
2BVq4VDFSR0Up3n1eg8biR985FZrW6nvqTsH266933Dw5PtWmNN3QSuHW0ODTiu6Qtt3nks+nMaw
q4yD4W8oBOFOF3Na2d493IOBzR9qmLw55y6CnRTsuuft/Vm2VVpuInqrOE/qt3WYPB27RQiqaq1k
9ncenSV6aAwMplcdYT6IMylvTr02C4IsCFK7jMGiv1s9DdxttvIxuGut1Sgg9ASddxhl5hQ7eM20
JzG6p2jAHpEH/gXKl/rjdyVHl8cjAhaqDBjQqHUCt+sLAuHjLdP04X2xOX4aZlO7PbAhggBpiM2q
LyAbTDvesPmpGPbSKpMFcg4wNIeGOTakkL/7qQ72PWC1/sKLd6wrh1rXHrGQbuos/LX8UxjtSPxg
Oy4/Jrb1X5yFTvSS50XjJFETVZ/oFHHcmtC/cGhSDthpobLtR9Tk/NqAN3CJERzLcT/kG56itVy8
YwFsh3eng6gUDLlIZODZj03lNv84lTdOXHCApZVtO9U4zaHD73HMMuU/cLPeXRdQqzT62tIyitTT
w74xi3PT9t/DMn04FjlJuUI16/HtmKroMcjN377hUEw1OTaSzqWv8cwFJxDUTJFzjjV2PaWFC2F/
mos2abPxFzpSLu3+wV6zP16OF7/IGFt1LhUFKlJqcgE7Yqrrqw5Nh99nRzs3rIZHZWsaKTU/GMg+
CXMJrjSH0J2IVS1G64EdEiaWokMbNWsV46G+tLP1GeRDlJQUBolnj+ewXlbUy9Wj74sJGkB4FkSr
vMKhScqF/3HNYAYshfF7KJtXQ5GUFgIpi+2gClJvG596K3gkU/bY163NlYZOdy36E+3Yn6jHhOFb
1QtS1zv9aYtrzsTY6IzqjIf0UvvZN1T0u1RA/BWd2e0trHe7rpTvgBJekWdGqY2AoTWtv4BeWwTi
5lvrirehlc9YAvhaBoA8cAE78ehED4VhLdTrShzXqOpAuzsNqlfp8dcPHNXsOQ+1QMQ7t+vXLNdH
cGca2BjGqcH2HidTd4ndeug+WaPsdZtlJ50X3xGW5t3MVeG7KL+73vwZ6h7YZNd8qqzv96ygxJ6l
z6k2OZON4dm52xoE2Wtxg5IydprVf0HFNmLuD95rzuDEIBv65o/+V6bksK/ImzwKEY0U5NXHMmFT
6FvaZdCdwf/5xdmzoxuXJHDiO0sdNOD2KACNIGuvsubS6boWc5mtJCrnEuE9+2ixQ69kmAhDmvkH
t7n9v2oLR4HlI8Na7atkP3GI5sbDVqXsYS+2yX+QRYdzrVSGebHbNtvTRttnk5OcbX7v9IfMqMbD
EI7j78xa2iRz+V7Mk9fvgs1B/tyG9W2ACJLy71QpJYXxtEE2jGXeBsmGTWOLGQ7qtzayjFO2tR7j
htY5D0toPYzjiOS1d0WVVK6t/kBKBPQUDtyGslDYSy0cSG9FNxBEijBXfJlGGXY7xwUS6k9+/Xeg
oUo7d2uPmVyA3hUAMZtBmTE53MwO6ina66pansVMhb9ktXhmVOK/+pi1H4Uo3uq2eNF9/SI3kp3E
OLbHodbdX6vI1IVjt/2XTxyvVki61dYp4xEVuPHdOMu0XxezTJzJYaxZIkCTXVRcZ7v95gT7Zfcj
AsXwaWzx3spx+/aMggFAVNXIkpEkOZZ+HvvGStxtfXKH8dvrDUyS+rTMmkeERlmHOY+dWz6vQUuE
S6V/KJX/pEK9Buv8b9PskWojONoDQSuqz75ht+EqDnDpQbO8oVWk3Le8txVdO9rnHMW9O754Vm3F
Xr+8GfMAobAaH3q/xSAf2R9h05hJITvn7Ku5uJpLWFA5NU+lxZQEXXKcrTPPufWDQevR7+ZPS2Ag
r/O0L4Ly1g3GZ2NVT605ch9jE449YCBMRZYdcBoryYqAE4DApCKbiVIpbHs3dM1rILa91woeLjkF
2FsGL5mDDHtgY8wpGv+Ry8c3SFoCzYdzuElp+xJ+X7FrMt4AfxxlvIzbizTCIQkL+bM3IEyXuQLl
GuLvEpJqFEjkpaPdS4uN4NZlbpZdZzaKCBQE21tld5zZxG1sgXyfIr0TXJU/nDxivEz3jAXQRwjR
jAwHiP28Cj98skAx3Je6H1TrdkxQcG/CAnTvBR3+/OvMtO1FLE5J16XqPwyG6te+LPC+u1Tlncrd
l8HDsIK5gosT/MjJK0veh9FfryqKoE54PyJ9hzXmDC/1ln0AwUPFzu5qh12j5zaanvAKMwKIcHtE
OdKuttqWc+3PxLWEGNfjij8TQgdCggNXB4ZIawvY8XNrW8xi3iM2Pz8Y/a+PNp69K6qE5ZU7yr+J
uV65SkM9u3HWb/J1RPqGLQEXR+7gx7w3FmkRyXIXhM49Edf9V+A7itUGYgSPaM/EuePKsSf8hQo6
TzVuY4xxokibAACKlc/eudHbcIoCwFjuFIap7CqAvwHC+aUf/vVWzSeovIWnj1pFe9SuU1QO4Ami
8QTD8s/sQTdEqU9QZjYFh2m0n0a/exCG+G3L7Y/qcdUyDsDmRkIxMi4blxC+Y6zPRLrcv4abIf4N
zVxhXRhhjJoMqNYw+reF7qkrTbZTfGcSuepnDWr57lz95anwnzMO33a0DLEru5QJxR18CrzPmPIF
REPm0wiU7s4rbOw7Egdt3al/KxhHKJg9dmvh7mefEtTIMAs1LQOS1Qv1GQbr81qUfbKN5pAu0bQ+
eVyASYD5MY7IqkAygdcuVJx880xWDMTkwCsfxGBgOdiomfuFaVFYDtUuq6rfxkKjUdQepX7B3AZL
YJlMZlbFIqiKozWEHvUFfaMiZ+asJmrcbVhhcTrirypaN7UHiibP83+JultxpYYQMu9fEfdOTA1n
tzkgZXafyn76s8nc3I2YXA7DGFixcNxwFw05pq5QoCiNnpqch7iSLhiW4Yqmpt6ZjT/u1sDJEimD
s43TzFiqn+O0/WKCs+3WesEJCuWkKoOXqvCcPfeAOERuuV28unH/OgU+iqCI3nxIGDvIBSMs9OIp
cuS/qRFz4ve5k0h3/KT0/xy1+0+UYw5loHk2clA9tmeffGZWOytq5rjoxmavcmqxPKuQpLL+OeDE
8W+Ra39uIC1Ae0xvpitocmZjjukC2xiwQ0P3hue58eqTiAzQBVndJ6aYv0AyHuyMvVQXrKg+Wvda
+CRhheIx6+QMGTZ8aMLg1WwDeNUkcXPg8znRRZl7QgAfqX6bIzef3nv1+l3VW3BuMN7x6pp3fr/Y
zWZvX6iU73Tk6qc0pl8iG15XLOM7j/lE4rTFu+gmLzHwv2Dy7It4Uk0Tu3j207lY/2Tj+BiMxVtG
7UiyIa80Mw0jDhs4TNq0izQTJBFFKvB2VinHmGt5xvRceU8b8zuYIlG0t8P+p0t7HLmS0tPNnuiS
2T6FRME65lKcpTD9eM3oGyA2US/Nc05MgmSCPzGpzkLGYajp+K8t6A4V34bEyf2v3urbvQ3uhB5i
yeKOxds+mzFI4b76LNbtwR4cCHTKwCnd8RBq7LZEupVdUuSwjYuB7gq/2X0oNf5sIwgRTtgZYAxq
9zyFyPNYBOYxpuIOf43xZ7Y3P1kjMK/VOL6ZY485EXracbB7i2Gli/EegPjBYeg2LRNJQb09HuW9
OJNwvantkDQ5c3UImH6fzKz2rvY8o5QD8xIHVn9BoTieWyG58yw8j/z/O+UUfKu36S2qbZghYvvV
5XMX53wldi3+sB1Wuy+/g/fqGk2TFN3ywVP0PHfZ59ADIMk77vByCBhxCdtOqmo7h2h7MXfaz/fw
w8d68P8AYW4SQDXLIbKGf7J0KSG4YJBjBAHnLCMDVr3Zvtnav1DWMVj3OjFbHGVhX/yJ1mFLahYr
14i647KoLNytsmVU5gczE5VNKNQk83CjuVp3nE3usYl8mEtZ7h6hpUUn4QQUE3oBhjvZ5m3l275n
bp99M8Ay/nGvevueCvnJduWM+zSYf9Bfmvi6Irr4emrBSLtWfRTsTfasJrKbsvsVhLgGCQhkw7jh
/etGMBK9vAEPCC714HQtvVojxpRvSL4lQceRDm8bXe3KgrfwI3ptFBcf44IiCy+h5aauMkHEAyt3
Tl5rTRdAWz6Hp1scDOLk/hosYPBaq7r8NsJJ/RbbQI/fu9HF6Cp5qzN2mFubmT96G4d8bQfT29K5
2YeWUuLxnFQ6Sf7CmCmB8RdVdn9rNqYXRTi0v9rNca7FSBxrElkauEpWjE+Fn8tnbHTZ11p51XFe
+LZU5T18W1mKp8qP6gs6MEblgVrStWdM7zYT5nx7hIBbZn5qTQ0/UhfeYQXu8aD9yUmDbZ6Odr/Y
NxWMzW02SvVzRTnU8H7lJiMvGV7chiWWV1Xt633PCevBNaURY9UcrkrQ17kEzP5ydKCulWIqF3uy
kC9F7hSHEvIu+lAyw0oseyquhjr6MO5DePYvGR8zu1jf6Z1joGbjt+v2zd7IHFQ1oo72ufQpTyvp
LReQCBZjqBVEhJ6dKB7WeWNYZYru5AvwHbPWcBuZzscdV9lJbwaRHpBz477vFnDoS7mnH3LTrCa5
Z1S5fFVIeFLXGUB3h103Pi+TPz+bQlVHDYvrsOa5u3P0aj3Uhj8/0mxX3+tS5ARozdAUGHB1304Q
BnymBNv2TWu+Oo6OnkSj8JHnRX+GkzntRw/+BDKl4e9MVsfBylX+oyjH5gG66HI2OxIfRruyD1UL
zYB8jf7HVvxRviIJeC6Df0ytszORqOWh06wX47zVbVJly/rk1KN6Yy46PZP3yauyCFRNnKVqP2eb
dgVRZburAPmf2KHlr+UC4r4yRHkohq16q42+2lt+UbyowcmvBv/iQ4teqsIjKvRXMEF5myYlE8BR
jACbJdwHzjCcukVUF+CB8yVrS+NS16FmWuQYZGdGSCaeetjtH1sxyxNTEn9nDEF7MCVy+SRiXPY4
bQwDbMYLOgYA4xwro5Vp3oJS4S2Y9gJ60BMAK+MX0DkSw7k1Utiz/Y4iDCKLqclN0Db5XqirxU53
4fzZ9h15DkLJn1HdhyXltS4vUNLHBLPkUsWWq9232mZ2Am99+j344XaewSn90gYlzWqOtGKFLm4L
O6PXzbGKtOhFcPAX+Hs4AwG2ED23y6eOdkFwqxTxfayM9gXQDJXV8AV20vlpTRrfTW/2+oMt3nSO
hor5Mbfn7zVw1c8ucLZb31r9rTYH/6ti9Xgq1lA89KW77SzTY9YDvAzXp8rvsZHlfbCYu7NxMzte
75r3MNv7O3i7Xtov8uEdKpNypW9aq9ZC/lw2ELIiFs75JYrWsIK16JUGUwlPGm90+yAYy8zgWqWG
A5UAMChYD7PTVNubO6EnOQgJYhA3OS/qOo2u1ey6WlbO95Q1pLNl1PnByQMZQFHmd0GX1qvjMO4u
jc3bTcPI5sD02WHELsS235XCXIrOxDIx1lv23O88SxgUfobIA/TvVBgQ0UbM3W7O+3weXdywO90u
oUx7bZNu7rCnLQ/bOBjovJ2u8AlGC/mFM1O4H7S1dphUq8WSRY4+FBcnaiFwRKWfG+/YKh3mmxUP
L1KDJcxSsdTmnICi92QqkSRuqemsUZgSHsPCi7GCvo9kKgiTUz6Bd2m0U11Cn5naxSU6x7iTIcV2
oCejeWcoXz5Y/Rb+4OYaGIHb9bCzA622uMjIHE46EG6XzAnowUrkP++B1AY219AMxrToVn5uU2H5
YnlrKZO7sJvsgaA3FPwCHpi0p62xjgbxQMSL4IpeY19bZLI0DWSzg9VlwiPTflj/bYaEJBeF+fJu
bQ2AM7bWO1o67R8BpbTlkZ0d4cqgWljscm/C4/RYKGTXDQGEH9/phkU6dB69FqHvVrsri3odz+sG
t+cE1e5eiGwiS3KyDeQpquuy/5kvmDTo96C+ZHt8iuFZ+aE2H0tU+cs+ANHvvRll7rrJUlWw1Qy7
hlxRWUOELP9+7SauoWQElqFx/kwq15yHorHZ1zubC358YoKctttsozNxLYPHuB/kL6twOC/YIjNz
L0gPcDASyYohkpLmGLv4zqGSwKnJGSgjYzrf2fhdUtcbOqJqacV860LDs9IwrCpyd60OWIXNMpk3
3nKmm+WFW3Zry8L8WgUEV3CEVkXtOTLz3PX9lq0QfyyzP5vmtPnQiwwwVaZqxvlvMMjRPXa2ipqb
l1WA/6s6E3f5STjmTzMe2Ce2L/xNq1xoVORiF+4uAJdnJ05Z9/W+JInyHesUtDUk2eY/diiiP0TB
YlopTFarTnIRumpnYiEP03C0bb1fGDuXp8Bw5RpjSciNA20Lui6xElgQdzoCTJlxlreXnOGBTExC
+f7CTGNaYmqvc24itAa9D3PFrHmbRRdezTFjPwUFv22uzPn9lc42D4FkuH207FFfbuLJLsI6PDLs
tXS6ITesdkyeW+sycq5/tmt23x33Dkt9owQDuwuWoAzeLACyw3PRl2b3EFGrk7fTmONtmEofH7/h
bfogq94g+dsUEYkwJgOoI7Fc6sOGTWG/U9ijGJJdPlVHCSx9uqz9DOZv8Acj54NmfrMD48wOkdA8
mafh0CCVLT3khc8GSRcirpiZyYsv72rBCHhi8QC0SxkHthZ8RKLklo9Dw9zI/TJxtF8dvXTrQalR
2nuXlmRNlU2sA33/ZGDnDwOnjVtyZ5AUOMookVH0kXqvpNW/z0uzvvh2FS67+07jZ4DwGliuY7DO
h1IWqrjdbMhdGyrG4FQG2dKeRdQsY+plOIOSunRVuG9p8/yDtTLhj4ONDgj6pqXUmcW6RuvU5AYx
SfDDFjZoIU1Al9Oo7o1ghJcr77lsTE8jlgMYiPOecVkQGskkIzWzkDahMDDW4U1rxqb0iTLK5Prc
z67H5m4il5LtaOujdqx5OGOtuWb/Mm5YmKXhJPfUO/TFO9ExzNnbs23GoxJ+Akmymm+Wo3Nz9Zwi
sy6eMakPVeEej9f27puvo4Vjjs3DdCc6rMa2H6bO35jX53W736LN1cfh/jVKwrmvfvTb6jbnCFYv
88CW54O5/yTlW7VO0XJcC8BwaMcnYDfUX4TqLRkClCOpns6KygjWdNhD1o5x+2r7vu2xjKdpQvqS
Orke8keW+lbbvWeVOTOsc4fcYyQXdyb5I4iqoKnxzvQ+1bMd50GNvtRdIMwmspT97z5igJmwobqn
EVc9BVK0VdGbM2hppC6S4vsfSMQNC0eA+qnNpx8cQx5O8ogF6OojCd/+2fLYqe0xwQ3967j498Ee
lxa6k9YD8MFWxRm4YU2LWYJXmlgEY9ttFvg1gJl0gFrVK+Zsv/g9E8d8KsjfdYpxLPe2VQv1S1PM
ck7x+PdTElZNgW0IA854rDCZqNRfxKoPAZRDnJG881FMkZFhFDM9NSQyZ734VeUVeYhjHfjVq1VJ
36K3YGj4PhP3FkEXNcfyYQyBD4NIC+fBIKgP98RU7PuVF3hsw7BtUlxNS5/0s26Wr8UgWegoS6f6
bZfE3m0rwsPQzmz/TKrV2J9GravgfYzMSiKzXdwldci33563wJ0U0YlleyqFMTMAMeT0V2Zh8x0U
nu5/If9iaVh4i8b9XOiyrw/a6ZvgrxGajcQEqtzh5iEocdLJW0V41Fm1ZLsI+l994YcZ/rKj64yX
rNet92j4dq6vkt+Sg/CSqnrQoSrEC46DkGoYrybG5y1yRFpDuaBadFpilCDes0tpBjdzDoNNOPKX
azhQVOLR7zNVoZnDwXlmI47mMrSiTDw6xO20u8VuGFgHwbSyEaujrHzxCbcV+GN91/9TCcGqfmkZ
nTvAHc8BqavZucFIJdjCh0i9Y9vcXO+zhh31kzetbel7yEVLWSlt67VewLycjcXXRPlY+RTstVrD
eAkqs7/McmqZtTDWzlJ88wqkKWAu6yOaIojHlbP5xXMovVym3cQ8C/yQAQWPtCbCzBhfu6v6N3j8
G7vaVbBN2X0NI9PBoZzjWZcGO96Ih2hntabR3gnwrnnZVKn9O266sM45x6eTlmQGf6KlW9WhMYUh
obf7sJ9LR7CeUHrshxMsCtPZc1ABVnO7dfFOnSmGr4wbqknHkEsLXTfAS9MeI+eIFMDNDguqtOZD
TO1cHXm3oxUk2+b8GXq3hMnjNAvih9ys1/1o1aF5hkV9vzo5BSuPk3pj7k+O2Zo9cBvN8ljrYTLO
jQ1t+WGTbVleQ3gr6pUMmjl8rVgez0nWD2xmwTIh1XK0Zz7LwKiMxPBr4OR+6fFF4XetXWrnRVcy
65Drl6101vNulej1y3hdF7h3hk3QGPN/iF2MAWG0xgj/Wyb2hWfNuxCCHugHOiDJcsPKsiRoFxss
zjIBtisgrnCCQndp94gPDe9sD2WmntfVw2QzsZv7244uWtxWZipIqVEnFUeeqYzEZbJcHVu5LuI6
gIlGkqKwpcXLpAGmt46XN5dwFWN0mM16/kGWDpPZWS/sZucSgeAui0S9ndA/9/SoGpq0nVJGRDO0
2bK+wUuvoM0Gwl5AjNZOsGuG/F4gD2WvU8YGdrPr5xEv9ULuWpPOGaKrOMgjJIrSIt/owqR9nRIF
KDB4ZCdJ6ZSPVl8lGh1VAGyjIotl0fYDzHOSz+ewH//YtgI2Ry5bhRjNXB3qZp+gvx0udLSIrCYw
V1kmcukU1J3b71iiEAvGJwNJfg3geny2ZS55YWMXALghbcI+WJ6CCJ8t0qzR6EcQX+9VF1/GYvsp
mo4wNyxOizzzQGmThdYIMacYbbj35dTDxGlWrZe0FJMQu8xnCsFAEnEqQgxfr1/0WkP3jYLWbv/Y
Rg5VNUbNMqnnwEUdv8PSwfiBM1ut1q0vQns+gINrqhfUTwE6gSGDoZKtTVPsy7ztaAnu6brMDdDp
InheFoGg1Xvl2zlMvwlbQ8vDS1bIGe0RpqIkVQt8WTl147lChMZIshWlhFce2QasNNunyvLs8kMG
OqBdiKDPxYbnjX+RYKHiRTZUtzd6YBXS+y0rpxvrBefAQZKLeCpxqe4JnzCATNlLAYWourcF5tgq
970DMbKdCu0sPzZv0M3nuikz35MMXjhH3Oq2e+Eq0l7agBf83VfZsGyxGt2IDp/0uiar42quHXng
PYIa5S2uO6Vd22l1GYdB+M/R7N4bo8DMXbjWlkG50DAYvHg6MED+FhbzWerrzI1wn24EZE6WaWy7
bcmt7a9iJJJRMtlG/yzCHA3IVpYj7D4awoCQws4Q0GjbGrc5ewjZlO8GlqDgQxCc+9tfN/PTnNB1
+o1mE17nFkiClUffifFrNsCMWodChxFtax+Frmrj4PTaYCVTlu0j6xeJYMysuyHWrjE9Te6Eybog
KO/LMlfCzPrZ5po1Wuysh2Xx1D1//b66tP7j6Dy2W0W2MPxErEUOU5CEgiXLUceesBzaUOQCivT0
99Od9Ky7ZQmq9v5jbks4d96VnmCr1NKumem0Aa1j+kAgMScM0lvGQH2b6QiodgCA2br3Cb+sPk1S
u34CqScq6tA+BEcScYX9QgjpUDyQPSbMc9oaKToGfbUy/adDUEBRr0hNWtfW1qvidmpV9tc1HTdg
PE5+ir4k12kI/EER6HwxqMpDWzvV3tEUXQTSNkjTNQL2OZJsd4i7CAFhBn5YyuZvsHqxHwk0e/aI
gYvHRdW7zGafbjWHmN2mSEDeJApzmRtHMn+XfYILn0ZaayByc0itcFw90nDLuZkjHAmMEhUYpldp
isQ7y5THnlPiyc9Fd4KopJWwN3N5xWqfQoRJ708L9CqCiJkg5WpF5LzSI0UWz2nUvIwyw8Y5tySK
/rn87nAPOkCLQgsWW6bihNQaUidnKyDwkWH2s0haQGRbWF/oMPVjbhtIKoyV9P92mCpivzMXEgvN
aBrWU9keml7PL9LsbpU/VUdvIZwcxMCyT46O9CiUg20iGq0NLsw6kP/5OqUTRV4iyciKbpjI8PNQ
statc/ZE6gbQSKr+WFU2bZtA2Q8GGPNp8duWxMR0PONUaalbZLhWYc+4E6EsGok9RLOL4teGIxJ2
cbM0iDpP6RyDOQU5371ZuS8U4Wk7jRQwCuAR1m6gPqcHknvrLSpv7dPtbP9CLLmHtVXSDmEK81IO
ltyNokqQ+9faTp+65tS1dbkHRVm2pLENZ9R69s7215WUOU1TYbL08xbfTrnJF71/8lePZEiS79Be
NUQA5/oCYIy6YqvMFD3hXbRZm5bGTTF4G6D0dpPATe8mdgnGNgfuFNQ/IspwY4rkz9bJm1tgh7eS
O+vDZxTfD2aafSNl0bapSTVvAai6K2BEUba36d5C3LHVZa0RVRyYcYYy7KTgscPKHcyvcekcFi/g
FahAc++mmr+nvCVB0gRSbZteicKdDY3k/gmaGD9a7VX7sUQ6mrTLxVpaAmKNlMzJav3mu70V/fRK
vCpeP2IzArpreZxeWPU2Y+XtG33d5rVzRAX5X1sOzxkxprgObqUhTk7VX0oOqDHwv2Tp/BNaRmtG
58V5P30qfTomnRVxku6J1afZsr9LwMi9jNxxOjiZui3kUYZmCs61NFRBUnYBUEK7nm0Czqy2vNGi
+AGD/akyu8PuWInPilmaMKyp2CFH+iBqlGm8rx/cUllRJ6crAwGVi+l2GOtnJmAgW2wWIaeIJCB1
fBsb6GfT9d/7OT3z2Bkb1693hmr/q6UWS79nHEUi1EzUwnjOK14XuuOdh8Zvn7JmPlp5+4wREN2F
GHaSX6pI2ejMdsDhQ/R+lPWou1SWXJ2OCMdeE1GgOzFpk3xuwEAtL2+QC5Exq5NIzD2ug+PYYUtY
53+zqt4zdlkSKE5wkccAot+fs1ibxB6uHiGazd+ao0hz8+prXacHy8fLsUxdWFJfSEdNEgalEw+0
m+vO+sG4+0pA9wcz2j6bKHm10n6b5eoYNOJcAqnvUkO89kq9of98afrsYogsLghcJznUAiRKqRA3
tfq1H1p/gxxORmM5nVk3XOQX3t8A9Z6s69sCXBUS9EpBpe4+d47+2PXLGg3IzUIvmUQ0EmwZps70
Jcb2w3ZZMKghxDa0ourviNc8r0H7VTfZs3LloXO8DWazjWmDu1ue+kIZBQIMCX/fWq9Ls16daeHg
pqKF+jqn8hQNGyzF0FIIyw4Qp39eL5/vjVSwVBuXSHinhUQtS/fBdvWPrA32nnsvonSLzyqbY035
N2ZsRHmE7oarrD5TZ96m7vqItQHpTPXgVtqlQfYTOTALgDamR+KxqjBDFk/OavYbiSo/NMRyKLA6
B7WP4rp7LzULqVtylFiiVrc5rsgreKbHq97TjkvX4yS952AV+9qh2gPz0DXlj2N2+srLdWuvOQLM
4KTb6zGvh13Vv7YS8tBKH2AyN7lJCL254Csot1Ppb9tugJBwY7LbbiIRiOaSbwq0sDwasTSNA9Lc
qKPFmD7XKOnXU6sjH+j7jObv9m/ocLL5nFfFEOWr9ZCTuN4PyM/XdogXd3pB27oDRAjxjUXTMu0J
BkdQcy8PhOmm4Lrhnlg80JWq38xTQr2wTZ5vy1faBwdDIXbwxQHd0qm2l4NPxSzFCGoTTM2d39ef
xyLr4gIZR+iZ9XIcerShTi5O7ZztUeegXDYrWJ2eUauObSm2ixgfa3Rs5O08anO5bRAKgE9fKODw
w9Rtj61rR5pfPDTGo5n8urV6lIUI9bsikWaSOPMTErkqRH4w8kOCaKPMo6Syj24ub23pIPPvH9xk
vZo47cy6PXlmcBJcWYP5so7/uVI9S5c9B3lQPAY/FMiGNjnXM81AdQF15hF0X9bTFkUotUk0skVt
qt/Fqzvu9kegz4vjy8ex0g+9szzSPnlSzO6j9K+ZHejb5B6Pj3EXc/f/WynQ6STGUU9A8LTm0FnD
m9EJ2lrbU1A3zc4JurPZALnl7d/SrS99qZ6Kst/LTD0QEvqMZvYJTz1UV4LDsCOmEdhoehGVf4GL
3TJ8xLmt6ouojC9E3ZsgWOOpbb+C9YT0CiRHtgd9DfazIc9JBeVSwo6NXf1Q2VCm8wT6adWPqvth
2z74Q/mOm+f/P+W5Qo2U9eZjmerPfa6iYh0+mlnfNSusq5c/i8RHFZMzuZq+iYQnMzeaIJctmewX
bcg+FnXv7WXGwZVYXDqDCjGY7x0CVolGnMyqUiBDLnuv2hFftm4F1kOafIm6C/U8YazoV1xMxGAP
rZscvN7/8TL5MJiSa4bCqO2MH/Gx1dovsuNRyZPjv737C484v8WRub6iTsPsj3iw+uNgVC+WGNyt
W8lNl7UvKBaPEz3qo3ZnRKr62gLahN7snsniTCgmGW9cpf42L3UuocK+dYvzMhsZ+D8xDFTiTDIu
V7TtwTzjKFuOiASfuhm5YkbZ2zBDcGtQ2SaAazDTZ68soiDzlTvfzC56Xr1Kq/zO805RxibOqVw/
RjTtYIQEdBNW/sOo8ME8spWV6qLZlDeA8Za6GFd+y9RpEWY7F9jjdN9xSIdO20Ard9jGyyr9zAP/
Kc+XP+4lMxo671QV/bXMxy/myNdhNPZV2+ztWf/BeS641fpNS4a5g4IZIdQekjjOLUAey5u8czbk
tN3gbsUr3lTystLeEDZL+du73rXvm09DyquyPJqyizNR93HXk1BfACS72hfObjZhH+VGhVauLNO7
Vc+JXGUsO/zn3aFZ+QC9Zv1MYABPftcZpyVJWpTF3cvYL+MzeRPaw0g+KEZD0vG4wkaYacwRoVYW
YmMiT7iwr49xGlBCZQpr+CqwsVK8hSu/w4W2sdVI5u/YnpDzPhdtgFjS9tEGmdO9Gy/Nd2VtD7wU
49H11A2eD0+/zXFT+ekzmfkvZd68gi5nfFb/Z2R0tAV+ySDIwVYzdi/Y90gOS9zb3YVtCr4WdyGU
eb9jgr6bZCYkfTgq4ABiwzfgg2hvxx/HsaIqMWyU7AxoYlRTEkENkdAFvUnS2DPFphHmBPKDoeUI
J4c7T0r35JuI3ThGd8xb01ZHcMw84m1gxJ5zX149jBNZR7OMlOpfRaL80rXnFTr1tvgi38x9rx2b
Mj8y+8Xowq2oyo08Uq0YNzT86Jzc3oChdFaXwk7OdGy1cdbCYt2rjW1eFQD+KKDLKLRk9aI8sf8/
E6sgJa2OKgBd9bhRcmaKO2ReWlS4eNpeH4s3tyh+Sr1Fv6HPIdpf3u88eBxRISU1bgH7Lt6xerLr
K8ZxwJBtoSBnex9fpOus3yYRACGIeIorYvrzKnWqsuJrLJv/9HTyrr7IvgAdfcyN87+hU1g5F/sz
oYoiA11wRP/m9t6hANCOc+ojPnpUjkfcpTXGUlSdKKxx4UFBMufORgsfjhZuuNmkKzwZ6HWuRq8l
iOw881a5U3FwepNnJbDcK2f88tLN1LWFFNpaKE1NG/qEdLK+9Mc6tIJkxKpTmS0a4FGP7cwsBJC6
V7yZOdoZ8Lt1h2ReP4i1avFkz0oLC0q4p6jAa/Di1pyErgTjJJGYJpLJ89tT7gJO+XxT0WAI/wVs
046biSfKGhC0lb3xk42rerHlPB0mKnrIbEnybNsnWfZa1A7lZ9RU9a9ZoaNR9V2ZEDZVoFcm6JPS
hpUOF5ILq4TFmd4otwV4W/AG/2U2dHFoUT/SxKvokseuCNLfgHRsZ7O0XbkTCMq4eQXm3jFzvtds
dS5DTXENcnquAcl0khArpqE2tIy3STbpK03W+kOQlp4JtXV3APWyQb8bdB6ebXgKZwezqHBXWuWj
EDrmCXBS7+KOJCFzJGvxlJoe82Ez0QOYFvmeGiOcw2VOZ55blVt35VEuR1B2hv6pxAuh0ShgFBn2
NI8dfUhHUJRldWllaAQJfOUdnMi6cpsVvFoiYxZxC9VfisGYYnhIHCxkdOEBqd455XsEkEHxC6zu
hB07164jcaC+K/P1b6ll3b5HiZiGqNm03UoKBW44hgHDbZYTeFqP2Nmerl5iu7GrQ+QmnkdrpFcP
j9j7oLq1jUtM6Nntg/wM0LE8B6ikXvm6kBbTSLJVNuN1n7df+L+GiIBhHdbTG59QyhtnxpciLmTT
xz2jyNfE188dUcw064g+hvGytgHj0797t+BRod44ZMhnnouM9c52tX7YS0OU5xYq7VLRbxfVrer/
UdVk/6QTgpmN1XbFee6Vwz+07j8HGOEMiVG9acpO0Hloq/mM4NDfVJakNVmzjDjRHe5MK1XG5zSw
enboVjei9M3fxEA3YjluGmmT7e0wAr2nd7gTAaTxpln8dB0US9hjNAoDstmGKjisML5ytGeEPebW
aL2zqbvs4Uzu+YTcELsD7QGhnZaUmhayvJT5PY3FIHEct8AYKo9A8dXLsMmYdc+7NwXbMZk73NkM
fCTqEVrGnKhLj6fe8UhUSSsKGNGzANNlr7ItyAcpUfFaEwAnTUrJfqzn/9ax20xolMIia55LnxpV
D3KtSvqn2a38TVYEI8c1MebGDBJQcvSGSZ5eMP6oczUjZqvqcoSIra+1VR4NQz+Yvewi8B30Rp72
tOjtYzNVNwDAGpl+KcJJSuy+FVy8Li9Y7y+640aj6e4Lm/wFD7N+TWkMYNvSPbmJC1vc4A0iM/pL
tvNvL7KTAJ+zLPZQfwAVzxdwrc72io10q4vu0RY7cGlGCP4fzan7LFOLejTLu42atr4Sd0RKrOrQ
DnfFP5EuP2MiL81s5MekmesDnnsU5fjJOZxNO/Tsyf9DEfgmADzwkg/jpqCMFwi4ejFLn749WNRL
UJIugcrztbKJatV19v5Rwhgj4eB87NLXYkqDsJuLFDqA+p2qX39wY4kosyBcgb4EjQRGvfXqNY0c
MBbKTYvLOtofEH/MHAs8xzhgn5zmHSwROTwk9Ty05iS2VkeFhcu0GBarsHksvOmQkVnG30DLZ+KX
fByNwSzbwLdt7g+Xi8pxX9pNFY/j+LquLvMFE2TIKp1wLAxTZFiLvhG++2Yb4hzUZL1gVWuPic3q
6VK5im+2fMW+pF1tq3qiycohzESVIQqJo5qoZ7PW9bf3UdqtAVkMmCd3JVSKh4ZFH8xdnvvgkNlr
vvJIyNb7j6B6Ga2j+OgUk1ytw6kKI9/4frs+JA0XQqIPe5ysJ0o+Deoo7Fuh+Vg0+2m+Wl77l7jj
eFAr7SD2jEHOGl6R2jjAj44PF5VS56m5Gv3JVgZQJY1zIeVTMBN4gob2WzoexQpEhoSrmg8oKcrI
y4n7q1NtZy7yvc5xGXM9BpCzngMwNJVH01o/bEd+GQCpR2lhKqfBMYtX23qkuYaZj8ANfb6pwn7P
Uk1H6OHO5xILMzdRApAyrutTTurFpdLxQuI/PK5L/oYiEbsAMVkggWQIwEQkRypVLvTBoXHyxHBm
viacg0/Bp+P37NjNvX22FLdeHzYZOFKaUf6K68mbyt1IXUKWYdo0sSzimIzRDh9VKt4TzGokr7yR
xmDHULTmEZ0Z+ky/vXOW8uivZb1h57x3ay7x4s+/lAxBSuQWQu0Se77xidZg07gj+VETQnhtvmlm
+jajNIlshA6bgPbDEEWhGZeL/zZ760UEvO9YAmq//dbd9CMBpmfqokdjKLQ5wkU/baSwcWy6GU2F
2K5wk9AdMnb+jf8ZZVJa9pllAReseG5YX4Fz1CvaxYPZGGcCtC6t1z+BUz7UbvcMlnjgdfz2TShs
Is1RVvvqH2VaMWEbPqhbjaJsusxO+1pT/elpyQ1GjHIhkjYsontE1bwm5so7lRT5lXGf+AEvyO+9
PhBHjvMfEUNINQ16gbRxFFtCXOlbn5EHQcpR3NvkvFxQ+cgw8hiVHV0c/uA+SbtLT7ae0+dnNUjS
TPg/ckPDtczo/LjvkwVsRGiNUwBf5annhdQwTN/GU+YYRjwbhcN2wwlTj7ngdG2ubuHjwqSXMYIN
vqQqPZLCcZUTjqNM4puShX9ZcwCR3jiZaENdQ/s1x7W6W3JAfrkgFtQbkUmeSjsWm2L0Yg9zn27S
6YlAGirUZvPgLvto0uXF54zaaKzikY1gEYOX+92Z3itpzrvMoXG0U/RqLIAG0H408dq58TFP/i+3
467UjL92MP75rgmiX3dPTU6hczNcK3tEPoegDIHBm2Ok5xwZ4J1wRGP0lMLNxw5lhMQiGHA7tttt
uc2XOLjfJtZY/Si9HW9Tijd6qU2Cnwd0tYkecNagWhA61SJpcqMPrCJYbg0iY139yB0s96EZTSow
qCzZ5LbzNdON2PvyRsbFstHpXYgA6N7LwIqSxPqvo/pGsaZmmscsTiVx4SNlIsrnzJQEcSZmgpeg
VfkskZzXAwldHjRI/lwt/QOV5BE2grNfoXOF6kgxnjQdGFDGjSfnQymdF6h/A2KNcskeKmurSEbh
K2yu0kAMlDvzo48pvqyCfxylSWhO7i+p2m8QhlbUCu29ksuDWnFRqrS1tmWQvWAm3iyaz0tUqGOa
CFw4JH9U89EcimNQa7A/7OfKf+srywOyHx9anlk+ky62td8jFkfk6IrtWqZbrAH/ZIWgvZ7/2SK7
MdbmB99iJ0Lh1GIRAT3VmwVf4WRo6GXbio3Do/TOA5DtBvvRUNaF0wQL4NpY2HPEj9QcBimHDhRA
nrciIPWh4JJe9XaJSCSm0OzuSrSK5FanFWVN/fuyeCeihJ6JZrFiac+s+agZKB3ErbjWS6QpYlRS
tZT7dkThlnjd1nbWvaqDzyazTlVgPSrClVhpX4YCbILdA6nqgqBgPLFtAKYwul6GXn5Rk5af2kB0
eACgHzSSsDb2QIDfhA8zRTdq+7BIktdBTRZPa/XCwv+hjc659JxtbVhEjyBg2lhAm48sgvqj3uDn
JMTFxarJEcH9nZLA4EBzuKPcdvidH/JMm6+6xtg66bBMhTadMGxgIGv+5VgKTi7GXVasHqhRetk3
zALkba6jgnJcbMl15K8ZatxknZ6HlRBkXsX8hb0ApSHLxG706fHtS2+MfU+eTM+3N6vZvXiMczFi
hDTsmwZMewRjLbB5ELCVDJHSzC5eM+LHOqc5YHZ6VA3KbOjmNmra4gd5bk+sXxUDCFKCZbRXFHP3
Pk35SqaHRbxE/paP2kznbGC9cHM7RzvXaeHJ3hK8NWhHXvDentxekiWYNRQbKn7WWUePMNkcdyio
0UEDp2tWghDWcm8sAFWMsHM4uhbiFCx/Bfu4prb1Mr+saEmBstW+7RMq5oInZtFPeIXYUelzMrRb
s7U/BxQ92RzsFkpXDZt1fpHUQY459fHwnIX7LjGkNwO5Z8EyXu2ZRQyZVQyKtsUFHCd9eR3M4Gbn
8l8/e1/5mm6tKQnnlRAGsipWWgpVPz9RqLEdqfxEI4uEsB1IcUle/dx59zKqwlRFckjWkeImyuAO
cdr9IfP8GHUQo9Xgz9uS7W9nNRVrIKtY0idXY3TPHcCNLl131+ZFB6PixUjyw8zBBTtaBP9MErWQ
TnpVNmpvBCydlrp4NlfnYymq/4A9kXHN+sGf70B0y0+ny7/Jcm4z7EjITfrfZAxgPSTN63fz2RIg
gIAVx5eBg0uJvXD1nSn016EgIkYfiIe0qZWl2OnDDvo+LKG9AUBPXE1cjcI/jkRfYATHGmdOtM76
EwBDRvwZM+4GunUrpuCxtMsLFOMFKR4cgS0iMM33RNZfvUIp5vY8BiSqvrdA+AvX5rQsm67xznWW
XhgtiUXxgzcg8S+K4hfUVcVL4GQvOHfvfkrn/iq3YTLov8mkVUAFFkZHxFwTcaYYmwuWAsMilIgM
vYpYjc6av9xh2KEoBP6olmo/q4CYqDb7Sxm0s3YhW2eGgSlTY0NRQzhV5am1ZzzdEy58e+xWioSX
n1l6IE+J3M1AvXcU6IxsaGUdI+VoZr6m5bVEpC2q32Eug3/IaNpjV6ABh8UaN0Lgc9Fb9dSPHRGA
WChDoaor+2hk0VrN9Nu8o4IA45rqqwak1WresB+ovAH0957KvPxngenObXAmC288U3L5LiriIej9
/DQt5xKQweTY+UYN40tZdHJj5mB6Jq1NWNc6NoV8BfDLP21/+k59Lvy5qfiX9K9RGYzszKsFQ3qF
hAgn5WUAaLZ0xI7Ke+ZgiFNmy2zFXUd2XGrLkk7BAkNd6W67yTwViHE3yNePfv/BDhQi4qFSk6q9
dAiT8ttIFuCjZHzgD0Qp350ysgRtoV9duFW34tU1bjmrKhWake+ll2AZCO7g8JduaFbf+dpeynrd
02++8+YAz0KzlxNTV7DJ1iXOx4Vm+uqAXRJ7hblbR+LZHG3ZFt2Hh1JVcL7XYj3WeXkVeU3kA72v
hb9zcXS18CmugP9IKTO9j1ty/fOMJa6rBfvPcJ7u6xE6geR5XaujM1s3f2lje9yjPItSR9tAzDRw
+952bPi71yCIhkrbGpZ48poPRBggvwQP8Lct6jfL7oFnwPZ+9uFlbF/wTe8qTT5NoC6ReyG2Q59Q
1K59Td1mO0iI2DnbuCVmsbX7HKs88us5qmc0UZ55M2fyEua23c6Dc6hmDSEcDP+9Y9hSv0I4u2kq
N/74gHJqJ/g8AUzZuKvKl2HgqemDLelo53zgi7DtQ5cRPkemFB+wcsOyO+qr2sx3s17p4OMPjCPC
IwJczx1Rd6V5yjSofxzbLCgc4cgD1akr5xAt2UatRPCmf3TBbhtAPrqtD5XXRP5yw+erbap7MTiR
DjPF8Mqi1xJsIu/bs1YNH4WHTTJJYC9maNk1YlPfLYs8ORnZknR8dwCLfvHVKOeibPdEFK3IIS/h
hlGgRU25Ysp5t4Y+tAZeY7BAJXriELIPYsqeUofAx3WIKK3emQWO0WmM9BGmyPpDG4FeOuPnfg+y
T5l8kIe0LcvkrMR8Qr7RhZP/LognEnidlqU7E0PBkjnAlOwsv9iDnq6ZCOUCdJF0jLzVZoIFBI9G
5nHo7Bo1fLPzkOJO7j6B2sCZBzUrYtWOYU8FuJMZj/Xk7WznsTZkyPTaiE+9u2FH4FH+DZY8ugsS
MoIrwWcIZUAqULxnGvuB8YhNHqGNtbVIM3NcvuHAOboz/VU0ywa8ecudB87/ipa23H/dON9W7S8g
JUdyhHeUSbaFz1zN0BsgGkh5A2U0TOOmy2/C+SO7qRr7fWtWFBQG27xdY4d7ybyMbtzBvU3J72Sm
m778Fvyl/req/vOcQ1nSbghcNGLvb9JmW1AQP8amTkHevQ4yNLXNmk1PTJOj1Z4Wl7ii8RfG43Q3
f7fC2txpRg/210KoN5gdS3AeB0EWedU1dXSEmNB8vLLYQSMxzEfDnrb2mL+u028CsIIClCvt3mz+
MiVPEqShQwuUfq3ixyVZKJP2vuWBxxeCGP8vBdyeCCscsnYj9Qt5nnxt3rGe31rnE/ZzM/t/a6q4
Ep3YtlkxG/a++qbcI8+iHfi7ntHK14N9eS/KRTuZl2xkQC2zrV4mZceVbRyq/m+AvpSJ2Mli2XgY
qv0BhaifxiLYWRKtyBRc/Ps3mqNVq7xr1wWhmV9GkjNQ5UWe8U9k3zMbqN2/1sOzYQE4m9TUwVaW
n37e7MR0bDHRL7O7JSWXnYmIdmSZLBGSlMvw3rPgMuwAojOMnyQJTDP3Rcek5PsGEula3846Yko3
9377VY+pPX9QBG+6HgctNhVf8eNlr8705qoTxesgB+1GH7tjkHpnYYDg+Fjag7eMga0z8hMXoIra
tX0AWHyXnnfybLUP6uSgT6RfyRQPUnUXaMiUQfxuYhkH3spZXh1lwatyq0PUvU8VO3FeXYaC6IOK
yDWiESFz3Q8LCuM+WbPkstkvBQefPz9bFiod2ugPrtE8qFT+chZ/pJXOc93pscGgdgd9nhtfP5td
TtjI5N1y4lhQAJ3QGT5MMykWTp9wkyvjLemWE6mvIJxV+QssWMblSPCQe6+vJQAst9R+EB0hjRwc
Nkd72067wFi/0Si/DgAHcdrNN6TTDPnAdPyOOsUpDooSsjALTGKN657cGQeV7SE9RMz+CR3GpWc0
b0Pu3byMIhs8ELDe7Obj+uAZ/mnxnNhdkA2mfsy9tx/6r+ouHhpt70Lp32udoyaqkys6Z+TMHYtm
aW6JU9pi79lVaq7DSYlz1ieXoONGZ5Z9azmPh9Y80qa2X5zq5BFVXGgrvizxMFsl4WxdgbCp2Hak
1mx0hK00S81+xzarudYJ9aWBPR2dJi/7KEZmZOiSYzGuxQjM0ZKCoky05sSBAG+C2vMLzmKG8xAj
8ExlCeIiSeqtLaSu0vlbc0tElaa9KgN8sFkeRwGq4YrXiURKJbpPHEcPRjJtSsuPjEU/umV2WvPs
sNrLpp5z0tfEb4WjKTAQfPqcXJYVkok0h0or3/D0ba02B+WuTs0KSgQwhUTmtWuGL7dEkKdsQEf5
pTqEXUa/s4EYx9mpQvw6JGNoGt8uYy4Z6jtd5hpAGsdI4JYnBLqHRoJfDrhBpiXys2SHaf00NdlG
nwlEyoLvOp+umeoPCbnT2HXcNx8iMrW7iNXgFAzk4NgQxeV44ULfNJRzr7r1QCjBpQTvR+uwL0zr
sCRVGnt0f97v0IIYWgvb4qDnh2kUV9JhL2OWYgNRO00jWIUXoxqSR7+sL7kzXWfdeZS97YVN7ezn
hjxZqvNwb76iNEMdKjfK086OzI+LLbaalf/lAQFNUpdPpGpAEtZcy8gtrMI41pg2EKnt9BJcX85f
pKoxhAQPndB2HhakpvUf6YSXgJz6pe1mECcqB3Ci3hcIkoEIIKP2TZfyHul0h6PJW6Tzmqh4RJ8u
CkNw4cPSr/uuc66gbfthaf9pGOZxDuaIdHSu1OS09OnBNOeIjfa7qdTj7JloVSh/KlvSkQTCabg+
8vgx8rY7tOH3Itr1FTybOUSNl7LBE0z45l9WlnUUFMziFIHedGGOhP35v9QP75yBPwIV3htG2jJE
BA2ugGc4VHJkEsYfE+ez/5lw6gg0aLXyf/3K35mIkjgP/5nVSIVtn//5ZoJWtYpaD3BwhghETiih
pAgMQ3by5NvJoaREmubg18a1q4NR3/M7besE0rOv7PKnxlTbEF1GScmby5pVG6o+LCbzj+pmdpPh
XOhmFXa+ZYM+2y8r8vyw0sobQmdUTg0ibQ28B/546N96oSEPwG8aIrFgXNKNb2Wk5cmyUTWZ4AlN
C1/qYcJ2jck4jR0EgdvpH91Qv6T69NitoLXBikaxaaDZhTZXwNDpo0vMlrnyX6SU/gtDIgvcIE4m
iz67ZNPEZK90l0YhNvdHLt8Z26Th1k/p7FvPbSLehZ8wvwPPR+aMmU/zM7nXswLFdTBFJe8ab/57
L/3/UtLRhS3O5qydU6pHkfbv0woBvqOvG7w7mwbrGZZoYgWDB18BZ6XuvBMzlADxe6d00qK6a/XH
TPe/CCLlNnHRNqPzeXBHNYL25c/m4LyQBofrNgGM8Ti6Oxtz9yR+FhdSzypAUWF5mZL1Q0Yube1r
dkjozHOnOcPWkOuwy5AUzM497A01ZoiZJruOBtaWOdeOc1bIveSSyrx7coQIYBprg+s54R9WzUpQ
5vkXTsmtXiVopYxhU2iIbGhLHqGGu2dMhFWUZc7FtBRRE6JCx1bswRGIept+ipwiY6xfh3rtttO9
kBPO3BbunlWeNu2qfycs8C0lVA9b0gNWxmNr6LdBH7GMjjFjUxKNHkiSNj/jwTYY4fkSLF0w+/6P
o/NYkhXJgugXYYYKCLapZWWWFhussl4VWgQqgK/vk70bm+npfk1CxBXux9tioxv/zaZ+ndF7JYiS
GYDJUyXEnsJ2mRlFiOWHCnRE5eo07LEc6JLIg51HO5qmdScR/ZEKT1Ns+eeGYnEh+FGkpiVwscKw
PXMfpU7+Kq84Un36S+I9cPwjIV6bibaWlVlezCmiYUbzUxfjtiq564pctMw4KgmhXMmtUkm/yoP0
Pke333O/Dbnb3QcmpXRmLueaq1jzkhNADQqmK+fB425331Etfvre8EV7fs1KeUnmLjtagW6WhoCV
X9ips1ay+ipz8Rs3/rhzc2qXKq+Kxazzp0YTRTrbzoPTmyW8E4XFWdpi7afxl+t3Bj0rvabI2wdl
es+WiXJUi+6rHPxsx766XRXjqFYAhhjPzRsjRsQS5V8olirQp/bZ6/iKJ5aORhLcRrP6V/fgZ7h6
N3MxUt+YyG8m4a7hhjADscyrLCdzaVlBvA07/x+DDjos7+KnzDa9+piBQuBkZleRx93a5aZi4bqt
5/wxH/MllQ+8HBh6djZgw0z0q99WPXnTg97YRgReyy4lSht8SCtUqIg2kJDccK3ra1mU0bFrMmx7
xCisdWj9m6y830Hj40NS3tax7sIhy1HUB4rfIaJUnfxhiTgk5JSMX9iGn+Qs/3AC0Z7Mcqfxhk9j
RNMZDFgdU/giDYBuMhvdhzjzwmXTB49d6SbbRjssfMdGAy9ReyDu1pWlhvUAU/MXRYezGZTp7PnH
EllXVvu27m+6p6m1uJj4Cx9FEzlrgRGGEa/Gv2FrfMLnYmoo8LssSRVVHDIPZm/oPDb4DnpvhQVG
mRsY4TaTmpwFz6KY4+m1HrH3HFzdBGhevX4KaDUsZDSdDKhLnXoU7MLCkv0Bupp4nzi1m29R+LjR
quHJd6fZsgg0B56FWgyiBkyarkko1BlSuZApnPy9FUlTszKX8ta5cJkgbvcpkDGP9IvYsYYGHqJu
TgB5EeDxNhyhKXQ9g09gYkxIekaFIuu6bzylsJsZIYJVTexuNfQmlkmdetgasLac8WykaAoAM2wN
sxguWKqNNRdfS6/C4pvtVJkf1BQOF19I72zAfdKY8hn/VKZJ8us8H3yL831MmmEdCuRkCM7EwpJN
yywDhfEgkHF6PuMUkHB42qYeygieBcv8Hoca8DQHJAN/HjEp9gLWA74eQAkLNnIgGYc5AB9M0IAb
rqOpa+5qepm99m0KcLluArkMjQCHdGmHP2x1u21WQ/4YktbcO/OU//pmNCzJsv4qWsYeZIU2m6AE
r9qCFNh4uI9eaKhBywqe+RLI56zPUt1DY6uhas6tMykM2yjNz9nQG3x2cXAO0I8svSgd9sC74mXo
mvpTBbJejV1SvBBP4u4YHrYPgLvkQumoW6Ud+6a2L2CsGfpfw6/3LrqhYvVXFuZWK9/cSA89PeCU
9JGcIYklXtf2s4e/aVeVtdq6Dm1b6ljvCQNkjmAFZ3VhJIqhmBFZYpkNpXrjL2qtlUAKmpwsDfd2
WYNXbJCcoO0jng/J/GCx1Z+ndmnqwdjd0X0rJZS3iXGz7bI+us+LRJ18hnWUX+G911uV5M6yFdG8
5fUy3n0/mB8i35HADUGJe5lPb1pb1wIX+x5L43Bz0hmiZ+3W/dkYW/OStJl+1G2e02tk5hXb8BSx
bRJ363qqQQlox3gv/cZZyTqcu93s/C9DD+SinsIJ00TXaQxoOVBQFE1OsVJTMj87wVBKtr4VGoK+
dwt36TbUm6D/WDj3nbk2I4BaCb/tqk2TH1t2WHOrGBlQRM8HshKjYkEl4dvmzfbDh9YezVuY1+7a
i0S8LxPHv7EtiV7TqG7QkqYjiCaA55hSCHneR35iri3Ob8UeJpvMBbKgYF7pZAakHrfFKZhtVNkB
74cyUXtoU1X9cnSm9psTrl8jqh1PLQSPJUlUTHNAWaPT9zDQRXOB/Icnid4VHeoLQtjsvbElB2GX
BXc1jdxCxGUpryPwY2Q6AT+3HYYfmc2a0Lat9MmIbZRcVXzt3JlbtnD2XZ9/dXGHcr7iF5Zxi0Zr
BMQRIOW20tg7d2P0wJ6UIyymhclHe+UUxcGq3fnTiO5EFzHPq7w1k1MtRwyuTaFXIjKvEfJo2kb+
66Tde9RtXcoF0oWwJoreeMS6xxigL5F8e+Kx7RBLsikrXXwjWPzstdLlUxUWr3kPPUp6L8ySf4oA
w/AicbxmoYaRvU4HwHGInlE94zTw731b0l2CoHrMJ5wO1dS+eTIBM0k9iker2NmB/mbMDTu2C06V
F74aVu+uKsNjhFXnNJhIGl5Nt8Aag815XQPI3CtC8PCKSDTqZDzuRvjZtcMqb1IgWKx8SxnyFVr+
H4vbEPiwjDGkKPJhzYGoj4rKB0wqquCh7Bema6cXh0UCG5VbYCRPGeB3zFYrtMss7ql5LcQNiz4L
fxG3PkGt+4pqHA4GjqKO/z9hbmh/PJiDfQMdCd4Gp6U4YvOP0ZlHzN9kvgN3ssF7vO2RJbnSvkDH
QuIxvxaStSbLcQqCpN5VU5hvBaTehcr9ZzXDdoyY/VcIWrQ5cHdh2WcLj0ww0MHOYEZo2NPOHnlJ
xsaaFlaBod+Qof/QF2a7RLZrLTL2WQfPAoFv+tQ87ZSgn1NufmwHbCiV+yN6sUU2UW6cEJBjg54Q
7bu5IuHB2kBBNn6wSpnlletL3wL0dmtPtDkj0iE1XcarrrfysgYBDtqvQxi7MClL0XyVYeb+BXD5
lp3ZgMdImF/BccZSi5rK3ig7tnb/9zct/sfXIaq4Bc1KbqKI+C2fmQUrBavd187di5XorwKYikkE
2iW1lYesJXH3WQB3bme4CE0JUCi2WRO4q4EC56UBNL9tEcHsXTtH1GT52W8cVJiVWfIyo8zMba+K
iHYuHR5AQNr7wJ7qdeM18SYcIN5g2BtW/V0gqWXtfQdDEd9/Kn/FYsja9FGWX0d4J6g8mrY6Gmx5
H4eO9jrmSATYKNVTAnoRTfpgHfEgKy73FpkkPyuz3NWYmfmr1PNfMxkjupjMuYVeLHBssHZY5eks
Xuc6Ius2rHrzGIe28w75vP/Iy6p96H0V5jvPBCJqGfjP1WTQClqhcwRKkb97GsG4WaLVdmpWV3T/
yaZQyfByDyig4oXADUVTBesqBpBpgIBjoo8eUy0jlsBi4xcRM7XZ60nuGmyHiqayrlYhh42TtVCf
WoEmeUD8Sq2OkSFslXt1Rju49HTub0GmwRYWugHsO+X2Cb24xKkFNpdrz9xwvnKB1JNzcD0p9yIf
kl/NKf0S6t67lSCeT9IV/r5mgXhK7fpD2eGUrHQABcwPaip1VSEwzMAasf/DYYWbVR3nGq7Guh4Z
vZaTsg956fi4Itj9yIRF4VzVIl45ZXdPOmgaSn1FkhgZljwiLPk5wnIKfouadu0UgwSPFbE1y7rC
QmJKXX+iv7j1HmsUcNnVDB6+9adbCm70aiA8YpKSCnOlfQfmvkNzB1MF3r1O6gylDsczewDK8F9C
db6yykmXmhnGpg2HZI8F4Ze7wfjtA939tUQB4w+0623nZ81Rwy9jfWC7E+JPL7kXJKn41AYHf8jR
copQA+9IKqGRFPfzo4jlfPKmbHzzQ+gQTVD/A6L9xpCTpUHYFk9dPSZrE8nRUQdjQUxZ2SYlLUqe
PI115gXLIYEeW8Fc/lKxUDvPKfpPVlh+ve4jcOuE4NnJ/SystjXQhWyjyqLvD3x/cJthJmXQ5Nn4
s9rjhiuyIdxR2BSPaeGU16HKaVr5xqwnVgP5x1wg1mS3B+rFrBwIqaxZ0oggLaPttyyirKNjuHJZ
N+pD2GRwNmMdP5PuHa4q/sdN45MFJaeJGnOI6NZF+9lbQXUhiQXFdiqKTdQixUdjPuxzRslLv7EI
VqJSRM8yZkvLjc1zPs3jK0NLgys+yemu0Bu4Fis1N0yNMz6cGmgX0NYgLnl97jQ56rI/v8IrOrER
xQfslu9B0odsk60ofhBemV4K1JnPZtcM59iuwzWBMCXtHQtT1PyYtOD+zA4yrNz3fzV/423nFdWW
5KDiNwtjm2yAMNphotfvEOJKSgjkCnUjxYdwvfzTd6GhZg2KEhXnj3UVdhv0JNECXsJvnvsGpirf
2LeBhWyywzhYKnNmxGHWV/Ii5n0QWe3Z9/i0UYQolM+5dpN/UY/bC1oFeHT8vrmGcJYx/BFs9MZy
HQd9tLF8HKfTAMNO9Xn0jOIG+0w2ttMK80axZ/x/azvOEXh/esWds+4T0mJ9rTbNPDq3ONT10mWN
8MHwEqNdmazYiai/su3cta7mS+VEl57t0TIFU3cRRe7u/NQAIk0xvjQLnI+1VmucPiMerUrswXJd
WqD2Z2UUjwF9cr5ILNwHWamODhCKNTAt6jog3UsVxfArceQx/Qmw0+QTOk7mHMvBm41Hp85OthPa
R3pK8LmFFSLsdI2LP8CJC/oCOCBgVzbnOPsyoszwsXl0N1b2jdzyp3Xzl9CzuUX6jK49T29NoLEf
Frs4AvFrB/lZ+pxjc+aR75T3JyPw/UusdL0Zszl4CIA1HfKGGiZJC7l03fjkpGxWnSJkQOFDOcU8
zkzAgEgN4X6CQpswSs6BUVk2i11yd29A8Y1VLpBYQVJjdIE1fNTIwBHJ8YIUaN1tlEWwxLFrvKRV
/2aa4k3b8TfK3oeihu+MH5bd8BwPhAeGH1JSuZZsYvn1nMs0u/4qDNznoZjiHeEuEL48V+4NTBIE
KDhHuAbeiqrTXhpcfcsO1LJv9X8zJxKoAEy0vtdmWycUEpGl5aoVmB7G0n4xHJQNCANLnflN8kjJ
SIJXu2+/IkjP28jLWN0OY5OeYiP4RxcX8m/Zzr/QggdWwd2zD3lhafZNxw08sL/Oqua7Q1EL5Bix
tdvHb9DMasiPUNXrqi/WYuiukCgxllEujFgkkFr61qYuaTQgcagti5rfcSr+cTKXpBGqB8KKPhrP
/gLv/Qwl8Be0xwkY4Geed28E5X0NHRKxcCawtTA6Ap/8dxiBVAR6fjO0uDoKM4miPkTWc1Qm9vi+
5i6A3YnzOEhes7ujswBeGoJuW8xlIkAoj8dp0iR8wLTE3VWiXDCZZyob9gAw9ut0lzn2xrdpsH6q
zWFrquCFUFd3kQWAAU11FwXUWODq3vgaEzCivnkFt4eAokI1b0z8q3ldwLLAaBDMiYHpdVKhxg9U
vPWc5uqCK0I778a7UHrjQVge4wLfYmwOb/HSF0O/7oY+fc0z6TH3puCOABEvlIOArne4TnLlMH+M
2b8yvlE/Rhy9GG3+M5TV8KPjsdkJOyYoIoO1Vo8//mAQ1sXoHJl3MFHARcOvD2l5Ftpa0Ye5NwYD
j4bn5RXzfl/vLGN+1HERXOFwEYDrGe5LiAvhw2kUH0qi7Ye7931hZX55N1viOwPIBqFbMlEPNaDo
ponSoxnL33sbuDLBlq8Hcq9OkyzLp7obGb+VGNiiakI7URKTRrCA2XjVhnfn36j95zAAxeVbHE69
ew0yVuCxPdZXF+4jqxibVXWswUeM55iXgNA/dox+DtNHEhlYGnmzrI30I/PbT3+2XOLzYIpnIKaZ
xySn3GKnSwUpllBV/M1UmxUWnKSjNeNeWSRG5l9FO/abGtbLpgKJBphd5U+VNT6mDcY5m90Ybqhu
U0astptGYXrriD1MPWztvSfNBZaOZhNj9mSYHqDBsLH1oJ7U07ullX2NLIXAlu9qMXgEjZgJI3Wc
paeazDYyYVW5Rd6FX6nxD44Xfye6f5rpgzyjbNjwyBCdi6l5/P1DNXXnoIWI44jpk4kYxAK73KmA
qKxSjcG6JEvsAnWnYAs8OUtGYnJjGrG1Annz3BK2scH5SC9q4FdgAkcmGVbikQQCHND6tzSn4gFn
ID2Fnz3U9PsUnSZTLivXgB3ITj+1c/PQBUBpcl1wM+HD8Iz4afS5V4w8AhYeUp/loul2Cc0Sr5d7
IRY6WXY2qBXax5SvN6H+xSnH5Lx8rf2e5ZBszkaJIwElcwnAgOmay+53nd4dmgD/CUtxqb1Idt4l
VeY9OpUg7MLy4r2QAi6+7Lg+RvEsbKrJ2uV681rjbAsNwqy3A94QyA21TnHHmqhHrQlXOv6N17am
bwRDVS9Gz6WNaGbu0uoHGD0SGG62tcskfp0AmFsqZ0JAXN+XkuGcHEyFCM2lLlg29wC+Jo92ifR5
Tbrawn90N/WJ+H2OpLdpVYwl1qBg2JIdaW6zUf1GuA/ZrcKo65GNPjmoHTe2arr1cOeAYEf4UuTW
HXoDnqin6q1lR6CyOqjPVQ8LvkLyDDQezAKa+IPQjC5Rjp78LB2B4lWwK7mr4E89ydr6RpDC3yRH
YTU2LVJgx22PVjntiLtXVJjlG2GRzS10Eii05g4+8FYQzLKtohrDAaGvusohpIQRKmVHQLtQ7Jtn
Dxu/m475qsk7cdRl/1d4GEphd22yQmATbm+WZ2AUJbsM2agvl70pK+IJhWZJleFjUB36ApNWnEQT
9EOmg8kV+89j7sblkUXua1wZah1Zkr4o7+DWEpUwNfbVrbitIVOTJJ/rmjHTJJd8vcYaqnS8EvNo
3Lz7LSbykEV75nXLgKkcEq68vSVDxqFcEydW0zuJ0tDLbkCP4Y6z3GQlxr9sGvtVFfC5Qnh7aNDM
bfoxsuFZkVWTIy74libRUxFvc4zs0QVRYIz+URLSc3Aa01yV9jBuG/LEKcsRac4DPoPZ0ne8IhI1
Vrc0pQ6+dVwpDMmIKrceDN2PJ9h5DP+L4KtVw2cUpiQkiejTH/WHssAemi3NR2lLRjE1ASq10GgF
pc2hi3dkkaX9S1wMIeVF5L35Nfe3mjG0pfdUz+G+/bORfQY2u+ssKT6IYcBu24AwcXFzInKE0jI+
53ngbXmGyNJE/R4OPbVTQXgvcberZHIwXOEugeOT+rte1+6T4TjGAXh0+dFWIOAc94Jz6VabCCx9
HOZ17xoHejKxcQbrLcr857atxbVQVsrc3aieVVBFpE/7/xrX+Df2iY3uSuDrFNUWF8e4Jwtga5qN
sW7dsFobVDh3G1GwS13Pwa9n5ytIVKwfndRf2iYxYjiA4yUYAGA3tsEkxWPSNSjrMmFPOockPFHA
DlBnAs9Y52361qH9X8ap4l6qp+xBdwU+Ax/uUhrH/LhBSi68G76aIe5nYXi7u9RjRZRMxkQzfa0E
cKQIMDOLuvCrmGwAfUP64bQGI6ESVxqo1WfdjM92iJUhj5+5BsuLH+XvnQ36O44YCBXlwQXmymha
f1bTDLsAjg4Je2h6Lo79MXnFzihb9BPk4akM0AoxCjgtTWBr/oxMYna+rB5xZAYwerCJaSLXD5mP
YtpNJBYRmcal4A84MZMViaIcHbcTSkaGsKtcvoW+etQO0GdkvDEYh4S4INq6ByYrz5nOHoag2HSV
ODCxOujKIneiJrZh3PIpAJKcN14AEWF4UoAo6pqIFwtvw4DF20DghGqKTpOVNhIRPtDBwtCXV+Or
m/Qmh21FZFxwnCL+oL1A3YeNWJj2zszig1Nj0uir+Qit6zrJ+aXDPmyIaUeUxk3R1i/I6bqSj34V
truLmQGlCBpny192Xn52SYzuO5D0vvVkcQADnRYWH3NYvPTO02wNL3gP4YSYP2ZSfcettW0jcz25
5N5CUUjas3GHMRPzY80kPMUmjnQ0dRnGJxlvUGQs4U4uxghZOpafJq6vFWypyTy1GvGNIxGSu2iZ
p4UJQt0ZH1npL3TNj9kNh9AxL6KkdIi9Y2ORMNHRGyESKH0knvjYrbtakMQjSCwrp3k0ZLm1AYcH
ICEIxAEsN+GRZF838n7L50mgx/TgNQ32Km9+C3673m0p7v3NMENr8q1rX9gbJ2L25EZL2GroKNsD
NeROiOeS/2lAWpr7Nk1TiaMWVXOZ8tbCjF+ZMQpOwNCx8TtM7o3EtfeGV3pBgMMe5TEyYFTCTZ5t
A9EdkGh9s3FCl6MJA5DUPyNrJfpcDNgY1Fa2DaQrqK4yRvAXxwQ/mcB5lI5XicOCzMeTF2AejNAd
B+8hKsY8Ha+effNajKHWfDah9I3VYwPvPzXyQxMm+8ASFz/rTlldX4apXjHXWkS5eI9mHmEwRk9T
YT+rkKO/8aezOc1vRJotM2zUKxyizQI3P85Bn9BHFryYqW9VOu4Ttgai2gAx34GHPrX4p21Sddqc
EZ3+0bzc4MX/jSP88f8l0cp/K5pg3REO3jCxbYeLgycDFCn5Bt6pgOfMjopoDRsvfLwxSfi9m/gD
xukLRvtnPT/XbB3UyEOZGQtPPmocZlRpCdA0Xrv09lFFhgdKQjB0mxhLnyy/0yGhXgy2dcuWFHFv
4qWwmUieZ2jXgL8QGVj+grtjxACZRy9kMgNdB8EY8af0uLyrG8Yw+vV4VyTV2bfa9ZiyUxk53mks
UfHo5SS/PGFsGsJCADfyO5NfxLyPacrKNdy9rS3MwlgifLxRNoMbdHccBkNe3rDTfXjC5Oi/Y8Ix
gfZTsU2GZyTanw2uEkHemS8+LLRQHaG/DF8ewqJEb/1Xhh9kODpEut/d/1a/H/tuX9bNMemmbl2D
T59iBOfAK0+uBgaQsuGuxmNsIXayO/nUJ285gtbZGW6k2h1BgbDMlJW3nmvEi6XJMiTe1SonRTJG
UBVsTWITBoJ4e4G0AfDxB+x/ZNVI51m/fbaevbQDSBJq3OIe2zo6eyOv9EOGwRvRWX996rVrDQBg
NmwOenq+MB+5x7PrkKBYiKS9acn4ctXwj8OASNxgS1wW3rx/qYcOikBMJqQrxaZuMJtNQ7XRVP9/
v4dZNTApcVbn5YerfHXDEfodCGfdRth6g6Z9FqJ9FG2xnwD9VAyN+1TeCef/dCvYG3T5rgSPw0CV
IBjOGiJoiKF4tGKXqWx2KCQGtCwadkaDOZ/w3EY/1SbIFOrW9cgytS3w9Ol4j991TcQKQCBv1eDI
yqtsa9StxXWL2haVTNxNL42fQ7oxzpPv/o3k6lYEiQ0J6LJhFmvLlJueODodTQfTx4TYt9VjoRUa
EeoNfkzhPIvg3WC/BRhp3fXmuWmeJr7IYnRxcWN0bIS/VB7Evsk5+/zz6tR4A8aLIL3xV0Q7POBx
PQVoyQqRnGcuOBYKy66FvOBa2zl39y0KCFb97WPhQ37x1LwXTXlL+vGsPKmWVqpPhosBR1a3EUHX
2jbwvZTqW2XZqetZNvmSNKQwKNEH9nts7wTbsAFN7BgSrEmzRTq217yPoTcuK484W/bmaBL2mbDe
27k8j7p+r1NuVNN4jPP2bI7jzQiLXYJlUHI2dmSnmlV0KRBVTXl2tbKJC6fElOFs/dl+GGXx0Qvv
GsbqaldqLwklUEn2nGIgqVKk4an1bSfVnpEt6OuY94hy7CEY+iMbsls/+vWqHEp72WT+q5WWn8wh
WIv1nrtXqZuvnCr/63p59LtuFQhs0AaGjtaFJ1cn3jb22gFTRrYr0oAYnfQ7m9mBGxWyhR7HalN6
oKLs4S653+D5ZNyWD+xgYz2T4AysMdWcUfZ4au5r6TCIZ74W8eoU3j7mEfh9+2aW/a+BNcx0mKJE
qn1J2c2SWrljn71Sjonkez5SXcWL3EHiEAv/EAzc6J1j7kLhiVUyDGsomP/QE1Ji4WmOuMFncSdS
1qxmbOPPHnFNJJH1EE7zXpocCAy/UmSkoZu+0DCbywAreYylPlRM7VhNvQ1VtOe0+hYjYXw2n/GA
qbQyCpoZXe1xUOwZa24Bc793CZRMBu/N0gtCbynRTrTC+ZUZKq4ifB7NYt0W80YRaOs7HrI1qNvz
ULIoSP+5qGkJUgxhisQEsMDafFRD0WGjNEjZQwtJpoa/1br2lpEHwhNCEWI9K1vyGcEI6g7ac28m
ooGl6/D21ha3LFRqKi57O05kZg9R9EOo1AZaO0cL4mW7bQimLpne5eUraJIXt2UKNcUnEgK2yBW8
dTsm/5CioOAS/pcl3NOd3LucySDF/G8t9GxS740kIzJ9MfP2CuqA/5DayOSawxyVHIVZv9F+ANSy
bvZe47xq+rFFq9ovp4dJZ1WfVuB/emm9E/V8QK/Kj0LY0mJ0rZfKVm+jUy9h1ACa8O/+WAlgw4yZ
q9m5ESIEk8dmMuWi79j7O9kgiASgXCv8xtt4AEJOMgBT6LfEVifmnzM6sP/wHRSsMvJ8o9ryD3/Y
a2eTNzEF74k2cG80XJptxTzHYaxHNEeWtsfRu8do+k9O54LivLtp5LES9mrW3Rfm8PMYYmtoi748
67halUS8dYXcCsNfKYWQO3IfykG+QZP7apL+UfssnMzM+KVBI7zxrgX02q3bwOCPJ+hX/hGO8Tc9
qrMc0Zov+zp/Z1cBbC6dWZgBbYSfvxzz/lbACWeQuYhG48KIsnr0AmeV31XGPdMoijfN6alLc9N4
1jIPMGZL49jVGS9EtSJo5sObioNu9WHMqCeTTwJ0P1M3XIpJ7GyM5qGTbe45mpFkBYGMgKTWRzf9
7bjpKzw+Zjou6wLkQVB+B+wqUld+tS07mLly/6rKBZLpsm6an+oJ2gOEawejaoNuJEGu2UzuslDy
JJF92EhxVlDyd0S/sfaObqVF2dJ3p6JLCeJGsKOntaaGkAnGLAO+TMrBA4aFTQZXQnifUUKXM4ro
1YqjQ5BMb7ICth/zWUa/VIiXdIoOLknFXu7+tDCdbOL/0HQygapivLIgarOIzjbcpFZMjkCd7FJp
7ctYHoqx0hsiCRHNsmeU+UYS0t059rXnPpAe0pmR8qxm6LVO++KnJsXKsaN/hW/9NSJbdbWBwVn2
/YtFAi/R9ndkd/FSSmteCn+6jl21cfL8150JD+s665Aa4hLkxrAW/nyZfAB1cdt/+GTe7CQ4zQUI
pZOh4+/AbZ/9Sb0zufkdfB+nbTW9BZEpljFmBq93gEp4D3ATn4zchisFTmxRIFxfDFgfmXG5m8oE
T8l1JQ5m5gL8MKRE5WSLTZZFcll0Jh3XcLESjbotvv+QdD1FHz4zZD+yDzu5ZkIvF73jUmWIJAmU
0xBvckl75cv8g4cH/LStENnXAS1tIPD1Bj/lmOxI+Dj3WfPWIWlSY4EooxNfYIDuIYz8axrWD5Gd
9koaxsmMx3eAXwnG1+bBHSZiqpGLQDZ+TCNxcXFJMr5dl711DId4BZ/w2BQ8M2bmrK49JE39/AEn
q6MpF1TscAvyLHqdBFNpuNfRJg0RXEVmA5BSHmWEuUimO2j7D7Bb9m7IkM1rweGxkRmnbIW3/BYU
8x/t46+a4nNbYrlKibrlKB7OZTm8ojvoFpoPeDH4Uuz6bGqRnDLKQeLkDgg/5LBTDpon6G92NXx1
eX4wQgdWY4YQ+q7vE2IfEB9nTPgCWeQxATR2hDs+N5CL0A58NZkHOsKgaEIs5aGtat9solWKsvoG
XUeuxtVjINe0IYNFD6cNE6WFKcdxy0pg6ZJD2Pb5meXtKcO3n+Xpsxrsv7D1sMrj/wizrY0GEucM
nBYkCwOTo7jYpjEBeco7O+awdj2LYBaMVnU1P4lkeMyYpEMeWGQafV3ywAJzYzBd9BRGPsxDOuTp
hT6khUFuLQMDFFO4xVCbG66vb79IMGC1oE8p/IrQ293DW7oCU2ZaPzN3uUwxK3MJii+rNxH7qdhG
3ATZI+yLFfASWtZYY/r4aXzIsHm1iaRc1ZxnZKcs2bRTMSbmN+k/u+He23KK+bPcs17OD9BQPuL7
fKelZ2e0tfAI0fb1ti3Hhe2qXWLN3KHtrgtC+ND41+hmS7u/hb59Zb1ANcLDQGkdd/2+jlFXYFmp
JNu6PlzP+GGSaL6loUI8RJYXcbqhyNasqB8q/oRkvp0LeIjswFeN4HhR8/CUZ/aTVVvjQrv1T+eA
vAd36Sg2w/b8EbvIsRgFpSYlOwCjfRWUKEMFQ0RDQpKYXqwUkYIbRWyIsTtbY/Zjq57owxFGtVz1
4Bkjk64eHV8AWxC96LqY0TiCkGTbC8jGiH+Vx6NADcLnqR+IWjqSuIUyE/0kWubFFJdrt06WwCzW
c9ZebMSs3HavjXa5OJHlImy3feO5JxMEfQ8PEssoZjvCNwg7fh14vlUETL/KH7oQVUwmF2mdrgOj
Z2vQ6PPsCdgY/ROSlBVK2O2Aq5c8IrrZeBe08re35LhrZfnJwPhiQ6dLregn8ZP7ovY+2JlTgtWF
/kgs88P10zfAgdmidkhvYzy0kml9LTP7lCXxSxtSRKQsbc6uNx0YI4Oq0NdaGvu+io+lgUGTaCcF
LocHmn56Pqnls5z2tcwTtDMWs8YOsd40Bv+GSmNysbj24mz4MFF8eU2fH4shf2tsquAwYvmIV/sg
APKZsX7noAWUE7knx+XBEKJHB/ofR+exHLkRBcEv6oiGB67jvSWH5oKgWcJ7oGG+XjnSUdSuyCHQ
/UxVliteCia6c9s2eReJlQzFwbLyRVZnR81EUxBXm9h62nG8GkQ5u+9MT94mX74FBgLWSNQTMDz8
G8WoH/uKF1QnD5wKDSfCwN7C8qP44hn1o4nwKpKge9ej1lz0eH5q4V9N+hRVkU5sOq63nJDqHccy
/2g13knEwWfSAR7YSNZhz+wO4eohnAQIauFt83zysSvGe9RVIIRGbw1v4kwe22/He8c3wD0H8Yea
IGlOqmxe25JeLS76nlCqipYLC4tLKFJWMZGBprCyBd+8ZAYzGNNrXXqvU1HdQ8vFC06YeNVT+siG
iBESkhatXc19JjBzwsD7GelBvCGKKUgKLuhgVVq1bEPOoVG74CzbBplzQ2uV8LrXimuD/Cujde9u
5+9LKd91dum9jaqEemtO/OSLYUjW20Y10M1477iPnq+d9to34T+91b5ZoFoMH0Du2xZsULz8CCcH
oPnpmC+jOMg3iYsMrx/8vyRi7BeCzOeUYeTue/ZeJ50vKo2LgvmYMOALXetfTno3y6fL2DispZXV
HTwqGx8xclqHF0J9XyOSDKOIb8RsGeQQxnVzbfdkRSiOQNaPyArjo5Znp94GlpFlPjm/ZDuAydVH
kc3Bqv/SPj9h3ASq4bi4OFQr1VTO+2H6dLgG8ISeCN08DpGxlXH5XkjymYFHvKBcIz07uGoFSciN
Du9Ps96E5dzNQCwHLYOu6hH8XYNf1cqr5+qn4vnuVBFVMmpr9EwR63KvtiKG0f5TvL2KR+cespNf
BGNynyp+i2GqnXuf4sVLr+ZIPIVRrQcG4Bb75wWmbDSg/5vRUvtT87jfh8Q1ljKBjiUZnA+iZekO
SySoR5ZyWnCJW+9ldNv3rB058Mv90BX7YDK/Kvh00JynWeqaX3aNMkGDXZcZ3Vb31aox7Q0BE8vR
ArcqxvPoWleDrw/Ykb3IXeZFckMF9GRCYrcY3WVHQeFo0S7qh0VjxP8CnWETzSesixCKbkhwLiQB
/eYOfbfqTIjDroWERfzgmXhzOZmIULTdVV30N4L2UPILbjdJUA0TEvsVs8KHKf1PLzG/uyT/dZv6
VHOksSzFdTeZXrBCa7ok2O4lBwwFPtPmVpDOIbTp6F2rPKZ1RwwPfszUyl+UQN8IO73S/Csq+Gva
9fCTjQrpVov7S4l9QGFJJMJCqhZUijqQHr3Al3RIfHPplMbOaou7j2p4Xinm8Hp3cMLx7rVVwRqh
fmePNoLEHU92n6F11uN16eY4VhhNZiSQsPNOVigmmZ/3Ss7LitGuqbZhV35rAeqLRDfPjYEzJfIh
JTh1joE0Eoscz0mOsbrPhg3yE5pNPPe09T+gTF+skUglBeaKVVJ9j8mkmeE6RZFew1qevOGNs/4j
0SOLCRN2yrouTmEOUnDMXgpQXJCgsN0LoMfKaX66p5VUt7OHnpDKocmFoaBpWBN0Vu0B/PLNzgYc
OsMexxXaXfJlofzNM8fdGY6O/ZgPSz6LDl3nhnIYjZpOeqo82Ool5UfVBpieW+vNfPYeoeb+itw5
tW2y0XMCt1JbQ2cxXGsRPWRjvoQyP9pAH5ET1H/emKzbBu+0K4kisysd3ACrZmwHIXRt0jx6rnO/
XsvWMNd1BijE6ycKb95YvVqocuiexNphfI2c9NuwsnPZTMN8ivVhIWXHKW0M+8hODmGsz3H33CxG
pYzjG1jJo78tlPbwsvJ5Ae4gAx1z0/0qFKNzRPFkpDPZEcGxrmiV0uxRAFTjfH2IJtrofYHQaXhF
5vkxtf1PO4WP2gdARRKnHkGLI8dz21DkzDBeWowGoAm3Y3eE8vYeBhXYMfNT2eEhrKITuBss0mya
6y7Ys3j5IvttkaMU1iKucwioS81EYwDa+5gE7RrI26431BpGxHGS4xZZ13fF7JCcFh3WXP8voD1i
l2KR2WsdGr/+51LgFM+pVSin96ga/mqmm0+mskc1EcUKNANvyeQnC7Dzq7rur11LPAO1S0psaogu
1Lq0TnxKzQ78QLlDN7DqNcZm5sjcixZVj+QpIJ/Iq1O0H43HdShPQ0cwSlosfb9fprKYicnZx1qx
6ckiF1O29SvzpTQ5s0xGm01N+psgRjWtX4qB49qrWGN268CF7ymoYrcQGZZZ631CCDiQsA1c28D3
RilMFLffMqYGrtn3vPI1wbizXjmbQGp/QSFJvXPWItGXobB3ZK7v0EosYpnvJ7v6YS6whu+01T2I
FUkeIcU1+FZih81R3zPbF0gd59VY9Me+DphW9LAddkLlNNx1hUBe5WV5qMM4nsPWHze9B3JJDQfA
7fPCzH4Qsi5kOTyIKBo3nj2cyT3AsIhYoMKhlBXjjqZvYTsl0c9PDmh+aARuCtGm3V4pnJihIUku
zLs3m1eITglHDOt45gwGRxXc9kX+1MFOcHpZniCFaXVmCQqNO3rlLO8hoBknwkc2adaFd3I2Xx1k
8sou8bYb8qTXPhIkm3ytgBmEN2q3GGsB6UrECRSbrBnDRWxUgnrGtXfeQNhhrLz3QctLDG7PZIjp
Knr9vejzB1ogAFNef0GD3yIriO5kR6KQE+N8qJwBWaigU0eqIokkaqBYB5kLLNhZ4i5f+AhFFhhB
NlIEFw9PM7GCBLogtaj8bRaBbcynne5qm7Zv71HizIWXUv1RDsnsZYAiZHbxN1UwKzh7pcN69Nuu
xCjDZ9xG/+cs8IgFgTVLnPGUg+qHj9vACqWEUvHViakNBv3u2/DBGoJhDbIIidydR5hKE8wB7Dvx
l5DcV2rxupoAyPndNzFZq94LDqpIjgMqON6ZPfmgv1CREhrh5iRd48jY9R1/5THuSAKcqlYxqFRy
wVNFW469wSvrK56EXV/3e2Hjoq3rYWv/v1RSzHnsFggqQEldpP4Bg9h75fn9nFMQZAbWFCet3zNy
lsoepQ+zqzdgsW/+SGuV888cLwLKkW786js2Uy2zOxMVvU34OSqPBIpeW2G5RDex0iQDCru/kkm4
tUPcPkOuIbzofi2NkLUwHZy513ZYnkIVrjk5jhovuFfm+zyN+E4gzboZ942RNzi+VfM9WdXv88XQ
OvgHZpxAvhPpnZqXrWBTnFgasM419fZM8h7k9KpPd3EGWMsCs7b3KjtexYRdUEsThd1LsavJit3G
nvWC0gIuZWkgGBuK/SjgxwVFBTK5PzFBgNqk8GwObyrG3OL26HZjTl9EoSXTfLtVd1dPgPr7qA1v
MhAOH3XKYc5C48XVuKhxdAOUMOAEY8B5S4unwKUmNYfRMt/CbIwQkA5tV7xUemOugxE5alwPsHh8
rHmQrmeIwOBK4MLEeJtsTINNg+44u0ozEUZwLvHGI5Rp6NWrwqnnObHKxCtB3iC+9qYTXwuzsVrL
WkuWLhNw2gf8/QFlycifG0wfX3R6QI37WYpgb/jRzpT6o5HJQrnEZBJQk+n+ZdTVPDTzWSL8jft8
dGu7P3CEbc20eHVjs5iXkBNQdO1FBkACBbNXyh9mzzcf2WkemJvUJ1MIlGs88xz3d0Re42EHW8RT
+IHVDxqO9l0N4C7iEQutqbqDKSomwSHm7RoPEv+9QyyBRb4q2QA0HjKwP5ULSGTQ6b3Msr2WicWU
ISBOK98bVrAkTo/VuGayKyfQL1Jaxz7D/VK5tQeufbCiFD2NhigX0PfZV3Sxwjli/tkJrf1iwzHL
0W7NyPHGtUL4MMl7fPJ1/dIonADFNG5xsd4Q9ayBAParLhVXVXUI5VpWdiG9TxmWFc6/nM41/Mh1
/XcgAWAW6+E/Wfv/xsnaw1BbJmn9SsIz5UfT0DepfiMLjygohayuhCTTK/cLbdHDqhhjj9MiQx49
C/H0ZwYxQ429QyiKdpC3xGjHvf+EWMQt2Qk2exYgHTpuX8hOZq8+urIAlYl4CZPYuuoGIiYItoe7
uApTAcSCQmJpZs4zRFMARogvwkQH6kzVNG8oRMHH5UdGQiNrRxfBRoUBduyiq2FFax9BLtfQrWnS
c1rHPELTy9AN6DFzdFe2IpLoiywexFTOuYQz2WXMiMHUYwymVdLTrZurvUAcPQPU8uGF7V/mEi3X
sm6s1RuFGaeP9hpb5cHGSN0FOJsqK/0UDbvp1G4A5mWrQdEIuM1waLz8QyfkOMKvAnKlXCcWlb5T
wsDtXPXqISRF5NXf+cVe9bRllB1pxypu2zWTsyNRwn+yGt4zGf3FQbaDorgPgsFkSGptTTJVZ3VY
3UQDkaTsYOD53LBrvbY/pZk8GiIXsbu7h6a2/lmMKPhMJfhgyVEaRBszSx+h1NCHMglx+nYf6vTW
kkdwsvM979jdChwYTHRcjV5svD5xZiS8FTMXSWfPee0a/rddEncambGY2+yNiIXY4yR6K3Xzj153
QMbEeIgV4lzzna3hQD7HHbFFuCH+RWFvkp9Rkbs04U7wffXeOvq3MP07T+H7WPCqGKp4J2h6DvsU
fbDhfuVlvuFFeNdKfDc28ATSI5/pjzERCGTvzuw+lEs4EIBG6/aXVcF0x/qyJuEvWgYxqh1O6HQ+
iLDZ2GP9VlYd7R4C5LFlkuYlSGp1OLb8eso9s5cDvc164G+ZOx0/YZ2rP+FhSNB9Ckcu1KOrYQMP
nhNsUxiLpkVcifWXi7lDSxAapVg6Xvg2SvHPwaaKjhymkKzTbSw0JgtD9uHgZ+Xoez75Amu3gXZ2
6LX0ioBihJDE6RzpwjjaBRV3WPcr/qppqaguWYfxC3NsMbOi8InltxHushKb+8AwGdua+qKmQ+eY
FPEiHvSCTU59qXW2lYPt7AiMT5ZaSpqCWblYLbFLezbgMcfc9W6+q/Wp3lYNQudRJMZaq9Q2H/x6
j3H4jCaPqAzORJQ47l+e5j+qfaZgUGgpj2soiJl2ZAjl7Gr8sw3/IX3FzrAT7VH45bbJCPvUc0B2
4RoT0JX20t/2KQUJSPjxGkS0x3j4dXpvy2D1UPUbf0ia1eDKj2Bg+jqRy50SgXrAtrVt8FMwPmGZ
qI8I8DxyWvhfJbxF4M/GmukeiVUWk/1C57Wc8hV4268Ghder70Rk4ZgoRSIToCJmqd7OziKqUWUW
zOZUQaaFPuwDMCtpqv/YBt+zAQoHiPIrg7eH0/IiQYz1ZkTXXDuLAV+ioexuvWNm9OdUH+kb+31j
WCehtO1kWC8uW3VG8EFI1hynaj2530zeCdki5GrOEryiLm9WmYJf5HTjX23HbwMlDcI1462S8Yup
nlH2AVKXDHoD0cTJTgpciI2XPsgrZwM25BP+gojcpzpyr6bn8ZlZLyofblbgv5BT/M4Yat+a3rSt
swqal1pneXkpB0/bMpaTgPgQHjZdkGFQif2VPhX6AmiKvrRV+25P/p0i1ZxLF9c7IvpwDXDi6Nqk
eYgiQaEY0VWXbFDmWKoQl0wMDd3S/Wh857Udojc3pBrqu/amEf6MX7k9FgHQKVQ0wANGoKhxM8I2
ReZr0LuT2Asd0EcjxAe7NuzmI3Dqz2iI/1Jj/Kk141ggBVG+2ttpWh20Ovo1wmRt+bgGNFfcTRXS
Z40vIhm7hZDeqxLEIQA35kbED4wowjiErbcVdrkrtJxBl+M8cvIKgwgYoJvwALBvzMvovXF5lSqj
/HSr9qqAm/sI1OtUm3ciZPvVKyT6gr2f0fCBaD+gYFZpLRLQum65wVCOIorDfluSXceNjBasNkYU
zLnHCAUok9ce/Vgx7Cggm7LbZkUjt9hmv9vBs2djUuDj79hVF6PD0IIRBpUC7f/U2EhmFIjl3ntM
NIK5B/8R2BnooujJh8g0kOha98sCAER8Ur9mafRlm2JT4zFBreocIOaQ+SR3qJD4zHoNuUfjHoNB
X2dAWVt+FahkgPEG1rQNQcBWdcP10l30yb6kTypHFk2fQzvt+pDzr3QuIVW4G471gj3a9+AX36Oq
z1jIX7xkmHe9ONR9eWta+5Gk4arMxovgDMhL/z1ts1PVwKBpzAXWbw/6KHgnCIXpc1Ke2M6t9cad
0zlkjzmIeeE2aQju/JHasu6rjRYO59Ye3pPG/IgYGasc5E8R6192ph+HLFsYhDoGSfWIEAUEgX7p
cWQxxrmy9DxjkqcblnvK+ytv3TFBeRp408FNulvvDJe6s34j1A5eXOxjST/qEcWXyOZqmhbUS//S
CyQUPLPMTlOJkQEmmDV8YUGBtpDhVQnG96hJN8z9iIttsZ5CTVchWTYDjo8hddc9Y/VDX2fvcZL+
aHp8DIOOhJoMIytAH0QiFx+VFlZvRtYFhHbMpKdEAzlOJ9DOC0tbuU6xTf3oiqzXW+GFw1Q4Reew
9iin5V+b2evOzo5xPO0sQ9+6AF2Wpg9PCN9guJT2GC9BGh2hri2GHiPTGDqoUCDrzN0IzzQE+O4Q
uNwbiIXMu03++SUrh+KQ5Um0fQYqSFncdUt6Z9fMd1nUrSd2QGugKQiUYKLP+qL+zZvuqxdICsgq
vRdFATYsbjwUfWJYWG7lLrWivaLKA9ssnZs3dvU2qOwzLwkeNvf7aRwhg538mfEiu+CROmRW5OZ7
osVHbKlnlO+4res3UClLUuguja0euskuQp/uwVCUzyHbE3kG+kSLdB7qQWJnxW5gm86eu97d5ga3
i86/2+m+OLo5EGvJTYL5lB4zH5clih5BSuCmqsps6QMsnlmJc1BBeweZA1NB+xDP1qLKi8+eyTaD
nTkZwLtqsMEyPfEo2EbwtEH9aWDb2Y7/NiVuzOQOub1rPvzQQ+dLqfAcHHEF7TEg3acWPJXqaEsM
WjgZAR7PRuCe+i3zrW4ZPEEZrFK2ZsM7VhAGd6LNydZh3JypgoJNHHgU+dinQ9t4JGzPaFCAKNTM
tDvCHFeqsv6ZWf/gdvoJA3msUoheZZYyaZ+KT4O12GywmhOiqhaLOCy1IODd6aHXVLZtL51KW8No
TZk6QjkJzVsQaRazoOjLY5ioFeWwhsDfLietA7UgCno8USGx5Vm1ssK84VpHGxj73tqSSHwi1DET
prInx9qbGROu5q4SLUIXdWgn/ZuZ3NIt5K/Hl3dyYG9vxcWZpfmtjPot0IS33oy3jdv+9mbymsTt
wa+crUJRO6nuKx6RG7lFDsYYJeg8IPF9WZLZiPl3K4xmoziiMQShec8if4/q86GJ6r3r2ASBSomw
GODCMFF6zBgUXUvVritl4Ih0h2BBBF8G+Se6aAGPslkZiJcRh4PV2Bo9kr+0sm+27rRcrQzGvYB9
vyiLH0G0XyERGtfsBpAlgFMeeqRtSrqoPYjAWVe5syDq4DA0GMoSDR0+ng2Oa5tJlnHier7bPT4W
xmkMZzv5Q+OP4AJY/8KzFcIvbjKB136e2NVf1NCzQmpyuLuQEWOxs5ALM7x5NuiRVhwNJ4YN2ccm
4Ar1HVT52YXr1qfpjcBB4JKjAcKgBvFb6ebWG5sFTIW5iPst85z7GMlf3TS2HVcJfPdPyD4boxPn
JOtX5FUeGcRuNSymjgMlelTFd++7OBEsHZ41iKBgAiHW1M3R1MJjNKa38Jn3YNni8FS4B+CV3IlA
HX3aG7xGtLSbHu+HHLyzGbH9K+KjgXyqQo03BOPSLjhI9DD8RBm3tdzs5Ki6JwZLParMvJOfg+SI
hQIzMD6qW0fbXE/Jwc+bpxC7e+qnildGVWA20+pCVXuJhA/mBuvbSEiNDv2VoBWAtbG+nZj1mba8
JnRPyvecRUSwgB+4V6IAi42f2Y8gHfkByMrIfEj82SKbXmKG9KgCMPRQhidqK5BTAYrHd4LMYdn3
AcWnifcolsjDcot0cpMUbI3hIXWCjVg9QpuU0VNHXbscJAE/fnJyqvbR+PlbDIA5l/LUxB5WvfIo
Iwnuy7j0SQHEjDGQnfTfqZO8MV87x5l3HQaAbcyOBvymcCP53x6VUzUEmsnxGJkTF+WzZ/W8HaDN
pc4OH57HsEwMYxcVJa7dfNjQ8LMzLK0vHLM3kO7obUs67hjgrio+dINnMO74heeMBx2rQsjGJdOj
KyKutWFnn/cPLWxfq2paGWP8rk/mRsp8Rbu1UTh3Sqskd8weFqZmci9Db42BogYeXUQNunZMneMI
hlqlg5yRDUcVrQgGtQS7jjEIXypVvkCJmMUDJ1rB3hs8O+UoVN6BSBzUY4eoZdOktR1p7xRWc5b2
79ZQIiFA6e3zlIeAoj0fM18/hj2YT5xPQ0ugU0hyGLz1cm1ZpBGAKrI8ycWfr1Md4r3PtTqa3TJ2
pn9dmrxUJgRWKofXPhqXmGX/sYtCgSzZRabGN3ScBuFD+CPc9K/OiPELhoHFlCkRhdoxPXb71Bzh
uNNrhi+N41O8dp9T7F1JDiHPQMIUipxqS4rAi2NIQk3150oSkYJ+GWHR+SBhoPGOeycofhp74mSu
RL+qWEwZwnobpmiCu+ms7boil4F28MSS4WyHWHNAY4otgT5QsuA14a1kkDlolAdBW9/s1gdpGwDw
HbUKA2/7gVztUrbIMh10LjO/kN9OjdbKt8x/pfDIrU/93yErvWXUsCXWiJ9b+0yzkfCX/Frs1xLY
Hj2du+3i6WOcEDyqctP0zUoDF1xbNRPzch+Z6VtSpjd0Tw8JTJAp88IY0naTKAlBn3NVkmBvg6pI
oshaxCrc2ML5dXtAD5qr1s1TgzJ0yVuNVobHE6Vu4mHYSTQa4louEGJdPPwU5IQuuCV2dqlw/g/7
BK1Bmw8LL+yZjQAgAbzGzGOnT88apzqMIwIsILXrxA73aWu/M3Vn3s+zvBC19i+W6h+0SX+uGRDf
Jkffoc1iR2B7/6ZnZEWnrJNdUiqlLgD2wBySmYo6spIYQK6YHSNWMGW6DKbg29fSH/3pc7AC6yvG
/YKy35gWjobXyRycY6yLjUqcDxauHFIuBeS4aVAcK3bNeDG6owDLtEx6lpV59bxb3wsGAQe9q17D
NP4YTFyJVXpxkoZhSQNRP2ZIv6NWXltB8mLh4Cv68iPLLBSizX1U2d5g4TDm3WvQhc+Zw96Lwk3s
xStvNFfc0stAFke/uVDOUHmSZAMVdK45eHOsdIIMF+n3ITZ3NbxewyYSAR8s5jiPKCnSg+C0zPiE
eKXxgCQdcbCOs/YH88gXMGL5WwHy10kZBKiRTo9852zFbjeemTb4J9k7d2KR1rbwH7Env6oJuW/P
oqy3GNy6GcMfpdE+K/8V5cAri59L3YvZUKo32loCd5KpnuupHi2952nTOW+O3lzagRTkLMrxF9Vb
o7NzHDBiFzxHZ63A02CysjXsUt8wnu+WZoEmXksppEhi5toXIA2ncNgMkY3OtiHU1PPkAhjRp5Up
+s4quOUxH2Dhjmi50nUC/R1xNXr7+lKE6lWb9JuS1oXojG7m5xNJFRMqPbBpc4nJH2cCbGZpfAHY
Ix5tRJBohK1+hAz3V/g6s78hyY4MUB+VD5QaciwDX0bGtMNId+x4uvhtRWEWRxtD5Z/eBDAwHENY
UEHSz6Uz6NRKRLqBnjw2E+wrFeqbKAIy24f/xNh8go1E3GRtbcOBLA8fgtPoM+zkt2tmizLlpieP
HNI55wazBZzpAMxbDsM8zZADDayza7xSrc9Cd/LdcDkkifsHixT1+KSFFunfqP37QFsGVg7OqcUJ
hZFXRbOyqTzUqqPYN8jmIizcJhvEptEoGiErRtcgK5M/RCxs9bGzTG82QwZEM9n0mUaZT3NlZVSr
lKTkifTyxw7N4NhBA5o1gFBKLImi3mgjkx88oQnmmtRcpoJgw1wV7SG1JXCj5hlW2qZnux70lUR8
wmiksW5u0vPLfJKXiSfTto5hvTcmum2cqslWyVh8CYDDa+iDDKUCBjqlpYyzFRNuTz9mL4Oo/4UI
pr3j7PxHqjgWMxmQCR2G8W008dFjEp+O9PzMqCwlYGVxbdYW+Vejm6BdzFivYjnGLURjYMwsX08u
tawTLpqCBzDpxIa4DW5n37ArphN2t+y91rtMBbPaRNTffRfKU4JJdNqbmgXXnKd9zvilPrYNM4y5
S2RWPa8Gx0Nvl0ZYkOLS3OHsI9GBRGt9byI1XDiC0p6H04Om4Gr6ZlTOn4UwW1nVjc4Q34swO1ar
/skAUog7rctWjGAJJw0s5X6gSr4g2pWLBHTVXLfs+TMql6oabmeKL1t43neUQ1msR+QGyAFzPqZK
zcoKwZGp8QVHNwy8CU8RqsET43nZl9tYO4gcODpi5a88yiPwbPPJ7A65r8HxNZ0Pw43foy7elaH/
kgj5CWttiYxmkXbaF4scqrLePdmp94PW6mIj00KcFx3IJD1Njn1zY7y9o78GVHXggpYLp2IaJrXo
dcyqS94Er5VO6A+uVQ2GztTAZaDMj0TwGElGnheRFi6Fae1FKomGlymbPudspojuBEeXr9Hq9xhu
VQbfUfb1GYrrOaHBgywjE6T/prOMZfad6KT8gvg4pr7FaoiYyVVRlmu0Pii90eBlxlVanKBVChpN
DbmaCzJFjthIczyMRIB7BfsCq/KNI+y3Dd+MsUkg9gOm3raGFyHp9SiAOng40TxPaYBTxGTMFqhc
pPvKWId5MplQAHxAM9VLYYUEgxCBsvcKY7yOuqatfL04x6m5Y8D/KcJBHFqNNYEem+QRJ6V2DRyL
FEx/8N66rrxBGEf1Pj053DU/Eo88UxaqKAg5hDs2kkSKungfzPyYWtaIK6iAMNs9nEG7aHgbdK/S
Tlk+Xsh5PPeE5mSx2HOLY2E32HrEzqc/OZ9s4xdNjc7WzMul5xPoJhya9rjZdbX+aaTyE7IjOi+n
JZERFdJQh0z3S6reRpKgmYbod/XxbaqeG7F8Opo9KVYWA8UFnSY1pb7SB7SUdY7juxkA7fFnT47I
vp8JE1GUZyuvMa52nr37gkFnmpA/YafPmZQRXpoJtVbO2U3BgGWh1y5mo37JTsSEbjAnJKPWV2vW
Lyw8yfQMGp8j1dFmiFu2fqpeJOrlp9cytT1E7wlaWKEdhuKlrEZQSOirW5pPG1BmU+2aycRJGh2A
4a5lNP2VatxHU7cx62rLvmSbm+GNfNO/uiNykZi91GwWaUbqKtbFsfwp42yJRgTziE+LGKwzFLUE
wkHqnar4WHruciBRraViSBV2zQBiQEb0UUneMz3Msn+60Rpo8h1xLNQW7BDN6JAgSdrJSv9tayp/
RHfEsiRaMVGgktIyNU7G/Lyj5zEXTVCJddI6dIC9uguFBDQMjiFb7FmRcOBOYciDmCS4Y2MIIs34
gnjxUJB1SSY3bQOeobmwapJinxBSp/3MtMIi4R7/jwU4HqkyAQEx+J8miteT1ZMJmdc4l9MegGL5
3OAkHkDMLsX68bQJU3+4Cy0guiGkml5XRpLSgHjviLvYIjUrxm5reifsntabeqJbfalY1vfWOgfr
jKJmvGu9fKDj3bQTrnrbJvfHwqjTLkMICt0YkopqYR3GAFU8MRseb5wiCKjFHarvwTZfGdF/OjYp
F25PT8Aso7CYIuL/Qg0JUAaXfTRwcEpPQkKDRiqG5EVDEMAowjsaPXlozPD5Mc5t7n2bjXum4v5i
lqIvWztByV9Yv14DYgViyodVAJhBdh+S7El6ZK6hl6yac8/HkbNil6FaW3r3pVVc3qm4aIBPlpEX
/BgKz1PIIECat7RKWbK3KNo7rLV4mUru24YSxpl24RNTOrrXugM5Lh0MIBWOmaxcI7ZdIRzzlgyB
64cRBZ+sdogiVJOzyViJpl52IRqpWBWxtmz1YNlGkCKBm7zHDa8kiuxfAgVwB3djtTQd2tahLb9w
YKyCsoXZqrG089xkVRbjp1MmN+jlK98FCkIBotUUr7ik7nXhKM7UZsH+Zi+cEbeTwpQ62adIa9YE
ye9xm5/KUd20DP4orsQh4o7NwQGr7Ng3Ykcsw1cJnoeQs9eAyEetJneEgVnstmeW0IBaAsJzCqr1
xrYR5dYA8tLARmol3xqYNqNvvmEdyubmYG5bkZ3DzAa78UwXcvhhFlEzfI4M7+Cs+NoyzcyGPQ/m
ZxtcNuUhTNsUhsae4SOYCAv4RorfYIaG9q2LKeQZ56/90flMrfAmBka89fSgQPR3dYgZ1IejCQIq
zpdWSTy0oTlvEayzVSDIIJg665iLZ34Pn0uWaeVWRpiBLfhHpLNGmBLK8dMD6jBnYrrkcgM17UVE
IMUXSDa4Swb35vrdWcviFxdxC48KJIayO8RB9AVhMDo2hUnEdjsm2P6120AZ3UUezuqAQUT8v4j4
uRnlQ/FPSrO+LO3Jsep5jE1d3EWekciTkukHuG8RCd5uaUZfsRx84hMQRKJ++cgSjh+pDWrrT+lv
gLmUg7rM1m3N++NncYgIHpdSizyStTJvwuSVO4ThD8rwZlX19UJj5eXk9qYx1f3pmeob48BlTelJ
lqRLLNrUcSkhGESp3RTPeFCFdRfAC+vLjsQzDa2MD/LnZBXEtSa2i47WxRDS6xZeCq/N5lXbUi04
Fhm4A2kWLEUfpp3AS6zDfEF6XccM3JWcg7E3z3rma3x29cxuPJxX+X8cncdy48gWRL8IEQWP2tIb
UV6U2SCkUQveo1BAff07fMuJ6daMSJi6NzNP1j9LBsMj8ZavsmwvuFBHqlBomCjtx6Kcb7pr4rPC
xFo3/CaGcckPn9XERR53Bf8rvc9lkbfrOIiPxuFL9WX6kSG+QW0xu9LDBppyTdEuBCmQoBZ98YyA
8Fw89JnHWiTP2CpfF+W9yjkEPtRYr5pTYp9i2JgAZSAUQX/Gir7Wpr6bILWtwzpbdjLxKHESvDcc
lDe9sAFlzIFjMMO0RMWw++Wrdd2HUrEv9wXNd7hE6ZmY2YXIePHgWMDdXwAuVImEiQhAQ3j91lY3
9bk1RMX1d1Xa79ShHMATnjPgKlnKz5Uw9CQeA0OxVsC5urIjMpEejjQsLHEU/WtD4eK3h8/n6Nrb
oaVPeJJpGPKTtttTZPwlsQ6sxQJqYKRUcu2kcYs3Kd7FPl1ZNtQdAkTOUfA6Zr37IV0s7zdFWB7s
OHMJQMpgAxNgfLNIIT+r1HvxMBd6jIDYLud4N8C6xgmKS03NyznyLW8X85HvGl9dBxq78H1i+8+V
VWyXWuqt4lAK+3pH7/EPPzdGpHOyU7TcWg6MeJNuCGj05jix0oVJhP4fQ3PGOqKmFlMZFh4PuQtW
FFeRPXk4ZhbDhwpL2vPUXypw1hb81jgQGJ4q0kWgVAnQKVbZyyOZrZ3oirdA+U9RByjBcZ9Mh2uK
MCjLZp/T46Qvo+zmg8ij33REUq/T5Ycb7jnHBSpYaz3nVe38x7U5ba0cL342jx+ZKV8sLCRNljy4
Q3wnBsMT2LV2GW7Yg66r7DJWGKnSAbvacoOZxDF5StQPurpQ9dYAD2lra9mMS31nRJSiphizU1Hx
MQT9c9bW01aRHkcL7b4KPqKVS24I5aV4Gez6rXKSh0gVB516f7jy3iojr0lvv4lxOiQO4/acTuFm
yLwPc0tAgql8LFhtohF7W0tM6bYoBPfoLK+9p+9ynqK7iLghlwFqZKY9ZB0YIJZifz2VYD/p9Nn1
ZG8VStoEkUH3SwWeq9g29shdNYC1Mda3LvufTAo6Ulz2LUM/HsMwOCZ+/DAX3sGBK+ZavFwj90dI
4g+gXfwQ0NlUVMt6MXRBmWJbu+4VPsAVW53D1wV2p4MD3I7iISmbsyKeVnsWptvqKZvSj0hD6OOv
72VSf4kkPiqW6/EssC5RnDN1AkGAtY4cfrXMHiYPeHRi+R+qnYGd8IIL9dUrOJ/HfXxO65r0WTrt
kAI6vBILB6RUvTmKsAE38VcnzXb0EDQGDrAmGt7YjV3Qle/Gtgy3AvAuvl4OLVZ4GGx4pwA2rzVj
875kQ0+AgxiYOQQtzWM+1V1FOjH5Earrw4uHI0n5OFRuogEbT14J/5e3i/nHTdr6HiO9u8kw8WMU
2+ODBwuHVnMk/nYwTGerUblvA1TBvgzhWVA86Q/jrUuyw4FWueMOcE7/Il0W0H1q79PRe3dJC1LQ
R9wwAPTD8TV+SEZqEAo8Sky62dpzk89axv0J3Iy/U9wWEI0/KFfBLhAW+7wg12U1r+ijB0WBPd7k
LjniOD3RQgDsIX3OilseBNzGSrNfwr5yRvf4JEJ8wJOyD4KRbBH8Nqala1p5R00t3IZS3QrKVbTs
4qz8zWIDnQUpJIJmv5sg/+5VvLyiw+AGT8pdJcAnZA0CJ/dkSXS74wS/DSxR3Awlb6ChEbuH3tnJ
LrtqO7uLlwb/SSavalYUFxXtssubaVsP1o8kgrpqmMmkcd993ZMTbN/tTj1YBPjlgqA0BtXW5S0c
z6C4B4swVmKfRuKencFuFiQw0uk/YpwpJX0GvDKTCwEKyvyc6sPKhp3jp9/46E80K2wLxXel2ktS
zGgPc3Iel/xHuRVFfNGu5raorXpXxSnvI/GnZfTlSt2tej+8cphMtvgv/NVE0P+psFxeGx3PKb8a
XloSvRD5WFxxXpr6n8osJ5nTIuYVty3KiVbsverGzyEPtzZ0uohr08Z62FQsRBf/k4wBbZWRPhsK
XgQGdHtmcK8aEu81RPh0VxNKGIOezG3tMGtMZl1n9Tlq5IV0xLyempSuLz9eBdFwZzczWTPvgr+c
7AdV8CuOhncUcz66OnoExCsIrCWkLeDqbEfD8aspvA+AqiykoTcMffVvDvrPAeI1lDb1hB3SEAzx
7nO3fZ3y9qxUuUtGcXIa66WDrJxH4q7tor9K8jeixiELlv1Aj2RjU/GwEPGrqpjdIzqE4QuZyD2l
MYkG0lshaSRoB91LhoTGEgmJNvKo3OqCa2rTTONLMtZANW+GXecxDdVvkbvhOvSmA/0pr46swAaH
C9si0MpZdCurE6b/rGQzrEs1eZtRpOM+VfaLYFe88Zb0KVBjxC7XPkkCTFXLw1RnDSom6zTgMQPJ
0+5dtTAzOwtJIc7LJ9xq+5Z9+Dp2xMHuom+P/eNq0t7nYON3yYgx2rdcieVCsHEeS8MedSRDiQ0K
k5h7ynnkbgk/olLZNdUqNoph4fhvfUAIJMayYCcWM3eDNSfzCdV1AMq1ti+TBYyhlLKHRzq+NaPv
b8u4y3+tgDZ5/hTWzPigpuDHR/vbdw1NliOZr0OWtP1eWs57ECR/Whf5rWf4oQlz8vNGvvIzJl7Z
N05Dar/NGdd4lZyhPibUMXcuRtmWusgRItcY4WmXgazXohPLJshCGJ7J9KDTkmxavxVaBXdmBlbh
REBjASaA2Qop9hmdYuvfLC1hXu4yZR3n2bpVBIoLbzBI78u4HHhIHZDjmV7L9J4riPRoHzYrh20s
PPDmmhYlW/BFX8ImVtt+ufW28lCjGiD69aruOnk+O5RCIiI06jsJWH20cftguWp5ahKgkzOJzNOE
Vv9e6jL7rwBJhzPIf4sqXMpLy0u6n+z7dB4OHdistSvmcIPGy+m6jD/Lgd6oWd1ecUkSPFlseVZB
lwEQHyuSTWY5T6k8+gqHBV/HybXafzCfIWpB/VvzuX3GGFz8ormnwfJryNJmX7ngL3GCCqay9G4I
C8TClMOpDWiWPsTB3pq6uga3LjivIgCDX8jOXN7llvvZLhE4iiH89RVOeQDw0aNbzbykA8yiYeK/
8xoJd9pgAZ/b8JJG+LlrnXynIoNHKyDJTzr4DQeA5wAhPd4fNObIzGkPJuL8lvU+ekJg6UtZpKyd
2hyzmDkOxmdt3sKrqpjrRl8fKp8NXpp/GUv9WiK/lKX6EFnLAzi7M9N4Ty7sTkXYb0t/fMHQD8Fe
B/dzVhxkBAn7RppRAGjDEiYeucGV4pW8dqr+QRFmb/ERcYBv2q19a2sWquEQN/V3qR+fCtrGR/rY
GOQptHHSt8Eq967lPnitPkcjVMapaLOtjel1zYywkbUNU8ylTbltRiqK6vooDdY5mVWrPPSfQgz9
vI8iZx3Z/hm/ffzihfqTSosCEGqFYC3YJ2PvXjVMuFbKOaQEPEnwJtv4ytlbTvXqkNvZ9OkIngQG
EZRx5JG5ogfVOOoL36x9srG6wyu0r0ZNL8HIWqeqx47DGx7HaSAqU/TdKbaT57nW6cptx/lq0vHD
0uMCdYJ8StSRxsxcKfYWz7Ky4UemJfSA9oKFGUoYKvAEW8INQuGw1gizr1oKbNhZ8UfR0101pSG/
4BTe2SLGqp1za8nejbjSOFUEVRg8LfUUom2C3zotMsS2yFkqpUeJyC7oZEgvYWkuRqGs0qALhT1x
45CYN8/RNoQXVsW342vHNQTvSO2ShmaUxFArgtS4wb10bAdwIwDHP+yw9wkQu2+FL2n/S6sfocef
1IrOiPnvnuNdPcKN63aqIR0I/qwbBJeQfBKLjf4oG7UzDeYkdtkOaZWYesa4pJ3HzXvWOO6/gGA9
7SHzwzBwd0tlZlhnCRTQyTpW8cyxbcnC1dywwJ+9ZJdZUDlqi9g73yimOX0yafsp4F6aqv8LRfyT
DDeDlXxqmgqlu3EPbdC+ssomhx1RVANoKV/VkfOG9eI8j/UnmxZ4GNjC0tC5OON81pk8AUK+Y0tX
rWtS3hCCebI54+3qab6KsuLSJ52wSobyh6P8rqaFbB1zjJ2siGV/K4goJoDihAZzPTR9c5klqk3S
U4jCy3Ftbot7pykiVIpgG1TBD9cVRchu5X/ytUyX3MTpP+Wb8bTMIPfKDu/dEJPM8svIYJqdgHmD
FP3gXoK/yiuTFRScC4RwfC/8JLdH7TZ1/M0YcZxuXeBpWz5VSG1V2b/XnvFZaRCn6sL8RS+S2whz
ZWm8N10sazpHrg4u8m2cO8/cGte4K+90XF7CiXOlGd1XslDvo0t9ScbKPq2pHyJ/SOQ16/65IMCA
bD82DWl75Q8oWyZhYUEmgZZ0UtiDdd81EXHtae8NwNgEthlFDnK7RMPXrNpTj+7EsSdoN4E0wQk+
G1ZJIi5sYvBBESTKOcEENotcHa48nVj3mentbR6AhmXzEmBdL9joTa4+Vh7N6JSyj/cycutdFwJc
if2Q8UwhyzkqY4/O4h9rDN0hWL9/55TVDZH9p8mP31tUAHo1zkVDeDWFc8G7eE9qBuGGxDUMyvqm
08Q3xoG94Dh27fG5G4t43dz4m2ND0TW5tXzTjhxzujrfa2oCeaOnyT1cbfrky744zj0rs0z29p1F
6HDTlPV3mLbfDgQYf8kOosKkEFrLqYMru6QKzRMO0zgDZY56/6ELQhx6QffDo51FWXyz0En4ck1e
HO15+F3a5WioL9/KlECiVZt7hVRFSSQQnKXJ//UzedLKeswKNGi8568auh/3geVQPUuJR1Ljz9Km
27oi+XA8WiwTN/jXo8nchX1VneOgo0vTz74qBxZO0n+nWYTLOMQiJJqMu7noH+cbiVjbdyYfHxCB
PixRIk3eToelg/AN+n2f2tanj9ErriCzwnCtSW/hNHKte0V9Eg+NgWFzjlknuOaQKsKpgWEuhz71
DiLOwmPZXHRLr4zlF3/h6FxrzEe8FpNu79K33DjyKnt8NZmWzCX5g1gk5mBwGvZtKJ56DyMBZJR6
2M6dufhpe3IN7ErfBnAgeHiDD8bNGmJsj7/omWG/lCxfUdh9Yww8V7oEW0vFcJcEn1lRv0o9Mp3R
/Ukx6nmaiVOmzX1MPHidVPUMpPu2LezV1ZpoWUI8GnzrztVEaGr1lHhRcg6E0jSxqPKOlp4HPxTP
sBCIgRcsszoDgHnKrUeOdTi0br90wiWxRf3fuxwT9hE615yLX8oYGx6DOD4SPyzhQ/vHPknYFy34
8SFurDD6nabYYxJxf4h3CiTbDosh/to57x96IjkkSp4SJU4jPkuO8w+V5b/OUQCyNLckR371uajy
G74HiAfnpIvykxFDr0MMfBusOEiHZCFbvKFdybE0ND9NjKFf2/poBgF/BV03SAUbzRDRJDn48Xyw
64j1kHjPU5RVqKtnVUfpHRKxhjQEyKiK5fMgu/9X+569Uh4Z35p1BTeLDNzdLCiPWMyeBNneCRf2
sSr/m4eBWLmmdcOxGsz2miI+jgUJnAayNhDWqHdpqKkIO7nuHTe7eklU7Mn5iT3pBzZDtzT44E79
vmzwxMZsXZO03UV2w71MlnZjxk6eDd1Vl6ob/+bY+uQGeIuVwhtE2NpwoHiofXCA4TC+Y2YGJjMy
4U+F+x/7DI42iuGEh+h9lKiT9gwlzeHO4fS2jvXy7U/FH1aBjUoaGt47vfIXK9vip3MOTJU3M7TY
qWy5WRFJ2VDVwryHeNYyNKybyKoxvvo8KN0Ry/dEaqa1MZcGFdJSBv+zL5+lgtjkmCe4HC0tv7B5
RcCay3KK4CiodE6Z3baZE71aJsAOOiYg9EIX71C2rPhsT0nQH1IQFUkc/sZp81VBOCc9Q4FIFyoi
QfGHo7EO+5wgO5Z4G1ZD+4lpoCu8TXfLJ9x0sDJr7hpDkEeRGYtsrFgzFZCIzMPZGqnpy3qwSJX5
kIHYjxZPXHVrYaptKKLO1Y3sDQW4QP4rya2MmRcWJlUVUVbkK5H6T5DLr2C0fsOaMmBeG9yN6q+k
d2MH5Ib9O9nfsQ/QjaZNFYMnmQL/EkmkXwVLzdCRjKNv3o4pyJ5QK7Fxmuxjjjzr2LievQIC+Zph
q82U/WeF06dTtv8VGaj+2CxffWQdOi/55b4K9rkio50M878Q1sW2mtr62XerU5JHa90C0RzKhjcv
jV6m5g+KBZqXqSkzN1Rqmryb1g51U3gZKCak3Jv2L9uddj5dXBg9iF635hbKIJZYY7fZzPNCdQkU
OLot29LeLWUJyN5j6qocAEQKMCdWpf5tSbSzohSV9RbWXi/PMdn5j002niM6ek5ZBOygGnDFuFZE
NVn3HMGiXvtNBtpYgw7zPG/LWYKN7aKvuubLr6qB2PdCvsgAwjaOl+9tB3T94Gr3u1WgNPTwMrfW
vp+p9EPtxwnpC7Q7J7hHynyIOS0nfbMVEhtsLXGLuykROZdVSvtOIOT/UbTf2CdUASpsVTNRH/q0
vIwFqaCeUzNfXB+Kfdtj9au90NzlcFixso0eQGicK3IxbD68z7lAhMQXbProHfn+Qc9RxsbVmi58
nltoOM9Ol733k3OTIZMvOxPHyQZeZ/vsmEmgr6lf06toRmzqb+VzTd7eF8F0PyiGkVDADowWVEMv
GjjzZc4l50CymVNKWEM/3nsc78qkRciOnG7HQfVfmvG191LEm/+nE1WfUWBPRs8vu5/Szl7mpvg3
4bxcy2GGNZD/lFGO36ZMFT1R0++SK4bSIL4uNT4gMtRPZUbrpTUFX/Tffvoymjcp1McdZqZz5cOn
0tyULqv/reMi8eSEUCrEximIjjpBP6Kq5dTh3ZijBVmdakVo7jjvxuI0FNVPakJMSRQ9WL0+Tbn5
LzPuF8e5cOvhTV1DDeVipz5o3+bdjxfa4S6jSGLtj+qjUkxcvgfaCsF9Lxr8zA7n6WnGmyqsQm8j
4qeQ0R2KOebrohh3y7L2XppxRnuWH5T5XYTPYcoVwWvRtZ+qJqkUFeyHtKvzzeSUxfPQwLUK5olp
K0daTsOnPsctEtKptrKKDvuOCTAlKSRef3xwO4pDKqCH+BUvfRIc4zHew0VcjuWIw6iBPskB7bmb
9WtUjcSDaSuib+GR3dFZEBRp8/ZO8cyNc3kUgICTLMDHkIyvCfmZUQGw66X3OLQLbKQGtqYtZoA+
87VdCPUoJ9woQVeJb8r7ycn1KgjdJ7m4rBZbWFTIDMtWlP6ri//T82FijQqCmpeon6nj9m+yR3gZ
eMfppSd4/Vm0f3bdH5dqfCoWeQwK+6EDs8JKQI/bMAr4jcVmqkkJGPfksiP3J/lZWNSHpiyuVO9d
UsrwmmV+QV5mMwdQyfPzinhV+GAspA3af6+GIRGZl8+4Dc8wry60WuW3Z5zZFCL95PbxjrVmZGwc
deUlR7nXDB2H0YYnax1hWTC02zbBPsmdvQi6fdGNMEeXEghLu6yFCp77YI52iApXG6fYRkcaXGg+
bxU9fFaL9QB+9Vll1VsnvEvkYS/liQWyFydUObtH0dxGVTaxLafzoLopugHFLzmESDeML1Rck/Wg
0crGZtD51bVNYKCRj9zQ/LmmL1FvPI1FubHeaXS8kEOE3E1GjSZZn+6CocenX+sz/UT+OjfBQVbd
RSr3F8N5vreMuyu5yjZLIEPst3JhT01zlqW9O3Ywr3450A/Yui9ZmxdbysslIHiG3tpJOF8ENAys
zNw3MARbO/5SPJnuiHzdteWN9OPo6pV3FKsGHuzr3COrErdT85g4XDB2ASQa2SckeKrMntuw/m2j
EDS323qXRM0gYykN/m/07PY/xlTnXCs//xzdiOvPqWre/aRgylMxTeFlnhrAMjnUpG06pwMcjMWt
kcvD/pIQc3rk0FB+dKGPV5+HVYUL2gnXXtKpvadwebSgX6jcuql2DC/wjSIaCduIp7C1Zk0n1jw1
CUT04rmJIh41Dp7G6Nql5E+4HbFC6o9x9IhKaFz7sv0egbD0C5jNKG0fFgqI2OFwVecR7AlI17ez
jTOypx3JLGPvfoIHf4js+S+mfS6365dBzVj4mOL4AJ1e89jGJEVoJUSFcggLIvNaFyufFr7tFlkl
5L4kSJetXZasK/7YLgAGKkPxgDkGgKwYn3vENc6JBkMjvePU2434vWio7uuuOrUZZkqQQM4zg35K
wZPtqXtpV2pve0KdOy7MQwSTYOsyvhOUAJTP0pB5OR07zXEUH9DWMQ7+Bi9n7MjgtT5Iwg7BoIph
3YbYBwjqhNlJYb8MtuBoLb0ynii+YnjI+yrz9EdJ3ms/KAeEI2GOq8lvXvoukuFLlYFesfsArdwv
rHMz5gMHnM7v/zOm+EwXOX15vgV8aUGlPkadwKs9aVrSt0O94Ozyg3CXQDh6bTooKjgDgHXHTvhl
FaQtdNilBzdnAc/CKzhXoio/IxMMd1SmVrxICDQBuhiCu8liy7kpqKP4S+nvJOpy87zTDHk77MXE
6xPFKIU6sqf9XUFPLdjtWYlqXxoaIyHG1BrxIAs9uWd36NzzAP5aTK8FlMul5zslZfTcDxOHm6zx
igsbT3STzFf6sestnhnkD6DATl2Y7cMhvWU2RXdfOPWSURrus3pPCjZGs/OWU+TDNnUp2lMA9GWr
iCHjmqW3SDqs63h7ySf2sel+pBARTgEWySP/zGU+NyBDAePSLDWTFeLdwlo2FQ2eNPRESG0ZT/NE
L+zqeiftD2EpArlRDLCPYSeSpwqn8h7beH6vCMhuCj/q9tZSyPvZJN6ulo79zmAIA3c2klhb0aR7
B4ruZ6KL9NqgD7y4GrOnkPXA7UYcEOZeHx0dZdRHkxTdIRx7BxVUdQcBMW/PyZG5kSzmLW6CmgQx
pJDr0eWFXQ8Yk+Yp5yDD2h12qw9auwVaUYjBYVgChFxDuUWoTDi9zqna2D3IrLHpJ6JauFFjNQ7/
RUUqXtPJyLXvJt6WzrzmoaaZYseuKbv0dlg/ueB7WIS1Eqd5lf6bki5868Ezn3l1wllu8nNJ9/Em
xbLyVAXT8BxaY/6Vtelw1JWtn8imRo9iGlk6wWB/NlqC3u1Iq1iJaGnaIs9WuFX9Vic9O8bRAZ6T
DsOhgjT5JP1YbmyKEQh7dJR9s2U4urwON9pH+tJLaN2Teh7+a1uv5RRLuCuzXeY/WJRHqAfN2csW
foCZs8vkBOBjor7a3pDwOw1U718/cLlu02wiYiBuPWuN9M0/DtH+wR5SmtKGuIFC18h9NWA+jzNp
v2KwAHVaOK7a98Ew/hZWAM/Qn4tdzfdyTFjUnYsoZZc6Bhq+spUnr+HCf21V5bH3VYkpglzsLn/u
4oIK7bH4HYXX4ATDSyJxDo/uNYTgS4WVz2Tr3Ihv3JPj86SI/XjEsqapyJiP0OXWc2VFz17nmYfc
K+wToHDzMGhij+Ec651TDCWvYrYlwBjt4jpOwlwbumawmgzxmdpY6m1J9dwveR0RA2gzYl0aRK91
U0ZhJKAj1FWwn0fGfunb9WOQF/7etXvYcNTsEu73KICY9GSv8uI2QUu2W6CKDBs/U+3bwYeWQBgW
LKvB9V8ZAUIn49hifOUBTG79TQr276hJga29rpCHimq4C6lkNqz+BBbKlnGHPJTWD1RX+1taleWj
XYXVE+83//22W6DpanA6aCWBOM4A/u54dTBCJs6MK6rXPHgoahKI6uT3s3picl5osNtIAnnrji33
U99n43oefWqnOs/fkXQCPuQK6u0A+2x64hAQeUgeH0QivUOfK3EM8Kag6KjyFTJ08BoP2AOjNpme
MlxHGwJ1r15cTRQLT39tWmKGyxuiyAohcd0GqXug17vZ2oQ1GfrbeisSyC5oFwVIXSc+2xyYyVFP
/a9KW7Qkb3KODvydXREEEdcjYEUatKyrw3VKBiir934lSHJCV8gPHc6oN1V2bD8dn/zRRFoLS3pE
KCajjvI9adPmpCv+FcLXcg+GpTzENQjmjNvsTOw6faVrU38t3rx0eyOj+mEOg/E/opkhnLYkudO5
dNeTb5HixcTwzmmo2nue/jMDI9QcJPGmcqCZrhua0I6BRvUD/xiyaWsXgj8MZOPtyeo6o1rVvRu+
wP1DOQFJhs9PGLg7jMdICt5OtrKkKtuPDuAGVtnoh6tFxPI7Sliy5g2zxEgErFrnROnWsccmOdRN
A+vFUIADuZFnRj/pba/UTFkjnr0nh6POhkuo+A17b/5pk6THaXzjfOnCTL+eh1UAr8F0HAkBE81N
q53Gg/E3+E69VkXYnKwChypZaMCk7Uh1s3Q5pU5zPR6pEqGQBfZrfnUazwLlPffWjT1uvgPbRQ4s
BrAgspy646hATkVJdLNMeMtmjEbWIaMaxAt1UuPOcXBr8XCL1C6o8EDO+RLsyFYG50Ll4Z2qon9J
Xv4UbiDuW8X4Mjh9+oCX3GeVjiCuYvEWtaz0IbtEm4qczDYaAZW3XtjupCrUqVBF9tzL6IGevxtk
bJBHN9eKepG6PNHTYLOpcepLUvv6KR5gkGkkkW0fav2M3QJugTHTaoihJIJZZ5a1/PzdiQfxU8kq
eU5ntL6gg1PNc4sWDs/rP5M2YK0X1WFxbD3bjlc5mtpOxzN7c8ZPCENVjHigUN+fC4W2Qno3XmWB
327HuMPcZ7cox0ra/Rr9fjggUFiPs90i1U0V3GcxsZppJTBfsm7LHSmXCBI1ZjOujiT4Rxq7wu5A
CUzZYYcZKn/8c33F9jw1HZ3D1i7kkwDLHgIXmkTY0T9pTfM/0Nlk6iyhCPlOVb/jd1b3GRCFNXD9
HMxkA49wK/nSyefrhgrZzoNejBlPBOXyaOVRAzgxzWGN2Sw4d/SDqZe5r2mLicHlWExdr7jx+m1C
he5XPUaMEk1cP0WZHu9aGpP2LbqT2QR+ghjl0/yS+TEGizoLzi2R10NbcWqxcoIL9Fn5W8VYTNqn
yp7KlO/TLRckn6KBGShMe9S6DY+2WKCW81eK1yByxCbpIwqNJlM/TRPhpoh90lOkgUBp5j3qO6qE
9UHMAxA4BTurgIbogxTGWqPiY2WaQxtX7ZSHwLiFbb4nLF8riwqcj8aloRVHDh+Qx8mDtvDC/xxn
3R+ETQv13ip9+TmPi79rTR/+5qUZd0LZn3kb/qdzHj52AFt11YtxuONoSNELL5aHNNMEu6KUMoKU
LjgbjtvBZ1F7Tovgll2n6TTXMj77y2Q/+KKcfySkyGs7sDyWlg7JhnafYwJh0F/UI/nc4Yz9anyQ
XGvYvppqG1ZzsY+8NNl103LDXCVRzM7Rio4Qprpr3dFr009L9qyzCZeY7QcZpW5zfs7paOFT8Orx
Acc/lYM0HzVrx+4cOkwIj6GYkTtJMPFnoQaenITpPZp78jyy/EYLIsBN0CymhKrsXgY0UmzQFiu1
GXSZt3GTfH7WkR/cRapXj9OI/LmthMHCYdk00rGE5DMqtC2gGFXevdIZfbTas3C2uct8nsLMXQuy
4NSI9dZ/ks5MEAwZyjPYA9fZK2ux7qk157RduS11ZYmO3ry5h3UZuPQy4xY7czhwH1qnszeGs8ra
rsC2zhw8ts1Q4M8jHGdtJUh3irdNum9Vf0PqlvyV2XWPEufWgfUYJrzajYnu9rE341mPdfoVMPrh
+bvFDaEQfZrELQ07LtOcNTh2Lj+bkiDel919IivrZXENx7bW4foi8dHcL5r0VNW1+teeR0Rn4mbH
RcVojk2CXL3Myb9qzuzy0PsJI61KAGesGps5PuiC5YIrBZOtm9zeALH1VbRxylIliaZ1z+r4A+9e
8gtKc/FXcepqeulNQMvalBOW6TvM02KIZnev8Ey7bBUr9QkutfrHBE/qr8/1zV4+xgavHn3DLxLl
/9vEXv80W8rcj1pwESXQh7dlmmDdy411skUYHRJFk7qtR/tuHCVlmbgJu49soRRaE0AkxRF6b8Q+
xEdN69BD1GOPz2zyIKC1Y2YL4ErscSv4q6Lh5W4hv9PnzSlrrC5SqP+CbpHPMvE5xgoqqkY/0x9s
tWF3kRaz7pcav90iDff12Eoqv/1Q05U4Wpgvhgx2RjM7MJM5MyduZO1Eit+k4BFJxjRvk09zS3pk
HNXXc5iIHbi5mRO9eEs5mG3GYu63ftVTxhoy38AKnzejE393wOqPDc7+Z2k76mKKIv0DnHtjRvYN
pcnJRBfDkN+G02Rqqg/HtoqTwgR3sQcxbQKkn2OrJEzrWJr/LGg/IAygR3aezh91lOZvIbzbtZs5
PZ7LW4hBR5hRcrbfqCBm3s1xhQjNW+ol72mBbLwloJGO/TxnHpQdV7kHE9pliAFmwFk1cbaJ0IZY
AVvOHVsieYm0i/8Z/Mwzfmq9Q9LU19EU/sFaOnfrWVN1I4NkP3ixvH3U+JyC57D6Jsmef6aFP7wp
938cnddy40gWRL8IEfDmlZ6USHnTekHIwlXBFKrgvn4O521jd2K7RyKBe29mnhTTke8rd2Pc5ohI
Q/fRphU3Lh9+o/G73L2OQnCYvIb66LLqTpao9cUE9KJ1iRX/2ui621LAMh6VFHcFO43NMu8vZ5Ui
+6L0RR9Rbf1zdR5ueChzclkGXEqNWwJKbur8SLRv+sLk0t2EU2EfZlAIq7Ez1iZmq8SN0cRs/zDj
W1H8TdkVrFXF2XGJQex2ocevKBlIiZQMxdjk7ZMUbXYqcjZnbKNgBxX5LnQ456Ex4Lw9U04r8P0I
fBwNb4UbAVnJ5mijBM4l7gXEUqygR8WS5reFphwR2cbInoZUCFTI1psaG8um7NN4Tczg2hrUcLJu
6AyHK++fgqXq9rXj3dZuCjE91AEPYnQ8sK987yIGirkd0fRTnktBGZw50U2rmUs0x1PCbRbf15Vq
7f6Fa2mGMBn7zwhNYufSFn1gcvG2wquTV5Z50pdujBQ7/NR1GePkaZYXlqjfBRmP8wSv8Zkl+6aw
55eR/WIDl2HZdo6TI47TE+TlZKloNRr305Lqz4YvhNQYQCssmnidSipL9UCgNqb29qGEo7CbbBFz
xwCgbQgujXGYMLWgYykYMhtoBRc/9kAMOoO+SS33T+bhvY6QMWKsiyvdkZ9uJlwX1MDEpzBMDqNy
7CNAD4lRiMUq9sDWDp1+mW041k6EFZ/bXXvSYqZ9jqQ/WS5CDWtC21CevLL55XqaPZWilR9oHNad
yQhWTFXGiIPEh6ntGGkcTy3bB8q95AbjKncNTgqesHRfKZXALFDVf2B7031XBnQMIVIceB0+jEAj
162Hib2YfaCAniveq7IpXpn7wtvMhfFQ9gO+DQuc1FISPaI/b+QwbGW3WOQYVP3aXye1d0nVkmAv
YPh1GSp2XWC/8bf+kIt+yxLDe5YF/KCNO+7dqwA0hdKiDltn+9YvvYc8r6BpxTLZBVMenxBxaG8y
ut1nNjQb9CFvu5DPuliVdlb8IZpKCY9baYQFogUBsxkSMI+RhLZJGdVzTnSN+1TK7xb/RPiQc2fY
x0MwAvjgArBoOwB10kmgSBXxmqnBim0V6UkkSATwmQqeIXOD6YZinZ+alsEtTpNnroYhqRorItI4
2/zpYejdDkPiHsUEEmWVjhE/fBK7UJ+z8nupqLYD18V1rgxgEBBRjz79lu2/m+liCwan3lvMKGuM
hx60P0fdq9YUW1S7YbvM9nDgVTzRjEGB1TQSSV60NVPgm796ocoOM1bfm9qislH1hF+9bASqMMb9
zqsgnhVJOGAu7DEneDw10HiTGyKLKBodrrpYBzdD0D8uJTyowviYIhIxMcqTfVj12g/XAg/FXcDy
gWaUqnafXFvP1Ax2miqdL3UdYZWTM3LpUT70zJEs43OS3dBxkN+ajsafoJHN0WhZfU7FlLIPYicC
G9h5jzqawCkMtjyhMsincUGoqIBabiO/jJ9tnjh4xgjkBa6vvixiOEe26+I4lMRuKn+a3iFpNhQx
OOZl6DgaAccGNTAO40nmdFPwymSdb3jpvUQU3NykrqPvRp8F2oBEhK9lO/dwHNkhFwoDtLbVtjfa
5XKcn1wxn0sVyQ3+p+FU9La5U3zwiAV61BqVaXiGDwnKOwTjUJNF27hd+ldbbvsKGLW95WPgstQB
SKqXaqIXiStnwn2CsprO39lEUO/4tA8Qu1t5jFDHYhvYeMtqvYlGYTN7ld0pEDbjcVgEZHhTppo9
5CA8eJ1NnqZkO7cTA6bYGdIHJ5hLHCRjSfKbgnarqub7WLW3dptAWrSjv8bHbV6p4uyWlbcrwqE4
gry3aM+zi13rts1NrzWapMeT+Io+9XcACXqUcG0dAjW5N8rqXtooHzY9t/gVv1yar4L5xVDvdsTK
w1/TrW/6po9J4+v0UicDAQbCzZixIv6nlXa0u4GqmOxMI5aTbQ/TJoyoiQULSNonJCahsOI91QLH
ak1UkUNqGPL8JKKsasNPUxEvPHBBkOtW5f/A0n5pUcZUtcnPwokIIHE0ogYCU6fkX2AHQru89dnl
OT0RMfFqZIUspe8CEtXnEpqeLpcupfAYgZDbVkl3mijuaASscH34oOlruoa1zp1dMXfJrg6dHz+O
S36aKqfyY+YsksyfQ265d2FQ/pIfTlELEMEFf4dNWMlPCxU1irIYt67HnbF3XiVO70vaSIq6kQBv
sOzyLiriryRFexC22z4HhcXqGlTlBSsM8sOSf82YUB9HWtOAduGKgQ12PZ/Rwqqitn+r1ASKqiLH
kpniO+xTVH8x45/CC23YTuroHz8cnyVVf2c+cHIBDGSfQtZ/AnPLnWnGeWVsSz1lhULyS1F766qC
BnbtObdIjxxQvsp7v77+Oc3ybDvqFrMeaW1u6tshoiBPA6nbTrgu1i1f90pZ7wnxmb3FP4a/DWqq
6keSK0sn9oOBXRn7XXeKcJ2vBjd/c6+/f3Yrfy/Lqd1g+cP6FjEnJNgtC2C56whU9UbPk7xH8Ey3
WU6581CJZZd4LpyoIQ8JC0YZX7Esot2n0V21FSP7QMFN5KAqEn9lKsrbqfPO4eI2mDOH/CEahniX
w3lAfUrxdE6j2RPueM3dSG851b63QURdk+8XZ8uD3944TkkrnLKRAhSeey++y/iB7GcXKnBedtfh
UahDwo32ZoYWA2JRPbde+RRaAyKgFLcup+AdRwDSiDBU1k1DUToSItNJFN6Q7cN2n6f2nbNYxz4D
VVUvRLKs/L1crvDRGDJ2lJiGaCu9qKnj/tKyiVHFv9ZtNAuSJqHScwvvbpuo8ZFtE9yjY2IUox4T
7TCKFb/YCk+XELde6f2Uc4pw1Tb9VpVtsBYLdgHtAomMIgg0tFxELBy4U1JTmjPBse5od0v0jwEd
pro9kcKYjX5LuiX/RVqjUSCKo51MpqPlVFCnW1Jsro3IOqkgIludjge/41s/FXTRJGZq8MNPfNho
Lb+JEq5sfqDLHQcWBegCBPTJkxWHJs0Z07OvVlnMKBDHBNuOt2CjDfBrrilhsHb9GBGHxY0OIGKs
tlyDaHlpRXCJuGUcAY1FzLboA9i7H+mjgiXIoYHLCjCNaew+wfuE76Y3wVaakHrBmgqvKsHH4M+a
3o25DC62MmS/YM0vc1ZytwT2Ojb+j3LYE3LIiJt0qMMvHCEw830x3ZDywbere/c8z+Hb2AMTC502
fOMpPG7wIatNRJs9Zqv0iZMpGZyePPuqnjqJbo4eajtWwENRmHPdWJzLqwjKTTDmHJA52pxw1XJb
UDl6PBugfxDwJ25DQLAs2lf3rUttqwfq5pacLsHeVHXvfFYgLk5Fqk9kHJJh1YDMXgGYG84WPKNt
bMb5Jxxc77V2+SAmWTTJfRjRoAEsyL50FgG8tEqsp9Iia9NafvfTmWTekAYM1/ymglsqb1C+Fwp8
v2MqNY5z1jJCeIIblCTGRdEZolPnpP4hWKS5uJIEeD+jM/LEd5+6TmdHtxTyzfWFh68lxjqhZXdX
lgo+fVZGFM6nacxXxyWBxfI3c+CyZ+RATcukDYF0NQXxcBcWsnpqSpN+TlnAdgy6VK9akqGcItLp
iWKv4saOxfUVXXZrMsryHC8VNsWwubqfLJNcIu1GP1yZvA/wh3qLJwyPbkZqyZ3xChVp2aKI6nkX
2Dz8hZ17f8JJa4QZeE2KAygbJp0czNOyINFOkcHsvHfV6J3pl+eYRJj6ONaqm06eY6XmmFAMS3qp
gGjek0HzJTpF4oF4irJUnhu+iJtK9PI+6dtuG5n6O1cDXz4Ly7PnlwjzcZW8TBwWNl0V7soW5krL
N2Tnh3l8tATLSdE35WsqKkoCrG72u7XOVPeGCeQqnCxy23h82krT6xPRxZ6HJeF+gCGalxIa9TYu
vBhieETzO5o5L7eAnuR67EmU5Dx1H3vtMbF0ZLud0PceVZCYvaZ04pLj0+fDMZEN1LwVV5z/DS0M
ybBpQF5udSdfq7IK/2WKPbXG3M4WgcvAbZzP2sQlEYhmuOs73qdLPePIz9OHCSsKIQlskjT5cG+k
LFuR4ML7q5NgLQcdrFWfIcOPxjl4vClW4dDxvm2H6H2ZgoSrzzgRfIu+cwOxE4fdbGoQaeVAvCVo
JlB6g+LbuIfnNfrPlZ5x4aWQvMuye20dM3EsipdbapS6fwkET6xRXPDm0PnLAwcRxh/MPm0ZMTmw
TRy2M+dSVw2xurGOL02y5Fz26LGGqXAAU/Em4u5BDJDbsqxanqoIxhU/pYzJPo7KP18n1TthRR/V
xCbkyTewbw/ImvWGbif7kOiiXo9cezkulG+jzNxLV3GXCLQvT3KRLddRCqj9rR2wRsMtQ5bH8+Q2
t5FMajY6W/vAK5piy6Ul2SbSKamyqcUxCpfwMvcDHLWmDj8qTg+4jfpbKy0uNZNgN4k7tg6yU46D
+dipbSoLCPDsM1Ctt3Lp7E3TT/yAYfyKVeBSAFMx3pzb0ppOszV/x2rJX9M6nPdF7kx4yHDjceWn
FGX0pyPDAN225Hg2XNBxCfUFUyycj50e3G9wItkxTslncWYCRW1TlMVK8WcK/LneNPFKTLNfzhpi
Sy0ZrRPEYDa1g+997siJFYPzxKT/m8R9ugHlZa1QZ+jUBTWPoDF+224PnrZKf4xs/ReAo9i3pmxZ
S13fc9PS9749QCJaBCk0RFfeCcbuWNKT0AOX24d5QgOtLXDkOYuweYl3hJng0vC3FL0VPcveqh5m
1hFUHtJKnwtIMLKSTRDqbTsofrU1LzaioQGBuQ2hQ/ctaFk8meUENTTeyFHnweVsdJ0rpX6nAqDl
RBWqQJyox5DtK392QzOR54wXHs48YCm3IdHMGTTbyiqKf9zOzK+BIz4jt/lOBFyCuU4DPpiyxf5J
QLK2hi93ZMS9xiVhVzsefEu4cLULnwMY/UgirIv3niTolhVUeycGd2qv1C1uRufdK9AM4iYO3zp3
DH8LaeAM5/jk95g4Jvy+8cRoXZXyjCeQTCSDeAh35+pDiStFFjTqo2hPrsp6Z6ubL76yyQwZHgOD
gSoY245zCjjePth2KAnSjoBGiJaezXWMX8YlevHd2NmOjso2oqXvIqTMExu6JR8omidGCbn5H8i/
YkP9TXzK8ehvMlrkmehpefNmkX5MbFX8BnvWhJaqT+4yprxTovBuhT+2vKN89Wp5ZX9Upe1tpZPN
v25aWF/w65zL0iiiu75vbe1WEtkFKr5rOH+1a4exFZtNVMtt4vXVOcM29BaMWX+xGtHcZVWBRa41
1Hp0dI6l69mN7WnnRK55xvgEcpdbr72zYVZya0mj/jGwmL/5P2AenaKJl6Fb3MRF52+mOO7fy7H0
X+3Ktp9iXOx3LV0q2ygsuFAMsW+vaTJhFuY5tyA8j94vEB25i0MOlM3okCduBJhlE02vsDtzfhVV
s0psFpQV/U/xRvkNGmCeYnTATlUyg9YY5kYmqyHsrwgJBzyN7T5XYctDZuzw0qbjd1ZFgABdshsp
wZEhWJptAFUHn1bk7zsL0LQPwo4KpSzHUjA6BIARxThudPsIOvaF8w5XT8cmMQ/Y30n8k5fyG17k
gk0mriXKUckO5jk841t16MbkNfCnk3NFm/HuoC22nliiFvsBhgvXIs9j0wVo03Tdv3HoXrzJ5ya3
MGZXzcA3PHASwicYwhMrA6Ls5uhVAurSRLMl96eG/I/V/nNCZia90KiWz37PK3xMV7WNb7qczZ0d
l+5vRckLoPPicbYQML3FfFHCRBzAa99xjjanhrRKxWEPZ568R1fGZY8yubKK5kX1crqGKJ11Pxc/
iBTnrkumlTGKuQhYCkYnba4hLVEdqnR+6aV68zDbMMU5Kd8AZ3rGE/Gb5FBC5yS5G2KKuuKYqRVH
VrELdEjMt8MTmQNPXLX1sgcmc6zqnD5xdNz1lE3eOtWGE7YIvoM+Hh5qnPyr0Nc88ASetnAYvU07
dj726iahLRdIa06QBh4zKC9de/fxIvQbGJpE7Jj1y32xyNJfjbbVUWudB7+uJoboKS12rQ58UHwY
lnOgIQ8m1BRZxJ3+SJv4a/HS5pp0pCyoKEiGEXRnHA0Z79U/4lTLOpEwICqJbQluMe7XboivWIBr
XW6zbFW20NxK1RJ5oJKt6cpOxxFAiBf0oL8ralSgFqV7E2mPndQFIam4WaxsamM2XeSSz+tYOEUV
hwcMaVCtBlCJ9HnZa5MLOAM4aeGHAcKbXDhjhfxbhpoyNVLb2rGiE8lohglVXl1L8kH2C9UfNCjs
uVW8ycm6p530H48gTKRakr8Pwm9GkWWjkXtvhwRUtynZC+Ouh7XLW4ojeo1XrX3AZNVu4n4+yQRF
L9PI97H34ZbZI8Npt04a8cqxiyCeai5gm+m66ZzHRuX3+M9w1LczIZ7kTRgbBhgS1hRwZ0Bb3GMR
CFZhhtPVGtxtkwpnj7jyOsX8FhbDBpjVTFCTwFVq9eIj9At3w6xUgUYeFMcA9al0+S4Saz841N43
HQY0K9XnNEhwWyWE4maWFrv0nscY/J0bM8i1i+esyCncj2aUh/SKd0Tcgo8E8aEHAc4Sx9t6YY+y
PPWjC5AFDLu0vdfmB4q5PoEmpB4nuR6Epn1lJkUUlB3Xg0J0MjQhX0qBBajlk5AKIiT4lE5Uo/wW
ZAAQR+Sfw5S3M1xnIeLNNB0CNTgqPmD3UqKqOVb/OTbVcqjt1lq7JC9uqITwwZxi63dK9CDVxBlk
AeTgVR7Y9T9RRsWGGZDzl0+6QETBnVxaWNLdhKJXJdF+MfoLh+WRX5q4RdBAk89phnFkXFI9iYet
qEYO7B4o2cBvycehmmWW/VU705GoTniypD0eZvTf3eJH3QEGuH8gTiLY7BOQ2DzOnq35Ws0x0/+O
Vz8uXnwCh392zPasR1fuRGQ3x16xVOUl5OesH/C+ocTDnOGC5hse4X7qZ+SE8ltlquAoAmAkFrkW
+iWuLdZTGnJz8c5+i9hQ5f3roqfLvFAEoF3EPzdsuP7l1oYEtbdzypjPju65fzqeeMlHe7ppYrxA
ygOwPAcapaS5i3MURGsZwx1BoH6bezPfSfg268xyp32IJAgJl3yWr4P3eGqb/ZTWI+yM8QmX1QsG
5O4g474/yk4RwV00MpMffqeCArw+rTIKGvEHsEPTLOLl7bnnWLD1Q2oLBElOHh1wXnSVN4+ajMUt
K1C0KzOtfkUp4CD41bxxXZmuc2fW+zao3m1mMuZhCuXFdI6i6GHoCwFNpI/QYjj3lLV4QJ/jDQTG
2vSIciAmeKbGqd4XbYMoWD5EkXPfjAEQId5ZBIt7vJSG2pQe0hzoFHXCdgwpyL+SW3jX4aN+iybO
cIsj7U3h9ZeqXu7isvF3ZbdMT0uA4Jn5+kotowfd2KBNukFRvcz9cjMuQbLmnDseWuBOaxDA917V
+lQbyV9+YfyHgay4zNtfb44vtIJhdcGsvrJDHhrIuS8UVVzU1N8vPoSjLDZ3uReKvQNGATv6i557
nMm6xJzhJ+dlFAPM4Wzc1lbJlpqKZ35O7AoCF+J0bQqIIl8zCpprE1dT47sLhk/3CmDNEYcoCvbT
UzRX332C9sSNPD6wANf3w0ixW+vq9haXCY+hZeoJC3TDsdBxsq5dOI9DNCTr4grlmT16miJKY+H2
U0obWcXVjGEySjPT8hP3QI9Zv0ke2GrITllOfh2HoxsLHOvNXHH+s2dQewyDurs3cM0jJTE2Y1Xl
pFlhZmXopzeT3TwHYlgNtfoWM0zyBg/gyr+CmczSeH+VxZly6wJD57XgobhEJvilK+g1h3K8w1Dy
PKnyWbfpgcL0mdSpOPZsLP4+FRLUi9X7P3Fa1uta5pSC6uKuk8MX1ZEX4rGQOXGS4T6S5NV6Iqc+
INEl5Cwtq+qABQ1xKrauzYElJNnIITS/ZH98qzHjdBm9SxMvGYUhLfIwxMr+UtRcpwhAYRGwJWfo
cq/AFcx++0OwYx+NNVxtDwVFWNQjXWtry4gbVsfm7GI+X4b8q7bUB7VSTNMjZQGdO9D+QjJdjP0X
NdfMdi1+H9nhJrcSKrerKEPeyK8qMr+UmwSEG4VL1SVNfEKQhJtATWIUGTP8JHDko3od8p4TIVl8
JPGi+IftgsR1T9gTVwzfL3+6TSq+Y0OirU02JTYxRKs4dkN9rsbmbqGjFjFCrBsPUrDArdnLYTzS
+GJ7HNsDl0GOggqsjC8TGZoozAR/9+Vst+H3MtGEGfbjrdNSalPQvTjN46XgeHzLyChuaKsCr6N8
mnliA/lPu58WRIzVOKnoqUk5Axb1CGYmzm38ERxI8KR+YfXB3Zd15Wo2zWOKsRxBjUgPsimTaQSN
xBQB3w+jyB56VQEBYL4xtjsd7GnM1n4dutsrzoQDU413BNgH3h/Ws2V5DqV4p4OZEcqx/mTa30Eh
V7AxrrTUTNU0hItmn8iZnyxaPAbHwVHxundT5Nc5eeW+K0/ONN9Ch8GtSFdOX+WK/F2KPaXiQNpY
m3bSD8Qe5IbxnMBUed0ZRqZhYI4ENHi/k5N9xFf7vdgOFV1E9k6sN3ynEqo01US71lwxnkKAZmYv
Xv1g+Iuws4KWE+7ab8ZfDqK8C0OsEJVzBW0a/6EIOLCENpmOxlx7bzXviAagwQ6JcF6PBXhoq0d7
w5z8Z2c5p535b/Ti6YDfydte3VcrX41sEwLDRtrn4jABZtuCoWlghrjNbmnxYfmqPitdzbtIZQ85
KF6eFTypCz4MLCNg/515ePeCjj5kxPnttPQ/PGqIL3o+IWpU8U1rxHIoW6ZPSAQ+jMSV7dJ/gf0N
xs3QrI2wH4fWZ4+Jv6Me4JtXdBBgiSbxyZY1WUopaZZuMMGOf1JYaPAE9FxhszNFH1LD5u6bmPTG
/MLVE0/f8M4getOn/Y5s71fAESfUuDOHnPWmX7jMDL38mNqU2zLvFv6eaN4FZpZe1QSgDPpLnpO+
huSxwb5ENRs0zkNrYaGVV3guRSLfGHEvvI4fuoGe2yLUtxMh2MRb1E4s4UeGerrG4S12gzO+Yin/
SK9FJ+4yuNyeATgkDoNB6EfZbmwzEL3mrBlmT6hYQD7qiUoZ78d1kSOFuSJlx+ASN+ysZnJf3Wna
MUEzdfDEkbnaMQqyMKVOs0YX4pzEr9Aelh7IXfMv88aXjjKfobQ/ssF7DxvO1mrmt0Y06Eu5w3sH
gsYu0R4Uy9S6TsfPfg6eRRtApYo/2q78TK1+ky7yNOAKcDD5trV/6IR+6cvmq6JLaxWaqMZhGSp8
oTSzudq+bRhugUOkmElpLaha0L7M8X8+vS9RWZ1D/mSW2O518XgpteSJQOlgiqbGhqF+5iAQHISb
ct4sBqz9UlEillxDKvhrpqEuTx3kBYOvbR3ODly8oEupb/E+Zw8cZxKJpzqPac30BxZTe76vbHJF
kyhu0NZeJimSFc9lDFnj8EqRWLEG6PgNh5W61pIYdCjnE4zfq83bmZgxRcRRmAaWAf+lJBC8XtLM
o9iHfUI6gd4ZPfzhMMFPOUwYh/BF2It+ashrnhet9yJbLq2nX4SFVkSf6IU99LenRQ7hhzuq04FP
nkzfrZ3cxFDhlzcn9O4pmzw0woG9LwNcA2217HlZ/YbqmhHpylf6AdjDbWCvooc93rc7MMaHXpfq
GHaYrfMkgzOCyyICks5GT+eMJZ9aVxxr2I/g69LXZgBXTh3xs0NUggmEjz2skuaPbvfHLggYvfy2
vB7uDVlFrMk8ERP9EJXy2F4r1FNSW3VK9YAP0//qvFQoPO1H0dCyWcJs4LC8r/JUUesybdKaVqBI
UHCqKgwPubi6AadLldExmg7B96Cy3YJgsMmdTm112Z59YfhnvOS5kfKvFzME/wZ02mDfZSAUcP3T
Eeuk7pM7wegquLfPEy1COaUneNWeONQinAHeWBnQN8AAOeGP3ZMLBngIInWo/fpVaCd8nSHNr4kG
v1WZ/ewOlQ1bYqgP+YwjGObBMvfT2c1p0pvoBFzpnF14DPwGVhaV4jjDcHYRuqcIbpUDBwXi5lc7
6cuzZapvUSyQKLHgqyF452m+K1gtVsQ6r52sDGANYMEucW9hnZ88QShQ2rj2G+AXXTyQgmiZDSgf
NYe6VDfU/87/bNPtahXQ12ogc4IxCahhO9p225zywb4NvOAlTEjz0HoW8Ij0OtrKloX2zdl3HhY/
fCpRilh3eE/MVr71h+rGKsJbiA4f80RUJ2izvwpakdXFTxmt1pzjJKQfOFayhDUO7PKGMm0GCflr
ZU61M2MfHEYNc9ni6NOk9lPWUjoUzhQOq7SKtoHPkBgW9QtNbPc6DMPbTrjdVqr4Bd8vImJSH5it
U5iYC0kvGxsWRBrK7fiUX3/NIyhXMBBwlWtjfFxA5QVljeispzdpYD8i2vVvqT/C+RrwjvIcDjw4
HDW25VJNX0XhXnJKfKgfSJtXvyd+6dOvlv8/mcwvGVo4Q2tXb2Qz1TvlU2Rz9W235sIif7aH9NFu
e2oxfO/iBkxDKGJixx59SWqQWn1X3eee3exVTmcZC9XdKJdXE6LzGkILGyHFW5sWvygRuMrJ7NPa
Z05La8ZzJjgJFIVnQ++tLkBGsOHOBLoLmMZIrXdtBU42LOU+KFLiE1Z7yWlTwW15Za0vxY2TRLj+
eihABrP0CqvDozMsGDXDlDLVEvhEVvu/GPBu8FhcArt850bOnj4A72rwGFbjR4DutRpa61MIaim1
19wBBPsXGHOZwuTtiuXLIxwE9uLt7QLAVTnU29wOPwJ0+o09Jty2MupVQ/45lX5CadkDT+e17fu3
jWe+XeXchaP5NpnDk1TITyqSr01RFMUiyKh77DEHJSwArrFZUeqK1FNFf5Q8qbVp9SfBO0ZvWkKQ
eOYPrGi7ciKtV9rpuRl5KEXSfLbl+DzIdkMnglmHHkHhNlSXnmjWBtgG/tC8Bn6evcg8v0/mhtYf
7PBQRynvG4lEVfFPW/Jr6KoeU3f7bOXijnBDdKop+eB8SAjfrd17xx2Hs0L4KZnnTjWOaax3Q0fF
gHxuOyPXxpXtJQ3HUzFhQlHI/oymwSkfE1CoHJjpdcmbFdDGW2WXjPz84PlNUCxpD490e94RyGlZ
avq7WTbnWpQSJyfXsyY9Yu6DC9mX//yJa1yow2NlWrR7+PST1QBil4++WNzbpMmfUXSfdTw+ouEB
C9IeE7gVMMVbvduz2kzejcRLw5AIcRDO6BfusHDjWi6deu18BlpscGE4dwB+IEZ43b8+pyIpVS/Y
1d8bwrQrXahzI1CWRwWkM7RpINbLQ50z6bZTji1OpA+qDt/RWd/qObJPk8SxACYMLqq5wjIXamUi
79kBVbuxXK4jSjrTLWL1K6GGe7puWM2hI24sFFAxJgcTdJQVwAJaDTCppiz9sbW+A+Esrv4YsBBU
+by1PiAPjVyyjjTJ7CBC0+K/IngekGIREb6ZKDYakABZReaU9KAUKXdLzsum8V2Q1w4YBzM6T+WQ
hK9T6hLfpv03yQFeEgv6lmlELThR3NWUzMmeOA9CcN0enKl6wCiDUTFgU8mGIGCeANyZN02yFtb8
ZLrk2W06iFp+8eZqgEy4B+6DkIBy2n5FwbQDTW5tIQEQKstQHF3cHLNf0Z8s7u0u+1dkKAmjz7dU
8dxYL5LqM8Gbt/FtjgPMw5jQr+hdXX0tjXOLEz7elg5+9iLFGVqkab/XTk7xcOth1UvSl3npDUkF
qnhMyVWH9RzguDE/JiO64O5kh07ulNFnVnYEAZ0ADlWK+6qe/PP1nrHnYH0ahbx+epfjZFP/s8CL
S1Btkx74uV6UvwlmBGu273MvEOdnODR82Z+mInMRMZ3POBhQKeLgHi7KFebAj9WxnOA1KPMbxAHu
82Wc0vQOg6pyiu82sbMXFvRi1Y3w3VmR5s11VoJGXr5gMFwOwh8w8KN/X+bAoc2sS3gITuOHS1oL
6YvYgpqSXaV6Blw/+zILDSmNsLw93waAIkJQEmVvVNm8cK4+ppQY7OmzmtaA2OOdE7qHvoSARgqA
J3TYOMk+qL0ffOhv7RJGBM8KOCcOKHZspagCIpqQuThbXkZ3+cf93dt2RL0o5wN0Y4Cs8PGdhgOR
NBokEco/VTO/5pxy9hrEwt7EV48ZtBxX+cHBDvyzsRnzsIvOaI1kz2c/XQU2jgcr9oN10CKMBlU+
/tCws+1j7gkmtSqgxPFLxmmI+agdVlXv+VuibTxOr3et2RgQIks2MbyhzebLlZqBekwzIrMvFZRv
9NtQQF0HVCrMM+/HqLoUV5epDzqW/Vi0O86DzKT6ai/MGNLdRj3TmlNt+9G3b+MsvaemVvCBJpnN
v1xzl/u01Pdx3O517d/bRutnC985C5k6jgPsn6QbvycVpuwai3lKk+DQ6MpjoMB8E8f5QSH4P0Q1
VspCRA3uNbvgCJWRLigW26U1PKV2JqLaIUXF3M62DYyrHsNn0yOs2bmk/GOKx48lpKURNwySGLVu
ZOkXf60iajB0mspTXVjPPPm9lR05/nYOxJMfyOGIqOLvKcmlVNDhwxuBFt936E1UgCq9oYiF+55j
/rkY0zezxQ/SDFfiBn9QZz5aMQKyHGGT/Ufame3GjWVr+lUKdd1Ek5vDJg/69IViZGiWLMvSDeGU
bc7zzKfvj86DKokKRMDVlRcFpBNewT2uvdY/VCVkZsuGM1Pxfkmxj6UfTAleBVaqxkxd5HT6zgK4
vYfBAggYLrGtjb/SURqPTa6GD1EQmOuxVx783x6rWf7ca16/ThNO4FJRfOjouY3bc4tHRtMUe9+q
0we7redXEUIwsn1stOg+69K9ERpyLYCnovo2Maat5qzJT5KtBsZ21wnth+4hsdIN+g+6gdbcm5h2
SWKiIKH/RYoL1tApk/skR9k5sUg2uGmUXR8b+coAq3mJnh/i+Jmpo0iO4dBUjAodpCxZReBsH5Fc
oLdT1HPTEEiBMyg3HQWxdW4bN0AuS/LA8YtdOd1GQ+/pIq/TA3R6UDE56UiRW4+Q2WZB9x58nPKM
lvq47xNyA2lxhzkhJfaiElhiZM2THLKd48X2hXSsB8SVnqCclJfUE7+30Oy9KtvmKlIfKea1XchZ
1hhoeKEgBdR2JhIZD9JWeGbwZF3FkdyVJSIteXPA3+AN9OW16uEMnxEXbArvmyzzHnvk932L54/q
p68xzQXaFyHyeRUOAtBzXduof1Qd3HfIsY+tUgaYAkFEcSoYFylonC3cHYy5iohKYYyvSF61zSVQ
oO8+zs0Xlo4+ddej4xamubZKVQoucSl3mj47/yL6gsqlDvRKo+kJRL8p91NbdyurMIH9yvga3TV/
Ozb6XYcaygroHxJ+WO6tjGIGOuFM9LOuKPkUHYacejwcaBGC2hZZ/FT1LRR73soMEx51Cp2FMoXN
hZ7AyjZ8Z6bI0/Yt63g9xej42WVQsaUla16JvwgcIkh+KTt0emWh/wZCB1FPZZOW+V0GlvHSbOnB
egAmuNTSO5TEQ1Ysfo/UKVpkzgfUQjG3ek1DTvQmzr+FMrHXQ0zZa5KmeUiV3OKdVej1vpk90CTc
3wuMwFAfsP3rrrZ+UWypkPopoLN7ck+JUV7QsUIWvKraVRGqz0VkllslD0agMjU9sEC7qDDH3II8
gcnUackWTPYN+jfdWnrVNwSKmTGlfwpn/R/KGJNb0eh14Z+HGzIzKmq81DaOBANZRUN9K1Xq9Kh3
3FT0hK/DqkSCU0M9MO1jtw7FM/YwmIbZqHfFdvoc9k219c1hNlFyfqiq9lfdIe7opw0X7YzBBRsx
wN5wkBJrCnuXzzSqmOopsX0EAuaBb7ldQ6l/q9F5+6Kg0H0BcovnvslDGVhV5oa+fjN5UX/Tlkq5
7qxqlrTT6zsWhvZamFV52zohEBIJ8fhCywTU02oc0acLXDkgkxca3Tqwk0dNUXa+mQKzoQK1jmdh
1lTVfjpm36EaggN9Wn2L6wF9Q5vSpd0NdKNNmldF/KhZXuQGc4+3TkrWvNFugzBKDpWh7tCgGDc4
9N0EdZ3vLUdzDiyMX3bXkNaWSEmbfgocVj71g3zVe7PehUrsppbyVc0C/S6pClKnnjyAyXwEn/pQ
GoI4OLx3foowulTpHg+JfU/tWKVshTRYHr9IND/Jv0r9IJA6T2OohkCvLpWeO8fpMYDF75suZuvM
blOoiBmZsx3ykPmLOyQ/HB3w/iymKCccVxvn1qFOt40basEyci71QLmrfdwATR83A3uAiCx0Q1lH
RX6P0GKzE3n2Db8cuVF77doq4r/axIKwnoLICTT73p/fjIM03gokAVFvRmotmEFOKCbzZfMTHmgR
jSX8PMmcDzLLDroDDA2wXb1PwiK9VFvkiGi+gRdTVHYOSj9XoHCxAqPQUrYl6hYt13tWjz890skN
cI1LkKLf2yjjAijFpbTzcG+13kFrq5eMN+Z17/lwzuuh3nZG/yNQECkIaxtMuIORua6OpavESOVQ
a/mLluaDSPUDELLnPKigMYAJssMWpbwqAYiNn8fwpDQwiJKmf4t7bEOQ+5pA0aKvrEzMcZ7agAkp
v63DcYpudUSLQdYG9xMpBaYnQPiRGEN+3lfI+K00uPN97DXqvitg2Vfp7Qi37jFxtPZOzy1kqJTA
pE0PkfZCT0cAxI7njythmVin65WprUbg5dss9BRadebgPJjdFD2UtvEoMaeFyRQrqzAeZmgn+hhQ
HiAiabTP1SLmlRx+mRKkwCNYii4Vpm7XqTove623eEp6ZXkvPMzsqWWZW8QpKcqrXrrLou5Fna3Y
rWa8LdAxJLdpdX4knoc54iFPtmN7W0XX+52KlxMteSt/TDR/uvIgj8y717irZkSotIs7fGLe1FwN
NpxGwQYJum9UBJRbT09wgGHBbUj2f6oD7V4eeV8Bz8P1m7B7kWrSXY85fHgdLblLWJby0OAteIAI
eBWb9MRh8sIoqPDv1KxLD8Me8rOnUgkvHTgR3Pfd96ynAJc7vEYofsrLRqP1gGOVGEsTqUDUZDnA
qVwXb4GDuY6umrf07XnoOt2T2ml4sfi8zRIzhOMjJFzfqviFHxAgrxqBnzowBY1xQ28OA2i6TRh0
eNbRstsYs8wVPf35787sRzVDihhXKLHLG7Iuz4QjR6+Jt1VCaZWCCQ39wp+h8yVkdtBn6MbSUa4K
dNb97qcVzckMBRMlS+lBd1A2qdolt5B/qZeTNa28xNKu9YwXYGoGwXctqDB5VoDn0EoKfyaBXSBn
ZH1lSu8ckV9HTY4nUDBdTiodEkRvsm96P2wzFLi3UhsVHnjKt2Ssd+XseOoDPbd6DmbUztdeiSeQ
xlOsQHx5NsBI1lqi43tPAdNqYnXjW813iKn9Jg6dYJ81CgxIVbqtPnytKWtXo31V105+Ad0XRlI0
3HP38vw17bu4RForBNxymarFbYB0DGocjr61+r67kjxUpUoCQiE1vYQsWmwQvpQkz+iDWoMcSc7k
k6070VWb07gcBdoEQpteADxMG46S8QFV/3aFrw4otjiDHJFm0H5bI70y2Btb3bGUtWZZ5lfbKsEB
OTh/Dw3qdgP2NKCe7Lpci6lp8T5K6PB2qBnHjmgOehz/7MP4jj17zWO73NsNkh8GzCEess5aQTcH
JcLuUk/5jexcrMDArO1KwDrIJkEGBpuCyrIuaF5byMCh4yW+pXMTEnYLOiN1bayxdJ02Xid4jRmI
mGK7jv80Hd77Qlgx2FMEZiZRQus1lNsGJtAm1ODFgTlS7wqObRq9Fb58pQapw8JCt8N0DLwEb3s7
TovbNptaahfI+KQIvq9QqzhoYE4vEOAA9B7R48pBOyGGOEGA7+pVJdr+0PfaUzcCKq879J0ss+Ug
hcU1ydZapRldZssLfk2q8+iklKVmGxS/1e+dNLJ3sQECtxLUUFILJNMIxmXddQrIhhyZbBIae930
9BVNBDlu6JXOz/kgc6BSVt5DqnWvoQL/JDUp3Ce6VyAgBHczYJNuJsRiug71ZJ4YX43AvNYp125U
FTcfu2WngZmiLOub3DxdlYktlxxmphLfZzoa8JewCepp+UbVazmBYShKcBFR1GebvEFdqWjst2iE
Ex95jXY5zmrYClx5GCrVoZmhRrjRqfBiJvLwYoTMN+Uw4jj7ryYMoC/Tatzrk/cLzxYaOBKkqJIC
j+j71j74mvUT18zqoZbzTdN23qoYkxcrqexLZES6ddHUSD5345WMM978CKFdAjRAHolDZV0jSUA/
Ty3XLeIxBilMSn1Lw67KsTkIYpM3jlFqOhmEaL76KNDDBgPD6UQOSBYoPitOIOeSSqLkoRUNzyUv
gGhlAyNPVqMTG18KyxLfOLWKfRR6FfpQhdhrqI5u2rTF6nBK2g01GuUl6irvKQG9952UsCIdKNI3
rxTTZer15J+O9DgNQgkqTZfRBpxyRLezn1TUEtRSoQQ/UqEtFDFdUzzT7wtg8ewgVT6Z7dDd0yrN
wx018vwbdMba+d5rYETbNo1WhQOo2gwLWKgxKX8J4LM0HrRqCG/Q5s7THcI9/Q5Pxey16BAhvKjb
1Hss2ly82kETvvYDheOxNOi8m6VmXDowUEnxxti86dMaf5B6zCgGjCroaocDJJLNiwzKmmOu5VIh
q4ZLHxgxrIdcMfV9Qe1oi7Jh6yJFgHdO0kFdiPtoemmwMdxw6rC/IaliWa9X+IrmpnNTIjdyJ/Dn
3va6H/xw2rqmvqUkcuULeC3wVEZqx86PQRkAsVCqui7sqbzifPN2mYk8GKwntFKsMrlBjrQ9wJm0
LrSQ87SuKvLMrPpmKUZ2GfuNmO22AJ7MVm+8Hn9YGQLcqqmP26pF+qgHb7fGQJ11V4aXw5AGWNmi
Ar6XYQpmsnDkpqnZqziM5U953l+rifSfTCP+ETmVcwGRELLxTARXbcCSKAmOYENQiAv9toaPAcwT
Q78Wqk3WrA0zV65rc6Aq4aXjqzrRyiLtobNcFBg4NEbU7zG1E1Ap+B+KBgb25nk1rIqpw2o3C+ZN
YKkHyH1Y3lSJceOgFLP2IiN2EUj3Hh3PCh4jjCFgZnmJf0B5x7klLy6RBk/NbUo+g/5TwvOVLg5q
XAnE4J9ZNgICUqv4tpZ6WK9FmxUYSdgRTFdolvUX0eDFQJFf2LfjqJfXuQcNgI4TOVpnhwGqX6Py
XZN1yiuTAjTVjP5LHaQp5SQwAPDsSjt80fFw4jEDowCZJ+huSM3rZDSkuJSLUCV1wzzWbuosD1Dx
j6yrqmu9tUJZmRQvhyNE06dHxKfpbnxFN2/bVvV3ASbF1/y19E5bT9v6CRl5M2kNoARR3+igf1X8
jaKY1IbW00ANcOVNbUkLUUNGIGy5s3Iz7x/KfMJGq4nlnRrI5NpERAedogI9yToNczirMrzWI715
pAf1VzRgWWeZwnHLNqNiYnaKdoFyms0V3OZ730ygXGEusjY0VFYa2eQPSq+bb7UlypVvw+t1ZtEs
YbW0tCG1/6psB+LlEIVv9LmsVa/J6mBk6tsoY9yiKRfPPm/IJaEXOHBCWpQVhUKrBttCePRO3T9p
BeuP1ln5NNh1fDNvi3v0UVFWo9jySK0UkLbV664ROsmLmtNJuGjKtkfQD1uEjWl63KCRVaMiO42p
+spbiLO+F7W5BvnfP0YGPlxa1V4XftteRiXGmEloZK8NurZbJ8wRnA9G6qg2f9MqtsnAkYKhwmE2
zyqerxR+dUV1Zdp9j5GO5sZIUWzEyQAnrQDY0sYKafqsHFE7PaoFvXlV+X4HbdDgFYnYmKY/92p9
aES+V5D+w3xM+LyIY2RNByN3G2qN5h42VvEEU0W77iOfagm9fcBqa3Tryg0MIEHNaBDXtWJh15ih
vjj0wWOXdM7edGJnjWrfdPHPf/zv//t/3ob/8n+iGZOMfp79I2tpyIZZU//3P41//gOqwvxv3R//
/U/LMizdUqWpG4ZmW6bUdf787ftDmPn8x9r/YqdLE2KEf8CCEQGYSNWggUO5fjkdRh4JI1BysHXN
UFXDXISBaMifRYOyj0nMYphBg03TIVAvmypDXzPssi9BljXb01Gdz1FhGBsaVgAm3+csokIFEVYJ
e3IvxU8NAxn1m1FcB7P22I+SXW7zpjsd8MhnkipI3iOWEBrD+XE0k7ijaWANmdvUYPaBPl2Qj7rC
k8aFHQ47vEV2pwOan75wHk4GdI4pDHX+83fT19C8cWI/wQc2D64SvXy2OmdLOWZzOsznVWKosGuo
S9HdQApsEUbGfUuNq4gPY2+ke0st1KtCKoF7Oor2efhofgghEJxCPsC0tY9fM7JEBzj8DVKuBlnO
176OtwrtbFPQH0C02IfYKxXsV1F2GC5L0N1o3a1sSKt028au25Qi+eMZZXQNqL/or1iOLeYl9n6A
2wjlvtyjhMftpKGd4d8ApqY22HNrntkkxyaT/ajaAq9X3jWLWKOCEo8zptLNYrEZ09h/zNoKYG0O
Q/n0SB+LZAqNvaHrmu6IxXwqnMtmBw3vkI1Uknvf/2WXVf2dvtW580Wbl/zHA4ZVqZtCt4VAvt6Z
5/zdAFLnkUGsaMlhqMByQdDLMYzWw7UqkHlA4gmvGArmq7pq+1dKG1f5mK1FkWw0zOjoZ5ZnvvzY
SsY/h5nUWGf2coyTIkYpy28ad+rUS81SryKzuD09uJo49slSV3XdIUln9Xz85JzhMI1xDA8KDEaI
RJEFvaJyqhvZ182DWerFvi9HMMLAcUCzxDrvx1kIt+RS5pst43D6Bx37ZouQjgS1q7K4Pv6eoEAf
FtFIWLClXr9AtcNdChvyKFmfjmN9/m6NY1bYukkUon2Mg0qhJWVhhy7Sg9sgBVOIEmWQPqfx9elA
R5YvOFhDRWVagpNcLl/0pJUmAVy2pwBYvQAesoPnFoHum1oTzfD4x8EMk1vLMR3hSO6Rj19lFmHg
1yLt9kVYTxch6n5lb8LOM/589FiRGp5Opi5Nmggf40A8QzpySFs38a5l82IWLwNSJYH/5fTnHJkk
IQASCr4JovNyPzq9PYTIcbZuDtMWT8+VT5VL6XzQLnenI4kjx7lgtQlpOZbmfFoPqGd4wRBPCfm9
P9TrIA/gNZnQCbGpkSGAQzvRe9DaaV+6MUxj2idtOGE80Ggu/tbUoMASdN06g0MXXptOBqTeS2fV
PLhuAcUA+C/fiiEdbkQ098DwCYEog9fdm2pDrY7G3LbJ3DlUVMAmj9ZQxXeipBL75zOH6BKm0Jym
HN7LNKPrc5oSPhSFFNeiX0UU2ROit/OTAkBMCsmjQuDzTEz7814jveCQEZZmWuztj6sFFqKAVjck
hwaCKbXPzEJkWrbhhVSrN12bfQcjQ9nrceb9PD2txufIgnOEvFGqqm4tU7lOig4ol8JbLEf/vU9Q
GBv9WDtzTh/Z4kIX9pxrWA6ftzhLMhTywaViaqoFwd4ZiivP+2vSxeb0txyLwr3OPxwk9EOXew4F
YSvKdMUtbM+7Hppe+0axlnpYYf0HKRRCoA47jjtB6OYiFNS7TskwtXS9HChz2+4Hr9if/pp5zhdX
ra4aKCabmqoZn5JBgOR+jb+bAg87T+AgVdYm1VsD02bIFbypk8sO7sqGrFjQz2cvng5/ZEnqKj1U
IfhATV8uyamEkDmLqUPdhd+hgS5HggXqTes46hWlUgcuklnwHoya1enIR5YkK3LeBqa0QaTM0/wu
x+jVysObvUBsh9zR8tABC+rd6RDHPo41z8EsNF4Sy5UiShsZkaDvXD0FsA1qE0vfAN2ZHNPjEpsw
6jlnhvPI2tShbFs2sE2LQV3scAPFgzbrqtJ1YrHNUUaE6HlfKuPLn3+YUHFF4B/p6MsHoBUhbxyI
KYbjXNwknVdvDN0eVyHaQJumpJ3ojHVzP6BSc2bSPn+fpenC0jW4zzqAusWkSZ6lMg4s6dKxGO77
WCufW0EhCIZvbo5nXoJHgxmsSRYIicPynWQEpTXJypL7osoudR26ddnV6yJwvp0ezWNxSCrn205y
HaiLSRvpoCVgChyYLWKnZ9VtKqhZ1OHP02GOZNXzA3NOsliUJHWLOAXs+J7S/OR2SEfQSdOC7I5K
W/2F1dTRdk27zC3SyNeu7KRtgdz35S/KU/Fzqts2jfbMAM0ByRFR69O/7HN6Mf8wh8cLv4pn3GJW
c6kiBIGMt9uMwbYzi6dZxSDsLSrS5h9ngZYwJM0kkFc2zINFqKigVoz8hdznYeU/wGordq1EszfU
Oy08sxk/b39i8Ul8FMv/0/YHjd7QjPKxttK+puWPGuEK6q7r2ofuQV+Z3OTM7vh8pFnCtOfJ0GHb
28tbNkpm/rEIfDdWIGeD+aDZpP51eq6OLNY5s7Ud5Fh0+em9KcwkdMQkJ3dKJtee0K5zKjfzz90L
R8KYiCXwKtDJbhm9xenMYex3SIjs/dq6BjFPixVTNr0+M2LHw9hSldBxTW35KKhrxmwu8e4n2kpK
A9PUeGurcy/nI+vb5CyerwGHp87vjfnuqkEqvIf9FYKghQyYVRuJPLFpUFFXzi25Y5FQyYGdpVpA
APVFwmClJqqLJdphKehcBAYrHYSAfhXAymrxNj+zwI+sN5O9KQ2Lsovg+Po4SRoOT1VLwummtq3f
xiD9Hyjmj+7pFTf/LR8zFGqM8y1jcwRLdZnV1bgSaEhv+YdJVb5XZDJrtbLLjR/a3iPaXq8G5+eZ
kMeGkXzLYpmrvK2WWUk6gphLMid0AVFrFjgq6woFiYvYVs6M4JH1RxoJopO72qJVuxhBZ0TLzxsz
fc/Tegv0+VDWxiaKtD9+zFNFmWu1yPZQl1rmkYB/sriPmRl7AicQa2sbPvrpWfp82GHFYM41Ekpf
Bm/2j2uhdXz8JJDwdlFGJcFPLqVSg34ERBHDJUPcyVhXfvp4Oujn4WM32XOqr1I9YAAXQSucE2x0
tN2+CR4EWStMJrelXXsmzOcl+DGO+BiHmnMkVT8Do6Vncbj3ua11LMIEkn5az0JaSfqpB3C55db0
yklbSyRSHocONTdEGOjdY1Cp5V/SOLQSKJdIl16kVIIhKmlNVWxj04yFm9e5Zz/nIDP0J9uz9Ff4
/HCVB0WlVQZFskBd1o+dtqHnwHisDAQ8n0DgRQOYphj4opnFN1Ofe3cNzAhjo6hgTVxkyiiqRAb/
NfJ6oJhWgLjiZ8QCPWUHEaZBU6EA/7LGTqqAdFuYaKpomh6bqBBlsvg+CbNOt7VSVz+MgIo8AlrC
DNwQllK96vSBntk0ad0WWezGh8Y/Kfa+t+1KrgJngJx6wbPP4/8MrdCx9IycBu7Mmfn5dELYUvDy
MznG2UPLErDV2GaFHjGN0ASaJNKn+tpTI7xMxqnf/nEoxpZKPUkE9YnlhdE4QGkaq+jdymrSdWyB
VijTNL+vUeI/k6p8Ol05WjVqyHwS7ONPtR1ThxsPfi85mFpnvKkpTr3YkzVD8aejRxzeYGxbyjuU
XBdX7YjqVI9GNh6gY3fdNc9KZl9ikHMmyqcjdY6ig44mu+I4VxdbFUUcUH2SHE8MMy/IMX+Iqbwf
Z20Bo3j9w0maY0kWhJxLbzRyPm7XPNBa3uginhX8ShcoMXp0pCxro0uD3Z+H4rybZepVA4G+xeDl
0QhgHEHmQ61m3WMOt2LljEHwIJtyOHMKHRtBbkLqbyQS1BXnw/BdFoHdg4reMrmKWuCol4DPRTTh
IkA/iR1x7iF5NJgkIZIsdKpUi+M88kHu1GM57rNU3qfN+IYQw7fGFg+YvPzp5cRs2XNliEIm/aLl
M8vsMlLJyQ5cE1YFCKr63kJO4fQ0HdtL3E1sKMZvLpd+HDvQyqndeyAG8Yzpr7FtwByzmswzacOn
64hNZBrM8bwcjE99gryAmgAPtQPoUGyKcYI6CfQDpNHpj9HU5XkH9ZtGDJUhanlAdhaLrsQRYLAE
1Kk0781xXVRD+d3u2zq+cAp66MAuKgX+YOZJmMKVbF7Rsa/zHYr/qJCc/i1H1gnVPB3yLVk6H77Y
akEGg0mtG+mONiXWLnGMVYH5Kb5ayS2giuHqj8LNiQXvZJ0kT8759DLLELaXZUGeQm3DthYrPiXf
dlMdoaaYV2uVwumZdTOP5Lvc83c8NjaoeIv6mLM8SdK+6bmae4n1Kloh/h2s4Zk7YgQ/9ZoXVvXS
IQh0+hMXi+jvkCTUvBw5Kq3ldggadDe6uExcsHgoqOEbiJJUUp45IhcZzd9RJO0JTn6Te3Oxv4fG
K9TAUH18Z1X0WHi4SI93qs3lr2hooF+geuvsfMOqxz87MX9HpqhJH40PNMVyK+aZnmthJUa3RYe5
RX8J65u9GYH4Oj2Ox6aOhWlapL2W7SxLRbAN8IAvQttNNQh/g0VpAe+sCjEktAMKGeLehCfzuu3o
DGvo954Jv9gYvz8TLC4dJ0oac33144mT5GDA+24AC6RcqwZCBdB7+20B+ev0Zx5bLoRgofBc5jSY
//zdrQDVxqQgniduYGPzhClPi8x8jhTr6TDHRvN9mPlz34WZW6NtOlnRoUDlGKblUF7kExoEdBuK
WfGhgPQL4urWQmRhQ1PKP5MMHRtO8i3u87mugcfHx/ijbEw90iJrP4kfdnHj40SGN6y0v57+zGOj
KSkuWtwTgEs+vdRpcymdWcUHD/HGK1La3i31xth3qulsTofS5qNxebaQttqkKjO6ZfnInIvSsLgh
Zw9OZe0lafGvvkf3YISvlyJIDkLfN6/KYm7y6ila+RJErZ6EzZnW8+JuZKVyzhiCRJOKC+O7GNrY
g+PYSQ1EXYuA4RolpzjZobBQG2cO08+D+yGQOV9r79ZQ1Q109QfV2dcqLyk13rV06gvxfHpcj36O
RY2Y2tFc3l+cbLbTCl9TqbpVlQZ90s57CCFjtz0d5fN6nA/nf0eZn8PvvgVl78oEuRy5uPQUoGY9
a53kvySiin8ehxcAtXYqEQh7LibHAvMUpsiQ7zsjT64DWQXrkJwTdFszC0tG4X8QDxACSSbLH8XY
xX0eD2aTwQ519or2sx6/jJVc283e9/sz58mxtQCKhGMDBwOdZfdx/HyUQwu7ooSIBNJWVOO2V60N
snj/wTS9DzP/jHfTFOqGHxWV2rp1nHwRsNPRi1FWTice8Mb6w1zo90Zi2FhzHLrUWxYrL8irWMsS
EvQW5mPWfEnVS4G1rdr/PL0mFqWWv+MAvuPcoDvx6cgvvbasvKgy3M74WQuaYxR0Ak1g+vLDKwMe
7//BjuIm/Ve8eS+8G8RgPofQDbL3qHPe23qGhWN55g0wD83Hs5Dc/F2IxdBlQCWxEIk0N5BqcJlX
DpqScRci4Y8jORhUu7HGHI44INL96cE8uhDfRV5sZH9IALaDmMQcLo3+skrN/ykU/VfkJGdRTYu0
/X/mjZe8ToNBGGKxt8RUU0OFu+saOEzbl0XbJdWlz3M43bSt07+VdQdeO8J1C4WvDA4yRPEqam/h
hXpn8ujlE+Lv30KSadu2ReVsWSjOkREUvW1KZIX6+MJDfbnetxX33RYdaehyThpEFyE3JfwTu7Pe
BOhU9B590CV/Pv4miASbNJRzbvmWQa8U9oKuKPsqlVsUNb5VhvGoTuLMJbdsfv3+YB4qVAUQy3eQ
wP64iEMFLpVqNhP5GErMrpNLxM3iJIREW9QPAkj5lzisnAOipd0txIzytsTQ9+sYd9HDiIPEG2zI
cxv56Np7NwmLtYd5AH9nGOSuFz77CqhgBLJVSECnR/hz6sbeehdlcYX4haDy26aGG2vww3WniS6K
0Md2GSUlRIjpQZtdidp2pqgbWev1mfBHT6u5VMajmAxy+Z6x0GsEgZw5ruq3eIWzpsoX4ONVsEF/
Lb3SFZLVjd4N9TMaKKV15gI4MsRAlngFzE0rcpzFtCcCdWosHWcsdHTpYUAqjArtiSk6s6GOZB0g
I0HUWtxngqPy4/LC+LWNazWeXBMb2DH010KWZ0Ic+xRTtcgFNEF6umxdUjmBwI5h2QEWYhJsIqDt
6dqwEcGbhjFOz0zbkQ8CqPPvaVsc+vgkDabUCrmHsnHpSxwBFfPMBx099N+FWIwZTeixjEWrubX6
YnquUT5Nw4OKQkkjv57eAsc/xgS1bqtUs5aPJDos9QiVN3CN2ngTzgA5ASWP/yDG7zI0JxmzNE/f
u1vSU7Kpq1ErdIWJOucFtHTtFkdV6K2n4xw/ut8FWswMex0BLS3nAY3+wMYaw2mDjM60AUYe7aAp
yGcFX4GVWRpY3Q2K9n1AkffMfX10QMl0LArvgFWX5YOa6gAdq9rZ53H6igP5I/bGZ3auNn/Hp5zg
XYzF6WjjpRSZehlRCCnrdi0xQ0b6oXLi6QGd21y9kVqAAqduJ8GtVCpvFQqc5O9VfeqNuz7OlOlh
svKx3OpBNnxNOoQVVjju4XVgBt2o3p+eliMjor3fnYtZaTR1qmIoVa4ceQtndbe37OFMjHMjsjjJ
68YyIEUp1l6oL5l5lUU4x8QZok7FmZfa0Z1JkXkuYFAEXj6D06DP7U504WF2Cr0cPF/d9xMCX8pU
DMlFHsrH2qqHM0GPPIi5qN5FnYf43Q6KrT7z00rIvYU9LC6AAxIG4RpOEPVUJI3oippF9uig45cU
vOym6kwL88gB+yH+YgdbEivLqslRICmd2I0w7YXcNzX5JU1n9cvp5XJ8hE1QWv/zWvj4rSgP6j1S
AIMr7GfYtdBLLzT/JbCsveIMu9OxjixNvovaLEI8BgijxbJpdehoVE9GF/f37suYs3dR/hDYy52O
c3z8/hVn+b4HoI/8I1bSh8QYEU9TFE6Ji1zU0PNzOIxnlsvxEfx3tMXNPgmCddKM3DajIKtxSvxS
o2iNGyWEsPzMeXfs095nj+LjdI2l1odgp4KDCpX8kPbVsEMuqN6lHtLwp0fx2HcB5ia15s0vwXJ8
DGXY5dDaeh+55QRnhMriN/RS7lMIazFmHbXvDfvTAY8laO8DLrbd2KeOsNRwcnvIFf34WihPCVY9
CPUJZKxj7JD//+IttlmFaPxUlZbimupY7OK0LK5l2egr0YcgSchk4KhjIJgaWI2ejnzs/ORM49Fi
gADTlkmaULAXTdVG7h0dLesg2ivTtaPdKum5p965QIurK/WrgCqmHrqaczubozT2C4KBF9RDziyW
44EgQAHdlTM0/+NiQW6gqfpAKq7soATCO4QavepCC8lLZLVHuen7vDuzF87FXKwXOea5hSiJ48Jv
gPefJZCnO9X7VaEoWnHVfj89aUevBcqS//rGxXrJB9x98IlDxi6JkXtHTB/VSjTITD1fVfnbMJi3
sq9g23tYip5brEc3/rvg82C8u5N6pQ1RuEp618hQkq71Xt2NJl49nRGe61EeDUXpiEKIMzfi54Ph
XSgFoDAAEincwcgeBMr9bVuv/azZnB7Po9NHlxJM+dwWWeapjqyxlcjsBFLy13p8yaqHqbiT/s/T
UY58DLQeOv4Cas/nLpactCqSmG+5skzGW1z33tCoj24qDDteT0dafI8F1oX3Fu05e94BxrJFlw+j
jfK+GR8Ub5ZtgKqBUIzxwxFZvm1tJ30+HW5xmX4Kt7gJ+iFMO2PGPoYUSrBi7jyM2PJzVZHFJfB3
FGmwrUFt0YpYXNkopo0YHwWx2+G1VWfbOv0KTH2tGleT0p5prRz9on/H0hdl+Ra9AgcQZuyOUnvS
y2pn9IZ7etCOzhF3mfm7ofmJU9tYEzwe1QNmqUcT6odoVqO8sh8TJV7hMffw59Hm3jCuegBhP0FU
keXy/BaTdQoe2m2sVI9Vh4ofGugoHo+F+LMj+PdUOSSAPINmPNCy6ptVRVzHkAZRlNCv+rhzcVb5
KzGbr6Upzpy8i031dyjmAvgR19cnJGRfa1objkHrTlN1Jez6qgnHr6ZyroNyZLaoUALuhVMLzH5Z
Khv1gQ4YgmPuFITezrKqH3RX+/VYheXWNzDlPD1dR9bfXBDVgGew0D8hB0utGhO1DkmFk4LSqLKl
SHomxJGB+xBicR93iumPfVJ3btNP67RXv4R9sKVU9eP0l5wLs9i1sRPXYaWYoVu3yg3CGpeIDN44
oXfmnXJsfkDgzRRZoQLNWVz6yOzFHYr0AMNaCOlYa8xmKdHPBsroRq3MfHP6q46G40JS6ZOTCC5L
aFMBkTttArnXMbO8qNMsWKfWWB6gGeOMBVJjezrePErv3v3zKqd3YluUpoFwfWrcO5PEurfFzDjB
ULE7pFh1o0uDhbIRXwfhfeefgw8e+0BKg5LXLnXhT2TNCSPpLFFDB7fb9mD6xuugbicUM70qPNf2
OrbWBTU8nn2QuthcH+/4xBsQzFW96f+Rdh5LchtBGn4iRMCbK9qix9IMOeQFQdHAe4+n3w+jXbEb
jWgEuQfxIIWYXYUyWZm/cQpTOgVduTXl4svt6VtahOchpp9wlkYEsRLg+955Ds4FmxLXICuobA+b
ptthZq+Gt68k0zkG3wBlhWT2MoyfBNqA71PkxGBEKB7nDmijXSlYRw6vB19KHdnKV66RxZhQjnjE
glq54onwCbNQUCX3SP0LieQOzVih+Qf34cdS9D/inrR36WCsDHTpk2k6HVGDe0sEkHk5UKUy1FIE
aeeEinmPH/J7S/KPt+dy4bZXzkPMnrK5VEWa0I/ByVVjLCD0Z0ESuLA8kxZ5JeKIzjNzZVMvrRKq
oSBwaLtco2OqQnFrPGKMYx/fi2O7weHDrqqVg2oxCHA7VC0mGr8yO3bNDtPUqrX8kxBn4gNutPqd
r6DWrQ/pGilzaQ/rpICWQhbIRp4dvSo2pGKp64FjmA9ZicMdQkSu8C1oP93+VItDgmLK/Qh4SpoX
PuNEzqU4yiFYhBWWZCb6DsheeX78z/8vzmzqdEzrEXUsklNd9949aFDhSXfV4LsqY5t3O9Ti1MHt
BqqDwOzV8acFSiyUyuADBVPvSi3QP+B/cjCTxLTTwayeb0dbnEBWO8tBVSYW3+V2yhNfzRI8Yo8e
dqK1lD5ZQesg9bDS71vatWza/8LMTkEB/666zaBXA0kE1B46Ur5GqljatXAsacTIFqW1eVktGq0y
xLVGdNDyMfHRUirM5hpP/9mY6VNUjeJO7oP4w19M3++g8xpbih2IZoQ6uIk+VfeFjpJuXiKJbAlY
/twOtXTa0jYD9ChP4Mf5vT9ADy/BHiYngEPxAfd14QPr5BPEdRzH9LHfiK2hIr9orvXsFr/dWWB5
tkRSXcCgjonVhPC1U+s7PY13t8e2uArPQsxWYVBrSS6IDcDRMFAeqkkkzu9U/euAYOPhdqildIbF
odLypwh7BUbvEr2NxdSKTuKAci9i3jQkkgCNi0b60ON5+pAjALQppU54pKS4sg0W16iG/A5YS1KO
+TesI6v1FQnx8CL9EcjHHsp932PyW35qBGV/e6CLc3oWa/bZrAB4pYWIlFNn5kNo6ocidHEsWXtv
Lc4nbsIIRFAcJZe6XB2FOQIVcaPQMYNKlU9+ACzeDsiIf9QIlqD8LFjQq+VJ1W/TlVVB10BPs7X0
Z3GwNL/gbgEop5py+SvgVkYZfwhHw2fbJ4Mm30cBvhoVrr8rr77Fb3gWanaUjZbcejh+JSdXaeUN
XkpIOmIhtG8Uz9ppkutuRRpk729/zMVLAcgZDDg4rFCGL8eHLrSQ14PqOUGDl2r23eiyYx3hQLNK
DFmcSe4dAMGQMK8SySSg150iq+j0veTilhH6DxbSHJu6XgW3LR0sE2bKoig1vWVmSYIY+0oMOYge
S5/eNcZ4VH1/d3vellanIU3XgUFyfIV2gCtptErjmcfEaFObPNxpTPHJ7RXkpSFTpOY7OQp4uHUr
ca/0g6ZXE5xmoKSA9q4Jsyqq9Z0vVICL3PtWLzZlGe/rMcF11tokjXEXAAuGfnbqXRcbechZQrmy
Tpc+5NkvmCfKIkwUXN9o5Bd1CbE1k4Of6Ne1z4KveCtHzdLqPA81OwPa0BwqwCSZE6MILgbHdtLe
5DIqgr84P88Dzc408vDYaJAxcJCq3KSUfcsPEPxsQfnoZytjWrpuz0PNThQBGkXYuj4SKU28q7wn
sXjVscpFhLQLhh12w5vbK3VxM6DpMlHhyZPmSM8x6HKjrnknIjHYWijnlyFc+EEJ1jiuS+cXB6XG
7oaqSeHi8ighK280SCKKAxYBiPpQIldZxB9Q9+xPKKs2NAoL+XB7cGsxZ2cmvtK1EDWt6liDWMQH
zMwEDI09N7/3kmAsdlHpqe2u1qRSWZnWOWzh7WGMuhRwfB2G/IIIjaJVooSPhShrDVZIg7Jpc9Q5
hwGjSMEbi40a46NXtFiBuLHV78bE7De6kKcbr4bNYxSgpLpSlx8FpFePadmUKz9x8cuf/cLZ5EBs
Fiup9QMU+73qhztY2j6D/blyHMz7NlcTMZ0XZ4UIMcL1zuP6OGEl3OOPGotbua2+jWn5uRPz/Hth
dvKhSg3zGdSYeR8NyitipX+qGPJ2Lp4NdjpKzn5F34MJDGM0WCrMQW2x6A40wBWEyv+UMfdvIBMu
IGjK6SV6GSjiDvarDsxEpYmBsMmNLv8SZcXwOMpddF80gC3tv1nk/0WcvwXyBPsp2YjRslBaGyMK
NGU+p4qJ8MNPP/x0O9biifsmxjAhCa9UFtMY49K80sE2R656ajIBRzZNyA8qeqd3iWCslXqWtxG4
PVkFVTN1qi6ns65aoc00EV5LVKoYMXoRoihS4eIsApbBDDeJ6w/feQ/1uoPXaJm/N/RieEnQgZV2
nS/l2Pxw3X6Eto3JWZXxv8B6l0fT1stRX3uyLF77v3/t/O6rjDyOOKJjRzW6HbahewovwkaXynd+
k9yXMbSfUHDxOQJEc/vDLN66JPikNeDOwLZezlMJVLV0sZ51tFoesBWFHtxlw+sYKt9vB1pcAYiy
GTpdFdQKZncuBOuCG57t7DbxkNtaXyR7r8QkjnKd98nPfeX45wEnfgBICEhqxpwo1gtdDJAtbZ1R
0RrADwWmN4Y5fkGzU0AnPrE+3463dCyex5udFLiEjG098iYs5dK7i7AH23U8mFYS68VEDTkhntR4
0aDDNrsOKy3X0yYy4hOqvhjBKpM9UEjlRUGQfI9S8fA0SnpnQ1U28GzqG0dRksiuu4q0o5er7e1B
Ly2f818zuwuUJrcmHlTokBkfTO/O6kS7q3/9RRDQ3XgvWGC951y4umjgsJij6USdIR/SxjA2g19i
LB5b5rvboZYufsRGODKm1z0CjJfbweWR0WfU350G4be9auA6ggxXt6WZEu7QZhE2Kh4Eu9tB31KY
ecviLOobZPPskomkEm/EVA6A0AQ4tScYXpYttplR+lMP9BGbzAFlBKye1fqQVcFzgaGtJXlO09cr
zdw34szVT0EsxZh479dEObVHG9nIDZ/7zpUeZUHq8JGTuj7HWq0HOifKPpyUMkLkvUwC6gFmP7aj
gw528r5AHP4n9BaMMVpkpjHBbKrwn6CTxGJDC0B9Sb2uf/TxeDlUnbgbhdziua2CmAsVfEDHdi8G
yUbGTM+Tm+KTEMvwjaWx6L2tpgCj4KhQwycdVSSMazxf+AzJwL8Tc0W6G1E6t7ZjJ5rYJlYJ2aJS
JUZhD8jnf+20TlKPvpXU4V5v3eBTjkv9P9EwuPwurD+ErWKWLdbCyD8kuzTwaN7ESZ91d9ogac2j
UTXZqxuV5YDJXFR5L5lYcm3cXgRLxwedSfgUiNTIdIIvVx5rC9ouFj+nQWyDO5MeDG6qnfkXh+J5
lNkhVXlqr2eNLByxX0i3ZpdLm4pv/gQ6Dbe8HjH/26NauNhUaYJKGRPTCLGVy1ElaY5JseDGp06Q
83sUx6NNiqfXCzgjf58pinaMAl/BrkYZNhoOAyvhFycV4R+SK+CLVyqZTRwhKUGbEF6Q5WJoUAfV
RxD9+f72KJdODSp06gRQIN24utuiIExwJwXUAcQoS/C1xVgmIqNSBxfjr5XMePpG8y1KSQVXMGRO
+XN2RqWWICski4rTps1RwqpUVYuDkIZ3mmWtvF8XQ6GtowF64895Uuq3LXQ+MYXarUodpiwlHjCb
gX1/NN1B+oHyurmyDa4vlEnkA/g7ZF3ShPmz0mgEMekpZmLHGSnYo+majYth8yHQjDW5s7VQ8uXa
lGqzbDJvFI5uQFWqMWHkx82gH0yxFlauSWPKbi6/2eWwZre2GqdFqll+fGoijXpjNCpAzRpNrb/E
4P0xg27DEFOsCJXcXQJ14iWHU/U1aQp3iwmI8iHuFHxfXdw0TkKumN29pY9CckhE2f3Yh4Miw93W
0o+NqHqf6krKvmu5xUNZ0TMMpGpN+5ZYnXDg2AreJ0mTccqVA/arZtgpR23Isx6hx6b9gft4gU6V
i4a/Xat16kidB2KuUDr3ZwbRHpfCoteQrDGin02gNyc3Y4HYeNwDtjT4GfgqYJh56vt0TO5St6dk
nai9V2xHK5Sf4wyXWcMMvH+kzhclLKGF4aVA9KJCRxcr26Yz4m/FiPxumUXYMJYKhhy49I79V79z
hc7uNZQp9nrkJhUWICP+QkYXlV9yYZScovP6f+pYMu41H0/NPrCi7zJiwKWNO1WtY7dVJT//dN9T
C0RWlSNE18FZTefC2b2dVDrC1pIenAKUTouNTJv3pPMU7g49VhCl3UCD/uwGfvp6O+71sYbuL0XI
Se+EDHDOR9HDwBiLsbaO6CM9WTHOv1bcdH/8zJ/EhZGYAgoFvndeog5IACjultykIc82oz9kw1qI
6fS/tSumcZ7Nn9H6Xtupnn8q21oEll+OJr4pSpoj9GQO/T3m26pqe4YeorLaSWsls7dz+So+gt6U
Pi1qBHMsI4sQnyMZKd5IDYVun0UB7f8Id2nF9oNycAwE4XX8eyvlsUxTFLDqVhzaTReN3SezVoRH
FYPZfxRUZz+FKYJyWyt2a400JRn0DRQcDD1hQLi4bNXe+FjXMebFFJeHkx6U0jGzDOFl7Do8Zts0
frYsKIa2gWfwngZq02O0BjTS7ssywgEtj8DKhqWb4+Sb+c84hknIbpgFihRmWrvPhlQbW69CiWQD
C2E8Np4YfhzbuMdhs2izcJd4eIjXw1g+Kb6lf5HTEA2wFoxJsIlSWUjsNquln34rqe+9Vov0DUJb
0bABd6U3u7JUMPjOo6G8H1UTG1syUfUp1hqxsg0pke+BthUcn0xS88dXOK2vCWjAOrTozc/yogKL
6gaJKUBRXbaLDXVHx+L97e10fRFM0DuwrBMtjjLj7EKtx0CR0xStDaiEQCWFg5Tle1dN7m6Hud61
qPRNorPTI4bxzMLEGCllg9eUbCh9jGmFIJqFrVVo/MWU0Y7nwwBoBek3T0fMOKGTNQBpLawEpYRS
kj+UA/Zlt4dznfQwnLMos+tTxXArscJKOMpmdCzKRyWItlr00CVYHv55gnUZa3Z9DqFXB5gVIRgP
H59rUNwobfDYld33ypC/toKydl9fH0zYt4DKhHXK0pinWJw9TQlXMjmpTdvbnVbGu9S0JgvuGFH4
zA0eRbRgVrLI62XIk+t30Pkr0FW0AXVWWIYZFeYiqZ/whUpsuY7+VE90ujxoJiO4hDIR6kSzUoxc
hpJSufSx3NLcypXxEgjxKUWV77WKcGq7vUwWV/1ZsNkySSuZdY54FsHGDfKyp8ocVrLUhZrI5YBm
y0P1MPSLFGVwRKkv45cmdhWS8MztLX2rpiH1P6R8hg9uXKi+XeRKqbBStdK361qGcqurI4KKmonz
4+2xL/wwZETUSUFHVCE6zkusgWuEOQVY0fE0l3QtKjLDtYchRCm2FTyq+hJQAp4Krdxk+0oeM0ze
vMLCBF1MjUcd2I61BaxUrkzYdNLM7j1+FkhgMM76tUxN1SOeH4eNj2Byb6vKuwgDtEYO7FLDffy5
NzRbkFewXNfLQDFVpIynVwQl4Dk7ITFDIzUjLzp1dQFjPIradwO2YSsn+fWZRBQLlB0i5hRv5hd6
XQ4WgFIxdSr/YyX/8AQISMWDDtNDHtZgn9LikM6CTY+ns+wFcSpBQtZO49pItfTe1ayyRsUlcqUN
fi+Ju0skz6t+5poUHZSw6d41nizQ/cuqNjnKCt1VChiBmB3RtQEVXcvl+PH2+rt+vk3TYVDNmuSj
r1Qa6hZfah6RHr6UQr7LkBrceSoiyCT1kH6L9E+lICefgYknz+fVAbTP0W1ZZSC071N0H7rqi67m
r2Wmv4pe++P2sJYmnlbgVNZHmgvdztnED6Pk1kFkYa8Ya7gU+urBFXT1cDvK9Vq6PFSmX3H2ecey
FylVGZ3TxDjcKu+U7hM+9vtw2CrB2lq6ToSJBagXmChlChwFLmNFBVf5SMqGCVWrf8GFBO+urknf
8a/dnQopfdO0culknix+uj3K66PgMvKsQCMWYTCmmeI5iHc8ghd/FGQ8PwfJ/wcrOgNXY+kwDOZd
Wom/bgdeOBsvI8/SITnKVSzNo8xRXOuXlvT/uEb1FOvDnWEFmwBZAq01D02Wo1cZfRktVBFXeXbX
N+7FT9Bn2Ny0TptQ1gXZ0aTw2TSKfdwjvalLK9vwer1ehpnft5ohqFrceKdAaPPRRlcXV3GpwhRz
JSVbm1N9dtkGquTr3RC5R9rzX+Sqbe1KU7djVj2o4udJ9FccPnuxsE1Q4tHwWSi6tSfdfEqnjAKD
P1TjJkoVPerLldwlUO0a1a+dFP3BByy1051fJdoT5pLx8fYKWgs1O39RWrPioYXpKhXDRm2tXWXg
VD4M9u0w83PgbUQaJURoM5w5806iMIq+iZ9n7CjyZvTvvM7aeVZ2KtRxg//8Crx1fmJPwTg7yRmQ
z6JyOtsUcVllvLkz8+iJA24t9dHqmvdjoB8kb023bWn6zkIZs8Uf6pRUUhVoqxiom1J4MZsQq/s1
OvJiFAoITJ1GtPmN3AwyYwrxjCUBu8cDN9rEpvpaen+aPL9NHG6BeNhBcLqCSVKz03S3TkAPhnWF
qtpQnyIzEqZalvby5wvCOAs122Sqi0WGmcL3qGTRaTN3IyXVax01T3kY7OWmXsmcFpfEWbhZcjsa
PdqFWRs5nRFuNPnZ7wX0Ib4n1crzdPFLkZmhKQCRiqfj5c6ViiLQwlyKTmEXjO8rvA3uBNwntnWp
+9vbMzi/7v79WL9DzXZuFro+nBA09jzxISrlbT++p8Fj5xplWJ48mRnsbweUp0k6z3j/jYgV6FSt
446dHcFxKyZKrXuC01eB9lMe+vqn60uTZtwI+nEHQbh/zRqpfx5jrf2AHEikbqNRzvr9ANSnxEtb
SpKN2Ffax7ix/MlFHePrXadnqmQHspt8GHF3lzfeIAymHeI9cQjzPP0V+ZlF8TYv/xBAOulR0WqA
iY6Kr3aNg2/aqjHydvCcUa2elCw6QIp8aIp+ZfHNDr+rMLMkyG2rvpEqnAzy/rMefdesfiMAEcmN
jR6NK+f57Jr8NxY0PvIZ6HwwJC4XYJdaapzXPcq1kxVjqX1Io7VTYg4L+TcG+INJbJhG8pzt68tl
x8QalmMq7VhuECVCvRZVfpVdHEUGDiuihr682ZQuIJ+2LH4GRkdbSjSH8qOMPJh0GDF7k09i4TWi
7aW96aF464d3qjrJT99etrOt/++v5b0yaSmC0Zj3+mHEKHWqgaI1u1imZRebp7qtYpo9qbfphGgt
f1+MN3nNWGwU6mGz26dWaD1mAO6O7fRMrV4kPDPT7Bks78p+nB0A/w7sd6B5qSMu/NHNOw3P2ijc
euPXYTBs17VsaRiOtNqPrbSmp7u4kM8izg4A7gNpJG+PnSax8Gj2suxAWwCPEw4j/DkqZR/1ZuH8
xfc7Czq7Keph8DzaohM22dN2ZQ+4xscI6kTP/DnqBndzO9ziBjoLN9tADQ5vppGb/gnq3IgE4Bji
g4R/RPb/nczZqeB3dD7iqPcdGI9bzbuTLGQqsa3IMkfQP90elDxN0tnR/e9amSSmpzIw4KHZvVR7
VT72LXoRk2nYVnfdoxCONHVU8RFi2waQzB1Z4EkSEIdTm3da675aNIlU6GhmqKD9U28MSGODJW+B
7935RbxzzYTEoDgorfLt9q9d/AT8TM5kwDlXL+6AXMcNB4wKywaUoByriMWFhvUX5wK7E5w2/PRr
NN2kcmQJowUg3L+LQnkjcL30/WNQfr49mllK8Db1sD7QWIPkoV8p/wy+6rpNSTmljzNbifVdob8P
vTXN2OUo/O3YBcDom8N7WsVvqzzBMTtUwkesLE5Q8T742Vq+u3TmMJL/wswWbYUdvFqGZeNM8new
I6N3Q2ptPBqXyhgcDTWD02KunHNLp855zNnaLQQ37bs49Rytcg9UrZxIcT9qbfyA5viTYK2V5Bdn
EsNYujakoBBOL2/QOpep6SiddeQY3ytlikS5/75IxRWQ0NI1ocO+g7hLYn8F5cNmWG4FEXWJKGze
57qLZUW5aQpjC+ZmZQKnXzzf/ChcqeQ6MiykOY9ETUXF0zNRwNy89tHtMl6r0pNLLHG1dB8gAvwS
AB150MlbD3Rw1rwlFidUJ/pEgJo8Wy4nNIn7QM2qunBQoHgVR3eqHocf8/xvZEwx3/4daFq858Um
unNqMKVzfcOF2CJlnB/Qblm5IBaX41mU2fooRpFM1OslJw9xkJTy7VhXtpD89OE+jPnLXxweNMVx
s6CDwmP2ckhthd1TYY0pjk6RuS2b2twVbtHsei3Pd7dDLY/rd6jZPRs28hAUUqUeQ09PfvjAd4Vt
AL4D3yTYxbXd576OqB5XwpqK2OJWIFmloUdfDwery0FGij/gECyiDAmTc6ON7VNXZIMd1PVXEDpr
CtGLyxFZAywBqBQi+n4ZrWu9UpPRqgEv5323fDezvVg9KUrhrUzoYiCLWi6jon84b1WaPl41hdun
jg8PevIosn4k7RozfikIDQjeMPjPTyzYy9H4NLaAjoEdRfTixY2T7RCldzJGWH++OM7CzPVpBj2S
0WuMesdNDwAebMGv9oHu8AbdVrRhbwd7S8nnB9Z5tNmqr5vIEohiOG0o0Ko0TS17DCyr+wcpb6gx
QFl0907GNfMdtj+KbmtpmmXbrCzGY6DUyMD7Ys4DpOj8Rt02iW7luxDlfmuXNUlovU59eJQqjTDC
a0lRu+6lMAKQ7UheCJNwnRpC+UktYDeZEindvVHgrLZN8B474lVeUcFSel3dqK4hi/diX0swK/wY
+hNK7fmjEhfit670xWcSSCG2JZQLqFTy4mnsgNdo6fgoaKebsBwoG1mFGWwEs8FvXiwo2Nq5pzWH
sBR87eB2KvINmR8IBeZmSU2bKc+TT1WS5T/NrtZf0EvIlI0Qyt7aYbC0JQ2RXULBCe7xvJZuyrVn
CMhcHi2Q4dbWlNT80HKOf83L+DlttU5eycYW17HyVnZCdAQlkMt1LHRAuuIwjKYzQArtqjO7u04f
6kd8CtZ46YuxzgY3uydSRGjpZ/aTBF1UPQP9CYDl+PU9/pNrz/HFUHQjqHoCxgO7eTmsjH3r1RSF
TnGnvnR1Jr8XB8NMbdM1WFK3t81S2ox8wFS5e5vCWaymEMyhaCbfYVf/jv4Iuu0BqKbbQd5elbf2
5uxD5dlYBxLK7CcNAxnAWX2yx5va/5DElvVNjS3h0TCSDuGRuEJYpRl2/hCuEWGWZnUCbVnouFPl
mKdopVjWumtSdVUG74estnsk234ZYv/x9liXbkSkUCGOM58UXqefcZZPSIGkuH7ZQOfMiiezcR9M
ddjEuQQMjpdhr3Yvt+MtfcC3ViOJGnnh/LIf/aLXSyEOHTwu+/eSFfmPUUdp5HaUxckzwRGjB4KB
7BzYQsM4z2OjIIrGce6G76hXTroxa8U1aSntRKTjv0CzlSLFctQKSC46Viqrn2tdO0SSjPC3W1Y8
5nIto0oJbjm486Og+2lIvTfaVSv3921a9fpugpXBNpGV/F6PFOEOh4Cot4c0iiDQgvF2gVGGYbah
s/96e4bmVIK3J9v5L5/VAETioQ5AgUvyx+GYuaH1pFDCOk2QSWxosmSrWY17xHwbP0e4FrYLNeu+
k/vMFrGOstO+Slcu4MW1YRo0otEdv26gtH4fS6aB2HMTCxtpqE6odb2/Peyltx26PjwegVcpVz68
cREYfatCoIjF+oOVprs2Nr/Ugr4tO7gi0TdPWxNsX7plJgIOMnFITaETd7nBBCnpFO7SEK0uALP9
Q1LHVIOdDCTt7aGtBZpm92wnoxbpDmXtJ1OPEi5KvScXk/UHrdRXSr1Lc2iR6pkT95TCwmxEHbLj
bgH14+hG8UPUJU6i4AIt5/6uq5VDlClfE1dey2gXRzc5sb+hTKW5FtmYQIVVGaGjdMY2qaIHacxP
/fhSuf5fnIgYESJKz7kId2qWbQ6FUKGwN7ROjgFbob3LPL5bYNqFeJ8Wa1qcS8cvICvAhLzFKd9O
//3so3XW2CV4o5rH2vD8X3LSeQ+ph3lzoIbtcQRudOcP0pqAxuJcTgpGSBjp5KCzD4jeU9prLaC1
TLKqwyjVzbbiCjrQRuzv01YAmPcXS3PCZKIXwBN93qwMBFyi+3bExGgUNqN3cGkUmcoPSTjejrN0
7PP0/784805lIfD47+QUL4FA2mtYriPG/4iVyEqYpfwAXQdNnqBDpD3zCQwC1y20goMqrKImsaHM
vXbgencocxQboSY9qTU/2lpI1thVH/cPmYJa/u2xLuxCeWKQAMvCH+GKjwkNWKstowxOWebnu6rR
609oVQIbLsxs20pDsBcC97Wr3DWxrYXVQ2CK/jQVcCqcV+HyTHRxIBDDE73BwGlJYDeSh6IiqoD1
zne1NaDAUjzMdiGxqIhdYFB1uUWyWgzrRC7No9kCROiCFu3tWCohIcnCc9Boa+3NlXhzKF7k0pOr
ArV32qS5awYMPKvQHutta/6F2PekWIb2PasJeNUs99Kr2oQoExpHEYHSjSQYydHTjWpHAmzs/ny1
IAwECIqriH7WbMvj4uAPbtlnjpon94mk0IuSx7tC8ffpmH6o/OgeH+Oft2MuTiQgGM5QCTTdHD2q
FHUNE45iiyk8Z+poj4myNfP0MK6iohayMBhjmBrR1p+QCrNTtG+6bgSVUTtaK38L9OIZY5R7bK4d
LJ3uPa08DEK0ja01IZKFw1tGuhTEpgE2E/La5crshzgvLS+B9BR06r1a1d4JpqDv+KqabUlyjKfE
q9YwuYtBYbhCIuM6BJx5GdQrEikJw3Rw2qjaCiaWgb78GHjSHYcEL+s4+IuvCHoblB6wd2has3hC
XuRVBPHHCXoFLxjrMwDrd4Wf3hdatrm9YKb1Pnt2gWkzgRSwz6njzkLVKVJjYoPSPgXUUd3ITYC2
rqc0GlTXChjqu9vh5iCoKQVGUoybDUvqSad6tmzUUEmw0pCJUaEOopa/1GbY9674sU8lW+6k76mr
PcKMemk19YPhDt9jZY1Zsjhk9G/p0GDFCivw8mtSHI+7KOAcNZrOlqmBjOT/o7BmzbR0WcBbUKhz
sFoRY7kME7u5xSywPnFt8RwBbtQuHyBTUa2G29FX1VM9pKPd62G/ktMv3pXQpHFHBeNlXNmw0jHV
eOOI8UlJDIlaZ2IdfAUFfnus2uYYjvwOWwpCLbXpQmrZtnQtRPNlrY/X8Fmz8+hNJ+Sc0jr73F2L
5IyoNKmDK9WDgI+MHrUNiqVIC7TtX/DDVVIdiWMJLBg06csZjwwOd6s3Rc6G9HOAf3am9485tBHT
fK9UX26v5GljnG2caWQXwabPf5ZFQg+MmiHHMFvVEi/bJpHWhGwZHRKtUqpyeMzizEWrzG/6X0HS
q7WdJ6354/aPWJhefsRbGsuvoQ17+SOAtVAeYQkeRf9dnbzG0kd93Ptiu3JITH/N9Vh/h5mNlWGq
VQ56+IT7ZruB7NEegGrIHxPJbd8nKdJo8AbXFFBm++d/J/h30NnJ1DeB2RhJlZysppB5mraGLcmN
dDSUbNiUbhDaadPWO7FSwuPtWZ29if+NjI4ArGju0CvRTNUq2r7RYyj8pnIYjOExTvIVe6zZGfS/
ITgH+WjQdObC4tlYtkpF78xxlS+CkNnW+NWX12pqa0Fmn60J0ezDitVzZIzRN03o0cGS0TCRdX9N
dmgt1OxjYf7OwynzkZrK4tq3LcH4Iage3R2Zp9ZKh3MxFunbZPnG+37eaBnLMRrcSdaij0UIbt9R
SLF9K9zeXgSLy4/aAUYtGKBDsrzcWl3htZFXIg1cRlW6yXIkFWMjUneWW1qHpOuifRprxn6g0vTh
duQrPNzb0XIWelqfZ0eLWVdenPotYD8ygW5TB5l0otnZlXYnoTAJSELf0WEOnnwJ211bUpss/Bl0
qf+hlnxlW1ejegj1VH/KDSnzN00SjbGdwHq9a1wxRztX6aJd2cXlVoNX3GwVLfE1W00TFLL1vF3T
z1n8XjyYTJBwPNzmteqoSAVk1rzYkdp2U1bpa5EUTiEaf7OlzsLMyoKmJ3Z6LwpImYN7CSpvGzcR
8OY1J6vF0VgWHTFTkgD3zdaFNsZh15MeHY3Qegw0dKdiHkk2NI8VyOfiAjwLNFsFmYaHozSJ6cIl
tlvgHZ68ydT3Svg8xPdp49xedEvX2eTQOfVltEnL5XLNlaMHMr3yYwcp2Hu/VN7rcrZr0vZUR8WL
r6RfqlbaW4W1ctSuhJ1XD8ZE6wP2rg80Sdp7fXfI6HZjQP6xhVvhi9WpGsdPQHhfbo92aW7PRvum
CHC2w7CP72LqvQIo4cr7lWpS/kGqQkj4dahVwhbFeJ98KIzhLoo82rSVBG3pgiEh5HKZclAUfy8n
W48VM0UzbEC1Ltl2FbepP6xM7NIyPQ8xZQ5nI0x0WP5sfONoDMNjEEXPaeW90wtjZdksjgSavShN
qhDXAp9l4go+SggQgI1gk0n9Tx6GK2+GtY8129iloVYC79re4Sqzq/yX3ACIkJ88zGCK/NXPvt1e
G4szB01iIhwzsvmzfZRL35cSnMwTsUXpc+Na2RZC3kpKtTyo31HmuzsuwgI8WnSiXoU/VgjXDLlx
uAydHbuW+qn0Kh+LYHpc+HZVxVjtb49yKaUDNvbfKGdLcCwDL8+MqWls6HvLq7+abvQ5HX6oQjNs
0bb+ejvcUqIKvxA9FJRTDeiWl8ux8caozIYyRoxhKrdWXraTYpx1/MptNnmQDis7bHF4PPGQbYPS
eCVx29ZtMboRUjqtqcXvG39ssDgZmrsiqjQbDme7R6VBXGFuLn5TguGNhOAEV9HlICM4DVUm0M33
E9HWxv6gexUmvN0m7uUNAhx2UBqHv5jXs5DTTzrb5kKl9H2A1pPjh9m+k9xtGuGxMuI7CITgdqjF
KT0LNfuEsl9WLNLARJLEv9fNnSB+46lvZ6W4K+sv/69Yc+6XBMa/0LSWfLX7XAqu7UF769Hkj0l3
DH+tBrK4OCkl/Z8O0uy7KWJc+lpOtZMX5Eus5u+wJeswMujukDNQt7eHNk3T/C0Fa/2/E3O28QVl
zGRx0IZjGYT+ttAr/1mLi3GneDgoxKoX73K3Le3RDKvHBqT77nb4xdPtLPxs3xdBALwkiYBaV4pd
tr/KOLDHYe10W74WNAN4PEDHK6ovr0V/6MohdVqtvktLaaNKxV+8AoAn/RdidsFRLiL7xdrw1Bth
cHDFrvzshjKKY4oAIOb2pC0ukLNYswXiIiqaaZFqHXkvVsfc86ikjJGHmVYnQziV1pSxlj/S77HN
drUkmHpSa17kmFqyCVDf6uNT1P68PajF/TyBUWHzIFcz79drTTGEhlHFp0zp00fBa7xNGwzGndkB
JusU06ljKhq3Yy5NJLV3AGVQ6fhnVhNrLCkuZA8trgQcXpfU/8PZd/XWjbPd/iIBVKduJe3uHjvF
N0LiOJREiRRJ9V9/lgJ8Z2x5wxt5gQGmZABuiu0pq8RtUyWmfWTOhUf83AZ8O9AqZpj9is2wUHYO
tLN33aBOttvsP5/LGYo5UlBUBzwKQUI0FVaZQF2Gjc9h5YHaHs9xL2mn1q8DET59hEA4zZJKZwqp
fQ2M6tYaO+hARYWwIVCsRPsFXu0eEM6Z21gxq32uYxN09BJY4uwHf/MbV7eNmgUw4rUojkOt7AQ8
KyctLY1EEjgySBgO5fbzj3J2vABCMAH0StFdWX2TIpRmaCpITluDxu1tsnqTW75/CtsO/Cson+w+
H+/cSXEgh4ga52KtuM7GkL02k9S6PIgJGRI8fQ1zfw3NJWPAS8OsPiOBgDNpc+IfLCP/RE4m4ry2
2qNT2PPD5xM6F0OgGB/iG4YwlVjHEFkpS5xMOUM/DqrgNKhO1OtSdI/uIPMI2ojt7sCIuhCMnpve
AsxAtwFADYQv76MI4Sye0BS4SzFw/sVAYftOE2f6Cj+cS9f2uYP5dqjVlyxFiZ0X5OTQVGB1VdER
9ZQLWIlLs1n+/E1MJPrJF8Sr3b1XHsCDhkhTGPNu3Hy+UOd2uruAFBcmCUAEq28mGwjUdUT2e7cd
UG7xBy+OPAB1eBOBnSjnS2KNZz8cNjlKDtAF8dYnK5A8N9HszgcSlDtgRve5JS/svbNTgpoY4PTQ
WgKS+f2HA1K8rzRkEPbgWuyg879xB1fGZdvdwoXzwgV9bix0t9CCRRICBv4qmhyZq2A4jsQxQDEy
LWZg3m1vNokPVCqsiS6Znp8dLgxxVaMPu3hjvZ9ahairh3BUcKBNnu+MV7YJjloD+JEnkz6j+sLu
OLdaOMD/f7zV+wOBH9vrKwCDBhJtspkmbXnJbOnc+/12iNUG7BxnEhbrwXSeIlwMRXFvzWI/NAIE
6yqNoksuXOgh4yOtQ9e3I67P7iB9JntqAZ499WrXD5l55dAgY4kcWxIlge7rIfYKGsz3gMDobZDX
8oRmTUgfC0vUHHBY49VJOfL55ITG86GcUeLpBIPa7wCc1rDPmXRwJ6gz9DEkUbhK2zwfb4YcKmqB
BOEpgQJw8Agxw+7OK5vw3pEksDatY1uImZHsPZXg4GVQhbLs+wku4nmsyVhaadV24hRy5fdxKaIZ
0rV8lo9g0Fp/JB6Qb8qzSy/uwTXp4ga4+9/CC4WTQAAVUFe7zQcRT4BBsA0eVPdnJ8F22dhmZD/p
rOV1NPttzPqiYakOShXEKqsqFefQ5g3iOpL1HTxSkcnrura+ofw7PzDFcpOwsHGC1Ec3a0yk8Eaz
sUJXS1ietzXUjGtHuWnp6JEnXVX5U1z1HYxOQwnesmoDh0MJr8Y4ooMu58FtQlFfYbKzhlil5OEx
akZwSKY56vykMLYDYeIGLfnNCM387DoXHb59pbVkm7yihuzh597wxLeleYQ1XnsXlPrXHIz3KHVW
IQRGuf9sjaENLSLaEriNqLBPZAbTtKO2jeiSjC7kP4gVtXIL9y4gFqeoKZBKidL5YeeRewcU+nAF
WDnxtmUOWDFUgcE/gI5WZCiCQQnekjtocgudhbFPmgZpbAwFWYrOd9vc6d6u7aTmxsGy5pH9J7SF
v1O9AlyzrGfv9+dX/LmHBOZOUI+EVgY0XVf7fXDHCmsCZBGoWzyeXThUD+M2YJfwwOfHQZsYz0gQ
fACkuUFXQ+thBDbEEsD5xOFcS/Vs5VCVeaqG4pJi97kQAwZLsN1GOQZcldW07HmeIk6j8uCVOcT3
KwNgivBxc1AT1739xSL0KCJxIVI7ewNDrRKMI0DWgS16fwNbLZIa1WX60AqT1qQ7ZbVIJQHBL4q2
n6/bmkj+t7u2YBb/b6x1/gSh/tyaGGgVAHNDjrrqAdIqYX/XbdmDFrGGk42fKF3Gbs6SsmvYU565
nJ+mYXat1NDKHmI37KMxdgAN/AX77uDp89+4fOQPd+mbvbV6kKAg109NGVnwaIw2jiVTQOwvFGzO
b6v/tu/qDWrmXo6jgQnMPN10GqVT2UAN4VKH/9JEVs8QLtCgoCrw9gBT0lQ0aMkCLph+/rXObR7w
nQDJB2ETcNRlqm9COvSx/DEqGm8/Ff5ReAVKJsVeWNZJGvdCEHTO2gTRFcIEYFUcGEyvJtRo0fNx
jsTRsqI6TxSaBXfB31Uywn1BdjzNcZTPuIK6kehnK8oVS8ygPRj6zOBeXsozvWWd1lvFhyolBDJ8
sBPWdAF4ClSwA/NhC4j3bdiYHpTc2C0hARz7BkpUCJwMs0Dwoc7vTE7BkEQcjamECO59C8YML1qP
dCzfOLAby5Og6Mcspqaub0dIEsVhoxsYaBf6VQ/SwPIBvqtWbItqMEAvoHsdO1nbBQcuwG1d4Cqs
i+vOLVQ6TX15MhJNyBhcu3KIQ0jKDzHNw7aJuwpIxg0cXYWIG6+zKbg3XpUMLswI4yCiBYTmdJ/d
u2rq88RpJL0Lijbv4xxSkm78+f45dxTw+eDtCfkU8iGyDYaqzlXfqEPtNTKx/Oh349QMlhPdhbrz
uY2KajMMyFDdQJl7vXnKkAWZyMyB4noCIBsFFuHFE7RiHbRkZ26OAmJB5PD59M6dQWgG0r+qwwjQ
V6PK1i88HyZPh8Hq99kQXYXzJYL2pSGWP39zAheUGoBLFnKDbqTIb/p61+P4XDjnl0ZZnXMc8dAZ
xig78M52Uqsc1O2A4OHC5zr3AL79XMsivplLDkHfwqVQFqvC8tlm9HWQ5H6e5Eu52I0N9ikS49fP
V+jcBgTLFnAP+2/Ss3r9wN0rurmEsWFW9GkHy+veeZ4K+8I2P7f73o6yevd0UXUkrAiDrOwVIro4
656rsMHFf8lf7Px00OFY2K5ohK82HHf6oJJFJw+RIzZDw6/Z4CbGdS60wM/P579hVpvOeH2rPRuF
JKr9n2DC7VTb7MHtSMG/vRCenN15wAVDaBp6xlA0fr8n/KFz+8GyvcPA4T2XjLTJnksbWu6f74Oz
M3ozzPLnb7ZeNrlKS0uPh4Dj3R9CVl81QAKlKP77yaKA8O1/GQ+hHoRZllbYKs1W4xAoItA7DenP
fnyFZVUS5V8q+ufzYc5/PZi6E0AIIOKw2t585CWMk2soa8DOzqv6I0D5Fw7tXzeK9TOI9B1RQITl
/WBZC60GHQHEwo9h7mdlOtRD99S3mfcd5ovdi2fNyPUqotHCQQ0WaIKJFOTbSIzEExcU3CRao2S5
CSZaPLdcTz86xgrUvKc6xOPp9IWIF5mBSzDQ9Yqvxa2W1/3NikfBOAc+Wj1Hr4Fz2GhBV5blXXuK
8qZImJwuqfd8+E7rAVdnExpBJSChRXWccjFfjyAohbARIbO16VhjBiBwMu+ZoCYNsUMAgxT48D0g
kgWEb8FOzrytRXRU7rPSA+KuGaGwFWuLtF6aT45EhiCHFu/aaHs//m0PLb+bAk2ONBSIK3udlgyV
C7OBQbJDX5ldjVXCstXfPx9jjYxFvxuSXOD+gEeC/j6iu9Vq2K3tTQyu5Vz0EhIwpYkb0rUbBDvO
cRh79Ka11T83ZByu9SyDBFxs+vr5j1gflvUCrW610rKEATutOtSFO8fwIlB7xWBi9++jAMmDTAvx
DgE64/1M6chF0LHM2jeVR2JOSbPp/Hy+EO+sH4K/i/ZmlNV9ZjckbJrWzvYDddl9pto+YYp4dw68
3JL/ZULoK6BfBZHiD0unYfg01VF0mOa+3CKzgQWHCtUFoMK5xaEQ9VrcrFABW3NlVQHiwUjRuZxo
u6WRuAbhZ/v5RNbhx99vhr6luxgJEeg8v1+ZYkAYOFNYNM6UeTeuwCsbSyAmYWmFzOk37i2Y8URV
dT3Nyr7ksHx2wd4MvgoRhsImdO7A0p0jpCv9iz/vtH2JCnzuzqNvBlmdMpY53VyoBtLGdRjs5qov
9sSVL3WdoZwlPfk/HCiE0zbY1ItF07q0kA9Doypo6B+GdopNZY5aDRekP5c1efv4/F0zcI4Jygpw
9Vm/o+ih0Sybymg/6EbFXe58LYj+ZhUjlCL0vhfNBSjJ2WX6b7w1IcoLcotIuIgcZJUDugnftuBX
z9iFePHsKG+u3NVTgSIrStjdXB2Al/lajOEPMec7PsEm7vMdf24cICYXmhDk/T70SqDwZXDmeogH
otoesCIBYxFyppeGOXN2UUND+OFjCDQEl5/x5qnNi9ZCb3MGGcjU39pyvIOt1D/GU9gH74ZY3XcB
ByGWdCLaB4rWqQsowBUEOLLrsWsHSBCixP3PXw76NRB6AaEeuunrra3mGc6FOpwOdZnfRBBBYHK+
HyCoemGFlhO52t/vxlldC2D6yLynFBlkH+TJMEQvPHR+oYyGeoEzHOFytMuYeITJ5oUQ/8zBWugx
0MmEaBWkdVd1MCwk9H8gxbaP5lMVzjHzvubWfgqPrL1whM/uDvRV8YCg+fIhfrSHzkdRXfCDUPQm
GMa4bKoLq3XmZv+bD0Uw54O5x5rchC6GpRrLDIcCfTOuH8YWTYnxJUepIciv/IZfeEnA1Dq3bsjA
/m/E1bpxp6pYZo/lcSigrLQzTWsMABV5DjhBDji3l4f5xuqZ38Tg+es5VXZGiyMzs37sG23IDl3l
/qbOZxd9mUKZ16lpmyaeq0jVqA3j18NjTL7kU9elQwbXTnTLwvnRQvfih+gmgngy7yORaheSg1tZ
C0pRYRoDlM8yyURcmIDncdOK+lFOfaHiwBdtG2s7M3fKlGAIQFEHpoUw3QXRO8/CHn6YgFejZRvC
wCRFXwajB74GTQLoduCiggI2v2JqQbzTpIKNW60GiUbDpFUimlA+jNoVsNdEH+VH0fgT2onC1Cj6
1hbA8J6kkiVu5WsS1xkko+tSdS/MhsJuDOwj928UExIGMCHzrvsBxhOJAJyri6Oo4VlqTOibOzHU
JU9VA5XMuFKstU+jUAVN4J6aH8uyRsmLhpCxjQ2U7+9KBmvTnV2WhMVSekG96Unvvrg2iMKJbCug
ifrade9NPlUs7YQMgXkTyGbGXJePy3/dwebHtxORS/sJYmQcEEbHGR8NVIee87Kcga9STdUlKrLz
Z+WzYsS3gUgLnHU9ni0hJglTqw4qsbh6BT+Eb0GuGDVL8XtGYecaMTPdF7kKTr0XlMdc0eCxUCIq
0srY9GZUVvdUwHvSj+vCn4vdKALYooHTPocQg6cVQ/+nh4xQUFV070WZXyUhkumforNctWGyDYoN
jyb7u58NuF7CoKd8N0LCI55l7Z7gh6JUorCkMOhjqjkipG1sWG7k5FVanfkaLKlbEgyyKJCpZX4Q
U+gt3QdDYEGvk/sQKPUAN8v3vWMLnjRmtpG/GAMn29mFhqziwNXBerJEfx5uJNV3Svr5tvXD7tkB
JuXBs6vy1GLoq9n19CsX2tyCYCZZDAeaHk8W59Mp1yTsY0vLVsVt5JZXEPgJ7rrIjEMahrlXJvlQ
tScnmicoLwXBfMcARPgRhWy81nREddirPfM04zoPkzGzdbvJRkPE1gSNDzmnStdlTLQKfsJCUJyI
MwNm4tmWAUq2pBlLF9Gol6AEbjxBfht87ZpZgB3S1sMMBh++ZDwSNX1vS16QhwxquiTVxg8OVSQG
vUefjb4o3Rk0J4dO/zFg5vC0zLkQJ6nkADpVj70dj0CF/S5aJR+KijjVzofPDU8YZDU56NIZkwk8
iSuAeaLGtvc0EJmTVrawf49VNj9VCq2leAq5LLFSJf1j57zOr9zR5L+msMgfB6Ax4NfT4ClIokI5
P1A1wH3ThMq7C3sZ1CA4RHDHpaKxg43u6DAljdZhHWcRo5f6CmcCE1SwQF5eMgrQ3Vcy64ZbnkLl
BOWY5sUQtRuibmfn/ubzR/xMOIxR8OqAL7IUoFdhVmtstOkx/t4Rd5P1RQTuZgQbvP7X4hKCk6Ue
B2UL34VOwhq/4VluhqVHuTRs7n3crO2E9h4aBvJCEHTm0UF+7i9+GBBDAEzxfZxVGljeM4vSgzCS
7qLCxU4DMBJ9+M+/27nVAd06REsUfwPX/P04PWHDKCIKhV6LVLEheNlCtrdUfv/5OB9aPsuHAyIX
hQGAa6Cptxqoy/Ga6WEe9zS8qZoftO4S/2b3guZ8rEe8RNAn9OpLgy57axVy4T0HH3rpZ4Favsz+
TbQqvUKUpq+qY8Qy3wf0YO7jqO2vjQdzYz0BDJzb5nseOc3e1hZuCM38S+bGZ3bmu4BlNfEIIFP0
74JwPzEds+52rNpEtV986xIO8WxkBOEaZ8l6CQQKVpMdtI3THrh7SuQ1rGhu6gARUqhjp3x2afvg
8vpCLHZmkyKV/W/EVd0N6gtUGqbzQyjEHR3LfQfE4+f75uwQaPaEiy3MRwwT/GpFMPvNfGAO3+Dp
23bRpWreufAYV8fi9QjGI9hZ77/bMLg+qIAU5llIAcizYl+G6U5B6Dd//Xwu5xZo0VVYvMcw0jp3
Qj8O3VcUbQ4IVgD84vaNp+kT6AA3wLhW22ky7baK0Eb/fNgzRxwg7mBxJQET6gMMDPbDsNGSWbB3
DWLAPttABHzAE/75KPaZYTC5CISeEE0YPNrvP6M7ziN+RQOaGQJU+AMwS5mNqMGsvDKTzZ0bAsV5
cmwmVbSJUzeomGWmh5o1hB4q2LfC1V3vlDDQJO4L3zawbXQQvNVwLnMu3AvnfipksnzgY3CTf1AN
GaMJ4cCk6H7o+gVz1IiEFngQo8JR6YXPEp3Zwe/uoFU6q1Q4GKMyaBJzSFbv3Zm5EfRE2Zx0YT+i
9z0gOutmVaYTGkkvmRVW37tOzin1C3mkhWUnE1BEf6zZq+K2CMlVqYCtqoEuSa1Kzq9dLtxUFbrZ
5XkBq0yXjWUCn2v9HIwBhzYl74oT/IOcPdBdPM1sVSMECWiX9P7YPvld0R6tsMi2fV8621mw6Z7O
EbuFd6LzGsg538PqszugzFQkbib5ieieveZVqSESCNfXdhDyCuqY9g9H9jDzgiTuvmIcqpgDz8Kd
V+XFL0DO2HUgAO+RphqOeGCBSNJcmpcJHo2nLLDZPpKiqWIXWdChjQggTZWhDLVBYV+5AOGl5SyK
BG36b6U90avIwGzMl9CUGmmPKNKHGVncWjqKBTQnkCzBN+Bqzme9o3Bd0WmOZvKW93q6ro074F+n
cNfRMkAka5EHXbYjGv45RyIFwCn5XnLfAZ2pECTOW8lhGGQJmmhjQzBHhuNVVvHwtqg8cFNbbYs9
94LmaPqZbmHViUASZgj8KicUKUCp2wcE/9VVM8AuvtSySKF8ym+6Clx7PAWDvuYjK9MuEguozX72
e6/d4F2+9wpP7FBy6WC4o9mXDI2Gw8j6Hlrzk/U4BoUEl5PnWQzS9LwBGKdK6hYANXB4evzwgbXy
agqsGm968TPPeLCrs7HcufkADT8EZZsQoJKEW3reAFyAqm8WIPrOSJ1CbsqKh7lsD1ZZujcMPsJf
VVayuJjaFuJkHXuwKvI6M69FzF3kNd/ag5jcTa9yGaagHIDiBs1gXhyhAL5tq6CB3X228V0BUS4X
F10QzXq4I5nRt04/Tg8usfogZi0trjq/qa95oBSqtd7fPo7fT30qMzF8D+qs/B7Wo/UTMJDqZ5ab
CpqsAf0DSCQh1wCmRgdHqeCrbRWoBQRQ/gD+jgOplEC5OhiTsB/ETdhy5MMCge8+Cvo6zYCWy/dB
JKtbWYXUSlTnVz/B3CbbahrlNcrtZt6VIQqGcQ67Zhrjns3dJPdH7yZwpzx6kiOX12g5+CW8hFxN
L1zi51pOi9I4XTzSoDS7vl61x8zoRkV0GKFrZnYNjdjvYjb8uzWPtUwd1blZwsCN+6YdpDU7COVa
HVLsmRWbUMOYp6KtimAFTchvXg9oH/Q1ezEODMeSAhfHV+yu6sfnl9+5exYQxAWBDLrCBxFO4ilO
OhaBg1sNeZUO/mx+il5zN85Iry8JBZ4NMd++QKtwBCIhTTHCZnzfs4eclBvA65NJP9XAoI0oNOAs
YkemZMhjF4z8z6d65m1/k+UE67KUN87diHXpDpVzRaB1U0ro/gIIOw4PQbn1Jn5pPyzP6Tq0/S+t
Apjn/XML6Q6Ci7cPDyCRA4YgUQ7a1kPA05b1bYJckyVj0OurAn3rLThB4YaFk9rh0hgfPp/6uVV+
+0tWAa5vVAUXcPTanEzBb4oa1ByaDEY5EkLQl8KMc98ZwsZAMAFpBOGQVV5kFx5Uxa2uPLaTQu+D
tVD7qTI+Qho/cwDqBfj1t+kaHoNhcYmidq6ziTP43+DLU/8mnehH4IcJt4LDMEB2ZiwZgboSrvdY
5lWzczMo1AGW24DKrMurXtlgG2dudaEdeDaeCND6geYZ6vzrDDQEoYxXc+AeKg/FKyhnyxx3OMnI
JTTpmbgYs/1voPVxcgwUsz3QSIxuomkjaaRPpHNr646Q3mbHbA6RLrYF4f/DtbGko+Awo32MhvX7
z+z4siGV51kH9MSd0+TL+tjNKDQZu7QvRK3n9u6boaJVcYLZkrsty+dD1lTO9OhmTp5fl2Pt/2rL
rrzQ91x+9/rIOqEfoLsBRwdciO/npZ2BwFFEWPtgtEqzz0tFs9sMfncLwxd9uxLmX3g4YyKcsd9y
gM9JjILo6F/oB5zdQcvhAa8O2cVaGgH+pKiUTDU9LOnIBq6t5IH4+b9ymZeEH/k+mrxoGAK+tJot
KzNgMChoY9w+ziSDzYJKvAhOrK9Vlm8+v4LWkmcL5uDdYKvb0K34oJrJooeyYzyhYxttiqGGjebk
Ql4ip/1uGkIRK0oyVPNEta/grwlNlw2tw+LCAf0rqL9eZxedUpiqQ3kCeJr361whZq557dbHZqx/
whIWcfvc96Amtn6Df87AguhOrXCbNmksnKq4bxVjJ4B7y5sSMMpfdVk5TyMiWLOt5o4r7IjQq2PL
ZZGbTIMV+TH4pOUYk8jUX6DiZu6Y5ANJFXykftYQPUh163V7NdkFIKm61o/2YAf9hjPbvNio+d7r
LqQXcFcf399FhhEtNJjYAPvxYd5WASAQEz0E0y0uN6h51McR4tzXI3fuEahNMO8rnFS1ntgwEgAP
25XXKPXau883w4czDZE96Bdiz0EgAAHf8udvbml4yQ5exn3owXnwDJtSb1IJeisXbo4PZZ2/o8DY
ESk1OH1rmu3IFcwWATQ9SoP2B4diaox8qd/DesOgxEzsCznr2fFwWCO0d5G5rq/9mrq9U8Nz8xAV
0LKap+wofJWM+UI5nbML0cWHGwKTw/UAB05o1UBCb3V2W0v2Cqik7mDPvEMDwV1MFf4VrwlqBBqS
cFWCXfKiArYaJOhyXUejZR0sOs/XAwKaMs5JR2+EziAsd2FT/P1A704lhluE5+HnhMQfMLT32yLq
IiiOMas+TFNWbqoRAmdRR/ZVoVTqscDbBMpY26osDpMtn5xi/joryZOcg3/OR8JhSKwTGcmDH0EH
l/k7jIQ8qYXsk5vfdbILNwgQIAAsUHcGGE7s4dLMYg0CV+VVAji0XCAkZK/d4JEnVdXffRX6Ozyu
X1GGf/En+gpQ9ZPb6ePYdDd5rg6j11PwdjxwxfP86EfDVuTZhoFaAlgVFLlqCLNYCqGIGhhBfsPS
HJEtunBwKQBx+C50YVMBmY56m8EPAp5B7nytuRqT0W0PMy/+iML56Wn2s5rcakcb/VjSQCOMrND9
IXpnTXb5krnuU5lF9qZp4QgAOw2azC7agLx/mWcffCa1wyEuE0WhKtTPGwgf3JVZf0c1WHKBeC3g
xgHGZvdqQs0SyGinJaV1Ip36CMJWBWjccBfUHN8tAOCjvBp5YaVeX285LOpypvaZaw4gp9GY1DSF
/lnaB2ZXWvmpdOEpF7oJiVD10NTDZZ5Der5+KEAGzKv6KyTRv2c94AOF80U5zU8CXbF49q07KAvs
NCTrYVix66zofrLJb3wrVB+Aa4xHOLq55XiiwjoaV15bOSQkafXLCJXgPt5ndn7Naly/0YSBgOW4
kn6XVoH5o7LvbmU/oR+zJU5+Oy1+hfN45Y3trijCRDCRgr8G0z27fEXV5t6b4TBtEQgQVMMvMP7u
GxslkHz2H4ZZ8pjh9ZyVvpOcHt1CP+a6T72o/KG0/wCUXTIE+gvR83Wjw21bj/vMqZ/REt16WvAY
kmrbohJbz5IHbrIlN312J/IV0c7eLslL39e3BQrfhLBdUBH0GLzNIFC/cOmGDMUezfckC4JDi9fD
p9mfsJ/CRNWQuAa/YIuG455W5iUcJHynZjQOQxWHBVoVJkqn+qWn3hWcQK9Z01uxKVUVowa4G6Pm
F6krEF+dhx6+AEWpNjnVXhrBnzQdpt4kMJa7nSQ5DVPhxIaXClw5UaeeqsedcOEwWXvoxXIw4NMZ
qmdomDMeA4Br0Lr1nsq+W6wr4NgD0UYrJiClHnon6pNMNPoEsT5MYSoOCLCSrOl3IdrkogmSQJaH
yrpH7tLtvZBWp36yve3kV/hfSgHlixkgMhTmUmnljzUNXxacFNhqzRibbrweq29TbdUpKN4Oajtm
3GbMhFDooxvYtMeRybcRmpexcM03g8ZHNYon044KBdDw0bOy3yOjSEpt9USVceJMFV9qVe2qgF3Z
YZtMpXdvXNj28cz9nY8wA6/npAq7ve1AX0RGyUic56Gdf9oconWB/0VljhdXs3OsmsG5dYRyYo+5
beyVPr5aXx9RxVsEklncd757C90GgDCpn5aRuQ+dZtuVVeLw8iTtZ9uzN47KfoYIU3Fh0s1gT9gv
MO+OG7Q2bvRAry3uH/LIe2QBiB8ABrjxoPLrKYhuIXz76JkC69PvkMt1KbO7ZyPyWA7qy0IOnVHE
zD1XILa/w9H+DmwCvH3ppu7YjaOxrbz+Sviv0ABQR4tbP6Xt7IHt/iEb/7ro4FPqjyfeT388QGtw
HZZ/Ql091n1YbD13QRhkWbPxjJzjwjJ7FYJ9SsG0RlN2ysY464cfMFODp1mIU4d4/9WLYGkalZui
8Hc90VUsovJVgVNyzJH1VVZ1FcGTjHf+oXXYnW7ndluKOclnQYB3AP/LzcgdSq3kdpgiK/FBqIQT
g307W/IHbzKdwAhji243allO0nUIiMtmn/vdqQkMT8lkvg2QyLHIfI2y1L3pNCi0wSPVoUjqXn/N
OXwOnUHCWNGwvT92VYz4BIgv/4k3YdpM06bwYe0oQ/D+zHIm6s7fRBz1oXJofpaw/UMrBWp6qk2d
oE2RX6kY/mUnA8+OWXEAI+CyHJVXTYc3goepbQWvpsYr5nRjlEC5gMQkYyceKisRvvPIRjxpU3Xj
ha0VRw7DZYMwyMiftTNFMQ2mo8i7Gwk6TtKEzaOJgg31zcFpSFKH3XYMya1PQJDMR/XFD/QDl0Ea
NhB96QGURrP4laFuFBtdp/PYbODtB8sODkOmJnpwUQiMmZ/dlqq8CqZwP7Q49O18ysrwq5VZqRPK
1FbFdZ5ZV+HgJbJw4HxIvmeR+l1P485X5qsNtrrFJDAA4CjChCaBQUgf+1b7E5xGHUsHrdCSfXcn
mkYQ8JEeECwIrNOM9k+BJeDZipsYuPfUJiyAz5MFD2eBErHXuDwWqvGOMnc2XcavTDucOs2BISoR
72fipcETIAcxp3Ntt8gP2uyAsizQK21wHHDPw4dkMxXeIzF8K6WFo2DlxYPbUvqdRM2F4PJcyAw1
y6WBDlPqD9JhikV1bdO5OHS4Taap/FbJAI+jdUE14i9nZRWDwQIdMFJIlEFqf50TEpMNFmQjxwMS
nsSwVz17VzYDkW0E0y9PJYi5fP4CiA1oNQfh1duWjReKCx+S8BAIU4jO4a/Ig5zeKgycUJtFpwrS
c8aL5pg2YzKX2YmgatM70y0lc42bgLxmDfn1eQT6MUfFyIviOCJqqNl8CEDthjdj2E7zAfica0aK
V7/1VBKx5nrK+pvItBsNcr5puvtxCo4iIym5qIz1oXyG34BWuLt0H1E9WpdWbOkDxCYzdnRDxQ9+
RibEIgEQL1a/gYFtBmczWAdCzcbZfj77MxkFbCzRbIMaEii5a5wBpJ0Qo2Z+iYwQGvAxMtPyXsxj
dsm478wEfbQZbRT7F5G4deaSDRCAroaoPehBJOPkp74J97M1bWxXAVklkukfHckW7wbU5BcpcGwq
VOhXFUkVktwfrAEX0AhR6Az4kG2ezWMycJSAP/+IHzNsNMJRFQMAGxYnPtA073OYkRM05kBkh81O
fwrwyAv1owO1aZBVzIV3yu0fQ1enwoGGQvevcGmMTdHeRXINjX/ged6P/f84O4/mtpFwXf8iVCGH
LRKDSAVLsmRvUA4yMtAAGkADv/4+PKszHte47pnZzdiiSKK7v35jQ5LAspDgeUITBf2xRWspwkH7
WxMaP+lf0PY/X8m+PUv/6wLP5Y9yX2FasNS2vKsG2Dsa9PKvol/Gt21X236oZWN+X4PRPmdcDR6Q
EBKKYApuLqExdwo1mddENCcPL8XubnrY6+3wKBbOjTJwse2sVX+/0GMP6b4wk3cdIkt/m3FvrxO5
JfPUlocVEPKUFehGersOUm8zbczdCOHfLeVe5lK0P9pCadFE6Al3fwdeDHZyT4aJrN/Qhu499Utg
XOVMCAfGxDa1hp3k8mXkkOszCChLFtWbh8BhFYkYuU0xoDAJWq/joK2p17pan0BJd+Yh8Hv7K4kq
WiiLwGeklJnOwb71qYGi+J1V2z33up2hUuQ+QkkMQjA2smEekNU4pDkw0oyQe+OQ+2W6VPVmHYpd
jkEiphrJV7d2RntUSs2/ake4T7tvaBtnkVjvaW1FEugNfNB8jCUFBrS4bh0ncjXdUQpTLHFL3v9h
y4kUJI+rme7NOpd7aHh1fiR80noPBumbocbF+CnTuj2IbLHb170e6B/3HaZuqO/A/bYEjdvAWhaW
JBQ0J7F2Ul12qPLeOdLvZ/pcYyuzSqTS1vZgq9x+7rys/YTdEB5vAyJONs6cj4zdJQ9Zlr0k/qhW
d5OocEtr69Z8D/RhiTZv5cYYKGVBkJnVD0n7H66rwpHvqBDqqzW38lXj5v65nE355s+sZQ72Vk8p
pgCgDYqgv7eHUS/DxeM7DPGZWafA455YwaYnZa6cFI2yOaJlpOB973WG/mXx+lB56H72udLCbdSt
NHdy2pi6cfiZmUvw2nq1eLLwvL/NGVexCVX/0VYuHgXH3POfWTlYXeIIaQ6RXi1jS4Ha0HlpMQfm
j9abCj7Z2hJ3U+7Lh0ZRWaNlPpKnvNFgwvTiQx+KMhWexTjkFoZ3MBhL+mgN3Pa42I39NAplfSXJ
k4nJA3JHMjiVb72z2yKx5jUfI0vrGj9qnUATaFMbME2vHcujP8r+uTJGtcVCuAUK96q63wI97z81
1bbfC9vSpti2q+06tkXNKU8eSDp4k/NZrobz3e51yje7FS13JWXxbmfu2tKkUHqvBMyRJjGbPZym
Q6uMzo0va2BWhDtD+I+t+Ui6a+unu4W/MJSTWJDS1CgZQ3taqe0mKc2IGr2q0sDrplMvVKWOrba3
B58c5o+5xLaJpV/VoVGU+xaqZdbsmJs98dYLv+YpH2w33Au6PtE1w9Dv0/yTltP+arhaFuveDDPv
oDLlxu3nqT6azUsj4do1C/+RxwNJMI3b3puWmJ5KS99PwD3dayfWJrXpG3pb8X490lnaXYkHsZKe
tNp4QBQTrWqazyzEOWwoQpUEbm/v7rR7jyROLAxM2JnyxFkhgMK9s1k6pra8Oc1GiLRrMFSLoj2U
5MzYbSEPrr4hBxsqoxUHJcV8cdveLOJaC6Zny2yRO+9LGVsDeuxErEiSATGFxVBr68NbzvoJLhUR
eh9VULr9HXp4773D+0EqklDT/TYZ6upOQRWJDgHTZJLiEq3NUq8XshWzdBU512+92kLTklZsGkb5
0OfGl2IRN/ONWQeH2szbtO+AVUMJcCXOhPKMZ30gYzmsYDNiZef1JxUM6hms0LsSuuxXoApWcQHz
sKkWG2znhogbaTX3+cHxpNdGzuBm37dFDK8aootE1EUfzsamRdVgtrTPEkL9DDLuHYJFVmiWvY4P
aRBuyHdhPyAbxKxqtFoGzLsA+a0s59BB/f04FEaewB7laWvr04cI2qEKqYCcywM6dz8S01ykGFj8
e33wZMJXRUfe7DPrdkqPXZdOFLXmw2Gnpe9bsMxdDDHu3tN5sb3wHoar7Ke3Zl3fHPQ8d6MgyJBo
F6JFLBDzKbQbOS3JVuj6GUzmUdj2CqrS9bGgsYH1MuRtQtqHdu7FBKAYaDmVi8qNNfTAIRYh6GBC
haK8XJ6bVThJPrFsaxQ67atf1/SoKOISMZK5IqKZvkygPqeL1S4lNgtb9y+1sTb300ILkuS/XubF
re42q6q/Dbs9Jp1tlAex96B5QZdh0BBuEJpOIVIekT6qAXLONTJ/bPOrPE2elQ8h6I/xqqk2X4nZ
6LJEdI44ZQyscYs8KlyV376Q1Tx9GkHB72ppjO8QJo5+1WxhI+ihYaaPqM3Lfw1TMRymkhjWqJ+F
8TYqyvyMogrS1q/7AzKiH4M+ExmxFU7q8cDuoZN3frxZGzXDnitf68IQNsL0zpVgQ+3I4zCY+onz
F7p58rbgXllGc9THUkV0HeevOmEzdKKtlXYQk50nyoIQznvDfiTuTaEZsrpviz1dK6F4f5qRdW/B
QDbzNpvFe+8ZxWumtTspNf5qZbE9a+DBs/HEK7eR4Zn7YfL9POY4X+MA+xT4AfqpqVdN7GqePChz
neww66wqtbTRTVffHC7lVI9LWPeGEXltb31jZ/7eOd0W2Y0KWE2Z9zg2sgTwK92YSI2J04sMSUCV
LpPpqmftU1ZnRtxt854gEQk+fNwoMQlv/SMBu9avfRPUe1mZIUiK0odo7Nb5IShKI4iE2W/HffdP
vbcYZ5OBlP3IFa6RoAtDBDjIvoqW3kSoSgn0YWExs8Xa8Pbc28ACvJ2rvrcPL4ZR12fhE9wz8BAx
geCh7m/hK+SrFEu53hXaLKKB7f2X2HRWdJkvKqbZqUq9ap4SOXAoD61dXgLlZHSge8yMhZlNX6rR
3tlYd3EkkMwhA23RXvyJubaltASZaUm2F7K8EGR/BQrUBU2hLSy0r0zzS2fZy5lQHj3qK3CTdfYk
xeftnFQepeRjP5sXH9rkCSLKj20nyG3OFXM8dR3YvYaN4rFpGZ8RLWHlacQelZqJaWUd5pLYgkyc
HOa1yDdWvsC5CEjEUmN/yVQNzrzarnGsFc3Y0bLybDOVFcJMN89pfo3lkskInKVNB5IdUscXzARw
WE/zOBoKa8o0/RjWaX2fapG/8eysiZoJtIl0M7NedMovwpWJ204V88mV0DQfJBsxHM06GPnrkfCL
r/q8ehyLmhd8XkudIWcdpvzUa65K3Ez/We3TECLWaiJn9e109cg+03m66SRqjFkPERiu8VZ2Tar7
6qtHkehZwiCQgcM6v/J9WvVpd+XLrBXN9eYXir1KrJ/m1uhUmJdIjRiHBZKX3IMOFbne3I/oHL+3
7tKcdVV/LuapvLUCecFrbpv5A9XUSEO2rTXqSF/NJwksREcUZiXSd9b5Ys0Zx+nQbSjEhffqCw1A
Rt/nZLKbmqyFYJnOwP2oaoau+8i7YcZVgqgPa1XHD+SU6Yr6tg/nJnFumcueAs7MNl8+16Lw4BOc
7Sob9n5GqDnV66b7tg3G+FnNY5VoWj08bSpggxxxOIWoUbuzYXbfZO30KRvkfrTK9XO7NUaoV8EQ
8dTlKfztASg4SAcxf/dzcN26XD5w+uRPMqd6W2zjt3FFnelW1fwp92ojJp6WGMDArdNsM5SPk0mr
fhS+37xlfZm9UuKtCAh0Z11EU92vodK8eSFjKBuvPEXjJSt1isQNOwtnZx0ko6wxB4Ss3EoJpMRB
oxzxWoqyvRPa7txZ+24RT6i8Opkap3jcjEGFrHOPQ9ixSD2AZ+gMQd9iNWmPzrS6HMf8tKQ2pv1B
dPD47IgN1G1Z31tE31khTNZ44RgzY7wRWbSutkm8pK+WuNn1/tg2Fd0xDVjzNmkfLp781LP3KtU1
usKx1OyBi5PO6Fhx4PRyGKyrVTvjcfTkfu+Wt9iYvkc92Y5gt9W2kCCT68/dQkxCxvaMxkotnzgM
75bZGyOeWfXZyvUsnrOc9THPH36vHUomhHs9C8q0tNH4IjfEJCI3zsBpURzCDoy8P2btQTbdRAwd
4amTOS/xAo75MjfmwNyqnO6c2etyREMxfCs9Z/vhM8EeaWnasdGwGmdRZs/8xvOhk5N/j96AvjOz
cH6R+GacbC14GxrnR1+7C6q7iqQao5gjonDtayOG6Wjx47h2GHXAnBM84uVUUIftpdIbfGXD7JpX
0Koi6gatupDq2GJ1RK/+aOym88PrGfMztsrHQWcKpLBkPHYuNEle5480njWHKnPGr6Xn7Y8Nc2OS
sX4mlq0RZzodaFXn51hPt/Eqp2H7Ud92Chc1JaF8rfcocFJ+BvkGS0fSFU2lG7DcM5UGVd2lgurp
sMUUFw5YXpO5yQ3yPsoK0TllVVbJeQxU3Z1azVFnF4mYHs6IVQ+GyZWh2X3z4gr5YE4o4XWKBJ66
XFt/aiIXKV7cJd5JqcNgOJ6nVrv9ou1HoRCHL4H5ZdtvmXpkVCY9dAvHVFWk84T6ta0ZEe0+a+5M
n483YL9aOzY3b1Z73JQ0ts4qc8PAIT8MQUyNJHCbEMD3DZUzM1fkPhf142y7c0SQqRHi9HTvmEec
8zA3zxuCoYREa++ZNC0zZM7unjoKhE5Erd55u2tGskZVrrJJwje1dWL7KEWk0LZ4JjQdzDwbE9JB
H9UIIl9gnz3VQdfg6NunxBgtMzL3yUkG2+JsNTW8lm2h39WCZ75t/S2Zcop32mXV78WeL3eWJat0
AsKI0Y15SVXCkA8yF2fDaWSM8kQ7ubOqU81prWid+6fMHNTB7nY/Ya/juryhSyTZDfVHZb5nGjlv
G2nMSZ9rz0621VHVEExG+5wDlwz9MSqwhyZznpyFQXAKZgtVcT3BNezizi9o7Rkx4q1Gx03b5CNw
kMGGmciv+uxB8GTYqddSO5A/Y0croZ0x251BNmcvebyQTbrumH23gAriUaGYXoALogDPbDxpN7LE
1nR++al6qUwb0JJR/KzXLD9zIJZrcycVb7RUSUiR8kfle+MnGJKPbXDFZWcgfjXW1qUAPUeiaOY4
gtXypXFaCMByl1UHE6lB/64QudgZEYqXzevYjfCrorbOm+0Zl6qoihDq6XaLXdt3f2dv09yMdDeL
Lf1uXtblUFjUD+aqvvYOLJaRF21cT628tLQCtqG7yCm1pXQvpRyZY9ysjIsBmstUkvqdLfupGZsR
ttJ2LpXWcKtnGgGoWt+AcpnGPGGTaljK6dFfs5+7rreJ51faU9tXnygd8EM4UO2ylrvg6gXFCnln
XxFisMF77p6YDfJQRGySBdf2InsQ+T4chqDh6lFM/TMbc3bvF/n6UfU+wAyxdISPrigGbNKxkWQo
45JJnsOqQWoXLSP5mbg7V8QBnn0XjC5KqF27xWyMTOZIMetDPutTbFGGEgPEP83uqp06wQbqkusH
gdOH5d7bV2dsnYjOgakNAU/YmBUIwwU77Gkj1zYiLFbEfraZKlzytYk7h8TYYVD70QENOeiZdSmW
oo2a1XXedKoYZDplJrrxwWou7k2h42QyDzVHC0BjhTgReqGfqXPNGIA5Moin/6KRDPhzK8wHVTDz
z8X0gZjpIwd4ODEIEW9nzZxVxGSWSWPXr0GXrwlxmeah3CYJ/lMJHJz105Jt7a/es/bLvg7GvZTZ
N+U1lPZhyIrtKbDfDQrB0m21ZDzb5s8mn65akPefs8qywtyrvk2SD2uz8zWaHGzV6475d90qUFTH
OQ7IJUrLxibjUAqHzIK2rKq0RTRulriaEBph6eXPGO3OhpeX1zLYluNkIViw+iwqs9UOhQnWua9d
ebIK/rg9TqepMNfjYAYT88Uyfpsa6HTk6eudVy5lGXuObxyCarFSYSKsUoM3M9VK3bnn4tE+5/+z
b6GZwAQwVxXqGGmcZlsTD9KozNCqx+BYLZ6Wan3AQV1zfGUY0e+oiORbLDWVFBsXDviR776Zm0kx
25+afllPbaPDtDpDuTF2m92Lo9b16uS3VacaLhMd4N0NA4gVPgRUN1kfNz6bmbf3PHPVNMdV7ubU
ALZV3MuaAiW3XeJAZeLczvv2RVSdk0zauiZdCQtMGfqGq3N7N/lbMaiWHbvoUOOp2vvvBubqyw2T
/Grs3XcfkiHyZGW8z7cOIHT8zpYQsLcAUo1jHtdZOzIQyR5hjcDm1YsW2XnhDD8Djqp73eCdj3uz
3te9M6bD6jbppAtA2bUJ7orC15IdGU264i4MWxLKU6w8v/K8ZqNs8taNGkfq3AlKh2TkxqGSD3uy
ZVvzXYMRGRB6hb2zpuqeqm7jaRnMgfgHUKe9JJTRFI5/ZxS+8VD7fR9bJKSla1EzgOjacK1QV+Dk
ybX9qaqBrtECtWk+Td+wI1WXvMjNB7c3aNdTxlikWVE6111MKgF7b+5NOaoYNq9DN9JvD9paqnS2
u+K8520emyParSlAOuQt2LuobLVCZVlezFV0vTeEtBLUvxnk+GLG3nBLj15nuoXsbbHDvsNBwQLv
ly3ay8A49p6vH4muqsLMteBta9JwsGKzF6umuOv3bSNvechOxqR+7mqyUr8hLByhEE0GjlXc2YG/
MjcRzo28Zr+vph2yPZsFaNg8c7PhMn7Kcn28XzOxOVHtI2yhEGWk0zUQcbugo5hbjz9ekP86G4N1
0Mq1fjQWE0zG6DFC1Qs3GtWzTNYSD+N6YzWWwa+S1Zy/ws4ZnF6bTDryHUjd3qeHyhqK1K5medw7
OadbhjZGgGbNncUFxin61NwYqbROcYirXFwGs2PUHUr33lDdNzsDcrc0zvRwljMynI5bTE+FUWjs
+UtAZJzGdTtZdpBjjxTwSc7fUEBkZwZU65NTu1j9Gv4U2tVbPunOw+0yLyqN/GxH3OgtaRuRu+ce
cZHzs3EztBZt2UbLPLzipORC5awyzuZsinYvmBMfMdFzWaGLUIarrh0ljHE1WCvQCPsmOehTqPVd
h0aHwa3h9aFgtF/CILJvL9sAeR+UfTtzZzaWWaJjGtfj2veo3J2CRICpw5RWdmACZiNSYS3ybqtv
uwFPRaJ8tjpj6l/5QHRiKsyOqDzjVS7LmvYZPcBQBVUMOb3fz0azfnLMbaCVpJnQeggHGUDVpEO+
2Yknu5dJ23/mTjHe5Rm/JAoB5ti2NMKRJzqU+byjmsFg16/lxsFKkkVSgPRex9JqY2FVzSFfspqE
hGk4yGzyz+bkK1pudiusEPGmWaOnLHr2jh4OrG5c4mIz23jwM+OLlMM9wLvFgEz3pjd6z7vJTNYX
bDBEDAWJNzNilKQlnFql+titd75UDSyrmoPXzdOPpd/JtBvRMdgbIMYI/1YRj5CAMpMIYQ3P7oQS
cNhnk7Mc/oFvujygbMQxU7of8w4ES0DuK4zUkvg2rmyvybZ40NoWVNLAMld5X0wKgKlZEehcNsVF
rSQks0TH871R8wKyOrR3lpgBgQc/blTRJ9LTnjr4xCuxc+4n/k75qoMDh163MxJvojl2CvBjGbSn
fuM32I3gsz1kr5Wjvomcq+vS+1osywGl1jxZX7DFrYmnaQwMWkPQta3EO3uL/kma/oGTQY8UyszU
l4H4nLlICwmteDDMdr6vLdujs8B+nLTNjI281Fk4DO2L6z91mpfHMlMvGEyyZMHNhzSw8H+YoqmT
2qx/7rX/Nu83UdgtXK/ZzCUExSS4A7Ihsnp8cYNqq4/WlHUEpeQ/6s52Wd2+SFZ86LGvNPK2TXd4
1GtEUtIZ9ZfJshrMthnjr060sKsjxgjE1L2U/+M9NcxXm7DWxxmNpBe4E3uC1o8Phb/7d4KZL+Y5
yfhxbRutFfLUIaBiYud2BtVPZEpISBQZJ7v+w1pUxc1iKqKmn+bELlF8bINuvAjuDZ8mc/w55l7/
tco0/XVp6pbg/al+M2kEiOiG+jSP5OzZxnsuHR7lbP8oMv1DI00stjwq3A1HH2Nd6OSCoDQ86y1U
jjY4XljO85r4RB8v5ozSoqJIeZrFJ7PbmUBaHatW5b/kDMcgq9lPQtUtDHxacW4HazgHo2YfVGbT
jjD7YKZtfrXN/Zkr4A/ut1/2AUqPh9kHa5/qUztjuOzdPfiu63I72YX/eUFeiQF/99j5pX+tSMAP
9aUtTqZcTHJ+lEN2zjh90X3rnom8oXmgJtpbL7stliaXGaoSt2Tel+xLVaDwpzXzR8dmFlnLzNKp
19U5G7XkcO8M7bncne7oSeMsOrN9Yxbv0mUa4CqotRmWnfnR7c2LYlORYZVz+dthE8J60NA5q1ac
fKRyn8Ui3+YgrxNVZgE7OdokAhxRU3a1+QKzhnHXUlZYF/nFz9gnUBseqZ7YkUIiVWqKt5te4t7a
MzC11XgxypLbtaU9cFZqTEW7e4LYqx60pcwSowUZpe5ifDWX2sIP35LTWi3BnSNVcy1NbhSas7tM
51V/yHVeYOh7mRQsFTogtLNTEmxSeUq/c2vpn7etY5RfXJkflQFTM4/LdStq4uQanUlp70j9j4VO
hBg5R+ZJJ+z5ONa1RQILAQ1yDayj286kIs/cWmqN07TiEvVKC4N+nQhNSXp9nENkoV7C9Sq76H6+
UBM8Ai96dplfHOaiF8MhVcWexYFsuSqpLNkcq60STlgJ3BdLXWfprm/dobF6/YDefUvqCZp+svXm
oBkavj1lwkgWnz1n+CoMTTwPPvfkXsynzPD6c6MzgvB8dQkVq/C2dEWsOYkwROOQ+9PC/lBJ5YQK
c+ihaifWu92vmPG0qw0+yJZ7s4E60ydL9V+hNg2SYuw92vrFfrBK5G+ZMIu3IQOFl4BTPTgxs5HS
0w19SzprOnM+xKHdDxDvPRgGeo07Lci8qDFH8lek5yaGV5FsZc12qhdIdgm11uJ24141j3P7KoLK
PvuOUb8Mnu+FribNG0aKoNaZyD0nBUrGbmt7aJ5lC9XglV9LuHQQoAVilttrVATu+sNU6y+QUe4k
rpd/yiaH2eemp1S0fkdrmxVEYFWZlchRuHR+2P2veRSgzNL9VgVufmwn030g1t1NueIrzN863HKB
FUGvwN/o6LTft50Ltm8Wn6fKf2Y+/LXhtv00CP02j6FPHtyqjcd5Gw8QNW0EHYfUuBM5UIjd/gJ2
ru6Dzpr5v4w6WZPhrt402PBiPeRDjxkZwzq+7RwdQruIdHG8X1sHUN64aDJBuH4REe/9qrBYxeY2
PvkaXKjrLSpVLj5jbSoBw8ZhPTgYX49o9LPQUNnnpdU+PDJxIyXd6Rt0FN1gRYX9xgaCllbxpYY3
i4cKpmJF7REVgjv5FNQmahd3R3Y8GWdDFW647P1XywmmqEA8Eo892u+9XmQ8BEt1aUYL2UvvPW4O
xu3ZGbaDZtKxsmad97BCg6cGAVkXaLzPmvSZl7V9TqXeDa+kk9VYYgl6MIxAhqW95lG+Gw9rD8+n
TVyAXNGx51S2mUqeulD27hiNYt/vVdaCbrV9gIRZ7+8Qo9ZJ73QjMjaRcxHUg0sD7ogGtcCwEdjz
qfJgwaWj6deuUU9Obo0hM1t2XhTp57kLe4G648Qt1EjLvL7ivaZSBcv98n6D08LaaV6LNf9CYaSV
uIaB45PCsMSURFxMhn2PAGg/LuRDhURywfbNXVdEJHDJH5vw7Iu3NP0FBQ9lS60mggcn261DO2Ym
tyodZ6XtIDV3yIvyCg9tQVPweZh9XV3bleenWna+CGmedlIQvJg1uaQVh29EMlD+pd9288nMIDj8
ZljTBf9KojYYQp6N7f1/9AXNCAFf5G12tzS6HBNX6tuj0ZgYdG2FRsYkMZ0LXi2BZV1rdj9j29+p
pgbV62hWetpgtU+wZ7c04rZdONbN8l1vQfHCcXa6GHVPf8F+pO6zzPCPQWFtRx1H3bO3l1sXttuC
WGTf3SFEBjTEjtUsbuQXHPe0u2vvEBjLT2Ks+lNvLQ1WBqNew5wo59hsCwIIBn9qoqzETRl6wUC1
+oarP9GmQB3WGRlL7E6gGmFnb9sJWWf1rUYaeJ2LAnC7IQzucRyW7KDBJv5C2k59Rul+1xo/SLk2
LAeFc/UsFfwl4Hbfn1zSNKaw7H0mLc/tIhJ6iqiYcv3ct0C57FoKwj0Y0tLNOPZvEr3QROyIcNKG
7Bxy5ygX7FJb3+RP0zgED+M8dh+GR0aFm7ntr8nhIAJLXQ+T41fp5iN4pyHYBs8InCdyQebzYMvt
vivrNlZWbr0ORi9/trax3Qm7q1FZmDau7oLU+VJZ97MHRWC2BuI/VGHDoe/yKWkGVXwsmFlPi4XQ
YPB27Wpusj1a9s681Q9TCtVZPjdaoZ293VARoEIf+7L7pQrENEAxZbpBHj4b2g2EIoztue89r7pf
ads6ENvCDV7xxNpyZVrMN6EefZpgngpIXmg/g6e4t1WSlWMZL0NQxLlC67Pl3ljfBc1m4w7Ql+Ve
73Mke7La2KYrSrZCo6MXaV5y9ynLWv9K6/vKeDOjpv5vEeUfjHQ+BsWbVNOx0aTe1If/S11IMPxE
cw2hRUosbCpk8mXRKOkq/oum+t9ucSL0AoN/PIBGJMe/CyaLTttcUxbnxuZkTgRzEChBF/wkI9wk
A8QbB8wBDjSLNkuNqki/8kRUeYb947/f8R+0t7eCWMO2CTdFqPrbO+6cGYVLNXuYXrVk2OZ3uxr+
8mb/8KEGuu0Yps45jaXvN8sr4ReDL0vTPo4k97lMKxpeKdMSibae/vvN3D613yTkKLcxJaA79D18
xf/8+nrVK8deTPcYAP4P8kfF3f8W+dB/DtTLf7/Un94UaJBxc5FS/PG7ZrlRxjqJ3NNOXm69t9ro
nHN3N14Cfamf80I3/g/vzAYaD3hXRL/9rs2uUQU2rPXqJPbnhsdeChW7671shoQI8r/4If+gkw5s
itd9gqFM07F++xiVpS12wWlwmvLtdShsgDvrSI7H0XTyZ+mtX5e8+Iv6/w8mA4ov8b5TfEg13u+2
aKPcrUY2OBLRMcVkPh6srsCYpAHE//9/b/Yt6hb7NRZg+zcDMN+m23ezqk6lmK6yC85auWM6pOrT
8D7990v98WMkdtmyjNu/v7sJ4JBb+GmZn+oKdMZ09oJM2ODIik+80QRxnD50W/4fPkiHvYUwRcqT
/qWln0mQHgP8RfR7mlqiVZr1TRJzftfZYNn//f7+tNpwdHP7vFnsjd8fExOqsPI63TqhymBGNgqv
vNqjVd1uZECDSdZJkosEBkXn8N+v/IdN61ac5rGnECDwr7qLyiWFs1HTcgzqbviaoWq8bmgg/vIq
f3CDIGl3LZdd1QxwBv9zNzEHLhbUFqpTV3616i9w5YmZ+cfMDuIeTLaR3nk2/2ZQ/+NbcwI69W5Q
Pflj/3xRaGWJMuMWcwUlrvsZ2QT1XzII/vgSFNAR6EjwIev8ny+xKrsZkNvNJw9AjuxQrT4IC0n8
f39Hf1rR+DFJRHFN+k9+X9G33FhzmLr2RlaWT8Kdl8QgjSQGbRV/yaz490sZPH+2Tpkske2Yl//5
hlpaI12/26sTT2SsUFf06w3Nsv/yjv5waPM6GNLp3AIP/1cepjJlo08OZ6U7ey/eVp+pXUGu3p9s
Vyb7Tc1ZleBhw0Xt3BP+++P895dm6IZ7i074Y8PLhMhG0cehn1YEEtVQHok4SP77Jf70MUKe4z8i
gZCl9dvH2KOu9oFI8pPjzoetXC+dyC77/rdo/X+fnAaiNs91SHDx/+3zatuceLg+846W8VFl34na
jzE9QaX+LdvwDx8ZCIVhkYfl2Xxlv80dK8nXKA9s3g9SWqzf8f/j7Lx640aaNfyLCDCH20kajmTL
liWnG8L2eplz5q8/D7Xf2Z3pIYaQgV3A2KBSNztUV70B9umbr2VFh65F8gR1CV6vMGVo99d6Hdje
sQzaL7ot3cWdfqArSVUt/loYa4KsS1NnA9LgdDDJGsX0tIZz2MXjSHE9OsYIcDsJvoXVu7lB8ual
oIMVlRWUF1DZEQUl/FjW8UPsvCM2Lmgl518rzdj6hvLldpiF8dAX03SyqJnzZwvJp13LEndH2ruR
n25bKm0oT2ZqtoNSs7J9FiLZMvTFWXAMAwlR5r7zla4YZNaClfrtfsQZZIOSULAFHFUdYllKVuIt
7CUbNVvEVrkXET0R1p6jF5RisBB3laHb56a0C0DOjbW+ckVZnGyXCS8bVkObHU1a9VomI5rd5Scb
43BqXjSiSj04tTkdWS1xvpsBn82jQPDmbzZbcJDHI+iC/odwe0z20CPEoccnxB/pNSeY2qQbtfMB
pDtq/tNuATr/wWRS8tNmdxFMsMXVCKU6S5O4ddwA+uKdHk4oXptJuI96/nR7dEtnvCOT0kOFJ/e9
ukt06IAR6Pb05GcKmBKtncXqR/VjIUvm1siB9MehJj1Hmj0e0omSm03FbmW8C4t19nSDCUn2QcNF
2BZqYnHomMWIFEFDtTe0/aNCSXkHlqXcjGUevP2TOrZGNoU1Mx5QInsPIAD9GodtqAzKhsp9G/2U
LQg+9VryfZ0RK9BbEdNEvwuyorjfG1uSZEiEaH/IwedArzYZ3f1hbO6aPvxQGxUydP1KsnO9EVWZ
YJwy7Ec25LyDzl70MQunLJwCDefG2vlg4JLYPkQ0DG6vm+tPdhlmHvlZmG4KQdrlpCDKcG/VsAoA
HFKmlKOVt/TScAzmiAPKQqpCrBuUytirPtVVF4EEEKjm/dBYGwCMK3JNS8MxMMWcX+2KaotqxIBp
QjjHhnOsyvrR6qElQJ5A7tOjMa+/OXtT4R2z4WwI0KRWwhcK0I4NYh4yrlONyENEatD8ANAXPqXN
4Px9+zNdpwTsaVxs52uAtF5MCcaY84X9lJ7qusm+ZU1fTLtw6jCAenscUlGklRGBmqmxwnIoIkm1
qOIeYx8sjRaSzZefboe4PvoRNVNUkg/qKiq352WISIWhhYqp5E6+7e1rlvQec5y/utEMT6o19S7l
5fHldsyF6dOQnOfQhx9+LQUQmiPwQqubnatNFEtG+9Ra+pfbMRbGRWI4y1jxjTRo05fjysdI63Sr
zN3AAnKdIpg4HlH8xf9baYD4RitDWljpOiZgRLMNilTikWSNKQUrqUEoA7TIZ0g59lbGtQOcU2R/
yPMk3799eAbWxg6rA1CP+L6TE9gpilHzLAo9KtEWbNPfk2cnT7ZKo29HCjP+yCYJkabbcRfHSaFK
Y0szr6LwmVRE6iSrFCMg+BsfIjgX73xA4XeRrIYHBRreyjhft+1lasIbAg0veTaMZIqFS6weNZrY
chu5gIwGY5ca9ZBuDHRQ+62SBU12iju5tylsysqhn3rIKzpoMWkDinjIADw1yfuBdiTKLXmcxfdR
pNhfCgf01QbqwWRs4flL0rc3T5KhktSgfYgf1lXaG7ecprAzo5Nn0zfcOFbcA5wgUfxYtJr8I+3M
acUUaV7N4ixhL4XumIJ46FWNCMSijWRp1bowtwGEmN347IStAkl21XXXmGdcjKVQWtCsWeTh6sSA
YmcowShP9ztj8z3fPOrbcgOaZtPt5K2z+QnrZfv4/Pz0K9noG3Pz5eHhYWNvvr1/v33QTtnm/Y8f
L5+K7cdke3//2dh9XhNQFRbobMRA2gWIHYY4QCdTvdz3SQybZ3BgM5elan1BdahRZgUO6MCoeYNo
qLWVqZ8PyLPpuAooJLJJOuqApQYJOvnk0YhIwD3b+SEKkd6J0uCdNKaPoCpcnneH28tM+Oj/REZv
zmFzUNAVzwA8RyVbCRPPzbwu2bYpOglti37zBpyC9Pl2LCHl+ieWOaezDuWkq3qgnALKr5zBP9V5
VDzFikY/3UoL427qYBo0LdCNcAB+rOVp5/5B6PmytZB9VK6OnGJwetWb+sT164do+pQZyt6OQafK
sPbLTZaOb0v1/hkqqRHqt1zjUAwuVxBUuFwuOSvcTAOQZyHwBkgPZTWEpryV9/HirJ6FEtK9GOCG
XANERp7Q9v/WhtZ+lpxRfylbQKYIQ2ltfVSy3nwBKuiYK0f54vIB/IDQt0mOJiYxXCFVBx4ER9u0
TQ5KjNKdATrqEMC5XnkOCRf+/6b031Cvr6WztFal6GRg1z24uo02qu18QIv23e1VItz3VyGEe0L2
fbWmK+xRjSyTB5BZeNlw4h9GSiCHOur8vWcG3fF2UGU+TcTNjwQrJz3ABt6WwlrRc0ntjHF0jpRY
q31FZeDYFcAg5JRufceV5RamQU97koZtnQO3g8thbMHCkAWDn/qDOaDhQgqi6/xWYrroVTDvA2OS
jkaMR9872Qwhz8p50MPEDjsw1H7gGH/XpZ2tnA5LSwmuCIYcr1e1uGWiUOpsAFuUKTw1RBE/CZNq
FwcJTIouljPpD1Yu0811R6fHwDL0codaQwPBYTSQ/U1St0uzferlx1F6YyHzdUnp1J6pvljateqO
1AVTNWDc4hq18UyO/iEftEeNjtLKcJZ2h4HED1UCG9dysZAeSmGH8hfua1iVBA9FkfjdJu/asFs5
bRbjWIpC6ZlyHPv+ctpkLQqUWta8o2xMqbnTPUmyUb3B+Ov2rliMw6MPFVkFn2+xfer1sE+NJI7c
XB/tD3bn6W6kp/kf3H403th4vI1otQuj0SalAF1slmh4/dLbp6Qv95Par3yapcv9LMirDPPZwTXJ
VdpGXlm5WDRgP1d97wd/r2ofdPh74C8/0YMw2m+3p28xJl1MNH8diyetcJIBF8WHKA2dY0DH/lOI
ds1f1AGnh8qCdBhL0XiAWPd9gFWy8zz0Dm9HXzpHyVz/jT6feGcjNrB+DNVato9t7n0FIflXGTVP
qATBjU+P+syjvB1vabGcxxPSJ7R9YEeEo32E7l5sm86ejo6k6/vbUZYOqPMo829xNqo2bS3fLkbp
qBSgVIrg3ijjH22o3t0Os3SfU8ukwMj2Ag8hHEypkVCKG2o6Od0AX0wvEMpFG6yfCQ3dePD79Mmb
kpWNsPTFbGqpvHJ5DRriC76A9eOAL26PECU5b+XqVzmF0qFHazVqvLu4zT/dHqXJZImX3llASxC0
T6Jo1NIxlnDTkT76nX7kgfVjwENS7ayVG21pdQChQ9DOwYtAEwtIFdTlTAmBMkOkAbCWh1Sp8A//
kxk8izIP+Gx1QEnxvCbpwX4HNGf7wDMKdG4SpFhDC/JJjNCOHHfGSnFsYU2yy+biPmp01wUrM+89
EgY5dusEZB2qwYhwuVP/dPtjLa4O+s/kAzwOcaO6HBuZcgIlJehcI82B5LpJq28N66sl/dbs37dD
La1+Os7I/sFCBjAnHFz4l0LWifQQ5bgPVvoSS3+Vxl6rvrchzL5m5dm1NHu0fIhHJZhWo3D8k44h
ToG+iJvWUv6rR7vN2aVZMGBWirzc2w8pUDNMn4wuB8UPYRK7xJd8uF+ZGwz9l1BX3UpfM5dcHM9Z
COGEmhoDVZYIR+qEj4TP7bFuzU+2Z6w8bhY2FA1udbYrZNaumvbgcUOnjyTMKPIA1DH95mbc3V4G
SyOZcWCaCrZdp9l8ueJIChDPHgAHljSrPnSF/7voMQLrq77+eDuSunASAcEBf0DRl1KY+AKGbFSb
rWbHmBRb3d96F7Qj8ho6hFu7apUPDayrFzxs0u9RFMbvBtiwP/zY0ZHBVpx3iJ6kzsYsNBzAm2SK
AJcntGe3teoUz43XTJ/IpaCttJrWfguBg2V3wGvj34g7Y6RmmT5OrQW5W7IrIs9+lssAjs7tAS59
LcAbcBl0lXeKmFdbFSrO+YRteIyqWN3UR8evV4A+ayGEJ2ilwl0fOnlwUR2HU1SiM9av1WSWVgSe
fYj8Uza8lnUcYrOC9WNZRwQSS5R+FYSrwZX/wbqzyWtJXma8iIgPDPFR8wrdMI9e+XkAYBtiB6i3
f/BFbLATGmbnVHTFBx9kLL1t60R2VUm666YGO/Vo//aP7qDfiqsVb4Krnm8TY/kBe0VxxxxLRSQO
4QdHsQkS6g/i0MkGOzq/pMT2YNcNnZZGBk0M1h8OA2aVfU2CKv5+O8zSx+cooN5Pr5ctKpydQ131
IVfgdGzh5tyDPY6fFHVQ7nwwxj//IBRAWM43zrgrHAAN1bYfEiU4BchGQUFr2hMyJ+hylWrz1+1Q
YoN3fhzSLQdswA2ETKoIAPS13qPaUIRu3XpPGnxRh2B1e4cq9baw7xPoOvAzPsfm2mZauNDndhot
BhV3Ku71y+MV+/cpUXvOBEoqn+XE26lSj75Hv1PwfsiilWt26YSFS0Tvk9OcApzw9SopmYwu9iRX
r6b8qIA9NzfNoGafwwCjmLsBnchqZYstLZjzkPOJdZaNOWNTFgHMFVdrm9h+aDAzQJ8mt+09fsXN
mhbswmuL6aSzQMcQnKNYS2isssuCqElO/Tizg+LSOyDraz4nVZ/skSixDrMfwVEOQvmI9ry5knou
HL/0sef+FK0C3L7nyTgbLCT5kYkfcO7Uu2/IR31Up2Dlyl+Yz7klRVOALNO8ak1JjtlCX6npRkia
9j7riql5sLF4NLeSEpfDyoAWo3HIz0jHGbMiPIGcpujaAuPAk6JIpZui0HRsnLQ5WBijv32hkMq9
AuwdFoyImnLaNLFmJQ0Xml63r6vBRsGqf+qatlyp8y0OioQGozAyQLqKl1+JJzitQ7m2j7ls3rWO
872A5wqB+fftQ2Vha8+uQjwHEKiewSOXYaCoWmY1Rb6rWdEzKpzolse7UI3e6ablhnLy43a4pbXH
yUvhTuYAu0qh1SzPYlsFnZV3UXHvZa3uSshd3d2OsjR3FCVBTdDTJYWe//3ZCo8SRGLDnmZYTUHw
4PtgJrJEM7+l2I6tVGsWDiu4U7AQQBIrlE+EoxH/maA28RehwBVtIWsjtgDE9s4bVr7T0sRxBM9g
g5nfoQk5UzHa+qhVmsSpkKJcM+nDXYfQ4NvfvsZ5FGE1GE5WaHnkpG6lmdybBn68g7kiuL10jZ0H
0YW3vA0Dxs/xsnAbKCpOjXBdptbIfKXQVhDVlOzqYy6PR6Rfd8qEot3ttbFw+L6SZPCJA//NMrxc
G3qMLqGsJfBkGppzKfSmTaho+6wvnuUm+xB06rRREVloMUG5HXlpVc70nP+PPC+ls1WZWaodQ4WI
XVZuBWmr0n7G1ZDAs5LW2nTLc0zxgpzUmGGXwijr0fZA9cLdjpAKl7SDhoRciGIU0gtFaZ8qzJIM
rfuQe6n7B4M8CywMsir6okpU+gF6rKSHugxLaNFDuC8RNfyDXQ7D498xCsf+EKD8i0J1esr9NnyG
1ag8+pbcIYRU/X17UIubnHsMpDaHF2fK5Zej/qV2YMJzF9GLTW+qh0IytlX8HvXYlTUy/yShzkXx
/79IwjbPwIKrbRGEbgVNwPXsvt86Qyp/ALX4s9M145A1yrBy06yNTtj0TlDYSo+z6gl2EtoVXWbH
4zY3rKjcBJHSPHH0hNHh9oxqK0FV4RDwMViUc0nrKNwMVfZuIh/KMd1UguBxzJJ0eF+i6NygfDDm
4QkyRmceoq4Z6x0EYMoHI3RA82ehGOk77kQz3Y2WlnnH0TC7j+oQ1I8FWp5fdbXvjG3jaPm0zyuE
m/ZVzsb45o+B5L3gUjJBRdIS/2uDAB9qDkoR5nsMLXqOWF4lhopYt9YW0mmyesO7S5MxK49SoFZI
qkgoJzzrfYXMS692yr7hs65hsRbPKv4/+hky0ALxch7gv5pZib2KjgpmvomVFo3xLqO8yvfperTf
fUdpIcYq2YunZflPqZa9lSth8dT673cwhA8lV5JSdbgmnbBnS9AeKg0fycXczH429KfW2myLy4Ks
kWsbix9dxMvyJkDJDlkJt4s0pH90Xy6NTWB5OEKNg+KlW63tkrV+gDrnUle77iyqerm/NUvOwgrj
bXeCOoE/WV2i4xxm9u8m7MpfbMJ6VmVN7oCl6Z/yOvQ2Mp7lv8he1BN6ZLN7F7k+pnikvLvIQowZ
eVPpwUjQVEO2Ot9nklrcNSxiSOmd8cHsDLSy0bdZ2VVLvWGwWdxqc4MKCLCwlUP0ejstUJDs0MNx
OmKCbXluHGTABjHain/lOMHeU/TzQ+RVmlT9qHQVShLppzhSjOlljABM7m/vdOGLmtpMoOQRAOYO
O0kS2cu5LXggQ0YsbXydgo0MwZhDZqv4B18Z33b1vEaiYOXMCCH+Fklrui6VWqA5FUfKXwmeDdDW
EF5f2Q5CHnYVRDigk7rX6qYdkbKtulTbxaaGNRQ6ANla1Wf+QWdr8jXQbIbi8OJW6TcLd44cm1Op
STxJnSQ44HGNj2GPYKvTHTofEwAzNt5pffDG6t9VVGF4TR2haJ/OZE1DwRXB+Qhb9PPtBbE4MDLl
GYkPfFa8TOME3D9UHc1F0AUhxu9ypW9qMk1r+q7Hj7hrrDzZlr4Ykf6NJwwpLUYlUFrTd4cq+RT5
1V3iWCv7Tjin/5k1k8IIHXUHdp+wxoF4aihIF5Zrsf/Bn2N8qKBl6MdYZSdD/t6rmnob+tl9LCVr
xJpXVKm4UGjF4cGEyM78iLvcYHIWj1LAe9vVyvYYIzDb9tiZNe9QPtnK7YNlf1OTmBL1NzlGYSF6
PyGwnWY/VO1hpMEcFeUu739zv6AsPaJO72+RT7YR7EHvg1Tq6fbHXzoNzn/Z+WOd5cDxFKjkGBC1
0EaOrMdc/xJ6SM9nK0eBkEa9fpAZu+mA1FjggyG+NgYdNkxHxUyVbeaoyTsMouS97A8lMoYTSgPp
4Lyt6PFPUKh1M6mF6rn4ITDR6KUqg59LHrXVpxyNofyuiu/+YAYhusEA5kC1xQenWSa9UXmmfTSx
M6u/qX6x9bUn6a2s5vnYBooG+YBppPYsrCqUVwMog6nhemoR/1WmNcr1g9ehNpTa9Ix2twe1sEdh
/s4V9BmeDSr8clkgzOyEjHh0m3D6Xg5+sDf1rHr7LuXJR72NNB7LIbGu6EOfxnS9wiZJwcxGpfiw
A0nb7L0m835j+hnstIRKmKr5412kKeFK52hhjBczKix9bagKZRrxZFfxaXSGzm3xzrs9jUKu9r8V
+N9HE6YRPUm5MdPER/elfECO5p2sBw+2svaCX9zElKZeIT02tnOXX6tS0aaPUPc+ovyRpuim6QV2
s3b+1dKtBG1lXffTlXfR0qUB2vTfkPOvdHZuNCkNBVyTolMzjhOiE3hmfSz1Ak3Wxhzie9/WECvz
edaC5wCdsHJqrUUX7mKz86KcrGl0JQhTvvXB94L7DN91W//MS2Ln9f3x9ocU3+//fEmacGhsUFYC
Ans53klC7rtKNB9+7r0f/UqROeSuN4ronlbgpu8+Nd0j3oorV+VqWGGa08KXikLLfDdro/bOimGX
TM1U3CGlFbpygd98aUT2rqxRMs5COUBxdFrrDi5MtkGTE+I6nRvg7EIOK7daaehF3btGWSAUmrvU
XDel8xf60NSEZKx/1gozC+uZiFiC/0PBFjOSMecdY5eg1hvrJ/pum1p7L3dInEnZ/vZnXbiWqK7h
oQuUndK7+LrBPQjfg8KPTyEiT4ERW80MLbEx0iLr6UJ7/DlWhr5yF85LRcwPZvMU3lTIb1y135W2
AZQZJZHbF8GmoVBi2psKDdbbQ1uLIpxuMvrjAWr3vlv5PxV0lpwx2bTd5z8JQgMMAQz6e2JOHCkJ
lssd7tFmLv/O/BKAu4pr8PDtdpiFzzSTXP4NM6/Qs8Omd8Jk7OXccxPcYlBtT38hVvUTyzx710SO
BWUU1f3bIZcuh/OQwqI3nRppppCNp0n6tpvUR6MfV14ui18IJInCu3rOFIUQOvQVP+YYdQMtUw44
JI/vutxqt7bXjytV/sUJ/C+UI9QMQm8I1CHrHReMfvdJQkV66zf5S5nZ8i4ok1cFPOtPFiD9fl5M
hgkiaB7+2UeTdN/EbG8gsyynLRBpRMgihGejlZN5YWiUAWXSCFR6rpn5oap5Q2a1sWtXKHEWQ0Pq
haFwFXw0suGkYANye2EsnU00sjkJZ86kLZ6GXTtR4/R7xS19Rdsa3DroBafI1AX2sKFYv4bdWokn
lnvqSTZKGMLzU+ZrOrZbACIuvrfdYxkX2fMfjA3Y+MwT5qoTE+aqSGP2RB6c6hKParSx0dyU4EAY
6F/oyBCsfLqli0U+CyccUWaS5brTdzrj4SA0nwaU47r67yDFV1L5ahdfbo9uYUtTsoOwxGkvX/Oj
6t70sRuGcVjbwVNe9I9ZKe9uh1gcEaAATEZgHVI2vlzzFUIejURLDauxEgMB9LPpHX2k8L7JbOMk
5cUPnB/WtEQWV8hcnKMJRb9VhNyNcp3KzqTjNKyhWK18SJxhm9fODt/HlXRkaQYVhKqo6YC6vyK0
J0FSNw6ut0jYpfkxcerxGDZavoKJXBoPtyy7mv08a2JdTqIl9Qaw7mlyqUk0910mxffGmEQbBZnI
BJ1QzCNuf7WlI+Q8oLAOc1PjsC99Tqjic9y82FKwbftPTs7LfZhWjo/FKaQ/CXFONii3CIc+9bDW
aYh3RLr5wYrsQ5ytJTUrIV5zyrODdwyiAQkH4ASjX3wcu+phSpuVGZvXsZDCsIH+HcWrf/BZiGqS
sxFWd+laVvlL9ppfWZGhYdlXn29/maX9dB5HvVwKau4hd2+gAK7mUnYPUslGug9rpaeg6LtyD6U3
tvfYgZr3KOR6a7W3+Vtcj3LW6LF4c/MYvoxexmmt+IYVn2KjzB5aZxx3iY9iPq5Vn60Q1eZUBcgm
BTKioxjjrpyOS7k/iAZazAaVORoOQng7KPTRZPWfNL8IThbaqz2CoYOGECpuYTWuHdjZeNERq5V4
k5fYdilRsibwtPilz36JebOefek499NaRqj2GHFGhySs2Ddt/TVlhcUtbwKnQl5BhlwobPmpbDx/
TAvpWDZh8qWNw/J9PkTtJ3Q9+5Ohcu3dXleLO/4snrDjsVI11cgyYnfUZO44J9048vB3omk4ZWFP
Uq2yshanERIJVCVkisj4Lqcxh5rcNaBzjlGfPZtd5epNeZ8jsfIH4zoLI4xr8LKya6F5uXWEi0Os
Io3dl9BgkUouUWnGjfnldsDFLXIWUFijA77co4FdhyuHxUvbYGxhB8qLBvN5o9POlm39fYx+uzV6
K4EXD7mzwMK69HRV9/TK8k9WJxc/WjNHnj301JWraPGz2bMROYUwnojCaR1KkheVs8Jfp+AkVT40
UoutyLRymi6u/v+iiNk5IiYFnuCy43ZFA554AtkYn1D/bdp9phoRxn5mWJUrQRcn8CyogJMZ1bCi
KjR6R7ss4wTXgcyDbFoE+kqclSl0hCNcmyw9y1N8G7kxcto/vrOPJ93ag1gcV3b1cigwsyBJKMaK
qblac5Z2TuS5pWwOp6kM1PdVWKZHSR8L9/a6XzxAKBn8L5SYlTu1FGt6nyoopQfoMFcx1hcJMt9t
Hzh/pTLu9WM62Csw7cV14gCfmkHHwHWFQ8TBuqPqh4YEdox/4Ch6DC3gifBbG9NewQQt7mvebYDC
ZhS1KGXRSRNCEg2PN9l6n5oQ17v0p1IWf8Wm/77RkFgz/eF7FWgrI9Tm1XB15UJhosw0o9/EYrqc
l/HYSn14qmnTYLGgTPYTlW4J/7XW18ptoOcO9qCxnHxWLMQbsJX3+xc0oRvzs1k6BvL2sIB/4U6m
DoeA50yK4Ec+4D2g1iPZsR969iGDx/NXagGI3Ha60WC6LaXsMoTvQwe54YD/0DONrAALZWC6ZodJ
98BjqFH2k2I077HjTJ2PsaUB9XdGLWk3cZWHwcr1v7Q/qbvPml9wpq9gUbC28H+iR+yqTbaDJ4T1
SP3h9iJeyq5ea3qzlBmQJGE9DUWit5ZnVW6UY1tafbf9X31lbBzz0Eh/Ice5sj2X9gyLFwigRmtB
EQ9TtZJifGN681jl0h5x/Fb7UlJRNNRkF7Qr63dx9hTKtGC40LUR+XBVVWFkXaIBi6v5i9Pic9t0
d7dnbyWEyIDzRiDoZcoNhLT9oG/C0suULVBi+ky3Ay0ea2d7QjhBYZGnhjRzxMAibcch3/D83BaI
sN8Os7QaYLH/u/WE1dDqCclk5/mn1otr1O3V6dnAJHd2/OoPXkwvcrTSaANfYI0stHyu/Rd5numz
HLPGLWMcUnTdY8RE8TP25Z1h4BIQKa11UMj5/+TLIb5pzT0nirDzQj2LpwVpb7Z+ELkqpjuYzI3p
SacZtPLZlubzfAMLF2ypd/XkVS2o7mhyG2nE9KT9ZFR1s+mT6J4keN+qerUSdGmtnAcV1ko41YqE
mF7m5kHw3Grdluresyz1h9trZXHtnx1OwlpBmLdFqBDk5GDqz5RgPwVSvfKR1kYiLAowZwCqEit1
syqJ412tTeNT2io+FhDTiA3n7QGJ0fS5sUE2RD0eV/krDYcO0BlYNmAWtd7ujTTYhSFtSVwU3x6G
TjE4a46/a/Z9yFozLYw6T12qIJEetepzr47JNk+bNQK+uPzmEc3cIVhEiK5dAbsjLyxNxc8N17Dj
nWK3dzUHUythbizFxzD5jivSyvm+NIfcVDO+GyoDf7rcVkXu1LMcvnSUfG8b4UqZYamIQN/tKRQP
i3lcFpgidFhnUJWY5DnaOBXTIEdu4J0mqdphXYw12IvcWCuBlobDmTSraFCbv+pOY34VZ2Abfbcx
q4cwCbEft/pnW4/XpB8WA0GVhRzncGWJTagSB7M69erALTJP21Sh/d5DKwX7Xu+Nr8N56kDDKKxA
KOhI9F9+IA1shl+auH5jrpTspihSt17p+PtQAwdnOOA++EfqyqpY+F4qdGAgj6zHWeT+MmiPsGc4
QFNyixY7EJweD6PRvehB9C7ww5VYVyUTRjiD2pxZihpgojiVjjUOAebvFdCbYzfeJ0O16XAkiz93
non1xB0WrhspXOnjiIfhHBRS28zhhvFCVexyhLncBOFkeYg/mYjO5PbGWc01FjYz4KxZRBccC7TD
eQmd3VhknB6Q0tY/TS3WVCMmHbtQ174pqhS/z9I23A2DqWLzackrM7qwNmd1PhJxpG5BbAmB2xGl
N8w7pKOvyTQ7cEJRx49eGT7d3tQiTpITUSdRgzOOuBNwE5Hk2mNlgm1877mNIuFKhnLqjjdQdpQg
Wh7yYqCwoJXhrxBC1knr82gjDW2zQejm726I11C+S0uWna9BsEMSkTr05Wy3doBqnw1Csm5fPEfe
d0qF7eN7r1hLRBY+K211exbXR8H0SlArpepnh1XnHNUufYg7bHHiGlsxRz1Q+XvIcALqqmLli4ov
O2YaRRYgKTTMIA6K5ycqZJKphtAMcE2tp3dV/3ssXnTldwDvAaVxvEJvf9qleNyplPaQpUOgQtj/
utNEyFlRKjbMn4oVbllksw/Zxog/NHKEtDpVdv3tOxK7KJ11y66hzCfsSGmoWlVq/djFCkq6Kwvr
x5DH0spELmwNtgWD4hPiMy1uez/LS9M3s8K1suE4Dd2jY6mfa2MN27NwuhAGcRsHk6p5nVwuRq6C
sguA/7m9UhywXjuqpvT19ieaf8T5o3teEsi6wTijN4Z+pRjCTFiak+K7pVIfqxojYcp3Mo5pknrw
URF5ezSI4K+iiAtKR5LTohMZlL0L6XIzmtKxkl9y5+g7xX1Sd2/P60h9eEFrHJ46Gd7l7GW9ZDZx
Y6RubmJaZar3ChZKQ7SmAbb0kV5ZRLOmAlAF4cRIY4Qh6GSRK2BANhtfd6W5UhpZDAEzkHc6zHZe
Lpcj0RIL8a6pApAQJ590RTpAONjd/jKvBSRhISCzAhWV6gs3ttjwsCWj9H1ukaM6doa/HSvoUdsg
ka1sV+lV7WwmMw29rdoFdbEBk+G3m6Bpiv2IruVjYt9Z4XHQ4zWw18LyxEhpFqqnD8N+Fnazja8s
4p1+dKrqYmxmCb7qE5gdb9xWStfvez0ffwGvx/749nQsxp0rCLNnx+xvcTnjrdQ6vcencLvKu7MS
Y8K7V8WXLe7sXadiLTUkqbeGmlj4zGjkk+Ky0/GuEW96daq0rJvlPyqnKLE9UbsT+g/Tj9tDW7h4
bLoNVBGhQczCM8LQNMBBThRTFlG0+0r/rpW/LPm7V32thr0i3d0OtnCd0teZGQAa6TpPn8tgoZzJ
pLgyTgNquo/Ll8K51+xiq0RvlE+Zkwg6xghZKxAOWMhCoHrANU1GZtVFCDcbN2MY2OGm5tyLNogM
hyun5tIc8lyUyRHmK0AESwyh2rYTCM+j2kaI0lJy8pH/Dwe85lPPSTwMVgP9JQ4D83mqytXX1sJC
Qf3uv9U5z/pZSmjUEUbNMAPcwXG0L3KW5Q8BV8PKHnjt5ApHAo8fuvEwH2aGsLgJ0GuInGwMTl0C
/Bxo91EqgmSjPKPwhjelfo8f97fKK5ynuu2UXTD6NBNur5+Fi5YTFZOKV2OMq8UqJbHfD1KWnBTQ
3I8c6daBIAFsntXK0MI3nZENyKly1lxzY1r0qKWqzu2j3jwwuE2MIMwUPEtdeoj6hyL++faRcauj
HwHvYq6LXn7DNlYHqZVq20Vg0OT1lXX6B1DCJZB4LZg+/0EwEIcqbi4cpCKsYvQs/AOxwD0Crfww
kKlBRgD4mHhvLL2yCzlRoEUDtUHNQNyFmoHjh5dk0jEZyuhd7ijJAY3eNW+jpS81J5T4LjN/V2ks
7jI9Cu9B6YbauMu8x8p/QB1gl/WPxuQWzfe3zx0LgjNTpX17hXM0x8pOpbLQj1Fd3xVO+K6gJxIa
4codv5Ar4/FFq1FX5vqQeMcbMboX2ohkM/7TuFdruAYrXmFtyqB87BVQtxU4A5qpqTVsfCW3VjLa
hYP6Irx6uRynoC2hZIYGKi1f/Oaz5fUbqXnIojcvRNQuMGbjksMokK12GQYtN6nxbfoATjx+tfrs
e4enpBytYVOvD0i02HHvg/1hGvBOhLRBMqoikusuhDmFbEgHsfvgF9lagnk9ZzOmDEgUzcDZgFEY
jN3bmMYnieR2gVZTAShqxFbV+g6fTKhGLWZtb12JFIpebfvmrcUD9XLytFKSsiKkKmWz7h3/wSmS
rWo9vT2Iif8VwJdZTlDswhl642lS7aPVVONFiNTqfBB+oh316Xacpcmj3klaPlsPXAkpSWrpjRQS
NWDkgEsqrJyr+9AMtiDc/2Da+D78hZreteSZUcDzgr8cnsIqi79wOgWHNPY0FOEb6Y2qdKQhUGe4
psjjoHJcAV9z2Ykx8Y3Dk9ea2p1qdu0R/wGQQrFardWtr49BYqkIg6GsgY2HeGIo2mAoKPyHJ9wN
i63t1+ExyTFH9kdHewjpj+2nHlOswhrzlSNx6duRbcFsJVd12AKXC7Epo7HXiyE8pZX5G5o//qtO
2xSb0pDq57HWVzkBc/Z2mYkA1ef9w/LnYc9yuQzol4aRJ5aZnAJKRR+KsUIXq6Raeky9BrfeLorK
u64szY+GNlXv6ybyHkevqpWD1aAeuUuprhZfeWRMv1Q1lj6qgRljzSDVVvMtzg2c7TMoM/5BUXEV
25itNH7PgwH9do1H/j7Vq9DcOFNf3dda50CJ7zpl0+kYOxSpwx+VGlTf3hzNwNjIvoMfcUth6rdn
NH0LNz3r7mV5KLOPnkT9FcUkxThlvd7W3zs9RMag5uHotrlfWDirq8O7KNAG606H7/FYmSiE76vU
Hwp+AbNPD2GvKm5mJf33zPTVagM+TMMRyiqMb6kR1tUGZXwn3tQWEImN4siex2NN94NNpkzBjywJ
oedLdZs/xV1X7W9v6etHE7o/ZIo80+DKoMJy+ZWCLFdJSpHRbHTs7hujt10V6fb3AyYjx9jLpecx
ntbonsp1ikhU0mGkcjkUedVcRlWCrrGNLHJcGQxI+k7i2VPtg0FXpm2GVrN0DDI/eQLNOWnbRKlN
eSv3ulEcPEXpm3uKq9MHymLebtQKe6c040EZpVUqvXJ9vSP9wQL+P9K+bFlOHNj2i4hgRrwCNbBH
7+3ZL4TbdiMBAsQo6evvwn3u6So2UYT7dEf0izucJZFKpTJXroXjCvqAN6J4FLNtTZUhdtsGV85B
jm3TxApkOAq8+Xn1UA6s7uKs7Ux2RyRuxqMoCu1CnZgUOsoXWFkcWl34uZlqqBNOHZM/OrSggTvn
QpjxPFoQ0M7mcOwOfDLB93n7224ceVAfYBSKIMQtM93Xu9z2ci4aInVqqC7SwWtY1XGJyN1ne/i8
LUvwThz0BZf7ZkRG2XhMAHBYpSWxoq6jSFVlpNz7oNl5CG+4K8Sc8KzB4xRUAmt37W2wXPgUQWSW
UK2WbvgNjNjtWeTQvm69wohHPfk7R2QjMUFNCq3GhX9zAyReWIyBYiNLJ7vvv4A3Ek25VjHM59z+
XBtrw2wTRvyWQu/b1wVICnluBcgmy75NimGOzA7VEsBVnOm1RTS4bW3jCILme1G/Qf0e/rG6D0pQ
ggQthuTPjbTRb9TRoFI15PEfWwGt2G9IDKaB3rwFh45VdFJBnkIjUYoZUyxz5Mzm+T9YQTMHcwKQ
l8TD89rRJS/KsCwnmaK1fdSEH+wqTFzWnm6b2eh6gH4IRIUAq6EM86bzB5ILAP7KkaV+65+6ZkJ+
D2QVxENYNcYCr+kJ8t3Zi4OmQOm8Y+7OFb7xyVDbAqcBajIAsq2XOYIYiJo9Le8CMJvegTGt8eKi
I90vE9i1Irm92K0jDRJ9E6weIJ19czF4heIjVHh1qoppjOp8qKJMNokm/Q/flzvIpg3XR9EcNTSQ
I2LaY922ApnVBA2WCQpF0Jrwqm+u+tDIJ8cGHH5vJmIjA3PQlEPlnIA4EFKk174yWfkY2MwFnUYX
/ADE8dRCXDDQ/GHRmMJRvwMsaOeobW0l0maQnKE8ByTBqs5FPUV9rnwMjvXiR4YK952L8ciHYdb6
JfRktfPlttwUcR8vX1AG46W9buGaOSMjpSJM3QrKanYmIhfifgPpz14hDi7zYiCGfgpmpHMxPhh1
GULdsNx5G6+cdeHaXGj+ltIM/PVNu8UFp3RnQ7oeWRKLqspKtP5Qmn/ddtLVDf2PkQvemVX2Enoi
HBpMn6Z+NlEV2UQ4/JAR2iPBIzQrojZvTAjajg3poVcWlGDk9V29Nxm4+sC/fwZaLmiXoeO6qBhd
+5QoatMvmCxT/NS/xrJ/aT23jp0OlGHu+On2ktcVvn+MIWoD6wlQKcAv18Yw6WhWlj15KeJuFan6
k0O6hNYfh4CBZAeKRrmCehW1o6Gs9Qkk6cHL7V+wudpF9AJxfXmwr1YLgTnQhU0L0II8lyWAD+YH
DbQF6XeG8VdB4Z+FIgH7LTa6tOqvF5pXAQ2qsddpQIbIFk923uPR+Y2DdoDLv2+vactbodyAKgeu
q4U97NoWivdmIcyuTCsaHkDP8JWgylfWeyz8W2YWbia8NRdj6+oDD2dqex3g99QbT57gr0LjYBrt
4fZqtr4QwjagPeaiwbT2x5GNNRJq6Z6b8r0xnaagS3j4WvypSvrvLwSaJLwcgOx/i1kyiQJQxBDT
eRQedNOcMqoH+vdcTudwLtGkrjHToMmjr7u9OvfmRnpQmIN06e+y5fX3ah0wLQU0r1PChp94ODw1
an4mgdiTn13dFv+zwn/t2Nd2rKw2lg3O75yQYkKjAsniF0mq8K+6Hjt+IBAM6xLQJjl53Nl9tkeP
vfkh0URe9ODRiVkftVbWPKP1FJwt8tHLvxXBGEl7xKDiH5bF/lnnQorsgS8BteZVIDU8GsjWnAiE
OFEWswvo+JbWHH5UrRjvxt7dExndOtvAqSwqTJggwiVxva9TpsfCEoDGjyOyNbeJDONjUb04Es9n
thNHVvn7P2v719Z6vs7XkxPmoilTysbHspBnE+KLf37goKOE8tsiW4mO8vVyCjCYeg4jCyQMD/up
RTHhKWj8SHp/ODPxezEXltaDDMRkBambfoSCTm39JGU+6rtgZtVzWBdtt4PL2HA/JBCI88D6AAKw
Dldal6A1lBjzYnY258vkuT4EHUtCW+g6MgMjl3/+ra7415Zzf9ElU5nVS0MHyMikbJ7z3sXIdmVM
O/Fxw/uurCzrvrAS+ryeMPhrnG2UDib7obb6Z1uOFlqQ5DQQ5/tt79gIVlfmlp9zYc5mvagzA4Io
pUKLGAAlK5dR4O3Ji274+ZWZJZZdmJEl56ingbG/Fs0DKQIesRI1qNtr2TKCgs1Sw0QJx3zT3G9q
Tk1ZNikT/WNWhR8dczr+BxOAIKFSaaPbto4Nojd6pgJtpyhGHfxOxcLRO8jKLcdeutswAgDgWwJx
iiQNTEcqBaN2qmznABXYzwbxjqA32vHorY8PuCFaa8BUAWyy8mguNCl8t6UpiElewVh4ENbwvjfa
nUx428yCgUO5CljedQB3WQ1xV4ZhDat4KtmYWtUE+g11uP1tNhJu8D+hgQ7gEVqO68xiIJ3XQB8a
iJNmoHlsV4XVRSVu6I+VyBg4dhwPADEicjCmGbRTeexnhfcfZMSufsXqVs7QMw0h8zWnvSnZlEde
W8swbjtWuEcxcOB6bq96K15crnq1uSoIsroBTyFKo+wQqk+O99h4yLI76KY2fnzb2KZvXmzxcgIv
jjF65xbeL5g4B5ZEnMDRW58H7n5vG5Tss+Xhetvc3tpW/mm2Q9BnHQjZSTsFCVHqFfPaqKI0hnXq
3Lo+QqWH7yxxXf9dbjHAGcF9AJbNhSlmlW7nZGh1QIr8LnT7EZkTjl6csdb1oqxq57+9sCcQPoIm
3fDccMm8dMI2PHCDNuLY5zzEWEuou189xi8fDS+EePKM9H3H17c+BN6wEDB1Fma19TMaVLo692cH
rEbkYymOIfCJhTdHXkiT259g6+xCGNFeyswBBq5Wu2EVCvQTGPxKoScogA0OMQ4X8aAth4PR12SP
3H0zhOOlsxAoAQe9fuuoiYtRCVenUo3nLijeD2R8/+crQgRH5wcML8vMzrUPa4w0hy36Sxi3BLun
Wbpl3HW/Gnevdbf1ibAEG4BByAm9AVtOlGEICpS9ZzK2SWMITBdkP8pGHVwh/6z49ttlAzSncWcA
/fFGkQG60/gWU2+njfZPni5foNAVzUZzur1zWytaCANRCoPPoRx2vXNzaVPpBbV7VvVTqb5bfnuE
ihqy/j+sg/1eD1h+QA2yNDjeYJnBiT3lpaxNaHH5D6UlP9g9xCUC9gwG66CIvIKKndRh083RwgKK
Dfc69vB6aYJ5wGCZ3E0tv2/vrMJyzoHD7v1qD+m75eAEiLIlZwWZ0brVmYUgeJZZaaYg1uisIx2H
3kikM9U7VcvtBf1rZ5VwTdoUJEean7Yqr86QyeXnoHb8RLBdooDNJS3ICNTrF17OVYgwIW48oVPF
7uhg+/cWKUF5knnuzrHdeO36KF9BMwMeCMpc5/oLFRp0uWXQ+gArZGAfk2V9gpfmVUTAm504MwSj
rTZoY1bwfuca2kosFtBH6KIDD23QVcQYOtTcix7cHQN4ge8MaYNLuvHoOa8li3UJ7QZMbPp2BLdl
jwQNuZ1zt7XBKMkApAEqoLdl4QqeKZswqKDQE36qQjcZdf0fMkFAxxahEB8Zynp3uTdQmbWZOgeD
bSI9qpy2O8+znfuniSuxN3i17NhF//33Ab80t6z4Io/A0FWZoWeuU6swzoq1yTTaB07DM955Kaaj
//ytGJho6oJyfFFxWhe5O+WqDsoxLO04gDS0e3Hy8rkmgsUQyt2pLW8sDSgToGoA1liwo6tI4ub1
VMgOejUKIpApFLdBtNKZ1ZcRPNmR48xeVAPCucfQt+EisAodMVQtwAe4vqalXfjKy5mbyiywIvBL
lq8oKdavty+AjaACzMtCsIr5A/JmDhDiIbMq4eR3Aj3GM7rn5KnAHDZYvy1757hv3DUBNhA9EEBG
3/LtdlXRyDwEnKdS79rgteJ+LK3HFvXj20uyNncO5ElQZ8eYKVr+167Y2XycSk5J2ijg7N2mZiwS
DBDfu3YMaCwnsLvHzUzaJ2sy8vscmuAimrzG/xq42nhSlgCdhqNL2UdVZmR71ZuN2AMgwr8/b/Wc
GMuuHnoHA9uzISIN72HgiChMUA4cSmOOGVOHKthx4a29R/cVcGQUm5GDreIdkDeYYKQcQjG2iDHb
HKmsivM+QXD888gKsaB/La1uKTUwAEtyMqYFbe0TRu/DZ6H8T4FbeFMEOuy5x9zISA81Usaowbyr
ufP5tzwaj2mAnYANgAusTiupbIgkgf8p9TQ4QYmftKP/2gz2Do51z8yy4xfxDnVRj3IyGxCTh1Ak
cELj3WB0wwl6WcXOGd3yZyCpgE+DnBAKpotDXZgyiqIsgEsGlKnL23d6qItD6Tf8cPvYbC4IskgQ
YFxe2uumqECb0gMZcXBu8PF47YAWFNoDfbPjH5ueeGFmtW/gqB7QEuMibe0cUz0P3YRg44iThEjm
7QVthW0USf93QSufnwKmSQCKkHNtwEsi4HPbU2gO1ftW+e3j6Nnsh9P6kAu+bXZx8IuLcKEChkbr
/3JLBKvow9pRt04fhJh1aaSK5oZ17zF5wDnml7rcOVTaEUD/1yigRDXSA7HzHVfh5Y39VXhhhm/M
fWnplBqgecNI7cwTYVGW6KrKj9yuqxPLZ4g51hxE/koHH26vf+VH/9jHrCvYnz2IJ639CHPD3PNq
O0hzaVaPilvZyQGl4lMuA5HeNrW5VBvSM6gNol2xftcDiZ/PmK4FDU3bxXM4nDoKuQXos04+WjNO
oJANqPIRIhk74XTzGyNxw3MWYQroiOsTOXgMZJgdz9I+4/qhmG1MV1SiOVQsMJAM5HXsO/kU66ns
pvj2mlde/c/2Qo8Ng6eYWkM+cm1agmRRhrMRgsPLFT8APKhrSHCxNs4qIuKqbciDU/Jhx+rmR72w
uoSoixA0QUW57XpUuqY6/GR3zWfiA6FRD+6fJa1vVrf8jgs7YdlSWZTABumwA6YtE3+ZE5geyz2y
mVUUemNnHYUgk9baGFhOJe+y2C3UEWiTOapYe2+Ne4Foc/MwHwN0MW79NzOugwueoFxOU9p2JBZj
eGisJiGGuxPvts0Ar4MTATrCdSG70GrIWkyKnL3cdg9DiHZoOIK7TtQTOdx2wjUq4J/9w1X0P7bW
TS7qerIzwoGkwayyE7EzHpktLSNbeRzZi5fFXTN6r04wGxEUnKZTgTw+Qg1gj2py8zgAU42HPkBs
0A6+dhijQhjzGwfyzq4A+TkvIIUFPYGk5kEXe73Tpn6IFOv28kHKh7/2TZC/MLvynxlS4vj/CyMt
zVK++MIK7sncqRPgu59dCADHUCRd1Oo8dqJ1awOf1YtkLIvveIuqZ9537LVykaEGYC6NmeENh5F4
M4sF98a7Pmx/ViEAuGqS1hMaRyoeIHL2OnggNumMoUhwIHjc9zx0Ed/99jCZPYvtPNMRfhT4QmTV
gczAqY+jUiXgGXMRV9RG6usq9+j2nQ9KJffvHJoaMdhmgmRRXzy6tfErm6m+KwvbSKxaqXNpD9Oh
zprus2BTkcyZSQFr9ov8AVqkDhCltn80RQ25eNH1L5Zu8wMSkx/1YNawykfwQcJJIt4NLHHHWryz
QsN9P7eumbDQJKCUkzaq+Bwd26jjvhsNgvxUweRHduWzpLSA0PV9BNbRd78MIVriY2XqeJrGT0aX
DWdDo+xilqK5I0yIUzlI6oKbxXDxFwQqjxxqA0epwdmoNGjUMUEFugAUPU+uU6iHvM1AbBUgzW9s
q/0IqUtxsPBMvgPQaUozECsfWhZOh1IyULAzKX7ktvW96112Du0ijydpkINCMSYhc8UiSRg90oma
SdvUddKUHFOMk1s+NkAVpBSr/CpFqc+ypFClq01gMdrJGKOK00+e05t3ZoUfgEGiu0DXQ0INKzwI
WoevkNAq8b91rjq1YnohQcaSjHR+lLXVfCfAivZVdZBMoa1vnxs51Q940OSffTCUx3j3lck8j3gB
dYaJy1HPmANwhhfA+ZovwOuGDnSDjCACRlQeerCpRgrF7bRBlTotzBZCVFAWeRGh375Tk3YiNGOt
R2SKHr6Fr39mFvNOQLW77/Kc9l/BiOjHyPEfTa6Du0EqFTVBIA+AZXpR4ZEfVQX6tMqpnjrIlXwp
qtaKRM/H58zVY6yb8LkhvH/URfvXkIm6j5Ua9J01uPpgzjlm6OEC0HYDK6e2PlngdL0DQ1sIWo3x
L1Mw55hxAeHwUgP7OUyQOmD+lD90+fDFnGYHA8EkjDCEI/AGNL37PLP+Aqbax/fuF4U2qj4S/Dd1
ZfhhzubhOI4h+26B3RWsjnJ6av1+iuepdsE2p8S58LziO5oXUD4AMXuChpQZl1BfcSLOZn4HKvAS
3eRwjl2fDhj7nocYTo12NnorJw2e5G8adZEHNw/sROfNX31gfej8kR4n3OoCy2xAYaEFX1xiiGq4
7KOUnXOH4XgDqQXiaZFrfrDcCdhgw2jl05C7ZhSE/SvY/Sd8ejmcfIDKI4uj55iDyDHuiSeT2dGf
274gkQz4L94BjRHRyTefQRySP/RFzlsg+Kh6lxHloenRmdEs5+mHNvtPohrKZJzV333QGL9GYEST
wmh4QmyMkdg17rWyHfKjNJ0CYqAkOA6MDhFFjepUW5X3lI2z/JQ1c5Uw6IoielkGeGWA/qJlbAZZ
9sLBJHIeFTPGuLczUkeFz3lcj6UPaVNtftaByaO25CxyA2Unvet1j2Wrx3e5HrPEJX59D4gihKpG
MSVGbYHNJrOb56LseYJ2Jo08n2KcjFj62GruRKJobOiz5iy4B4mm4HGJquRXePsvjVg1RH4gRcIK
h8UNkqB4avwiYSPvjbibNNCNRUXjGZXZZEYuGgdQnIMqojO/5pZ07n0+sBMoXcdoysLxWNoBPzpT
ZT2I1uzPven4MdOG/w71ffXcj+C2tYfRS1ykIS9Nk00fxjGz7oQz0djwXeNYlQUHE3pFo86FpljT
m/ogMBD+2lpFn9BAl8e+J/JuzkaNb6bzFyoxAp/ZjL4UI3C1M7gJ76BwBz6F0m6SbnEsjnf0SQ58
Ptde4T7MITTCJaH4fgrI85G5feq0A65Vw2MxYjDooqDHEwON4aY89/tn3U/Dd5H53Z3fl35sWo37
wF1HvZoNcxPF/SEuJ2HFtu3JAxjjp5g0WiTZYAfQvSqsz6AjMt95HjfjEUjoz+ghtLEh/D7OFOsf
OrB7nzGPYd1nopl/jKFZHENwBaa0rcR7Mk3ms1MCYuPymobRwBm0KDGXnRiWOR9YoKd3Ay7TJAxK
E9dzxSFS6CqETgimYd7FjRwlvpWke6I9yE2o4xinDEMiUdZliCtjX0dlS8jrhGdzbLZtfgJRqTzT
AWqpzjiyA3AwuBI90t63FfiPMUMIFIHENiveQwzUy/9ugN06ELfPk0BYzRendPMvDkaJo7KXY5JX
E3kVQ2491o5hHzqG64R2dfvgDCQ71l7npQ4z/Y8StIjp5Nlu5Lpdca5wZx4ML/i7APfsI5ihWIz2
JYkhOYOhLtm8D/EOTZqwRDMnsFjSV03xCqRyd/I6YT35wwi0qnazhw7PiGiooO0mGsNOW8L9NEfe
BzoM52mae/46OYYVoXtKvoZljlTGY9mhKhtMoFpleCAFG8/CRVwTkLc7WCqHzrY7o3TOK+PBlo1x
71UWLGpDHDxV/ERdaEIm0bcR4Z34pXRpJV2pEJuYVRwx2ME/V+2gjzNOCyAFdnYA/5afuKKw4srt
3L8JBekPOjH4pqHh/wIquDuNDVQbe9qrgzWp8EQmqP1ow6KPKPZBzKKW1TtRVx9D8IEmfoVaDUXd
+J5hVOqAxLEo49ow/Hg2geeV0yCiUNQiUXquH9CPyM9TOJoHreRPbFZz5GiFHITU4lWaAnSjPSbs
+7E1IH+D2dXXjg8YHKQY0aXWPB1yw7M+OPCNU9t3NAktCKdafWPFytDOC4xVx5bhqq/tWUXInM1v
A56yB2Lz+qzdQiR+J4DfcagsI98t5AnU1/lhbE1cFCOSDSD2sqNlj81dGeSAetTd+4YMiEplvejw
+Pw418zDvJcq2wh6T+Y74dGPrTWgSVW5zicAHsmpN+zveca/5QMtj43m/cEpZn0/TnOH9wO4LZBY
e0mZ848GQzweSEXfUc7qCDIe3j0492ky+AFP2IJEZoHTJaIU5DGomfrB7O5bUFATwdS1Pzj2iAsa
lAAQ+wBZyFQZ9RlD3D9bAPdOPqvqp8DHwWmkS9N8kOUTAWrqOTQoPeKCMA4jOu8JAQtJ7PcVSRwK
CiRJTXLvGkH/dSfPf5vlQ+kCKEVgBoFTXHeJXPAJdrQQ2RnUlzEDqpThKeGwv29b2XjCoDO+gGgw
TeK9mUSe3NnnbdDJ1M66NAx8UFkBaE3GB2F+tro9utDNlwsIUzD9gPmVN2h9CGoAUz544RkzmXEO
3Wz3XU8+2vNOs3IpCKwfSJjnWIhjXRQp1hUSIRb0Xgs0tTPLo571h6ri72/v29Z7F/hH9HchL4S3
2Lq+5wc9ne2qSkFch+nMOTboiwrI8baVrf0CAdLC4gFGwTfQ0dzjA65KSKwr/Q064IkT3A9QPa+y
P6uL/n5RX9hZv6hzhxaTLnSVToEHvvmwMBLwg7pOZIlqfDF7u95x7s2FoUyO7g/K5G94V3rD8WVh
uCAvz8qE97hXLLyajGRgn/7DDgZoj6Pbie7DuvfQDKFCQxkqUCJoI0k5YM1+hIfVafa7nRLI5pqA
V8V3wugU5savqwEO8GF5WPRuSnwIZELtJ6Va0rid2DnflSHbdHH0r4HZQbMBhflrY0hdBR6jYLBs
fDwZCwLGwr2a/Fad0Qlxv2HUEbPHb2qpHHo041xNZ89kQ3mae4MVie7xe6Kw8FuGgBSy9mhDAg5t
6wZcPjuFno01AvoGnHFgb4F3pMcZKh0gV4Ik50yOtqW75qHEL9hr2m0dZijU+Ph2iIX4dNebWc2+
YFnLyjs9zBjqbA2Rv7dr5ujIa4qW7BVwNqKTi9YSsOfhIoi48hOXF7wkxogbxupUJFsHaU3IvxNH
9zuWtjxysQJokoudXLNZhEY2IcvGsWYk+AD+jFcDpeo+o8iQ9zpSm0W5S1vLx7wonhaj04JZqG/S
FpyMQOOqMMa0YPBUgEXmoEEO8jgH9vKkadFzBH70cTTyIhLQe94J/psfE/CGZZDAQQdmqdtf/BAI
QpXKMjhLa0PHtkvP3ew8AaC1gwHYOh2gCPn/ZtYU28MsGquiyjhno/dMdXnPh+prFwzJXNKzVzcv
RhDuBJitlWF4HWxDCNiLVu31ykrMaBsNCk7pXOq4k/IgzebRAqfU7ZC5kRJgdgs4VkwOEmBkVqGl
MHqFMBbQlNbB/Mppb59qDQIBy0ASDMzMcAoAddup8W8aXdwUD2Tg6NaAAwIIPF6VTZ5m2q4jzA4/
O+gitZ75EC5MqbLBdPztZW56LM7E/5pc9aqob6O2BZ6qNDceOlOkeTfGlYBMQndPMicBtzPE5Hls
LLwHc7OzyVtH89L4Kggo5gvCeoOkedAOyaiGnyAwzxMRUo1Kouscbi92I5Si2AbPWZgIMF2zOhQU
OBHQz5Y15q3zQ2jkn5G+7rSltlf0vybWSiEoeXQ6VOiHlfaMrpT1MCxXrSrMWAb1x9vLWX7uOsG7
WE64anOSvvFJXQdW6rEHiNYr2ccN+NiNAQDb6pNpVbHhsNNtm1unDwARJCLAbAGXtvpirJkFJqJA
2+966h6gPzPOrbJKhoZ6O76xZ2kVSrnMzMFCcSKVyJLlBL4eI3IwfHh7PVsuEaJT+rt5uXRTrqOJ
A8JybpcZMFPoWVbZfIAO4vG2ic2FXJhYXOYiFAdU1X0dQsRBgXUDXCB9hnqgO+bZqZJ02ut9bzng
5YJWcWsmNVq9eJ+mpqnQjGUn8NtNUQVytFnor7dXthWuLm0tt8PFypoArQ3lQoMESGcvsgzFkrZo
6HFmc/boVBU556aUO36x+cUWyUrgIpGtv+mxDRbUplUl00qECZi2PoQ4bbfX9YalGgACf2FmANEX
cPm4Bq4XhpI4eFCowdNMouhtHQzSoa/7yUVtDlrCvsMii+Uo5e12tfD3rk70ld3Vhjq+MCnJpioV
o2UnKhDorwxzkNh2kO04/oZXXpkKr5eo7cGzhGoxEW73Xjyj8JwI36if23IK9x68G34CCMiCuFom
R8G8dG2rRaGH9yWG/QtUzMs6jzpk66hsOvUv4Z1uf7sN/7+ytdrCscIIZU3Bh11Y/sHsUPTO6LfA
RvcttP+6bWpzCxcVHOTLeGKvQUFjh5Z86HdBSsAj9aX2y4VSUgUodkH/4/ttW1vLAi8gpObw2gGe
bhV3c7uonMILWOo1LzT0I+I9yNlPGOpS/zdDq7ALpLaVm/3on+uqT7i6C6cwdvTzOP26bWdr8y4X
tPz5ZewAS82Q2+i/ugJla5fx6n3T1EPMasyG3jb1htZnOc4gLwPDNabLIO2wsmViGMsZ+spLsypT
x04M41PXTu1ZVSF/14DqDy0yu7NeOHzXAvpPVKe+K0ozBplV+SJKAF9iwmr7UFVt8LEeGwOwRM+Z
XhyFmasws7tHED7siRtunZrLX726N4hhjhBTRqOgBzgxRx8mNz9Uqj67Yeqho3N7jzb962KLVkfU
5gxzfp0fnkXR36NMeRfq8AyNz0Tm/+GGuvoaqxNaGWhplkAdnjFAC76sz4P8y5qgbzbtvE22PAzl
9AV7jcLlG30mZwQD8Jwr9wxmufPgmA9mOJ5C0u1MFm59pkszq8/kZZO2WgOKBhaK1gpqUM5nyMkm
Br/D6yW5/ZU27j480H+TTsCN39Cmu9noFLXA5Z4rkvjzeG+pPWaL9aTWUgXD9DtejWByAyfROqr5
DImfac5Dao7s6EB3qqj10S/vMWwaZaU6NrQ/UGK8K2oEhvDgcDMRw53Jv4SQV7693C2nxEwRxiiB
Y1twy9cxIicTB7O6JOfAkpGvX7rRTSzvA0aXdwxt7SvmH0AUudBIg2T92hB1KwqZdOgbtcz7nDl1
3FTdn4FV/9lWvFpR6YOEwhvGkMIF+sgwKpYOpcSojx8ZM+j9IfN9e8u2nB4FCLxbA1Dr47/XKwG2
OAgg+K5Sp1KHeeAoSQ2JLve0azbNoHa9kJJAsWT9UM01y/ywJNgw4t83KnwwJDuCJu10ezWbDnBh
xr5eDSk80C1YoNZ3iu6TVc3JoLgJuTfzNNNqj018iTvr5AsQJjBMgOUI/e6VE1iqQU3Kc8o01wAQ
CAyljK5aJFWzv6XCO0cWp2Cy96iCtnYSJVlMLi3lbUxIXi+xFQ547HqM79JWv0xUvBsgKgHm3C+3
d3LTDMhIbdQz8Hxbj2JpUYIVwetL7KQJKjUraWqCIZ+9WtuemVUwbLMx1xUc4zwXXdR0Y2QC7I66
+s553TOz8nJFuN0HRCC0+2VE848+On119/E/bBmiYQA6BLw11iU0admlp4ZiTE0gL4FlzQKauJM/
v2BWd94J7MsPXvseCD8wC4VRufBNIduuPSjBtngwhZP3wW5Bs9Pmscn6Y2/oI2rt/yFK4PUEemKU
BsmbovYM0t1eg4UzLXl4qibriEHNmFR76ilbYRUbt8wGYRwAFZdr33aRnXLVN+xOhTUoOwlQPWGC
UddM76xnK07gr1/KLhD6eMM8GkB7BzO1lN/50LuFHh6YEEB7iK6D9lDRktjH266xZQ+TQeDzwb/o
caz8bzbK2hrKsEv9XBX3yg9pDDUaoGjG7pd02p1BVGvP3Cpjck2lGB84vYPWrSVPJfrj33lV8Od2
8jE4bA+ksZ4qL5x+9qbqvjJPi3ej9or7wmxq/DngRQ1YK0dQxokeGSyVrP5BIPzk75zL38+QtR+D
qm6RP8WI6dvHeVhMTj525V3OLVQwq8qEEJJupkZEViOBnWwARPhL1dz8QW0gWdBk1QATmS796Tv1
/BNABzSpGaCOfyoWhoOM4VeU/xdWNnSUV+/dIDcgB+OitDpU9nsbyObJkYj0dMcztlweyHDAwmEF
aeHaM3xLOQ2I70Dy2xx9zzjjrbBTndi6p3DjYhaFYJIe2ufXp2pyaoiAcBC4dkhw3w1oILgRpJmy
7JxNffuopvE4T8SPgOapqp3lbQVeDF4jTDnLqPc6Jnp5ZcwG7esUPc2kDuihscf3jnROt8/XVji8
MLNuK4SEAn7nSLCLtvyhysqDI/pTUdNUz9WrUY87O7p8+7XXopSJf5ZJBqiTXe8oBCvw/qns6Szb
JmpFC4BikRilFQO+CT41FpFwjL3Z+nR7lZtlpgu764Yz4CuEZFAXBJkdp18VKehjl0F4o1I9XviZ
LB65dNuo9QmNXECinoFltP66/SM2v+i/a//dH7h4h4dAhIZSQlexzSFsXXaHGqI/Ovt128qWzxI8
wdDVWKaZ192+hjmY1jRGmTrBd6K/SQdz7l8xUxzp/JiD4+r/Zm05pBdrAlpMh2jLAp+m3WNVPVfe
nDRTjz7bAbT9mHT/82YbLrl/V7fs8YU98Nq0Y9PaOvUlfQKlw9nWTdL4/0GF/MrMck1cmDGQ8xIt
+wmSueYjqvwvIfW/52z+2Htg7/qzLQRPDoqKmB4CxyomoLzVleM0mBYMgBQEItE0nlsgyY9zb1kH
a7BzwI5c/0xZ3aAL4Ns7IWZZxeVhXCyDbxVnEQXDhaX9epVeFzaOMpGpBpAS8vSxmj5BpiWy93pP
60i9trNyEg0guGmBMTLlHDDeDujcSuykJZa7t5iVZ/SD0hXe6fQOnWBxbzFH5InRgrmcUQUZlgE3
87scrUYvafOx96KuHscEo5P8tarCPs0Gp3nxGsevYsUrs4l5aILFow3Vi1D/j7Mza44aCbbwL1KE
9uVVvbdtsAEzZl4UMMOU9n3/9feTuffSVitaYSbmDYJsVWVV5XLyHGNS4pW771VgMSsvS6mcuyCz
7Mc4iftNptjWfT0M1Vc7C5kFD6I2fGoRPvfdQorsL0PQ1J+KKGmPozkMpzhPYt0t0GEHvuxH7c/O
i7NP9mg7Z08K430r55O+oBGMLX/LV74iGI/AMeFp9KNUu+Q/RU7SOzVPNHUDCz7dwqSXa3Qq+Bdc
VU/lO3los2gzyNawoSkQQjgxOPXeD0Oz2BqtVbS7WGi8amaj5DYANhLPLdMbfreVkPpLYTOdZiUQ
cheOW0RNSNo5RgE02rkfbgQUjy+VkFCEkdCyfMlsQKQQJwWgguEC9Vzb77qvArKbwNXqvLgPvNHv
+buNlhDZR9JnYDqQTmZVKX+2Sy8rNiUa5oHrh0Pxo04a9WtQCedTkqrpTwdO+59dWen6RgSlQwes
ThVYgoQtbSFeLlExV5qs3SieNHwYk1z7CFn18FCWdstUWlzD9m5KhZEeyzI1kmOAGIFNjXVMFPIL
2yxcE5JNIOxJXXcbmFBKiYazF1RuA6O/fRizTHxURDoqh8EBoe/GqaLlZFpD/l/X1d33tpD1pz7U
fTSMI/OpFrH3JdTH+m+7M5wDk9mevrETHYZYPk6GdD5W5J/20JZc/uCW/3V64X1rmCB/8ADX0BVW
spMFZ7yy1/MxG+6CXOqeS9HhaXbsmWdFCCrS6mj4Zz8BgugWfRH7e+T9BmMnj6zpVup14jqF+pW+
k0oUkCFRznymL0XZfm5H2NJXnvT5gzOdbnhAHBB2wHbA2r29RbSgifURjtYzETMDHoVRBKciy38k
PhTKBoDh/egn/jFjfuaf2zfnPHZ5tUylnkl+08H6LKGHMjwES297pzDQrF3fBQwh6Un9ASCGs2lE
q3KU5TU69vkr/mqUixrlIJBkVEzefm5mySW8uCkKXgy0D8zz51YHA+gaCefit/02Mw9YaJhNooEl
AYtvVnuYdoPvlD6jfaqiCRrJCTP7oay8s447+7Z5hFLV6SiNSUeEkj8Y8JU30tdI1CuvjqouPDug
TP9vBV8pli8e10Cy2jpXCu80ap34XHqKqDbV0BjPveZBYe71Uh+6dcdg33bsEcnddJ2TiS35esKN
KhT7B0s/fulsVfyn28J7CGES/dgEOWMgXtHK8S4rUsqnIjGy1nYNP5e/eqWImESU9Hh32wcX3AH4
CO+oBjKHMuD0LF18jGeaCLTYNaUsuX8yAoX5L9j1kkB9J3UZhWJYOS4MzY6ZEGEeFjC5nOwhgjXG
KYwuc5Pc48iViWN9TbMwtLfv/jio+X/v1DxAAHDUjCrc740p7eRB2ZJwkjL2K2u47OuQe0LLoKjq
fLLZr2W7Tsp+qh/k207+XoOWlKtt7SeHZDW0WzQGpILsFKw3dYW3G8bEei8VMvyU5WhM+pRauMtC
vf7KPZZvLU2Q22mF8+kPFhLAtwYzE3VBc/KiCy/hLfRswaz6ySsT9VjU8FRC0apuTauRVvZsKdia
GKxhB+clpj791pSMvA0SMJOOilreF2N+aLrx8Cdf89vELGLt2obiA5PDJxNm+ccmMzJmLaXuwJRC
tOIai18DVmQqANH7nWfBPi35gSiVWn7Q7tVUf4KoaKWrdJUbTrceWl+v+luUBOf1CmqnjONVVXj2
8iIct0Evj8VGpZWubJqw86ferK8zz2LYgzhJdhfd116fZEjWJ/EKpmnhNqErQllNBqjJGNnsRTP1
vsiTdhxPRpNpDHGo46MUED2gOyitPNuLprizkKYj97iSwOsTRyk6PbBPml7Rh4yN+BxUzCAWyZC/
3PaXhdBcg1sF8Q1Y5K6ByqndwtrVJ9EJuSCXScNA9J/ScMoO1+Q1F2KRN5Ymd7o4Z1ZpVH4IOOCo
mclTStNE94JgYzlidFVGeieZoE5bI4FZ8NE3RmeHW2vtXmmFFZzBS2Yfa7v2vkJpmR9vL+LCvfXG
yuyh8T1KoZUxUu7yn7P2h6U6Gz8PtmU7bLs1Vou1DZvfIZbHuIuv2kd4gTZBbLnD0LtT1dULnJXs
d/GzONiT1N9rAfvtjplyQE6ftuJcAB3YwHYauKrn5bsgT+Vtmo/fU1sqV5LFBdeH8v63zSlAufCS
2B8ZbrUAXsj2+GHI2mPpj/tKDlZqFYvOCHEcTU5VBn49ixT7Mc9pX+T9iYnw4fPYBAw8MxPjf0OZ
CPZRiUzqY4OybrSxzSYNdn/gL7+tz8msm1qO9cxDvrNVvb/6xvFdkNEbNbU+K/X40GXNCpnFos8g
uwRAB0IGXvK3i9poZTEUNnDF0XG+QAH9bRTiGb+5Nyzv/e+PRmeNFxyXoQE7W9g8ruPeEpV2QnJ4
l8rqOemlTW6tQQAW9++3mTnAdFKYRtzZz05j8CySH2ZtMaj1pbXuKDhvyGpXTsLiNXJhbnb3l0rX
xUWQ9qdIGmt4PRE6Q1J3TWdn8bzpjCATbC00+u28CHKwuSnS2cZBIQ8Pk+curg5jP7ph9f22Dy5+
EvxA9EFB95nzjmsWeD1kTpS2qHZAfO+8oCH0720TS9nEpM9tQ45HTflKQVNUhIi95MTnRumYzS4D
lA1BAUf5v6YaJX/JMWS2jPjq+XM7ND58XHqUtps8CmybcTCYITbMSdr9vRXnjdj5xZCpWyZrEu8R
YkShu9RLpiF7xUugF9I8xpUC8lyTQdl0otSlaPfj9hctuh3AE15lBnsgCXt7kIDDR7HSV91JIi9q
zX99CimK3W+s5rviOW6nrcAlFjeJQBjdDEIgeodv7ZW9ASg9icSJKf36vutLawvLxdpwz+Kd6xCU
TtIcdP5nj2TUCTmVvNI+Bpp015Rt61ZJ+lAH6pfbqzf92llN802aNLMjGWADhd6j42QLyN8CvXhq
0IPc6lJdbh25l+87tS531oAiXJkq0em2+cXjRX8UpZOJlW0OCvHHIrN8ufRPIo3TXe9oyX5Ia+1l
kJv+0av0EYBNnKyEBotre2F08qiL90xvu160EsAGOAeNe4Vo9Umrcrs8mlqT+ys1gkX3vDA2cxet
JdLLysFB8hc2Dabr5UkhUqvPTijXWytUlEMRJ4TLsamvmF58Yn6btuW335lBy5kmIXTvmbUPwtjt
lbOhHOpyjcJozc78Jvb9huGIPjwHRF0R4Irkb5hY8q+j0zafi1paucIWt+/iwE8+dbF99jA6lR04
9ilOamNHc9lk4DlBuzNY5T9fMzXzlAZwsB7VXkzF/ydsDq6SUhyGROn2IVhykctSxcxKEVjKEBiS
fZTSip7agJBBqu9azX7U5HxjhcM3Cp0rMcHSLQYT4yuyYwJ9zc792KBao6N6D8cswP9CP/hKvHJR
LrnFpYnpzy/2SRfU6EsBQwQN+UeIjzdaYp0UZK9K/51yE/9b7GGiDIZ0eKrnRcYmD2rYCWPz5AVq
K7thLZffDGko9rc3askdwIsYBkaoXc1xWBnVZVVNmBvgJXqgWfKPpXePdty+v047ieP+v5nZwlXw
LXiR33qQvZsFNIjyz8DSvxrw2aAY1W20Wl1DjSx64IXF2ZHSUsv0hAfPcVDHAZ00Iz2VYR/ddU0B
x5Ivxv8EccCEHs/+4I6ChxHAKRR9cHnMwuC86+uoivzgbHgDhDSj3W4nhqm/sjKFEELWn2/v4KLb
X5ib/vzCJwnjO+gXi+Kk5Mo/deLciSxaCeyX1/L3F81Olhx1TSX0AlE/PL7YVv6XsjT3Y/pX4Bvb
Na61xecbGUZ6LeAaWL+336OLpGU6N3FOfVUgBBtu5FA5e/7ziHqvKJ/CynHhnFvJB5cebUAe/290
5p+FDrUQiLDmiKDbs97n9EDjwgJ5nqSxl7sG7GaoDqF9/AcR/6XdmZc28GrltCS1kxO3+0xJn2Qx
rOSgyyf896fNruJJ3zjUYgdkuzk4jPOr5S4vwVxqhWpsb7viFZz5tUJN5cqAohpg2Jylmjyg0+M+
iE5tb0if4i5FMbbVMjcLnH7TscSbuqpR7R1pmRrVoTXo6km9Jo6R2Ve7vq+rTa770KDHWbKm/zpt
4ZuwEKFER1bB04DUxbFmUUtR+iJL2mw4+aK8kwyw1nafbI3c+BA38cpTdOVOky1lkg8ETQ1AaxY+
0Aut00En1JUhAnELq2oIRpmsq+H12Yi81nb6aJufb6/+1UZPRsmyuMSNCfg8M+qh4xDajpCOokdE
yw21LPkW0y7VNnmuB9qK514dUzTqKeiZiH1i8Qqw2QwokABZGlAB+AAbHzdb5aq9/EVY9s5LHvSk
OMrpeLz9iQt7SOIApIUaLXf7vIgON6kf0fTwjoTe+kaxvehYV85L1TUPnW083TZ2dbHyheCEQdaR
WBLNz9ezi8jNoGk6aVmQw9WUDjHMR0DM3t3XwdC0jMhbcmpAOL698ZQ4TLOx7a2jhPDd0OxzL98k
huWW/cvtL1pavkljeULMQaY6ry37pdbZeuclp74cT7oifQplgABK/zTQArltakkl1dZgd+EETBCk
eZNFRjStcNI4OvWjtm2VbJ87BcRzEBOnY3sHBeRjl2ufs1TbGlZ43yLfKrxUXrnWF44ETggrL21p
/GXOjM5TXPrmOAnh0Pe7GywlocIxyB/aOvx++3sXjgN1KNZ0gi7w/swu8rpoG3jII8I1O6v2it3V
Xyx4q/5OOj0/MrwWftRVyVfdVvbCDBmeKlvDYS19K4xuE5oHsKw+x/8yThV5JUyYkJQ5T20+fitK
9dBJynufE7SpOBYwiqExYl8plLVdDaA6aqHoENVRH6RHPzWhmNLvb6/nwg2KGYiuQJAyLj9fT4kr
xXAGw0QJ684SYpNF/Ummy9REn1J/2N82trR5PAhAZQCrKlQu3x7AMhuawvZH+eS1fc5wVFjVhzgs
X9TO/F474sULjH3Tj19RmCj+uW16cdc4IDYATyov86Slc0YTtkBKL6EAvZLumiI4S4W3cg6WVpNj
j+4HQFLoP2Y3TDYYFY2PEhUq3AQS0iJzAyrr2zrOgt0gOm9H98JauQKWVhUGAKaRYXZAqWh2JBw9
HUIk7tBvMRtYA2kaK2dIWkE+kcPFoQtL2fjg28nwHGZ5N7p9mzffbq/uwhWOEvWkBsuA8TXvSVuP
bcjaD0jIJNp9WbTFx1bEwYr7XIXHHAlclWUl5dVR6HjrPiMkndQlW+loWel/wIsOTug9qFl01Ntw
l2j6h0EyVtZ2yW0Ayk70CkR2V/XvCpYKEgtAkEUCTYaaC4vp7yjalbQDTrfXcC4vweFjCaHjh5YH
GQvao28/L7QCoVZSGZ4lKaj/YWJG+oKAKYzqPWaNfaSVsXKs++azWQX7osvaAyQsPmrfRmZ/soy8
hHxT7x6GPl5LFRbc2iG+gtbGopN/5dalLTdKAYvUqWcaMJaeiiDay7B7lt6/mrQ2H7fkS1M0B6jM
eR1bersMphwFBSyIyslGumlstROv7Ht7v6w0JxRlaSJU62oSvoubwbFhw0Qk3amOAWrtH5iMsj60
fgYH5u1tXfKgV59l8aBbmCM/kzSo4ZzTvCPl+Q3HA/5I59gCsvkTM4zG4afcPvOrFU5+bzBIrlCZ
Lp4qsIA2mTezNn9ghl15BccoXKezuwYNyAIpXcM+IhwYbsIEBZTIruW92nnv1Nl6PQ7UrzV6GXDY
XQ0d2LUZVJBFw8ITK/vKyDEZwo+8JuG7sD+MdYBpo7/Fizuv/1SlYsRdPvGjGRVi5xlc9JXsa27b
geq7vUfq0jm6sDVHmoWDVNqqLwHHimzrIaShoSEKVUnFpgjN7LlvDPW/kYpUu4VgNn5RoIj8mnuq
BbNpqit7DzLID1FYQHYuvCaSNoof5eamsNvaBJmk5+G+ijKv+6rGQfszhp21gA9NifUDc93JuUsi
E1BAFDGh0uVN/KFDmiaCtjSq1ya/lhaV0ZRJFZk5oivEQ5H6XekZfXeSlY5mgGKPRGdDVEaGC9i2
6lfSlaV15VFgeImOKA/v7Oa042y05S73TrrnMZoTJkN/J8nGI8MmFQMrfZbe2fr4BxEaLAmkzkwf
ApuZ54FSOyiIaUqoWqMyVlq+2wKDrLyn205zxWXEs0DDCNosdNOYp5y3YJusMIXJRMqpSbpkB2+p
uLeUQt5UjrDvLAfbdVQYu1QY8sbz4Pr0Rqve6LWxBndaWmU6wQxAEUMxTjoLbsaMieImUg1oNV9q
8cODDxhV26rZ2eNKX27JfXhYITOivHyth6imcJt6Ucar28C+6ilT12NrgRW+vbQLaRo3mMo8OKic
hXZc6dhQikbh2Q9CE2XHMtu0RbkBONdutDSwVrLChYcNTTKmtUwkhCDDnN2dBrNhciWnzklWy/ZD
2efqN3mI85UgaWntmMcmzoUegDbN7Cz4lBLCaOwYq0NH4eilQw2jtQTtb1vqf2Jqmi6yeUav5+I8
Ekyfkld4VoWmb/XRME5B66sbJkyVlcroku9R5vo1uEFwNAv9KqPszUk6lsA2jfdxLp7UPIWdJ8rk
UyyLDNahMV2JEhZtktFSM2CACpd/G4j0fpMpRiPDeqUN/8Rh8+TX7R5l4Mc+NR5LRV9xj2twHG1h
mawIQhlCzath+sGTiFRqzTg2nTgVuTgGdrGr1WCbQt0PN9AGLP6LLbKPkqS++yQweDCN9uE4NiWS
2fKGWQzTo5N7R4cAT8ZlGhFsO/Epi99fKcCSxZzdNGlK9WjmnuOAWqBWjv7JqJxnxQseAst64W//
9d6jbYLJpMYzSTw7V8FD5mR6VtY2nBLygzV0G0X3Dw26RH02rGAar5MSE8gFbLQUBCkKzr0kH/Io
lUURn3wncjXJ2qRR5/rJzzQ/oI3mVvUand5CxQeLoAgwx1N31ffwEosq4zD45Al2+08Kb+Bzkw0y
Mihpk/5M1LCs3crq1McOuql/o6ENH9JMoWfRxbQIu7BdeaGu7zXgDJxJAmqDSsW8hMDQaNQ4xgDb
mDluUFR5iVTYwd+/n2ykatLt4c2d351EZFmR1UZObyk4x5l6kEbY7ytDOdvWe+euCTmZ0TKmeB36
DCZe3557STETEcQmI0mhHO8RLPgvywv1Qxu2UMxy7t8dUlO+/lU5myDL86qkWmoovdKgOGXRcKq9
YO+V1h7d6ZXSxNIuQX1CtZxCzxRUv/2qsRGOUbWRcxzLYDi0Vpvswpy37/Y+Tcf3bfH/dRJ5SmDZ
rGu6CccA4VT2VD2tz4HSuKC4GuR7bOVnKX12imcQ9SuesXT+CDUZEaFiPYlxv/0uKN1lT+TUPyVr
cKvxe1J+RzLUTe1obyZHqXunDCBpCV+oQJ1gkTxygGaveBwrgZmW9OggKvyJXsBPOYj+Fnn0z+2F
XNquqaRD7AdPgzqvMnbQnCZDN1BCFujjhMYeIttPt01chz98CbKjUO9ACnpVOW58w6qrgQZglQ4u
nLUm0g+OnG5Rq1hx8euXFEsU/dBxpXLKKP3bPVKathFaa4TnrAulO2iSvH3fhmSMcVs5f/WV0D6G
hpatxXfGdSwE76+qTAVOrF69AkYsFx3M2x5KB7XSPmR+2kHeIaEid9/mRof4Tszt6BZeWshHI0hG
7ZBZSLP0vVe9RE3Q/4iHXv9hemX9gtAz12eotjAGZbD1V1tpDG2q6rDS2qgOmTXcpkls/qQ1hHZF
7ngJOh2AdTq0m4xjKvKqdxsrDnpUsMcYHZ8CIUFOxtDem0ajHwKJF+uRqremuOmgqU+h1Cb9Jk9S
FFVURvqgaU21LuADCuNZEUVoHQD9JeWeOVbp2Rzrsdl1SRJ+THrDDPZB64XWPhoz/ZPt+e2D0ga2
2IqhtyZlbCSrd1ndW18TOUwQVQom+vxUbbqPlpzV0UqVeeGQElyoUAdAi8wo1+zQ9JIWNUnJEzEG
yWZA6sPSsk1Ut67VIhQfarsBHOZt714Kp7BJM44jpAOSnTldVccRwh1Vf7IYpRxNZxMBIkTS5ogY
yD5sxp2ivfhSeiAOFyu2l/yO3J3yEqUFZnqmP7+ACih6GfVem9OWlBpz22U5qhOW0OCchWz79mcu
mjJ5d00iEOLjWTwVZkQIlTZBCsvmwQu1Q1G0e9xwJf5euI5odUJGDkiSEuC8fK7ovSSXZg9+m4bu
QZhxeCzKYe2NWriRJloCGEtVQipKB2/XbRgcc4wRXjwPIxzTnu+LoycxVqlBH3yy6LCv7NNCyZXM
j0wTNCuJ2VUfXc2txGlbJTqXI5O8GzMwtQe9MZ27UgI6JVWedQebbiXtLChRPiB6IX0a9FrVXU/R
EuYPALPmaQ1aI6MsvYKBut5Zpg5BDrMSFCPRony7GH4bZVnve4hQNqjLO+OTIsUHKqOn2w40ry+Q
ItrTON2U0E8Fhnl9YWjtrOvCxjsFphoOuzAr2wIerwKdF3dwcqd+JM3X/vaUPvxUOUGr7rV8LFM3
aICW9Wg1Or6y8l7MvO31JyG6Z9CmoSJuz68Ly4SyQjFS+UTCtNc9+aE3jefbnz17kq5MTDfWxRFt
Mx4/jQGuk1Sd5e7TIISrmzvP+dEgcXLb1Ozy+2VqKmebVM4J3GZHtBaovNA9kBAbEtt6vONaQpr5
VKTPYM325ZrU5SwE+2VuggxQlKL4Ng/HQ7+oEO0KrOPYG8EXkTjhfaT1zWOhSg5ickKKHoOiMg7C
ycxnv84ZZX//99JpZ8AQSB3x+uyyz62INlEv/JPaqRMDgFs3XyLtISmQ5crTQ+y83La3tJWAYGgG
T2ViSixvt1IqDcmSK82AvgXxJKv0TNdSQu3Oc7JxZ9fM/sdJZ67QF81O5+sqE3BybdBP5EqcfWTR
gK9R6WYeVfXAGPm2a86NsSY7sXQOkBMAM4iGOgntLLbVMx3VWzVST3VqHHI1e0rNtdLpmrfMzkGn
JtYg+4l31JGe+uZRH/hHGQ3tc0FlJYEqplA0N5NEsY8MYHwEJqtN4aWPZCKJGWUN6Vm4u95un8Z+
ReHoWEee8X1Ths+Fkv7BZl2amH7CxWEfs0T1u4BWQijyjazLNJ3ts1GKT7cdcfZ8/Tp5F18yu7GD
3iqtyumcY+NJ0Ucvr7SNaBObQfIy+0+o0VpracnxGVwkIZkmGa/QT75pD0omcZUkgQyKpdH+s6wO
jgTpDnKdz43mrFxkr1txkd39+sCpZIrfM/c698c6VfVA2BBhpUmVHiTHQMFIU9Jd4WTGqexspvRr
5V+bwiZHI0a/TrL2bZo0u8RqhwM07ubh9oov+Y4GVaOl0JU01XmqnkZt5FVx4xxlI/kY1cPfRlh/
uW1i6fa+NKG+9R05TVTRpIoBM3fxITbh6UBbVXEdwbR+5lXKdySr7C2cHP5K+XHxhqFDQUN9Ure5
wmeWGfQhgx+d896vTm0YAVGHLkQcO6gu1qBRSws5VTrhfWM1eXRnXzk4ehRGHYAvKAlKDX7gMfmD
vZqICCjfMApLJeKtCQ/4V52iYXsMM2mXRlQA83dWiV/9E8ZqetUABK6nX/XGgzZFMwcYAHd9+ZHU
p9lqTYSgbNJ+802nON72jaUtMkgrKeYzIXclRmWVduI1qTWiOd88hbCTFVWAxpKySl+7dEtfGppd
YHj3NF8vgjMjr0Jsc0dNHdUNnDjlwQt18VfieIazH1FGVw66maTDuWa0fkBMUq71TcIQvuxC5gQj
Cr2OwrVjKfG2del49zQkRHJqGRmCxs7O3VId6nZlneZ41V8bc7FQs5uxD8aRpr5sn/ykroydlIzN
sBl5pcmijbGSzo3p9d2mSDsEaWu5znuaWkamHDqjLw6KCQG/6yRSG7lNPwTQrRem9tVW5WAt8ly6
UqFJBbtjMyerzINuT461gROJ7LPVItkBE5GLuJ61kwsDBrPR/563gKNue9HS2aPzTNV9Sq6ueBeD
0GvTxozjc+j0U51HguGir4Kn21YWffXCyuyhjzxhxVTF/VMPC7JpiqOuC1Yz2v6JGYv/bEWleDo/
5aIsRm5ECRn5TD+Q6tcoQYvgc6zCpXvb1GLmApDj/2zN2+ltMNYqxM2gDqMh3slVPOx9WY63SRsb
O6vVoU1iSGoT9zBRaZkYz05Wyl8TMIMrEe/Sw3/5Q+a3p11CyuOjGNeNlDckfyel5xhVjCBYYwBa
2kVoHqdph0kabP4oUAfw0lYl7BzV4e+6otXvp38lpfLt9tIufZA1VXDBW0GZPX9XM7/z2yrIxRnm
qIRu0JjozjYzIjU41rWV6sx+gn9d2c+Fs0eFn3gaIaSpwDq7JDK7yU2rNLOTiuh40ZfbPHrQ5d6F
om4b1Suv69oXzp71zCT59LrWPyddO97puRlCNNlIxyiGT5Qamb7y+i3aY86UcUyNpsK8GgUWfQhR
DohPPFIPdph8zhlAA2F6lyTjOxH4r7etbb12LRVyh3lELUOD1WUgrI6R3EO1FX1KLON+oJXXWvI7
UTqvtiie0AHmyygfTJt6EVrraZH1Uharp6AvK/G9GFsz+cEzHN2rSDqv3GFLsRgNWVCxjCFfg5wa
CC0jbaIkrGVzIxpYCwwN4ZJuUxb5tunhk2x+3j4ISw8vJcspM4F366o4YgjEmH0RgFgdIZLTnhSK
uFV2L1TVBcBK4Bky4XHb5JKnUCgnCCPxgztndgzS0qnMFEb8U16Hnyiou5qd32e1tS9DZ+VdXjhx
MP3+NjX9lIvNK4Y4yrUWoXG69ntPfaLJ/dim4d04RB8Kea2vtrh7F9ZmrhL3zVC1Xh2fhW52x5oO
GzLmUem7ia0GHiruo72BpG449mb/4/aaLj2xjF0D9SBWQwRgtqZW0gtF45E4xalOM7T5GObtyoWy
YAIqXhN8DHnIRKH8di1jBq4LewQ97VvN3peyXV2spSILnmFTTaamokFycZUp64NneGkMOCAsv1Rm
5w4eDZvyayu8lUd8XjufTjUklRCrc1FRfZzH6rrfi4huL4Cq0Wu2ra9ZW7+VjKesSp+kCMKtChX6
jY3Y90H2lPCuGr01fZOlj+WFg+BCIZC76ipPDaVM68r0VFUDUENiMsSRK1WSStLN0QQ9boEx2932
kyWjFAp4gaibkaLMahEd0tK0nzX7WPb+dggSHXXe9EOspj+CIlpplS7agnSY/7k4r3oiBaLmTtFa
4UmT9HErAcoD0xfuCss5+94aL9Dk4LPMHQEJhSSZ3vZ1MyQeJbVxpFScbaeuj53vyfdU25O9Ug5i
5ZJeNgW/gUogDc/qLBiq4cEsPSL+U9mmCO8N+7xOdlGfHm5v1ZIZDZ53ghNChqv0uDLAy4zlKE6M
9Wz09qNVB1A4/PV+I1B+K4ZBgXECpL091IbkyUnJUNdZq616rzTS6JbA693BgoPoT0zh8IQIk63Z
suV5KTWpXAenNM5cNNW2CgxOkuhXjvbSspGFv/JwERnMhwWAh3nw+hb+yW6j56rWj4MVChdB8j+x
w7dwfVA9MeddhUofKqmyi/HUiN7VtO/mFMg5X/5gzX4bmdPGQNnpByxaexrtcZu30Ras6zFR8tNt
M0snFSwRmQYjfxR9pzW9eCZVNOrNwTBQhPM+WJGxlZ1oY6Harcrj7ralpd0h8qRTQHmNSsksexoZ
0Ohjq/fPnXCaY5SioAz5aHwkkViDES1+FIVrrjtG+ClevP2oZPTyNhlN/SRLsNu7Vj2a0qEtE0N2
i6GForgqQj9bObTTIzi/hginVIDw9CuhKHtrNKZfDbq/AgKp5fZnw8mLaBOqQXAMvLb+onQeVCxy
sZaeLVgFSqHRHqAXDD/U7FO9SO8zWwBah0L7o6PEP60xPWYlpMF6AeS7ECtfubiLF0urv/3K2hrN
OpKgyC+aBspdRS82bRl99/tY37zfX6jDcp4pVyBhNFvPUPJrzRl6ZvrYrJ1SdMGjLFfVhy4d5D84
a5YJ9axKYk/PdHY/mWXuJIkJ6VScPZSIopfFvwC6/8D/L43MsjI1kZKqBzlxSkfzLFL7R9YGB7Vd
o5Fb2qBLMzOH6EWWSZpXwF1XyHd1hikHDju5fF/T/DWKmmJCi2SFBs783qg4d1EzsdWlda8cFaNU
95aarhFYLHg3V5NJrg56lDml2cYUsMJEclgiJzSONXK6Q6pYbp5GCVdHZ1Drq2rxMhLOyytuvhgl
kvsBSmf6DAjktMwX92IBX4ZI1CA+V7Ec7YvBGt26q1/oWaHwyOz7fWlpw13ue+k+LLUfymD5K7iS
6SRd3SeosCAlTi8OlM/bXyA3Wq/UVZGcqZXX6g6QfmRsskSK3p8/MNJO/5CZUyZP5/lDF4a5R/0Y
OGk/bKWgdIHIrxzlhUwTEwzvAJoDRzkPNVA3FcwnD8HZkQBmHUUtZOseWuvwocil6hlUrfLC7Ege
uYopQQTU12mx8s4tFdTYz0lHGE3Ga5Q1Ir9yZ3d5cYpGbSfH8h0ztE9273+mI//VHPxtVRiKq4la
Y7i4OPplF6741IIzO6Q4TCsSbFEpmbmUZ47AmtBwO8owtW9jP/ddRR62Vhqdkkqa+KXW8HwLLvTG
4vROXjhxHdt+bbctW2vUB6NMdqCvV9LsheuGui6TwoB0GOadd+SpiHaZNnE8hon/0deHH40XbAar
f3r3YzDVrTUQ/gpMwvOyTxRERh1zxs5hEr6YWmE++UUnNoEs1kQIF3fpwtLsgROmhg5p0VCiSKSn
OigOMF4w8tqjOAlLspsr8YpnLm7ShcGZW2SOmfRxhaBxbfoUcCWmXJGjXim8LH7VRIxJcZXq5bx0
nenpqIY8QccMiUgy3PFzLWdfZc/4B2TjlypbGxZeiMCmIEGhdwnX0RVOYjCUVBdGlSGhPGwLu3OT
oHtKpWZXmWLlnlwovWCKuhltdjgW5jd1P/hhIvuWetKKMk4QKYgKaFobXf83tdTqo9ybQb2DfaHq
z1onS9HK3TYz/4tjiTuadAOOAD757RkLxshPFNg/TpZID1oqv5Ra+Mkcyg9BKJ1QqzhoBUq97zoN
v2yCiCPIZATgCoks9Egd9VaBGUt9rCCxkAyKyO2KkcUP46LkTCMbSCL/9sOGssvqJi8dBvo6IY5Z
KFs/gzz2alcK9HjcD2L0vhlj431T5KJfg8vN7pX//cTf1mdXV0guopfAkU+DL6JPCtjqk8ZI2iYM
0Ia4vZrzt/7K1nR4Lq5JlCxVI4oGcR5Dx/yo5kqzkQq/fPKUYdyErdNuOrjh442cts7OFtrPLO7X
as2zA3P1G6bduPgNepIPWQg3yUkJvQY2zeAlz2q3pK3ohEJf+eLZlfO/xhhnmAZDryUMg0ihV10H
ELLTQqr05r9xDN/59vyyMU3tA75DXGFeM1RUfyjLDtrTNpQeR9nY55p2vL1xix56YWK2ZlYZ+wbT
g/qx/x/OvmzJThxa9ouIYB5egT2wa7LLLk8vhEckJgkkhODrb+IT95wqNrEJd7i7H9rdJQtJa8yV
SRow+XnfAuI9WpF4gH89+pNx71nzXg9w89OB0QXlOw/ohXUpw5rnUHctBF37gKXI5+77ovtye1ub
Vx+IL4gLAt99lY3YCqlkU0hkI2X7GE3zcyvnMHZHd6equ/IJ/3NCAEUulD9oSa3HlWxQaXbSteml
qm3xtWWeToBX1GljjZjJ8sDpN0fFHmBwe3OgyVjwy2D5XZlL1oH8hlSmexazm4Z5/qnr9DmQ+cvt
b7i9t/9bxn77nJpiKghTnXMW+okaY1w5d4x/Uy4IuKI9GdLNLQFW4i5jugtg5+1a05Q3XLqkvPSD
kZ/QQeTndqTqIipUIG5va/P2vVpqdeORCdCAu12REdQcCx4+mAU//JclAIQCMwRc9/qACjS9qhnc
NlloWAvRxRmMMDsuc+twgGLBE0IZaAke334wTzqVKymH+pb5tQ+KuDC6lAcfx649TOrT7e1s2dVF
M3PBj4PiYl0TDFtV21Gu+6wK0TK3vUTJ52Z4Nzp0Z1Nbt2CZ5vcDTDwhI15tyimdCWxobQkSxP5z
i/4PLOyJdN1OtLN1A14tsy4L9n1EAIqB5m3plkfXqC/dKP8D9yBKStHCdAY+hHVCSG3lB6DqK7Lc
EsGxM5UuYiSPokutIZhBumhb/+XbvVpx5eyLHBAg1bsgP7HsKZbM1ocSqJlENFV+vH0fNo9pQQ8v
DEsLFP/t3eN2WWOaBqUejaKtTX96rkhkvstcteWaQGH+v8ssx/jKnYOtzeDz4Hpnn/WpGDqQjdHD
aLagN6tiGYjUi54aZty5Y39Xz/QOPYBDVzwPHQOfjh0X5CtUidLKfvkPu/cwob30FhDVrS6pTbu8
Knwwaecqr9PCmG0gkko/ze3qvwQ0YO35/0utFSEB5pvbgMk2s5yaJVMf3pctgJwV++qRPb2GzUcB
5CYWWx76ugiqujHyUSqHMgRt7jTv04G1/8EsojQIZixUsKMrDpIG3TmpAQjNysi5lODk5BhOun04
m3cG0AWUSIBWRCny7Z2REIsfW4uE5wY70JO/QPt0CpSWJ/NnRQKSjNF4ur3mcuCvikx/YwAMFv7v
mis/OVWVcgbPry+WGYKi2JwH1Ky9LsknezhWcsjTgGEGnvZOWnXQ17y9+qZxDhEfIiXFltepG68w
BdiC3ynzx/IHMfTvdmqjc+M0PkY1dkmINm8JUDiYPMT4Egrmb79vp4yIDC7YA9pRmN8rJ1As7trO
3xOb2XRvwBeB0AmtLmeN9TGERPcBihRATD2ASSZGoTC2oyqV/qOl1M4B7i22Mp2Ag0UVwChdRoZT
A3fQDvVLY1JUyeXBmPcoTrc+IUjJIZsI2ijMaK8+oWoYr6Bo2WRQIEQhVrRn5e+JJ++tsfz+K9OZ
Y16YOiU0qLnRDGE8QxcvrXpoAu4kQVuX7/VeFk/xap2RdGbY+ZGbOXb+Psrzn303XiyHXZgKdjzq
uvj495nhznkYUkaEcNVrVZ0nSoMLDGtO7fSetKzFvFwtUgbg+4Nt1O2dX9Tue1ZCW3mK6jmOZmMC
qeEk09svbvPjLrgHRF8II9ZZGSmE69adCUgTg4Y4Kx/baN4h99syYyA3ASQFxSZgeFY+Zp5Zzk1O
ySWQ5Cgbj2Y+WhKHSSONbf2QxYFH9N0A4YidvW09BYQrQE9AtQpjzMvvvzpQVpSDqV2oHjWdcSkm
E8ptco59oJaZHx3K2f58+1tuXSDwcy3Tv2BYAlvz2/UGDNjOduU2mYgIuwQ+coBY4/QvoCEw3HPU
t+W4c2e3opfXS67ehum3vnDhWjMffhRtxXvPGS9tZdc7hnlvndXbkKWBEcYKUkuhuB9HnmCGL27L
9nz7A24e2KsPuLJdRDeS1zZE7SPuJBiUnf2HEVqcQ/jDpv/FfyNBw5Qa/olK4cq5Ytx9CIegGzLR
5SAM5O9Dw/h+eztbF//1EitfCpAgCji9nLJmFjxBepWjk8DksTMM65606tvgA4rQ59MeP9rWo369
8OoiSn/MC4NBs7YwLOcTPmulj8UgDPpvPb+/Vuz1OqvbRx27KyBVi9g5gD6znFzzSFyxx7xzzQEC
RBQGChGdYtLPDtcZqEtmFUjXV5lBpvyknKn/jRwk6IGb1VMUe+CAP1UdgrXElpSYBwUK3+id4xCr
T4gxBm48z4KR7Pbp7v6xVsfbMvR2QCXTXKBKFJoxNGdBSg2xmAAjebJGeRDDGEEZY5RUvIQhhbbL
RDEWAoESv/RiEQ4h5Lq9cdip4mwcPhovmKV1QT1+TXLa5l6tlIPKPjwLOy/WN6mcQn28vfsNg4BV
IOG7tAnRw1oZdUhGloTChGeG08d2w+PJ/1OxPXrErWh0YfgDtQ1QG+Y6HpxDanIyjcVlRFp2wBk6
jxB3Kw7abM33mGWvDqVASopZUwiXQoN2SG/vctOiLwrakI8EcmRt0cu81i0TGDivdXmkkwC8/7uL
qf7B2sOLbpq+v7QNKBhgYmhljpjrsL7m3Dgb/hR7TZlM5EVzdRDEjJX412lrPCi0fHBLlljbW2d9
42zN1JFhmBmjcs5OMJpV3OTKfZEuKko7Lmoz1nm12jrxiyQXfWQuVDZuMWQRQgEMupf0aNlijLuS
64NP6uE8OPQlt9ofJPAWPbF6PN4+y413ASamZXgJ4ITrbmuXg7OonT0kbP3sjlBqmpo5Idp3f9xe
Z+NlvFln5cQmyw9r2hjzOSpy/kepMfiiVNh9cXpQ1d5earNRAfJd8AwBsA244+oV1hWlIkQeCtHg
4gvpvs4z2uizOjmOfDcYLyLixxatw8jYq2fYW74N1AXgDMJE5gKKeBvr6AKa45gtQf+wha07OD5o
kQ6YVmp+SItrGjdWK8Y0J57ynh2nAm8t5o9Cftf7lfPRHbvpS9Qz91tk4IKC0yPSRsq1UdexMfDK
OmkQPBZJwwv9nveB+FBwHRGEbBOQYmWOFtAFhVfbj2e79cRxdLX7dXSFow9WWVQPQx+oPeLhjevz
2uD9PYpXwSQh2h4Hk7sZbZQHQIKf1aL6dPs8N4wAjLYHtjBMQqIauvqoVFQuNLhpnRmV1R1M6fMT
zQUwasQwUpTZ7D+uyfcAXBsbW9B34N1GxR+FytUdyn3RsroBHVPtNs+966eOL06397VlRn2YUEwb
4+eDheLtZbGAke1stEkyEhZ3FmZoC+3/DJz5/Vh7O+XQLY/xeqnl3r46Jsw8g1V44CXsTJdqazwJ
U34lpn/fuPXTHPr3BsCGaVno7PYWt17963VXX9GpqdeMg+oyakiZRL14ikgFvXe/+Wd2sGUe+f8+
pr1Sq2oC3tbRWFHw3kdFClYO8VIF5s+8AH0698ge8GnjesCwgIwPwxnAiq9BKgbhPffKqbloyFep
xFAl5yCcL6vP/+EDvlpnZTYr0DkHLBjcsxeOZxAwHwLZn9juYO7mVXy1zOoq5nCKjISjdx4LYnUJ
VKsolFh8S/GPeOIlOeWyKff6GxuX4/UTc1ZHFlYip1VegrZrmuvyGIBzrQK9fe7SUztTtpN27J3Y
6glIjxDb7GFFZBD2SWiVH0W4W83dXAQwDlQ+QUIBzuK37yzgoJgZTZKfJ8KKIeUTFjxNqumcw+17
sRzIuiCJwH+RQABcDMSDbxeSqEc6g6qDcxu9eMVXJz+O+U/FToTugSi2rkaA+ACxihug1bp6wnnr
5GPA0LCxh/JUiE/NAul33nl7FIJb68DUopmytKBAg/d2R12PRrtH3OjsjOUD7abPLrMPpqMvw7w3
drFlDQHiWwCDaOtekSYU3K18C5Ij0OUIPjpNea7H4QVKzI9mNB/m3EqsekwAQz3fPrONy/GXCWoR
nwPv+Dpho5hGHShTLDNd1UL5QB48wl9ur7HxFRd8GfJBNC7CK5yz0801hnr94Bw45WMuq2c1i/sm
VAeAb3a2s/F83yy1bPeVT6mRkVpBzqNz7w51SmrM46BYB+xlqfbAQ1tfDqA5QMZBPHFNx6ggjCxC
h6LxZef+YSZ9fq+rdm/4dLEAqzcFJAEQ9yjGLbwu6xvoagpycL+42BaUB+dSFncioOaQMlNGUO5D
tRrMynz+1QR1cfj3c0Mk4IBvEjEHKmVvP2YbsVxRWdUZoLQRabOAvxPBJ17YOyXWzS/5ap3l/rw6
NNQ8RjK1Bs1QnT7XLv3pkGqnsLm5BDpA6DBhVO1KoiFqZ5cEzZRnZdhiTk1M6o5LBLh7CdRSrrk6
LlSKF3IoVBXXwCsoU45uB57Ri855D9ZzTlJ7mMqTa/gijXqo31Cwo4KOJOiPpAMza8nyKbNt4IaY
nv0kEmSv7r+VeSDrwOTc0mBDDWBtLBWxGolCVsYoxD/EVDXHOViADnUwnwmw0knZQy+dYHQkqXzD
SnyMduyksRuuAbBzkFljZAmT22vX4ExoCSsTAyR9rxwak5Kx38KOZvfQ+mhsghvcqe50NKE6cfsO
by68gFXA0oPC+bp2aBUQOagBYzr7ru5l4mOoo00otOTmBLxxfZGQiDdTPM68UMd/XhoAP/hdjHdg
7+sUIczDRuJa+xBDA2ZTKa4ugFUOn6AQkp/AKEsSX1V7QghXthYBJ7JM1Hpw4gEqcW/fktkXjdNK
v8h0JRLanKMKlczSj4nzfHt3Vy/q7ULrUoFt+DwHl6HOIjGf+By+Cwq5RyT0V+j4zXNawmf4jMAB
5wUUv1ahC6ZVQtI41D07rR6/jCiW3Vdi8j/qrtCXWnnG7yEsyKHrxs9hSb9LVJwO1ih+lDOpjpPk
n6euhVUGaV8IellIXaGhMIfgOSv49MGHklE8dU0fd277zaqsbzysfvuuuqvM/DJAGR4yca74Fpmy
wAUtvGevc0Q6F6TKUAFiMVjSyRFDa17aFKP1YHoTaDLEcALg8Z9xSkvcZiHX/HuNr5pQsu967XiT
kY1OHjzQqPoyWL0NRKWeds716sHgky9SNmj/L/KVa7w/oUITyLtUf7WQjmUHkzU6Eilu45ZJOORh
rLhp7rjtq+BnIUlCiw1rLsP6a9hKgWKE5uNonMH/8tgWw9nm84Mhg3ujLe9L2V6UXX0c7T0es43H
Asyxt2RpaDtdeQVQDqG6BrBJZsBtWAcWCKsGKRsN7sy5nkLwZBD5z9VD4JmghgJOR+ByMSi6cqpa
G5glL5wp84KnymWgBr44E0ss8cmtd/zqFs+sg6IP2tmw+mhhrgLy3tUdwmTiZaoYphwyROX8ecCc
Ww/pcvxPsS+s0X8nQrup7oWhi88tJkDkXWFFnZlSb1R+PPAhn2Kg2j2GIRpuFaeRtorcFUiG3vWR
3bGDDgd5X1pz4aZ+3ggTeQyIzT4DtU4BqCqnZ24H+uvs4FHGuV06nyfHyj+VUwhSkmYZp07CEalD
YjDvg2a5352Mgvaf8dD1kDZ8Zl2sXO09AZg+qgftCkB+MJqsH+Q0Go8jEVBHJ6jifRF0smTSNwZ9
RkOncZLAAvN4IqhB2oNRhhhaZY3PrATqOrn7qWWM/+qLqKvPtQloFnQaSTVj376ndiKpDWMJ+tBl
zA8DhiBgXR16AQ4IVaNamhlRa5uHikCnwqE62usxbq8DTIgFqAu61Wt7aYx1w0EUfmYdfwnAmaxL
tvNUlz/qyiRHkLmDgUA2uYSmbx2MNGfFpF2IrPKc4YE1cpnkUNZhpLB8t13M1lIRkgY4T7BtXlFo
M98S4AyRwblmbpRYnLMz0WjTCG+mOwd0bfVgXwMP+CCo9l6PH4NsWOWz2ZiQJgZ2jQZ6eGTzNL+0
CgqJeREOd6DtFdnt/V1HZotVxw4xDLCEpuv3WUMcqaFk4Ge/Bai2aBAOgjiLj94HNG5H0DZT4Hj8
78K00wZw5durX98VcDWAnBebBqDuauaVkDZvXDpbWcGMS9nyAzfFTn/r+gCxBM7Ng6ACBKDW116K
egYXAvXOCwe6dCFeZH50vb2G99bZ2QsHCjr5aP2scRFNXbSU9lFxAUBQ/SCFF7B7BUoKFhPQvjyg
iwEmEasvxim9/QWvcrOFNxqOA8EJnMhV7uwBVOUVdK4vbkD00yjN4eDoSKCPOJUvwUCCpKnb4uB4
49486oa/xGwPyBkWc4L1lw//KmMywTsGihQ+I6OuTuhY3LVFeSg8ffaLCdNpH8bWy7pd0Pn1cfpA
XS48APh7iebfrtpAFGYK6oFm+VBeWmGlSKpT9BZ2LMz1xVyWAS0EOhaICNYWZhCOSybGMMUFVu4y
5e1Aq5haU703oXrdFsb7g+4q3gAaa3D2qw3Z3O8hsz6gz6S7r9Bteakmu4t9+dUIx3Q22Qvxv8xD
k01m+7zw2LXOHift1t1dAmkUscDCi6zx7Se1DFbwyGNlBiIdSGW1sUc+VmN5aPUhCj7dvq5ba6HX
vNxVHN4VNSx1rJK0rWlk4EAYQaujcYCOZDE3oz527XaM9ZDvzRhe31RoLSOgBB4d5TPUBd9usIEO
MHgypvxc1rSmidfQPpmquU7A8mGfuN/5IMmAQ2dsZL+bnuyd8fWdxfqgIcUv1DCu8Orcj2jRgeHz
bMoRhUjrg3DrQ9G4H29/2+s7u0hKm/+DEVvIod9us/RBVSva0DujYHjq7C7zjT1auc2doAiDUBVO
4wq/B9E0d6pbsD14GqLr/udK5qeK/HO+/DdsWDglYNEW1P3bjaD/w9qhM+tL3WryTGh/9kz1pwQE
GnOAvA4eUA2VewpeW18P1HFgdkPd+Dr8b4eygdTBRLNl8q+I6h91/+/quAiHcBHAnbPA29Zhd02q
DpkNBypKWSakFQc7y03nt4o8tUPqe51UYCWc0pKzgpRgXergnsuB6dRRNtZGdQqHen4KoM7wpGXf
RDE33H5vXGszjkBxB3LVgCOgF7mKydwSxWulcDXsEezwg/vICyshZfdu9rqzDz6BZTy662hqymbH
xW8ZFTh2aCZB0gD3cmVCeYisrcIcVOaq4lAM3UmEf4iU0Jxz48otjref2cYbwFQa6tTgnoXvW2+U
u3PEpdL5uW3Dc92BborwxAj7vcQJl/xtjItmCaaiF2gz3PraL4Dnk1kAWxrn1ibHPNLnOuAgafR3
DPLGboBwWGavwSePkv/y+6+8OA/RnsZMfXDmwD8iNerfY+omBpvPDvZg40a+WWf5/VfrUNWDhAB6
9Gdid6kd0BNU4NLZlgeNYYbbB7Txkhc/irwWUG2kPKubaEivcJ3RRqJjTE0ih7rFFJwv/z10BeEH
SCUW7ObCBfZ2Q5U7Mz0VXXS2DBmllUO6RPTzv5YswZ8O+goUB5B6XMtHRVoWox8ZgNta8hh25ATp
5DModx7tZrh3ge6//eW2LkOAIu0y1LcI2q72ZLQ6nwYNwH6luujBpFGj0kqNPUp3w2gYO2XRrSvx
99uh9LGw/6/8FXEbOogKaKkiyhMGPh2LksTtoHzj7BiIrRuB2wfDhBlf1LDWBkLbnYGuYHOhQa4/
lkHpn+d23JNv29wP9D+Qb4DHGfX3tzeCE8julZVPM93mp6g1DlJA1sR5Gtv6nx8T+ExAg4Ff6Avi
271didFurmgzhZmJmfx78N84R7syCViDZ50QgenV2/fi2sBiPRdE4ktDAaDs1c7mVhgNKsxFNgwv
fLRi6n8d1F3tVUcr73duxXWwhrWAwcbzBdYZm1vtzey1XXctdGB7CqGezp0PnS28dPKUEZuMD8lk
hvVDPoQyaaTt72z1+hCxPIQZFh+NyH9d7TXJ3IEMbqGrnULEH4mUENitxJmj+/nvHxW4DKT6qMnA
Va8u5Yg6Lo9m8Kb0QR6b/S+bvaCEXKo+4f9+/8NFwPAvKnKj+wIghhEWKqBZxJz3oqefabOntXOd
h2KJpen+V/jrSoTSqWuMA1qmyHxgzCZowtTWrwZSYN9yu8Y4PKnVBUP4c3MM3U50O5/y+n2jXgKH
ATrExWqt33eoig6c7L1xhg7Et44qnRRF9PX2cW2tARZqTOmCJ/M6IyzHhnn2IsUgwhzEuEY6t3v4
vGvzix8PikxQzaP/jhLf26vvzGPXF2KkF2Da5qdcAq/T53P+g9ljs/PFtq45IhiAC7GbpTzydimX
mJxjFjg8O2UTV9Vd1LzznQosi3vEIRt7QoUHcRKaJ/Bk61K+sjoeYsYepDWd+YUaLdSm5D3R9J89
FyIyRC+gbF1ABOvHNKELXink6pmdv4uwJSanhLW72NQFefM2KIMTXkYSwWuBt7vGfMwz4l9DA0zV
WCj2xGCHm94340gPQQMplVBb8x+UEdsPePbzY87t7tC1w7hTm9iyxqj6QFsWThpcRCvDwUOH+Nzi
Xla2ZjwGXmxUeRaC6dEf8vPQ7AnUbb1slFoAgV0wKNCSeHtVTCmagHIVnlVH5rOeAUmv6zB4bqJq
SAUmllOJUnLcWXzcCYG3XMECFzJxQ8EBs84Dex34tDDBeNarKK7l72rykyZ4z6A1ibvKH8udR7H1
YdEjBQkLGhXIJlbvb6pl24QMch1dC4XXiH1i8G6NsGI3zD90zg4cwLY3LhNCb8R1UEhdZqXfflir
ribdOjLKWh4NOlGBlz94fWh9sad8MN+1fDLeTXUpvkg/kF4cgXQwTKRvtl8Rfegy7o3Cz5jSnp9W
LRL/E2oP5qfZkz3IKxGaJjrvMPsW9jzScReC5Q8tR/QvY1OaRrjzAP+C0lZPA52z5XEsaTsARG93
E3KkEiio5ZktIpvEIBZAZyEiJiFHl0UVT6MF51vVtSoSXZnQvwTboH3PfBm++ENZ/wLleMXjtvYt
iSEIj54hsgV0yQBl4zyJZsfwjkwvM1KGmDxUGkVf+DELSWCl0q76d7xrgoQrO3hvTp1NT6HNUe2d
OGQGeTlUczz7c+un4OR19qgpt6zpAl5CbIRXclVgsl0pNBKsKuP+eRoDcG1Abb48Krnjg7YeBJqT
5pIZwteub4w2BGZT0S3OkOJMd4OvIztFAcWSD0A+myQj5cQW0saw/mx6bPTu2qpTO49kw6Bb4ExZ
Zm7hc6+4g0zwH7ct6BqzHl82DsLRvjMiQ8TjhNbSbZe7uRS84TLbi/nhtZMKMK02QIxxyoCWvJe9
8wjYYKrgtG4vs3F6IP/FX7i1SH3WHZDOUGMO2BswwMGvDnTKrH8Ki2efzTtPZHM7QICgSoLJxivz
MlYeTLdGGbLw0GKOx0IiBQYKyB4yyS0n37EvV8sBEQYIxpI5QvrrCjc4dVrKsJU2xAHDpAzJqZ77
49TJw+2vt70MdD/+CoxdYQYVCjI+M1QESoAgiG1VoDTfa4lQk9g7S/2tur+xMdgSZoigLgsGPry1
lStidmsGDbAY2QjJpKGy70xSnTqMfkxhjmlUDvYucVcO0wtHNhRXeXRyzOJCqj0tnSuXiD9HuMha
4zSBI1rnQ2HNVGRN3XSm5dQfTSoB1UDjto41qKw/0laWF9AQsnSO3Pl4+3NfXVYsDclDEyhNZEjw
ym/NrDFM9ezpgGQCOCpAMpLRlwc7eGrRNLi90tbBwuNDUwCZ83VbAARhIPeVvs6koKe8Gw7aAl+1
t5dbbmxoUURGbomOLvgXVpEoBze1spgyMuXJJu5JGFzUKOwHE3SPofK8l9u7spB1rP0uIgpkltCK
xVNEaWUVP81y8CnjgZ8FRo3pelMUZ27UqBeih4DxKXPWHWKaCJMqJ5BBP+Ii2nd8GGwZs7ny7lAA
NBKzy6dk0R1KpFWYx6pUv0qn+EDr4IQ6Zx5DiGGZyZrKdLArmgxSfQ66+tIr8cykHFM+kxZJH8bS
+sh9IA4/VxH94vWmcZz7hh9AqvkHrGksDbv+e9+JXyApr8/QMGWxbsogrkVY8FjODegdfGE6R8Ix
cqagLHakJDJhjhmomBJ0/JfiTYNJm0S5IZWxtDojoYxVR+JR/oKJyPbbbPXUTDDQDkKvKq8TR3TG
KaSBgLUVip9yj0SAHIU2+Hq94J3DhfmcK3HQqvocdb4VzwN+PnTe3TT3eB9HGDJIIl7SuKUl/oDM
6W2Gop+2vgFfBRc5Y4A8qG32eZLEwkP1es9NIUWvHj1Iil1y0zCP86ggTa8MiPJEtnqqbd+FQGQv
TzrSPM7FXH61KGs/BUD0pZA/guS5Z4lvbI6cex11v5UZcWjZjQfAR78QVZYnk7jjOzAqq+9FYeQI
UUqveVRoN6FXisjD9nL6YyhKJ/Y4WpoJrSZxmZ2pOQVVU58czNi8Y4Nu8B9iIOw0k1IdrRAChIKr
/rsthD45LK8O0qEUGr5O/cmzR6BcjPE8T+NdAR6198XAf4+GzlMg7J9AZA7sTTkgmAEwRB/sET2o
oTbnMTYxnZSnZmXkFy04OQDb5vMYKsbiLCxSniPgJNGcU0BxttqLbdZ8m/LRMeJSuf49mNLVh3pW
HGQjuGt2b7pgg7NGgCpdmkTD4CD2iuDBezt4GF3EllXttQcF+YSjU9jsi2RhewaqwvmUV4Zzdg0l
k4IYEjOiJctoUIg5bnpTPRVlZSewdOIT+KnVM/R3CuDipvfTXHSnIe+6NIes0jN65mZcCv3Z7Fj3
x3OH8SXKIT0WaBRoaeCQ2AcaMym4rZIa23hhobB/FfDKKo5YTX/gHvmnGfAteVACyQJelfbrgxb4
zicw3ll5QopxRF6Qq+hiDt7w0eMEBNOFEfmPHsq0v9D7MZ67cuBZHUbdmOqhUn1MJm/6BUgRsxPN
zDIZbZyg5c86tcKC+gevjuSfwKy6TxEb5yoZeja92IDUgsRwtGMXfBYnSGPPn8O6JSdErdNT1+Ui
hqRp/22s2fsRYtcXDBZFd4GR63cgfseET9V3/vdKqBFvo+P0vim1cUReyf508CwfZN7qI63JmPbM
+SoxDnU/43o9tAMb0c7nKsEtFR/VnIepH011CgJ+8Ls7BmQn1PgkDUPFNY4ZhOyjfV8BPh1PoGm/
M4XfZCOZw7TIa34uhVv+pJ6iXVJGs/2RTpVORxmWDxCUF6kIA/51CPrhEs62m0xj1B/9MsxjzMz1
T003f57Rc+0Th0+AcXWEmgdPhUNilkMHPE5v41kCj/BTB3kZT3ZkZIPnLBqkOAKM9snfKmhGFveB
rr/SstKPgZZ14vmQ9EscMx9AX4MiyamoqG+mrAjpkw/UVdyzvjypfGrTsgFeDii3vopdPXZHdHnb
B2GUhRn3qDp8nYtiSELA8UGh6UNzx2palRayt1PPhBg0hbZbKiV0NC4zDHnc1Hj8iUKfnsahUYo2
NqI6wIBAMbDfoTF4XpIjVIU5tdg8x5WQ+sDZAKq7EpTmkEJjflwV7vRsM4scke/V8dz2jhO7njuV
aFyO2j3PDhEn3AQ8pWXIuo5q10qLcjaDVBRhfjf6Xnd0rKGOJ6F/wk7nv9zKQNJDQ4YOOdMD+aOH
Tj5BALq9RHRWyew4/CIcYeI5AIUWkrz6MMjI+mVJrY687OZnMrn2Jwf0NYvMNrjdEzlbzQ9mSfdh
llVfxyCcwdwnB4sW4JU2eniRVM8BqmmpZQ3uw9S2KunCKbIPASaQxGlANyllYkQW2hDmRWmD1/IO
Zqh86nupeeo3TW3GeWuEF/CIGE9KD9yPi7K1EpeMSNTGsHXvZ7Sezhbx4TxKiMrFIR1cknjRAiLR
tLRjMfTftTt6NMnbaXzqW/JAchsCDVbwJahkc9bKt35pMQNbZ9jjo6LAdsODo+VjUHCpUkA6L50X
LOA865sI2/HUhsAV8jkQSVf6Y+qBdOFI+sJOJtpndtj+mupmiEmLn1M0vUDirN+jqq/gvywvDng+
HQxU785cWiTl7gJbwNHEVePehcw89eBOj+uy+gSU0LfWMX9JDgUBkMxmMiwsFs+W/x0w78eiDfyk
NdDtcGoXs6Ht19YJ//QTdKz7HNBfFwPHKJsW+QHPR8d5VeP7BeZg/QgqpRLQOvaPoKKAIQKMuH8/
Wn0zxkFt2fFkgltBtf2JV8BIVtVAE3Sa20O9EFzVAXUvSNV+kM740rnlAQFgDxprHZ44nb7OyOzS
QVrOqSk7DowC7LN2c6s++LU73qGDB8KvnJWQ1qmHeCjJ/HPwK3RarcA+anTNy5gHeX8oKn7oXVcc
O+6B+Ym4EpLoEGdUgrhJP6BN6yMyj42c6QNq0QVEC10eExxWKyoz8ctuAmwQuWvETJFWQf9urKr3
moml9kTTFlI0Hw3dTOecB/WBCpo53uygsOAVJw39WnfUfQTfOP9Wvsc+OsYw3o/ErxJQshp3QirM
GU2aZRAco2nvA+DjMJqCGqVLmoFOadGj3NUG+hm2R997w/ChHQ0Ozgb9rRHKPmGUwE18WcvDwAae
UE/CXk5gCHQn/0frAtLveTn+vduGcc3MR2ce2nig4uMYDkDhe90J0LAH4jF60nKE50Mw9ME1MAvh
+71u0hLMFKlHBPtShvIZDndKgrG2jsGEwQWL+QGEtnJ279vagKYeirbM8KPMKAeRAi75uXDBJ/P/
SDuz5bh5bEs/ESM4D7ckc5JkzZZk3zBsywZnEpxA8un7y1MdfeSUQhmuvquo3zYSJAhsrL0GWyv2
HRdoxi3TyxQFRmx53T3XKnXrL4t2nw7LsZCSAqH0PG5z3GFeCsf5nmf4Xg72MmwKrmJRkSxWmJVa
9mVc3f5CeanYlVgi15oG1GqvodetUZJX1bNfsQq0tvxVFMfzfuiycFyGH0OagF4tZRc6WUp4Zee7
O3OYiwMEuW9FprXbaSpEtNikzBMlCSG3Xtl2J5ewYG+qDqbEQabWbLHJHKuP3FIQnZ31V2M+XftF
25D+PKVbnIQvE9ZdLLJxvHLKRUSrpubI7fTuypD5AlYR/FjcfvzR9dyEySBct5pcl7DXFo+Jp+6l
PxbaoUMPeTFbuozMNHNrsszaK5Qh2dVoBNm1RjxNGMz4ZcguSTe+8m+tWuFngYlAVEjLF6hb5j8V
WX1fpQTAM1f7UZUgtfPo4MI/SD3SzfxWjk1J0rm9oa+mXqDyk05QmhRTyvO2bVYu/BhnihLUXQ+L
NdRxZdGAJSHBioMR4wwTj6swneQvzdfvRF2/DJa/o5YsUKeqrysf8k4fB96esvAxgqcf4ikiqYqY
g2ir5slICxVNi2U/09TgRSWU28GAouCI5gMceXzpM/q1PLFuqyQlUdUR3kWitSbHmrydjTHdmnWl
P3RuMORhbi+bBcAhLjOv2DvVGNys7HcbbehTEdKNN26LlmheXRW3sml/j9lsIx1vJvxNumpLmJAf
6U12b4vOu3K6YIjktNjbQrbmAycX/1Fr9S370W+PFxQVIx5QWPS6V2Lq+2eTWo+u5Drf5PgOhWoU
D1WCy2kOw6YR6AnN4kdS1eLa7uw75PHVxVBl5iO8ci7PDcUAisBtXtsU4bmskes3xWVi9s+zHzxp
TfpcJq27LVfjd2Ib1d4rhz6atM7YdNo6boPe4KMsbIuFyx6UCVTJqYmuq2JmYaBc86Cn4qqlqLqc
k/HeUzpX92RQG1RBK7WOdk+b34hXx1OXmvD1iJj4+qEMsC3g5mQ+TgVet+yhIiQXrr/0ju7RLd4N
aJ/b6YXAjo2yPLGFyfgFV3vjcWmXS1i1Wpjo9oOJynxTZM5C5CY/+aGXdY0tkzvGbtdd5s54Xcnx
j1HZX/lD91ltHDK29DgYpMVRDGD8p2z6CZpls+7LrrmfA313RAyiwh9gvgtyfjTL/i4rImMSzSBT
o/XyuLbdMXLXoImGyZzDRVvvyk4QUdtPfVSv7dcOxPRYa+Scn7N+b5cgfCtLqq2cNNIMvY1sfZVx
1hYOqngtiIh7ykhJwnQkNTvMW6qb1FpfSGa+bJr5Mi/sLHbVuPAhwhKbB6faqLSuNoApvwPNK2Nv
bTd1WdxJmXfboc/9a2XiQaeX7WHRAoiPM1lPUnPS75ZW2fxQlYeTi9uaq9hKzExQQ2jpFE5ml5ZI
JUxqISfYow+W1ymcCYqoegXBKF13FxTqtcOcJGzd4slw0m+VmAuYKA49Ijfbj63zdTU0FfXpcgPZ
7bkvc/lDEOgQD/XYhaUp7IfB93B38f3lwk88neuAH2y1qvZurDQR4OHldGksVc9pvQQ/Oxzk9z16
5Khlgwrbppm+UpwnV1NWXAgMoR/GJcVQqF4hlqdrva1Gzb2cWvXdHIaGwKbMD3VZXwpzdUMucZus
Q6BB2sSvYerLreYbD0nh2Ztiqp2wxqQM96Zmr3XUxlunG8Rdo+G0Udf9Tp/8685e/oipvtFL398P
q3hGJaV+z0Y7HkrNqI2wklUSshg52vsgStaM70eWt9WU1bCHdXsDHz0YuLQkzaUK8LmDndltkzqI
5yn3Y222tlohYB57CKcQNfzyhzndFF2QxUbRlhxZ0NgxFuGZZypjC8OVWiX0FUgUYOEabha21fqQ
d2zGXhAsaI65zGNm8ahm/3tVU3DREfvlTOmDI80v7ersFIKkIaxl/dCmpbpok3brBDKDzpn294M7
9o/d7PxwC5Ft3MrxKGWHR56WGWpt0uzy2c9Cx6zXncz8alvWGhcfXW9ouEo/HrRc25XzukK50aAZ
2xJYiizIzBsL3Hy6q055//kfvjM+9Z11p1z9ezZzee+nb1Y+3Js9H+uSBzaVfHufQMXbjInn3DiF
rcqws+vkkitPtUMwXLMlpfDDdZZjGZea7CNQaaHCsVD4p4FPP5WtXbG1pf2TaiaKDhRo195iXM7l
oFERuTAwRBnapTOCrRK6gj6u+rr4FhHDflKFntHZOw/dbiwmECxudc9YTfN/9dUacqe/8JpVvsij
xqbrL4q1uOvbsfjq1cNjy42JPLzp+aj52im/NKO1qvdrmVa7QQV3DrhanDr5szEHxkZv/YulnME+
ud1N47fjk5nz2Tsk/uxFqdkasdM6d53vA+rP3uvKxxXLtOUPYSdLy8EJ287qYpAdG9c4YrfNY7Su
ZXDH1+t+5fIEt7WczXlL4gzvZPEAhwpHXVG3j3tnMVBtNQQod5wRD7QX/Lhwqak8XIrANUx5a+Ui
2U9r/dCvJprWrnM2tdG+DGY5bS2Ta53vKy2iwn90EqzJ8iYYHvu2yCPpll+JIB1CRQ4YCqWp3TSG
RUGl1WkWW3NJ9WCK/FtfemKnZet12mLeM6zB6zzhAJP68y8ds6IvQvhXZuMux3ZmEQZyPpaoaRbO
po/ZV13/FE1dHTSRaLu1ddqNP7k3A+GXx0bB7ZyQ08zH4h84VLXIyDWU7KKi/qnNW8svOwrQoAp7
s8lYzVYdlv7kIeTVnrEy4CsvVglMRF5Ps4CxOUC8A5vt3CahNS4jbtouKkeiYqlzrzyRBpem1ovj
eezFwuDqBSVXixLHucl00Fnklodc566wlIsKiex2DuzKe2laTQzFmnt2n1+VeBdRsXHlsoGUtlNe
PAzCPKzsWZHS0ldQnG6TkXUGmGv6xGETGh0DHDw7dV+G9RDcwIHiLwsEZ9bQ0rAsmq/ZuH5rxvHZ
0Lo0qpY8DTmv53tNc1S4ttj7AN8taWil7X2g0gedH7lh29K2vqNey24qXnNpgPmBLh8siwuL3XLK
5O0Q6on+ALGO3wbtKZJq+B3kgRbVJRQ/En1f1dE1W+oYzWIStS2W/K4r1mxndOq517OfpcNmpyiX
7yejKmJgI3MzGpwCskyvAz+90AYcUBPfVRuUpO5vx8h+i8l/aMyO84ozet6qWfy27RYMkevaRe5W
j0G1YvTgzm6khoko0dQvLqBXNJGjjGpryQrDys767XbyW6B15V5Amt4pmPV3dSlfjcQ0toZYbxZu
R/wzar2pR2ba2d2rJosg9ECBrosp+VHbcrzuKvd5Tow40coZ7EcM1MRy2XSqWyLLSL/JbI2TxB9i
xEHDdlApQvG8+z0S6SWolDeDLXp2UWVcmo1OFY6OrlLexNFd1ctVZ1p3I5qqgIvhUnpcdprs1jAa
ZJZV4cZrM/0CUR5iWiopKaPTva7q4oqS1cCsob8WyfBTqTHdH1FovdGquBNwSwxbcFHRx/SyS9ph
0ybi65RpI9UzWnodAPoaoeOk0aqXT6rL3avVMG/RG5o32thblyD5DwSfyrsEKntkBV26r1v4WKCb
QdSulh/St2g3hKYEG3CBe4sed4gt7y9zdP3tajU51Xbjq2hOi0f+zsyVOHnBUCvnesCBY9jTXd0L
EEqusuglczP2J30fTKl7cBIj4wFyW1JsIF6z4BlbCFrGtCK43fbX5TSWm94WXCZXezhe5sgtE9Ln
cPGoqJSWREd3MtrqvnXIq7Hbj7l7bbWOHyWz90J9/gqCdbvkJYFYXcuGmFn2LQD0GIrZNsK+bGdu
aM36228cro3dWu7tzByuptVuooou0b2XF/iBTY3YrlpuR+Qhaz8DV8kdwYvrBrDp59z3AUgKrmmh
rGwnmmEuXi/1ZMfCMqvryl1FOE5JfVg8vY3lPCJdcxylhzbo8Mbxs6BlAJFsrbFrv4Nz/6GopZgw
0odkLuXFOFujvimpOR6yJLP2oPG3buJ/mXCmC6es/D3mvh3TSLEuxkB64UhiI2hkoqAmzN+XYyGJ
QHW8VFaaRdWsniRChheTnTku28CISVS/X2arZQe0uktammlktv20RR90W+rVj2awkbGDg/tXRu2S
6UuaXBZySKaUwbluswMalGmISYkZdiUo8XCBqOF6EU4eDmWAs/84KvsbUGnph93EX1scKfcJgSfA
EXWxqVN2EGCTa6+tdo3spr2ZOfNmXdcuVK1NyaB6tfMG8zkfTLD6+ovRruaFAQ5PUVxWUUAQN5Cw
HNC3dfvCA5Wc+yA0jOwh6/U9gepgM16lHwSk2Hs9s//4wHqxZnvOd72Es8R5jIS8zXeVoaUXdArk
9Sr7fjsYtscrazi/ZVoAq+le1OOjFksxvTh5oG8JoacTlBVrRD6ZfXBlkUSr0TylmZ/+1GtCddMG
qARZcREvReJ/s6rJ3io3HX8tuYXrnDfPl3UDWNPnbRNPVh3cUwgmuxW7lm/DpBHzTZI5N69qb6VO
eZEavoYLoBs8V9PK99MGEgTaTGw4bTa3edkgA2g0UP3ZJ3kdxNfiKhqBPNmc4zOHNA3dsHOoOZyx
sdnrhzmyPVl9yQcrCWW7Dr/MpNXiqZiJCsSubmcFcJzY5KavicceLHJX7Nh0f9BdWzbDkJkxdZe/
sYz2p5emeWh5471S9g3lWBOWssLHb7Dmn/7gj7Hv5OOd4w3PnjV8g16DrZqDGaou8/tMDyRNjN7p
N9OUoq9vpL7lLK0iuTQAp1wQjhFzMuxtOeNPYVZHUt3r4OgpLSiksGMmip3utOJVFo2IEzddQl+5
X7nv/B6yddwMrdPdCtsGpm6xG5kGeVmazhHwa4CWjCnVmSdZAltOmF+GWoy4VL7cOpQl20Uzf9j9
tIQCcjgR6CYhHPyNqLP7cSv7kuqVa3s4qVrsRXmkCmHeetFy9wtX9qI8cLKNAN+Mh5wz2qmzS1K8
fssg+TlXk4o5lq5pFmqRGagLbcQuPmmAjwyR2HHjgYboOQo4b0wuW/xawrz1X329nB/5e9kVULKx
H6DcxqURLHvQYrEBuRx3spiqnZB9wddhtBG06frBr7k1FWjjt0Krv9ZZfzDn8Y+lZSA2feXfW2I0
I8fTq8OUtXnouuO9XCnR8yzPDu1ic222Fu6rXc6GF3jWXdH1PX8MyJBe9EVX+AbtiJWNKtGLCMmw
G9MEWMLSyK9sO4lrqQ87G4CMIzUP4Cpy9pXN/IiHN/i27nU7OytwUBux2aFfe70EBQiv4BcUre5x
o/a+01IEKRkCf1NpGs7+EG5xMEGGWRduf1do2YL4OqX2N80+FoR/UPAFwOK531Ec1Bm0sNR9GLSe
EJVBuLuKpXUhsLS9VbNexqp2nUvHyqw15MB91RL14tudCvmauo1RtzcrX++o0h0ediCtUj4Kp30d
C1mFyMKq7+Di+jYp6ZEpT2g3pqXop3V0t5LgenL66wHq4A5N4hjTYG44HcxUXjrH+g0kpLmyeiPZ
qFpT1wk26vHcyMdOb+96T074GjUd8sSJBa9d6HTytmIAdTd6/hnQi+nL6FXmJU6M2R6nXj+WHQBO
D5+7z5dlB5qxN3DNCpXG+YOR3M9KL8ZQX+B812v17ei9G7pzcWeN3mY1UiPEqf6RSI1u69jUflgG
+9G6Ti/21L8uXqcilbQ/02J5gWv6xV056QCSzIuyaO4cvwL9zwnLK0RCi5d2X5jN+gb1YR25Un+m
Db1sSIn41qfTnd2q36tvEea3Bmm42vNrSnhE6IyDivx0kVyM+9jHtyA2dTIVcteJhCXzCM6E0Ya6
ThVPV81/xJW1SENOuezJJDEJ6sOqvhVQK8bQb9bkMB7Dp9zEFVG76F9VWW7pXLnbYei1yA6WJ/6m
9qibowOE1l8nhf6VpabFuQfIZfmy3kvPv7GyYd5WhXcoZaaOPSgVlZZDnCpd7l2msWN4atI23RLc
tmv5aJvFghrMM9utHAz6fVTwoVl2P71pVhFOR/62qzxt47BvbuzVEXG6tq+GlU4RF4l8K7J8AL0z
g9jQiJDrXJcQDawNgcGLksyHxgqrnD7PKLO7bvAeZHXkjUzmvnBVuplX2midN1bACt3r0Hj7zG1/
cumot/xnhvA4bwOuc1HvIHitRfPscPG/CEYJCOZpMJpGcjvWSm78gi0isAjVGOoaRL3pN26i7kqb
yxZXqF/jitYj0Kmx54IYLuPZ1ZNpq7tgBrZdyE1mYUKM+N7c4LZtwLscxdaT61WtZLqvNKMjuYUT
IPFG8dy07V3iGGkUCDZu06r7mLiGGvvxtd2a9K2u0tJ/akFw7ujMIzAPgGj81bgNsu5Ogv3TUbGb
g0LqGjlJZ+ydpBqY1PLF6GYbwFr+XKQz0vClD+PA/YxNzSjiqkYBhJJr2sBRAzcJ/PWLLHoBVqMA
D8wC0LxKAkgpqipDvecEzzMyqsnxe2n1MQlLXdSblsShy8wOfsnW+62axd+m3jSE1pqQepLTppzM
6mvpFu1rP7sV3cCOe6RDJ/EMu+hIv3rLUIPWh7k1hF4ToQCsqRNuUSA6nV3Uh7pktP1jE0ANCees
Vg9+6emb3OvqMsacHpZAIxszbNxx/RrkbfB0bCJ/W9u6zqIJeas6w9o8VS+c/q4jo+2N/A6fwpGn
WCLcFf4Ox6aNswZnBHGnpLjTIY7k1TdDjMtCItySBftllhTT89Y6hp+mZIgkjnoeZv2Ku+s5d6Yz
8zp1N6WUmPSS3sO+LpY/mjD7KF05hT9/q6dMuJOZnfJQMUuuRlB6b2+Lmut6/jVJ6j6E8HvGH/+U
CnccB50EkdgEksKEO+H2DdoaJFZhzociAxZfm+UuJ/cYO/bhBQ3R6+eT+ujJIVMzkBDons5O9/fr
AuAoOb2wuceFczxYc9aAcdbLP9IVj1N6O8rJuluEGs1lzbx9KgTNgvWqrPLtUuV3QePc/zcT8h1b
x17vvRfiOukJ3o6WdvBwbeUTn0znSzB4ZvaPvEgyxLBqQGsUBEdVlXPylmy6FJ2cddqX62U/d5dC
51Jlp/vPZ3O65o6j4G2DiRoSYA+90d+vx4P7bmOfJg9lCo/OaNPfVUCLXCXDy+cDuacL4XSk46p8
890WXZN4BMXMBzfgwUVBpdvfoM8a1o9CcWZteslXvWk08q4fRrEGIzXG4DU7felh/3gefdeyrMT0
INrUqLk5lO6rAL+cXijU86vRc5UPJ2OBX9FQJ1C+ogfKxC4zWnMPWwekxNTlrOImx8rtQtbga05G
H9VNpxc/a7M4sJJh2LuVXH66rYfjvKN56eXEUuIkpMO9yRJzamI0Tbg5GfY8umEHMW/ZtKLAIaRr
5PKjp43Qhfw96W2Adr0y7JVdeFD/pHdfeEKqjbSLiRsnJIr22nJr448r7ODSGCv30Zrz4rdJJ7/Z
k8CTq4PbGfIwa1XHsTURDX7ryHw2w6BiCcZUnY6x9wrsvnbr3PYFtJ+ACTpDgFz889d3uuvy9iDO
EhLFP4n86ZQSvbDRUiw6x3Tb/Loq8503uZu5dZ4LbimdaH9pY/70+ZCnKgSiN1FI6gRWEhiBTPJk
54CAZ+aLBQWZa/J8oRtyObqwY5Cl+mqfGxat29UanvKypdwmrPPMxnX8598esQxPKhwaHeQHDpyb
k+Fpg9IrGnXvMPoUrQ3+vEdCKS0XLbHXR4Pi7MZzBOfu57P+4IN0/aOFPfPGPv901oR0UhfZ43LI
tX66oBQyn9fZGQ6JtZTnLDw/GAteOaNBqj+KKk8+frdOq0L6Q3IoNJKB4DPA3pV2fy0n5ZwpDN4P
xdOEdWthTwn39lRSMsgFCLFcvcNRaRXjejPeriqYd2U9aJt/fYKILNCyw/JGuYzC9++NBr4btwAo
AxBIy9hNxX72ue8szfT87+NAH2JvRhPI9nlSiMzg4RRaCcThItXukwR4GTGE9jwAd55ZFObxN58u
RvTe2ADAAufcPlmMLcUxFHO4jc3Q0eTIx3X8iodW4cWJPvcPmBhCnkkxamziqlNrBig8j8+FWogM
c5SiCJWTO0FDLQdsUQtwg9DJFdyzSViKloJR4pBDknPw4lMWItAUPV+alnM39uvihxgTIL9/fnyI
OUjTtBErwJ4/eU3rZEEoQ2F10fZyuqKljtOL2Xsb26uNMyXjB4sPNQPxzuheERSdcv/HksSbRR/F
YfVQTc06bQggMJB00zonEH2/T+IWR2FLLC3sVex+/l58Rm4u+SJFfoG1R/U9k7K7cDqsBEPQQe7j
fVfAKfHyg92v5ZkH+uHQKLa4FqDaemf7Ypae1gqHNeIT9nWVuFVyzR6iYmikesy3DnasGoXrGyTe
z1/laUHJVslLDI6yJg4HpNF/T5qrud+rsZ6gSYpX0I6LsaSJjZlOCJF/9/lYH7xLrHPwAkN8iDzn
VLyswRNqCMrND6uiVzkvF63rbHNsK/7/hjmpVhqyHWvb6bJD0zYRRM/dNMk9WcBnnty52Zw8OZpQ
gz8lFsh0YiNd9GZ3DZH+TihCpH/mCDftvzcRjhTi5nAGIsUD+fw7AVpm5PXCHbm4aDTNUrGeecO9
kQKCYQxcIqpKkp70wqEQbfC9SYS6DnTA3aGhsxl20oftbZZBfzfDrTnWRjrMjsxSzWEAS/3VYbZ8
CUPdfvAn7duwZP4eLsu4XWtcUsKsq50udouiWs6sh+MTerMz/mdSpBWy+jDJ4U5zuvbIUIOeUF2o
AVr30NF0DgZniJ1ytmGH6yXt+6A+89o+fJIWtxlOGVIYTquhkZ4MTIsAOmg9Xc0wLdYl+7c96z/z
svCFQ9hmmexcf8+r8ZFfOTJID1aS3WErH/fOuKv1Yv9P6/zdMObfw3AnGAuv8Lg4VROOjFrke187
ej2fj/Lx8/rfyZzs9Ys+jwrmLVZhgdrkhXWFmufMOjj5kt5N5PgT3l4vfK3pGlUMh9rqPfr2OlbX
BwMEuyb0p+nkGWuUU1X1f8bzwXIdPiido/nv8YyJB7fWBO/gRuW2Edidfenl+TJDIZ1KqHC2u6CX
zbrh55iOSxvXDYl3e0vI6WIVqp1DFx77F4DrNYjZu9t5r8kpGK+LuYZaVXWYzIaeIhpqk+nOkEcs
OKVue39tb9NcmC//xRvCWPLoEeI7XAr/nk5fZoT+0Tg/9FryQuzOw6zObaknp8T/PDFTN/nnHZz5
3vnGzYNXzPTfgoMlR32L/rCl/3Hslmn1jdsRE/P5jE6uD/8ZjmMCuwYD0e3pN4qjTdN7iYY9vWFU
sZHbzb5evBEqBUdZvGZq2VtZ7TwtNu1x7ozdGVeBjxakaVr4AFmgE0QK/P1E7azUO3PCpqcaZ7Rl
nB4oVZKkffp8mh8Ng+M9NSiXBjzvTwoOuju90IhKPVgZLZelvvGabkeZd2Y2H708dKCARuZRkX16
G8LLEAaZ24hDM8s/QzVcBsP6qpQVOZp5po75aEc/qokpoHRoKqcvDsUCnszdkRuufder69W6MRqo
6wGt0nN19YcPjxstLkdHhOrUiKqYR5K/xVheFKlV5/SEiuCnrlDdaAbezp+/qA+f4JuxTtZDIYeq
L3tExblR/+lZ7jKz6b0l1sHI1v/i8ACfCnhSR4+h081JTnXizv5kHbq1PoD4hm6Xf0ftc/h8Sh+9
qbfDnBweM+3X1kgJ2szchXxNzdKmKqImgM61EvLTXc9mJZ4tZx707ecjn9S6//Nxvx355EAxsBEt
UCbnB6uqd4G/9yRGb3OM1zUM4niexZmX99FCeTveycvDXKUujJmetrS77Wjdj2UftfKcceNHS+Tt
KMdf8eYMG80pabKSZFZJ569PtD20pTDTf1nJPwa6/N/nB4aJ7xsw42l1sbh5Y4/0uw95zmpfrOqu
nPwzR+TxmZxWZvhz/L8xTlZHgp9G4qpC2+PlWEV10dHhqhPv8fOVcGps+24qJ0uhGFcWu6upg5yc
i2W+dqc5hIYDLenBb+Ekkfkxo6ZVy585TaBauvHnP+DDl2aYJgReTjdQjr9fml+7EIawvuTkvGrd
zehnO0++OtAcPh/nwyV/TODh6OS+fIoH13YhsL2UzqGRqX43VmN/M2H5Cw9NtI9t3xkcdLa8SKy+
OrMhf7j434x8MkO7NnFmg8V3MCClbjN04BFynnTXV5ymn0/ywx3lzVAnX0A/DpmLuCy/mIdkRjnf
OzBXEF3Ud8BUtdxVuqXQprbynAPicQ7vFiueW3gE4u31Lug0n7FFN3OD9KuFghyLJa1d6Pkn/jnY
46MZckcHBCOp5eht+/dyGSlTKz/TYTR0hyT/NaQt/ZBNNT/Z+TkPh4/e29uhTt7bmKbrUg/422ry
KCQ3y/qL5gVVEYmsLO8+f3Efrc63Y528uIUY08zCLOBAlnBozn4ohIdSAXarup+y78gwz6yUDycH
5oUP0PFBnj5HsuhdOQb9AHHFW+jp1u5e1GTwOstUnrF1/OgLP8YMAsayX767N1vCXkn9K/LD4P60
54Ppkhe//pjGc75QHz1D7COPTTmEpe+MW+BxLLMnvPVAhhhUuqJpQrvOCUUj6MFCrWMlPxrY4p+/
uI8WPmfAMcmadhPV6t/r0Zek3xbYjl+wjaD8afK02oOgpv/FYfB2mJPDYDUVPPXVcLhnzvbOkaPa
4EOX/hfH9NtRTj6uY+lYGEIgPEKiRcOWVJPxwj7rTfR+QSCr1jk3wdpMUgBPam6/FUthFb62z3N9
04vk3p7z+wlvLdNr489fz7vt4ng8Gx7+L5i2Y35/MiMM00kG1ZDoEAACa0E1wXORuM1NIoz2sfO9
YYvnRHNm0HfzOxn0+KPe1CFWPtv5Apd2b1YbWyEwQ6e2Gebyu1FK61+/4+NYZHUfbfuM92aEroZj
vDNhWl4PRYQgJAy8l6Q+t8o/fIz/O8ppglM6Td4i1gnxUoAqGGoyknOtXutr5Xp6rDW98TSiyNv8
+8tz+bK47mIV+A6b6pI+c038U/fpiIqrehH4yyXThVP8AcI8887ebR48R2wBQH4DrKwwuvn7nfWN
HDrDzNZDvd66aK/TV2lDkkqu0+Cqq5czo73bfRnNc2ADoKo/GsGfrBC7cQEIq5VmLgpnH2P9ET1E
CUf88wd4ZpjTMpUDuUZE6Qx7NDTulqAEM7aDrNn20u3PDfXBWLTBmIuF3yII6fG/v1n0TYFNgaF8
IpxxHrhZcZv4mXJsPWug6u1uEYAX4YRoe92alTX3m8rPLahOfZ5KGJRVayBLhEmJomqhx5LOiXdt
1l7+WmsVWQcLMOgU1iA3SPeSTtUsutmHqjeVy+9ymabsEgeXFkkIz9XZaP06PRkin8iPH6zxuhzm
hW5zXbli2/mI4ul4Fs4Xo7a8J2RYdkqUDzmxkd8dndmy3MgeJbbK10BM9FWyIvN+BU2HMDg1U7Ti
gQclOewdD3IZWj3diVqkgbxFQrM9pGCrTyZSoUH6SuYWPT1GLWYQzrg119EEa68Mm3qVCGD7rvxi
Cb07VyV98DKOMAMmsvjJAlaf7LBaAeXZqm0de1zwL6r5woZpCav+8/Vl807/qvpAmTjYYaUw1Puo
vhFUgGahVxxyUWML7X3pILSeWVgfjQHyyflKnsF7G82EiI98wJTwUCJ/3zmzQC7E0ff132fCBqrj
B809hKH+Xr3lNOSL0bTDAS2jF3fK9qN0CYZ/rYR4XlCHSLhAfo7P9clrkZQghL7YpBTZGQE3KB7b
GCoRvJQzAxnH7er0zbwZ6XTDbjtht3XWagd90ZcrE5+WL8U4ufZ2MKf1z9om+T7P2nkrZo7AcUUk
1GVKlLh+2NO5VPnjrE5+y187w8ms9XpIujGpJnjPAvugIjXGGq6nY10uRZZ847REnWZXqci+wOc4
ElZRiyz/Wtpg/Ah12+aaCfr2rhBwfMJojKUzDyQikjrWX3lBe9V23eHzdXSar2DDVoXzwCYIBYFO
0enO3q/w2jTPGQ9j0zvuodL05cme5xkpEkTGg177we+0gONKp6lAaeSJ56xZyt2Zn/FBCfL2Z5zu
/Ijii9keUzytOpmQdmZjuqSkFhQ3syx7XB/m3r60pDCeR93oH+1RG57HSc1WVNp6+aRqHbuZVO+9
O73tYOEg+WnsMCeZRf83/0MbM1IDTy0+Oph4pq2fVGj9mI9DmtUrtkPjJnCKuJvFwZDizIlrvHsi
jIMVpm8H9LG5IZyswlokhTSG/0Paee24rWQL9IsIkMX8SopKHaQO7rb7hXBq5pyK/Pq75MHFtHWE
Fs69L4OBfeASyYq79l7LlmS+Vp2xi6haovapY0NDzViuSEoEjUwLxqyWDjSvaSG1aawb4KV1Ltro
ddSbUF2RNdsld9KEtLCp0qFipQr7IV1BjhqdKx/xHzPf6RdzD24zayD/Ot+7NkK6BllM2Y7i4Oel
AWNkVVea+Mc6cdbE6Sd8WLQV0tfMiNv4bZO/x9Ll1ElFgXntuu9SK6js2J6S50H+xdneqjHMMg0d
iJpWXxrKrdHZJTUmComoq2x2qH77vPOfNUfWCpMrfYlSDCLuxnlmhKJHUTEl4bhTQvemh6zpjtXd
mPxbvvOpmRNElt0pO+N/ILNV7hfhQpj1jrzZVdu/akA5wpnagwya1Rx8/kxnc+jpmTg+k0RGHqjG
PvXsFUZN2C8EUecddLPZYwwnN+jTQzgYbIgGzZx3A1X+0NVgzvTsgP79K7WJFEB5Pp2vHef0yj/0
k3rhxnupBFkDJqNierH7xevKbv35Q54N0T8Pya0wr5IoLv97NhWIKAx1B/TOTlTUgmCvzuxA5hQW
Ucn2eUvn0/Sfpmyd1YDrJbJQz5tSiY51JTQESgGUvlhJ8HzJytGZrMtkBOHUM6jfEqNKnpe+JKlg
1h2XbJ+85sT6+U+50FvhvxL+RKYAg9U8scw/vFotA4XcxK3BnmDYY5j07dFZc1T5dyP99MB/NXPW
gfp4HuFlJNmuMKaA6pu7SJb34DiuxCmuPY34+2mqLuqGuqCgcOJacIuP7bfSU54VI/+5MqFfbglV
CMJA0m/V099/eG/JWFBvs9hA0DKXOrWsOpLbwiJXko/1+Re6MPZOGcQcAy6n+S1N2pz4bLu+mJwg
BSBxb5mjBut8WZKfs2O2RWB3WTV4utE2d4towisZ52crwX96K0d8+Is2Z/zze7YKB0ctuS7f4Rj8
2VJAxBnjX14J/aONs6XAqvOW5CgZ7SGRLUEbheW7zGP9+zKNQLEKvQeIWPRO/DN1M/vX52/40sC3
8fky7gV7/PNvGSeUoEypoew4rULtCiPj2ViAFJVqpa46CDZXfD0X+g7hhNO5m/O3+Y/kECnqmCz+
AsV7DpeKavJpa9Ruh1ku165sCC8+2oemzgZELqi4nGSsbKf5S2LX3hDLXWEv4DaiKyP8Uich444Z
2uJ8QS7P3wNCkwNzzFBpWzVKYrFSYuJGK7VsYNF+/rVO/9CH/fyfnvKxoVMo5cPII9UJgNhkT9SM
RflDtcTaBiTT9BxJXd1h0wYe4GrJlae79B45mRl8LB6QfIS/G42nUYXt0ES7hq7oU3cq1kauSq5O
tXIzK/o1U+iFt+mo5PXTR+gpJAf83R5QiRGSaB3tTXugSrhGEjRQ4ZfK/srbvPBgfzV09jbrYcrw
a0XVrlhKr6QqOTQsr+tuk/nKpfalNc/BC4Q/liRYblDOXmFjtwUM1Crf6V28zgCDUEPe7K1YoWzN
fotm974Z9C2IittS7a6dvy69T81i+8fuAVnaeZ6ZUXZmnepLtkNDvlYsEqaG9NoDXhjW9A6DmIRj
qYZ7XiszouZeTDt1ibuO0yO4GZfqWztZDepoPVYxuUUEdqp9Zso0aCZLW40mf6ZKLsacqXlZwCHs
62pcdoZsrwl8Lz//f3/b2WfuWZtad2QHVShirSpvMpdXZpqLT08ghvlM5TWcLxJmLUMzgpjDTANQ
Sm1hGpsNuVLKy+fD/1o7pyf9MPxBqYLwKE9mATpJoshtLcqtm1nbz5u5NC4YfDzHSbdK/PfvZoSZ
h3J263ArROXNxbakwtxu7nP96fN2/lQEnE1nDqmwhLHYzdvcHP3dUASQcupsY9o2Sgtj0dSXepX3
GrJjEiN9Fr/ljjKF/LvU4niVukJAZDGGG8nFuQ1ZuJj3psKVxgm0KPx0Ar5aN078HbOjcuWofKkP
cYCFrsEd9inj5u9fijJEJbumi3du52xTtzvqtrv6/G1cboIZjxwlDsrnw9SOhJinpULBBiJ80yt5
eyyS3rgymZ86+2ev/GwwuDLWE/AvSBPtugnGGHxvSc20lqmbxalib26hXERdc+0Yc2knR0EKaVgO
S8k/DK+zO6iGEpbuNi3ezPlrps+rEU5J89QLSFxl6tfXDokXJ91TPPyPDUDDy/P3NyOb25KzGpc7
TfyCdxgY3XfH/gpfY2Vo0quKg569tvE1ndOpz56/YM41FDoQ1CS57fQiPozRyNURbRKm4lz/NAnb
z38C/8zVKgjHa+lml74lcQpKjEgiho5z9oCAH2ZTT618N+o/c+VujE6A/q0h93o2rR3t8fP+eWny
0cnXM1CXEso575+OkhfoZ4ji2Pqyytpxo1NMP8J5/LyZi8OAXTW5liY5iOe7jWnsZTVMbGcGKuWB
c931mnplD3ppfkNPRYkNeXNIKs4OZHZhACNEeLmNwmPRr6ESblsbgM94Zbq++H0+tHO2ATVNyGRm
jo3Fkdl7qCSgK62bsK2+5mly00/JjVb+y6To0waRizT9VOZmYIU6n7obt6v0YSqyXanZmxOufRA5
WsxrZvOLH4l3R5ybgD11WH93crXEbKOIFI4cSU4QJZ1e+96jawmv7NAu9rkP7Zy+5IfBVExpKM0Y
KNgEtkmG7Q3oF+h5cvt5n7s0OX2Y3c8PQXKRBZBHUAyl1vcHis0bv4Rx+QoYyL6JkrJeLfqJue7w
rKUq/m3p+Z+P9t/FRT17ymzOlXQZe2dLVbsM8qbmmpBrruDzh7w4H358yrPVNkcP2ZWFa26ryj0U
cXrIWmUPxmI0raDJ2zW1QTlACcLVbPevLDsXh9yHRzxbdtJl7iPJwrettBOssPY7EtxgJ4A/sa7M
U9c+5tkEjEY1SbslwyFNn7FBj6FafzqZON122gIofGUBfmjS8cqkcrGrEt3+3+X77CPmQDg6J+/t
rbAhUqTtM+z/o8yoSPs/fcb/NnT2GRs1qacpDuct/fSLlVWNVyXWts7qR8Vc9ok5/jT60e+UYofF
/V+mHf9nfvnwlGffcZxc8txKEoqkbh8yUTygcmIRuBZhujS/EPKhxwGFJs50Nr/kmEUMBdDUdpHw
iePy3hjKK+GySz3SwMWmkt9+OpmdLQJGPZvWkqGSdIEWdoEbW19nsGl+F8qnWVD6v/r8u11sz7aI
NRL65KR01l4/ynlsAFLuJFsujaKKpVxp9o1uXzmKXWyHzGmSAYmZITT9e8qkUALtRhs3O5PagXFQ
bnuhf+kgQIoIEOnnz3RpgaOo2qaQiH0x+5C/29IdGXXwntNdLob7uWq+UA+/B/sMO8N+bN2EBItB
+fl5m5fG2UnTyv0CqXP/sKj3EM6aImvtXct9MWQgWISZD9SFlOYxEVrweWuX3ibVeiZRTioEObn/
/YS53lVyzCk8S8C1rpqC4LtMi554darcTrn8lym5f8YXdQqgUaicopD6LFCQKA2MxFpJdhbguDw2
/XKE6JeciLTXEhUuzZOcMgRJTKdI7vmiN/RFYwwQ5XdzKTB5ZNOLNucn7BtC6xNaq9roHJep9vn8
jV76fqcoAVc3bFspkvj7jeIuCYVRtv1Om5PXaDa+mlV46yrK++fNXPpwJyEm90RcfhGR+LuZ0GDm
tdueiAsISyOTP2u3eh779rYu+ufPm7q04//Y1Gky+7BJSdkWJNAUhh32RE+vax8HlhfFjyU4saa8
toxfe7Cz8Y1idA4dbid3o7yX/QN4DRlBuvzXcrPTpuTjU51+x4enyq2uUCMSi/eOAPRJgWbhp4aA
V9MM11L6L00jH5s6W9HKsSmS0HDKXQzhedmMzmSItTkX1PTBF2/tIGtE55HaY2PKMPtMvHz+AS91
SVgJOudTkwDu+cnGbbIiFQ7CgrkAW1aQk5u0mxHdy+fNXOonH5s5e6O9FiZJ37MxqfofYX5ThO91
80tar6HY/f8aOnufJgIQqy80ALCK6XcW3k8wVF3kD9WO9fbKU13cVlLzxNUBKXXsL88WASfu286c
Fm3XuA5Sd8MrJ3cVLQ+DKijLNLbVVAaVhflv/vr5Y176bB8aPr++K1nAa5Cz1q5P22+W3qi33Mj2
fjrb8f9hTSVsQbE4xCqHu5i/x0LcFnmxRER+QvD1sC/RyDurUWV4O+vPn+lSH/nY0tlcQglN1JiT
LHZ2RfJB+RyN+6TAnQNTxjEfPm/r9G+dRyqYIJmHT4kO/9hkJX0LNdXOmp3d5hq6hfkFvdWV67NT
n/6sjbM+j/A2r6CgKdS2nu5W68INSG4+dJWrv4/KFF3NhbzS3lnXr1tgkA1S3J2m4YKK4K5AqFaq
5Uqnv/RYTBTkxXKHbRO//LtD8DnS3KpnNnOt5JKnyYvYoamus24LNRlQrIDnvRKCvNTduS0nUkoB
KBH2s064mGW0mK2+QPhLV8IGutnNnoYI6vNewc3ApU5IgTyVwae0rX/U64AXN7IkqvK9Do78du5c
e+eYSrIep6ZYm4VOaUQI9ZjNp7WKKpTic5KZO4g433n2V8xjsSfd9Du5M49gLxktRqGueoDugixg
L+vne0T396e8lCDPkoIr6qQiotQnN2YyI2SJW/NWS7VbgCzvjY7r0VjCh2gJ043TGoOfS6wtYIJP
bpmwfkun8MU2l3dDzb4QeeOqVI/f2hxDQT6UNNcpTRD1phPwrXY5dUhwmPVqa8Sj+8al6vzD7uw9
N8sEz/IZKcKQxL6TFLOnyvHRAEK3KkncA7jtNvxjSeuDzu8paWjZBS7V/ZwBIcMo5Xfa8tqXQmwi
zdqNVfVCjZMBmVXRdrIioXmc2uqusiIQ1jgrvLHRWr8rWWVqVds6sfVsi2E5JmwA8bIOM/fa+ivS
kxSrSjYEg2JuZTp8QU+F9KtoXpKstDwz1jIvmpOKfy754YyRuUHRiU2rzw+t4jwv6EgQY8VBXLHh
KvpkA7s1QUWHjphkyMNAArsXplbiG0QAPOk492Ma7sPSfE3wacCFdVKcVoXD7NPj2KqG16Hvvs2N
Jr9HJobqDpr/oZzRbE+o6/eN3pLr2uIxKxcMTGaGMyaMMWdl6GjZLg9+VmLjM1TqERHD2F5sYBLR
KwNMlto3QW9psz/OcVCOqQmRnYqpBCof5rHxWVCyea/02p2hTuGdkHG6mtvpQWErWeDG8SqlfEsy
FHNAbKo1R6DJx2JlnNJYfuAntDb6GItdrTojeOl59glIV4Fr44fL9BQG4gDGQouxe4hMq1ASpA+2
PiieVCQMkmRc9hZiN2+m4tCvqqH1se+g0ZsmFTJwW66yKjE59zTW774GJJnWKXAPaaM8ygHHCapN
vdKtip9ZQYXkbJQHnQThVe20G/hiB9H1xyUr37K6MFbogixYwnUeZN30QzrKm8FhyqN656EILWWL
yuQp6kC4YwI/WpAWPDHpm2qZjPsyrGa/Hvrxhs5CuZQu7b2wyHKvbdHsbSu+66a685YhImUipcyk
CLGiwaB6KchaRZ2oCY/s++/moGMxstNHJEHxrRar2KHGrAMwj70oCEtmVDBaEcR+GKhMfsqtbUcH
W0OhkMzTuiy6bT2HN6WmvyixSA/lYk0+CZjKhkyOGWRsQ8wpUbQfUx65x8RuVM/Nq72ltO99nIeb
ZHAktst4QWyCDsWus2I7OM67JVsYoyDT/bJQjlqu3IauEntQp8kfhtuJX6MrgMJb/Wqqhp+RMhjw
NODJkrx813a24lXV/KsqwGW3ZWQGBhRov3NlskY3+zAkzo/KLUC04RXdhmH8q3bk3RLmOpcV5Umu
k6DrkdqT1ZEE1gqFA0xbrvW5198HLbvPXDDO1As9LwLZqoOe3RtbkEpLC6J6IdoAG3aob6i96R6E
MVM/rVORqOON5Hp0Vn3FyZcAcbIvlvoH66SzUnPtkPbpXTxU80Erh/JoR+rB0cW+i6oiwPaAFdIB
BVBoD5rRInokeaOg+qrLo82CRdt3R51P3dXtlgQPEYQd4PTK6BU/a8V7CPAc1U3dtLewxP2Gcp71
iAkM26AdrpGWzCso2pWHr+SrplM2JqqqeY0QruLUZdZRhmmiv1i/dSc7dLIrviSp5QIwDt/5LTC8
I3dexeh8b6Ne0Vca/wdmjLU186X20jgsvaQom1NSv+ZPeQsZ1szZrGo96URhAkkYm1PhU/zo3Ksh
lynzArKcsE0aWGb0MJLktKqW/hUfzTcra4yZqjNVrkIZ0q9UDtBto+wR/c3UXbY6Wk7O6yhHuZsG
YdvrE1EYp8tvjGhyT2UgJlfT2bCRLc8O+SJejXN4WOT8nBUtV4tOVK5KiWnNVvMvnaUvm9ipF6wb
U3yI7XZGQJYNq2Loh3tVsX6MNOAVKhsDatQ2LCSFP4vsbmrJYxDpmGxQlWmb2ZjFpoanfxw4Bp3e
u7gbMK8FTmqD/uIP94Pt3Clp+ZvAx0umYU2OUFUcTCqD1lGotoFqYuwo7WleTwRpvJahvq6MDj7v
2O6aQcsfUoFUUG2x39q19qAa2dNcLMeusX+btbZdNOYmPR60VaLbo99PTpatRJU72GojGczu4vpE
0BB7TLW1srNlS+EIVA9YpavBFV+ZS+A51wzTumjKp9hyqg3UdFwTWfRASuVjt+BZqvJYgJKKdPDH
OmuQ2/fLoRhwkcEvWJ5LTPaz3w8suQJpYDu1RFpGotOEW76h5WrWeT4gAEApsnHgktutlKQP2fcj
eDGfs1VE2UdMDEgLmexqUz1WFtRlYVF7tlTsM5fE+KaP1luVOGNAXlntZSMc9EbhGnTKm699OVIm
LDnCuxJKvRyHh8lh7E7GjJGzTB+rUDnEIkPfVVrFwcXChN6aGVBHBiJGuTMVJbqNKjNH90sAwI10
qI0Iq3QJPZlEqm41K+HvVKD3UpXoLjNK/Rdp4qe/08ed3TnaXeY6s0/GXeyH0XirSG0MxgksUOIq
zYo05d85fjGviNT5ZumnQxeBrHe7t7BYik2ojLUPKHcKOoljDVOA5qmDney4zDMYwPlvKl6yk5/p
i1XVy8Oc5YqnibL2HYEaqQwxk4aDunik3uZBoVLQQwhFbqK2jVeE4UyPMt96XbkUChbMF8xmISU/
1m1GgMnDHJ2tzTg1V7o2LadlMbklY65GXlDEGwxA7QPD2fWHrugBmp+IXskMyFcr2P9U4Zvba9N+
MinFgqv2HXjsD8sBnD9OlRLM1Tz4tjEXqDhZoyCuI7AhDwCtqNuiShpcv5N1TXepzIcMOua6bYHm
h3XyQ8traq5jR2XeMzBlzFiZqhDdmqwJVhZjty3z6hEyQu9XrvFViafBq1Rzv6i4zToDe3SRpu8l
x1ffrvu70jLQpNVu4ptq86CK4bA0xYvTxbo/lrJlsVQS1sU0O4L+T4J4KuhIbtjfkd+7oNVQv9d1
ZxCVnR5VBMN+ns1gusd4Yu13o4cY0+pzPc7f7DZTn7uoPuhl9QvI823epvVDy98fawvwG2LGau3E
k1hnLV5kp2+OfaqZq4wRPdXMAV02ddyXJTs1r5JtJXhFoSA3JVT10TeFVpOdk87fSmFV3iScbTeI
DafobA03HPcb7EZ/gYDNllmp75CxfkXyoa0mradnVlC3ajOFbq+EtgdIPg2E3ug8aActy8bCPUbk
Y2el4T6Uiia2NXjBsmoawPiqioHS+kWB5r0bTt/4zbiZ0L/6XYKycIB0iMTDbVaz0B7Cafqli/yL
O8HzMyJ1fJF1jrY5NN47WfEE0jRXsY5DLuUofpN1FB1PhYC30srQj+QknsjvnbzRIHG6ajUL/Qyf
t8Wv6OVmX/oGnnQ/TpubQu1vGjt/zhQlW6lGEqEuxJFVzOC/hNK+YpDeVB3J8jKRR71h3WPCbv2x
C4NeLe7gq5LLFHNsYzMStz8yZV78IRX2ax0poeeQgoARTil8J9SMzSBxLDs9d1BK2oRBU5EMluvO
ELSD6G6FsViBIctdU4YaooLGfkzLoYdTGpL/CnOIw8P81i6sIc6oIlkIbfyozb6I6gc7iW6yoTnE
nYJisxW936cZJXXQhPZmrL7K1B63BfHlh2guppdGatnPbDL3ZhQm77LAEIdsKwVFolMf11pGvLeG
UKw76sMWPANmsYsb5V6qEiRg09GPamxbYaGpO45/9TPnQsh59pTuI+Ema6npOZbo5luXal9aF66+
tlTGau5ry9eTFtJFW2JUEFH8TVoYhmBsiUD2ieLVIut2pTMWwdIa8Fh6tuK9uyjfhzrs1p2rgW13
RFvfc2s7fGmN0NhVSg6wXtXJvBoGiSJhKfSjnehkzKb9Sziz3lipbbP5bCUpTWWsTZ5xUr8kfbbg
Fw4nzmI6kvIur8D4C3PSvjuLNXy3x/aRk4YMhn56KRKMjGos7snUL31nKfbFVOzUujYQR6qcimUy
+eGUIkc28ci05kKNs9Pfaqps/K5fYNpn4iBl8zVL53hl5APCZQ6sZk1HTFDC+tRrRr5uzckR6lO3
H/ue31yzYakd9hFRPDHqSjyLpk0nmv/YS7UYwXguV71rvoUxFhySfb+0Znlblyk4X0Ub9iXZN17V
1e+a1e5U/OUM8+WuEHX70i/zc4hJyBta465VyIFsZP+9dIs3UY53doUeQ08f4KtKryMNAKCX1H6q
Y0g8ttLd5GVqJpIzq1bGfGyEum9GHBnvFGpO31WA+KVntqO8bRVmuj1anJHxNddMBVHb2D+kcDFY
51Roqt9VZBbVDg583Ad9eiIcY5ZRjxkh2dewMia5V0BScbLNhXKbLV0WAO6PtuFU2Lcl5uUDpI/f
fWaSgkcSIgN9jTwEkJ+ishHvgOVXYxJ7mZ7/4m7spVKWX1hGfhHLWlUxZicj57Rb1gSLuqHrNi3H
Hj+ahyU4+UR9m7WVz9nYfhFFh9xRiq2KqNmbe/uQdAp1SobzpJbs7xkO31Kd3mSJPvsWLfFp8Sgf
tCx0A84RWAMstWXQWA+NniYbZewfWp3jGaVP8zoTygY/3JMispu8y7DR5UoXxJm9jUg18oeIu1bL
XfQHsrQRKA2ICS09ztfU9/5IE+wOyySqQC+dZqUVuMALQNAaBgZORvxRV3TiHrtC78vEGj1yXrd4
oGI/NfFoa12Hwacyal+TSbSWTjr6ipI+yNi+VxtmEQV1jAevi9m9zXXkOeabDezXYxeRvPT4y2PR
QeKJD6XGTvh0x7NC7DMG0dgw+pOnXD0x9Gb2Xh20zclxjoMVxfeFbh3nCU9YIUYYSBR+qRh//NYt
nB3W67vRaBWm/NwNomiJbmCTjJ4BkiEI9f6tmefFQ7th3sQU5B46tk+bOp+KVae2/DI6yDZKmtuy
GvAf5ZXNpgmZZimiXx0W9X2Vo7Dpk/arrhYFMttwBTqLfs4m110QhrccT7QhJLIwD/NmqRzOTA1i
o4xcWpzSNjZXFS+QEM0uERzWB1P7XaPIWC+JskM6fK9B5fZO8o6qqgdPFHb3s22I5rYcKIM5Fo7P
jilZg6mdPNdtonUu22epKYUnVO6OIjEyy5TzsdRJlLBwheL1SL4ZC6iqKptlMBWKvu5b84D5GJN6
Vm/E7G6SMd+7dvYEVfu5G9t9WwDrMozmsXKjYmulMgzM3kJIouhq0AoXob0ZDb9DkRyaxP4KB7lm
Ux0BN6/VHs0pSD+lzApMEcOwDZt5uq05RWz1tD80aU6Zc6Ud277jlkEv1uDEJYKWot11bvnYC8qH
ZNY/DPXcHcdJ09YFIt4bO7aRq3H9aL9YVoNvJBP9tu7GZetORGFy7qYeDdSGdLjli+lG+6amq3Ut
D1KGymvRxGhwE/BPQ+0eha48t4pVBibyOlK5p32qNNO2jpKbqHDvY/SXU+Vg/YFrR5LoMq8qi4lk
1nqxDutwWS2gQVdRrBt4J+IKVLrMG4635bEeBk4QrDRQ1QxO/ItqI3KXyy8tE9o2naJHo2b/KuRo
ealLsDmW+sayBekKRKS8tBEkMCQAkD3NyB9dvHREpDBWztilUWVGzYZ4ifM6qtzvpmqYbdhBOX42
1yOkUrt4MvTJ2ANWp2QhJkxGXtyT6DnomLXzM7Ka2kd8ArTRbe7yvsJoVEYjJ0a2Jxw2xW1XTqyG
ikiC3ogt3+iqet0J82VUwUxRFXzvsGD6BpxJRGqEIZEetZu2lDsdBDV56aiSZ/G8jPXX1J60+85h
51qdxK8WQy5ISCcIXJ1vhOzpvnSq/G6WuXaX5+mbKNCUtYhbd5OdC2Yl6oLIb1JWVHBGHiPx2E7J
e6/YdwbQbo+wxN0s2CkJDJ27ejAbIg9DHLiSRGBXq3e43lSiOIQHuER47Oba8BETYpghwHtvWfkE
46B+XMLmxSzDJbAWeBxtqm/ZqT5m6ghyXR1VT4/qZOtaSrNRnay8VypNo+K2tIgkTXcq4bugrsX7
XGrpxsjBlsHmisBO60dXi6PAGsmnY+05DjZ7SmgtB8fmsslIU4Iwor9hiJqvkwSTIfIGVaHevquV
9eSkXbpD3aisYg1ytTHFezarJ5x1sjJMvmwcD6Of2+Jx0lOs9hyFYk1Q9RNm47ehyMpNr9qoGtB9
e0Kjn7kiszCl42Tu1UWwCKioFbvFn9pE9XCKth6YDdiGeTet5yHLgrzGP92OzQ9bjIcq5PAeljda
jNs0zJ+UpMQ5H6P8TS0iFmXTrme9f16czr43h6baEwbtjkTTlCDJYN64pBUSLpU3rXTkBmgeRZfY
CD1m4sFP5uIWjiniXJFhAlIs96aK0K0bU9Wc5vVyjUA59VEk6YEj0y8mxaibP3HnTnOf3Ykz/tw3
qEArLVxHYpjuIiHfLcr0tqgDdkvBwQC/MzQC3H5TxyruUvDZGuX8biuGFlgJoZQC4cSq64s8KNMR
w2OcfulTYwyGTOZBTF7zkVGl3pHSceMa/FdpvxzDLIP9PEeEip3HNotHKB2SEg1dS9bwSvI1B817
Lqhvx6L5MZD8VFsCtEzaHlBwvXRWzEawRf/pukUY6FF8oA7vebRHbRXNEnJm3qwpV0M5iRqTM1Cx
Ej2Ljln+BlohPcI3I7O33vh1W9lBE2vciECG8jrOiW9j4va3khsoIiQOCnex6DrHXw6Fa9UWMb+v
rndZxTqEDfXdqMWwmbr+Tmp1vo3NOVCI5O4iaTneHC+Hcch+sJPfVAB612hJwCfrHPapXWECS76o
hBt9UjeSG1w88EAyCJnAWfSbFNzFhk01mwp2rttJlXpgOEV0byrF1wE6/rqwi99a3eSB0zSvi04C
SZvlb6QcwqbM5mNtTg9EUG1CgERD2tq4LfJc9Rdhsqia6pJitTPiZ6sQOyNW7+RSfFUSZdkviEY5
BLFn0cPljZslI8inaTNBNlpXar/jd0bPicI0ZCexTRG7MXJZ2r7mJicHrUzLG/LltjNGtiM1MPJG
M4fxXsNY3Sx1ynbc1kgLL/ptO4yMpqLSUybK5FbRu4fISF4rQ7sZsQx6Q8H5Lc1MduJL4wYwK15E
2keryGF2h5H7IImdgZMxA9mZb7Ok/mXu9G9WYezqioFTK9MRiyQvw+mXn/YgT05W6lqRtofRxhqG
I+q4gvuP7ldSnTIw9Z7K/4iSCWKV3KeRU//DYgrhmxQjB1lDrGQWEfSXIn2OnSXmdFkRWTIyx1rr
TvXSn0apy00Ysl53p0VtdY+VdUNyNyefRD8mpfaiZdGXpHS/On0Ue+jimm2WTJTIdd+cEC1nEZe3
6LcSXx+GnRLnyrHK3YflJIJMVHbag46yt8ySdzXOtmq6vGSluW9aVOXcfrWBEjNnuU6Rb211yNmR
andN7D5VNly8pLYj38iXx4RSpGl2asIK9XHoALm0onpL0/5J6HLmfoqd6oJ85FY09pHnr/eOU9le
XrQOL8aGtodm0suT/peuUrXYRGq1n6RN4lk6HPrQ+qbA1fbcpPnaOW0YkFMI39i0Huyiu+1U857b
IM6rtrQ9BKrWbWqNP1PVIoyYgyhgPbXWUarWj8KWZIbE9bdCyb4iBer2TiueEpfsztZKv8i+fW8q
UgktXW6Qg7LP0MPBH0qOopmu88/q3znVPsVsZTgyHsK2W8sBJowy9amHxpNFhFWcOOzLZGqPVTT1
fjcn34vKJeSeZzeCexQrcdcQkLtAp8Sdw3vsK638Dbmn2kSl+j2Z2o1idfVGNv/WunRKBfp483yW
lGBERp8uLUBvW4+0LZwQxKRKhQRuTLutjJPxyu36+f2zoTPhUD5BKi27TSoO/75dH/Ta7kcOLjuT
+X0Ycs/qVS/T2kCWiNO4f7py431K4vuYpPCnvRM4CRQ7Bf7WWZKfKhPuKAEh7bOJnijmEROi5o5B
WHeYYvpxekeyaHrwCBsuB0purRGI3lMcfa1O8Dwl7/RDYDSSV+AKaAPnqhESrSq3m0tny+ZO7sus
A/A1JnJlumUJApoIaHmi/HA4IKlh6rXfn7+I8wyDP80LmhU2y5rxP5ydx27dSrNGn4hAMzY53Zlb
wZYlxwlhWzZzznz6u+j/DiyKEOFzhsYBWs3dobrqq/Utm/gUpU5Te2pjt5gp+fZl8PVDqI0bv+5S
O/FnFJR/bAa6y8xlgwzzoS+9cypXl+dKfsiU4iQNj6Sjdnh7OmvLCEmXgIyFFBZc7MtllDS9h2oB
hPWIZWgSfOP5sbPmykP9LY3UjVmtfTsUZBpuEvRRsx9fDmaETVRC6xdubCCZ4I50tPooxLR/e05r
w8ztlbSv0IFjLpnZaSfskiyP73Zjdmwc/ViIcF/KDWXQ2pdj7zlYYlik9peSLsi3bZ5lUXhN6GY6
R3qToShI8VeUAY5FNDhNxxELv/Pbc1tbGKiJdcD0Oj1Gy27A0jONVuSYUvd58SvUhp9RSL4WOPJ3
v1CsjQ+51BzOqxB57SykoWfzVZsWdkxOCHNHuCl4EgI/HlJUVfODpFVhN40DadCBHEaox/XGNJfY
X+vP0FDPDRqA2OlLueEg4wxaZ2G7uW/Y3invhP8wUfABLtIJM9y1kaCErhq1/c2CFaoi12jVnwae
k9FxcFCf7PuAE3LjgyzVYH/+KpryZ+QN62uJOSmEX1ctibcrFmchjyJszARmOv20gWNfW8GSBjmV
JOkMVVkctu0UNGYvgwhaS1vigzVfwsL4nRV9v0HiWh0JlbiGjwaek0uBc6c5VVz0WPf5kOwH9eqP
OFjn48Yps/bd5sZ/OqEEO2W5VyzHTwIry+ku1rRD5UeXHkuKtzfG2kQcNOjImdFqI0J8ebbIJDdS
x8IUgobYY1EHdIgWFCS2OiJWhkHxZSJvRFWJLnzxy5BJ5A+YOJjNPqJMfV+Y3aUGs/T2ZFZ2OaM4
7DhwGvqr41/hvC7TIYjdOLrGzWn0q30V/+b7Ht8eZ3U2XDL0YUqck5YCcByDCTtFobuw6+8tLzpO
dneXelvwypWjEo4FtyW3tk4xe/4z/pJJAyVuhdq0yqUVvXMLTD6NL5FmFNVuxq6HF2rSaXWw0RVt
ITpXTjAozDgNEJrpRC4L3S3OsNKseP64jeocpBL8llI9TaSN1Fx7h9IFSMO0sRBX4pMZE+7oGtEB
faeLFaIk9IybQYMwMLe0d5bd4ppsThFRSZCdlGBQz3EfGwfp5zGoSfnt7V90ZaehRyTTTb8ObSzL
3kbf6vvCKBIL0EXinIMay3DPTrcu8rXPSl+QIALCaEgsR8HVfZQtdZdLkXybkgrnpPDWGzATbz8B
oD4pGKC/Pa3VAQGj6/SzsPWWH9UD1CudkDQRqhvzlEiGst9nU37M0ycsg98ebG330czC1NB30iS6
OErswcy1Oixbt7aoOA7ajiSw6/D869qNtbK2MYil8QGCi/KaGlJoEz5UKUrcMAzjw6xevZraGL7L
6zE+Ckqf1yj2zd9vT29tUGJnm4OS6OhVuw5+6nkCfjG8DrZpU+lxmt/NmLAZjcDxvoPnwIXarDK5
1Ym99lnpDzItoc1wgOWiQSdiFdSyoqs+Rd90zBXJYBjlfdEn6aVXvXhDCryyExCiM8d5MxDALPah
nzVJjXV963bheBgjcYjbfkO4LdfGmPm/s82doN1qMUZSYfkxNIVwtSKzhnPY41x+kKZ8zvw4+Aau
J/mUW6p/50Vq9A7ABwKRQI48Sg30kmrQ6UeaEKpra9j9JUiC8JE8rTjqFvlrgpD+Xo+EfFacyELc
qRof5dDQLuAF4zPClPowRU5xDgNqlLt26p5Dxy/4/8LiHHUyQI+GWOfQFDK/p0FrJDcn1D3uCZ/R
MsCnRQQ27k09y06jib6l6wv1UxlPf0oF2i6MnOynKmCVNFMcwn0xxUHDGvcyKbGkNN3HqJ2wiC9s
O6Q0b/Ti0uZt/BEcLXquNLcfQRkaT3C1rA8IjPvDpPXKURtT5b7CzvwUtnHxhJVjilY0mW6kR0on
UpS9gmLmWnRtIfd5TRoTxRUK5kE3rrKGg60I6uU+Vkkb4ebKPYirHyJvqakYSy6l6hAnQTFZMnet
pCY3rSG3QcxSbWy8ldXCKHjEgBqk5Xv5/PHzMLYkbpVuqhI0x70b1Ft8s1eNJkSo4G5BKjAKUdDy
whMcXknvR8FV6/Ppopdpf06QSZwo3YjvpFTExZyTixksY1cTpY5TUr5xqK1OU5IqUOHV8nqdz5+/
bnsnMku1CAmR7CbcK156yOp6Y+OtHCV0U4IcnJEO8/vr5RAAhUOZ2kPhDhB7/BSCcWUBy3zAXf7t
s3JlYTCQNAFkAIV6hc8fp1TJkqoKrzifByfwPRgtlJH/KTLT4PD2UCufzSKhAfbDpi+Vpr+Xc9Jx
/7D8uEzcUeTnSCr3YRduHIkrn2326FahmFp0SCwvNuqvnCUgLS/aUHwoh+I0Su1oK/5NOmzx/P78
yot80WwGywGsgU2DkfNyOnL0Rpq8Nc+lm0zs20LfNfWkIijRUQJU1jAfHdaxL3rzEKUtnNKSLLbn
9QL1nUN5JE/DfZbRcGA3CE+pvg4nUwxbjAZtJbDAv2vOEtALTNlxsZKmoQoon4OfIAL124OVWuGt
Q8WTI3AUCMYTswi/1/Rd6DcJx7SJr6qXi4vA7azYp+bw2FWGzEkE5fVT4if+wxhiED12ufoAUTRH
jJuYCQXZfCTZz3FuHUyzMpWbMo0SuiS62LYPURG0EzXMhgIsnTH5x7FVjA9KVxvD6e01trKc2Y/0
x9AgQzPh8gTSyMp2k6LJS4dW/6yXiXeXUKQ8CeqGG8t5ba3hoD73g9HJ/YplY7WppqPCsS8pemvi
xUPqf+hngzvl36M1WozmWBsN9xzmv1xoHal4syBZctHrOVraV/QFjGVwSLIPb3+8lRnZjAHlFBYg
OPHFUqn5VcZi9gmpqouUv6fu16Rn+GluNYyv/EgEXrMFhcVlAbn15YTKYhJlgGrLbdXqhprZJW7F
5zHf6jFeWfl8L+46rAvxYVtuUCvtyxobHN+tkN61YCDC6EaZPhoWAClxHYyNs2fleAMKRdKUASkF
LlMaZaUiaLV7eWGt3MjYOee6v3FYrw/BIcoZNzf3Lz7cWNnaZIVBdu1UC+xtlYxuWiXBBsNiZRR9
hkDSxSnnoGExCsrtrhU+sMtUjMoP0VNf381gyo2turLaGIZoG043ie7ldaAacRwXMQ3TeoiY3aIg
FU0woD/pytZOXVlvXAeqplLLJN22TJcmdVtKVUEH1raUXttw73WZK8stR5/5wF9eCNCeDCmhzL1O
JoYtuUQHVtElnpSPkQhQm5doMFsVMQxFknvdyN23N+zKxEBIzIQAHv5khBYnQ1p0pjHgzHAtwjDd
0xmUnaMB/YakD2wjYbeymTgTNFPyZpy7XxdDmZ2uKBShGxcVZfYUhQoqtzpA/UQoHFwqtTesfWEE
9r5X/C2c0bzgFh/WBLxA0EdzNp7Ji5tW07D9yZPavMhOv3bxtzI5F5q4Hcrq0CBdJk0a1d7+nz8t
C8UmAqP+RJZj8fABGkafHBV8t1YTVw3elf09cKCN329lxSBJg4MgydzwRl7stKRQmzGjDoRA8b02
XMIkPonpvgt+J+mwMZ+V3QYv409+EsbeK0gH4jWlVmXZuKWVfxo7UVD/9W7Codn3lvXl37/dnEHk
oCIXRh755fmeFpOftwhtL6o/fevs4SEQ/udabS5vD7OyLGhcnn8bCuC03y5+Im/silAzfDxc0uB9
4kmXFOnOwBY9xczO8cQ3vRpPVrURma/sOapJf5YGa+MVS12vhiiztMGDh5gc81Gc6zZ+J2S/8Q1X
DmGuLg557hO+45KtVRgVSiZbUS7UCd5Xjn8rAvXr29/vzwda7CvnT3oLbsu8/hZ72k4UU3R2PLll
nhThIa6d8keoO91Tivpkol6eghxWisZODmM6lvopraOG/l2Put5R9dGAPyBOLEt3CnHb3WELZoy0
9wHoP5XDaNyJ0EmeycmH36cIvn0DfeB9MOSOsvMIQ2aZQ6TvvYK87TEQKgk2vxwesrEd1N1gxMl1
NMfyls5Zz6GPppT6brB15Zw1NuBsr3b8ndqlWnA2fRBE1zyc9G4nxiS9sWGc8wJozctIzX0rrFhZ
diTHSZ5xEgpeMotl12ttiEuCGblRbd/6U3jCTOvJd6p3WVkfRxVCSxkGN34N2eft34u+65cHISHt
7PEy28bP5HSMiF9urDITdl3EmeKqPd02qla9t0UtnvAtij9NdZugvpo06xGxUiV2ZLrpVbZHGJKu
mbX5fRDo8gtaJTXZGWhenEMhOdwOVmdPaHDyyEoPAZaun/Oy997n1dzCl2rphEuOJ+Lo4MORSGgh
qkRxJKeuhfTvBagvvYbeMvrBg/oCABlrnSGp/HOmDTGKvMgIf9DPUxs79Hg0c5r+KHzCL0mCs/V7
bOIaRTgPSmggh2tENmrHzPHVbj8oY+TvLDOtpx2RnN+e4zZuK3o2IOaZgZ2kBxR2aButRivvfXoi
d1g6dogFmiI6Bq2Pr15cXYRoa+3WyTq81YuQ3hZ0brZ2CbBnIYNQRz0llGiK64NnNWgv/HwgmdVZ
FN3KNCi/Z1HbvlNihO97aCvYy2FWHOs7fYyUa18jbj1EJnJxXFvC0Dx7gC6S/ew+9qWFOs2jvWjy
32AB+qeA5obyMKUDXd6o54orZKu0O1KfaO41P0U2Ng2Z9zka/JSaAZ1xNImG6OkOcdTwu1hJkTX0
Qo5CO4iukc9CIXzmF1Fz8sRjbZ7UcjDuss6QyakciwwnAjr2kRJlyoSlLJ2o3wuf1+y+RNyCchDx
eoYORvXcgZ5Bmtv9Xh0PTpTFKHJLfWh3ZpiNWCrM37xQ+CK71Ero65X0Ydn7shrEb9GbE1LRSpyj
jC4r5CNqeWjtqW5Qgw7YsQdIpcpdaAXOx7d3wuIy+/99QPBIDYIn2FIakkuMRAaOTdej1XxnWz05
s1nbO1nnaTKf3x5scUn//2CzSIF6w2tkV53aXVY0UB48KKF6j6FtRMtrc9t44TXL/u2a/t9gNjhP
ComczUtZhMeb2a8HlFad7qOgrndBjh60+9bG6sZpsrhg/oxEoZdn3pywfmVoETdRrldqYF/8ZHiI
R+epylr3378c7yDHBphCQLw8KdtOpj3gqckt0LGEpXUZaDLDFet+jCDSBDQxvj3e4mr+M6W/x9Ne
Ho9K4PVxxZOf92SKy8x4GhTrlmbGDWacvjIO5zCvCbJYkgBncQyrZVf4sGCia20PGP5FVpC/G3Ab
2tOdAGAAi4odYrIY8esos2RXkBvS91j8plcZ0hlw0crKpozbFupvrmuhATlOgxHhedtm/YG+UZg5
HJF0tA9DMD02hRl/spA/PoeDUZnnLEZ9jkwagBatWh66QrXAGOMuSHFkOxSjPXyK6Iv/OlRN5oqu
S/bINGitb5250SNxDOxybJmND//09WfILa9sE2KrwZvxVamglnaVhVmSXqfCHG5pOLGhKEW+O9CU
srFLVn4AQj5CIznnmSnrvvyhbadskiSPFLfQPOWHofRyL9K6Q4Gs2cHGolrZJ4w1y5TmfDM75eVY
suZdR08bBpa0u93gCO1f2mQsN0ZZOWRIJ1Mlw8mGTrrliUYTlhi1RosR19EkhgOy6t3Mu6RoaCNT
/y2EnfcJcQuFAM1EX/bqPVUrsV4bSulBvp2v9y40AY0Y2Aj8KsjdbZX6Fx/wz7qYQX2oovjJ0Lu8
/ICtYwaGHNHxWSFtfTEYR7oPH99eeyufj3QVqR4N/xbw3HPg9FdGHmtPdoZUJ1e3AKNYpXKDioXU
pjxpQXK1O3vj6bFyAcFAZgEKFErWq9xvFZdmp1kDFQYEpNYjWYy9h4MbbbVvz2t1oc9iKN5Ss0HX
Yl4BLW80AVuRa8fC1ctzmSkXw/M20krLVPafBcH1Nttz4ddEPfHl54sG0v5DFOuuFFVOSME3Th/M
flSte8VJCbR7NSx+h6x7tM5OUxf7KscTBq4d3TvH0Ahbon8gADWRUWLwA+Brlexa0QUfRGbYxc6v
7UjbWMVLi73/LSw2JaneOX20vCunIsjSUpTOxZJdiKQ8KPcBBmKaohxEhFKzNPJvqTfhVfF99NMT
se3GFbr266BhEawEnvCvnu+TF9BOKfCl8dT4pCOW5kgix7RlCryyuIkIyGBRb+IkWjphKJMRpJ7a
EcWrmZtRM5Rh/SVXY7fq/FNHyW3jLFqbFiB+8piz9g9RycvV0BRV1ydeQ9+ONT2OUn0qFZo7FLFV
pl/ZRCQiOImocZGXW5bRILr4WV6ktGd69fvG0+9ajU6QPLvrC28jElmcQfMCR2Y2VzgdviHZgpdT
knSnNEWaqZh0qbxc5dmwuo0hVmbzYgh7MUTDw6YMR+vSlXdd+9mGx5OFd2WxhUlcHYfzm5v2zxG0
mEoylAElG5qicjW5Eer4vU6H7xnYmE7rNxLBi6HmDUbwRsmY7UUaZ7nBFD/3G9tKyWiDAsmL+DQ1
1WGk8a3bCB1WBmKI+YCjaofOfLHibMfrpo7RaOr5Nk75TvPyS9jebGPlF0t7ntEsqUYOhlfzbD/0
8kdi9EgxbajJUHjfxX54pBLGK1eRcuPgXiy4/w1EvpIDdbZVXH66KZ2ivPak7VZqFN9X2ihvqt6K
Nq6hjVEc8XI6vUbtromb2O299DT47YPIs41lvfrFMGlB04gEgtL7yyHGQHgwAQzrYjdEBk44/BZx
914DufT2Tbe2BFSCA84BwoRX1RN4YKGZV9Poakp+43vjvYyDL5ovdvSmP/6Hofj5qdGwFF6lvVAk
aWo3YgKbx2ghaB5uwGTg0An07efbIxnzD/B3hm1eb8hEqL9SIpwrAy+/XqR0QNQbx3KLEJjbXvph
8RErZMQlo4hgqRrU+JN9n5Hy7SIHLRZYCu8oRk+mp1ExxFfb7K3+jl5AU8eeOmn9Wzq/HO/cdja6
g6opeYviqoxoJAa+Uh1iL0jUw1jnYN3g0VYcC77sm29m2irhoRIeCKAY82713Gr90N8aSVGLq57y
u1CbTkIfsk8tdsmYzPiVd/lUwWcpe8W4U4zepw3JCtPPWhrr3x08g+Fkk6fMj29/tdWlQCT3p4A7
l7pefjRfAeAA3gFtaPK5w0mxd355dbY3yw0l4drSnuvEiJvQWbwS6xexajStRcOOD5xyn6Sa8Q6N
u7+LqvIfnUT/HAdEKjy2UZpTwpj/lL/iUy6fiVeEGbh9Z+6lhlTLCje+2nxGvlpqBvUZTmr+W96m
gSYiCf8sulrq4EgoLRXokK7yUv1EY5Os9xXEDF7gXfpITqXy9xpIgQ9v/3J/4tHFH6HPupz/D8mW
B5I2lS0Gyx4WaCyZ8Zj2ExA8ICyoArT5Z91XAe2KF4+IZudBPWp3kR+PlBfzKcX8O+mhhWFhHmYH
8rh9sxGvzVfwW3/dIsxVeCbkgc2DoLGj4NZWJ6hHthrR+Zxl+W1hls07NRHk3LxW2bhK543+amgN
QxO0IuRClikDv/TtMaOJ6RqUdt3v8sCcPlZ1Hv9MHZqt9zCVlPexKY2tqGTlhuDxML+LkH0RJi+m
TMdfTEt/RkoEBCxQL/9TblvK6e2ffWUjvRhEe7m6C+gAke0TyNXTpQ0++/rPAVzGfxhjbtUg3Yfa
ZlnqLFsn9qJQR0iqWWdQzSSf7YP08o0lsjoVfh/0CbMX1fLAjoewypWosC85514Gn0ZM4773v/77
ZDh1eK8SxJF+m0/Av44DIyxEG48Kka9u9PTvz4zGOB4PRuT/MwqXx/DfQy1uICOuZ/6mHV57p7Zu
ZopPAI4fpAMq7uLzf5mWZdl4afAoXupHBC+sGkfe9FqPZfUbSIC4VzwYRRAkzI3faeWO0C2khmTd
EcXgpPTyC+YjPKeqIyzx1K+9+k3g3ZBq5kECd3h7TmsbyJojEq4zQeV78f2oIiUV3ZXaBazfg213
yG4mgHFvD7J6bv49yuLxEOcBeDIQLG7QXPM+ehTjOVMfzDp93wfVKUo+T1F6HKBfpKb9qfcRzyY/
3v4T1hY+0jlJj+fsBLAMWMM24FSvHOdioId1y3Kg1BKaxcdx0LbMVNd+O0nFe5bmoNBa6pbVPKSs
AgjQRUux02uXBbqzh89psZGnVdd+uz9tH9hIMtKylWUIuyrPAyO5tpnQH0SN8w3q5NA5hlH7LAoV
XmHnWUfkSHT4q1MPkAv+WNOg5WoyewIOIeHAYsfzH9bU33/X4rxEtC20VhHKxfQqcWOjnQP2Om09
QdauHJvsO+JtytSvWl9Sr/LsOHLwnUIh3SHxz/2PZVzCoIn9LPuaRQ0cN92DqboRiax9dhvx6myo
jOvCcsuAVLZCCGKA/D3/Vic327TVhhplbQn9PcRivxhtYSlhMdGaWId2cfJrXX/M+sxP9qniac77
yq+MrSNndVqzYolono7kZbU8VFpdhg3y1apHSeTN7qvpP/aqse1AsM9XNXnM13UtH1BkZPXt6KqQ
pvQEOJH81VG/fHurr4RB1K6RgpIBpsdrme3LO+rl6qjpbmvWEJ0CWuFNcAnZ0RuyYzr+hkWycb6t
HC6c0pzXJm/IlcsbsubQZUrgdv54FCHCKEU8EG6d3p7Y6jAwKAl3VLoHlr8Q3emj0cnCcVEdmgee
Kt4t8jN50Ch2Pf3zUNxyrO5ZC8LhMv8pf93gUii5FwVJ6frJI3Tb+8r3j5Pyj5m/+dnwYpR5G/w1
ClVt7tk6mtzMfw+TDh72s+lQvY0k2MV/rJ79bzAKNwxK84yxvL1tOIh9n2JZWIOtPOJ0Bip3lMpR
yfR/7a76M6+/hlrMqzdjb2ygSV07sN5gfvIU/knyIZ0f42OU1vue7AlU3j759w1G1kyw8m3qxtar
R5JsKyphXe6OEFfLBhTf2JztVD/8++r4e5jF8aSpZGmrpp8ucdJ+FFNcwSzNBhC3zdZVsnIQMiEu
U1oi6NFe7mU8gwetkQQOiqocYqmAKZIElOmlcex/v7VeDLW4tfTKaftoKGIXMY9bT8ohVOKNm2Nr
NvrL9Q4dNHOszPJdjyfyqJNvUmIWYXWKx2hjqJXb8cVs5tP+r60Vikwpq1YELp8PvOewc3QQkP6w
Gz1l5+vpxgm4OjNkR8SRa13ttdoqVRZog6uVMFUmcPtdcjv12a6zgtPbi291ZiSBWA9kH8XyDW5F
gKPb1vEuuh89Oa08Z0FxM1b6O7JRuyb6Z5tgzijqvvRWUQMholsEyKCIG2C0vXWZ+sfWfKya7jDk
Z8PZarFduX5fjLPYUxRakKKwBt1CUU4eZHkDTNjbX27l/vh7CGuxwtvBq8uMzgYXyrC214Sv7Jqg
jg+GQbfW20O9Wg/UIQjJhK466GKwLHq5/OAbJDHkrgknYTZTljxkUYyqRIY349BuvDZf3feLsRZL
fdRF1nuhqQCIwh8qlPDsJ/0Tvk4jUh/5aAbetIP+Gm3V5179Yow7e6NA/CT3SaPUyzla8ZCNhZ8F
Lqaayh2pEbgKdgtXwUwQfOsEHiR/7FM7eYWLzSuBam/E59hW3nXWUNx6Mml44WMF8fanf/Ur//mz
bB7FxizpWbZWUel0/K70dbcMuyNORW7hJyc11S//YRig2XNLL6mXZRQcGCp4O9qG3WQwn+wyf097
6Cn0xI9/H4Zi0Awd4Pn2ql0/Gepqsqt+dKFB3clC7ApLIp7LNy7OV7gK6mdEO1QfWaszmmOxYG2/
DBq1rDWX4HEyemDFWu4AoFR9YnzVGnFE8EMkS1NgGjQXOll0P6iT8hBKOcU3YKb77BSRdXl8e/qv
Djv+LGIkAku0YLhKL/JbtHsNpQx0XNeQGKdS9X/IUhe7buzbCwxN/RB0abEVKa0tbIfSGPED1fJX
yTwV4/Eef77ShTyOaccgtJspgUD99tTmFMaLlCHlRBIbNNNSpZi1NS+3jzH0Ed3Tk3A98bWVAM2m
77UzU2O/alW3V+VnudXBsrIz5kofUgPOc7JSi6QK0PQ0gNeWX4vOQKQbaGEz7bUwxg9NSbAW3Zjg
ymdEUEPgInB6me0VX06wHCFuDx6qAy9C2lDkw3AHxXNL7LI+Cq6NBLhMbllN0AcwRlnpKRcvTA+p
kd5Fhb/R+cPNuvJbUVgkpSFIe8llmtXwLd6eGfn9ynSuma8c/AzaUFVCElYD1T4nsCiTcLwXiXM3
6eP7oJQnY9RAOkqdMs40vStk9omedfCBTb7nwX7bqPa3CqCYl793ci/YlY13O0zNEV3bR38qgWw7
dBt6eXJqJvVgEo+hsr83xuDO7kBTmtkZZ+7vZvUsIHbKIfswZso1mMyvXdTd97LALXM80kqJ9FN7
CjrvDlzRvZ2aP7W8egRLdmqc7DyO0S+RPWmFf8TX9krH8tHzSd1HJQS87mtOPcrox+Yk0wi2duIf
WoiJlqHAfci/1jpmUeVwou37k1kQA9cRWLTuq5nm70ut29m5fqhgTDXDr6zBUk036qdsQrgRtN5X
Ly0NyLr2z0HpPxJTXSk6VadEse+0kQQwp0lfdvtcHW8KpbqqYGTotxThLim4YQwkKbsiG05tFD+o
OSlCMNZRrH43TSDpYXYJgwaHus55iMLy3YyJbMPs3gbpN2bDpbLsg1fGH0PHOnsqj5TYOyR5f7Rw
9JoU5wk02JfaE/sU8ntcp25cl08K9cSziV6zCPsbX8I7BNSFp0zr3LT8S2uDLgvUb2Yfn8MiPpeI
bMDefyXfVO9wtT1lun1bWuWNNCra1Qy36bFrQDjnCgl6uFUa4+KU47lLugvZo992QPJKD6yz9LuL
2kWPA7ZLefkrh+HZdPrBaeL3+iiufMWrbic/qPKrGOYYt0Qk19JIXZVULX4VgbnTLP/kZcp3L6jl
rh3khxInv13gACYS3ZXmTrfuk4+5nZ6S2NsnqrHP9fQhtpT3o92/zyqMW+rYe85iGvKRPmszWMsp
MU4ImxG+rar+Trve2Fegzv0hu9Cfmx183XwuBuNk58XBrJpoHwjl2HNx+BRDoB4qR7+HdI3jtpFg
empmiMLL22nM79LGuZRZ/dMO9c+gTInWbTfLsGPw5C0myI9NlICorKLvjvPRL6ZDUfrymg/G8wCD
2NZ7kPhTc+tlDhYCjjqb5XS7SFMfHVE8ZJWvM1AvT0M/CJxxmssk258NTiaHoMA5Rg6dCxb4JhC/
ZEOzgRpPKIKxCjgNnnE1cZMqcUKiZIBOsIUaUKhgUJs4z08IQ+aO+ztDn46NQZAHs9AB4VMqJa4Z
bf9cWWp11kaUKUVQtwfMd+gQ7v1zrTnf8MKxdnRYYdMU4jjlTelJVzGiivtnUKMzmvgmMcfPCX4c
R9sZvpilo5/r0skueNtk+77L9O+81QxYtuCPaOsOpsKN/Gav6HF5AHIC+73CsaZ/xtlF3RO3PtcJ
9lxdZu81TSkOXZNdx1b9YaUFxWo/u+TZeKvRBezpw72izn4eysey8MABFyxLu7i1vQlSKzhCM/he
ZclN7BlcxbE40q5IYjnX4DmbzxICiVE5Jy5UauDBlZrMu9CXvzSrOygZFPRI/Kxi/Qm88tEchiNB
5iXv8EBB7wWErDn1SQAMz2zJkNMJENhlBF+bQyDOMnmCgvhxbMY7hKKEeNFF8atvDXx+rww+UOH9
7eQ23xC9Ptg5T1EfZdbf2DkQlF7tb4FM7/W6PbeGMksQorOVAAUPqvFhUjhbZCRPufQ+ts7UH/06
et86zqHTi4NXdE9DRBuM1XefB13eW4V4Zt2c67q+9yN50wvt1OrWKUmVb2RbMEBRz4oSHOspMjBQ
tj+YXvyrrNT6UCfloRzgUmJf15fWybDLL5o33mDg5johzklJrH7UNIiyQ3+v6eNnK5aHsAluFUvS
qIBS0FPz9JIpuot5zzltsYLqsKad8h+6lB8dAXnVNvz7CejmrlYA2Tuj8YyX1Hevcf6coWfKoocO
UxC/7KB1VmOzd4bkruUcYaU+gP8vdmqe38vcuCq5sHbs+CPvl9shLeqjHRcXbcIpp5vGmzz336Ud
ee6+bdjg4rses3tFpl+9KrtWun41k2fH7N6jIv5VR+EHacWYLiVcL/CqS0/fB0l33/UQ0dDTlNYn
mKA5DmywU6cUq7zO+pCYoOlin0hUNRQc/yYNfYVt7WJNwZxMmDN6hCZJx3kMprzf+Whmdkbp4Mcm
XQQ8n1o9PSNCGvZxbzwHWoMuJFE/pqD2dhUtE0owYYRSP5ud+qPukTdCk3KlE19y0RuuXmcHLGk/
5Bm4eEUMj8LAZEarmhtFCMlOMz41nnfTDc6tGZk4ncTouMPod4c5RJb5H3xAk7nITlhKtLusaUHl
eO9jHtFYvuxzW70MQ/JchtMnf8ofOtV416ETlk7wSdXKk48h5M7LOiDkSnWhYUrZha1+aPt7kqG3
0h8xkMY4ELLjOcOC0Ea/vhuV8DGf1GOvJQ/aIA8EscAKo7PAcIEzEuMFpb1qlerK9kuZwfltCU0C
505zpmPbky9RRhAClPxOds/hBpr8TmkfTbNHvaXUmB7EUFWopVLaseUIUE8Pdw1Yds7D4Vs4zPYG
pneMyvqbUMqPXTwcZZI8IRqfDiqc6iNfiWYuVgz+ep/UtD6pZvYz18A6e7H4VKTy1A3RO8DD90Vr
3EMfKHZO0e1Q5l/SBNp5JfMJIY1+5PIp95nFvWl1tziBJfsy8Z/VfPpq5ZJ/VJ5UjuhdFqVyD618
19fluy6WdxhAUi719xZ9pwm24kVh4T8k1J3ae6fML3GWSO6iwLqMfnBMpui2sqp7meiPvKB+xIH2
mTo/Sgsfp6a6vh0BzShJ9KVQjKsW/TYnfZen4li2wxN5UA9/XvVJoJ4/Ov70k1cBcUzwIeFJNhem
jjIwf+pDrhw8VbumgfPJrIwvqYCQ3sUXzewPOGaVl7zgARYo0Y2V+jdVN3He5wLudnaxuhSPtcC8
8zzqeplp3oH8uC1z48kAh5tFdXHAlHi86FYNVbkx7ZNWRHthVzmqEfvbkEv8nyWX0ZbR7cqLA9YV
VD4dCsBcDHz5BBhQ/YX+nBbLzQh7HLBwVzu3up1Ztlt817WhnLncMffzvibBKXav6ZCj21MW5beV
9H+rWAWHcmtGKy8Bg98HuRyZHYoDizdU3pZNUwv6XBRTuct854PayjtgCP9H2nntyI1s6fqJCNCb
W6ZllpUv9Q0h10Hv/dOfjxqcQRWTSKJ6+qY30NqKjGCYZX6DG02hnuTkvYon5OXGTBGl10ad5Ur/
DQ8D2UlQC0DQ/SGwTnaGSQ/6yVG/AdGE3XKd45hzwWRWOET3ZpmP+lWfpiVuUhcRZH656/RaPnZ0
cj9A81J/O7PluVV1zcWuW9zI00zby32A5QbZzQM8O3GORYSZUZ73+0Hpgl9KXaieUncJP71lvfTW
upd9IzyVidwdBk7lycqG8YBDsUMbUWT3U0Z0WGIvEu8zPKFMd8AZM0UD18l/OVNRf4trBV5eyrs4
0OkM93JqZQ+m1haw/nGTxQsBwXxo7LhhJFp2KBsNA6NWi4FfqHhx0xQZjiVaSd9SH+yCnCXGISoa
CyOoPv6nUvL6AQ6rvkMXflZ3iYwn3EjH3dDWwrNDq7tkRVrwv2LzE56l6rn2JweeNci7J5wvEiw5
CzP7ViFypbiTg4O6K/uz4HtiZ0+DwzubjE5ymlQVW71SHyK3a2wlhL0nw8OV9cZ+TPVmnBc922lG
qOwjKaSj0E5RVJNO0qbBMnG4GEUX7CZML8XFQuUT+hhia27lIGGF8R7t2F79KcM5JK0I/W9gMbHM
0qVxOIa5Cg2YPz2e0CAuP5jMTnEzEWH7Gc9mCCYtLk+TkFGU/anaG2otA0oX7b3R2+1jkGF8mEUj
oJnO1x/pfyQYceg1wtTCOOPrQTaDZDowRKVuzzX9wtqVINP9q1Ep+9X4eFAWiMEhHA7U9DgUEXrP
AZ3SZD9pTvo8CpTqURjjgm+RUYz7KbgD3aY9J+qk0owA7laWrelOQxk9Q2MR3a6e0TsBULg/Vhnw
e1sJx8SJHLA0h/xu6nMLfXlMMpQqGPf9NI7DBTcY50uo+O1e9FF4zkyWVh5H/TuuD8aDqjT1Lu99
yaFX0P5o1Um+Txql/QaheaJ/YPp55cqwNlBExB+G6EgLwxN2heLJCZPysYxCPObqzjiYcYvCOZ7H
xyDC6dCaCgy1kiFVDHfknqLrJrUfcS/LPhVRO91lMqKirphwzWy7on5UMGP5YSeW9NHXuu6kDg7+
rJaG4UYeiZOhVcqxjgv9hy0N6b+361LXsIoZUgCdBzQWiGCUOt9e2vaISD2Bd3ipUC6SvgyF5Jw0
FeLnHs9R+xe99+6z3yY+uMokfYQyNlvKRmqBBFJSp3dSj9zVsUtnEhWaFiTVt3/fykUP7ICKGaWY
GR60KDtnQD6TEBwi/Y+y8nfS2BjDcRjn4oDAC2BLX/p6OJWGM5ZDwDZnftPywheN36gtPMopTH8X
ykjG7nwttOnl9qxWiviz2jN0DB1iBqIUbxc9tdR46g2aBbmJndhg7O3y2UbTSK3LvWOM+yTeKCyv
1M2oKSMSibgGMjDL6572hByniaDdR+vFqxOS7BrEx0aTYG1atAgo30L5pia/WL0owIIJ5THdm5zE
baglGI69NwUa0+Kp6+fzX21UHee/cVFWRTsOxWWEYKBvLr8XJr1WkQS+5DlOoR5MKc8QTnHyexLS
n2ZfGDtkJeJDk/jdDpZ7uLv9Ga93C3rTJv9QKoQhJS8+o+23WI83tY9+fvQzatVPeYOngDFZG/X6
lXWlOi3P+nQymNNlfymZUObP28Dy7FSFNqaNJJdKrewTewKPpzbavqilyRsak/v2/VOkzjpzpQGT
XQn0jYqC7Wea2KB8I+tM5yPHMTlrcaOatvrFK8EW1AQFKgyfkiO4uIkmnDgzzRe8vgjxifGlD1+a
7rc5fuM1fv+twlAI/gMlgzO5rI2j91nGgsj4PIZ++tEpYzQqJLu+BDlovNsLuDYr9qUx9zS4ZJcV
a9Om1lRIeXABSFW5Zdtas6MrlTKj+J0Q4hwqIJ8bY67ty9djzrfBq3b41KuqXSP0cdFEpXpQ25uz
owfZE3U//3x7eiutT74ZYGQaGwTCy7I/mCRf70rVOXf6R5ytkBOiYHdpyHn/yzgOUrp0abgwF7lF
ir1oKWACeTmeRViujINd7+wgl39WPuw5EmYZM+/bY64uo0rLjy4KVL0lDzWUJxRGFT+9VCgLC7fU
dONT0zo9qbCqAzT4v422+Gip6lN/Go3pnEVf0gElD3XC1ax/L56A597ifqZbSnccpMnbrSGqMAp0
nGnPbd/8UkZsVIcquksGJDFC5XusbPlPrG5//a++CgiGK3lpos14hNgSorqEbFv5qLF6dIp2I5B9
LF1uL+HqZoRyRijD1Ozl+9NWsiLMbjK8Vq7Dz8hpMEIhLBzn1T4N/qGSWqYb+3J1j8wy7gbQZRMA
19v1jPLGDiy5CTxDiIdsQt550P9t5OHb7ZnNH3/xznFf/e8w1oIbJrB3zLCaVb2i959ESYlB1w7/
ZQgiQQqvwGCXIUIdYmiZh0nnSarfYICGGoYFaNi7Pcr6es3wppmtdaVQKpwBo0wu5rM6POGYiMbl
fuy6jY+yug9ghxKW81W4499+lEEvO6SUO6KdfIDD8FUg4mk1BPBbVMfV2SCviIwPNzwX09uBus7O
5VrIikcMcqnL8uQPwYGEZuPQrg9DUQaOKMSiZZRTBW1BVhiX3thm+zBAV6yxD+O0xahZHQZ5BEJt
VKKv6BJJqVclujjOuYrwMKMw7LiTpXmTjlvd7V2wsp1heOvQ6NARp/6wODXoSw92FpXq2dJr8VL5
TUQ9IRwOt0dZCZusOcZGKhVYJ4/v268j2UJOi8AQnlJ5ZfrLCGWc5z+ZHVkw5nWD9v4zOqN8AWnD
758jmLfDRRrQxyZMEi+nLoXh/D9q2/+4PaOVdXszhPp2CCyNlBRaUXjx89L5YaSUvykY+dHG51nZ
CH9V0ahGoa51Raw1JLMysznpGuXmlIT6EcPKU4Dn2LtnwzDw/RHlx21jKZinO6U/+JEeeXhl34++
/7U2spfbQ6zcBK+HMBb3ZkY5KM26iucOndXnAddhr02RNc/iQd8lhO8baOzVlcOexHEQ46BQt9gD
aKL14Hd84cVqeJRG9SG18h1c3v+ycjBQQUdbXD7LlaMs3MuNFUWYcXZYAoYUC6ONIVZnMkuKAD6k
0roMuKyytBHnbsBxlZinN12IW3JTX4SUvnsgYCqzCCVlY2tW/3u7p225rBO7RU8IGZiz6bf/cmw+
UvP9fnsnXAciM2ET1Uniff61nA/Ud8PHhkv2xrJ94gU6p750pwzxhT//pZbSP7eHu16+GXyDJjSa
tTbgZOftrPSh8WMp00cP3SEfBMckleIgoWuouBY1a+dwe7j5r3sbHwC+mWkx/HLy0OXsAp26Xmez
iB1hrAtZ7RGsoqdH+cOUzEbnIc541Rnn2K2r4vpGejvw/N9fpRoIyQ4IpU7WudLqHo5dIPZTnW+V
ZdZGgUXOS0G9mgt2/rivRgnQLKslcgOvkoU5upZdtNLeCKRNxa71gdiHAAopLCw/m6Q3qDM3mX6e
e8LRSD1QqTaS+ZWdAZ3mf4e4CuWKQELwXuXs+kAlajqokZJS0NW2hJmv7z5qWUCyFNxdkOxZQiPb
sWUkmImeUvgnQUOswE5QV8pdlGmn29tvBVD4dqz5t7z6QE08yV0PVwdtwqEGoFQmT3FXi71WYMHq
jBheZZaRfU6iSsZKRm0PtiVle9NvmqNMdLNRl1nOnOeeohC1SHo3EN2W20VUhh23YhSekc5G1yVu
ns9O9dWnnnx73uraSA5gtDk2B6+5DDEqLQWAEJbdGT/yjxZ5qB53e1SRcL0NXJN2RjN1zDW8q0sM
jsPvpfNbyn/3Mn2RMqd59asfMlxVQTqEwGSy2K39wW3K5svcsBynb6JOWCCxsT7LXc76zHrdf5GI
qJEu0ay46Jm+00jWWQY5UwzTZ1nqNiKVKz2fv2MAyqUUSCvrSnfGsadZEq90PLoiCbViXcYZU/bv
cXkGtlOaAJaUQXcD9ssFOlF18JUw+lYhyLox2eXF//eHoH1C6ZP7+OrugCmnD1bTOedBk5BoUI5R
+RPr7d3Ua64Uv/Nw/x2MmvSsgy5fpzdT3xJa5l3vZVZ1Xwf5RYuqfTluReprH5CKC5mATG1cXSa6
2dS0lp4gD6AmWv6gVIb8AfX1f29v7mX4PM9llvNBOcgE0rk8RY0ZZSGld+scmB9J7N08bHdF+bOv
nhppNjcVG4dp7UNRbZkTEPbkVY26l8q8roJq8jBbqXZB0fn+hbOHX2AYB+ZwMK1Seikq0W9cXitn
2Jld+yiKOHMxdxGAFOMk6PSUA7dFe5fGY3zsKis+o2RQ7vJisI63l3V5/8/LiqICIG9qBgiXLCID
WAGFLuFM7DnBeD8B2wlb+Yx5xsasVodheeYMyKD0Mq/2qxvZ79oAjIAUen6NoQMC30U8HbDouz2Z
q4sfpgi5FYYURHAzBX5RT1JjlPosQf0jinDA0Itp1wU5il3RL9qnn4UGKzXonUNRtGdq5fdCsj6g
rruxU6+/ID9ibmfPwixEeIsv2MVAWOwSOQE7wkp1SHG9wBIUEl+dbHkorQ+FANXsdEgvZbGsVqci
gdaboRfFndtbz8D5drb4GgDju72y19+POfGmwOE2CMCXYAp6waFZZH3pVXXzokjpl7LPX3AL+HJ7
mOubhEI7iikgBGYFneVTMGqoiURNH3nIV6QHfDb0ve6je3t7FHtt2VAfgx5DMXX29Hi7G9Uxdkap
EogJJELUOyydpfAU+Z2OuCXt+6Ncyd3gyfpUhvSbR50Xg6av5coVLmNuDZxRgFVMntEqGB4iKc53
QSmMZpchLf1kYJ51kWhY224n55PYKXEdD64BrY1Wd6N2wy5UMvkFgH/xCYdu7edgV1pylBDtfUJp
sAOqGqt0FCUzVvdx72fHtKfKvA/aLtF2RWQUw16Px0RxyTCGX4Zdyy9A/lAO6B1ZqnZ9AItuF4St
8V3CF+d3aUg2D4zqYw4+yYWOWZRRJW6tFHhfOVw10mMsmam9V0bfDHFwqupo12DYAig0gwHi2pXe
0kBGd++D0TYc4AbNG1T5iJU0fFn6KDhGmDSPe4Eoi7Lr475/QhE+Gg4IJUn+uap85AWqOraSnT6O
ICnRyYKYH+KmM2HLG8JVKtRUvR/7AEo3DOyovkMAOb2A9c0R+9Mb4hXQmYQeTUIys+tk5EbOtTRE
CnrVjvQzqApcjK1EN4odoHzrj1EomDFoLc3jdz8MRP54BRikODShloFsmWq9llkokiDV/qfL1XOS
gqJSpY9JqBz13v9we7OunDyN6JHHDzlb1LkXR9yMAiML7QbItDZlh6Tt/LvMGJQ9uOotHZSVY4Gd
D+V4MkRyxaWSEMYpTgjnxj5btb1L9BAbe3uvZvnRjLqft2e1NhRqg7OCFaXKq/yXdp1tDtJgeoDH
YctC1vKyXJr2qWmDL3H0rUbDyni6DGdRZgXRQl1GD06FvPVYV4MnVZrvpY2iPBZd0RyVQAT7Xoq2
7G5WvhpaocTgMyGYHuLiWU3aAdcMDgb+WqObSNVer2xYEVv57sq0UL6nOg6TB+HMZeUl7vqslguK
IGMt93fBoHdHK4k8Xc37U27kG/emfh2D0UGbq7EawjKYuCz24uRowzAOIr6kRo5gNSjL6CN/WnmM
hFpgNoXuzH0jFdp3VYvsDxWwqTP3V5vw6AY6pIzObMad3OjqjH9FNp3GGfhvl6hS+VXUwE5dxerl
3q0krTiiIV08GB2l/32nBuX3Rp+9+vA2HkdX69PhrgF3BR3B6QBIWkkR9S6dBK7zrNG7zrXwkoKo
MRXOjypWANXYWTInMmZ314qJSyyii/giCnBTuwj1+08tWhb36IlnIHi4q09Uvq3uSNZgA5YyGxRg
RG0BlJ+ERQoRDdWUnW4fipXXD04tXmmzqgZpyiJwoK0nY0xtolPXNyc/i48xeJv3D0HjftbRgdKH
bfHbl89OMSlEWVr1JN3ayzFOhq29kXRcu+ixEV+Pob4doxQZKv0+sULfmNopL1s+gxH8YbMMPLXY
LpRRlDz0Tto8po2u/EMcHG8Ryued+LoCRSCIL/McR3NxzpWot7+hMUa5NaAPzPLg4alIrAFfAj0/
TIVvXvS8a3O3wD5qQzpkWff6O+qMT1DmvsiVamyoJ2SNbNMzhlOaJ/ejaRU8+RjaHts47cedVCYV
8C7d6Wo3kZGOeJiGqbf3tz/yyjFFRISiDgVzEohlsD0NETWHNMu9IvrS4BU1JdgDP0tJjhCdWzcb
DLWVXTt7leBMD66Ad2pxKWC+asSphjFjIQ/3ZGZQ0NONXbtyzb0ZYp7wq+whGMayjDKKVNBz3GCA
I1H/Gyu/bKKS968cri8zNxIRhyv8QK3VktXZQedlWnFoE2hHgxb4btVa/6B29UQBAbj/UA8bF+vK
bqVNw4j0OqlcLcN4CYAbV3nTYfthuFb/nKKCHFuj60CoSpvD7TmuPE0UW2a4ia2TMyxf+T6IUVDL
Kuvst/Ehk8KPlWQ7u04D2Hl7oJWNwZ4g2yMJ4lJbRtl1lcthJ1TjLHr53hisR6gTG3NZWTgWjHxh
hs1wbBaBfN2NaZ0WauWJInZJzne1djS16WTVXyGbbmyOtfmQL3CxoOUKBmmx0UWoC6FmTuKFuvNk
1vlTMdTn20u29m2Iv/7aYEEfv3pgzSZv2tKAcd2mYlcKRRx6x6jcKHXSja+zNhQArvkVJ6dD1/zt
mQp1OTQB4PhnJ+zMnaNKexjU5d6S6y+357SWlOPCphGl0MyHr764i7Mw6Y0xqU0v1Ibeh42UWfoh
08VsjyK1GBv4ow6b0FG6QxXbw9mMZeiNUjrAu+zjBqmONu6cLZ0YZWUBOG5UPIhAVc7Dcu+0Fa04
K4wvjlmLs9RnX33b+jEOxnD2nZI6aRbJuwqiIMmd9qXuJSgeSdIfMQexXbk0jR0ONn+kCWXy2wu2
9cPmffjqtpPGXia8yu2zPPyQyR+z6oc0vvzfxph/w6sxRKJQf/Rxigiz+mHEH8ySy0MZbInVrFzc
b9Z4/u+vhqnisEbkTYQXuZ/8pzjBTMl1Jl0710Eag9W20g0tzLUBTZxEucLJ7BHbfTtgo0mFJLTR
Ose1/CdIy9PgGwcjizpXFeXP968hpSYuUW5SylqL+4B6gZlMo6kjCdVM4qiHlJcuStEP4S7AeS3Z
eGdXtgWJEjoos9MgdcnFfhWNKsYAH74LXlTWfWZZTnSAxGQ17sgJ2tgfK3cdNUFqg/Ndh+ftch0L
SGRyZ/eeJVWnyYmPSbflgrc6BHEKzWmmBcbn7acK9FYLpKALLsI3jO+aFkxPjYqr1Ps/EtWI/z/K
suWuhZaoZMTsvaKJq52VhdWdX4TGPRyPYePyXtt7loocyazLDTBwsR+cUO1VGPQ2Ei+RfOdAAXu0
G+tHp0WUKgot8G7PbC3YnPU/FDRLbSKHxX7wS2QzlHZWnDUSv9/nmXHUREzvrnPu6smScOJCkvmL
DSPi3jCkSRxuj7+yH4lUgErMkBbmvbhCkGMrVS2wbW+wiuBroEjqoUsi5b739W+3R1rdKa9GWtwi
doIzbZuYrYex1GOWp1T8s43IfWuIxbezlB60OD4VXgihU4VhTCXyP8wC6A9FfQIWMrzFfh/sNo51
KcxR9ggehGEfJILJ2wu1tiV4yzE+5b299uyM4hqFFUQXL6lshrvRakY8q7Jn8K/jDy3UfqDhIh8H
4Ipua05bLp5r258Qgc4WkpgrGAMxqLUy2eiMpmrb7EsHcvQuCbLJPjmTyC7CMOMtPsbKhOk6Uc9B
hJKEdhn/KfCxErXpFI/SQtDg15YNXmpH0yEMrHov/FbfhXhsnUpH5uEONxO+lTmDcEBZEQjwDEhf
nEHh900wmLVzNuL8Y59EP2Lh3wWm86GyoQnf/rgr583gXUNLnLLyNYyw4L4O1SHNPfQKnKOBYppL
gZpqIB2A0+2hVk6DQSEQ81x7VpS+ekUpyGpDUo9no2u705g4L1XsvFdLjGSZi58iGfZH3NDLFJ3C
mIkCDZCeUDJCnFaHkA5NbeXaqUE6KtwZKf9XFLvTaasZtbZrXo+svn15hgRN+0LPwkvX1TjV+Zl6
qoAb3mldmB/zcrbYkhtNcwNMU2cxqXjjmF59SZobsF4ABs+4iytiCrLZna3EMgQGVMunyvfs4okC
2fH2R5yvrDclkHkU4GxsmFlNaLk3wT/ovZ7JEBiQRf+cxo+R7jxWfTtJLsr36ccK+aTmvXt0HpMT
wUnQsXheAlYqTDkby6oCykvTPpYQSRkcovct4/mrY8cw1MmAxSCtj5LR4unpJr83RzETluTme9A1
+mFwuudw1J9VOd4y6br+WmB9+McAOwAU9eqd5doYeyUzPLmyAESYj5mT/ylT/d2RCuYkJLKcuxm2
eXXo2gaATI38pufkEXSoAJUOK0aKyZHSaCv2sq/2BogLQlf6sQgXXZmi9D0hn6VIlod8d3Zsebvv
s7AhNwuE/kEETUahzvQP0qTFG0HS6sgznAmSEo/EMmrwS/L1xqQpRJqj7Rw0gGJEUQJd/xfd+q9x
mn7VCd93t4/CXwbb27PAfBEYA2/BXU1+8PbEK0UQoGSG7YOpDHmyRykoz1y9icER9PUIi6gqp4Z2
VzE6rWsWNmmKcDILsa/OkHZkqV5kDlF0oI9lhOjN5DhXQp7PomPWY7b5mLcyejWK1cknEQdxjFfr
0CT7VPAu7Er8wb/7WJWh6hL1k7qr6G8oh9tTvD7tfEUIbKBoZvG/5S5V5b7QjUiDIhg3Z1rTlPqe
ejN9GHTULtNi44FYOxOvR5sfkFd5XcGOrGoZA77AQZQnLJhvReC5pXNHKHu9UYlwqVMDlaGjvyyI
lLpoUBttkkuGwMMfkkjj6JdVgKR9ZHyYOsU6qKMaekhiwYgPceh1w1DnCJkiREeor3a1T+VEb0P9
oJVIm3VBQLNgrMxP6NIk94jNmKdeDZUfg2FKd6Np5ntRDvG5iXSufhSZdqhaRA9aqOjnItSKXdhr
1sUwSv9o0dp8kCKKFGqJd1mi9f7JikR6ssMmP/TspfNgFO1FqI7Uu0OehWfTkKjqYEfxMxDoH6T4
Gb8EgrrwkM2dDCByvH1RigBvVJ8ivFY/2YqU7EtZ8k9dNtWneDR07GR77S6AMnys6TKf+nK2K7Y6
s3gezLC7R3tR8Yq8VJlx6Ox8K4h2qRVWXiarzb1eD+JRcQbDNWFwnLoosMNDEPaogORSc8jk5N/C
D4K9lLTZg49Z0l2TVOHe7mraglr7Wyr4uabozM91Gzquj5fwSR4G/zSJ5HeK9cBxUOFelw2UXN8Q
2mWckLtB5b7+PJhJfUYICTN3uyIh53miwZxqh6Af7Ts7EPR8SlM+JBpKOmUEGC9qwuCsc/vu0hD/
VwrZCrJXPCmWNiW7Jm/DI8aTpRvVTbq36DFkwWTeFZPTnJXMj/Z+gIFaXWO0e+pyJD1C1GueMPK0
D12D5o8jgYnZ13khPYVWmf/b+Mp3J9UdSIW0uR6BXNB8BpiG/2+uW/ERD/thPxooA7n5OIwvoXBq
AGVWl6KXY4WnrIyKo9H16V6yA/u7bIvkUFFnu3emIFX2yOm2P3GoHnaJXSf+TkfiaK/Q5v6nqRCD
t4ORszTa0s63jfZk1tDBW0B4ewqpLV2zTTmJlUM8K9cRsDv4cIHkf3uIjVholhhSVCQnc5fq4lSI
4i7oy/ffFXQGAHVQJgGisiw0BpJjF10xSmdZleR930P29UECuBViqxv3/NrjQu4Nb39uQAGKeTuj
Jh+lfEjNwUs66ZswpXvMcS6KpO81rYOlZ9DJU4xgg2a8soykOwTmUCrBci8HVdrZNwctMbrKNpvp
kDbqyQnfH1nN4DrAxqwk7btli6DkWdFCo8KYb7SxB86OlCB+kdgdbj8ja5MhDKHkQ532OqHS67LU
Gi22z60jPtSZeMkGf08EvlHLWvtQM4Oe5ILa61Uj2RZodlbYX1yiEfmJBN/2WR9Z7PHeCLwEJ1s3
cqZ4J3WSvBEVX3cn53BH/ytpginlFa3IUbO46EGiXeDWo9sQBUpAPUFOnw0r7Z6jaqDgSk8OCm4Q
FdGxjxRl9i6PpvcyLMEf/SW3USjB0fYKkmpYMRb09QgSdGwjzNWd7ox/RPrcZWO/EZZfx8ugRwhe
ybcsMOvLCjzsjw6OqG2fkz7b+SnyFCgutcCvw/8QxCJLC0aMhgIkp2WRI9GzmkqeD5YXBYy7HJjX
57FJShzE4u6/jGVQCJ2p/ah8Lo9ENxSOPqmx7TlG2+0dO0yP5hhUnwwR9hvAwpUwBPAN2rTUKXHS
XdZe1VbBDGKobC9oA/+xMeToUwldVdr4TmvDsDOVmTTBGi6vEq62ps/HbPJkJx53CA0kxxhE0EYI
vnLGyWZgEwBjIvleyj0gzzhOBiG/h6DIfjTzQyFrno5g5u2r5CrLnhNcuFQkoQaAvuXn6bWqKboc
rm2r51/Huj8oo3bXG+Y+0+ngOnJ8GGISHeR5bo+7EgmD/qQfiHInKKbltwq0Sh/jNkG2NzDuJq58
feh2AMmOExR3JPjeP9rf+VEDZa7LJmeuG1TiMw0Rw0Zztfip1p+V4WmyO7dFruX2WCu3JmmZjWEi
uGCVstfb5y2NOq7LnG6nknwPZVz8fOexiL9Fw0MoByfbEBt35doX5NLAdQ3LENCfi/HkThnK0Yon
r8QCEuCKGyvyeZzqc68RQj5KlfTZL4eNSa6cAYQQONDkwMAolmUL2J2SWkVAmix0CPdKJ//WZbFV
S1u7EOn4YVo2Y63p5r5dybbF+kJGgASxJlV9GE1AjgS9+SN6M+3ByoW/MamVPcn3onGDNxHHYskw
7TGc7KYS4t/UyKi/p/WlCvwPg22epaD8VkxbqO5rvgOPC58OrxIKXVQLFxMUCop0nehQAgVv+3MU
Zuy7nYhMqhd6F4wkryisulJky4eqFZLiNkMVPyVlUXxKDdH8uL1xV74pVzR9Mjqt4NWW6TcJMUnB
CDAtph78xbdROMwTWd5gO66MQjBL749EHxjKEpiZ+NAd2zQGJdLFB8x2dma3dQLXoocZ6PLX/YBs
dVlwNnw/1hORx5c+S0O3VUb5gz8pCNKCOriL1fiubbGnk6vQhk6D44Mx2MrL7cVcub7B9dJ3wRwB
QtFV3bQA2atwyZ3VJgIZMIl7eXS+Inu40RKx1taT/rjBi0SL5wpGFE31ALYWgZ6osEaNFz3F3soA
phKgkqp0jVsH5iFRtSczkYKXLh9xIRVZzcOV+T8iqdQ9A7f5n6mukkChXTfKx2jSCf/tvJKdfVBj
WkFb1i+a/WChj6wmQMJcrS11HSaa5nePCsnrgNIjAtaIHwdjcagoGRs7YfiEaYPVIls9Kvl3OxyL
n4WRIzY9Spl6NEnrEe/MB6BnhgZu2B1bCwgYePLw95gn2VfjbwI+RS2q9pbvO/JJyfIMAHFo/qMA
n4p3QI6D77XU+9/kKuOAFlFFIm1HuR3uc8ti+uTilrwPDCV8rDPH56+Q6+q3quOLtcOMIL43yZWP
aREbd72ajuWvElMG5PolydhLijE8R6jePfvyUAKUps4h74WSJ9U+CaQcNVQ5coyH0XJyJEg1JfIm
pQ/tXVuqU7frk5Yc/fa++lvVXxTJ6FwiusWFT/d4GX0ETYnanVHQnJeVAi3Ndl+QxGfaN7P6Sffc
7YPhAJFIuAgyyKNx1I3JrY3fQR8h/vpZUV5G41eOPqDvTx8JQHZW9G5koT6/Q5bKxU0sdoWTSro6
jrXIcM5ZgLIRNdsn3az3ehHth0LZWUXnaQZ+SalGDbU/3F6eq2NHQKHP4R8F2lm2avEYJn7eSI1G
+6XRyg8IFp4qtMzlJt94c6/eeIbBrmKW16CufQUyamKtMtWYqr0uf1DlJxCUbhN6AMLc1Dqp5afb
k7p6B+fRaPETrTMvWGJv30ElI6kVea6fY8pYYVFzjyHGG35Mug1cxuq0QBrxAgKGvgI2xbbQsJn3
xaU1aWQJ18xxkNllTms36C0K4JixrQ8aV0rc2i6N2PHP7Zmu/ACwkDz3oEmpPi/lnECbB0M+FETw
miQ9FknR/yh9R/xjkEQ0bqjrNESSNlVOee8k73UjINWjH0JEY1EoYJ0XaIqxUqbJt1PwfZJJPU36
LZX2z9vzu9qef4eAfI++MhyrZYSRZ7U5Oaj0e40ozqQQ902vHSZD3jgFa28CDDyHJA994yvAuQ+h
u+wrAwXuuIzdTjGe9WJ4b0GFTUmaiuYHtexr3bY0sKq8m0lAGhBIuOlVYR4xNdiYycqGQKyA9EeZ
IRvAPd9ufVNLMjr1Y+QhEdd2h66Vo4mW+cx66ZwAs2qnTZRHoK1Kt9N61B/Ptz/Y2tGDjECIOx++
K7SIPeERLNQgvGhaMh2nJodnozR05MrEqj6HRffl9nhXG4RVpWH6l95BwrK83XNApmqRN6mnZRm+
AcFDjKhlnJbefxgGFVcYK6h1EIu9XVZDyImNQQrVPmTTanvc1c4XS2xB5K62IZOZCTFckTNOfvnx
YPPqcaTLtGW4c/ZxFWhH9r/98f1z+QtOQqqBQsOybAIFKmodLfTPRtDbO8qw35Qg+pMiLb9Rt1zb
C1jswFikW7uC21Bi0y+dqvRa+NdTml/SNDxJtr8zxMauuxLYxJKcjh8UGJTtZm2YxfcZsNpyqPkb
XhMhebsj8MtecFjWCp73Jvw2Sq1/RF8WZkDZakbvwuyd+4JE9l+Diq18dEwpi3Y8wtm9NDjyll3t
ylKwS+mLQ2tBGX2JJofMUXYW9jQXX87Tva3nGBYUXXgvJhQV/QaD7/d9YzrJ3AK0XQHsUzRevoAh
itsCVDkFz2k8lkX9XPjiA720jdxkOa3/GYYO1lwMoR48n85XDTNE5sOqsLPe85v0EObhXdiKlyGP
v/qNvIW7Xp70v2ORHSBMBzvlqiThoLEhh74IPHoo96ns77VI/1njn/3+laPsprBjQXDAJ3k7JUTb
/aAz1BRZP8vXd3pn22JfT1oo8Dyvm60G59oKvh7Ofjuc4WNS0cFvPFfYvhOw73tddTUlPEbhFqvq
KnueV5B0lSgBgigiJoupOQNUy1A1JW8EFo+Wc9gkE49pFr6YaSQuMeFfd5aG2rJdScRwEtoU95uD
bEfh10pAqT7cXurVub/6PYu5D3maGh09Bs8Mi9IV6fSrEROK8egxuJTI33nt/Z09nXmyTKxO5WVJ
yy4p1Wa5FXqxVtz3sQESOoTEbDVbXler03o10HzLvzoUQ91QDkBx2hN4DEzGv500HmiBRtpGlLt8
Lf5nQtCqZmn2a1ZxISVg3rAYPA/wjKDjnEtkpW9/odUhyA/YoTPPcLlmkt9WEslu7EXQgAMVfx14
bbeHmD/y6/Ts7ywsZNeo3+tgN5YBi1xPpYqi2yXVaiSuhd8c7cHSP3STFZ6tsVFd+IaBq2d+crw9
8urk6NTMIFO0F5bFJAJa5CjRK/JiM3gAbLxPrWGj2LB2ZxGE2TPAZnYlWyQiSanV6aj8P9LOa7dt
LVrXT0SAvdxSkiXKjuM4zkq5IdIWe6+TT38+Zp+zl0wRIpxzFyCAhybnmG2Mv5TSKSl/g3B0Ne3F
tqeNL7gWhHcj3ThE+K5RIEE7lkYTTs5JS/x/Y6d9yoX9sdC1T2//XEA84djQspuxC6/TuvRph/Ni
Lz3wsVDfpP6Y1vFGvq0tncsY6usYVNQK2LNt4mVSNZxGGfH8Q8hjDoqX7mAcodlj9eH2sFa/HrVS
ejYzGGOZBaDP8Y0ICIlq+ouIikc8dx4yffz3dpi1kdHA5f7P8Q+0efH1pjSocFfO8NVJYV+Z3Z3A
t0jxArHFg1pbT5eBFp+ww1p5zO1A98aEGpCNBRN4Bqeb3AJHc+ACu9bcKh+uLaTLkNrrWfNbU7Cy
R1jIo+qWdYwJTr9RI1nW7Odd4jLE/BMu9lQ7L6a81jAt7INsN6jYrimeUdPBpAEODuWQgwOPpq0T
c2tgc+5cRB1pgMiNX0snO7Degb91Uzy0bufFVog5by5CoPeeAwVNJy+28aFphr3cbcEKtzJicez3
jQWFw0ricx0oyc+iw6ROw8oexq9uvBhm8ytEPfyoUN+/+/8b2+J8h8eCmB26PF4fIT0p8g9AYree
TKuXmsvMWGyxUTOh1KqI7Ay2tffMqW93pjPiOCDV+ES0wpRdoy1/KVIMygV3kaFyqWx3O3/clKm9
ooQtsvRPmf1iMg1zwN/JaaRT7NQP7Si8uS+o9+M7Jai+dnW6h/CW7Ao6Bo0znTUxfNZy5/vtj74+
2+gJgQaAQL9sNMX0PbjAmtEZa5uh2xcp5S9/wKsHHnvmuHXofMwVvQACyJPodujVPY7aw0ys4ZxY
wmRx6asE5qG61/gsVPtbl49nWLR7a/hyO9Ccscs7wwyvphdq09/XFxtOmlTYLfmaf4rbswPduvvZ
KfcFXnvw6jfesGvHw2WoxcYz1pR0QnB2J7srn8Oq2Zm58bVRu41Ptzpr1Bd4SoFouGKv2lNGEc8M
ak/K34fVyVKLneaDHp+ebIkug70lA786LBvRMGCI4G+Wx1Em0iqnvT3dt+YPS/zjIGMgNxv309VZ
uoixOIl4YvQVVFkdceD8Yz1Jdw2S6SgkifdGQrkdi7eN28PqXnoRcJEWEUUpq8fMw5Om+M53BgQj
lI152vpui3RwRlywOEwlbqbq996qHiJJejfV8ka5ae3TzXxZ/BZAGFzJV7VmP9hq6Ux49J4j9STh
TpV3z1jJ73jabWT42leDUq8ZKGjSXV1uGE5t+GEbdwJNgXiHFvqziMaN9bp2etPam3m5M0NgieKt
YWQWgeJQpNNNV+mqcy3N/nmtm3eyq9r3pf1+avWNa/HabnQZdDFVoMRp/ERshLKfPDc19nWAE2Mj
xchzi+i+lhXcTzDlQnAb6bH5/y/2/dKsKIUOZUxn0Lkr5fQTt0B4Of0b4TocL6CPKErMbcvr7rfd
cvlH1kh4hlQ9p0l3Z03pW5cQAWatMcSV4YBesd+cQFMns1Fbzzb6U1PkzxgrnG5v3lcfaxFinreL
j2VFoy0NKKZ4JfTpk5oMzr4EundKQcnvb4dSrhJvEWtx9Rlxs4oAyCMDmuSlcYobeVDd3Jx5IpFB
LcTtY00ejhE6D4hkgYkz6W+bQrwLbFXDcji2U5xGnOQpHzuMFNWwrFIq2X7y4Hel4+xUP1CsHfJS
XeWGsiG2egZXdU1QfUz1TD5T6ZoB1Xr9sYo0ieRewjio1AwTbQ3D2HHD+DmTYO5MK5RchP/HfYAT
9CnsMMyrVWQ/ZZHhGIr89w4zp/5Rtdq3gkP/52ehHwhVBZLY8i2oIVsNk6otMHFUUFWd3Dh/4v20
sYKvdsF59uj5zGZ3pOTy9VwmkeNMduifdBSyLYTBsDBOewudX4t/vnVxzcGoLSLpALTkSropCepA
BpwZewqtESAkTbrXZKncSP6rzZYotH/mFjobLnvh6/ns82jE63lANTiPofIZet/px0pp09+3M3/t
0wFyADPMeUgvYbEjFbKelmnl595Uhoimmb3qUlv7I26GZZpy9Ivx2+2IqyO7iLhY1knWh3jSwfPp
h657F5jolqWOpL71sGI9zLYac1qw31qLccV0e+pe7mIPUPpjLBsvWeBvCbf+mYRX18tFkMVQaCmb
5ig3AD2EJpR9USqSOOe8oJpD0cDZPOSVHaIxl2d9dY/uWya5jTY49a7VilzbqdhX46E6oR4PrD6Y
7gKQItOhkfvyn2BUQuMUyWNinhr8655aajrPkxkO4nvXJc7wXi1mk7cBjdNoN0tc6jvy1pJ2ZViW
aA9FQfAj1yNsMDRnNO9gGlr9XlPx4nAreDqfTLPehFCsTC10tPm+TZcFAOyidgF9pEToosjORmSU
X2wY2tW+0espOtxOoXnylt/9j5YZ9ExcPpalwCQNcgVCU4xEoaLseeG0Oz1sENUqnK038crBQEcK
2bT/G2pxN22CaRIp9yEoNvoJ499uXyNuuauqsXzfGUV9KlP/Ryd6/3MQGJ//ZpjgPdByoBy/LKpO
ERqbdWJZp751MDgevdp2PCeWjn8R5r+jY7l7apmFEL8Wy17Xm/uiEfvQMh+Erd3dDjMvhqtJA1Rv
qfQrASIsdrRRhlHbCWSgs046RtZDZPzmabaTlK1lubKlcf7+F2jO0ot7Qwb1uABgH3lV1WO8rBkH
vcU6u1Cf2wa8UrZF6bsCxf055CgPzwA/DoUloHhAG1fJqjw4w7VSgUUpyVMfRziAjWZ2qCDvP0Q0
191Kdsojjt3qDshZvoWxWF0TlKHpcq+pbCvJkCP93qYe9mq7IEqwCv6uTltAzrVJ5OHJ9QHdA3aV
xQofREZ5JACN5RRickNMMpHBrDwrdGpwZLACb+fM2qDQpkGjdJZevYJb6FYTRBiLpmeh4lctK5X8
IY/tjyWovL+JhCgU6CYy54pJXzUm7va1Hnp6Mnwp7BrvbOMhHpyNa/N1FYpdUYVWZYLigv+w7O/2
YLPTWsTJGc1vM0N2ykm+oY1mPw9Dqh3HDvYmX7QPnzVKsmIPHUvcZ2pd7mx80bZsvNb2a/wQkIGF
JE1jYF5JFyulMSwa3ehznIfeVD63UV8eyshsNt6oq5N4EWUuaVxEwTS+rutq6D3LT7/2ojhluJO1
QbVxY9oKM+/kF2HCGt2BMhglr9XrfGfj0HSg/KN72ahuPX5WV8F/I7IXl+06mewynmB55C1u0vIv
I3RcPf5mKs7GLWZ1TIAUSEyTRuTyQJWVQm8iiYNOF8gTpbhog2MW8daOuZoHEJJBDOKaBgTy9adr
0PLVCqXWvFSM2cdQTQuEo4eKh8RfLOeLOIvDNLACve6qqvJ8rcDSiBcXaI9JuKIw/uJJQPv/vyEt
TpvAMBX0+KbRS4bvGLq6PN6UPOCNds43hdFW0+Ei1uLACeCQmANtp3OUddEnNatk2H2RFjowaGlG
uBZ8/X/f/iXpzM9YerBGQCpez1hrSGkJpnDybFnKD5OuS/tcBnOQD9mwvx1q7QZ0GWqxfOOxKmqn
5noA/y7dSxl+bgh++GXxrdGTfW/AHo9C+egExVt7omyVl4EXC9pEmXRqQTZ7JbI3mpodm2G805L2
L64/0CxghiEEcc0cn4ZIrdo4dTxJDoz7Jmy1k90gCWdK1ZaK+FqiXIZaJIrV90qvJXF0TqYZyCAy
07z37SR6VqbxH80p9I2pW7sJXcabt5eLLbEo5WBQjSn2evEoD3B5h8CVUGXKehck3Eawtb1Kw1tQ
5zkpm6jBvA42E1o6AVjqZBW1votR1jrqYZoAaC+21IrmlFteJS9COYv9N+uxN0+a2PGyRPePXVwp
bt+ZpusnbFxxETgfRdR1+0hO4rvbi2F9kMhOcSlBvHupDEMLKcmNNJw8NNQ/wJY/1HENY+TtXmmk
PhC/P7wDPL8W31I2h0IvoD94st1jtc4LkU0EZ2e9TX+mARCqoU6lfYTs2l8cODNVGegnMAOelK8n
MQ7MocwoZJ0qgcajWX4RmfzeKWrv9mdcncCLMPNCuUhMJykDFapfcG5QxKsOYVsmzUEPRP0ZVUZW
ee6MmuVGchF/qCGub3S+5mW2TB/QPbMpzawBsiSx9KWkdFYuld5ktPelb3+t03YD772WJ9ziOU0p
ybFPL/bnqE9LeRBFRmdB/Sds2gOmwV5Xi8Pt77gehqvgrAIzV2Nff0eMlAc1jqTUy/1vFUIAWoKu
bvBWVdj5fXOZFIvBBEFvxhMm1Z7Ijtr4e+r+tfzSG+T7URWHbKw2Cmyru+RFciwOHK0WDgg+EBBG
Prz3FedBT8LM7ZPoMGjlh9sfcD0RdZQL0JS65kyh0JCNvjrap8ysvoxtTYsbb9mEzDSi9mDb/ddE
1jcgCmuTxpSpOI6QhGCZXk8aVtFDKrc5MBypOw4Wj6ZOGw+9k329Pbb17/hfnMUiM9VRyKE05vhU
6j8TpfAqU/USq3qUOHI2bnarJ83FmBYpgoA9lqiOFZzlKaK8Gzmx/tiNAfQZJ+mes0gqdlKDqunt
EV5Rdv4nM/8b4iJVJlqkitqn6Xka1f6roretN3Q08rMkV1o0RwLpSchK07no3HfqrrOmdnBpbsXv
MAbS7wOKKxaCw2b8r5EoPbrqZdlNO6SpJOwwovJnnCbC+dKYZoVeSGz5ZzOotJ+3B7E2TeD86UDx
wqVzs7ip+hY+CrkUWKegr04kxmNiJO+dKNp39tZ9YC3zuDPij4owFmjfxT1fVRMt7ZMiOsep1hzT
xPGPiaRI6Bxt1s1WQ9HyhuvCVYD+6eskj8ZQaAWWjKd28rMj/J32mEA6OZi0x9588WA4YNoo9s5F
7CXhmXq84JEETVyzW6xFuqcBVV3Jtjeuo9dbxRwGDgGQhZmYsRxRw6WtN7IU1TTHfm8LPX60o1Q5
RGUrHxrT+QrzJvZCpd5S9bhOEAJb89jgjupX3Y2Mfn8qdB1qS+d/lKPoQc1tfEvANZtYN99Oxuuj
kY0Q8X1EEsByXmFftaKNMVZJFM+UpE9lXfwU/psRBfByL0PMP+Hy7M/RrE5mzUCg+tnBgVJ2BiKi
3UV+uMUruNI4psQyn/BkhYFXyRVys5Hof4W+Gp7jMR+pByQCaKCfp/qxt/BhR3wuRImlD0tQL6XQ
g8LVOeqeQ8Ceys7OqyrfTZJh3BuVVSCeVIdDvuePRFtvrOvtk985V53w3qRAulwtcm75lJDV3gun
J8NqXDu9D9MvutUd1U075pUpnkUjKPdwTYfluNiqUVr3wXdVUKO7Hgdwulgv2mx6cjuRVpL2VZTF
zuxQO4yCpis8RNaC4nOVf2+j0eWJtZGw1/sMkjPoiMw0IkTjllAipwT0IxKMRvxCFnupQ8dkFCed
K/lGoJXlfxnIWrw5UpSiohLrTg8I/Fc1Pdd259pyd5Q7/yh8T7U2Tu/VafpvYNZiu6m5oCqVw0uj
TKWD1WV7P+6Pt+doPQT0j3nj1K+4JoVAWTYUeoJcUHE3+MVDJ5vf/yLEPDXzpkkXeHHXSeqoGKvc
Qk+2R8vD7A9qlG3sy6uZhmcBTCe4nFc4Nr+LsXEdlfQsyaobxJH6Ia/q5i5BT+pDU20SiOZ5fv14
IOEwvJ0JXjTUllfuIm6rQrHx66GK+0WLJlcummyXKTg8ZWV+DpEcSxx8nqbindpJX25/zpV94lXw
+Vtc7J12wYfmVZOdFViyj2KsbDwUUxsPUYEtdKjo/4SW+uN2zNUsYbTQIWzMKZfnXiGHwIkaGFOV
mPp/6kEK920bOxsjW13Hf/qGoD0RJlrcgkqcjOvR0AKPXvqdXaF9ppQs5+D59mC2wsyDvfiAo1IF
VhOiRV1n/tEU9l3ZpC8KBiG3w6zmJIw2JEBB2sOveh2G9mQaGbmovQ6zLz/AZ0I98RnxXNlSkV1p
Ps04QLReULuYlVEWoYwS0axea/yT6s/krfAhEt19pLYfTcm5MyPDG4T1YWyMr7lUP90e5crH5OEE
mYtuG3CyZTMItH2RGj4CakWq1vs2wzPXUvJ658tc/G+Hmgsei1XH9g75goLgDOJd7iOG2lVTOFme
rJZ64k5q7ZiuSPPhKyd7+8sse/0brSlewbUp/erUItvqlawsvVe/YLH0ZNH3ie1PkzcEwy5uX0oV
q+D8t6rjrCNvLLnVD3sx2sUR3VQGeKG2VL0ubGVXlPkTXbBPraJsfNWVNGVMqM04lHrAScxf/WI1
mEGjCxPQ3akc8meW9w9dDXGfostsZfE/t2dwI9bV+WmjEQppGg2UgJkrvqMvuiuCeyV+q7YNK4H+
MhJxIGhmjdVFqsBjjqRIoCtmifhdWJkvlW6feRKBdCrEBlV7bfXZIB5o/nLH5BGyCNZLYQo4VrFP
4Gvq3+YISGCGU++BBsS7QNF5TBro73V5n935CFscVWwBN24m/6NEslwdM9Rl1kVCyGBZeg0C044C
efQ9P5tK465GvNLinmr3k5th6KE9prFo/yniaTR2U2UXBeVZubB2qJGowx2Kek24wx4uH1zVAlvB
wspkew82Pawh+OVt57advZNo7L+I0cEdsYp98WwwpThJi0lRd21fT5mrF3n8wbD67l2my9K3fgCi
eKd2HRYhthUi6zZFVlzv7KTJPSPRDNRODL2a9nJbB09aWNbVPveH8Yee1lRV1aJ3XDUphdjnpgMo
FK1LY3roxyB4J9Pg/z0Nvqy7dez7wR13Td88+lFjfwazbD9RUmkO8iClljvV0Alc2pzIzElhpNS7
3kCcNLFFCxivG+WvptSXL6rPW2fvlGmOsksW2d+ZcLqJBb6P4bFIHfFB1QET7VrFQUVLHyxhfgG/
Y+aHuLZTEDadbjyXUiX/VmInw6585P3ug2xqDnU6leW+KEZkLMo4DkeU/cJq2Cei0p4NdCd+oNWV
f0OrHmnNQSAYveu7uFaPRpXZ/qnstLo4JJFAMkJqcpTVS9rG8s4XpfIwAUL6hu59/aE2RDe9q+Kq
1XetSMSL3KXTJ9PQpRFTS7X7aJQWXdg+wyXOnbrGfLHMEhv6pEwBj1c9yiWYLaqu36jx7zEaJN21
KgGWqWnMwQFI1ykfE0qF2c4P/OKjwC8xQpgU0uHLEHWxgjh0I+s7FRDUD/hR2tu7hyxsUBbg0CEr
4iT+ereqTXPCyK4IPLWx95FuHBA69KT47ZiDV2G0xUVf0fsS9bkp4cpqQRHJ+no3TrF/GoNRvP2a
YHN2MgWzBOJVIVqv9BQXSzPw5MiTq0+zvCsCuZ1e/1UcZCuA66JesQQSASbMmkjDsjOKPRH91ihR
JF3pqtNWv3q+Pl1tRGjU/L9A8/9fHCh1qAN5naX1AlA3wdjfsQpPt8+RrRCLHTfx0e0ViiOdplyN
dqORT25n/Xs7xtpZz6z87zDms+xyGPkEWR3VXM+XXxztIURsx+l1pJDPsbHlWbF2LmICYP0hznKF
W2R1ZEdNwDosT5oc31lOdARU8xTY+QNgwI3C8+qweHgbtOKoJi3va3hpD5oxyqmnS5WbG2WH3G5x
kEoez31xLqx6Cy20do9Boh4VQm6JMEgWY2vQdzIpOfpeNRmWJ5RKcvXeGN3Gqc03Nw3mbhxyIjrc
TB4Qi/dDmLLnSmOGE2j33Y8iN8WoXLfeSfnGg3ZtupDdYLVSuIegubiaOYkGpShNQ88a7/ypcEOl
3afCcpPA2li0a7N1GWkuSFwkYTHh/FZlju01qunvtDbNxjOiYO1Llg7Vr5H9WrlTU73fuE2sra/L
sIs5q4WvSRlFgbMyyPqT40N5zhvUrG6vsLXMwAuGbjGJj13k4jNCToAzMNnWqVCax17gh67qv5yp
27ifrX3DyzCLb8jzvEoy0cReW2i7pMpAhP+ojS8yxoaYHP7/DWnx4dSxkLW+rIOz1U3VD3w3P3aK
3D1jKbzln7E2RWhVIedEMRilyMWTT2SJhMSchEaWn+5TNbmLpo0HyFqWX0ZQX+deFDdBQm00Pk8y
3FnMt7sD9Iv2UNVZeRjVSt6o4azOE3oTXOCo41zJgyiRoiRjhD3x5EyV2/S644Z59hDY5S9RKQ+j
ugmXXP2GEJlAo8q8X5fruHBwmWuKwTo1UbVL4uI+NeLPtxNidVAXIRbJZ8W8QkslDL0uM906r1zD
f+Lu52qIYyf11rVlbcooq6OoRMUTvsBiA6yssOlyqOtQpyrxhLqScci6wjm3sdYcRGuln26Pbm0F
GwhtzUCI2QVukYRyH3daK1N2c6qi3Cdh2wGZHPMTAPfxeDvU2oecM31Wa6dfvqxA+dNcTCmm5CyJ
xN8XWhkc0iZoDkGL8H/cVd/qcvx5O+Q8N8uLzGXIxQKoJQu9qCbUPV8N9tr0UCTWwTC/dM3XPIoo
t218zLXJw3eVsjwclmvJBPw0srkjHHkSVACcAqfSPpj+98HZ4F5sxVkMS0IKEvYZGB2J7cPt2+FZ
z7PJddTsQeT+x9vfcD0YdamZy3ctmDDNl9tBbdnjDXmfTj/aGrNLTEACsH+3I13zqXnoA5E3ufH/
aQcskr9rBs0Oasc/dZIxhPsoLqxfYc31gxfMhJsCphVj7w7YMzzS6sCg0OFLfGhjlEwelInn30Mn
pUq48QGulwje31QW8M1hPWIK9noXVVq9MzOYzmehAyroJF/xBCL6p7EJt/hf19vZ61CLwwcDWqnG
8UH2ElU/jxOuDrb65hvWqxB/SiEX9xFUa0U/jmnqqUV1GPV0V0aeMjkHR4n3t6fzer2/jrTYWoDB
WoNRQGqdMgzP837XpY+maO7G4re5qbe8ttJnDglyG0juXWnz+mNRa7UThYyFO+y3qqjy8GlUVand
UUUpu32LJZ4F8krL/+UkMczD7cFerxIGO8vmgGUg3Zbt/6zKssGw6tSTlXg3jT8lIGz2AKy+27qN
r37Wi0hzDl1MoJY2qlwoPWh9uX4w1fDJgCSYouQJVehYBBtbzVa0eXFcRMN/O4NDovteLiUDjhdx
S/HFjO/iMlVdSS/C+6Frg9+3P+bqirsY4vyxL4KmHHaKCmfAGwr8LurfWSjvjC0M/+pauwgyj/wi
iBwVQaLGleYFij8eoiA0n+tS2VJMux4KWxqIJJB4bGpXbyejM2le4Zp5BowS3fdYxrwXAFGOiaXG
G7fk6xR8FWq5shHKrjujHVIPS9fDmOl3gwh/dZF8rmT75a0T9DrUYmnrVSR1oZMKzxws1590PJqk
nTI6z28PY0P+orqCMhsf8PUUdYGBNWGjagil1PvGUr4OcrYv6mRjS1ybI66QdB153aLetBhN14xY
hcwWoBlOSfdTSttRCEz71ETPNo64tTm6DLU4uY0cuTUFeJ+nIWfxWKjioxFNx14NPhjOsPX0vM5w
3uyzqyRirbiKL8clJVkzNEOceXJZHSJ7OpWh8xc3fsoC/H0E9rWrGz/nol9ZFdtuSRV3OhVjrf07
pYiw3EllY1pIuGZlcQ9BNlB+3M6NNVAI3A0TohZXymvx+7rP4OzJ9uCpNtVcWNFhmT0b0vghiPy9
JPL3YM53GG8hAS1eGr18J9nW3mqlr7UsH0z6vLd/z0oSYc7GAUDCAn5aHgBqFg5TlNEYYV+503IV
QNpo3BUi+nI7zsqkQvSBeIfiPziz5asRk1rIo4kUe50muoNZ5flZmsqt8sFKnr6KssjTdKz9wCmM
iG58BI63DYpnObTaRzWl1NyOzYfbg1o5ZeA/gDmfXUlgrswf92IvRpPLGBu7mbwuSvaddS9nqWtq
yVFRvkzdmx/4uALNkoA4QqOit+yyTFmYiR6o0klJyp0a+3e0rHcFXh5vHhK7PXUs5F25Pi6hw31S
+aNaIMxr+bZ8Hyeac1YqZXxwxsRyg2kUs2bmBlz5+hLE0C5iLm6qsT0NMOBUCtHJxwSasPZeMo/l
8K1XTnW0hcq6TnhuPDINMci7PI+XFU/fN0K/sXns2B3+dE7F/g/Wu1E3vuPamC5v34vUMP3U1vEF
Qd9Mew6b8F6tvoGp3xvlI43IXZxGd2+ft8t488q4SEW5imnRWVPujWH7ry+Xn5Uk+pZ1+jtD1B+7
WGxk/upXvHhcLG4hvtZMvhj16KxXRvPc1n17LCEPPhgZZny3R3a9c7y+oi6yo6uaUtKmPPF6v/Hq
VrlLmy357q0QywPbVmLRiGHyRCA9ambmleG0MYrVD/a/1zakIl7PTxbnpdalKW/Ewd6H2nTopGHH
2bORdlthFncCEzOT3Id75s0+B7ugjEtsF1T1AOV/A36xmuAXA1pstaYpKWquCNNrFRnLt1jDv6Fs
tTvYFOKhdpz6bvbmeycqWWzshCu77sWbBT3l15+yF2XhVDXss1L/WTRPs1aZRos1Cp5GXz/cTr6t
7zlnzsWySmp16oWcRjiSa/e9n+E/YHowtf4qO9Auna9xUHQX06ZImh8POaTtxjJP0WB/UJT2U5cm
x78ZzX9hFnNWBny1Co9L3g7xrm6iXRI8dqa/MZh5tbyuXs0LdmYzwzQG+rpYTWphqdagh7Ynd+0Q
7VtJnX7XnYZjy9Sn5rkBs3MKtMoUYJMkJXNHILTqxgVvnpcbv2H5qEjQnqigOlcevS0dD4c4dsfx
r46S/wb6h219kRyxSMpQy9vKC/Vhp0rjyRfhXhTJ7m9m7X+/55/y00WYrHWU2pjFvBJ1khE7Hl5M
2C88bDfirMBJXk3csotlBRFOKr0RngdbrXZmapZ3itOVhzh6sdK93uQpfJvgPVpi/b2SmZ9uD3N9
Wf83zMVSS0VsFn5qIYJUFTtDWJ6u/fblz03/K6TTdTvWVnrMy/7ik6aFaVRxZItTmBqYHUqu5I+n
vwhB8iP2z6OTFuvrEPApVQAivuoZsanszb6yvgZ6Y21cnVYHchFlcTiqeS77eRk4J6Vq5E+p3OcP
yVAPG0/0lb1eBfZmcXPH34I60euxFHGXFcpoSCfTT05TgOyCWgtXUoOXoXYeZal9KiTx9fb3W+68
UA1UOAvgR7hbz8+01zE7M+Cc99lxq8ZyDf0T2eiO9ffbQZZb1RzE4A7IvZkbISzc10GqALTflECG
SnPjkanc14bFqVx9ke2m2FNc+Znm4l1ebhXDlu8U4tImAXgBdGu2ZVns91ZhlEriFNxpWrw3UfRP
8xFfeH0njRtFgpURwjEEEcG7i+fDMlJmNL1VmE5wNsPapOBmdGPswh1U4U37WfbBHDM72RuB3XR3
WGG26CaXkrm1HS8TCK94gx+Bt46DT9+VapWjpVLSF5rt+ZUSRXBY6mnYaaLST0FhNd96u9EkV8My
Ckq+5LcbS3EllVAVgHM/H0gsx8WBJEeA/4thkjzEWY60c56tjicubgq3k2k1jEZjdK7HyFfs1QwJ
bUNyOuvUQaBI+2kfquWzkuRvH81s0MKXnINYSzhN1cp+6KAF7VUtdbnD1Nqd4dpjPyh3oi6SLezr
yqjghCDqhiA0nk/LtZ8rKFjI0oAPmcCFqq4byxva3MKTOZePb/2ArPaZG4KNDujJZVs+F3FnJGEu
e3LYvU9ayTV6jVrq1p3uKhlJb2BIfD/qP5giL9KBt3UTQOCmvpT8GxifpTB3e1lz5fqgWhmuW29V
eAQVTcHHgoqGgvtMyH29yYQJRBQlUHm85L3Y417wI46Hs9lV72o72Lj3XM0WKh+wpxghVcF5vl7H
ilBsyLMuxOmpMqJj4E/ia25ryX0wmFt5OP+pyysWA4ExhF8qdSzGtdw7DclqhrDUWs/0g+M43WGh
4qqN4yoNzRlj47WxGgyaBTYCqOBDBHg9rqDwFT8KSlSNlN+mfsY06E5XI9evDpmlHG+n4fJM/TMw
Dc1Z1CUtLBPnb3xxOTAbu7NqhJPOZhkPWCJY1iFN0y3dq6ssnD8fCTiT+cn45WUrTYw0iMJGkOza
S5haB6uXn2NneJzyyndRdXIr3zjcHtladuC/BUoSoXOcNxeZ36RS7/tKBU+kH4vHKoETVct+Wrv8
1C2V5auDh/Gh08rppqgI+y0LfnmCcWiiq9IJk3pQ6r49NHsZ33Y3H2r7Q4X680MZ6sEB8RXpZ61F
2Vt545w5Mi5Z4DpmrZwrA8Va9XsAI9V4KhBofHTsWDuood5/xp023M/ea0fTzjG41+q3agzOkSF0
/wk+b5yLBGrNNDMBrWDDnPPm4Qmecrrdnsnr9UDNFpIk6iswm8zlgzGM7W5qJNZDrVc/J1v9FknZ
U2W1+yFS9hi6bQhHXS8JwuEMBMGJZXG1hTWxLzlBBn6zNJIj3aePsly+eeeaCYFIw8Klo+O03Py7
wOoSML4IrJoZ2hlnqyzvtC0awPUCUGeano57FS9toAGvl3ZiiQaF1RhLv3h8mtTxvR4aOxN919uz
c3W9IwHIfSwigMWTAYsweWo1Spdg7Ke2/l6OPgyTuQsnoKLRxvV/NRDoTfYRrrBXOp1T01ddEKMb
FlTyR30qTyHkXPzdjvqmafxaCswwCnYrABVXJ4ulCL3SelF5ajh9zpPghzaKLTrl1QuUlYMKlALP
mU2Dk3lx6R9ApE8A9qb7oYxcOM77Flv6uH6SQaZb+teu+0e17uMtpcOVoaFe6xCUZpp8pSZshaYR
x6qD5IPiuyGbYv9moug8sD9yC0AO6bcsz2Wcr7UqwAmC10zjms17H08fGA4bu8LaQBwEMLGpnlfQ
snPmtHFVjGGmelqsVPdo2uEm5mhvLWXOY0HpD6wLU4F06+I+09M2yPTBnrse067U5Yc+SnZhGWwc
+Su5DROP857TCrfoJaRsan1t6qVK9fp6SNxYb75pTr+LO/vrZG8hNVf2BeYEQ3b6jRway+sFKPkx
V/sk85KywcVFSFkY7Ps4y0Y3GEfn1+3tYWWaMKNE0R7hO/SKlk/bMhAFpVHJ8LJaq76OttO7cVNu
CX2sfD+dqxL9U5ztVrxMQ8BW1GIrLwiivZ7V95YlsJNwdoW+JXe78vkAkMyvTPhc2JUv9zvfCrrI
mhzPsFBb3g3VIJ7Q7LIA6pSozt7+elcihuQfLTf2Vd7txjWyy++iIp8hD56SpMY5d8Lm4ISDeWCF
2QfNt2I3z33rXQNdfqdZOR1W7gduyhrcKJitHMI6JYpZdJY3LczX16fJKIYwHdu2o11Q/5DL4lMp
+wHaCOmzgb6/axfZ8+2hrySOzoV0toy1KBosjy8hInoI/ah5EdpPxlQ+4Na3EeL6WkqyzLhKTjCO
yWVuqk5Hc6IoozPoUQeGFNWDnW2H+Us3mOq+lNovRdbG75rW9DcgO2tJhOMQJq3zAK9qMb7IBkfH
ccEbdf1TbUwHpyn3OK5uXGXWBsi2BWpUcTCIWt5LQ7vMes4AnGw0pT21rdaeMimzj7UumVDqp/QY
Rra2a5NI2UiX1cjzBWp2dkPtbf4AF++KIBrlDrE+w9NTh8R8DrV63ynZvkp11zDELpW2mpBrWwCR
EFWk9rFyp6rMdorG1vSaqTg0uWYeePHUqOj9H86+rDtSHG3zr/Spe3rYlzlf9wVL7BHe02nfcFxe
hBBIAgkQ/Pp5wtkz3en0SU91XURleCMA8epdngWCK5LSh9+vzk9uINzDIBwGMuI5y/qwL5hZEh2Q
AVgyWX7vmL5OygjeIC6S4P/iQFCSAQ3+M1p/2PY+qW1pYOcYoqaw0x7WdfBeyv+bw8AqAczmT6j9
AYaOs9bgLTH9ovkW7KbUR/3y+4N88kgDeAtJErQHkJJ+hBAYaxkSG0J1uzI0ML+lJnAQQmTz/feH
+ezegNKLOg7QE8C6PkTokCVj7M+wfhCJ5WUJgSk7s6Acw2bVbn5/qPeO0M+NgbNADaREggAdql/W
QQ1GeDPEpt96Xg0jnzILh/KIcecltercDdps4EPW+feOGnOiXCSUc94Lp5DjUJStcwxgBd+qr5hO
n34sWJuiHkVm5P0iHsxjPkLAntAdHInnqxj+CWKbgIgfQSF9LoPLxmuD7trtRsAfa3gRjHCeGiEM
E4nXuO9h4BVpT7Ywam2HSy6kfhhDExy7TrDuGHPd8uffX8dPwgWk47GjIl+He9DHW+YvEHVOhtls
QfiMD91kj/mSeCQnQBPniQXZB093/DAq54u18sm2hnYpUjzEKPfcK/s5TqkqKdsoUASPF9RpQKsf
Zglvn3Vdf1/8rxxnP1n/KCxxT9DLxAL9mExSe7b4WUBnU7J+3UqzWmB5+fsL+Qs+GwkDRHiA1Dkn
3r86CXtsIKLnlb0tMfKEgLndA4GUdKk7yKPx+qdQh04WOsMRHLTvMIk7kUB/set8dk0BNgNQCJAT
dAY+XFNPtKWZy9Jsqz7IFze8MO1yZ+zwYDNvN5RwEv3inD+7riAsoOGPKhSw7vMH+o/NRtjEBJHh
YBBXs7ud+ops6oW8WAmaH0TP6HMmo1v4xnlkYx/mwUKqC/iyx6mwoyWPg6CD9tA0Xv3+Y30ShgCJ
RNMCMx3YQH5cWmYSGkIUPcJQr1KvuWqsEjhn+cVG+8nFjhB4gO9BsDs7xPx87s0c2GTpGd3NFtTY
ZJ2EOSCSMh+6hhWQhyD5YKyvBEg/2Wt/Ouj5+/9xwadgafsedfPGb7ximNSfDCGsdtmjI9y/vjHh
UOcnBghCwAg/3FvmUDuCZLK/nWUJQODAmYuHNG7hnhhp438RDj65Z2f5LyxbNHl/7f3oYFqEI7t4
U0UV7B3cDbRVc5Z8JdD/yYI9j6dQ+ANujCbQh2TasQDeCOMp3pRevxoVPcKu+4tuyWdnch7XI79E
cyH8OAfy7VGzpEKCgunc2l5sDk/GOJUi+oor/tlaQA0eAFmKz/zLDYrHCttsAjiHFrdLCaWmEtJw
SwXuyVcV/2dLHaQ19BtxQohtH3KusZYLilVT7+hsHID43RFWwYla201711CQa86srC9iy2fHRFUO
PSUPXXK0G35e6bKfje4g8LVh4tI2V5Fp152n0oA0mW19Fbw/uWdnMCJqS6x1lMwfThBz0oQ4Vhlu
oIz2giildoss2VrGdLz5fWz65KaBnAwsMGb158jxMWrUrZ+MZQU1RzRqTr0IQFA27bVPRRp4zVdQ
9HPC9SFJAgQY0qzY4nEhPxYDDuQwnEUSG3ZmVm7D/NDzNtCYZiv4P2fuBLui5a8/x9gQcCh0V1FA
fix8xoBGMy5ysKXGmnxITyh+tHxT3Q60GtgXa+Sz24Z+JJAJNvaKX5Itq5cEocgAo+UuF8k0Fg1z
NjP8ZH9/zz5ZigjxGCCcsQmgsH1Yiqo0wRiW8KsP/NoBCGEJ0wlW77lDhwqDBssuRt9M/8W5ncWV
oLiCRBruUj+v/zNUq+p8ARcK/3qQK9uxVvb4lYPfJ+EQs5N/H+T8/f/YThYzVMbGFAqOK0+q5rmY
vrp2n92iczYCBu85Vf947WbICdZQo2+3DnSIo568OfaYcvevenAh+QKr8NzPxVIA2OLDA9wlLgjq
7QAcjCHdXnCQa30ik9s2EH9VUe79UOiKJMl5zYHK+/M1mzhxS92BxxvPTS7QFR9590WQ+Oyi4SzQ
vsN/YG19OBu2BKSSIPJtE2jKgty9DmT71vfdV2Xhp8dB+gZsCELRL2jvZIp5Y4D82hDI32B4DHDI
DuXoX08kMLyFcBBqT/QkPk7Cu7YcBEUCuelEtCmD/jKprIz8N/MwoLuB+wBXFwnLxxy/j0bZGriT
nkUe9NqWVG1UVJs/fx8LPukLYhx9HrBj+oKN9+NhGuJ7zSKmZCPKLoUqayZq+08Sj5A+SqXq7mqr
OQat/apmC8Ix3tvvD//rAwtmIKySEFzPKjEfe3MGeratDTrFjuhQKAC+eGRO3LMJ/wKM9evSwIHO
GHa4aqFx+XFGIkbgfYTXAWbSi8wk1VUPD7Mkbr4ADn1+GMx7AJHCAPdjN2chXCZmIt5WSDenrV4p
9SDJ8kVd9Oumi5NB3QeY6Flo/uP2TkRow7ILOE1mMQ1ppj4tfZMl0HZDwzZ4+v0t+uyUkCZ5EOs9
y2d8PCWjMQ1mydCc9QvRZWElLDYhn6GcOpWTGP76nOQsqIoeP4TjUEh/zJMqUyuD8plsufHgk0vn
elM2rllLuCl/cbM+u4wYdKMnjukpoGUfIl+01E3LhMu2OlErT2yXvs9YqTBCW//+En52IEhFI7lF
m/9XKJWvIa1jO4xtudq67bUXWlCmfqx8/sVxzh/45/To7AiEdASJCvrBH68dbD8mWvsB2U3KDDtn
GejaE9COQdZe8J4/V0v5ldDxLyaWkPk9E2ExhQ5gaYve98/bh4LAMehghmzJ0l7EvckqpGJkDqbU
SB9q/UNhkea7wg4J145NHOqdJZOCE7g9+u4Xz8Vn54/EBng5gNZwRz98FqujKHBVX2770mrXjpjY
ARoLdhpDxSbrG7tb9a22rn5/cz97PjCyxlrFJUcY+5DYDC0Z43r2zvzVJmPjVMShWUXmq3P7bA1h
Fzgr/qGv9cvettim8i1fQrVufvT7p8m/73qZ8uavwrPP9xMYFwAwUKT8OkBknScNAAV0l8QYxqeK
z3GfkWYur6gyzlfMi09m10CaRNAphQvbuYr4kBooY0zc1YG3HTFwi7NSKn3vmq7PBqiZJHs6enY3
prr2l+DQgG1X5qUKlCrapInL7Pd38rPN6IylgCARFEB/yfVFOMzIVMZkYzneDu5wW1v8VWFWXF2I
K0EtBVA94PM/FtNN3EJ2s2UMDKAI8jaJMMk3ywj3218+ExgQ4mBQOzoP2z48CLILgla3Dd052lir
xZvFLXCCdvH7o3yyJLFlQ070/MCdt9afH30TNAkfIDy3jeSt3T7L7t4S+3b8amD46WEwMAQsCjfn
l844SFpWPGP1b62Rja9ejRCXExTtVRZ2ZcjSmDFT/ji1//Vs/jd5FZc/gqb65//g/bOQcw9Qsv7w
9p+np1G/dv9z/p3/9zM//8Y/16/i9NS+qo8/9NPv4O/+67j5k3766U3BNdXz1fDaz9evamj0+9/H
Jzz/5P/vN//2+v5Xbmf5+o8/nsXA9fmvEcxz//jXt7Yv//gDTdT/uLvnv/+vb55P4B9/3Mgn+uvP
vz4p/Y8//L9jO4bY9Hm9oipBpvTH36bX83csJ/47GgznL55BAKDg4PnlotcVfsv7O7J97EcYH+B/
GFH+8TclhvO33OjvIfpwaC8DHAWvXCf84/+e+E+35t+36m8cKuCCcq3wh9EA+Gnjw9bqQUMHlFK0
3KAlgvHWzytRzrairBnfaMfHFVZGuaZTAEFGu9HXPHkaoP96Q4PVrDm/c+es535/pagOIEwDyxBp
mQUODv7i5GD1PquwnHfz0PLtEMBmuZorcaps+4LD/CZjUMJfg4uM1pSEe6ziMm/R7Nu7MXwsrCjg
RTOCTZ5Y4ZJHFZzCB0p0OvQmOsKTurtzHJ4Bu+fdD2CCpZFnWM5CE+eMNvaTy8IUZub8oRkta6VE
mRLdeUWPEvEOLWtZjDWQZGMfd0dnCIG46aCET4zPbmfLd2Ap9mxQVF0iQjoXRJwGqKtdjrr9xuJY
7fSyJBcdsct8gqlD7tYu3TUdv244WRR0sHt2iO1dLDQp1BSxy6WPvUJHdZsbP2rLdCi1t9PDQ1QG
7Gpk3nJEH6HsC8Tkl/H8t0NHJBcVnZ7tIZq2SiUm5XTU+xZZycb226HQCYgqPJp0PiobUtFQtoDE
8livz/J3mCXg9zGQfCkrOWzfP66sGdy9erOxdBxvbK+V20FqdrKZKwowKi7kYs2nqibor2JQkEJH
Ga6vwK0zaFagydtHkbVrk9navf9Lnt/++2ue0mXK+7jOFwtT5E6h8yFjPp9C6JeetBfDgUuHwd6Q
NvMVxIWybrhkOlzRgc7fwQBv1nW7eOth4va1T46ebtEMgC23d0nKJDgbWunMDJ3eBN5Q3bTWZI5t
kFw2tXbWapBYb75D+o21+OX+/UXXPMjn0t8105XNF5oGlPn3cT3pNUxercKNb2urDQ9SlP66jtzv
E33wy9yd+/ZZOyZOf3xMLxkOXezzzLJDcbD9OVlVkHUvgjKpMp504Xp2anXlUojUBdRNCtIytwgt
bMDvd9JLeHzx42zipK22jaP4pe4jAwr6orKBUuegzi9RWW6SbgDJqlzK/fuLrANn9eNj+EsjckRv
SDAC9ZbP3ThcT/6Wh2JlYbcnKbXkivuW8ycU37Ze5aqLyvhHVvvWDm1te8MCBw0pC6MJ4NigKzs0
WIex3zmZofW8w5LCaDQJylTwybkMumMzV/4LwPbIGMy+nLr6LuymClfKeFCpZTA/XdpnpN1StLDs
7CMkpYzzS5T5PNejD4oO6rqqKOPWOSQ8sQ/OS2B39EC8oQX1Lxx2P66KxYdiLJP+Ci5f0aoHbjWd
PfYwBU38zRpJmVpj/Aw1hPj04x36bJt4Wko45wor98sQFs9iiLKIOnfuxEWVqzlZCjLWuojcHvZh
wWLfTNMUZX70401y/vJoOxRAhME5UMjzdolz64jgdnDYnApXVZeI4vIhHsJHo7m4gtXJGygONUSj
8C5gMSusmk2bH2caN+Sb4MoEGJxHl1E/32AiZu94zcOrshleYFocZa30+SahUKptJJR3l9xilrfx
MGS9FKr2iwXwr9zqkxpYdrhtvP+kZZUBWEBkzl3WidNYAkDR+NkcRfo15m8VwZQ0ZX51qjA1fgSB
uM5U6JTXlOOxDRvjHSZH3uPuNOukHAAFDaX4E5El4OOfTSWCPOp4n4Oes4BQxb07S0M4qnaheiFn
kTlj6IIEWr6ELWQepT+by8gHrM/ykxPtHLGfGxsya0kw3YNoeSqn6jKkjjgaULVuGJneYNVJ08kd
x71Ad6IYoTF0AbBqXACtlQ8ugZger8zRlmg3/7iSekzoAYK7ZRaZvsLYMEyJXfHLaOpPuGrLHnHy
m1WT+sYi4dYSxtn1yhZ52SyVhwAU3oDC990wxoq+mq3jzGPr+P6v9xdbxm0Oc8zNGfpYc3/Ixmaa
vw+LnlNK62QTnJ+cBTON/cLtvdSk3zVMv0GcSF31QWztfgRwdPrUBliMjQ+RrcuhAzyJ1iRIe3bR
zi5dz8NMV75P5X0yCjD8PVtt3MDPnS7uD+8vELWM14l9z+188MPTrMhUZV5Q1jsxAhhuUYB0pLqY
7FLBiC7C/iaCfjWEgzkyWdK0g01SOhKg6OGAPqSY7brZpEh40/byDhnruJOmcTCOm7vs/dMTbVdp
p2c/6wdbnOT5pfEmyCGZ5YoDE5XFwlN5zPvqqBM39UZfwIcJyzWGw6ZAVHYIZorDcE86V+78BPTu
doLlcko8CCEnEFVOGktfe6CGoo3iITAiMsJLTLSPdcOPoS/8t0H3eRI+t5E1ZsalcQ6047ySvdNg
FUe68GLk2N0kvTsI/uCEYjsbatpfas9BeI3l/F348y3G7HOKUep0rCZqNrCuEjnclm6BKYt2Cu4X
F4HH5i2stR+MvBK2M5zeI6IZG1B6yrBfA57nQA/dmKvab7C3xXPlpMFiNYfZm9d60d43U9EnRy5g
4vnjXkZJlXoWxlxMRs6eYWgPxhOrc7J0881U2SeWwB4i9eq5f7HdHRQ27VXlti4GKkFwapd6p+Zi
irzqHrLh9b4tzyLYcRkjuqnxEDeyzCMgZTdi4XxTQh7mwQyjeyBT/CyobJ9++gchxODOuv06CSwO
R1ydu305rpJKtJl4j/EQNTIHxyUrNs9uHlYQB6+9ajj0pvaAaXanp0k8gVoFXo4IvycGGtmjq7xr
6HqEa9pM9dbrRz/n0dhkyGUr5HTGw/Luu4cgwVGsGRJdXmltO1p7d06D+tmE83a2oNoNBHx9/f5y
/lI9x93Wkv1V0vNl5ZPwezyISwlLx8qj4+3QjuNtH4cXXlImp7JkLroLkdxxu95DdEbf+M2iAVYA
kmehPd1FVTdldiWXy7lbEI2pvna5/4RnKgl3ZBFqK6AKsEHKmiDd8e2ND0phwZBJrFQ5udnYln5e
TVF0TOjo76dA3hIXm8Z7rKt6IvKKkfV7VD6bml/q7aKGY121/N6y2ZAts7tcJe5M13pMfdRL2wo4
5Tuq1d63yv6pHHgJW2vbPSzlMh1KyJ8bItQG+VKfm8VbLimk4ZfxbOmHqeJL342Z7cUy9SbTHlnA
w6PQrkyR08h7yEI8jD4ehGDynJWp5w5+D/aexjLYhy2TOWnlaxeN3j0d2mDtTKVTuCGQTcoLrNRO
eLNXQVCIsI8Lm1TOtRUr51rqOodgILv0KBnXdABnHEhSJMkdcgzq29XNMg3OsbLYdqjlKWJ18C0W
fpN2A6CtXl/q65ArlvmY+j+Vvgf0qb2ZVKSejOlWHvErgqDfr/xwTI1unJcRXxbDWF1NZc0hewUh
qpHPAICZVl3RsivXGmLZxST2Hk1sKJeJvU2r+eiXMl7hTfD+1dHavW8l0eC2RW2WEAKfkZ85vKYp
kbAr76J4OmDhV4jsaklNy8ejUb3YMaHgLS5wCbvYPPx7S7BDQDQ4EYf3vcEaw/AQSRautcEKYoMe
L7AldLkaXZ6HNYDgTQIA+MKhno9R7bLmSWIuTdJFBVYVgdExFIbScQp4ylon2Mxo+xxR0ODk1VJf
RdgJ8sYM4g7Cb0HaQXVsrysb5gHoFe+qJQTdC7ny+8usIXYTzb1eYb5YNBr882EKIEgvEnsVaO6D
K+zJlXZiBB1BtFyRSR0W7AIv53+YoVbfw8C66X3vW1nV4VkqV114dS0y2tsqj6Dyj4SjZgeN/gxz
dP2yKP3GKqlvQ+xpqQ9iWFq3JjzGrmzXEF/+17/ON3Za4mr//vV//4Rj9n4PKbDec4brClNdJJJG
npDnyXyyRSEQKElqz23BnGrJ0EseNu/7kuuOgEHUuGgR96pcyApkZwC+BNKFkeTO1GVEUXUIKrH7
kSN0IxGPyDEAIOzmZ5XU2Y9MEr6tQV7X/Z1bt9hM4Yzy5ixxW0HtBBlCpJJVVy/jLUqY8da157Ud
Nu6lX8MtIHStg4Xy4MTjOi4mHrMM8X6iujqoQDN7q3UoN5S13ysJ/wQfa243Wf02CjtxXM51IvXD
MxCOHZo5IVlgcOdsayFOGpO6ghHDkFZN12YGNipVAaqZl1s1Nibogups9g3Z1VPpHWEg4B27RfjH
97cVHp6iEyrF4MJdJ9JHzlEl5JaWyTOvaLQNcaAV7atH4aBw7aU+JzaMrhvIFt8nvrfrSOf8CSp5
lEIL4Emyil6MSQxLgzPfbyj5eDM39XIRuD0mcCfYezm32D7a6xY95R8J4fldxMQKHhnRGqDDIAuG
QV/C3JIe+nY+JA4bLt+/9P7SCLeYK7ntm1Hu+4RbV5OIy6ux3wgw/q5YOdJNGQdVNrieOjETFJzj
kmS81z/evncR2rYUaytk4V6Txsm9wSPXhLSPo9GPuEPTwdK0vym9RG+QGsHHLhLAcMV6ADuDNmnF
KGS3bImrrzprZRKWZLGPw0MGGPVU5NzKaHCQ69t5a8bhMIb4pdBMat01Vntd1S0BA4OE2ZIY+RDB
BPMCqufhCsMoaz1EFrjVvFzZhnYPredtS8sNb+Bfip04gHXqpSWapqgjQmoUsGOPLMvJbO0GzxCX
wFJnkb7jHM0OYr3VSTJ/H7tlPcCae1XRCqPjkn8Ti032gzNg7SpdMajvy6qoaMu/+5Y4+babc8+L
cp/PUfaeHnsN9VB7ONPqPaGG7QtJyaDslIODuF6AQtvNrvU6E9Ks7WDkq9lRKIaHPp+jqb6oRx3v
elOeBcLdOVfeYlagnajMqycUcqpK9K6bumY9eN2w0lVK4Z1z5TBrvLBgHcjaEK0bi+Vyvubh+BS6
9RVdhgG2YMhAk6jMbNiKZLFzE1viRhHnDgmcTDXy4zR4i4jJmZt8a+Pmpq3rO5/FfwalV3ihavJl
6Q5dsjQZbVHG++qaAKquXJa5PnhYwNLnsc2wPffXqoKVTjjNxQi9EIudNF28NB7tqvCHopLdTml7
Pff1neNAAIl6fbhpl/ixHqH/W8d3tgiu4962Mor2RVn2t2Kk7t4ql0MZNaCdT8OcRZ2bCpn0aO7M
4JImqkdtXK8tx1gpx5XZJyMr9CjKhybEjsGXt4ZqP/dKU2W9M/9ZtmAwtMr1UxBCo+MyoUzVMHpG
o8/NPDLSY9M9O7Rtj3YfIyzMj5E1eYcQM6dsqg9DZbfpIk+JW2HqEytMDgN3XTpoOUnm+elk3CvP
RCcKBi7CTTnncljxFq0m3sJZwzPTRSJrlSckrPM4pHwjdHcK66BLIVQGrmAHHiIdJFgI4XI9CInV
UYb3VVOhlneU3kYAtNzA9f4RUDIQrublG4kpQgtnqzKyQPmOLQLKaYaxPlyziXQuRst+UkE7bRMZ
rgY2AtI7w4QdxtbDMSbWmnVkzZSoDgl2jEOHNprpHHgr4wGUvFd5y2zw4UZd+M+NJeJVDbnyNMR2
pmcFnaxb1cd8P0BeSkQ2vzOhKoBmv0palbwocdEsVhqB8XDBWzxEnTcvh9CEme8Oa2PV/hYCzRDt
JjqrHfj71J65gooU6H7a5KhI7VT5uRUv7nUMFfOUj2LOBmD+Ma8egCAv29yLp92YdLwoRRKkrFEM
WlfxVUMbkcYcugtzG6ygU3ktGPqPbVnWedeDolT1uWs1S9oZ9z5p2+CWxQvMzfuGpF3ii6yvGp42
aNMdKeRbqdyRLhSAnXlOkZimTYPeqTboSSHP8PiVNZs3FBBvdW1oASdbiPPJGeQfMOSgb1SnDoA7
idXJfUXIvqv9VNKy8KB/lGKS66RJJ1FmzOIU8WA3SqeomxLFqizXyHfpFYgB0OQB+cAe2lShr5BV
6G+kEwOqr9OTv+7liBRG2OI4Owd7xP3oWrnsQDlI2QKDpFK4zaaJpk3vBvjSAPVplUB6bK4Bf4cX
5xozrTePoCNIa6denzUnCtdU32Ws39w7eExc9jBCv45naJQEAPpNAehV/lLmNRp4kfdtmHpSwKqV
ZQjlOxP0BYxyeKEitPAw2Nkox983k94n2soxtpwzr0Qaj7iAPjF3bgy14FJE1Q3sVB5FVTXbREUc
3STu3Pc92SSK7Vwi3OMwygub2Jd0CV6aKVxZXXuaZw0VEWY1IHy11yOlw2qwwG5fSE+y1lJVjmYa
WsMR2lNeO+6iaDoR3RyYVwZbK4nXQHNMO8Dr1wt03DNARZ6xRanUTO4FhB1vIITs7HktC7+K9IZH
j1TbKA8Bh82uqZh3tlNZj+2kcH0Zcu2qB6Rc2WhDzGG0G+3pO7r0sEiI+YNlR91eBim4/s0KTX88
DrDfQdYoGP74Ti3uSQDwlzT6rmT07XwN8iRi97M7v3W2V626KmLrGUbxZLbeXJg/Hm13AWwBXavj
SNyrALUFGhwWFbRwGp6cJILygTGeo4EJ0ewYnFCBWaSCWfJ68SZs6Dom1/4lzIuDFaWyWksdwdh3
Di5wInXGA9tC3gkYXVQqmYXLHMCI6CJWbrIzlbrppVxWVfKtctxTv6AQaIEONk50G3j1Sxl4qSdq
BTgZlkGvnD5vZJPigeVrVP0RHGaxNCNFkRMKOwsr975a5vtexzSPeLInkMSBs1b7tgx+nPUC3Wbg
ulDwuQsEGRiQGlE3uqma4xL95cbaiUluFqCZCjbNb845riCZKuaIg9Vhneq5dNbGTPU+poWNkcmO
ImZZy9jlS7fI1QSl4cIt5aPX+wqlaHvd1BCycEs3RlhB+TnFIhWim7/P7ZhWvoeuWtzTLevYgLJY
Xja6m9cL9w/jFF4MtgXEQrB1+wj75OB0yH17nuoOKghWz17Qh1fY8zy2kiCyIu6FEgZ74wk57p/t
AvCnp/xUJRfsnEtRCMNnnRrJ3g4mkCPKEaz4BVJ7gMiki92gj91DQagS/mGm7NzziPLemcY0GTrr
Yoxup0U2hde4d/hz97zh/dZBmoPaz4BwAzhVSmWIXj4y5syFCHM6YxSa04j/iZDy1M3dGlmXyOPZ
g6k1Akqm4/F18bvXKcJi90SVMejYYw3rtatc8dgtyQHSulBSSdjFRdMz5JasWTUMo2+L6KulwQih
hVIxOiqPmKyJlFD/lRgOgjwFF06GAeyHhMlm6j5AtkiicQNtTguWRClYeve1SLx1J+86KYJvttSv
Hppeq77s1p7fDxdCcn+Fa/baLWjRiPK7PTnJFg/JXeh0YicXimol7FSG7BojesytWNiWu060K2+Q
PsKEJmnAA5b7o9JZAMuvVaJXZYhnLQLsJQeQ9yXu0Pj23FcwDJ8H16DDgF4NmFT0rpbujkDmKFWs
tDGFGR8qIZHlEtYC09sfZ9R3XWcuktbTq65s5hxua48ITS9xhGJlCNm1ggZSscB1saMpJ7D56efB
O+NZlztF9NrI8GriEQodkBZzEmrYpo2ErtqsggWa0FNfQH0o3gWx6VLsGWhNDlDKt+AtbSVivKbV
ay3RCAFPYfA9XdC+zZYyfhgrtAakQScPYblBEifBNuoAUeBhBTSRZW85tv5Rj826H90LB34s25i6
q7ivhjXaBrBz4DpEDjxPK3yq8tKP1BqMSrXGICtPKuhs09Jmd5N3KWk97LgM+KZyFIZjZynbs6sf
ccZsBnjrEcbcBmqO3nMdQepWMvtEYV84tR1mQnVZtJgVpo4NbtLQdo8hEs9scaY6jyhOWQb2lAax
slbSGH/FHHvtwwaaVhFEVwd0tH3bpOBqQc0cKEAAE620i4ehwGwXDSEvOZwriECAHqfK2NouwyuL
QI8RleDFOAQH+MpDYGGcpkwP/FDb4mDaZhuex0Mol491WP7p1ehONkS3VzZtdlXQwzDPnfEcteMm
VOi7YCwij2WAuQ2V08Oy6KYAwQKNXH8WcIwgT1EdIZQsAgtUNYfRgTZRANpOI9uqaPoILTq56J2s
ffho9cmDEeV4UYXQ6O27LEE8xCQsWMfgj+1CUwapEu02sVmynaOaZaW4LAnskEdbXHiB6U6gzOVW
2YDyGicgoQ5iRXj9Etequ6RGriSbY/QCACiDw2mTzcFcZQJbR2nFzy6xWTFw9NCg3oeNohsyY+kr
q/o/RJ3ZUtxMs0WfSBGah1uppZ6hAYOBGwX+bGseS1Kp9PT/anwizg1hPADulkqZe6/c6SNWNi6L
HsVYkXgUmPw7Nm+ZDtsDRy+Yw16iMkxSvd9rpUbkfaTJiR7SHm6tn3VnL1BTuJlGx3+d2Szey/2Q
se2BhYy73lc76lT76NFYj4vyD1n1K3e3McEWQI5lSwt454NuY0tpq7NRHSzkJrrlh7V5VVhN3LG0
iI2VBegDRLOkmj6ebDNAxm/Kk5mjJflmnUfOqN2XverlfmsqXD/356hbf+sS73y0b0vdkeGQlg95
oZHsgS7RMx44LYZAUupe4ISbUK+3ozH2PzUKpBBw3N4dXUP7m6u1pVRYOAv9PGcmUvw21CBQJtLi
pI92TISPuuARo8qsqXlerWW9SFObQ40Ho9vqNEmtyuQ5C7LDZlfdsdOan+PGrs21rOxjtS2vxRJY
N2tUU+KkPv1Hi5f7/Xudv3d7tybpwqFY0PTJOReBu7KC04iUWXpX/HtqlS2nZ+WzXs+rHV+02hWd
g/C9VfOH3tn+Xs/Mft+xLJlW19afG9cWJ3K9+3+feua63Ziw3nWFvG21b/50iaaNES+QpvS0o9ry
lpj8ejeszQ6TvC1wkxt6qa5ilw8zZLumXxDgNE4auwQnqDvZnLdNYpzmup+dm7tls/RrddnalBl8
o6btsrfx0julwad+Mpd2uzOcXERyqvtw2zorzvPAHcOeJT7/vlQwQQnctz/FaluXn54Kp6zEPDZy
G0bBb2521TbMCVlmxHBSdjWyxYsgbnk0p3+au5uc3w0y294+zYZNbEHgKIYLaSjWdOg/0LA1Gh1L
Xi3RwAra2Ucri+eqCZbzIN2OjsMpn9Esn1ymxy7eVlfP/jZxRhGhWl3tpVS3epw/+nV0XoItZ0A1
/XNHLdzJgxmQanzKiGUsXSPhOZ4mnuyHj1Gpo9N58z7Lv12ceYsk5tJhVWZ2o5COJY3ftU+37KrY
HODaRbj09GnfH/LZP2fgIeJOlmSmm50YrJyiTk3vmZ41v6TNttbatF/TaY771U/vTAZzy61NEvBd
D23n+2NKkOyUs7w09LWlPrNL4jCsvXcmwbQAc3LsF+3OXsiC/aLssp/CILOj2mDBaSkLdFpbTnii
daYnxkK/k3EBPgCtzLxr/hrJe6SxE4xeOCmnJXPV8WWUUpqkiRkMxikzaJ9Dbe6Hc77wwV7neieG
3GRHKx3/Lmf1bJAQzVeEBhACugq2d1eV7aGBD3lopzV9UIPp0i8SUV/fiQClBsgGd/5tFZpMOA93
BU3khTWxOTXUum8cxRGdO+t0mKep2CG4B7vvr/b9QUPN3PXpSBk1GHWKz4clH2hNxcVRnlntWTam
c7Unc046t7HirPdrciuM8aUspi3699WnoA2J2zaSDnT5JUtTOn+mNe0ddcUaun2Qnr9/1kBPi/if
dlTbNXb/9ysskllZW5Tb/bnTBVX3neTYkBUh/NZT64F9UPnzUKpJjVHt8NiLkm7da++qciV22CJF
nDsHthvLl6E1Tn0gh8c0MEgvqTI7mVS7ilAsTbVrpPwvKDGnle5yP2Yi4C1A0nXqYjlh8vyXzWN/
cMyme7jHT0bBoNykdcT4NKfZIZ1a5yrq1Ar//bfrok+jnI7+3Ovu+/c1X01OEU+Y4FEWzMbZqmyD
s5Bf9fmqkjmYs5C1Ofm1sv/7/i42vfI18+Dupq7adcv4/O8InHT9QjnXVrvMNMKyM8qzpjb9AtdI
yZFNI+VT1l3FiND871dlxryuV8ffr/b3RfH9kndADZHOTLmx0yv6sQGBjbFMrjdGwBAQ/S1y28JP
vu+qyXE2nqvGZD6OefP33zW0sNU4cf1yCvvUeTJzUx5YXzmfsbCQqU3rpy/tKVwtIt0bYf8xdWfd
I+MXh7lsPFy3SrtSc7Ma2EIc2gpX2yPGqndg6YtvafXLInx315edC5jgxaLWMbkgWvbflwGKHNb7
qaQFmWvhPtYTYt6E5ZLJSt/lk87agX5go0LZ7Dl52q/W8wX94EgxhF7LymZVJSBp3cnXtMM/8ZWS
8jJJjJTvY7Rzs+r07w9Aq/9UWt7snSZjfeVUwxfZIsyDzr4JHhoOZv+yEGYFzBZw91V1lLFR/dIz
ARZCwugHo2nN2OfSCwOvcam8uFB7ULTjYrLTgzIKO7lo5yASjhZNk+j3ml34rzARz7AL8J3EYfw7
rBayXqVh00ZZpJiLb3Dm34NB2EN2MoZgjRaCas9jN5sh+D2JeeBjv8v0JRcElUqjEgn8bQdhS4c8
LXlGsXRXjtVdvF6dXu2YI8ufuuPg6vNVU2q8BEOh/jFm34xSv6z2bmH79CKhuIxpWbgGyG6KZMUR
i1X4J7NW7ee/G9pf2zgvy98y69Sn7rKeaktpMf5ZMIGZLRGsDSTMYlm3Kl8uOm9iWVfaT/Mb6XLz
9rfm9Qnsff1sBhnMCZ9lkpK6XBx4GByx1zQbk5whE6rsbUUCX6+Oq7lJ3bb+GZBwt9iL+Spd7/H7
iQdbknz/s55Qtb2+Iui1UOZyNzQIp5XGpvp2JQfcXi3zk5zMePOt/b/XWFoUZt5gz3lkSMgfXxvm
sGZrApVxz0NhyxhUX2ZO/OnOaK32rF8Gvd9vRm68rswfZFW//Jc53XPGpl/T3Fp8KjuajalKGJ7i
G9/PlI3drLSHXBOGkNU+tTu2zN9rJSXQq6fKVfvMlL9sgQGhQzYZdekc59Ee36SX74sK4+4uw5tj
eeMUQo3d0tF4QWa8fj/Y88yVB3NWX/9OJsNRRx5wLbw5D9Cpnnkg2HiidmpFqd/XH12xPG1qlv/R
3iaWPa+v32jPGk9+f5pwuf4bC+x9v0Lc4R1Y1LFRTXCUwt2wZtO/RlZPb46nUVw0uL8OO1NRR6nW
yZESPD5xuIBDjNgB6Lu4wByXQDSKo2VRJ8OikV0HrfhRWHI/0eTGhn9qcY8v88QuY7IgX76ZOAgL
46L0+320cKJOdpvv5XYtecyUWp4QhTGeNIOtWs5KizWMNfMJjoQ6yoaEiV3rldgZHEwvOBqN5UeE
CgWnyZbdPq1AU4Zs02ImSSAaHb99rKS2RSQkbIk/6Ppe6EeU8e7Xt/0zy3QhnliL16KrL71ppg9N
Jfjgl/3BXyrvZbTKX0Ibh5eq7tuETT6JvANQjuy/qsK1LpaxvJh1gXGrL+NTpfI6Assbk4Yso2Gq
5YGEqB436b2R0xqzUbc6tPdP61y+KBST6/fPUbnue6Xc6tz67se382wbfn8lEQ/Tuyu+wN+fpOnl
z/rcrnFVpl/f9qpLfb0jppfqH/3nRjS3B4GDOFAM3oDfmZLGIy18gsxwHhYYAOgZgkq49TwQBadz
xCMDMOKRkXmBBGUe2I77iw7aAgybJxJWJGfjuF79ZVsg+vQg2RxX8j7Nv1wt2w6asxXHcbD8uLfs
mg8ZR1NKAFn8/cAv/HpN7FJW0TTkAmKjlzhGD/8OyRzkVtY/UBJQv+6VJjtzBbY655ovmzyR/dI9
pL/4qY2TEvny+E0gliUxNhUOzb5EaboGZQM9Z7OqTPPy7NHt7P8MFIufaB32cZS+hlzun2bNtUBe
1Ju0/WemfcrfWpO99qlbvzVtOyeeX9chkbf1hfHmg84yjf+rb2xzGm+6+skMcPHu4O8Yd1DPNEyN
Tfbm0Vvsu3Al7QTVD/JPz4Od57FFVkpDg3KoH74Nu+8Pxf115MufxpRNTEZX39yJmUV7SjnrC/Wa
b832pQPFsEtRt0MFeZAgGrbP7ix/iE3vP4y+fhAlxbkvUdGNO9G3zhWGdkVAc14UL3a64TvmU7ZH
Q9zOpe+KyPe8/jbKj+92ASCZcBnT1m9+tjVhQy0yh42m/ye/weWg6WhFTapqczK96+BRGrqz6UVq
npfT6s11PK+P7UjvaqUY4ZS8KyrJHVLMyiUUvvGYek3kqfRvlllgBppv3mbW+Eqd+NWxm3AyYGFS
vTFD0h7eBJP5B9phNNxgfrLu9pKHny5GjQCVevmDN67pQ/uwZMQ1Lqmjx9pwtDKvvjnZs2sECKl4
MUS/3gx33l7WOnE0rQ2tSew6T/MeRc35CtWSSAS2uBEd2gNySVl0Yi9UhYuC9Sht9jnpONtwl3Wx
q92h2Mk0+IJQXsM1cM9NUzNLlGc/0+2qlyqgdzqqQJroT9W1LXTiztd3ag09qfzgyhVm7RlOn6gu
4dkB3TgR3e7AKtLhFOS3uij1aPUhqugtv6aM9Ri5bf4R8/h36OZgr5fpJSOVUgN5i/LU0EiLlL/c
Tdsvi+cdSrHQD+T+x0xRelyL6mxa9ETAmyHUan9orSXOMw8FceqzaOpnEW4u4AVG165Ii5ehzk/U
xI/KM08LQKBOgBcC3JdoCvsEwrw3al/sU70GDEYpDo2qudSUYVB4f+x0YF83Vnk0BP0SDzH/tz++
Yc5hZhi3KVAPnqRnd2xt2csiKKIMcM0eruKFEVB2uNTdx3CPwLQXElr8Xh7nxdGeey2LXFH8bJxS
u5DHcAjYq/VISFJhLluEB8OqqPmrWZHGF9cA+x/kyNha3iNN+/cjGtWi3/5k9agi3Wys0Firg6jr
cTcOaM1DXVJsjMbR3MYozYwXdeAwX6K2FulRs8R/RC9lh3KsSXsu0Q0Wo3ropCT96O7B97BU0tIT
sMuZwGRB2+1pdgzYg88yFNzPbpQ53AVKmrt50Z29DQyyoK+cl3n92gY9KoYyv/f2Ikq5ukPdV+di
9ew4I6I5KntkOs5P1EFO4ZLXPVx19MLU6m/Lxt7MbWQoQb9ftBsvUc7qCuJxLyoPXtzWHqJ21mJ6
HSCifPuc3Oa6SmOOyIl/MdlxZVHkrt5wU/oe3UnpadhPGINZDRQZ4Do80Fvkh6YZHMTBV8kgQtQI
vldHIBUDH1gA/uRe3/uFC6is5k9IkzQSjAWEATFDuub6xzZlnUdk+EN6cHqGKF27eaLNju3WhN+r
WhXnARKyrJNKVqAuLgz6VjhvbKH7KtI7XYAtOgnxu87cC8ZCCv1dIS1PgzwVdXMLpiBey+y9QiaL
wNX/gic/TS1GX5bNmNMaZwEPNKqh8tfgDO/nbXE/yEYOc59gDcsrg5iAOHWexZPtxJNwFYJAm5SW
s1eLC86b4vPI+XXZ9GHHeovE2DjvgqHaUBgDFc6280dSOTGYQuyi52R76bG8RDbzz4mtEXM5cJfd
HxdVA/OaucMB5DOqB3q02c8oOyHyzZwlvYXjfvnlsEOawR0xZGhYYohymbn7pfuS47ZffRv1MmMY
v6qI7Gt9FZfjVh1SQ+14//tF36HcjqHy63GfZVpkt8Z+GkftpDrnz7ZtCbtr+zOHzpaPeOqbUnQU
hRV30ARY2vWPAD0vtvvqbeZCigfAbc+prR1X9JvdczxVXePxF3XuB9vba3P5UK9pH2tOypxmDtU+
6s7u+zO46MdhwBE3OwHcVNkYjiYauTMfKDGOrRJfuo43125piMHIjEnYKevHJn64GYZTO/gJSvJ0
x1yJQ93c40qocsJmwu1DZtM1BTo4G+50DeT43C16e6LSJXIY2/mlz1PqqSG/UMaMIVbxL/ISdqUR
jJGS48JgaTaHckJQHH37YrV0yr7drDH5km+5cnbztkrgMIJ5nJmAuPxRE9UnVjIXeyOH3aitSdDU
n5CoHJ0iH8JSzS/FNo4hGMvNHo0//ZhVSRAUN67vKvb67j3Pwe+wBE/3/DSvppv7kCShDkXzl2tH
RdOIPlgyxdI5dDydVZ64X28dS26SbXjsarGwadVaQ1zMDVdoOmt9ZSLrz3bEwAC/aV+2UTGVkRru
0Z+1i12UAAb0N5G/ZltYoMMR+qrFGHQf/LeaXZ3ivHRB+6JSvUtYnxEJGXhxU5priNiund32DWbS
iwfK3dAss8QdtG3XlpMXt/l54euIGaJSq2JrqZ7XvtAiy0SeEWab9CnZRiA6DBikmx9ODyU4K7nQ
PJoGKwXetpwDwaxLSIfoRiXnZjjk/b0JnhDKx/oVcqCkBMqea55LPCP1jQCSmh+zjbpByGgwNtwT
RHBvBWggNicB2pqjnjzgVmi7JgC2w3h88rL6a130L0uOxi5lPdyQkXYDA3z0Au3EOUpezRRrvo4Q
SqQgog38aTF0Uzj2kAqmkZ3LRX3g5IUGAN9eLDyF/SLp12E5j77E1fw7OXiXq4FVXy4+WLifk3Jb
negyRVQV22+vz6pHMgZ4lI51aKhiOE9BwSTbfZFp9oNoiipZG/dBNw+T7vwVMpexsmUcdFsDu2W+
sEHlcgfQDg29JXvOWow5Hw2ZRWT0pTZzQa4f+x39jlWtkefDefSMqWv2bVuWNp5KXNK0y00Oa2YL
Uk0LqVEtLpP5zlHZW6j3vkhMeM3QuOVVOzFqoyetGI+tvbZHIRfoG7PZa2lsN2ZimeWfyjcLBpxg
nTn7HzxeotYnr3ANoGLmYUjUOsponEi03gqN4snsdtMzkP2PVJc/p4YpPZ07eGfDF4ST5G/YbCvZ
8h+Dpstj4wlAEfMFf8bYCUE9CDcWunK+aCaxtppq3hlM+92M+RR5wFyzNoF7uvB+4HsqEik5B9vP
2uhGjDnYrMbCgyEYb9/M6WnqKy/Rio1ynkqAn3Il2WSCo5jmXOxwIbkZySwJs3ErdkSJfHVO8za2
QOQKKGssg73vrN6xmSGDg4nEKfLtQqhmYakjsHGeqOHqrs6B9xngo08vwLsbNaxx29jrAHyz7KRo
t98pw1Jgm68VISz7SVy60lkiq3MlXByXiTsY2JJ34Lp9Eyl8WFn9zEb70U8bZ4f6fSCM6FVTyEtM
p30uQb8TWv5h+M4To5Ia+y/6aJ7z3VLXEzdLsfAc5sfw2S+y+lpxqAOguC2DoaZ8ykv9i4N9vGzy
lfxOaP1VPrsd/R9XjQrdisE8iVUYGk1jPWN/VEp7MtYU+zd9YjnF0Kom7Na2iS2j3mlifRWuyG6+
az3Ogq2nTv7GfEtUk08e6YUPh4NLn6gM90p0v2fzIktjQ03lj4thlrt2qVVkb9qVoTSfE8lJOJSK
M5l6F2GaSaPrWazJ+StFYx893+VfaWBhXfUYqI86sB9rMxAg6HoRNWB8e68YPjntcDE1WZ/GSv/E
cZhZiGxEZTagiqhiSzAL4nURr5NdH31nmS71zInW9qO9gw90eTVRZvzGfaqX4MKiot1YeR8Dkuo+
2zZ8JwdIDgaeQymf4jEQLuWpG/eduKY+PIWryS/CWc4IzUZIx+nfwc0YQ0ceS2t4tDJNnSq1PEkd
NxTgeSAnkvGZ9H4UNbY2xEO/m/Xh1tdsHXEqowVPXthLlW3sDx3Ma1HRMyrD0xkAsR/6tpGXEYeW
h9KWl9Vu9brfms/73daOSKoMcbkS7qlZ5jKG6Ft3hiBn2eq7L9tJBS8bzl/WW8+rnv+XpjaHTapv
lIpsy5Mdew9B4Dan4D1l7DWUmoWntnSfgTHMzIxQtuqDs+fIYv7VZtLPbrSDb2ZjWNg9rvwdZt60
h5aW5qAGaE3zp2q2R+aSZGiLoKAls9SubgozLooUnzM45OlyKbbh59hBqDV3mDCzqanvGg+O281S
/tk25gBcxXr0175M3EUBjXp/12AZoH04rTbpFlHOiFVY5kaybB6MkT4EIEyFFhucV4fgSQw9cCL/
sistbpAmnOu1wqgY89BkSjwZsCiznNvfpmELVjc/a/cPkjppolJ1qmPxu9gmbEa+4E7o7hm8w05U
oDizG7h3MBfwvVLuXUgDGJMA1y/YUVtSeqph3U2cfMPMCCJsRFJMA0/o2g/VtrPr5bUu1ZF+rQg1
LF4x2224biep++MxMGeORJ4ODQdO3sr/GmvcDrp1LKfWCJsNZ5uJzIvPxJ1LL7AQkhQuxlrvLE+L
08HOGDIM/hI0H8uVO7UXzGobYLqWue7UVPxwSD1Ihb1HajzUgoHGdiKqOj8S8XleIfKASzaZaLj1
FuRCIdPHzGWv4ph9su1qN/fNdcj5C0V3nzwZII3Sdx4EVcRW5CbMtf5kdHa0uulyUxMLQ2HfAHF4
BHI975GsCNMyffcwvs30OH6r6Rg+abqr2wXYFIw4ZuUopxEKC3bt7DKxwYqjGXPe3JQbWn0ak/wj
4rS1Jr7bCzGQbUQMQhmv2k2jxww3I9NP7uQzhijGDExg2g6uQT3rfRm0ZyHD4e55nk++1XHYl+77
GBhIj+zJ4WcNcWFCSwV9oixG0ukcsrhsOQmzoj42LggmE+2f7TS9eo131/Yk+ZLW8p7207tXuFiP
7FJh3o7odu1rMd0ZkgsbzIsGBWZcKgD3YWECu0ebTGxi00I22wRJasE+mwKD3v9rUjiEXW03ZyJj
mvPa5O157F/ye3M+MRQ+mNl2M6y1vkhdO5hq1s8z0Om/D/1qngGEwCAa04zS5isVDFrSPZ5bVzph
quo0Xtjrcag298bwxa+M1P+ozsbHUeZO2Oi1G+cLl/+47pcRvc7wnwN7uyK35kdnyqqdgZ16mHxV
RWpp1JWaJm6jJecpuSxVsFMlQ2ldW6Whl6dJVzRNqOUIi/W68HBhOO/e/5lgfAKlU/wXsEElHJD1
QmEuBzj7/5Z7LT1q/Xsa9Nq5YN9cmAWoS/ZsRabTTngzbFMY0DpxMCNDiBl5SqXxZGoxCud2XVhx
blt0pU4n3gp86SiwXkplP5F89+op3wsb0gy8ynSSTa2vS8kE5jLpamc7jYj6sY6MiWxBc8z/WG3R
xEhi8gHK4AlbqkZFDdBHPeuK0aIQAja+RTv/EGkW11krHttg/VUttbf3O0HxPyz/4Xauvt8m81zo
sW2QgpAZHURO0RwzRohCfG6Wfha/DS3fTXmh75um82I2bFU8GeJOwMFYWlVd83JXKN1AjaqfigVg
S7cHyPTxh5gG/zGwVp5CdDTBuMSMWD4bGOAAAUmDTVupCW2Q+wxJAMh7Mtezk2Zcm9wVjN8XUAIF
iKJh0y/3P6p1xEWt3Zm3yv4TeGsVpi6rOmuoR0q4kWnYqv4zm5vYd2W5HRdnSdzJvgR98XKvtHdD
b/xQTTKI+UkrH7C+BwrV4Tmo6tdS3HomG2/9zHvKVRJrRlu9OxrSku1RXTdMTgSqiNo8G4H46iHu
Us4WHt0Gfni3hraSPzUltsRpat4D5pCweTbA8taKi9zJkly5f538ZSquutb8sU1nV4F2MffgO+h6
4+uW1fr9LuURXLp1RDGYUG1PxDn778xH80QB5QzdNJkNOZ5KfT+VGtlXkzFDBrVfrBGhslbBfO3N
bi9Y/RlmHoEU6TY/0acUAwEXYuDLtAblX+q0f7eacWr2g17MpXsnggJgNCMplshtphqAZGf74Ayj
dvVRka8yM956mtckVc4WTXZ3HJv0k5XV3KQV+mWLbp6+LLI1T9LC1LaiwVHqsOa5S+wLZ2YwP6dp
uu1Hp21jo6R856nAWNGfwo230WAqWuPnImDDjGcbRGth8F3maxfPx/qkevdW9PWbZznDoQraz3rO
8YkCTT94XOWxN2cJIz5nfU6bPdL8L0ssh7STJEpu2KwpfpwiFg18D+yoq3Ib3KP6vY0Z4KZklNac
uSdwQcdnfPssoq89bGurXptuZShOX/+6hWZcK99eEi31M6yazqbmoY1bS8m+82oz2FgffK2YdJQn
qKo66QW1Kpi9NUf9sT6l3eI9LStRAzUETzmjQs7rH603Trmkw9I1MdOzfxTr/J+wPjus3pmRlbRR
dyHe31uO+zEFPQMRr9Lw1WmdGAJvgsd1uNcjwgZJeCtniZ1tHFaMOINnmLcp1qxZXzWJItM21JHA
6CLoc9+sDL5h5dyIkblig4YumO4cVLTLGwqBaiAJpwIRiP30TvtrbV8MYaY3eMG76AvA0bfWrih0
53x3ozGtCdU2/XPq2H+5JocfeTdN+4HFprt0Ma5Yql0gd7nnfI1O9VaO0Si3NbZaqz7Iso5rfppw
UHN7GIzGS6oKckkM6If6SF/JS/tGA2cw+zyGwwC7a9+3aFY29QuO8m0yme8xLevkti27etYgdB3m
8Pye1ISFL+Tth1n/sa31M+fwwHSNmyeBlelnLMe/K5Cn6YEHjNjemsl5m2/odVJoblxaBR10m11m
G363Se8P9W3ZLxD0A/XsN3vTOOwOSbP8ZC/ahQZ4b7rM9cxCw2G2nagvMrkLHG/a54r/TqEBD9nU
MXWgx425xiI1vVf4/RTwcZenD9y4ehwgK4R3gPMBAB6C+JZrQXA0e9dKVN2VyTCy1GMVPrMnIXLT
LyGY/fTxshAFzIPK+dmcxuOiWMxksJnTG0U4O8qPhMP4glOL+qBnpTp4rhIhHpBCsuHt1Ib6J5jl
nhZGC4sSFtUOBOW5JjtspHynB4iBgUWwpYbOqKn+qWiDa51TT8z1q67M0Fi2l6FcWMqVaIy+RVaz
kt3TEa6frczVEzgjc1SFxeVKBLhliGb+2Y9gd5Y5fBbYHwxkevbRcYeXQftBUMK7ZqdvZDUwveFw
FnbVSz0MBsdqFqZNwAQvLjXD+aThwvE82an21VqaIN3FfzCtxgDj2Opdy4qOiGk0JswHn2f/YO1F
X3wtqXVgtSPkcn3L2zQ2hvzBn1qo2nT79I699MmJHyUTTtzMfpchbLn2Xlq1iDTTLyM02v1AMRV5
0/I1Z2BcTicZg7E6FgNZ+WtWqU8JGMw1yu+QvB8Kzf87/Rkb+vvVCt7xQD8YXW4s6v92cz/hemOf
XTCskih+H9rqQct4VYDrQr0YfrsB6StO1/9gwvUNRwj5AtmWi3KN/FTuU6Fsejefd64Hk/ie6/QQ
otoysI//P+r5/fvDvOaHqvTe9LWaznavxBm8szqwW+hkTJ44Z2PanP5FBWk8j5sur+KGUV6mKhRu
3PeHEWciYCSNEFKkVcYR3PPgzNobUvqV0758AnGjS4D2bqB3EFnJ6Fbe2BGREDgnxQyBRgf54jgl
j421erAcy+HhIUkydpnKkxIttbsv88xyuzpOy+BHyNfm6/enNuYQGkmlvWSlE86mxriD0Jqr0enr
WTR2lXiOmXF2c0mNsNpHXEluQYjwxurtz26zZrA2Y7niA2f7MmWkbjPF8zZxprvszTs6fmruHEa1
UWE8uMnULu+GU9KOs3paRfELYK64zeU0RkHbeJc11XHv/Ugj6Ovkk7Xw+M8+tvvyIaWeOhcWj5dy
k+pzNqcHYbVJ5QUGE8xMitzPr+HbsJ5Ied5XfQHHMxLt+23IZ8XyRlwSiPaWP1o5QB7nUh9zphHU
wqbaonUSYdaXoV7UZ2f3DAIWJV58UZLDsTV8alV/0fmaH991atcLk2Cp3KetcJaDrtpy5zabnfgK
Cclt/jNTrAH2wuVp0F6H2XeO9xeJq3w8focW5SejbKpQ3We/23TY8RxkFP7+K63bLt4qEH6b4oNp
U3nCfgL2rbbH1E/VZwrYtXPlX8dtnIsDTXrM55VNcWvmXQkhZkpRoFqZA2zqRj4jHIAhZrYk3aOs
qG31nWthDBl5UDwO9+GppaTLZY1y96wWbo4R+Oyr1qkN7dJXty07LXe3HeHcWcr5+j/qzmw5biXL
sl+EbAAOuAOvMTNGzhT1AtOIeZ7x9bUQzKoSedNE65c264cME5lXIgMBuB8/Z++1DUdj4jfLRluD
W1kViFjf/m2NkyV9xWNomF/bbpS3rt7JvRc0Bl1e3sAfkLZ/s9D+ZJ+Z7+F4b+QzaLNggnHQksQ3
IzH/IF6XuQUgQri/DNdipRzlHhUXI9zMPvSRJW+6KXmNgGgVZiAeIzQ8axspFdQPn/LkTYlzleOk
GNWxDQ7HyGGUpmoR3ZDREtzxxC9G8CWr2Q+dNT1wy0ytwtZObz55IzPo8X/ZpfMbAR9vCqLLDakD
Sp3f6B9vxJEdm3Q+oZErJbSASt+aaXkfNNq6ADG3pp1V3sxSez33Hx3yG2c01+/BpoQeQ0gsFIYc
OBE9ZDalstdR8IMPYHuT5kULtcMQ+J9Fqqn3vEh+ZalI3NIdmMLoDYhKef8r91iR/aAMMxSaXcrQ
JrXSbVym2bZO6O3H2Hdeq8aEq60JnOAz0nYy4lPe1/RMp8LEH0vrZpvLYkAmmXh7X2Gpz2zjAc7z
PrWs8QtSPxSQjnlwZxX19aUoghXZweUqJed9zxbYnVH80yElTnkRK/oDUWmis50muXJU/BDok7l2
LTiJV6WVFTGH0V34Pw0ZhPX8cv2TbMRXAYECII5FAwqU14m2dLusm3zYjh7EqYwCeqJXfct0FUcD
AVpb357QMljK+ZKR3bHQtOBSKq16mdegoC7yh6bWDl4SWudORhiC9MSla1Fb5zjoh90wUNMWBQIx
VLQ8ieYzHW7tgGgnuu+k2dzmlEOxENUnz4z7j2fGIcqIm80ixxoZofXhmaFyDOiAaQA/2OrDvLxp
isl/GBtZncIC27xhMdzUZLo1tSJciorjTqEzcLtC3WA42A8+7FHE1TWekanY9jNKqbEz9ECMB2+u
X7aywNlXzAAGvbkv2yS+0QINUwu90fsyNOIl+DZnazkVW4Nl9OsOGDgrEcKVcgge6mp6kKOKT1Vo
o2idOMvO2KR0wGgsXAZ6oZvZRykzBnkIhK7L9aiGbiUnIzlY8GkWTC3DA3RQfz16Lt1fp04PCDR2
caKrZwea3a5yEm7btMPTEyQaHd4EMBEAEtAG16/tUhyjsmU6gGXtoZJhuZs652VI3bur/vT6goD4
Dhwayh3LUyRRtfrao2p8yjU060Lqw1NTGbdeKTjCDykKDsukPzN6cYxljMFHjCPi6EeTvQoyu/jK
ZGdVZK79w5mVe10LHEx2WMg6qbEl4CrH+JC4pynMvlNax7t/fy/35SfJuvIfCxI8WoZ9xItRUhPG
8OHp1gJIzqMBQQZfqbupUVEfx0TWG83uAaZYgb5rJgQ8vtJpOfS1e3JF3D6IkcVo5A4TC6RuoBO7
Auesg/hPkTFsaOKpa8PmrtXG4DLZX5S06/syokHneyFVWMXxJzLu9LohztfSkt9Fn/x2i+mEVFM7
2C1H2qFiOgJyWbspIlGviwBd9ZWUMtVIO3tDbKOwS9Y9zN6Lgw0orJz84fqSty2YDwhdj2ZBzTKC
3kVSqttLAU9s3cxrwVXBGE9RetPbxq8wCetXLQ9QZefNiw90D35CatNM1JNncI3jEvLmZ7Bsy/y4
E7gs/y4BH8SXkGWq7PfLqhBja+OKShbKcXGNyKJAaJ7m6U6JtZ72XyM9ngDcBfoyynJ59AoP/EVW
f6usmAQSHXVXhMgOMVfOCAfdBf1O5Z9qW936cTTcR5ERs1ZzvrUqjJozxY/FVe2VN7xeRdfXFxj/
tBMM/7szmrh+ZOeaT2B6Ngzj9aVet8PSg9hIUyOtUCYFxrG3+ulocNqlFqY3AzPUF/pncUmGeI+4
tiXCI25Fm40S3rRl6vr7iwNdcUrcoIwX+Mes7RUaWeadd0B5N4EkrR3mA6o/kMNCk9rKm+xb3Fk/
/Dz42tl2dRdg6McH3wCQSunhiwblG4/+sK0qvT0MTaf2EzjDXdEgFTca666XTbwANe8fg1Kk9NPR
yE6tQzCi9Xr9juI5PaCazRfXL8cwqi5a7unf3bhd9XFUbGqr6I/hYBh7xw6NrRjtet596KobWFod
Kd1t1Dc3bRBkP+pe3luFOrPmTocrzKXTFStT5AK3K/tp53odQFQNwF2cB0y+2z0jheJ7aNGyIJ/d
f8aHmi9CfbqgkPeOVuc+vpkWNBRoLXYBMAAGgigXSzh8syweVz0Ny72eldmDLo3vQauC7xPMFLKB
tox/xi803rO1qA25Y2KzSmrFHC3Qe3Od8H8sg7bRGaiOcOuGOgKuUWIXTIBGMeTRnPPbGhvmaPNK
ZZQXF93fbJDq0fcsxxLYBZ6F+nJ9gPu6rQ+UvDM0Y7il61wvp6QFITt/2c0w19gu74STHq96TTGL
NvVVDn7tJMgd4ApaGIZCt7kQBDiuMBTmz66NwXWGIOLjRKwha219PTjUpVyOiTZCFkpWXTRwRU2N
KTIL9UtEixKFmettARFy87eRXm+ZpkzLqe6n1yQZLlL01m+QRkuDVeqTpBjCoz+sAITvkjJOxi93
u0VYzFx4/VEL1nARC6+MgbioINhqo6/vwCFxpgyK3ZV55mBolfSX6G2rpZ3p4okFrI4prN6K8MIo
lx7DpodUhD3HRbs6TO3gHYXqX2zpM00EQmYcrnzKtpG/6BYY4HLrvZka9ZOW6c1+wE230JV/E9Xe
uDZiaN3C79NNjmaXcUn4BYteAGvMbFf01NOT2TsMjKw8PYWtR2N/YgDkjm5wUweZz9THSdcaRfgz
h2wXdJm3GvS4P3WJaGgAufKOQTvyMZYNSgUTe02/eLtbp86bViTjhqvrjZLYIFHxwOBPyABjxYVB
q78z9OVcCQsAcpeQINplnJT9xpi/vH7PYdC5A48PXBT3kF9GQIhtOa3bxuVxGKzvQJ+ZTue5vxgM
e82o1V965WCMh1JqWEGdoN+PET0Qu5HWYyWqM0sN6NZWfUV89TvzouIOdBQg1hjt+5WOq0FoQL6B
cVdOt1h94/tiNu0h8v0JGjQ8XL/yCyIK/n6QMKx5CfzzJAH5X7E3W6SzUKtK+0N5N/kDfb+SqAra
EDEgwDJZRfy05wHC5sJTo/8T4Azm5Fb5CwW/kbl6jc/aLO9MaVwG04ie2vHSQNi7FHq0y6YAgAgD
W1rQvhTbmGnuooGbAKAZgIgXRwglbbCpTC+mYK0S3Tw0UbQsJx2Ln1IdBJgwpNJkcBGZtX3b2ap9
KsjqqGdcXmK49qnpWbQESqEoeywY096rwXhbT5tgaG7fTguVS8xM2ON21oW1b0sRPEgjRLWSVXuj
b/C/yDBKj9mraoLgdH25gjHthiqJBVmne7aeULsvgqwtXkZ665tUsQJZyi9e4kY+ShfDV2AB0+sQ
aSy0UAYzGg6xW+NkZ36vYmULDS/KrJa/vvS+rSiBYvH2PR+VKnJ5ZHi2NbZ7JjjJSi+Fe6pxRy8q
4cR7hPBY2mZTgUtHd9FUHQwdm/nrjOZVDR7xMevUWQtHZkfwv5jN3r21J4yxO6Xat8Gyx52txw6q
ftO7VKlUy8Qpg0OBim2ZG0aydeBHwiiI6ks12wBU9hC2vQ46SeTbnmqbWpbhRj2Pv7lXqz3FunVP
rNAKkZr5ZArlnyuJGC6u3tybyOi+OMOQHDwPuJk+6q8hnLdzN2s/w9EAQ5r1brtz0pizGeGKd2ir
mfPZ5bb1zMnYmjTxO1Tu6O3OiMO13d9veROS+h93vDJ1aTKflNZcGOgWsJn362XQG+NoxR4qI9wg
iWnvVIwCIZ/uAx7HAn7qrqBHTJcTq+vg3BjEcO0a/1YIJqFe8Bygoo5kuR6N7KD6Vjx6SXZ2iQV/
W0UMtFdGDVlh0JFLMXOPlgU1Z0sv90Y22ebvb+aaxPO/jy9vhqdW2lQ3hO7aXKz5zf6x+E9MWGkj
1dHCDbVpG6NDebEKhmRXK4hZsNn6M8grFOUEZaLdWn2J53E+NOlFicCx7vcG419cBpyw/dRFn3B1
2OK1DW8miLPIDceXTsE9SAKM00L+xLHAJDoqv779l7JrNIZ9GkI1o90khldBDylNsIPdtL46DsaB
J6elEAln6VOIy0qUCfKwq5VRoXw8VLaxtXU3gpMNFrfwUHSZIYBHn8nnIx0VtW6G2Do6w0MyMtSJ
8ONKrbEfsLT0J+MKui6T3/gyMXj1aQ4ioMSFwaPOqjpOexQ1+Vnrt13QQJzN4U4Y/qo23fg01ugE
OG8266y3zXVg0R5vvJ8BwTbPyKG6nebaNxMo7uUQFeLFBSO3RNmd7fs0W16X7ujJt71+NzhMWa/g
8jLRf4BMcw9d7YUgSONb4UFmrEw651Hl27vrlwXss09ubOf9SV2ZACSE4TgGw2KBJkrMhcIf94Id
SHj1svmZz9DKcZpd7Ob12hRiRkCzvCwK3dduo5ns5DnmSWGXvrcSQyyjrqN+mB9/baSLOxPTyJZC
Ek5gC4ZQIlRxe8YnEUC57lvmS/QDN1FGIYphgXzVqOrQx1vjAt5Gdzu2JYJVplMGpfkNOyFoHK8V
+zy2rLdbosGoPvvm6tkyU2WJv+1GPAymYxWvs2jPZo0ze71f84BNe9NN6WjzTQj70FZ1JefYU7Oc
jUjHSYwZR32Q5cVQb5Mhre+iCbpxPJXAh692aFlcJGNm4KIlpOawB5ITeTVk/ztvHJe5J/TFtVeD
bn88hmb62OOC2Wtdzuxz/pPfS2sl2za/nxy2nOxoytoBzeRDbfGnQ+NNSycsymNi/A5qu+VQENGM
R/Hlet/CpHr8+zMv3uc6Xj9nR+dIo6AdE93jfDjVgElTiZ0nPwfzuReqeyvyOHwXK/bUbhcmQXVJ
J2quNg6elRnsQDWOX40ONkIT3b7dEn2IzyRqOk4eI20pS3IdOlG+lh5tgjSp8MuMqnhFJgnv/a5K
VfINLc6PSTrxg5Z08b4YbLGGb7H0WaS++34/LGNB0cjJrlh22UqbhH+6vjjzBgsN/O9Xgdr0wzpO
awtcvSEQGRvw7tSHHigtv5CjMf3LvkpR0BmcO6LOnL7ZCZh0z/+aZfq0SaPkZaz4bDCEWRtl4n4F
4FzsUE7m8AcoXXSBQixkJv6tzLZg9E7CqatXO2B3ShILamhQfCkCNuQxDcfb64uDKnRvBRNQLe+L
keaYA/mDXnN6a6T/Zf5i+u/vclaosUq/9FkVo7EBUYWjslxeC5Jwrk+kpT0ypMvPYEZSJnUTAi76
hZvJ97c8UQ6jPCDFGdJKlD+AsIKoRb0I8jf/NqaITfBDVidfEnk4j3GaLvzSDnaMCaT40ZdZe1FC
u2doHx+zwfvSTcR4JHy+JyvU2m3SsLNjJK0X1+5UmLr5oY7FT2FOAEokhm2UlfTio3yHBdd6KT0B
5U7iXqqqCvy819pPXWAB7YtAleM63ZnyhYbDz2p+rgvRFOwhGY7qsIKHhNJw3wmMIjzkbrG89sm6
Rljb62NvjY25S+aWHQKAt//Ixge+99vZIBZlt834b3YxkQ+ImGBu7owBIcnQe7+GJsXvg0u1qsBm
4IiuD2J+4eBSH3Dj2L0eH2i9mru3863p5WqbZnJ8CmW68qJu82bA9au4v796O6fBvriDOHthnJ26
yvdOpHvQh0wYVr/9G/GgLnoaVcDqXwp07y9oZ05IB7UNYtNiDQ0j+A61onBrmsxjiTrKzyjA2keT
fu1TGgRY6ltnV1gYl12RdbdFLkcAbIm1L6Rsb0yrZ87C6TfXp2SbtYG/1Cr1mOVjfidE0mxy5vS7
NDcf0jHX7uxGITwqm9M8owLNG7t7TehMbgbRnHOFPHGa2mYNRtRa2SNcVQg9yaqpWoUOPMz3hhlQ
EErlw8eEnqPZmn4qslJ/nsBi7OxOJT9khpz8Ohnz9B8tYEz4hnGzS8tpZwp7PHnT6J39HnYnsWpi
m9XWtLd0bQ65z380LFuYFMZni/r4XMMl2yF92Wb+iBGpdMVLAmh8XdYlc00JC2PkVGEML+PoVdAR
qT9Ep0XgBOlAlaL6nZlcDi2zSAkQFizGfIPW9Ls/RWc4tg1QX73Zxnh3N17r97vajppdN+pogMr6
xpfxcOrR9eqNkdwL6HygtdR9ZamerCRQK5Gdjvs3FDGJTiwMTn/KPP3ej0L33yhi006WWErzx9yD
FRn3ydrv3em5prNPOxomocGBCXeLlwzwvoAHPuid1dxdF8H/V8FL77KaTg+bx/8PkpmMeUDxf/47
AOkfyUzbNsx+fWPUXtff2j8Tna5/7y2hSTPEvySzM6Z85ItJ5Si62f2/I5rkvxTBfNBQ5+7hXJ/8
T0STYf5LOgzbGC0oilEl+UX+HdFk6P9y53+NZERbuTb5Fv9XEU1zs/x/i3p7Hu7RySE/xOB3tCnv
3xdybWi4XggdRTXupg+inyKOxguJfIspN0GtR/MDI7y9gxtvNM+kelF6oKzekhtYrALfCjddST3e
ugDSish/bQxVbq22liuTrehEAbxP2pagkbh1GMc1YmkNVXSQuSM2bQo+LOzoioDRCXdWOYpLQBr7
1A36DYITezf5Ls4e6z4d12AIjdsSmX7ldBeliZXtaXPGBd5Vp8w+m3ra709u1+tiYeIwba4OJ7+P
na4Y9RoYt+CCywL5t855G2r5tKIx+l0z7K1pnhhod6vSSvMdBRkzWGchnMyiWLSbTZTjJU1DB7ZN
JtN17wJSETrqAsvB2lZMLc5T/WcBquVYjN63vLOxpSjTYtRrHBKyHJel10XH0AoRNE8iuEm3FXTI
JfLdcWUzWNgCd9/FislWJcrh1nO+SxeFukzQ3fKJL6cWR6sZYjoJTeRZCMD1TWv1G6w5xcX1gnEj
3O54DTsJAtxcyv2lDTMypcIQoKvyheUYs1crwg0O8T+ektu3m+vP0fjHPtB8z9EgtxWDcZvcuI9Z
e2aJWJix0RllLMf+6r525t4XlmOrQV1KNMS0Dip852H5XHOW0+pIvGhSf1R1v0jKIn5gd18V/aCt
jIRxzmCTvYWTrJjxKUjuUgPFvUEpYI5NB9A8Olm6qCC+4IWr/FZiyDbp1VRhtsFwkWzqKMUUCD5o
lfT23hoGExeAWW+Zhri3XmOtRyAL+GjqZ4uHZfn3i2HOLYAPD6DFwIkpNacopVsfWgSuEuNIq/ZM
SsaaCbu3miSHCRn/thpUjVaAP9amjbBwxjt/tJ4gzW0iZv/AScZVDk5w7HGcIiENw8RdhmH6XQso
XpRJf38yk98lphjUvwXXxUN59Pdf3vgPq4dFHKUiqpp2n/vxGNhNhmYEI4SFtPQuRltu3KEhD2Ms
NmkyLEudMKQWWDIwjnKBQ+QAcN6FKTYg6KjrH3//Za5L1YcrSZfF5RJKFjPusfdLmSyrqrbAiJml
mS0cHPLEoeTRUpNutUonaKqZnxrrwU3yB30Qb0fQMim/DRFhbfBhoicW9tvMVtvA06JNJ9WJohB5
dD31uGvxmyAXPLq2dr7FFDuUjx4I1RDrGq1FElcaACCLQHrDXtjEcWCtrvFjMwAIvJsIXRdTB+N7
M4RUtVAJ0MNM2cazyfC0XR41QL+kU8D+T3tzwnoTjmeCfkS/M3QULLEKkQMkj3YQHoJUfnKaF+9P
89fFTrpCCeEiWJm3nfdXLqam66zKOtd5X2zK1N8hRgCBWSFYdnqxJiYOZd0AiUZrzeVQz6Ll6Jxq
TOlsRjtLvHRQkcgHi/s50sQDHhsVaJ0xXxX1UfIATpww91pabCKlxF752BSuM+3RNHl853mR0pxl
aekdssBFrz9I9HVYW2J88Q73DoOS/JNDnfFhjDyvQkrXpc4WSivjHwnXc37qSMsOz/EQbo2OJAbd
INYGpw2u12GtghALhtx5Ctj7BeSi/GQZNOat9cP9yrZLdSAdWwjzYz5tTWQR8SfizMqC3LuNfot8
JzUrXY8ivcv0rl/2prb0Iv2RK7e3S1Y0Fu7ProP4DwsQaw8NHWs+4HLYf//h636iErfXz0GdbeHF
AiKzfnmp79whLWugzlUnsy7jU1/Iex0EbeLG1r6pfUbMuq8QeDrsO1Vn71qg6UcD8wIYmJg74CWq
4W7YxOLhYkPqkvZJvCDNAPmc8kHxkx3l4stFa0qzCHjQtxIAVej51hmZJQoyG71T2HjpJ5f9ozjo
+rkzq1WMsamv6GW+f7+B0MxJS/RzGQKwMTiUmlmePVU+EmhyBRNRwcRyupWmZ85duUd1Gi2ddEL3
B2zJrpJ9qZXDOYXyja2ET6PQWfaGgvUtd+hajwlE/Y5stORn3dSU/VV9Z2RmtBxG7QeEZXebCZ+Z
fu5be/RF8+HS3NjjVK0tq9jOpKmdGVhf9dG6j9KA+VZV3BY6M8GmhMvptFa6qmzbOSR512ITkv4y
891h3Ur32d56uZhuYuwS6wZUYM4MwmvJdIwDRByaDn3MLHysY0JmiM7D8NATtL2asyKuR51Q3ZE9
FZ6c+qweXeci/dHfF+QoIUbKN1XaFTdOth1zHuMkTC0KOY5of1/Dr3mgH58J5uhz8St4+OSHflPQ
9IS8aS3SSa3e6cyUF42RfyU4qtzrJqvGxFl5kxbIAJtQXxaGBqPA3jtZRj+6ylZtWSAglt1zBMzh
BkLvsk863CJVA6nbFCsahSzjTjdrXJNPdCnXze7j7z4r/jDzm1QCHwO3AVxoVpY0Z9sMvlF5VDhs
kLl28Ea82Ves2yNmpq3fh/HKrdt+PwvboXSoJt4GMPhXZc6NkVvmC820HadQ2HRVAEHUGy4ac6uz
HzKLqioDekjm4E9LpyUbko3teMhXNXCqndkz7HbjmhwLvDH8TaaDf/+A/sNOwaEDfZYCnc//Pjw8
BG6ZHJKL89izE1hDc+OzVTJ9BhdWxvd//1n/aWHidGQIdIfSoNv8/kEtyJHuyyo7x9gYNp4W/tZc
6py//4x/FA1EdnPqsR0WA5raaFve/xBaGnrvmuY5rlqS20zdXxghD+lAzrYZz2b2hI8OgBU1oLXC
pkO0HLVDXE/V1jaPWkI5bY0hKn+4qxbGAEuzt7oLANjvGXL4Y7eJsQjckNLGZMFrRxI2JwhFDSNw
rZJfPS3LF8UY3o5Rm686oyzRk8EGutZvFTcauVuXFpk+xrmcii7lPxjq4imY9fgS+TN9fsj/5FTQ
tCh1SkiRHiubXILOHu4LnN7ZySNK6EAXt/tkJf3QFaV+d8g7p3Tl4GhZDIbmDe6PIcBUkJFapuXZ
1arHGhbsARIYvUsDKoZfa9ta6drKhVq0LESYLWmtsjdk07NIsudRJsaRaAh8n0LfFbl5E9Q8ozZg
rBVTFR1vLJ4nUa1EwdlvQgbB9LHaaBafjfJCdzWJ0GTe5NAO8+TSlMCaJHLSTchT7tuNdqAjSHIR
LVtm8voBSf1dTjLqyigA1xGrILcYtgOgqW6/qRmC70A1sMd1+rpSzWtOZIDm+e6xjzPQuiwqIWOg
6JVTNBZV0/nZFQFjuam8j5ADHf5+T7IZceH+XEnmC2tR+bv6PC3/R6R8TldnAqt9VhFSuzAxjfsJ
g9GUFrsqdYzbXpYEmeTD214ssBwuvNgwll2d3cEEmpmDvNMqwiyrR2BoQttTN3a/KGyOk35P1GPJ
dPmG9HfE8m10qhAnFQHiuYksnJnb3S4yifGt04vwDEjgZIrSBFUbv5C3YNykjCyOkeXADLa+YvtC
9JcziAd4ZDCYxAg9N6FXyNspIQlYgC4NrGtwvhPTPOL7ahD22MM5Hvfm3MEaXJP2gQzdYxnMBBAn
/xanptwx9v7lqEKjpEhvfQw5jHtM5mfudOjYpIxJc5d+Uye3cI1WGQP9QG4KVfmrNh4xEVW8Hd9e
+UUJVAesxU0Vk0+kB7iUGxskb+lnZ9N2wmMQ5T/G+cgVMkkfOx5FONL3+Zi5s1qboCKDOHP4cMe8
UT8cRKVtRHNxmLD4YunKpNjX+vCFds2SQ8UvK/IZxTcl2By21krmw575bIgq4gjZnUmtHyDVMuOz
muixwjvNlyxKNwRE4DhCFbvMSybFCoDMxmYCtkRF4d5kOURMBQLHTovfBVPqzM/MU0Fus+8r+zDW
zTbr8XFihz/L7mclpLG8Vop+3PqflM32xx1gvjddi8Mq8mqaTx936KkYrMkp0rMWR/3OqVk1AR4M
W52UHJzOHrT23rahPFC/Q9OHFi1sMB11iJmXmV0hnXaF3sPdFj7ziUI/441nAtiV7lHMZ90GPBzW
z+aCxDPejFqxpjv2k1Ov2vdMNTVwQOcgjSSPtcuFEigzubaOTNZB2w03ykKgjXAW1gYhV5iJm5XL
sRA0AjfPGKkH0jAREbfTbayFwy50k1d3BMNUOCjEOiv8JZvmFEA0XSAXLzbOEJ1aQ8LIHCO50rRu
WOuWQz6oAj71yVP/QR0zr6akldgU4obhusr6cAgLWy2wBS7MpsUSB0khRTbfOfTP4XfrxKXQShPL
6Ukfm5NNDsUnP/1jv2v+6TYNL0UzAo/hx8NzhU/K02znNIA1qzCpStTKhpwjYAJ2+jZCQIlXkSja
ei0C/BawzcNtbegEu4S/epce02gC6Jhyh1mn2Btx9dlv+H4Gd91t0Pu6zCG5TNx+H66P8uOSQSLE
u8AlZlr8dGJCvN18+NY3/Cp5qt/5yN7KQb4iUw2QeNEtEiNCEJtlZ/Rde+MzT/HOriezT3ZCDov/
WLJdXdctZBHUfu6sAn2/F0oAtImn8pMiGJAaEWXOnA6It+ii697EbR3RD1AyxnDijTdBWt1OtEgW
lcHeUmnVzmyiiQ0Fx3EOnnCqfXKoG+c5Hr6Rz4kXLqhy0giTfoVpa5W4zhGhsbdmCEN8QVHJ59Zw
h63b2+066S35LF29R8xGhB/prhnH9cLeu5UP/EESFBlNefqcRDyAToWhMQQrX+gCT0dpbNqCVN3r
lyBmgVOS28QZhfgMezLvxqbtH93iMujuE1PQ4mEyOvumB93Fo+LYr+j7F0Ypiu8T6Ulh0pMp1YT4
ME0r480hj26TYtgbKQAeOyX7XNLtzabIRzs+EsE9KJxpJ4oZZLPumCIXCs/t1OywUWiHQLPgwJMI
Uo34NBEv9XsgNdmmlhJGOTQO6Z5V626GyTm5pebd1n3Rz7TiftfW5Q77b3QfjPC/zDoy9tIKimeS
B/DhEVl66kiWfC6a/lHrotNAef+lQRbASDTeuR0eycSKwepmYcDQDDOJV6DodoxfHblveozJo3Zh
bDrTFnEhnip99mNhGVjG+cqqFDlFvao3hLeNVTYeLd+8B54Y0lSf9kZQFasOFcvWzLR+Zw2pAaUJ
gSdJamt4l19Jbf0lcnB/Qek5G9+L7/DgkY883bKVHhy3UgtEU9zvvdpYmu7tB/gwTRvtMFjfmkPJ
FI4UK6HRps7C+h6Y8lpNcYe9rHjQQ04admT+DADEuSYWbwqDHIW5eWksYGBFiyC3CK3f+G2qS5uq
HaCc35FtekAp8wtrmb70quYucap7t+buElP6Uk7RE6Wq2W7LjIOwJX/A/Xpw+vFnPjUXbeIvwzLN
CAXtiV5yZ7Yz14wt+F7XFW1+yJ9J97Wova9Z3LL+pLALJ/DCPYEtXYxgg6iuOK1ozLQXzVEuqe3q
yIh20xjea2fLfTZlUKMplLHuOsum989B396gRu8XUZOcEDu+VG70nU39hTDTY0Kpn40AfCtcnKjO
Ezpc0wNQpL3tV98HlDfLvgJu2Wfa14EUjkWmQu8s0/E55EZahiOHVHyFC9UpbY9thDmp5u1HiAnr
qnViSErVA4pfZCQyB33W5KBglIOKYHKnG2I1ELNU2cmq0glbS/uiDSA+WQGndRw6/cwlpYkyj0y0
2kc+Cj1uOQbeTpEPf3Y3SA/p8+dcp0ioo654cjCGpOei+9lrNilMNleyc6BzGaDDc2PlAuALrV5s
nHzyNyBW6yVuYEy8U/2QRwq3j/idBY5iVYH1MnoEVSt4uJ1oyJLRxoVB8bnq4ouBTeo4UO4nUAgx
UhdLODqwk6L4XFpjcSjh4+eana7IxEjXbouRjxgcy+W449O7PuCWBLjjf+nwpaxUGLwq+rJLs0wv
Gb2LgZzmpcJkSx+JibpLrZ9pzrHJZbuKykKtIvAk6IpEsSKti7DfCVvXFP3CPxwsmyTjIxuGS1sN
z3ImsJQWQHCa/IoVZPRDNPoYRcrgp1Y6xDeb7amNODn0+nfiSvWt6784vk3oDfS6BbQ7ZKYAHyPC
G3uPBJVyhNPVJvZBE803G6Q5J+8vZnyfSgZZhLYtlGboG0CaJTN0/XcfWK/u5MaQ5TWDo8ksa4+f
mNq3SwVpD1+QyZnPA5SvQazu8d7u6FliZBrhjqEyKHWRLMmM++FqHrTEAqpRkwwvrPQvXhH1Gx15
acpge+m59WvlqJ8RQBYyaJKllurryQvvOmTbey1/7LjKuhX6mM6GRRjHL6LV07XSwDWRMrmJJONz
aXyRKB3WbQCS0zDzXVabDjrSGk6SP5gXowrUInMRZHkJWW+a5KscALlCfrwD7crypd1rdfmd2TmD
Eyv4QaAYcZSzRVf4/mvY+P1mtIrfOS3iG1BCm5oEvdWgdT8tUZ2GeiiXTmzw7FLaLnx9qLYkzDxb
AGX2hrxUVhcg486gxJc17y42n0hOAqOCQGiov5myRGfv+bj94uqQ9wb+Zkw50MD6od/EUfnAKNTl
9GOmqyxN59QTHUDJwILspsaOvPFqNwjgkWMCHKMx+jvUAu68OhyQeL3SMbYAYkWbCAnyPvmfFwrw
fN/6GSl9nDSASpjTHjHeU6i+jfWg0+9n4CH6hhLADmBzwttMV9e/VBcOqWjXP17/uf+i7DyW5MbS
LP0qY71HGfQFFt0Ld8B1eAiGIjcwRjAIrXGhnn4+gDZdJDM7Ob1JyyKZRQ84cPGLc76TduML40nh
J2S/ntZ/qE3Wou8P5904RA7kNMhr2/V3TKL4Tm32tSlzixy46tWamHMzMA4pGEcFAXkR6fw8UDNs
z6ztT9HUfO/s+0lq10BLoZtLnbEyf/9sjMe85x4dcuLV8m7ST0UBsXdyrGc1XXKjdf2zRPVBS2jS
1CnRpYWa08baC+GKh3pGfmrkJiBbrribj/kJZt1+0PkP6tJ6HBsaUTIizInsUw3aiw8GCWTs8pBP
kdqAXeuFNzux+TnWbKRSzs1AeX4axhrcMOmhk0Y+djjVBEEQYOCUCwBVmGwrmXT2mKVoc4V6Q0Xw
kulMOaHyUxZAnswEeVGzCY7UditGbxVrVjH05lULBt9Qp8daSHBX+yStnlGsxlcHwbljO9PWMUYP
d+uTTde5oRYtLrUiXgkQ7LaRqB5kh/XQSYLvSlMUT+y259vRWAJKgTExj72rnBns6MJEEIb1aqEL
Z8WtP+eZEd0l7UWYeHwbNtc9hnWPbgROr2nk4FESZrw0tTdUu+UmlXbpg8HZ2W37NroM/VRT8UYy
4Nj6Vji+sufYCIOL2jkKmMN6F+c9lU0JQNIhXHILzGg417l1VTQ57GpkMuzNP9tYeI+qEhCgXjfB
ubOQ3alzdF9N4aWZYTSL3nqr4ztIEyZZnnF2sHmH900AvKuVcLLq7kktQDeDPu+zx6EgnUDpBqBq
oj0GoXhRbTxHeGuFNxjfLBuXRBjrySGzEvfQgTmJKjqakQXxE0aa85IbTX9xmaSgBU5PYSwYhhHR
DKThKvnOtZjg80a2zES5Jzn5h6tNTTonGDSDqQmILyIli7v3HA15dl7/Dc4rxE6T8TD3OOh2hxdV
OQfQvrSz1aamn5WLpdrcC2Ght+3Tr7GhA1VR4QyIPiKAd65fZ9v1nYSoYQNhw3YsyoNmhPMJBLdy
7Iwc6qys9mBUP8FjO6CLAkZE+7+ZWVmXcWVti8D4SCI1O9s8T/AM81uyIT6MPjO3fegyljfs6RJp
zArxKVSmOjxVDlgRw4rL711tVtjyiUstG07wqf6kLiHP2pT0r8Mck9c5ZmDOoBVbM1b4QjOim0Ft
tuGcxpewaHD3i1r3HCtzzik44cnpXgbmHafIyG9ylZAgiPd1Y701ylfZp8lVjYYr/zvA4JJuxKh+
TlDm3+Q4vsJZr07pHD0MdYrPgQHU1WT6b8Pk8UiUAD4PY4qAiQ5hfVjdGmswR07OIXAnpIWtchKT
hdBKQs0rmCIeYRqiirVS96ET8TsbUSIrEwgb5lhlF0CQ3WHJNJpg9gbYYNHl0y2UR17b4EqDXt3O
dvssyQteTGaQtIYWYZo6kipjnPQhEVe9128z+oNLUUAgy8E0HhyqbNaxmoNUXr225C5srXbJdJJB
vO14l21VW7m1u1ElYoDnrAlU6VGa3AaaKPEYYRJuneENhc+ZNxgRv0iqN1QTHVF38yIzjK9Z7hro
NqXYI4k0Af8oPZGClWcDZXvqcXjAFGXGANXvolTM7xglX1LVIGeuiz8VQwP9KKy3fdxxgJfoQ8K2
3aoEaCPMNF9JraghQeVfajdsT0IKwCz4qsLWfogUeY5t5y4BfHAbm+IC6Z596mCkZD5RlnFMGnXl
XgrO0Q6V49ZtM/xZaDOgSm/NuoZDZwUkMTU9oUjCheKDdHQz68yLDalrUJSq5s7ulukam9gZ3tRr
Tt7bGCjduYCHgwMYlxOr1o5TSZv2WfEQaWX8lA4wENl4bZOa0NCE+2YjUptCVanTvRwB69Uu6ssp
cqLzD58+r4F7cjPUOzcElts1zldGDgsmnQ1jYMhr1OfRlgnSQ0VneTDy9qXRQhD6LqKaYOa8VwC1
fI6IGVHkvQqg7eus3iVDIU89glEE5un3NGEg4PL4nQsFULIa1d80fvq9CiGJ4WJLz9eL9yVGEtYJ
kJE0HM+WNT31fJU8vmR3OVp4a+Evov+Asq+V+kvY3ZgAO8+9oPEidbOyixG3IDkjCgxFjGvTcYZx
CvCFeipmLMixbt2YCCz9CPKJiqntyuSfaBbaplIvXydSIG9F2Wab0C5v8TMkPnxb91LCaoc3p36J
nS/aZDbg9+giM0EYxeyemNKr+8yKhq2jlKOHwKI6YTbDl4wFZQ+oB+UFWtRzpNY7m/SnPcb4Tykt
rl8xJigzQqbiQZdAy5vgYC6zkikcinPXWhvLMofHbBkOGyNc2VrndR1zkuDzdbn0QpsZPYSfnQW3
NOZgvNXyFbW4eght8Yh4vt5xl+LIYRhw1dG4bNtKcW+ZcF+Sqri2UH1fcJNoG4MfXmf2szeXQ4F1
QbxYnkLKB7gAANL6saHDiIpT1pEG8T2l9Ps0NsXZsaf+TH0M/NAMkvvETY8S4I2nQQn0tTw0TstR
lHcZP73T2fvY1O5K2c2XKlHOpUA+nxcDPBRwYekIXr4miSAFTb9prSC9cBAyNs/TYueq0txAuY7J
SJ10bnyMGAmZCl6aAcqzMcuSHzsrB6HM0zmVDEOKLII54mQXqcqXcEjAfFSY3YZeSS/OTFaY5RAb
aMJjsjqN+nHJgpGMdIVgpBq59wP5gilH1jTrJEENF82q46tSGtYZEsRNG6jumWvp9wWsGNzoqoev
9uTOgN8ViHY58YlLpU/MDeqYR31Cld9A/Ew1uzgbTfMqpig+GonSn8u63TVxet9aWXxQs2nYNTW8
PzvHkGSX8haOqOOZE2IiMob5N7NA4FYEitdGcPsJC7c2jCuH/TSMD3E/X0MC2X0dEqLPwDIHe6Ye
VMcirlcz7k206J4zWvF+cRmak7BvWCc8pEK89IlxRrrGCEzhtzpbId2msbkVwnPcTpeBRSiujpD3
SmTdVaL6SsOQ+7xk1f0swH7lzltfMacMj7JK42uDHKgl5tFXo9CCW/bWS9xAYQb4OzJB8ERU2hVO
ITexv7jcZ3vZJS+qbIxzga+Twzi6WMVzUk7uhRnNNWxpg5EfCT+EWgKNj7BWfBDg1Lj4+IGUBNSd
29DZGapxwyKWpo/5nmAE5zFO5mVgwwOPw/ZoZsarbQ/MLa0WmaO7BErBB3PGbFu7dbVbCNZ1Fmgn
hGwgyPJwL109/0IeFlChbaTgHciT8tFMo/BC1Me3ztUEGudX6nr3oiLf2GDghSUpq4H2Iv0ubf17
ExKSFmrpybIafT+UY4VBCbpgFDjsO91jleWBZwGwB+WCFL5i72m730JJTRPytt4Df6ZznpWOdyoQ
zyp9HbUOm3RACnOThU8iYjtKSZfepFr4TcumZySPwHdIuUL8+mh2c3agSxrpZhuXo68BxCwcr9Pn
q1qF71oB7jeLeFcAy27vNGROUmOtPFS3bbB1Jx1vtt4drKHUHxlFbRKCsk7BJGGAZAG2CkRYR5Wq
QB1G9SZRiMRkyJbw/uPX4yjE9KtqF+yn8iltnrRqcYXW57YozEOuxubOGpVmn6I9vw1VFhhzDWrT
nUt331oWYc+zYnrQlawt0IXkRBzLpyAA7ISp60L2pcqb/D45Kkydti2V3Fkp+CYbIFgeUwJetPFw
ntTmE7PDDkErA+nBsDtf6+reEw2cCl3PsO7K5lnYMtiFtmJuOXjvpzSOHwcMl/oFTyY2Zg6lw9zJ
lACK/o7ohwHPIBFeLE/HLUsSslCxFYGXa7alMb7NdFde0vC2tjsVfxN2DiSldy1ZUT5geKD6eYIf
Wx3IHDx1FWqWoMJZYpfDg5TM9hSJkjJy4C5P5qPSEJfK05aCYBqf9Tlitd3zl6kmGtOMgx0CocuG
6lC4ytNAbh9I9Dz4FPbDJidX4paIKHMTNSJH1ZNiHu/MB3vkEUkGFZiWM2DFXlyakLVvmUoZW2CT
D7WrtJ8cqDsbNejU2zgu3xOpO5dS0594ulGhnFK9Ud9kDQI7TTidTd4MjpEQWgrPhhCfOLqdeOfz
+JyztOihhxY1UxF7x3uk8uN+Gv06WHCJLYzzwB2+AVLUuU3L+KpSfkGK0bpdPqHoKwaaKBdO4rbm
pZVWwjjjM+CS2Gp1mFoFficUj1BpGZrHMYm2YVt7A/puRMLxNRijE1LfDBSs8kFwL4qCNCLehjCq
RjGdna4wEAvJANhiRtylwVTsMhpRzyzTzGfihBjXIhWauC50lYl9dijE76Vl3NQJ8Dp21o/zkqEz
RvFuJIURIDFjr8ZRdrwetK0ue3tjgub2HKdGOq1Pdy7bgb0TUjXNk4suLy4uhQZsT83r0OtsSlsT
H+mtlvcP5uS+xkPK+Rd9SorRPoZhzLZ5WanNimWccmgEO93qXyKZ7vq2rM9kPp17p68PJHRB3hQD
RmVpsYsgmNRA/7BBEKBvlZbVnxqCptbGfdywDJxUghg05GYgrxkK2601cEv2IHtj8ZRakwEMAU54
MMz3qgaLPTM1y3PBCGwckrDSvnggohfMfHBu1ae2t60rklsSeoQ8oTlOMP/vGL2yp4gHxmPyJtaR
L0gek22nZPa2saiBQh2/uUuoelM2zyOB8+w20cOHGNH9OHCofFOSixPRhbs2D6iG6CcvstIfpnnG
g+F0zoMxRpe0yu4G7AG+oSmJH6ZdgTddr+7yvnhBO2R7EvPwQ9lZm2ZwIw9ifrwp9WTas2Fzg9o6
k0sJVpPd/pizJlAcC4GtsSNzr7xobuFR3l6iHL1llt4rdDQeLnY59v2uWFIL5qB7Vpatq9ml77w5
ybRUlwFvTe5v7n53xxbZsFIEB7ZIJC8MT+iNkh9bsf+VY+TvnB6/WEGuX/vuo/7dDPLLH9l/lNev
+Uf7+x9aPsh7WU1NHEZd+1/rb4cf5eLT+OV/+EUXd9O9/GimB4Ktsu5nR8f/72/+n4/1/+Vxqj7+
8z/eS1mA+Hv4gNJe/Oz8WFhF/7NhxPso8q9N+vt/8MMpoln/0k2shS5CJ8tY8Eb/zyji/EvF18jb
yQSNZeEzRGdTMMSJ/vM/LPEvND7gFHhRAprDdvffPhHL/BeyJpalruraNn2b+7/yiSxann9LUuje
TDRSTEdVx0UgrIvf2A1K20wNRajKBJpA5YZcUqgciOLFPsxsAqc0BGqE0ULxJcEsMpujDd5nctMQ
IkBFoEkpuq3BPI9g8MQfeqKiQ8b3h3gyviRF8ArCBp0NSbmbnlWgX7TBg6zKzk+c7l6bOSSZKnaE
WyYXWy2+I+BbYM+kbESyBCdnwbFowabYLZUkb4KKJWzQxtuyFFfqArzU2Z/W0asm+t8XxHZdEE3A
pyyaW9bBaIh/Xfga2PpN0xx5SSJlPQEPe4ZxaxxaYVGsFL12IN/ma19k845CgcwijjNde+SlIA5N
p3hdZpMeQmh923UOSUICUgGhsE4W9GAf0rMs3G6bsRTajbK+sWLUDHZNqvImd/NdCDj+wDtv2Oj1
vujfItfAMZI6p94tBrSljPWD8AWZ54xTLakZ8MZ+z4OE8zl+N4pnyl97KghpcerO190GyCJuzDQn
GrxtSR00jaWt7ufglDawbmBUkaChi5mj1t6rYx2cLI2iTx8hABVGe2rGYNoxS+0/ZMBEAy4UcMbu
NXUI3zanqxsb2kVLlKur8brJs5l3zuIPRDP+Dg54uEvnu8J91tP4MTMCdY90V+ENUXX7aWYMioH6
Qx+MY4wm1NMzvcEiQvo4XnCIu8Edg4eNY6fKpu30u58ez7sf3+bPThXxqyYDdbZqcrsjb7PRpYN1
WiSKPyncunLSkApn4IQLuLtRipzEUiZWQ4Py5jiMORWj/0Cm2G/diNpwmlTevPG0pNg6Xu0QnD2m
VgfNqaKbBlS/XWQAjqCqXLgidg8Dm0hVb+4isrOwJ25yS3rS0XlBalJFfG2lnnSzi2XmxN89woHB
4Lr8A0wWXFyT1KYcjBSOnZd5KBkGDpQgU6iThGdOOSaj0RuWW9AGpnFcZGPgUkS9ZfoTwyDcp/bc
+bIHo25EPLlJfjcLWqIY6tvOZFavz9mwM2vzApYz3bejQShIWX+TqdF8ihriuIaYtf3QjEzHO7S2
agO2a7xvQ9EcwzELPtt9g3qqbuo/iGV+0wn/+GI0F+08FDjDtVaV0k9fjKmEfL7Ixjkm0nk3CEI3
OnjUUJAor5XY6/JWw8qTAR8x2qPFLjsRDNSEFbnEyKu+IPPUC91B7sssZHJqnGoNyYBZYjvSHQr+
YOb8MkKz4egi3eyf7yvtV7XIj4+v6wZUWTbnaBN/kznrdhVoM8nwuNf5dnQ2SWz+AG+NBdF8moqN
FxlYc1xvJTg/43XQ8JQZzM8jlOZTkN/VEJi9tk+PVLcA4k1z26KaP9o4KP75s/6m8lw+q6Vauq3S
QVqs08XyZvjpUietIUdH9lTHYOQ5W6iVKc5Y6ZUq6ljxDI9u0Xu2mU/C/Awt4iD0+nNQifFOo0UN
ovo099jj3bhiqjbj3FNiDiaFjszRCUQ2LETOuF8SyEcYIVY3/KwluVfnXpn65VQTpTNXnzMKwX0M
LhODG4LaHEuTopT93lH2KgisHVk3GisvEtk6mtW+f+smGubatuH5V4QRcG5oRvGpH2P2ZwjjfCMb
blQLAy8qgmcbm8qmQGIOkodM6TC6IbVK7jUnpdSq2j+5ELRf9VbrVTUE6j3dUFXHRCjx61V1kNNI
yIIdhTofjMxr2FWYJCYLMhIT/ebURkiFnE3GGrruyfubBNCD+UtWKtv1s9LkEDAs5vPsMmgprD/o
/LRf5VY/PiAq/GWaIVDkr9avn7722LRHlKBEEK2fjR5pJfSwdFcGIhPERjEBbPUVoPwAoEMUSXxq
lqGfXMrxDblSGKwa91E4xQfRO58rcFp/eoh+VSKun1Bgm1kOAEdDdmX9egl7qGwVsdUD1O2l4WHK
MaRxREjaCJr9PjUyw2fXZYN6Jj7OmYd0xzSvWqYF4Z4mLFCxVwAeiTx9mH6UvhScFJh/8+LQfy+X
eGgWaaaGiwGrLnrJXz+b7cRBmw/YtbWyvuFTMpkkFdFXe/Q4PGcUB4NfqyjUSkN9jU2Ej+7StBoB
BlmwfzROQyiX9pwcN27wKRMGkzbb3dlAYCJ5ZhpFGKI1P//zw/6bKWq9pnheDVzJfHZh/w4s6lxy
OoKGPCZhV8BHW3dAt63fDK5bU3DQZ1WV3oM6UaqD4crvW8tgBfXPn0H/mzsP9bOJI1qFLGPYv32v
dQYnrZeIyN3ycbRYNArJeVFJ4t5ATuOUgmwtCZXTmktdGvvKsXYYbFnKjJg7SH7tt41TgRbLoleR
deOdEENwWm7GkiX/qYZ8rpmSdcpwzpb3X2ew649MYwv+/A8/yV/vAttWdXfxulJJ/EXHbVShZSW5
yUoHYNYpyYLzKKbvZmbeD6xvsnlgo70UQus5H+pg1uf+uauM5ghcLkcrpHyXjoBroRxDUz53Lpud
Yh6dUz3lp2awkwcxy9d//tDur7645RagpHVMnipuA91ZQZc/PfizJoauyHisnEQ7RgWqAFJlEENL
cR1k+U5FeLQDfqFGArYxC9AHUKtpnXWAbcuv94QpbczQuhtk9NqFjFWKiAO5lNY3hXN80yyVr14t
EP2Amt7JiE9OKpb1SKA2+An0rda77HKAaI7Ve0fTs4GTQLhIIN6bkmw1VqJHyPDmRUUVyWTrNteI
hVmrKlZo76Zk5DAToCDGxN32au7up3p+DKY2vIcwhTcKhZxH9NeHNO0NmrjWY0TOGr5QH9dzyw6U
TdYO6VE4jMhUtmjEJvG2iTOD8IgxHbaVXoF7IXkncJ1do6YIXBDk7cACQ/mqwt0csCjqlfK+VHi9
CwzhSkTUqaLg55sD60vRE48Ta3PwuQ0DtsZ1ckPeFhNWi1uRHSdRIBJGmdLdrHdoA0ObYDF+WNcA
dTK5gGHNRv/DmWX+zRevc24Z8DPQeGvGbx0Nlz5J9Ib5ksEYdKsi0rxotXtWaIEu+UfYhw81C+wr
0543awAiqI+ow6SyGQ2jh77YduQdcfT29nwEh/NopAi0U0HAS8d1i/XgHgLBa7LcLAxc+S1+Auq4
wasn9ZvWA5WEaX7DWovXocXgllAdBnj6LJmwka4UDCT5Lu/5vhJksNEYlRjttn3gaF41mcMfrsbS
VP/S8PIYcPzx5nORW4G4Wq7WT4+BTDH7EO8JBLKcmWDazEucCSFlGoHt14hiQER9KdTyG1eB5CVC
ubeShhVCo/In5fNfq0XbxGWjLzQCwObity/G7bAEuWXJfjWdxqtsRe5jjsQ+j7x2uZwIg+ZdM4Rf
dYek5YzkqY09ingrpvzNIefar0ZEKKS+bu2l/o1zwnbNGi9mLP5QNVh/Uy3CdcSthYLd0jScrb9e
towfwCSvlLlUJydvbBFwrPew6wwtnk7za2SGtwhcD5rTpOdkQD7gCgQM1cxjmshbIqy+/qiGgD8u
CZzfyDFZmz7DQKszzDdQp5t9kSIkZPxK6KeY3kcFRfA4m6NPwDxjOROhUlALT0ufQJVzpyi4d6sx
/LSeBvhoov2gzt9CizlF6baU3KjT4AgBpO/gcNsWm5rZt9vuwA/Qeoo7frWdrtpPE3q3BLSQWSgY
+WjjkgQPrJpPSBWU0mc2PrPrEgVI7QyLcxuz4LNI1UI8cK+SQjhYvOmhRzG2JxPZXx8GNUTf3UST
chOm5puQJH8run47DKN2wS6GW3Q7khR/odtp9srg4EDIjh1Kr4udu4dmygcCGjcwQ0DDNsVbomdI
r1Pb6x2iF0sb9HhQsPgxefvB3QqsU9aWn1KltiANZIA8iDyJa2fapZSgpdbYyP7StyihHAY3xeOG
9Hkrc+VLXiQmmscs2irAUf2Wcayfuhkut+K71lqjl1YgCSajfYhaStMhSb4qWfqu0x0Q8GOTExRP
OxjJbMD6ofMJXnihiXkC1VijBtKYKcRNg6JdW9QSnW+UBRFATiExWwAQstrgFCmomGLN9MjfwGzW
TQlDJPVRNRkShIROtAEnxnqEFzqZ8MW0b8IedsnSn49z1O6IEyehmsUPCwzWcH6PL5fnuaRCYy6d
c9ArgH+8rDRf+6Z297rLu2mttsvUUf2uA2cwssCICiTfExLfDfXlrhk5h9Ku6vyQNAtXNoLRPYXF
esopBZDGyi3u5uU9QlbLfd3x0pjBIIFGQI2ex0m9kwmK94EKu850BMNF6/UKdQE+mJaOm/4zs3T0
iI25X5/gBrcAqW084GnujxwbiNbeWExx1ZZPTGfuI4j/hmy632opMyqHFUW9fMzWxMWNmj/OUYYX
Sw+VNuWbzIA0NwUKWRKiV6QfBlVjU1hIQmzVWfZLfG1aI2n0VLX1FklgUhdsvhL1WPcp10BGRHAt
j5IzG0/U3unWsNncwcl7l7b4olVkfcZKohwn0uFWqgV7HOJdK/hLhcS8aHXGkz7qpCvFitfkfGiS
89qHgrnGbZ0b+3pwblM7zB8stmx3yfieoVejh6ZpN1nDpyQe+IlbQim1ZovAzvsQWSOZhggaTSN9
zU0MXeTcXdNeaiRnoQlsMBOQtZbsJVlvuyi2Bdo6TtIR4MMO+s6207v+rET1bYGYgzFUxd1tb1h6
0TsCc1vmYGLMij0EnWQbQHi/BE1AuEOrvZFeQHtqc5/nDj64JB4ZrS3fq9KzU1YSJFnrbQlOPfTM
BAqtnpLzpGC42talYtx0GMVErCv7hAUyIGAWqQgN0Jbi0nenailswskDv0YDzSCK+RP+q/V+yaPl
UanioxVEo58FFiK4ii9btd5DlS3m+jPKiuhhBHFx6zq+jMObNNDvCtxJF1dWrRdIHn+CjnD+FPO9
mOdvctLN7foHGNsqvoG5tA5JkQpCUIqtyhcY8aAnUi402VnuXXOJ3vQkY4BduzyFgya5qzF7Wnb0
DSVouVd5621F375Rj3JnlvxJUzlDSN1VWhOAwoH/Olfi5FZwRNcxVr8IjxIdLHcuFC8x8/BeVM3G
UtjmJqlQdqEb7ayuJax0Yj4G/sPdG72vyipgTePkoPj4WvqSpVFftkgOXRiRboyl1IY5Y2dqg/7M
+GRI7cQfRAfSfFonZ1T3EDqoBRoCjr2KpKqr4TDRVCVIPM469kNbUhVAupY6V1ufvsw5WW4dyo99
FwcP7ojwhNXyIazmz2oEza9rRm1rqyS/uXXU7TSl/XAK8RAPfAxt4B3txBLBWKfh4M9fYjv+0mam
vx5nZevcsNTm51/e/fGsHekc0FST2r0ORdYj4MfkyLyFkeywScI5sAJJ1ye64BxQhhbfa8TzXWiy
2eBYeV8naUVTEhaJvmFyYi/Zs6xAxaRn2lvbJN2egNhm5BlfD7v1cKx6+zGtsAsMaX+7lid6jq6D
6LvXLCpuwMY9AJ7j3ZDyVWhsUcssuI4Wi8h1wLWeGCbHCKfP0BxjrfsxNggLZZvRH+9aDemlVTrv
ZDoHn9U0egQYmnLsuo9qxw23niQ1Ibk+KQF002Sx+4RSEgyfM4+sK+kHCYo8E9dh3ihby+bmzgx+
RtSmz6PdY5xfnsofX/DyuK5nZq83O7XSMEEsJ2SnggtVR3MXdYAqljnRejhHIDuQUzwEjYv3SHSd
X9OAHonopSDYR2XTnxKXfWcL6MXDzXwenSzyCjX9sl7kta9Qlw5oTMKQN+/4pUP/sLw41uZoBIbV
kmq7h5uR81ePgCp09eDgGt+oCY5aPYIKMZHgS/fEK1SxaVaqllMO876Hjx13SgFYNCW91EjkTmTC
ppKWDXpH8sWz8iZzSVbPgNZnTnnhbBZ3eqcdDJgEsWUe8L1LVONcSiZUE4falPv2IA6DngP6VeKd
aKjHHAouAqja+McGpke3unNk8SdIibYM2v+9bVmb0mXz5QBeZTLAHuzXsjLNgg5sDdwGBV7GY4VN
gUElc2y+HomxAlJ72G6HkLy9MO8aP0uSz0qCOid20mgzWO7gi1D507Dkr9sBm6UYuzWNkc3y8X79
UBHWBen2RPeubs0F8HY06Nt2sMBdthHR5Lmz9jw4acNaKPbJ2ht3/9ys/80YEUACQ3BNMENk4vRb
a9ASozERSEroYD9SnEzcITLtXb9wCnVDAFeE1E6tt7ZT3AVKkB+4c5tLo1aXXMY3sZDpjRN3jo9c
dwsHJodh2uPiUseHf/6c65D4t+/PwVmqW66xwCN+Z2OUMbnKMo6YhwloO3PDK7Qp0dC3Wfujx9WD
9swoBcRiwiTHVktvQLTJhDdod3gb5H7AC05+Cxqe9dAYI+YNYqTaAW+61Z1Z7tC1djt7tn88tW2d
T15gDQ9dzQ1vVuZ7bZ+rhpoxDp3OX0+P2iHIaEi1H0OIyo59Q88iBGa8PIBgbk05kWlX8hilJcLs
wnmscj2FT4cKoG0DuTdi6yQyT5R0pHP4ijYKveoUGWBjjLNJiY8XngmA2+d+myi+nTbP65sprsjg
iLDwbxzcxChreD0W0aFHeLTuZCpNLqSCFOlCtiePWLusv1yYJNai3frnL4ce/y9PFwM3lVXKAhak
CVuG1T/1unVbVkClW4RdCeY8tSKCZmlUoJU4NVZ29Iav6wyIbi4h9dD8Go8lg48seRiWMrm1TXkk
be0LouMOpGfhVVUGonMaQkKM4nCfGfk+tjifkVOUL6lB4cxf8DkjiMVjZwvcZnZmr0im3ZCW9ktD
sveVcRD6TY54B6sx7tPmu2QQAVZj6brC5iHPppcsoUpdT8s+zm3CiZvEc4v5wKLwIVf0U0WKCCIS
Gpi8vsFAxtu4bloykZ/KPM/3Fonv/nr+I4VAKmG+aJbxVLP0uxR6yQ5TLR+R1nyQ522AMx6wuteU
DpbS9ch66Y3MuO63hM1fHCMrSRulFAjS9mJqY7krQfsec0oIjIPzU/axdgNjQAapgdDTMeK7utSF
b9qDc0HteSiNhsaKH451p7ELterzmuSwvI81s8Mv29GZpIrinCgeX5spfXDaMb91qPTIJTa+AvOX
O1Yf3+qA0qOOBIvh2dl16fjZKCCI/+Ge+ZsD2bFAvoHwYxH+F4oSXKG4iFwe6HXZXwJI2q5fhDEk
9AzU43PY3g4CQ9hbZ8mzJjmaB6xzfpq2X/QkvvvD5/nrLczEWtMYL6CiwIP/29yB/WyeMohn8zoC
O8IWrng0rseZ5myX9CiDG71gHS+7g0RdalvNRzs1lNkCN2bJgNvEAVtHTvWHgcjfLCr5XKRaskAD
NMZo9bdHS9iA3mQ+oJtoTV+ZEHmFxE+WUh1hGisFKiMMmUv/rZpVvQ/d9KtTEh0bthk249AkkS40
nsrGwTuNk3PnvLD0pjNsGHnGk4Kp3E3FOeznc15RPP3hqoq/WQOBhdOBg6Ek0f/KwbSxvvDg6PUW
CMWzxuACPxKGniGD8OE48kKPNiIFc1nCud1brLbpQizors9qr8mriL+Qjxz7aW+VrJUXJ7eW3Hat
8NZKFH0oarbcc5HFKqPa+etmMFGTL+rcj4xekfEO6CStujvGKWuwVRDBqWJ1VeWvL4OmAQWSU0uX
SO6Z1VSaFxNq4hWE/JKvfaiWPeqP0hYNp+dWLGGWTjyRzH2Z1R1bM8dV16UE/LH2MFqVcVpYHIdG
+14GtYNt1GSPZPUfaxti9HmPp0jgsOjDOzIBzB8lW4WpE1vg8NC78+060i5M/Tw7IWnCcrywrqbm
XpqqmCff09vwocO6uIwzG6Fe47gCOr9MotfLYjq4CBzkHpdRT49DIgcyHTqSwxYTQaVf9bg8dDSa
bmzmu6TTPrul/jkXRb7tRQiIbKkhF2U7rk3SIBDe81JXfUcUGB7o+b31AqwriZlN8kj1uJkHRr4N
PrFt4TYvLZCpIe5u7KRTdhEZXYJ+4TKIjYut8D6JLL9Hrd9VdGnqPPtVhXB4nW9khFJtyanaqAYO
hkxoFxXBQ17VATJhDT0ykv1NuZxpgxuf4lm/0H3grq8U5k/TLh4nEpiNaTggR2pf1s9pWtV5NJiu
ltFc7ZTlcXFDI/JdwrC34YiZcJ0O6rXS+HKoSOt2F9udhdraqrovVm2FnmZBo9TMsYZQjQQQfbH0
nCJj6KeJL1A/FK9sbTR4wO8A9k47LiMpP4G+G6BaefEQ/F/Czqs5byPNwr8IVcjh9suRmZLoG5RE
ychAIzXCr9+nm1Nbs+utnQu5ZmxLJvkB3W845zn1tcgSLn6URDBWsufEy7vz3KTvZoCFrmTu21Ty
khTUgl2P+KEuCGV35uTZplnCM4WoxV7pfkKJmFpLmUJjZqSxAFe0ZvMwsLbH1DZs6tR6SAPbPgMp
q19XJKrCAevlmi+2k/SvU1Ec2oH5xmoxm1TDCiuFYLeBilMeOkDdm8yV3LUGbLGyC0kZRLmeROtp
hQdK+kBxY5hELtowbu2Aa9XzicyiZwAlxaHiSbJTlzqtt8LsChwwZoBBiA7AGKt5NxLbUElOnDnq
rbPfsbzKVtYhm450MuzkUPz0GzkqWDcbknJXtC2CAKqY0PBeFySUcu22suKFpJdGISLg2gqP1OZp
Kk76GdDtjFrV1ejpt2zCArh37YpnKaKUUIMNYxkPw1Ig3a2wFgWgHZk7lpgC1A8jmSkek4JL/0uE
EwKu5Hkvu+xDP55mWP8oAhw4GjUT9N5Bris+da7fwkVHqytLG85UKc2IWvBpKs1oBz8K5WdHwJBD
ZPwg3IOZgKCvyF9iUdVRMLFiGpQEipH2yeqiBdUlX/nkGufGHqcHGAVeL/pn2Vz4sQEZSAJQrSMx
KWsePzPysdC5WUcEb9l2tNKTtxLqS5hR+TVBsv0qvrQS2X+bUfOGMXMfSWmZG17ENJq49JQk4NJd
kSDX5kF/6/ETdaLY6QlU09Sc2F676cDmcpXX2zDIrnru0YhwuWbdr34JBpwOoUK68VTUHMtRx0qV
WY97jFDH4JpWoWpPeiSsx0xAc1uMi8DwQQKRAzfPO/IpN3pTjKiFtZCflwfq7ohgaxCw1d/j7IMQ
DUwmnPUSn3IG9EU7SUKsemvbZ2AC9M9/LDBrTpX9Bmm1vxmZWPeG45ZMscPvvgAAYfRWfZDpSOSI
bzKpWZOdvjx079yqDeG00tPXdf/eOJK88g4Av5nViObVajVdHrzFrS/JHLzlbfKJgRIH8qBGncAZ
mFRscoftEpciQI2yx/nDXlLMM70T4AmTXCrbZ3gTURjPm6ZvoosozF8lOFSwcCkxfSOdKR70aqeL
YxGPL0WJrQ5+hLFL8555BkmNpoO/gF3ZbqHt2KXCv/iEs7KxCJUSrECyPaC9toZNTvL2vk67E81I
hwVoKF+bijG3Gg0Ly/a3tRM/OqqSBWTt7v0sfYhD0ph5n4vQ/ugZGH/deOncZufIpiF02SgURsMt
DorQ8xSDIG6eRAOC+mkpfg9Zl26qxZ+fxqB/SeLpvRhn3D5EHe3yGXak3tsWc3yRlSUeWvGR+KY8
6ecOAx6Te/m7LvGFp7Z0rn6Ej0pvuQUnuT2N9W5Qc6c8axsWFhtsBpgHRnvIGNOoDGhdRkZaQGJN
3yY8YV+DZX10D2xotpF0GXiyE1d7BuGv016YxVniTtoJryeBXShMg02ln6fZz7hWn1QWQ/GgVzEM
DOaE25wD0nLIEMzLJOIDhRyU+OvNyaHTCrLXkEf+1ivtiSS+pBXveUV5om9nL82nbe/ntIhtQxBP
1CcnPyjefYO/haGUWRH6g7sb4siFLLoFHXvBOdKelwgnCkPDYO8Iu6Tt5dJ0CI6Iun+96L6s/158
eAt6emiN1ExViprGjp0FxcpOEEtPmx53z2P0t6xNnomECmWZox9tbD/0CydrHuUVPjrU/xOggMNX
yqGrVmespZ7dMvpREPJ2sRsU38wB9R2uvy0xB/TRHngJb3XqfdUw06yM3tvlRgmuVa22sdqLcz3Q
hbbEFR6sHh2pQVxVjPziSDYXsNwlLOFolQ1nkmuCLyMX2jcC1ml2qSLR5XUNjmA9pn04y+mQ0XoD
+AivOewEXyXgydL6bkQA54HeIXmjgtjojy3Npuo0JAwMWu44NXmLQT404RBsAoJI2amhjymGY6dG
gXDmdm0m45M+T4KIT06fdrSn+BYRUWAZ58dDFahLB93w6TNtKr1sHzuJymO0/GN30m9ZRKBS6B2b
vKg2uVV+BMG7Mff+5zzNh3KJYDNADvcZQetJg26F9DJAQDLZyIlDs/MdginMP57t40BG7odw0piA
NKgNwvJrCVqWDQ3DysXlQ5g7Rx5NvtgNuPBh61l0wjhpyBXkHlqjGt4PU2y9JDUFqwrPQQc5NtHV
9Kx+odiL39IabSFgjpCKQ/6QOLz3QQBRzK3Ypuhv2idlJsxr/0zi4QeCm3Tv6m5Yjeobj0vegcgk
O+Nbqh/8Rpy8wP6Z8mKp2Sv4woryvDmVIVtl/R4iOv3ZpMYnYQLi3FeMbYXaDYxVZu3llJ4KZ4QW
vAwHe35sfUTS+j03Ol5h5qsVrorupTXH6Wtd3CwFNp0frt/8aqo22rokylz0AZ+6/WObQbRIJLlw
9C5H+1vCWlsl5LJnwSGLjy6gjw6r9JmdpdiUDaGJjSyfaA/nbdWgTlF/mt4IZU305NggifTbUEGt
JF3FgjPhwmqJ6z8DU/ehCa0TicgMjSYfN5Z1sWEOMi5o3nyjuWSMX3crGR2bVA0bzSI4+xwlgLym
Q1hlJ9mS/zYi4DvoRyPqmt9BJtPjvz5Fdhs4/8nYy7aF2p6gWVdDCfFWNH/3BdAjoTQks7X8jefd
PgO7JwbenH7XHjHOJE1B0mO9uAUB/wq45UHxtk6pEfKFrHyTYcJ6wIenCT6hbgeeK9X8FOX4ONcL
Sd9qKaNHYfpnKwKj2nhT+5C36b5XFc1keb+aAbiRhc5PiRR15VQoiYE6SUURDgf9+6N1vA4hhD5f
CfWTQP5qfevn13C9RxsTeCaMcOXex9vLAVd0CMbT6qTPnryIfntV/5HbJsaBoLB2nT3+0a+kY4hf
gY9TXUwr1N/Rd7ZC9oycSCgnP+AeV/OFFhshCKfGcYCYJOEGVoPovzsRFb432u8LlT/9Wvipx+NI
S4Hx2LWiAu8NjypMT0z0CeGM4a1ligcrjSXpsuZn/fUVqQPRAjTYrm7iBm1u7W90obEMBV6FdTim
QfymS8xM1Q66GBVsJK8IgNCO/JUzUQuN4tSoMqMHX5oIfPzLxrOGBeYWM3Z/+W4SPclIqfg2jUF4
lt30W7eEfiAeIZ6y5urD+BKlEvFS76MLSOqdx0YhZjYAcCJamQGrtTyPTKgUb92Uv5QVLU1ONjZr
1O48xu2P3KwFmCXgk55Pyp7PQloLnLOK7GrH3mN3w5KpFkY4ikvyfDAKMshy+/SQraCwCuTeX+Lb
Ts2ZyhW8ErXGNZlC1Bk1NsR8aM5dYB/GMMyOYewQCNATarfanUDEB79J2v1jVjaffchY15kgmmRZ
fx4hKSWGX2z9zsLm1E6vQYxRNkM6tsz+fakQVfSd5CMz41fbEvI8d9F7NjKK9SBn88oRrlz/rQmx
xjQfSaEdrpl9zG1MKYJpeMt1dSL59zimSEI8K2sOKANR/pHcof9gq6IjSjJwMhaiy50jufJ0DTBm
07K1ycMkGDR5DxdEbjHstkONa26TOSRjjtIU29zJf+h3BAYHoEHDeteFkjDGzyx3oEEQWbUwaDcG
1ZPUeX5qi+r1q1OB4Ur7PTxD8KMsVIsob6ke6kk+TiP9oZ1m3AOh9eIOxK6v4c8SY9LRCCvrlhwj
mNHjxqTY2jTE15stDHm0k36JZByyIE/3rUlQupNPAJciGIK7KXjFFr+Ju/3KI7RvHC4gMhSV43c2
IL2WLNBGygf4mzSSoXjupReyY4dVN5d2fvUGPuiueMtihrd9ixrOSBvMbzN78oEZlx0OKjMGe1qL
hXWTd6vKImM3lWMDuSWePBVjN58LDr8GGe6T/jFLe6Ca7fzPpfHVM0aAIiBcKlS+vf3qyDddNzai
ekV2kKCc7FHHxP58AAt3gXr4Rkqb+N6QmLarymrfrsCXFznLC9BQzJCQiA66fRE2SXw2x/auK8h6
DmqSlOnJLf5DKCDwQCG3ZtdylElo7PymAp7WIqZqZvbXYPuAwOPeqTuuDFahsA8H/KRY5a0KbAb+
QOsKXc7Zj+4MLCpdo03IzOeb12UX3BTpS+51txJo/N1fXBS2KuxSZu0xb9rwcem9n54EE8tgyr17
Af+8ytOnQFlZg4zbtJjs/lZSPiRheCZf+nc/5GRBx+4W235zMIvW2vHs2nsDdPA1FfOlQ3IYy1Je
1sq+NUzUQPCsFi0vqNM2AM5hluxi12Y5pmt9y0368uFMaGm7s31m4kbRPrVOw98JrMMU2zBBwphN
pDFH+0SSY0+04mFykh2Zbb8mJUW38sE9R+wiSdV6g+SFYwaN86WakRRPd8ciy20KJ+9Ux5gYh4rn
2cXLDM68mR6NXu5xgq0bt5uaKx+w3A3YlLDAeXsHaP+1YoowO4SweL6JZ3NtXun4J8XNTvdWykNs
hCKnvRyeJ7dj2td1E59GBLauqMdDlflceXimgyXqvgns/g3Lw70dr+EJ9j/ji9L7ztKpKr6TcjD8
WBXETl+MdqyI1FClInKT3QHyjZuP83FwkJxZBrscRp4nw2iLQyDqv7StCoXFflzSitE30RbmzBjK
xXtwNPMGjl36I2aj/Uy+3Ya3uHsPrGevdJO9vU6oGOJhfTVVDAiwmIKy/p7GQ/U+tAjFAs/AyGwm
p2pc3be1viYrAcdh12VnnavH7ZvushL3uS+Dn7MxpM8SOu4BZUIIFHjIyDzYuT2C9NJcCfpIOYyL
goM9Z8jDTo7E+jpyPmt7LQ6JrPOrNFmjpRJH+TQ/JCQ2XItAmU3Uyww1L/Xn9KhAv2+lNaBDcvjP
r0P5tDR1fCZZ4ZbIvoMJg+d3dSp5FExuoSDjog5sgupyltAbuQKECgt49m46IGtLXxqbTa8spns+
mmhMwfi+gAi6BvnZMdPsVmFU3pk+ggBO/RuNFHTRxjjZ9ZA+lvEKPxGvyc6SrnGY+mzauEU+n8xm
qM5zAbcqmHqsIJPJcoIMihBNCvss/yYcERPOZi+vizf7+C7GAAXbcGJaAbzTEuHFa4aPoC/Dtwq2
+VG05B2HlZ2SSwnvQ/qwJA3feVwYGj2uIr4NUD64/UfrTlsiv00EKidZGT7VKZhXBnOLaOBKTLmx
rWLSDHwGQUdoO6/sOfJHxP9FfxjTCHRcVwQX/Re/aQ82OO0TUeTBpXXtdOcV7EWzOc+uJDwUpPj1
5Y6fQXxd8wXsNmlxR3ZZHCZ9cuMJck76w1qdsDyVScbl3fbVmezo6VaL9KVfcZJMPA+HuimrV3De
KAvmQJ6qlXIzWez17Bts+1nKqQughC7h28/x6sZX/exIt/2rs4HttYlnHbrB/N1HBtJpE10AO2mf
dF4Lmm3iTQ/hkM8P5ZjKndbY+MkoD1idt6NrG09hbzQg06L1Ic9TjBBx/FrlofkDjM0+KlDa5HFl
Paxd+jS1fnKWmFLZ9yq9CF966kKlDseB9Jps9dWjce6zvH9iePQGgAxBe5LbL86EhM/+SfpkTho1
vfDYiezUdhAzwjiIv4Fi6bZ59Zpju3hVUIdtOVn5cfUHzsaVUqkuq+qGBDa9lnQoTOkgCJmh/T7n
jbcnRvCUyGhBe9vt5iaG7JO05bZA9/nI1HmrHHUX5uL7KaMoH+34EGYVeI7BiO9zYJ6HiJSAzuuM
J2jnh1F0n8yICYD2rC2BQNndb4zXsvH/pHne3CFY+89sCRkhjveAXPp7VcuMSU8Lb2ZENbFC7AZD
YF5JDLMvjAO8A5E681NS15upj8tbzfbgpv9XU9N4dmVKpBZA/UOgBR6TinoJ2966A0e37nb1NiKE
ueaeX91k5yBrq2f+BZKfQTykybobFouzm37gRkt9QBHAot0XsDUZYVyNtqMZQNFykh21eJ6lm6Sc
ZsKCUU24yXkRQwy/4dNjc/YwFsZwrhP7vRk7F5AI91CK8TVKxp/CXPPHUgY24vBKblP41g9QkEjN
6tpgG4xxvHNMz+UVDOYbG+op7F8oA4aXVRQ7SC1kXY6v84yGx0iWM2ISVsgtAuAeM/4d21G6wUxc
nFwhpr1i1hwmI1H6tTnbQ0qTRxqM4pGnGouMqwYKHhg45sAPCCniB0dCy0qLZj636wBQoS2frHmA
8Nn4xIMabE5l400HJ0iR+rIVB1fzq/JCRp8I/NlWjnR3Me5pZeKdZhyh2cTDaVrkzmELq9O5eBhs
Zi3EzgDkaAjZoWXeBAnyeV1NTYmABzFeFQqbliAX1bBrLOafcJuBAvn1rpz9GckIFbHnsp7KEAYQ
GsD091YrMb8PymWnq1O9hmcR+NZOOeCqZXhYI6ZmCK4MVPrmrzkXzvcJMzfI26w17ZfUD4h6gNu3
NxjJ75n53RpvnB+itngK6GR6cn9+czMzkwBciTinVXpPPbETYvnphjK8lWCGvlY7Iwf8tose3Ri6
cVEzeVDaMXbdJADEnfiAReRe8ypjQ0eD2izxebCr+idrytRn+tz1VXjBZQ2cM0I8MoHGGlAGjaQl
nGDYnbkOWvo3pge6t11M5RphdoLVqf3BmgpHS16dZYbszFgRv1qVBxQ5PY2ggQnfmZMzo9+dXrqt
hv9GsjWahMjsT4VYnhpGPAQiPTnP8WAZj6P9xwtfneY9b8LxMR9miioz2ixuHL8pVpItp/PoOdUl
Ldnm0dSxGxaMtobFDdHk+cgkpfEdCWm7s+KEQYaXvbBQSR8Tsoe0I1AYfG+EfUQcEzy2OIAtWoPB
wkw4VpvBn3HwcQSfq+IN+ckxxMDpzHZ9D8J5T98xH21zus/k/FjUWs+tCa60g2y+b6QZbqImSW6G
2+3xKTw6US/OTl88QkXrj6Yp/xSrtVJjuKjw2cOw9duWsWldZ5Romw5o8TYVEuBbWP6owgLqx1gw
GEkJD7CM+lonY3bTf/EM7kFrpm8ATIgocAVKbqCf7Sy3eihirLLkU14T3zGvuO+oQ4X3h7XWcCGD
emN0+E3hfdT7YEB5HYN1uUDU/xbCE3myye2mqUV5P87gpap6WfeZsbgbSCfGk0HpXL4XQ1Xs7ait
T/9hl+7/09fGMWe6mEqs6P9wg+U2ozaC6Omz1UTHmgA5J2Q41BIt5+KZ5zgmmJl/64lY5HvQQBPm
sXgxIPYweF4DonbycOOWE1oimaJikbLasrGHDhDUb1aHG8QhCvnFSTMsY8ButrqPjDvpHtZZvOqT
xM/Nn2UoP2pAvVvoauHJsnq0yGlrbIikkqB6WnMXFuXfXWyxX3XH4VJbYPFkEjMPLBq5LS0kYpnM
TnE5kuE+/qBcQfuoqC4+UGkmjo5xLJoagkBqfXQJQG+GBreSXcsmEQxsRcdmq7Kskgw8rl0t7aeI
tyVRxeiqSav5C6gRsZ5K+IMDlXqx9p6a3jtjE0BpHwjn+aNM79g04otwQuKXvZKDxyWSHbQi3qDs
WxqW7PDxiCxdp4amKd/tStGIXGsERlBMHO5pgCxL2gwRLWc8Zrb86DA2QOk3wW5jDcONTMKSm3D5
z8Cf/NJ9DIgv5kdUXtD4krSp8AygWpDIiu2w7F1w5lctEO1D+09WLiC+WPlH3frDadw/epBd5/Hb
qPwNI8Y+XICoq4w53ukCJFbfMJpitDLd15IlKRi9+KO7KWHL7T2/+fDa6KlYuvQ0CYNM6uCd+9jC
+yLyTeEsLJjSjuU8fYHPJL8Wo7NVedmVkrySLv3hWQszezVfCPksLwVEcCJ+5j2DwNdUDTKhJzd7
4k4gsVkvcNpnPAv2JyhYBpFKSiED8YNlyoEgnos+8wwDcxqpYhRI8wP53m8TwCu9NbZrFxSe2//2
jNn9D2+T8w/tpe87oY07FO2jSVKOetn+TbLmpz5R7+Sib528u1hONh+qIiYVpA7WjQhwHYX5+t2x
AFvORfJqBx63KZ5kRs3xqczN7tg47kF/PHxq+0p2v6FLIhCmOt6GEfp1MzlPxsVCMYSEgnm71sVT
hzADrED/eS5/mLu+6XX2/39SOP+wnpEWARyA2XXkc1z8b1FnS+JrDdgXFFQg70KkCw3TnD1nRf47
BhF/Mp2/9Axfrzf0WEhf0xnjItBI8pZlwYTXwcf+YH06iJHzoPt7juNfcxCER9Ew8U28R9tqyKtT
A2Ahfpa1vDSr1THnRslVdtQbXSTjDRtG8R/khvY/fIZ8e07AZ4eU1/FDrUb8t4+uYQFjASxjiSaW
b0XrNzu7g39XkKlzdIWUvHjFvB28ox4s6RGyVuoFVcfBk3TJuVDDsyIpXl3WXPhYj9q7MwRYDhDh
bss1/fz/P5J/6o/5mgmogrRDIlPkBsqL/m9fc19VEXcZMq7UAJ4ar2eSTt7wHbhbIyq7k4A/nyCL
2CwO41MjG6P95C7NtTRGbp+UuQRo6P8kzlLa3v+hqfVhkgDBUFAGpNH/WxPd2uWcdyyvtiY8X1Tq
D6Fgvxha8xOEwWhfoo0/dTEgZIwC4iRM1XY68Rsh5mx+1u4/pVaBU/g/viDftmFaWETB/iMN1gqG
vs9ZOyilmo0/ZPAII3GGi2H7F16fhJ3dkF3RnYBQ8ywSLQLb/KUJGFq6lSJ5wgwro0PioSaYUpTl
XS2/6ceAPvteWmy6++AHTEQIMpitQHRHqKBQA+UT8AmrdYEQ0+Wdu9l4LpTCy4l/JSbl75iJawEI
j3nSirIjXM1Hs23OtlX/ybuEOZc6EvkVX/SIMKjYASouipa95iTc75RRfxnaR+EQdTtXzaZ3WCfX
YCqhDRBjaaWVC4aatDh2X0BTcM72TfGzgPh+nSDhbAq7Nt6WKHhnXYPpaY3lCXZb/71Op4+mmoaL
nh2PNtR+i7knvBiOntwTx9x7gaYzvs9t8tsjyZAZf95cfS4t2t2AvA9+EJj0680oLXLnfOFe+j9R
Ujpbx5nkD3vsvzHX5K4qX9uwAxmU+nfarb9nCqvODYZrEzk1JRbtpxkV7bVjswqpfL3NsMpuLSkV
WKqMQ7DkKaiwIHly6ZiaFkGnCiqsVVUNzGPj1bOzrzvyg2STeOREIm6g0vl0+88uJG2xS5QUzExy
Qkvwd3veUG1W20CTPriM7U1mFJN9JKIMSIgf0ZMsiKyR6z5WHZoCS6YPnb88pSjYN/wfZDlJEu7S
zI12bWtnF73YWuvO2HsuaOuBdgNvsQ0B9mtvaAInPjnh2etw+nfjcbbDCJs65bGd59NeSc2ZfWpM
gM1sgxC6+OKj46+UCY7/Mv3larPe8rI7sST0cUrMOiub15hLCdlaaRrS/IzMi7umMt6kU32kPaJn
vTvXMtmpx0mSLM19GtxfMJKZRbE1mamNmR4ZN9eWHIMDu8HIvjn9Xspkww7ZpcpjwVWzCttI90uW
oOQ8WtczmhLkBZc27jpnJye//95yYYyo+rYegYlX+1tRtdaXtCmL8UvoR123OloRzSAoOna1cS+6
+rOzsIX5/OoiZCHEGlhbL7OfJbDHvTDaaBOAglFc4G8T2pFtULYP+hKCP0w6YjZdOI8O+ZTat9CW
xyLy4oNeimPX5btxSFgk2e6J6LTIxk7EnuvDa4jvaeex3bQhznxpfrYT5sLSfsKrkz94on1KxpGs
tRRLUGZ4B5PFzrZVERvtut7XgqoPJKG3R8371trNsWCM+uR0DeHmqDPEUNgHbIPuYeza0+S1Kq3Y
QwTUoOcZYdkkiVOfZIxjEhWBFmRmtpttW6C+UWkDwx7dj9yNgNOgaji2RoMWYhy/pYK+3XHjz8p5
GNtlPULPbg9ewchNRKXBLInuP+iWc68GRTa+OtZhQPoNct3y9MUJGqa78Xxkf5JdcyN5V0iuzp3O
boMgrZvGzzirquu4kgwzZudmMrJzXt4p7Y9u685PVeGO+2pNXllgTmf16S+QSH2ndc4WLgivOupp
MF7/786apo8Nu4ZEqEYDeznLlHR9bS3qYAejUNjX7sHOXRx/AYrb0I2/dyjZaE/JboY1kjUxC8oY
7ESAHmIjLeNYYjG9JW19Le0keZaO014q7HcuxIIqtTD1WssEpDP9Zq5YD614zygUiJZgqe/Cw77K
8Zeup7SHSiqhioMP+YUyTK2IcHrpw3sQ0y85OrTFLEW/1F2i/bOu4i94zdZmrOvknIvspsu4NvY+
TaP3EVR74fEEwL9QM+WfukhtmRoxWfJ2S+E2lwnHS1ZFG6tZL4tlii8PWJwpxUVVtDvNv9KZ6ZkV
vkGBY2ogWBEAWjWr0cDda3Z7C7B0C6S5RRk5yvHsJsM5VaqrKiTXy2/lLQ7l/GDP7Oxl8j4O+FVG
Z/RxKYlym5L2VQjYklqH/N8yGX0FhFPwnE9soaTLXmXkbYiA/+gO4V/iAuvUGcjNenUqsQR2Juhi
PuowXSvppmoc2EyYMRveMMJLkSPL1dMRXSgyNzyuSCP2ad3zebZ/jGruT1K5FSvVZ+Q2MTtAr5tz
7TR/xS1wfcuHkxnl1oVGY+eFvFkEXzIQoQ1g6DjflEC6zQvgtvnvsSVCG97plgyXe7WE/WUAcDEM
tTylKBEmqqOjYRN83rclTGaQLkmEbBd22mYgqj0nJ4XJJz8uLZTNUpavRRKzxwSnlsvxQwtH2mi5
+3hudtosnszja2FT/qUJrViv7NHa6p/bafUoI+pi04HiUBK5dMgzIpNM9ePSc2cDQTA6UYbx4XrW
Z6MNg4l8sCa42zZ8u3LMHkkjOxLgUB0Vl5F7VtUQIM++POP2QDVCY03dWn9ULvLf0kCCCtGQzaEi
XeWNu80a5spEnPxeR9ffD6vwASuF7qmr81+LWUTb1EYclc0r0WD5yeAt58iH08HmhqzA7TT01c6u
nCum6ehoAv81DSe7lnkH+dhBW2ZKKEFxaW2BVGzIS42BBgTlUSsR3DJGZu/m52GyMKMPrGhGFzir
Ekw5WB4Yl/+tVEN4RdbD2Htb4SYxMUURi0qE2fqZ8RaBSGZN/gw+w7DgrYhrAeql+V0RI8MPgyVE
i58HaUraM3Ua30E9mLMM9uOaIqFG7aFqnarCIBXNC4RY57Nr5+rJfY5eV9Owbq2yLrJ2erPyGOe9
4sPoi7NsC8DwuWFdlyw/it7skFesV6HkfQ1a5V0VVt+d1q7wSYlLFT56Ki/EC+dHipLpYlkuWQ+O
Xx2tpUsOJHGzMhkQbqFZ21giLy/Cth5q3EQ7kfYnVXDstF85DsvvvYC+PSM3Q0wzED9CuJPA8dOY
TvtsTs2nkddn9UuNyWianfBSOf2vgl+tWcxPZlw/lFxr3ZrYaN04G7DRfxixqA9aJZMzvgCjcaom
EBHzdEZhS/LwgngAIjtD+LiOL1po4OXm41SHKz/MfRZwRrJ+/1OL5aZNRaRiUZwMJNYEbpOfpyR/
m+ZkPCPme5M9pdQkwCUt7u+xsuwjkwuSJUmsYHC4R7w4PywCAQvAqqtvm8xwcFGd4VeR1YnYXjuq
tbEJsYPPJDc4aFlOPxn1pgopyhIvu8hlfdO/jySbmdQgwzkDertDy7VPKZBZXVamSZtuhgBtwgoG
e1OmeOkZLQJgMg28B8Sh7VmUp4eOTKRdEGCabNz8OQ5zKoeWeHQwoIdcpNk9oqk8xpHxM1lKhYkZ
YO2Qc3IovJzbPUBdp4sxH706w0ykELHhn0Iyh3L3qarW05dqXSsfdRvtVj6iM4QZ5MKWe9PwntMl
bR6cpN1X85KTDRpwlzc5ZdmQHrWEZ/YYRI08s0644xBiDK9kAAlZtlt89w2R9/qlKaQgn4gUGn2u
RAJmJsFVxwxq+dXjOrfkmH7Bn2xwX3/NQ3PSdxkGhWNl9ah5EGeAsJOb3GUir5kUS8iOxenJCSqw
aVbnpqVQHQj32XlSJdEpXXCNvC5L5/7r1R1GTpE8z+76beZIY/PWsNBYuYZY2ykZT9MVmEcoNyf4
GHtZImwIev+8hrm3dT3joH3QXVp7W3O0qu3s/4W9K9ny8A5HDDR3/c/7ga5lFehGVxcHjoL8+72f
HNFy1ztJKJmADXcZOc0G4TlHrX7M3Po5Be/0hKpv8KIBz3xNPoHn/tWndncBfEUlQB9Y5u42yCg3
dS2F1KSdcG8UMn1lPLYZ+NLviZ/s55F1h7s4Xk1m2UzCCaCesQlBWfQBuSsMMTe+W1aQp6qGPqE5
oGJOv+VEZ4ZyoNhOy/gYuzEJOajI9fxRmt2KVpHfUwducodomJxsVWSrskx/rHrWNSO/p23rTxD/
FGqjQxtA9u08AgOP7S9bz7xglpBVNN+Cztx6rXAf/ClBJt6yAanc9ifMh+xipGzE2Ac+F+A4ieng
XM2s3+5aeU+A25Q8sP9uFZgdgoh9uxuVv4eChXXsXvXtn7jTsqvH9iUj0pI8J4M1nNIF61ei5bo4
Wg33EKk22oXuh9FTS2iMxi5ZVZls3Ci+yzZ50bKvcPG+d6W3bFKlzEMdB2wXpJ3jXDTramZ0eQHH
8Tqhjz9nYn4wWOizmU9/5tlwys3l2BGA9lAE2EoV6XKt/WGDXLQ85RHrV0VK1TMpl4FJ3xcPKVtR
Puv8FYxbeS2s+YC1rtr6o/PMIu97H5OCEbpo/5JoafexVdIiZvWLto34ysKSeQsYHAD+25bwIFjj
JGM6BSAQE7TAVghyqhM/bC9MJGqQqjW34kFiczp0TGsGu50f2NS/zX6WXEePhn5u5NkyxHgwCm8+
a9pA4cbgrIr0XQvSZ9cSx3gIgq3vdhGSlCnasjkXu3hqnAODZ0Vn9xiEKFMWE42GsAfnefX6hmYg
nfgKPJL6CFWGXrPsB2dBDqECppn3sPsZs3VDSB4rSBgCEVSULyF2aicIAFUecm0gaMCl8kvCwjx1
0jwShNXeIM5jju92MBTA9Drgf62gZuBC8swmSeVvmUCXUEgGfa6YiXuvTfeaFKVBN8oL3rujs2M2
cCUAcr0AIPhukAOwrZflrtkcusasQ7rujGA/fW/JYH0qFWhozFiAAXd+W1xZUvuTSKlAFUWHzWJu
vrWK7TEu42s2kqYcyqzZVYZgnJepsDDxXnX8jAaLo9yDBL2bbLe4099ZAAnaFxH3NKqT/XUM+HOE
L5bS86GK8aAUxPIdipBsK0vwoj+ruu/4X8ydyXLcSJtl36X2yIZjdrOuWsQ8cQqSIqUNTEkpMc9w
wIGn74NgVuVQf9ffZd2L3shSHCKpIOBwv9+958aRNTL5o/lFJYwGPG5uJsQsAynGCO2PDzlWwnVn
0js3E7c8eOGiIi8pBYFbZjcnj9nA8yjJOKhbzC2SmnQHtGFmKp1+kall70vOQfDa2k9Hc6/sfBcv
d3mpOIKPp9utc9PWy5SyvTn5qEIOj1OVnkmPVfccr/4JsvUfCcg2yBKPSROVVKb1N/pknrdK6t7k
aVh2W0L+bEviD7GMaTLwjqeKVgNgK7eH/41QxyhvefDj31+orXYivxYLBakAKFymXwzfiA5E1w94
rcxVCA2IxIv1NSl4NprR4G1j+KhI/jlnLBoZV50VMg5x28d8KrKLY/7TVOqNRPd35RM6IWCfgBoT
8r5/VWOdPvfE6FoabpT/TqqMsEE+H80xeKGnGjiysK2dMJFjgxl2s21mM24n5+42/k4lQxZoAyej
9FqGb5lzMgL2PX5rkFdOs6N2up3GmPbU4ZIl6wmCto3zncEovvdP3oBTburd4xSDDGyS6HjbQwSe
foLgny//DygwRXAx23PiWjgQ0Ig2y2En4mBgNcUV7VEc+6I889CstvQRsThw4jGZhm9U5hkQ1L37
2VEYHsgIu8uU2aSK7Gg9UmeI2jCl5dYwzHSNWW+VFx09u4PDzipSzTkr7QOsIsIeFQOfCpwUVMuh
OMP7uJSa0TkCHs8gT2VPujPWVUbHZrYALMDznZrOezEmebCw0x9k1FRr0L9ydTujB5gZ3RDfqVTf
7AUPmMW8/U47iZU5dOFFAwOlaucyFnK8jgQjMSW2m1piIY8y6kviMdvay27HZttTWxZ9BJBdVkOL
WYspzUAcM6FkNZju4jHxsPdV7j3pP3wyeGgOKnB/JXOLm3vZr1JcTQoZNJLAekK5RJ9uJqEg0qZL
9ZCzt+yaZi72nbsBzCqwAA9XXkER0cCGO3JCpgZ5t61GyiSWRTlZyIv9BIEhczZNpWmuirN/Epe3
/sFIxyfcwczDsbn8gr9fsQXLUIJu+gmsQXoukNjmeKsNulxaJ4x3otWY+/hRsoW7Hi926tu/VmCI
6RbptMKbuTLpka4w4V1SPexzcyLt3Jq0MafyR85RYQNsptn+17MPWyzDjb/ebgFTBo4LS4AdHuLC
AvjT8IPnf8lpH/jXDQ0W+8rbhtPAnlpO9x3hIKppmufCYXejDM6BPEAoowl42le4+eCLce2TKuFC
M85tSz9LrqMfxkzfhuMSGqWq8kgkjbRZzjSYjgB/F1nNNUxT/xD7x9t8gHYWoiRB4uFGB5FkO5rK
w45baT4lNTP9JoHnZdYEqT596F7+zZg53XJ6wCbqmQ/9wrvCxLVsu8jo5qnmWWscpiapKHT6Zhn1
I40q79ZIi5PVRK+pFXwLOmxkN8Ci6lkJcjZDG651aqMooK87EHA9qJzfPDaqpMDEM2HIu4VNRoHT
Oi75Rc3F53a8Lj0HgE70GLHDJ3UHkseZvByJ/EvlMbylqR4Xv/eTASsK7vSd8GSJXgacOntLm5Fj
z/EWYrqJIhFsRTphLNpBiS70tYwx+z55Uh9uQ15aOxHT6recO3nrtqVPqvlkUTByw0KhlpITXHhL
c0miB8vi5xFBN9kJlY/szDJ6S3ucwCNu9wWNRNULZuy0LVZjT11LsZBQbxJkvTh6FjphJ1l+ynRE
O6hphZ1744c92v65smN/E8U/q8j/mkbhccjxe7BB1PczxwZBCPZTXM8sWK0TXkrHbd/iDLrlbV/t
LnYfv0GqyjI01CUdP+K9XDl1cr1N0FMaOxsUpbUYfX8FdQBjxIg+ywiUo8kNnVe+Ik5RkRcE2AuS
ZMv0IsblYU/nfmagjTi1s2PvSYG/P9wOsJ29s6yKdOHtGFWH5Q7nbxsP+jHmAWhCPw1NZhdLVCqj
Hno758ucyPoWpGO7x9vB47aKT7fvbvwGxakdXuL6VPa8Arja1dSb3lGWeH5IDcw4xveMoBBW4rCg
sYJy8T5JaKlqIf67wwX6BlREfzzi9OTJuxAS6pboDePbJ5uhChiI/BrNyFu3sgYAA/baswvi6TU5
ie4i/EzuuIHommUhTtF62H7M4ChbsCos958FAOliDvAFXvzP2xBjQtTjPJvrgN0VnoAsxSNuKk1h
I4iJW9qr7e0Yll34NZqZquMhxaFl+qSXwpaUVyvi+2ZWtHrIF8gPv4PswwUmpnvXWDsRAcHb7t9z
4vPEI2pnlAOuWsQAbBafB9XbRXCTOE2wp5t6KSi8zbpMBO7KSRaz3vKCIaqNS9vtTTFzzBBCTdjf
hz1LaeiV/Soz5KOOEhL4/jgcOru4NjNO17kMX82Io2GXEyHovPAu6vEKMcshUz1UFMB1vxp6wkQX
+ITI0glBPyBKvB5QhR7nGL3PbkzjxR+6H3Grs3NHLuC2F5AmCUkFWeQ+jrqviZySz117nXhHUwvr
WrrlK6zKGFBRIzfe4ttrbdKTbs/VG+cttq0BrTMyCYl1+MRmqsX3cVr1G78BJVwM/V1UxsdKt+4z
sJpdnS7iY+3gIWV6+M/GzMF/Qr140jZt6biu7biUAfwNYTLX1ghTluu1B4xBchH5NpsccS+oitoM
xP05V9AIXixTjjqdv8VY+F88hDY4ZeNpbDhURQnClctTPyJa9CKgTRodcMK5KATnm9Q8Z7bz4Rt6
y/m9OnW4ZLlLsXxSzgY5Cl5AxuFBOgn9dAQlNsGIK9ygS+NgeAo3Wum+Gsa3KEncDWKCD5InTncl
Msu+9iN8zcX9QAfDQ2+xXclm/9RXnFr8KRCHJAPusSheWew40CX8dl1HytmmBVOYRRm5fdJZvJzR
kLWnWhXXkR7uVbxc97b9Wo9G/pkGIgF4yg3Uzy420oXHmO/HtHpzZo5pN43AL8ilGDk/rk3JVeJ9
u4EwsBXQ8+TAk3KvTJtnyp945Tp3w21LcNmvoml/W0/GBZxwE/GVla1LSz50HIXXabK0t2imBJ3/
6aVqwCoSbOjW9pS1m5vMMk4+VU8y3xQYuMKZsjYXLfO2vttlV5zdUM4rq1KvMq2Hsx9+KPHaZDw8
EnewIRKtBtL9eJggxT6Uy6bOWRyjN69IBWivtpBdepS6tpvfdDRQ2tzWBF+MaEefyW0DeWMDQllX
Z0rhn27jx9sE1aiHkSaq7Cgd+WtN7nBdNhGW3dxk0hXmd+6Eqq+Yln8acCaVUZbX3QKqPR5Q5pOR
SzAbS06ZFWofOS333uLXuUl00Uj2MlDj0WKpvw+9el5RDpbvW7O6NUgy/0V6TBB+EfYxlyQjjSJL
QhIHHFKsbV8a06bdfsmTdnr4QZM5Xo5IfMYJZ0t7a3tuF69rzA+TIEeEWfOD3Q6TiJBD72irCsDN
bh61fQgtn4bPpgTaW3vZ5b/epQX/yQ3iE0qCRmf50rEs+fcd5miC4tQa8Z6K1vnk9UN4f/sDyEiO
rJfF5FPc3z92+0Tve/3OERj/XG4vG5A63+LGlnMXDr/+8f23/7p96x+v9MdnNXcM8xCn35WUIHSr
smx5JaNLtyJfqlMJ83Wrmpw3cBezpN759tHe/jYmCUGX5UOf3/j5lX98jU7071/t0bNrljCzMgo1
H0VCAFrVIjimQVKmBKT8Q+41xl2Bq+JpKnv3MbIeCeW5T7ePWL1VXjrbuX5+eZQWAzeCyWnBPxtV
s7erhBq4qlN3Yy4Ry6Jq6k+kf/fR8rHbJ25fggPe1avbf9rYRUCoX4bSUnd2aXB6uX2xYUV3UxUO
x8+vWl7487uUkf92+23/t6rV/i+a0/5cnPZv/6ii7f/DajWkjD/dEUvJ2++VbEs33L/+C2GH4WeZ
fP9zudrtW35vV/N+8Rzf83DtByz1cjFwjT+7/l//Rdi/YLUzKfSipwGLO/fVMsSjXM3xfgl8DF9A
uxxTwHnkB+iYty6fcn9BW8G7xgORfo/FovfvpXKPnycn+uj+t20hhBT+jni3wIlYwgn44VzcXH9v
E5OsVmlXwqbOfJFtsN6yCRHhLp2iFggJ6JccqXQayNsYKXMNhv0ww9O+fWgN2n3DnsgARhVkycRe
J2X3nLYhPkeZnbP+3h/j9OKAkg1aQCsJa/W69dXej8vvMGK2SY4TV1Kxty4NOe91AhmEgfY2UYZx
yFtO3TmwaApHK4PU2wbHO1XqBroqvrbpXCbZxeurx4J54MrHCLXG5oHzNNbxKkkRFWmrJ0cBL45k
uFo7HftJ7frNsYR3mJW4SQL4L2CGAfyYhn7Ah8fsxHY3iRjqFRgApFDsB2WYOCd6wdJFG9/C5eJI
DwTI8TlADgM9nd5SztCX36VLfN83xRvWGww5Tk5MsT8ksftzRKXaapfEXQcpbzKdBWSOzmXnwDpZ
nxkp2IcisRK8zDgjLbtxtrYX6lWbwfQsY49oa3okLxdsx6gqGR5uY1JYqyDyBT9/896xfs41hQgo
b/ladSFtKXS3Sdlejap21yTui7U1P7Q1j6fCZhLq0X20nkV6kH4YrIBGrPteACrJWtD38QwM0piH
nVV7FSB3Zn8EYOFHYK9ZmwDvZ8db/Eh0/VLJkGyrKGV3tpAV6JYtNyY8bJtJ/9bT7nuzDK9Ekq8Y
ueKear/2DDhAzzQvOiAfp7IAV/1o/LSM6M3oy5/lGDe853gZwQ3QjFGqJbcSr92se2krCdw9mNdQ
C/O16DveCuKXAdviTaCBItXVcD90bgkdk0CPQY7Rr3J7E0GSIfZs+IzUiwP/xAUQxdOi71XOUHqo
drX9ReCpRACngniK+JGn9s3T23rwcyb2NsApiuhGkTAGwfZ7jDHDrQKHvI+S9bopq72Tu1A2x+6r
rDcSIOuq0gQ8wWvjqeuDOygG4FJ6PNyhsrhRwncsJsEpSrV/nnMfBnraQo5xzJkI5VtJ9Z1O2G3K
IF8p13g1qdzG/S7XmTXfcUCUXBUaHE3N1sKardWwQBer2b2Wiv7sQlUpvzZ/k3a4gmYPeBm/GYK2
OvWuhUXDnoaDvB1MNGWuxXzTi5nZhS0z3qXpmwIieYqnes/l/8UosgfFLJN7CMvrrD2aMQRyywxG
YdLWlz7q0RHKkqvdKE4QTMhcU8SOYWorXPubLhsuraB4TRoK7Gd+t+yAFTrgvKkjho6WwK3Rpwv7
riEuyKxoJXpm0Z1LgNvggreC8mvA0IAWEtLo5Pn3AwW/67kubBzHes0mfSQrB3nRwPCCN4TwwkTe
37fEBxphvCYQgy8DRdqeifbk7t4MSI0JH8aUM1gbyL1PAS9LPm7gRiGcklkWOY6MDokhpS+Q2Msp
SeYWpUehz1MkuNWVtSVkuGSu76MhCTEL4inVFtej02KHr31yklTBTJQ+7Vx8sqs82pdCfIws8vve
aw95YcFBc7kHmUf0UBGS7ZRy17qwtsDJ3WI33N8j/RSTFzxBFQJJmjPRKYV5NmPv3Ykzcs7lgAYS
rBMoZnsVgoLN5GRuFZc3qKVVNcMpCnzuZ94YxA2McFN+jENPrut2tvBi02WtfetoOR6ra4qSkROK
q1OdEunCFnabN7lVjppd/NAm6rXjT+2+KflVFthI8hZFBkcr4UGbAnoIA/6ascS6o9Rk1VUsMxxk
nvwoeesrfBFWuc+C7oOa+vcqSb8Mfs/KUxAqdi2TAwitAgYE1bkwP1I5v1SRxFvC5Vknqcu/m3+b
012GZMsGi/aRYHieC5BPiYjxiuM2hORhknf6VQ3oWw4bzNGbkkMUvnkt6Jc8jg91PLRbCsp3PfP/
zv1GPYmfmmSTaWHk4Zb8CoD6B+dyNlshG0pCXjAyObScGoNWQ5E/qRkfofIXFJIPaiA0yWzg4Tc3
CcOaVpj7oDtnJu8Ed+qLH4wMxpdS9TNk1uc+5F/iELuL0uyHZJ2mk5czd9sST0wYf5vOuPfKj3JO
0Jqt4QJ+mFVMZvvcwLzCJdQC/MLJ6xAuqeuvKo+Gg6b+zM+QDXqSRatRATmjbjxZocviuu73jj06
S4naj+U1rOkadeTjmaGua7OHMNgb9X1hpHAik2zf2IhBFH08uYVKrzGkpjMqG1xvKR590e59G7l4
FpEDjoLqBzVFL4UyK252FNFedAFTRAqbJqt6yQqYtSV9v9AcVgDys31WGPsmKigDhzq+bgC7bjJT
4PbJnLumD34F0+Y8xptUMDDKFboa87sH4AWY0OKCmWL4hU3CvvdluqvY2LJDIQIzWuCcE0BH6WxA
iTDwt7b3SnRPM55+MPPc+2F/qQV4m36Yv3mcsDaNxgVD8UNVWFg0ODkR/j83GYqyqwWz/nlwN4Fr
PzusBhvtGdeAyMCqbIP7AmL7Vm2yfWUQR7Kc6jtKLgXboYuiSZ/POixqzWkseqBpmtNIHd1P+XjA
K83sMZue4zx9LxhiOXHMA0IX98LGJs0ojTwgs6INDOx73wy4/RSlhHhThxWdtu62byf4zyGNJCJT
/cbMzj12tc00MrYWkbdPmDVTUsT/P4hWykHPahiVlnXebPqQvQmHalTJdTnQmZdaQEHJ8J47DN5n
zMOrAHXuooAU5aSbndTJ9ikpLwyxNVcWvjVsFCAtk9x0udkx0RTe+BX9TTNoZ5475j6xrYj4EdO+
lWY5JkLq4/r3iuIx8V1vZfQVMKh5m9ZYyzylDpbkZu4S+yMeIrZjFUTSSAR7ABxPs1cCh+heBCU5
+EHZZjJZrd2Ra6gPRnx5ndguJJ7c1PRNaMqu6rRdK7sONj4cRqgRDU8aWe40FNY1mKgJm0ZlXPvU
QUo2ujVzV/k1rGiZwbxnN8s8McsbOHjzDeLTL9aCCIxvR0O3cPLjpNt4B2+r2RByAoIzl/42vFDs
LrBCYdoJ5/RtVL14LcF/Ey6U39yMtnTIqXjybZLojtM+DjPwj3moqNFqI2fHMTlapwy4aNbqWA6x
xOoMbyo5yekovexnbQcxAi+JidCCZezZchMYID+WoulVbduAExjSSKuUdMo4T+TuKH6xUK1qhzIW
BwHDag89rQMHc3Rqdu8k7Hoqfnv/OoXy6iKCTTG1nq3L1MtQlgF2sO7JUJkOQYKjjZa9Eng3dg1Z
UwNJ0xyo1ewy45AilO87vHkrF0Ft7dZAyayAwgsT8dgpqMupPf3q52o+tinpJ0efoLjN264lFzrA
HWeLiQnaiMVmRsEGw5d6azMqP6o+Bf8Sh8swBTvekHjjqs8yd2NpgqNzgmXfo4+O0w9NoPKjmV0Q
MtF0gX4JrskfnwzMXPjk0L7oMxlX0IH36VhGF2UhzmaS9uB0pFxVJaSk+Uq7Bz7QDHF1ROG6tJFA
gx6RebzRk5s4CORaq7Ld1lFVEdhlV9mBJZ8nm+TrAMrCFOpieYPclOSa8qjZGGNW7ntwtBtRPScS
km3suju240shE8s5CAq5AU2AOtzQvBS9uyn7QHeO3/F7h3s5ZF9Ytu8Lc7rr6/ma+D3BSjwmMbul
RnpsOsy0xSbyEOUDvVRjciUsF71GArdDLLgWgE2B7ooPsyPZk9TgROucOKTMPLmqVHAMIsYkVivN
+5bbwJX39ux0x24Y+00zyN/AX7RsZdq3xsOjyixrLe2XzqAGr09o01FthQuycnkF2BRZ37iPe6Kq
CI0GotY0ZN/sESpVMTLemqMRQJC6RIGmWnqeIs5B2ZNrR09K8QA00PMA8u+qhl+slLO5rS3drhkZ
s6FMXxxlflFAsjfj6FyjNHhoM+cYU+K5Ei7bxFJVai0BlTl5UDI0YhfIuWyPH+ybwrJSjoLpFm/a
PlE4G2NualGdDc3sA4PLdIR2SwvvW06GfnTkeJ6MoltVwJ67IqZ+AG7mqsmosxjM6qBqh61M1Li4
niZwXK2MLzaeo2WRI+/uQIaiUpGx1bSxguvMPCNMkhSakWOt2qS4g+BRPXp+vFWNz/1kc/qlypXh
XMtGQctXpeY72Zh3pK5JpuSkRYcgYuRf5sPdGLbuweyb+6DzCt4qnglTKYyttkEs0QiH8tSwgals
/QP4T3wXcxvZU/gRqzQ4WPyGAR9kh5rvHVhGDhlZCnY7kXWyjHTnMV0/QyIwtkarJuK8JqNVba44
3klA2NV06VMMoCodjdWo0/LQxox1U03czJbVNqMf70KmdpHFiYXExsZO3ScoXSosrReb0G2D12UA
T3Cgn+JxyFC7pWoscG8sRNlQXuOhFCdhQC2ojB9TWcpTQU2QmjSKeKWRbOfYWbU6kOekGb6GDVGd
Hn4ZfRaBxcCWkvG8j05A2NpTYlW7nCHlOmwqAZzLvGABk3sMtQ1XbnIQDYSwymScqOuYc6xOrzKx
qIGkYmYVNx2d5clR1/UlzuWznxIkmkxAg5COj7ovCx6Xy/OvvBMmpcNAJuIY/m3KCA0rA4x+ewGH
mkKfCUET4w8w9SzKoZ04z1EaBhD4phi7pGRt8znkWnKe1tTBvQCiJkHQ9pTnZAqPD+Bpl2Ye/K6c
Rv395KoR7Zm5Yt4I51wD8qiUHo4Lv8vTlbmylhW4G36GsxB7Ix8vEymy1uFezy0SX7QYYeHiHCvU
1VVGdxin4dUY5+xYjh5jQFeeXQAhU+Bj+IOIK/0o2yfU4jBd66m+qIKDgUOITD8ZFV2YELe7Ce94
DWmgZY5ps7FzIMpvCh1+D4spon+o3Iat8b3pAPD745WDEDmSyj/zcJN+E8KXZobr4ZOFsQl5l/UE
N1qyze3RA/TZ4hp0go/R/FCJ0+KhiJ/E0AEutq+gauFR4yofLWJZNctPY3MUDFUVbi3m6ONc7KeE
oDO55cVT7avdHBHFb5dAbjsp7yxCDI4Zmz+kpbRTxqVMGbH3PGGY8lRYnqU89yjCa5HSVp8F1KLB
Nva3na3VXRS2V5eGLqgRPFZQOnjAlMSf0iLN1m2rmvWUcnR32WO0pj4TSGFR5KfRo8XpKhjqM0XP
v+kSgDpjOpdCL85Y3aLVo/qEuwwagROA88vK+6ZtTvV0AzATXofdMgU/F5jHjmnfCLwyJzGo+KW6
ZlgxLIJ+FRYnfuZNM7E/MawRj37ffmD+emrDn2E/fAQFZ+o2ReASMtzG2PB1yUrtvKu2fR0Z105D
OAJQZdLi3zLZLC4EmbeiModN2YgDGBiqWcRHpjgFg2Mvt3ZkSAgnyasrhwOuyh8tJ0Ae7emyHwFO
SOByHIduO5nq3jLQY8hIQfuTBiUa2KIy8GhhAf3AkNk6sZV5rMzMPvjC2nW98d4VIA39IxeQHHjS
j27cnhVHcHTD72VsfWXoh1d98LO9yCgUarx2CTK5T1Fdu/taJt8LI3/UwKsYrNMhuyCGiF1lORUZ
lCKF7NCKOtk6Vl2yh9cTJ29WBokZ/zmGPU1ahWoQA7+icmt8US2UVFHROlR1jPkU2xmv3+gIzNGU
P0YeBUZGo9KddqdNJswS6t3kPLxlQfg2RyrdAONtdrPZ631VLjc4a5Yxkbss6mIn+UVf2t57yCpc
t+6Y3GeZuHJcdXnNX60Ar2thAF2F76Gt+oQX9a2tNm4dr8ecB4WlvrOPkusicjjqO9U5kdCqxuwR
1iSbWlLVyjLPRmJ+qT37oEp2gV7VY332iMQtWmdSfqN1irWpZwNcJpQKBu91wzSmcSbWgzY86IhL
MF5acNToP8RLhyVkbuI3yExzHS1BivRUav3F1Cm8iOB+bGPMEPUXBytmsyQIwhSGntFpHDpsfHCR
laukwaZT+GPGraevc6wANgRPuIYfJr84TMErdsWNOx9nJKMj7wYoVNqLRH4pUvpHaKp5zygQCDI4
CigdIlheDUgf9ZL9ukqB/7YKW0bCEmggpzK22WqHnb89Xr3Wfg+m9J4Uy2+YjVhZjG1pc1u7yb3T
kNGHfaOz+KnNI4FDOXv3E4NyyQEvbZUnj+aQBA8NbedUGvh6fsTDxi4qLMWa0oBvJQvWBcPubxz6
3V3eAwiSFnQ+6bUnWsC+mw6ZAtpRSIGQai9y1kje51+F7wFsoEhKuj+UH32PycQeyHtcJbcQ3lG4
lYGZimXvsBdu5qwdSm+PPl0hZkRYmXuTM67f35lOYfHL8XGSzGpbxzQIF5X9Ag/zNa7VuIkzBfG4
NrfFxBB8WExQVaWsVT1Wv7Xafw+M+mFgdb+TVE+0U/JSZcnHmNjBmgjBz9nqWi60yThkA20ZGYl+
Oi+Sl9xw2Xm7NT634AkOWLDKNGprKWwmolzfkOq4KWPL2hGbABvcp989jzNaOL9OhkJn95PnoaFG
YTrFRIA3IbxfnpWogySGwMRE6qQb0984AcLbbKeYtl9RVaONXyKp5GGzizVdDwZdCwxFpz2t4F8n
VZz5jLHuw3HcpD7siirR8Q5diBbdCrhENvXM5Zv0WhupWo8zrfd2wbx05G99yKtrO9hCzUKDE4YA
V5C+CMz5a0ddDFCEpEdySUnyA85wualLFMSgfiwD82uVq19VjyJm1zDZuuUwbIp5O/TdCycggDQa
/9dN5pIwcgf26czLkSQlzR6o5zgUKvEEre5HnhNykzlsLOnxbmh7/JHlJz8GoJxjHSFiqnaRT4Kv
NYrHG7Y6kMt4kjunS+C7pF32VgvvtePXunJDTPVjNtLwaL8iDObrWXJq96vhQCZjTWbM3jtgjyfR
b0AFvmRxTmZEXmzl9/iLcQgejHFgWeh99BpkTs54kDYNOTwhtJ+ikkddUPjIMV62MxxVYxKBameM
I1NnGrpZzguhvsYRpPsu3jTe8Bz6Lg3XlXgrNHKSP4OCLjS1s3AXhl3sUTwjLO7r2LCvee0e8CLQ
koWF1R7YGiY4hDF3CJhu04TrRL9gYFgA5j2qSeV+m2YHcbfrjmWQk5JsYEzU5juFhXrLk5mThypO
Q6PaOwJAaL7cny2TK67jlnEHTwAKtsg5CdBWE+eDDbMrrg0MSoZL0r4IbBfTEm8EyjtdBvRnpK3z
bhJn2+WG7WwzniaFjr5/xrEr8hggVjBboCE0ZnpbXFELDVZxr7o3FTW7ppVuO6sDmtRQLAOuSqzc
qLrTzswvJ+nNNZetQsCP3NY7GkvkbjI3MlhqYITFutP9kEOVXdBz8dLazVvA7uXTgvP/etr7jwa5
f5n07n9Wy7C0+59/Ge/+21//yuDy9x9smbH+5S/bctE3ntTPdrr+7FTe//uMc/nK/9NP/j61fZlq
prYflSrRzq4/I3i1fx7dioUa8j/+/Pp/mfYe2+/Nf/ryz0mvE/zi0T4NE4bRrYtviRf6nPTawS9S
UGseBEx0XQs21H+Mem3/F9tnmmuC+gE6AZ/kP0a9lvyFL2dybEtXSs+Uzn9n1Gv79t/ctLa3OKm4
CnAvc2b5dNv+2U0LB3dE2qYulxaWHsTT49DpncEp+m4OGDMRiuPpDI95OoaOoe/azn8adV9vyYdn
L3UVs3sVwdln9/4whKEBPj21jxGM1EcLkyvDlaVAOoUsaI5Q8AhqHv3e4UjjmM1VloyWOR6CERhW
U53lPx0Ao4xYh9e2D7yLo/0e4EToHOdJ6YcuMjkcKOU891P1kBfTPSEJ9d5b7VYNHPQ74ZEAnB8S
W4gTXczeQfIUnxN2sHUVpGerByklQWPQBDXsGdzJo52hOpQyB3ja2QTtQ5s0roLUKbSVvhaN+91A
Yf6B4/1uFiZKAQU7VZN7LCqsMCHomqsw4uiKzZqdV987m0x22V1XTa8iC4eTv9j6cU7Z34fumCXS
xQncAbvLy1cvSltaAtz8yVX5M4Qx66wspyD7FRHeCIbiqVk+6bU/RCzYFLTKIShUmYfJJgJN5GgD
DtP7Wg0FoBrUbcR6cYq5rDiRM6eGT2MfQYx7F2APh9IL0s1o2GIrc/oOSh7U67ryEPvDgdIMGzS/
cHe6jZpHJr2MRKAUwJ0TqAORukZV3x+wKfSnP/5IY6s/MfbrTwV0gX0SByds2FF78Ay/O5WeREDo
spzOY07VZTN3p7xuvg5pro5ZGgxPhgMqgsAGMdtiFKegzH5YyTw+zfD2CO+WydFid/h0+1gYWr/R
fNyfBNbAewNrl5yEBhXePAP5R2JX7AZdXubaFBWUBHnz4hEG13mebUeclqsoUO19ZCbPIupKVg/C
gXRKxZdcOheLC+6wiLpkvNH2+mIqLvY4B+uxYmd24yfe/rAyRm5kxqgSTltQTlHSvzSBF15N/RFo
0b3opkT496dnkbu7mLKQJ1e67WsQGvdy6ryH2CG7JStmPKM/yLvRRnHGzQ6tR/vBHQdH/0SZ0I5W
rPGM9vP7HyFhjf00sU1PaEgXQ5HcDX48Hzurse7dfhksvLVOb12sjvZH2oXt5ViLtS0pnllGqPjD
xbsplB43OtTTkXOMZljKHjzK3XIXROkp4BSzKpWd3IGOV6vG95ptM8Ydd1vS7iPBQ0YULZkJOv4i
64xFE5e/pfJD1MwGtlBjV9MaW1vOVhgD6GJYn/sm6PM9wXUsC4kHVtV444hI31QMsc+eSYxZXbVO
tTxXTgVaNq0vuvIdUkgGmF+IAtTMSKSVOb6ERW+f27Eddg5TzeeomU5GZ36QlAuv9FR3u0BhOQVc
QnllLJkuBJRR61w+QYmDhB1ZzrFMad6h7Sud0MbZTyYk0znlpDFG+SU6TEKto5Tq3CdFek684MPL
PwYz1ZfR69tLXYxs3sk4jA2Cnd9M43oAFnqXJw8xhbuPjGEp8rGCQ1BhzRwXRLqwf5gtJ/kiLdlC
tpDVnYF3skLY9CRxVyb5Jb6WnPnSuBg5l/9E4mLOpfrMxHFPx9CfPpVUbnu6/T2S9Yhfod788aHb
xxkMIX8tf3y+2KTwXgTKSwEL1FQ9LX+IoBo4TjXdyoZJDI2boX4E8urzvxTWdxr8LOeLwNaHZc6s
T+7ydQOzlHwl56eBC3iN7b05ueR7TpVgKh5PSQ1u5z/+fvu05ZG8Bf/JF90+c/sDbdUl0Czf5wIV
j3jb9o/P3b5UzV/tAUuoRCXeD55jPDdWrE45Jy+QrHn0EtNw+2ytU4jlxwElf60HHb2wvWPrZ0OV
5K2NXmySTPvJjNTm9tfZ/V80ncdS5NoWRL9IEfJmWt77ooCJgqZB9kg68tLXv6W+8SZ0A/c2lJHO
Npkrf0fPs46aBP9wc5veuUedHj7aIjsGkP3O/z4bFXB8g77Oc8GrVEzLX7VG30somJVr7swoOlKn
g2KX1rGxHyzSm5NhSOaaq9wChUjkMkN7T03OkLkoQRv4ZzrkcW00o3tSy+LsxBGzbPI2W0uqS9mS
aJAb+jwYqje1GBz0/s1P1ZG5FE0poexn1paWynvs1zurJ+7enViAWHNYHxBOihojf/YYLWzDZ2iz
JcBVnVUOq3dyhhcljqexNR80yc+uBi9ZobV1KuUC7+ZMIYAGFdBjIY6NP0FGOmT0IPCV5N0vBTpc
B1tqlHnHTGe95DBlcFVc+UiS2iD9MWp5w7u37iCPVZHUSYoP6L7aNzTTKgwT+YcL/JnYKpZx+2EN
5ok01UeDL6RPJsSR7aBlH66uZe6o20ncZTZc9O0t6tECNUiTypPecEoR2Qe2RLwjUXunCj7SQ0kn
QnZSncaGJJ/43VZRaGRCPad1yXTQuQYgOwpG/X5V7KoeAjqEdOk6+9S13yPmS6xM2x97KlhI5GF1
aywww/81YoiEXiEu7Kz2kquvflj6uHQYOzax9am1LIb0MvqpefDsMusKu20l7rbBbos4lqwfF0h9
V81oXdNW2QRZf2nt7JbC4PfzP1WkPKZ/xvDc3xqeZxHzQtU+jUKEaqYEmzqTcXH2zOKAmYeel0WN
Rsdv5DsTbaiWs7iLJZgojf4ajA5m4dHruBMASdyjJ2O/w+ui4xZ3lPRl0nm3rTJXIY4kMtr0anfL
+/waJLss7r+QBXEo5+1FwGofuRc3xEnZo/FNpNRDZVTgIF/3OuVgBO1bmplvvqmfOmH/pnZHSXPD
WLWo1W4XOXYxM7qe3LCAXjHM7b+1vgzVftl2+d0KCn0my3Q8VJYKcq08R1GwIySczQp7/UbrPkZj
uDn8V6i1VmMxPJi2nts+PHbwWwMWqlayd63xMhraJRrUTREof7qouiALLhi6kvD2yYxy5zBCBngZ
/WD+vzkBqQqWyX9kj5s6Fe8xB1/caBu1Ufc5u0JeNd2bGRj/dW/47YtuZbO2xf2lozVX+neiT7iv
IGvRGMXDSYIQHanL1tOhk+ZXNdNfkdq/SF2ZVT04CoyQDuN+JOGGdx6spQbBpEF/hLaa/XP3rAYu
Lb9Mt7mZ/SBJZFUvfoEVvevSpCE2eMVQSiZwA+IWyU3gi48od14Ju1zj5CsTndTnZDIkC6nYgQXp
99U8y+Sz62D55v4ngQXBPAx6pgChfcnG9E109ts0tDRg1Y72SKyv6+DiM8/6pOjKPRfJjB3NC6W4
lqRQ480JN74f7VjeZ+wyfNZvI7v0YkCDQ+x6PskYKkJFZ32tqYCLWXVBKe3uelWcm3TYuWr4nTs8
ujj6GALoCNaT5OLnEDbs6NXolqjMDQKHaZwyTex5qPjUUTem0QfRFmTKDdMcj9p1bJddoigQ3KGh
5PKJbfddj/WP1oEPEHi/LORiRjrlVxvLPx2iWRa7CAz8yVgVMjlXlWTeOclnrpnOqhq9g2eIm1YP
Yka2bRQTbYfQklAikhhmMYgPpAmnjg/49sW3myerqMz3scqFTlU9F7Z3AxvVgzNOGUY1GL4tecOG
925Ncn4qWKRGw2hjPeK5CZOHBqSz8qoGOppLAjFoFYTnkxUgfA65cbdrbp2pQvQOy4LZkLbljAjE
g1rlL5oDbmtkL870YApkqr6lCuRNYS9uhijn0IDNGhqzqRw46IgJW4v9E13RvXwFkO5mkLjnGYJz
VtGEUmD75Rwxh5mvG1Ph/jeGntD3rjpLTCJLC7clDxyLE4geXgrzJwpJ/B11+RpBZcdxsYQm5AfZ
h1p672rEMzBg7iQciDcboFF2uBer5Q3SqnRr4CV/dNdfmyiQpn9LCv9ZJIh7nDR8Kh4HRMLzHjEu
TjPtCySGO2f0dzaUaJNlOEbqrvhujOFnLBD5Zu4JXe4zGBAMMLm5DXWwBudyLUvtxxuaWw8QguhB
TiKDELomJNuweZi1/WGM/XMcO2QnHslYOGjQT/2KYmQf3MgT0JEfZHIUYeCEclnMMQV84baVzLuj
VxxtozZ+b9zw2Y36TwuEv1ZIYiVJGuGqeA2a9bRxWorQuvXNAGlCFt8dejH4dPEUpgtoQZ68xPou
y/jHVu2LfA8Dc+P26sYIqTXdMj37tokLmbjXtFmXdfRehRzjZvnh2CUrOWAhIaizWU6KH28BF/0Y
V/a44eh/G6NmAzWEffaPqmmfro/9RkYMl5gm91wsntk9QJfyNCASGnDpheoz0uI7ME0G4ykpiu4r
iQGby/AGCe0v7kw26J4mt0VLkAh+OqaK5QT/grKu663FiHXh1+RhVHW1NcrsQBbjjPvKxmnkLR0R
Q7CR/RtClCiMPl8YxKF4jvrFaJjrQyxSkf4wYwOrGVffgJc42RoHM2NT3fQ4+6OoMOaZjzKpy6If
LsR0Kli4BofBPlkj0Bar+0x9q5hJRl0ICn6xxl7UwdiOpbcgLOiuFfUPe/JqFlnFnyC5ZvTIdBNc
bXS+zwKTPTa4L5dfKR30b5zH16D+4geeOozwXWcfhe5tiyL49p3ikSUHlCJX6OZovuSAirXmZFFY
TTN8YXoZKq9qmjMIzgtbsAZs4+Sdfqo1zF/f09+MNlzqIZnKnZLPpqeaNeshietrnYbsLZAANOED
DcMRt8nB9M2lVF389tbRmd7OklkFKZOBcfK6alUmeAbRBpMHkjPlVcyDpVVnA2xh2bYXe3iOE+Bz
+gcNst/I37CepvZpmnJtOfElNoatrfQbHcr/kFffFQulhhMg7Fl/Dj0Ijo7U9zrftaaSEr4j0Xci
zZ3JoD063qNWply46iLUd0/rf4Xu/snV8jj0EZi5jrOncU+uQrMCs8rg/hGM0Q+Tnw/OONI6BnYi
UhSHzC6Oqk1WQd1PCis0KaEHpVC6yscA18ZKlIM+AqxutZ/MR3DGlgMXgXCQyABfGtEfsD/dOGP4
qqFwQQYi+G0YrqT4zpXUK5akqFzrsnxkWnnO2IbMWgfKVGaoN2vs38tKosEU9W2A7dW61zR5yBTp
G0OCn5LcPIITVHaq9nAfaxdlaE1sTjm4HAa+9aev02cOnKF11GtrCOuclvEH5wuaAChadVsj3TbW
jTugn8iDpUUI87ZWXHMZtZzw4y2DhdqW5sMnu48+kPzgXR+M9SEd4I9FehS8pmj3NSvjY5eA9izH
EhWkFH+xVQ+OuShI5VkEZPVQVSN35NxbpwF8azZtlFHwvJbhII76lNmBDOClhTpC3xo7w7r31fag
G8vBFemKJI3PUbeRXKNFZ5CXi43pClZB8TuzyfK97HRj4fSfsZ4aK6s0Dk7Aqs8fqj/hMG6gBS/i
YTgZUYgDVkVdxar2zBRgbtXayWSxBZvFPkNVQYKNVWPWDiZrQd8bHlomLnXnxkfRZcDLreYNAGrx
5gFrtVP72SRC+4yKZl4ptjxMA5SkmcKXogFftYJoMatszujWnI8lwwXN4JxkAHoSBqAitcC1ljsJ
Iu8GZWSQIUWGnK+CTQrFrU1rsk5k+JUn38wbgX4YvbVB3rizyHFj04niT1rA4sOyhLOveXNX+Yyt
OGOAGa8avkdXldnzFn+V6BV3E0fJON9W0qnw6pZAy8lU5ChOiN7WJEm8vX/EtZBeaqB2Jf5lkmMi
lTES8V5jS2gRxuxVUBKtmGbGVaI8BGi+LrrySe7RcgAR0csrukyN8DeEdsb0UC3qfcQ9COhNNKng
aaYQxWSjlpLooBo5g5N/auh2ZlFTzkdScFZRj+TASomrdScNsmyTL4XErdT8q02c3sgiVKNCaF7E
ZExVdr7UlWoZVSYaR5b7S3vgyYyESYMzKvOhb9ln0jd1FmWQXhmPkmXHIQeAuxGBU3NXsnaW9aZD
OF03noVtNriVxI1ttMg95K6ML0OcY/5hoDnr4qHYmdJZDvSVpNmPM9Vq0JS9pynD2bFRftqoXTA6
o1b0tVOdFQm9WX/wleRWYw7fa6m9Y1nG5ZBqkv3/tMymFZ9Dueqp45NLVRW/vYQv6diutUpEddKz
aQGsed8MkRg0xdXfJJYZO6/gBjFGJWw7/pQwQNkY0WgGpkvt1qVHhcSuRUcQ3Nwy/F+axWGamtw8
pBzzxvaDta1FP8iEf6Fv4z8SJDB26mL40nPgZUpcWTM4jC9sjAAAKp9wSsG+Tiv1nSyZUrW6j4og
6ghijdpdF0N1wKs951tsvBiNozpFtpIi17QIHKKnRDkUmhdIHc6kT+TGVXjZmoiMdZFk1dnT2sPg
oxPuvO69c4lVEhUJhpQxXib+BghvYBQXv7astqaKMgVZYs7osr/VzchbT5wMzt2j3viEAEi2xyUe
Lc3aFnlVXT2DdGTN+1Bd0r5Nr+SWU+XXIQlxSwC7xUdlIta6AHuXQCjjhm239uEW9MWvUXcr1vYV
QfSErCEJnFsmuVGJrC/oSFHUD+iYNWE6s1z3v4hRYgtLegaTmoQMBdBUeALKPdn2z6TP12LIkleu
D3vbbTGgjz0RgNJbhtKB2RLwAgbyWwYRzuRwDHaGQv6T5lYrG6KGF6Xjom86cmmbe0DJcJTjug6y
W5wOP6RWFSoKo7GHJ6HpUDrwRN6CyDHXLMpg9SgMqi1PfMHqn/oElTBGm7tDMmUXotfHi2aRPwz4
HCdEds0GxGklOOT6CBYu3JONsMPR9oEm11rGOixPW8vxXDkqoFnX+G2K4m3UED565mDNwoGtodYi
w6Nmf1M1ZQcWJh1QfvOn23ukIlUoaLVM/yqr5p41bDjVjqLaE/QIHYnNq1Fj+1qN+hnn2au2oRAk
I5rJ1jtPOnlkFZrTzc0OnxyYR4ZUSnNjmXkt2mU04pvSdA4tTHo/RuHMG6/b5EZ3BDUih/69sri9
stMfFrQQeRtesBLd3HZ4q4wdmAcn9uX06F618GP4+A32Glm/i06w1zFbyoqa8ZVJk+7oZb52CpiM
rou0Bf0N3VviLt3m2dclYS4VZR6azythZNqiUDt7W0XqYYx17iYL1ML4eTTKK3wYid/Dim1w7aru
b5Xd6CuPWTuu7aHZYtU9ckpsUstcCWQdRH6EurNQvXYPqX7rxi15fM4ZeNc6qAscLfXTsBHe1IRu
ltwIat/7HbBBzAwr/ajUY5muNMf9VDL/l0XJd6f0YG56az9CODCT7kIAXJkbt9HX1p4ITpAHgHRx
dDgQYVtjY3nG0a8IIS3Ks+d3xcyrxY36qE9JQRb2sZcSZ522l4r11jkhOqYjoVBTY+yBGPyjpKjA
sX2dauJU2axPMIBjiLvBZpegs4ewQxwxHBlSupvGMM4U9ofpV0Pvuoh4fFZiXMy0OGk5+5PCujLb
nBKIcVJ13EKQ7Dcoimd+SuZOk4pPXNEL37gyx2CRwWY6NF9qhKvQ0vJPx5f7oalg8QEjy4ZVZVRP
CmsqimWodMfWtO5M375HFzRqf5XM9SqcOZ3L8mR6FkZFPtwhvxiuvh4JSgnQHTvFR2YJxjTAyp2M
fVSGUZB1+kwzoX0JHCcG7ks7Q2WYD8Ym6eEVoEFVAvvS2cnnYHFqu+0lNrnHts6L0dDK162jbDCR
U16NyBGD9mYanKdIrViYnacfVynpIc2HC/6lFXenk53fMl/e2oYLNeIB+WpIg5qYS4a9JxtdtkKJ
pPTqd9H2SNUEMYxt0/5pii8zjz4EAuqhJXGZUGlj23RTJ4+gemu0o5zr5odTgYuParGMBlb6tQ2l
nvTlsfwUFXk6ib6A57xGV7YyMz+DgsKAAlIcgQiKOxlMm3k/Wu485brJLW8rfJ4LDZSJp3GQWeYp
MOie9GA8VtklbaGdjfa21+JjhCuNjlzwtKWBvjZF8duaW9XU3oKq3nCUPLo3VoVbFacSqzHkw+2W
kICLwmpKqs22zM2lsBGy9cfc1KaV5dLWW3BIwckpo8/Ra2521617M97k9izO+n0pwrNbjt99plxU
1zmpI44Z96KCH7ei7oMOjiQb7pphcWwT3umh+Cyj4RQ6qCQsILmmgxIlDMXMlIi12BKcYbNfWHjv
Hco1A9mkzD7z2MR3R8shze7eNBoYGGCc2OhORdSeGHHuHOT1FXIRrTWPBdTOIOlOosBsp4fphbs1
eQmASJOAjFc7votolY76ISZ4XrfRGmt2ew4NqEics6NR3spJHwNNidkEcdt6jJvLjN2VbVp7AbUX
+dWF5MbvdnDO6IKuo5XcOxerRmBeBaw33C/M0nP70RvhWc2VeQqx2ijl0VeLW5hpZNV136EhTxot
Nrf/b+ykG4wIH/h531Po5ym/U8gbDuLHMWviC97kreG1f6zB5U6tzojQXXgT0Ja1G6zq25SoYI7n
jF+25DR2Q/T6A7fd5kgm7gYP5YYLkmx0/4QtU3GCfdCzp5fNztLrTz+CVUUcKNkDi1hd4Wj6IGP6
qjCU5tJaDKrzFnfqfvo9bG6tMBSWqtwrhUD9iYlFR6+dZr+OzSVmeIda+fC07AyX5dCN79x4Cb4L
nqWjXXNtuMc9Y+pM/vhxyAHiaQ8c0m9tMs2AxrlGBofedY/ACe62zVsfvuij99t3XxC9on80wO8I
y8G1nREuiyDzmwdaOwKTbq/sKy/caUOxDQtxwJ4EjXZttsXddDpzHRLq3Lj9JiU9puurP9N/19jd
vtfyK3PIk2fuhFR0VggYTJOh2Aiy4ZxmNzq8V/L4DaflCyTPpXLzx9BGB4dJH1NRN4CcqZnbxK42
07OYdO1eLyxK2orMZDrCkrQJgUI6fWiJspp+Q7Uxdgw4zzTWL0qlheNFB7fAX5Zgvair1FoENR2P
qM9x320q0a8xVU+gzJXlkknpPEzL3jv1FCU5foXOZO2IijtxnpeeINRyULeeFR710rnqmn33QvTs
tSbOY+svCIsYSNeOk/hPq3UXU+pQ9HFclB0DKg2bYd6zESwVb+kSAzYTBUktiQc0NG9XTqj/BoD2
IUybv2qDrSBwrXqTylffgroksfbUpXKYa9mlUh2ss4QKp7Eds2Z0sazhb8gMbU0yJt1SkH/XIPMQ
HjMjzzSmaUqmIBBbV8QNb1GPEGSQdp9ZVzkz+U92EMUXMFXTRMzFZ1WLcoNl8qroRfJUIBrOayHc
WdnyN+BhCNlTqkE2hUc/vqQ6Ngawp3JfNMWH63VvlaSM72kG1lpGXwa0AzOjvht9Fwm/zI5+rS17
B8G75JSYowJP15jOEcTg0mdj4hE7BWC4yr33buTO7WBCrkmlqvrgVjOgHkl/W9guB24R9Azt81c1
mbQSh7mC6qZLIQ2sEx0fLA2SeG5Hu8hOoUiF+XehPRLCDpfGZM+1i+bu4rT3fdx7Q5c2rFnyb98n
LpvAsrky8oQIiZO7Lecmuwjac/T7Y43xN+oF0FEnwO2Tw1WPE5d8FJuyJ/YdRKk43wKWBYs2OFQD
g8ZeLdWV73ToGg1UvNyMWAY0xTbK0uGQEDXW+hYb6E57dezgD5GgG6bq5wk5BCOIAc3Y5CNIBoPJ
dGkRaOmM+TJVxQOUbrpOv2NJbNWoRO95UIzzgHfuui9w0ZlF4a2xVuEf08e9nvx1TOs7xgU/R0iu
rpMRzClL1ZSJFUsHm5pIxMPMDnGzyYJjL89WeSlbSK7U06xRZkYopoHfZzqyDTIFAY/DkH8hdLiE
OkQmw/sQJUTveKxenkVTTkAPVkFakJiY0kWO5cFR3INpt3ut7m6lT31SdJAdyEO406wxERdutOlw
yM/R5b1VpNAs6gZE+mBS7jS+skiL+hQo6t4uJ1tONGjLOAe+NZTtoRkLRLY2N9ScY68gRSXz2472
PbBmio+Lgf7A5sTzxLKLq2UAXTPxYmp5bIWaB0pQV1BnAvAP2eMkGFr06H2qQvDKyBuQnZ+sHMOV
MwJ+CBwVaLF3NHr6hYa36g45dcIWokIjng08fSxS7ebNk16OKNc7oX5BIp/9GkWzg0Vk7NKhjBa+
V835feQqSO1znpf6WrBQKagr1N747pmFskxoMTqCB0Zds0jJAZwVhf8QfXrL6QmZKdQHJer/RkJz
qLUZswE3g7qo0lgk8sCM1zsAtnyLpRvMB0bYxwFx9jZJ61drwZ7O6EhKm4G/WzE/z1XslVaMRyOT
G+F76FltWo2I4EW4G8GZ9KZi8iLnZnIPg0QcCDRPwlIhqHG8lAH7UvC2S1rX1wiIqGmIpWnSPCdi
7kZbBo5d7dk+GRaGCvAda5v7wgwqEP7tWED+BR5LY9/eXX+8K1qD8EirCRjwtAHUY/nrhuMicEuW
3L2/qVjZFN2UGZPPgdRZ14zwEo5wsj1sK1kZkfIqdAKTeFf9lMJ8C+C6s+Xz4MhD4G1VfR8Y4bAq
PPmlsBtn/f3eYUNYSsi2pgLvB5xsuzBTpeXRnuDab8ekVx9dTvHlax8BebJWAYeh72JtoRQbtaID
8uLyy49+Gje5Afr9LRry3BvS8Rak6c1jwjRO7liduqo6GKKMVj4EMzT6rMJizcMGkiFLqSX3mIgK
yTUAmws4BpKjfW3FztEQzs2nJ1w7bUFiFFQY22DnSPbCAhQ002+/OUeuddDJU2BV5qSrxma96pkx
Kj0WTL0V2rumDf46KJsAT35roMAuIO4+exgaDa/Q0jMCk3BYZc3SPKFGhSRYMHKPsGnRqQE2Ke7I
K0f23TEh28kYz8tGMS9QrucFMox932i/ZtUfU4Poj4GiMFHL5tRDVAss1dkmrkYwlEq9XkT5R1bh
pxGq9yzBPkQrXSoC31W6hWR3apNxp3BgZ0oF/MGs3uBE4zfN5lUjh3d8JFsHr9nyHwsn671dZUZf
hUBingn7y6I79zCRlSgOfKZx1MKoJrDurlMZKPwg/0QaGqu0ztdWwxvI8FvQIzUgQD1hGAlzxwib
K5gW6hXDCZYyRJKc5dk2KNFwu273KwyeMZ+dSZK+OABw7/N/rXMVyXPQOCf6+Pyg+OB2UZXwJ2Ky
ONjb0URBITpETsYOjd3d3GNrvw1MY+lHxbfHRuSg6faX0A2DHjF9EtOeLLIxJNYgJL6hzHpguXaO
gzGCncNfeAexd1ULd10BOCHaF+VkRnAFdmsyDSh2oZiAsM5L++T0Ne+TEhhPWTsFpyEVHAHuZGdz
yeQtQWLeWF9Do8RQzERRZF2wyZvgT5k3ytI1oh1l3N+RV0QjglytzCsxbqxSG+psqq9WYwbehsWw
CAY2cGE+YXlIrxXKc/DzcO0ST7piI4gEPux2jU4EqWh5W2RKweqcPmJh5PXTdM9dKd6QwlI05Yy/
CyetWD8mFMSjvReV96wLNWHAIQ+1iAJCSou7q4gfFLQYjsjP2Hu5+1RGb66RFP7ME85BF4hb8m6P
I8HXHhtBp9Wdvef5h1wPSQUJ/CtTlFySDCv96Gn1zY9p1iRBtgKJCE6v0fXnvl9nD1/HikX6b9LL
PVZFLR1xyFgTH6Z45+ze1k7srPShaeaDrrGLavoNLgTW+z7Y1hF2ke0RPcD+7F01DHWrF0HIWA34
S4o/6gVc9O7lGRIvmjTp5wdr6O6aBjeuhwOx8VveoLmvL5nGIiuIuOLIJs73hMRfGQ1oe0dh0ZwV
fo25yqk2bVW955Zdb9jawjTUA95VsJKGDgiPVXDw0X8T75NsKjujH2BJOZiH1kNxUejNki4QazD9
KFniRwZIAK3T/mbpFRYTAbK29xIWTt6bqvOj9AkDwAtVcxI272YHQL1JIFZGlY24ogQ8PfhM3rzh
7LtsQAqaVdj0p75y5NJhvM0IG4UjTgwGX0p7sPAxpCXhd1Ur95rWp0ezsGaGEir7Wov+Kp6N28dH
ghMo225iBuXVcDDj4Fv1GXepdpOvvDhjk4NmxM+ak3C8ZDkkCYNSJK5mDivTiChfe9pfC873KUQs
ylbuiWbKXlqRcdO673yCGCV5cmF6/Evi1TqPqnHbVu0fobJHJdoFU1FORKrtrCO322MCugcWykqv
cjZ4Qj+TjJDfmDzvRRNkF8IAovmQ4cd0GCuWDRAMZfJm+5CycQbivmPMHjsEBuCKR0g45YuudC8U
cwNQvsodPu5lxalZTj7ycBMWsbOMVYYBbUacHUPBQLsEhjKhOJlL5nr82VUE/LZwodS+UfYjgYU2
EodlPcR/LLRlC4LH4SZ6/dZ/j7hfzQKF4XFXtSuS3X3ih6N+Q8V+UVRzURMzvRDY11eWN/jgbKaU
chC0lcqjr61oE4ET2vmAeWiPQHRkIfQCYg1nkXkLzfyUIsODAHEaspWCIm5eNBgz3I53NggUZIUj
DFSeKF0/qBZ7zTrnCejtngbS6NZygCPkRnfTwtVWt+j5Bv+3y5MpiME1FiSyvyyjOkbwvOfupNTq
kk2iJ4sw+9MbljMbQsY8bH81qijvk7g9kPD6d5xI1qadnlF2kgHeI8/ejlUznFuQXxwy1LmVgT7L
tjBKus6XX3KfS3cVf77SokrmvZHKxxCAUfKAmF4itaGHq6falXK71kKEWIICuFIQcbZjPByCGg1Y
Fiv9hwPAe+aHGvkunuZtSW581WFi7pOoNlYtIq4CoRylAIFEb4MztJ+pgV22oqO5525HxITCjTFu
Gkb5PsPA6DbGnvvUICvMi0HZpYSFE6Eu+r1LWtnCTbXxS5JxYJjD+N6bDGka1diPtRpsmj7IF6Fk
SckOvj1FkfrURzfb+qT+4VDD2L+XBYuTkouwaHXM+C0skbJt3AhWjmUcZEAr24iji1LZLKuDk9Zu
vQD0Lo40RwwgBPnRuQ6IBG8PiSAee6PMzcavsfP/jnk43Hq/iTiDEp9lsj5+eVCqaiQMMzJw1TPn
gLLqfFtuYtI8llXMbK6LM5M1z/8/eJjJF61g5dzoeXSMA/FQWlFgnBqi478vIcg0Z107DMtYYihl
CQFp1DG9ET00cDxSLNi9xmtCJJEcJ6KlDyUozG9eisZ0MYRLuUlIhXg1E4XYi1XvBPE5ebE4qfX6
Jwvy5NzlBCDn+Ntn9Ez1S1FpYkANsUpnel5Im2y/Sqn3xmAZIM5yvd7/+9yevkiUHl9sCEya9VoB
skP4yk6Vnb9UYBhAS5BnoZEc1FHbbrO6+4z8lq6c+Pd1kyTd1q214oqhCjMnohFHqBzKaKX2/z7k
HVwGv7O0eauJ7Bp4G7+UTCZy6yng6iKswflQjXJhyg+w+eFB7yjc0SVgKm28o9+DsFK74OjqaXLQ
Wy/YFVTFCv4OduEhdjMemhoOeDOJH61pXP77TM2SEkoWX+8TR/73NyW3kp2K6xXngNh1liV2//6G
eD5GG69GixZQGEcQHzysirs8gCLgW+hFa6e6RRetq8VvXlFSe3puPB3GQZYVVXMvyVi9lzaY+ZwR
YgnNdSnJg9r41PuF9ZS5npFJwJ4FFqxTSToF4T5KYzcy9Hw6JQFWVXxDHWg++4xIP02b9PTis6l0
4wlcftZSE8xt33lvw/BRCIokTka6/NhaQPsXqyxuQ2RKEIhJm8LfkRd3fSQE0ewRt/i6WjODs0es
d1tXC0nIzgz9LaJP3qEMQI9iNw/D4D4YGc5aOr691MkvfJSsHrcRVcmcyJL40QdpdC16un7ITI94
+pD39R3LUnT69yUYdwu/kvRYZmyvRVdZDyqfBXQxvOwA3XjRBvsB8qpHt945M+zS9gOzrH6yjeD+
75uswKE7WfHFzD5QtjmPUk/ch8cvqQsvvzI9J2TDZ2Oal51/6EhsFXEcXn3JOCqMrHprWySce15E
nG5vDisjhQEeikxZI2yXpOg668a0wmuT8dg1cGSz2CiUR2xV9UkJnee/z1xDL29CgiLj52IYrK8D
+TPPPv+r+0mPZ9UNqO/CE4I0/fzvW1jqQb+1d1KzuAEpTfRksl9y2prqttGcCKGW7vJEeDRO03cl
Y1/YfAZTDQoQWTfJE8qCvWlM8NEgNZJn6XliX0r0qf8+JaC+z9T6aPUF9y01ffahPlx6u939+8yW
Xn9vmCdnZeDdK/eJB008M/ltkVG1biPav6EfS3y39qqAO3cNZVA9k8Y6OXGsIdoU60YV9VPX5Ife
iOL07zOoXPi0rcY59I5VPR2uEIgjnbKyNfGUlsV2L6P9qo2m3v37VOY4wLOYl8FTquZZtjkLTsUr
KRqQ14qg7p51z80/zxjX/vu074dsmftKtE5tq3v2zWgtS8e8qL0JK7QIhqctQDPGoMlXfVwPTyLB
YM/5k7VkpRJrfQzKPuH150PlWncrzIHrK2ly5Qnn61MCeyvF/5g7jybHlXW7/hWF5nkD3gw0IQl6
U95NEF1d3TAJ74Ff/xZQ750+54YUkkITDZrRJEEUDZDI/L69125Q8PDYshnZJXAjgdTs/jxWdGG5
qbXe8v7sTmlD3StMv9782R/C2mrXUUha/3ksT6r8QNGWGuxffwPOC9G3Q/j85yGqvualUBOWUP/1
hv0QhaUIvt/b9/udP0cxkVEX+8Q+Lh9hfkgRTIERTp/HMg8undmV3gBLqy96UrcDeVtu5BRENwtb
fByhhfu+CRz3hl1t5Xf+fz4ENb66q5K75fnCbK3zQIjGuu3V5DZCSqZZOLGO7wcHDYTJXd0uk9tE
M2OFk6XZLRvaFkYvpHSll4ggu29glJVOyyxrvrfcZBR9kiDTzix3Xg2h5Jva1Mq7LMV2HltF/snK
GkibUjzrIwq2ulSSHdVRAwRk4x6cor6VWmf8TCP7Z14F/ZMESLpLkTTvs5FRzqHkMc+dpktBLREC
J9Dx5e5yQytzQtEWKMS5sElO/MqqFiopvX899m/bKYV8D9I63f9tJ/O2y56WxxJKzBzQ0enf9iGY
Mlxiu7LOTXT9t1f/uWsUiXYoBD/gP9/BssXymIxlSA4M6Nc/r1qeiEe3ZULS6zZDALH1f57Wyolk
AieFRWhENjzYZcvl+e8XYfr5gZRItfLsUqZm/Tp7po2qqfCGG/2da2XPy8M1s6BDUGCnWu6aXFLI
38zEfrlLLsgH/Xn9FjV58VIaN31Mm9cCXvdFtGB3l41GVVF3VuOTjjI/KxKjhVMyBSdzvtvUxrHA
Lfggojx/LEzO4fnt5LkyEbPG+19eRK5HsKWtlu6WF2EzZNmM3udSiql51eheVIAJnxNRtndxo36/
dyCs/cEvKCcsL7In/BltqweH5UWVJd6pB1o36AvpS5M9LH9X5rlzcXO6U8trFJhXO2J9VG+5G2WQ
3PKGhfxyl/LmsaMa9xAOWfKYVXK/7LlUy+GEdMtfGdke8b+Ro3b5abHlPZTZ5LGRRPLpddZB79PT
xyavogfdf8gLrGHLBpamk6gQdtZ2eawQhXazhYuWbH71/BrgaFzVRE0U5fwq+sP9Jcr8+3S+tzwk
YPTRzoYgsjwWlVN3StDKoTViJ8tNrRVfWJL903IP0L5yIM3N+N7ie0+pc7Ud8WiUg3MmA5teVdAA
YUpC90eCb6mo6vTdCnUdn2Jo7qU/tc+NG95Gq3N/TBFBx0hR7Ws68KXa1kDlZX6l64pDmAn1pUy1
kPa/Ve+UwLdfmy7dLhvUKiaHNJrEOYkaVr9JZM7NdudHj6BcDlX5ZDhdj5nNkFupte2HWjwvz089
VREtBNqYStdhoKPItTyBgI6aTR3HDxwveAqdABXevEezuQX9hKbaAQVhtIpyqOiBcNXPXpbng5zM
g9CyxU2fAvtcFCi5KMG7P6IZ4DDI+K0CKYtCnU6shrfxxbe147IBkwqosV0VXnXUYFfLgQy2fC+U
8a5QiNRnJ6/A6EjX2qZ1IN5aMjotLRrfTMSTtUT7JsDtXUAfDNfO5vRGI6V/uj7K0GEa35n90hiI
8/roREg86P2Suzxv0Vf+fW0203OQE1Vg62FAelpWzz/MYzlvELp4dqzSEvdjrWbHIpywZGsJSvQZ
CIJq55P1Bz08WelXKSr/LAadQXr567AhxtT+kfbkg6iuhiLG5rtB6w3ldt7AorA5RqH2igle3ypl
kR2SaGweNaX8tew6zKLPsW+dx8Hp3P2ICHsnJi15JWn4uGxQoX5ZNbHa3NVl156EkUlvaJ3iRySf
lg0CQW4Jn5t2eljRQ2+H6furGTEg4cG13xkydK92/eEYRNVwb7OQQVTH51K4qqKJcJ4VK9B3emrI
PURS+cy0+Xvfqa3D1gj77MFW+/BoODLeIqoK30XAYmveBVy5ah3HuQ/yU9XPagQ2nPwx7dPKN3wz
8rOwVNK8A1uwoArNm0IK63p55VTLPRY81OQliUTZqNTzQJQ8mpTIv98evI8P33GZXmv4tLHGw9vE
2/HCv9Oyi07apNhBCbsDqY1PJQOr5Jud+FDDr2WDYsSNWCoQf/R4iq91QWV/+V0UwC+GHJMPJbXw
y+SBcVSMpLzXBSqZ7w82ZreOwwDXRmx6XHX1U2pmAr76/F/s+Ui+QiIiT/nyKBri8BjDd/rbRn/7
7/Iix06N0/I/amxqgPwC1YpeglH82+7ieZ/LRsvev59Z7n/vjsqanJeR27G2tGCzPPM/3fz7+UhF
blWGDfC6+X0vN99/fflDf3uL33/JddoCfIzyveWyzb+/j++XL3tSOWuoY8bx7zohgunP+1j+l5tG
cfy/z1P43+Iz/h8CF/4B3Pj/hLBhAqb4XxM2Lj+SH330D8bG/IJvxoZuQtKwHE0xNQv9omLYfzE2
tH+xanIJCXIB7WvmX4QN4f5LtxDGUd5nUafN//sLsSFU+1/ztv+F+/g/iFCYX/23jDoHrAfjgOWo
KtEnKtYf558ZdcFow2+SqFlCwn9mSmL+JJyk2+vZAGStd7KnsjW7G0vb0/JkJKuVjoF9kxpIGP7c
ZHPCaIR5zZOmgLr017Ny/h98Qeuoq+XcTMeiGwf6HuyOOE5Bfm1nDSyemjdc6BbzaT/1lrtJybiY
SZUxtKytJ4toolakw1soe3mw20lsKC1f//Zb/efX89+yNr3Lo6yp/8d/15z5x/nnF+JQJ1VMFZYJ
JAwiJf75heRCK9G7A42TpXgOhzg6xR3gMrD7PjgwqznG802CPWobjfK+NCpl1XZhu4FR3x/7Jr5N
0vQ3pE0c+rh7zfXvJKxfpcg2Adm6nosfBicPxo4GgiMa7w9DiufYImXAypRHBAbnnIg3p8p+lwQY
EoVGbHM7uvct/fcEbR4aHuj/03QAHjFLIkG24gC7j3X9TTRlcu6LYFVJHbqEzJN1Slu2ij2Mgwmx
3lRcYUO5CigkHOmCrr5LJiFs/DboyAueTdpJ0p6II0j2JowlIP1p7ZF2m6HcbCG6hbtpwqZHzRHT
Xdk+scRB2hZdXNAmk0vMgJno8ly0+6oH+C4N6IGIvcDlOjsnNA6s5hBFGTOoT3zaDaByuz1Vqobu
PIFrKYjhGEMH6mFr4IOFIIGZzkaomoF4x0m74k3W5lB5ISv8jSqCr7Yy2DqP0PIXZ00x3owMbzUG
NiT2rD4MbNoQf/2b5YufEYoea8p/xPKmxOkxjpPA002cFEOCgIAj0RyvsT8esz6l6VPfjU02kD8P
UiJXN60usK4kL7qFsjX123DPghX3JEFkhIbg08uOaDAwRalo/+hjHeAfPhYJhMWhrfYObe2zQhG+
YGCmPkASIh1gk0o9JriOzEcaGD9VTF1ismLP6kqY2j5ZERXWvr5AVFHS0iMxj3SrrM/kpvfFSdH8
YOOAOUCosCpMV/UcDTmT3nS7qCCWrZ4yj54QLjhIE6IcAq9yQhthtO6B4R0Oqs/fywyZQRrXHuxR
3Exl7qpFSUvEQzHuSZy66unokbOA29x6UEsEflOsvtiwDFs/IexQ19caR8LQFvY+02kcFNWDG/j6
waVsRnCAedFsBai/T1S4kRf0cTTIzOQwuwwgJ2jhCc2v2d/dEQxfldV7FNLplvgD9HHbmPqNjFl5
b/clrm78E4UAKOq7kHSLPvaIh+zeZ5gg6p2VgbloE8v2EvcjSE1JgRE1L4kD1sZU1XWV4XSKpps/
mTbgs2nckBN/M1C8e12efCV6nZLSIghbyP27KVIPRCsg0sWqHQEGHp1qn2lMhGRWftkzfp0c9eng
6OVTN4YcZi5TEPesFlgdHLdEC49PI5s40XXNAIlQ93DU3UsZhve4TUGvmNEzPbQTKkFyWCSuW5P4
CiUv7imNbMHRh1EDxw8fQJjgcqIBMXTmHiE7c/ZGPgdpSPYC0YbSZMemGZBi0pAkkZTKMUfi4hkm
zWYEtsGgHLEzXFtdfgobqSdWDRRGDuGdVY0Zw57gpcItVsHW0uONLg5903aI8bY7hD+QV8Xb1vBb
CgJgxycpiOwUBmaEvvDJaWi6YgXp0EbJgvILbgL+nKHUfqZtcdJ85Xefgs8zWwTrUfvYd86WfQVo
/01jr0Sc7v0Av4G86FMtgx8qER7HSut/dkXq7oiyuaeLzsDbZxFaRhUkW1zoqVdSfkMHX/inug38
E0XcjFZddkliHUDLoECsN/961qJcvEH85ayWjd2MTjqSHAX94JTjTyYtjq5DAPsNm9KZcBE6x/P/
UOEYHi1Jqoh6/Z4T5HqoeknLPIrdLWv2dmUbn1U5TFs3IilSPBEHwnUqQFA/Emx2W/4XIAerZ4+F
oWqqtzz052aW8DmNsHZ5j6dTlcHViaLmMvk9Qeua9qTUDPdtWrJImO9qLAS8yQ+V7XIXNvAz2TAC
4HdGIEJeak95nVaXNio+l3tVbIsHQ8tWmoaMtelqYEG48BAL07anrPppdTM1KHMzb8y77Kiysjgu
//tzV6XrcYRFACkKW9iK+cNaF/Q9qAgl9MnLx6rmEFR036QbkK3J8jJ/OWHwQRvIeLEd+HADVNSL
Tp7GxpJtvlISt9rTk0EfFBlcMMPpOqKrz+McWJblFK9+4745lsx/1y3hE/d4UFJQS9kwoyBYkilm
vgW1ZJ1GRPlnJcdmHvZqv9M5UzalXcDLaaX7ZSKaaXBENUB56zDvX9I8DKnVwkSJoVAmdYKMjNOE
0JFRPszsHqPQf051ZZ8dC0OJdBQMBKl+6EbGlZ5e3IMaBb8C6Yuz2UAMaMvndOw0IC84R/24yB9F
Zeqe0RgTAZOE97EOuloyCA9OIqKrm5UtGCjNfmzc2uWqFmkfIX910EgiKQbIoUH5MXy69FtVPW2/
Rjt+JXbgYQhQiyoJEsgwFj9B0/6sBje5z6LRxiHNCi5pRuOo2eQoWBQuVsgQW6LZa/KBUXRvuTpM
xL9adxIdGHTj/EeHVgD85KRuofbTQA4Ir7Z0S/MEZfI3ilM7OwowS+QZSQ+qVt8jwwDXgUpp4zaI
VhFurhHCGFfHuOZmkez07EDffeTn54tSBRqZoTLF0dBrc0YACY7MnLEdIcclhXa5bVJUyqyuAVz6
GAyaORjGKmS0EYk2PaQqJP3gw7EygBrgp7cmvuXrNM9V+qj4HUrMBwpKh034mgRFv9GQj826Fcig
U52qIGpJj0rs5DDFln5M5+SrJGcJKNv+Na3Fe63HiLGRgRbHkL67lDLeFYl6rpkQPoTauix160Js
xXPfZ8VTUAwHtIhKJqprgW6yHHqfvJDfppM8C+qMK6Q9Arm7TNdkJOIkQrAd/sTHgHraisKdTpgE
ZhLf2Ftd8VKA8DojgWYQgaVbGfj5al9ewwzBQZhGTBKiYjoNLi1D4knXvHVN0eKdVcEEAFUzeX1p
kL889YAXE7FT8QvSHr2QtxJdMwNwvwk1vU2+nMmp8SThZLQCsr7iBi0oleRH1aH8P5Cn0JqJskXQ
2l4JmX91OjIbLZNwytIasakQ8tXb16kf9VuVOD+agrSfXOK+7APpJa6lruKmGrwsiDR464LR+H7Q
ODxUcGFPQT8a+9qVDy6XUNI4EcGmCWNDGkAZU4JbOrizQYcjdbRKqLsXh44r+VH+I/KJmKuNOQ+J
/Z06MDnLHeNNWkN39J0wum9onGgmiIdl8hzolXJbbrrEuIAGCA6J8VmoE/prIMBPjYLyPogjF0kz
UCh+uNcipT4d+bpJ5pZToXbVEmwx8Vk2/F6F48DvrIW91q2S6K2wbk/6RFesMxN1U/fOe0D7AhCZ
3z4uN3jyMIxFp75r3IugUHNNeu0R0/lrrAn9LjBTemZTSoYN/pICOuddahvlYxKapKkPSelVRto/
TCN1WkFHlLIDvaL4HKRIOok8rq9WXHwaIeiEhNf6ChjzMG2Racc901ahwQ7WS/s+n2/0MiP3wLUC
AnG5krAMi/cc0P3FF13CVKJIufbFpRck3SkKQhqedvOMPnJdxVH4FvANnUiNBxg8KMFbSMbZBm+k
SQgGz4p22kdAaB6dIRnuSFp/W7ayitTYYUyyvUDRUH8HhIR0RZcjWJL5NSq3MshIw5zvGL7i2RmH
8yzSvihRj6M1TZNL6rV5GF+0+YHl0QotOGb5eavSAPCnOjj//2xvqc4MD543/94G6xX4a1Qzy2Pf
Ty97/vOaCP+yGhZETs0vs/1ROzkO1tqYiRcAa/tUzDfLXUOfYScyq6qNU2NbXZ5Ztgnjqa2+X4Nl
y/nevGo5bbEUDjSt+ZDK5KxGpBRnHNGhCmOWx8j0yq9OhoRmfqJ5NAEo3ZV6NxuipH8KSdeMNZnd
LTeiKRDD6nl4QP9MUc1pntPMjB+jCO7cfK+Tmo5RbVdajQ54N73oU9Q9EXLSPtuqsQ5dHNmhbT9E
AOEwlqJWNh3jfrmnpvlIYJ/f75e7BuP3wcoMdxXM23ZdNz7OYc8Ywc4Df4qZaNJcOFOiTeb4zqcW
HB2K8w/2pITrGBWnikaCxvh64GjIC2GQbEXxWnUxTo1ktlb6Y94a92HIyBMHIOx0DZV3obZb+kef
nQalP6nXAEivtlp/KGZwYcFPuJX2NkykvXdNeI17kIXBqu5asnGtX6NBygQ6m3Jj1xkjru8fG83A
9zGHN1dufXAgLhMBg5PZMjiEmDQc2xAgRMO7VOB4EoQeH7rcxaDfJlhSx5LKporeQ4wW8XbpoRlg
EzSo2Gc8o70dVAMDbHb1dTHuEF3csuipywNIWD4xsSXGTkKbgFDE9W8E2oyYLXnrLcgAs2sYckmU
suvgZDNnWMW9+5g4xOdkeEDwztDw6TFFMkb31YzuahrLI8IFdR1Uk65XHpvsqDT1A1edQ2v2ryhS
vqhIfCKi9+I2cmdxJJ7dma2eA3tuyWPUkZ0rZbITTQUQ3QI3hAjyGOpqyoo9Oo+sALeB355KM82h
BVsE/8xNgljzTxV9HNyugxcp4EjmqY86EeqmKXTYk+TDKSGWzJivKBUtuxbIqwKoyS7RaGphvhIj
gdGDKW/bUpctIbsB45zQyn4hgn7rfNY7IyUimnAksHuKGXq9DoHNVd/1TPmakM1FdyOsFKAXxdEN
qw/VHutdleobTU6/tDj/JaLuyyqqZ7XG4BrlN1Ntf2m22DYV8/bGzZ8xJrwHRXiayBPZjlqLEQvA
S2e1D2bQJXvQP/kqpE9ghfbMTuSENUZ5SB2gVX4G5qkYaBRI3FRo/ld6C61LRl/gLMF5a/aeGM6d
bDGQlZwhTYi4vavKX8z4ybSxz/x7mAIqKyYWyFZp36apfqNxcioDpV3BoD81slE5E7HeB2pkHmhZ
r9AD3ZWZceeKqNl1oKcSjZ6d4gMZoR94m0AHEdHxGTT5x2RF6k4pKRKovtV7kxW8xm5hrU0i3FYR
irn0qTNYahaCVE9z2nHsdqSG5v2ppdpAjCJwrCjCaqzmDdQvO/ydkgkH0Yn4gpbTsJhJ/UP5i2qX
sqJlwMyU3DMPceS7YkUXcuUiAEBYhtXR4soo4YG2D7aYslfiy2GlE9uh+l9BAm1mbO8gmwwbRvZD
ktrkXUJApGpV0EpZi6FK+KiljxSOaKtWEDM3OtY6lOFNA9bt2QpkJsfhTMJ9+gnKz97iNS1q2JlN
bkHWmfalofE7KfhsiA69cJT+VsvqSDpbtwI0CzNjFrVGNVW43EjRdWi/lN7rWwG2NhK7opI/C4XK
+Fhurc6etjLDZU8lIYmTTTfB5ZN3iqI12zB9Z577u8R+A97LfUj8fehoxn3RJl4T03cAdKYwomfi
WPrJc1hOj4ZjO0S+Ms1lOUhTKtDWIwQtz5EtWL6xeqpg352E3twwf2lUAAQJmDh0BHrSV6JXAIzG
z3o++psCUREz99C6QmZS5UBdx/oaOf0sRsF1SSkNIGa418j5PhH1tp5S8hHS7DbWrH5Ge+5U5ah7
c0H2TJqulKpRN5GDyctulTu1ccnYHIrfTtDWXC+Yb5FtwMQdDqwd6C89n0s1CLFKEw3ad4F8wu3d
G2M0cUxIGNdGikshSq1dYdsvMq/Cx568vtz4cE0sln3mhPcygpvT1BxVkUPhUKvXimHk95AayVwV
9YPMpoxJykAI+MYgXGutVBJzXoOyOunpslM2hhJ2ZqGm4TuuJNow8OND/57ij07ULH91u/rcDlw2
nN56URLzsXOpPrYp3otm0lYh5VrSYvtqR4pux3xeonHXNYKyghJB8J1JIRserb1R9QyHqpFIiqvF
7zKG8JBM+jatNOdRgszXVPPJLAQL5Dh/GInq2yQthUy4Ma9NTMBiKTlNcxug5dQebQuIjIZcR0aO
fySrQLemNxGLU5bS33XMcvBcmA9rPMFXSg8fNY+sRIk5ixU/VgRRE1VVYdUh9IujPuHiaVNZqznl
ybja1g3AgrrnGjlJd+/mOl9tzTCaphIYO9D7QbzEdhcce5UcTCH6m2KW0PCh8clAWpTeppe+fiTh
wF6R2pxtVXCGFX2/lVVz+SjVQ4ZZ8mJYrBmgaXhtANd0VPCGNZLph8UMn1AjXDqRdmjn4LO+1AC0
cL1SVEpbzPwpUWM08YuO6lqhPMSW9Vy3uBc4lLcoDzhhFGokBlwKzSgmb1AgDJh2eFWK+mmKDIjA
vb2D5qJQ0IdfFejo6akScnVvG53UxoalcXmb3Po5dxOSRB3ENoqP3Q2Ft9O0e+GWwz5EGYsnXjmM
ZQyuUVYfQk6fmKZ7EKXmQbTYBEbXybdqNDAKU7MLEBcwrIWz3xGViprc1db4iH428KSl3cckd67h
eZJJRJBSW+vbEt0sy4fU3QvLfkrT7Rg3HRIiDeeO8qj0TrBPYqw1cUdMnCK3uVqTCsCv1BoIG1xa
7WlPTIsB00nRi9CbnCE/N1Pw6qbipUGamcdzCCDsRtsmXKKfyleSpT8osok1uRZPQwKEMmot44A7
F0+lsckIFSDnlGmBtD6puK7QlZUn+sCbVI/lEQPfgz305T50zdXebKvqmsw7pnq4ov6hYcNgViNi
yl+Y3bd6Q3p2wkkDF3vdlZGyw0qbr/0MfXSM4DwdjXdTYSHAieeXJsjj1kcy6WrbpKTxXij3id/q
Xqrb4Lyc4rPVTGqJoFOTjog+iZfBTaw3q9S+Ogyyq0BpDkpqhDtrXuXjIbm0Vf1QdopHDZTI3+HU
ZYF7DlPIcAojalGp9zCBnknrAQyCkHvdMSYTZdLaW1X0oH0sugeWc6jcwbofnNYbg7mqQmRI4r6k
EQt9mzE+b8e7yP0QCRc1Xx82fWeQydRFCdZj4C3ptC1t3IJcw+9Ik9ooCjWTDIsdtX63WgkOnT2O
2ecm7KkuIzKkrdIMzZfrkBIFb43yXTi8A8NRLpO0f1hW+JN4s5VUQXtOEDvUeyBbKCmi+NXuWFQW
k7rLW3z4CLoP6EB1kNSQwxq9JmbK+snKIFqT+BkakSdcMW5QEKzsQf8qSKPbkO9Athfi55yjn0EE
u5lvKO9171JqUT+qTgxYg4jqqKR9iCulPRqtBVmxl3DWu/iijzbW2kB/oqRNHXpO3gs1L3Xcn9Iq
fnROda/TgCJ3fS0L8g0iSF04PPdQdbAels/ZwKxKTFTvEBwgChnc39SO0y2aUSY/ay61yHSzXB6N
7KNyK0wE9Kc3sInj2xj4u6LjWqGwQt0YEwsPe8Bk2DcGNUuJMJBYNbAPqzZTbmNK0Wfio5SD/kqL
kW6SmKfLCzgZFk661eqGboMlfk8BIRc1JUJJDWgzOYzRqqYomJh03QswaHSFb3JZa5kauXCkuIDV
cJAYwBpO04rsVhFf8M1kp6JDhs6czMs0grlKQv6iL8uqxgvZi796J2/uleBU9IBG6lrlV4/mXyhK
wcCV59LwQ6+M5k/2ObgvFV65FQ2lioHDG6qKSa5UYUBp7WcI0mpT6ATYo8n1mnk9Fc4NgjzTrnBy
S8/JySMDXq1IoqgHSYCwDwWxhQm9DqkdZo37g3IF2csJJXxDeahjg+M1waYaUYlE+VgRHMNQ0Nvl
TpYjrYexmU5VIi9xR3JIOmMtZNSGW0KbziRKZmurCOUGbeM2VHACRxoC1l6O2O0qnAgD9Rtm8LVG
cBZZho5OFFWcAX2ag9KNuKTYFn34antIc1xveRIeM0Zz4TftsSpAI+hOmm6UicHDxmwdiZaDH98W
15xuE2Z26lWZy19KronTXZbj19aQvdMQZlZCrBNK3gf0br8V3PKRCbWUGaAYncwTulLuCFx5bij5
rFwlOGiu/an1/lNhl44XxP1zPnGuOliwNv5gPERBr17UNC3XsXbQ86DziGMC25tgkRsB2EDNuE9I
K91XRtDg6LM/g9F9TmLAm6YJEgY+SqQ3uwxg4Kgwr52JfoZ8GiWW89qvIVRO8VsMBAsXEmlHqRNQ
gCqiZqWmLijLyPyR+tWvNDKvomg+azPX77Tc0llXlwrRsgONWKqoXdfCO7EwO0dPWKUczNedta4s
d9+bL7qiJ9eopyCql79dlPTE+2ibsEt3xAdwaWaogOo3HdS+vLeVc1km075wymiLvvGpLBvOBhnA
sw++oIyVaEAR57r6z6LC485Krjion30c/yia6XMCcr52pzIiUzp+Z1FJkjImjsKyWnLxKr4gXeRc
TZlhwThgute8ssb+1EvVo7ENxFozh/UIK3tX5d0PxAIUNBF4GqUVXSlbw0NW9IOmqtGmMfj9fHMs
kYZS0K1Y0cx+oUsWwfU0FfKtB6Vzj8tNxzXMtzBnq8G4N6byCLy62U7xC5d8QbIpy8E4VR/7jPJ0
RsfThjK/63MF73ob3IpQeSMDgWZ8JXdA5j5bH/RifBkDRR6jpPlw9OBU9o6C12JnUKrb1kXwHndy
a4vCRwPHB6Dt+jMb60ucjuJQTZg6CRXZira+D7Ix2Yb4EEFgpHt3aEg6J5T4ENG+mzAVCnzYuTps
WrAX8L45ROLApbLgBm9jOOg7pS7E3g72boqoiit2tIOrGe2IOHx0dXvr+Cqp6Y7yRZlgb1DyWQFB
J1V14Gqs0Ba2wZIpzfwzNWLDsEsgdcO5LSgfmOp0UVR8jEJYZ6cmiSoxdralsnh0nL074fDPAiA8
on+VtKPggUH+S40PXfUx8MbZs6S/Y9B32IVNahz8ynrXyZk79l23tfQ68pxiLn0b4Vs1PAvKOljf
4/AOplO+chOyNVn+sUJMrVWv9w8IdIkiy/xprRyIqX4Akvs7o+nWsib3+qD/quzZXBVLLygmdsDy
JMtpn0vb6Hd5xbovjcgJaTXQ0hZzDZuRok8hKipWPG4cVhg16/ctqS8IQnOXfiNHlu/np6DTuS6Y
XMZFirtE86ntqkQgYtHFS/TTMieF3DA3XE96vwlCwcpA+1W5JSTDEifAaJn7FO3wHHAUbYa6/EC7
C3oNttjG4TNPyNJLNxGQOVHLEMrIZK3aUljUVi2pkjFkXCpHLoUVlyFFOjgp4wE/o5FtKle9THHK
wr+bpIe0jSmRb5NHiL9L86fsRw/RNLr1fV696bMOhYupRUGBiazTeYpo4X/GhERPGVTzEiMstdJE
HkqlkSf0i/ZaBa3K8oZvs6tUULo2opIAdD+piCTIOjfQasWqWOs9vlszi9E2clGZ80heIlamB/qk
Iz64mU1CR/Kcqb87rhUesd9vCXimMeyew46ZLljlqrKGhxKFIOm0mRcFWFPgrewqc3pDHECsX6jG
x4bmgjUgm3BM7aSo7U+rN6tNoH32RtBDcYGM6UQGoOV24srY12R1goxPavXEYPJh+ubzVOBuRyVy
8geW7sRityvGDa5sGGiOXBKfwbvBpflAS0vhs2eRYWG0pjy1iRE4rEvTkVtUKfAYAgVxBPrq1KJ6
6LJQL0JwV+5gO+eU4sswIEpSZOGvNRe4ga0kG6wHTPO7ZDN2CSYVBQ6v4cPLxYF6mDCRQ/d50LIg
Odd58+4OmJL01LWOZEfTXQ4qb9C00EtSqJ0EX7Qk+O07tSb6V0I2p8ZF9ihe57e8ZjwE0OsUiAaS
cGebcY4XvgC+ZgQw86memGDPzYhWZ818Y21nLZZgXC4UYUiFUNC7U+S9S6Cbn2Pm6ywtQI4rfbvX
JXP+eNTttWZ0T7UtZ8KNqHayEZQoHdbUZZ9dtEAgxYzjR1S5jYefwSP9neTDKnqRdZzurCL5jFJg
7R2akGEc6a630YW18H2AVNrjosfSU6ddoLQzGn5LEn226UxV0FeRF/BSZwNlRoe4vmQpUjCTh9i+
ARSLLrme9thDnnXXy9O0QuJCGVOnEYccKNWPcT48K87Ah++Y/JFkPjKpEFu9czqqTUxVRxeLmYh/
x8J9EII4e72Q2zRs3LVv6x0u2GmbJmXk+cKdGOOb3MOjitRMn/VOM7Gbwiu5SghMUyh2QZF9pKzC
VorL+niyyp7xE8C7gvZ5izvRIctlH3TKhfSz1zYrMe+4/g4jSe3VzS+87gVHSr2yBpqfrniwpMPx
S2NyYBEH9A6uv9Syk9mraPk1aTCZsDxX6HjZYmKd7Y7KdqI6tzyyPrsE9w+XOAfrtO0zt6m1+4R1
I/2KoPYMR5xAM4l9hY0QUjHQGyxuaPSe9CExoDgS3yEswvxs9tK7lWBiE28J3IuTKTlZsXowh6kg
Nq6g2KqCietbmgETkwPsiNtIJCE5I+15LFB2sza+oqzBUQ9pJ4htls5IcUbJjCjHzjaDCyCV9RZN
dxmfjNh+0PEne4oSP8YFQ2IdlHPweL1VTWIAONM+7KjoV/5/MHceS25sWZb9lbaae5prYdZVA7iC
DAChgxO3kK619q+v5azqznh8rx+7rCY1SBozmSQQwPV7zz1n77UxtG2qsID0QpRiJiKsq3Ck+I8m
pAlXHjtGNdxWD/yPy0GF1yf35jY1TF+uaPdrRs4XZ5m6bxX4s5XyhaC9XZuArBEz+WsEeVhShjq0
T0jE7bWaK4Rqeamp5idaLLD9Ruk8wBny5lShkdzXiVeo+PVzRnRaHn5MizF4S2puRwI+N/VUxkgl
wiegWz9SLhqkpWfgWQQGyUTq5jifHSOmBSF06lcxFwQNzqpO9hTR46I0H0DI5cC4JNaGon3gSPam
mC4SA0ViYeNtnl4bs1WOCCFdVQdVoOQSarglxU+kWOkNT9kHMZr7ZIGpLeFWs4tKowxdKcaNIQWk
jdgqs17KMD09BJivxoSe6JRrXqFopOiMAn05QfpU6IjSQUyw/ZkkEU4qXlCmsjpcz74rPTMGSSTj
KOevsheaChTOSgFZvHTVoRdvkT+h+wOWbTTtvho4ZRpSKVfNFbY/YF1SFEo8apVfj2vMA3yhPG44
CVB7bSLs16i5OBqbkt5CXuv6XhOECybrue/IjyBwqJsD/TKo4taYxNTpa/qaiSg4lPuVM43zZCsN
fNaanNKB7pHISysaYkL6D+12bJvrCCkS3T3TPu4OyBhQFrKPb7jpZQmta2VIHstRPBWmKwnkPYBs
NYE2qvEVXMJ2DY3yWgj3tjZH1V0Ak5x5mb8EDKNmfEIbcZCfg7C8ndAOKUGKz0w27vslzSnhf7SY
wtmiLTooPU5h8tFVEN04KPxMLXi2dUMlWjN8TSaRvVl+wN4KqU/UA/od7U6YYo/8vnS/DIAoUxXN
fC1T/au9cEp0i6D3ZUidclkJ7QSWl20KSb8XnToiAQCB2fMy7bIp+arr5VG3CmyEKAmqnESFOORm
pBdJRs4HJNs4gQdYJncR0eQuaFdhl+O1bnOEru1AckExULGG2a2An5AsrqD1lU6PnShSX0LFpPgk
OTVP35RUWhwKw4uiUBf3RoYlT4QcS3irLYnaQcApM/a16RTtqzbLL2r/rJcJi3s1+yvMrLm/K5jA
8vy2JtvcDmXmBAKAUto19clafhAWJDj5IJK9gWpOove1DSbjg7ywKxFXtkRSkVcq2d2gVGQwR9zM
4eqBvqeLA7W5MUj/aCRRcbo5vfQRhHPm/Yyrh4L2hwXtnrovHYCfJZ2BxnAosUArhacYFeqCTHpU
hKNRxaMf6zRI4M19SZSeVi0nu3bSfLDtm7kDlKNVdB4a6R0y/LCNuROsQ2izjVzWX7I1uMTZ0iC+
QqW6K0Yr3coTzWqRXlw+ZqZLZUNqnGrteJRHgl1dPWIBN6KfWHl7F9UCSpBJqbmg8pWHchnsc7GH
pzjUHIJ7kz4662NgiIKGpIdVwUDz0mY5soaAhgqRcLZA51E0h49GRcrCB4OCG5hVFvvlMkHxqO2x
o9UYpTe5vFSOzB5dlsuPyeB8atS7jpMrQ07hFBplhoGI3BEKmbiDXKQ3pGrQ5tzIaJ9QslBLaUXs
t3DtOLtTr2conFH44K8FZUZuw49+pBsy8xM6MnpV0t6BxPSF6YV5Ad60bq/NoEGeRW6cTfKxTwks
VPpyPydoBcyiJvg6kTRg5oS/MMIcB6aS6XAracWDrMMFbs1xb3RHZUDRgvsr25tKB5I/zm6IkbtL
5MaLJAq6cLRKT40YWLy3C6kHBpf4TZmP45Zr6VHKEuZ/cLmDzlmYjEPwZm8XDWUbwJgUJ/hnYujP
Guwd2INU14b8oy6I/MXv6WkTxrgqik7zQlqH7EKb4krO8bNp9wK46Y0RwTGbrWo3W8RSWJOWHyyN
85EO7rEVRGFvVfC5uQg5QmeBpCelgCAQyIi6aQDhFoprjPTTF6pF28nopfIAgWuUwfWMa24zNLiU
AfWiHhFuSaTPbuwW+MtWX6GUnfdlGa8CQ22lidnI/+4S+D8RYoc9Ooov5A+KzaxO9wxkOv48UW8u
6Vjc6oVw7Ekk8MHhPdUmAx6yQjp76rmDxM0MxXnsXOZsNlOUxW1X/qFegQ3TOC5bQXM7NPIMYPiP
hXgpaIJ93XF4gmLEjk0BVjQlYmf5x5wiA59VMnTSCXEZkPG7qGovwlLfyRKsfUlR31tmDXLexg45
zgcJtHgOwTlXYmb7Zs9RYPU/+plLJowu7uWIwzpSUYL23lDUx9kaMpfBnKvJQGWxBpJ7kCEFrJyF
qzcloFzbEqMGQax3ZcMpaJKNhLX4ukTLMZRwocoToT25iG+BMcoOkNdbQNtTX2+JcwXiYKL1oAfx
SZ048aKJRyg2jU0SYp6f2W2G2bpPpUZyUwF8g4JXLTPBPvYOlQ9KQ5oqKmw5Y0I2JVSSuAW6Bgur
EQkAt2rodYolO3pBvo6uVDu9QgUF0R2Q/WBatEunkdlKmmxqizjPqh/vk/5ZKcmmSyWt80Ol/CRB
unWx+e+g0W2XFF+gCsu/aTqXsXLutGCvsplWEl8VQYS9ozyovamhwYu3iQq+q0m4z/bhhWHGwFZC
gW90C7JarT3kSQZ9yMQwG653SynC+sh4LAwbD1XxWzsAzcUBsREDDuR0lCc/nzCq1c3bLI9PCDj7
w9rvjRljB4HW77uhe5+Rwm2aoCcnKdHZLtZglHqWnxV98DM5HN205I6Dt3fkzUiNt+4108+poEAG
Ov5uOOSifByIkzGXkWyZXKlsSSgW6kVGAXIz+UKkfTSadaUnes2ShEmcJmHjTzxT7hkl4f1Anyw4
/3VX1X/DNPWH7OK/cmf9D3RVaZL4zamz5iL/Ibf47hW/zv/avDZd9Jl95vN3f9XPv/of/ipgg/8w
TNPSDW6Smm5Stv4fg9X6R4zilVVtjE7AUGX5/3qssFGRLWxYpokFS8QOhS2rLfsu+td/4Y9MCiz+
TNMUlTTj/4rZavVSlaSnALf7+Nd/0TRT10wLz4Compi/LOkXr1W/dEbGLJW0ED+/CXbFtjzimDh9
+2D+wsJEgfJXL4OzC1mgosmWvjqcvgUl60WhDJ0ssRXMnDWv2HBmBCMW+GCPgVYUnPHFDOxIa8VK
rCHnNZ4Qf5CdiaAnjBTX4QUwXhVvNKc9yG8a4V0vLYdRtVHZhE59bdPKNr8Y4dUGJTkhpRu6d90H
vKuH+B4IMr0I82zkPplgILcCzpY79OPDmYJVJLTpuLyGuad85ccGO7RbvVRPa0eWQVNN3Mz6m+i1
vooX4tj5PRBj4wfZklh41bv4inJnVeWWHqxFhSE+Dk+eVPj97bb76nU7e8x+ME3JJXziztqmR49B
iURVO/vx028+6r/8Qk3VUHSNr/NnMPb3T1rQkyJd6Po6k9f7wg15xns6iOQXw8b0K58cDk92oH8L
m/AJTtFvXp3Y7T8vp2+vjmnw+6uTjryMI7W1QwA8d0abiomrjTM7eBo2NEg9ZJbR7170dz/yL4tL
A2UJxq+THRDtxYdY2gTODm/M1GkLqNjuNtp1yTf5cd5Np4jcQPVUl/9hOmXbCj/Lv1jhOk/qLz84
j7CERU/iaVVVmaTy7z/4LLdToLai7AQ/Vrl+tlG/uDgVd7o/3eN1+REexCsYnyvxMp/dBy7lx4z0
k5225/4gftSCRynSkR9wZVAte41vvUin1MPedUpcySXV8aV4Uy/KVfCNvfIQOqGHduTD/KFc8jvr
TEpAtJnOI91PD0kd8Ta/+V5/9+Otf/7t+VWVLi6n9ceLH+c9V61BdrMn1Blb6xN99RuRcb95QdFc
P7E/7kx//ETXLeXbS5ohYbfEp1PFv6uv+Y12P3wMgORVW7WICHCIt0AZa5AExPZwCu9kgjg2VniB
NxoOt9VlPqWv2ktTb4Lb6EgtD1e5Gz24oZJi1xgxgn02HiaJwS4Ma7yJBzFwCjQlg1tankUMcsyU
DSS9japtvnbvoJ/WGCyURDxC93RdxgHvnZM80BYE+Gzk3nSfvxnPUUcoBX0xTzUPCYKS2SUljssK
Eglq6WoCu4yw3h8tp3mfiWA0P6Tu3lKOOZ3HncHdcUE5dqvmkt8ZD4NX6Ueh8DRiyVTMfc5QebQy
yMbivZi36FHANg6KbZw7Y6smO7jXa0kXb+wMdpByysXj3PjLXfmav020A0NccU4X7Y1L+wXOb7zO
b6QfAbpp7foAwzSfHAanb/M+o4vTbKKAyze+KhpRdgMX8jYg0ZXBJ5Xjpr5RUFCMm+LcWTt9DYNy
4gXyzc7ssbH5ZzKxQBdNxAIGO7b7/DV8s7iGQ5ujr/FUXdYCh/So/DQr187czuIpS4Vtad2Ad1fk
j5WtLZEWJIeb0bwrlb2MYrVjgkJTABNS/d4sl1l3smd1cAjtDWY7bG9Be0shLk/GBPKh5epH6MlG
f0J+Z7z2bwqfWu1LF+m5fKPnwxliAmXPtoLqgtGQCvQgbtcgzV+Qm9/1GThtUIyYUzYxDSriYyMf
9wqmfP59ma6gcRu1J6BJSniTKmj175p6W4QXmlBAIdaQxx4/nJ9IH3XqVBTwJVlaqIN93JUEzzNy
iTYrWjTws9c64PoD4IToev3dEn1aGJLPrC4zNhGTKLAkkGw+yboH5k1bUHNGhpJMMpZtKcB33LfT
vpiPvXnsUWgRLaZ9BP7Q3Fvtidljkp2r8lkZUDfb/Ut8jRnWJjZ9e9IZlwsFJwecMLqV4pmJN+ce
Dh9D8pcGoRizTlYBwjJm4/G5Sc7pdG8RU9U78gNN7K450fXBBTf/sN6s2m3hbaHRhrj0InWECnHE
UHwja9Y1HKk+l4gx5OqPh8wm7ZS0zxC/0z7EUuj3oU3IKOx9IbIl4sQjJ0RWJfkGGhLDLsNDmHpi
bkPsyH6+I/qknLZ04yEpRo0/ygcSdRqikXpfrOwy2dFmNYlJ59o7PPCOFIw/yIwIm1lc1NCkBQyL
o6D3o3kY7YgCRqBeSRvxa76B4Y2IjGxQRXCtTxFCKww5PiLFh4EKsKsheSQhGEnbIG5T6GlYG25i
FBZp6uY8YUjZPgg+Q1IOdXYc3DD1+fmXDhmYZ5bwNc8VXkOiezIQvP3GDF+pSzDRGrlDttEANPTn
3oNb0V+MZzoItK9Q3JRoYYyG2Bjc0Pu+3yf9uyxdivqxVey82S3LljFO8hUeg7sCV/bMXNNtmoM0
Ixt1sXMQ0dszczsQ8KLpe6QMO3QirPrxdU15ygDdwo8FIweakRW+0eq3JtlZ1h2wW5jGyy3PevRI
EOmoPB4JoA9mD0vPbOwMrJ3tNiuZv7hG+dqT6HwmQvqYXtAt5bJTYYHVD03/mrCu0fJjMt9lO3kf
bgkFQJukYuB5pYHdLDvs6KuHktu7cczGT5G2/WTLs58Xb914KUSv6XDksw5cU9xaFU3yfZjvdKaN
6UWXbwidm/aVdKolJ+IuVftyeoOXgW42orX7pDxJiJxaj7Z5+Zg+zeIG7v3Ao8UwZ0P/L522leiI
047TYgLc75qTT0cgA4wNIlH1BPOuIM4hwRGCivQJG654JkNFJVZKBBp6kDVHBgUm4BP1dM5jgwWG
hwdXNaXpGpHo8B0x+03SrdU/BMfkPLW3fE8Qhwkfyrb5ZfmiBBgW4JL0tZX3VDykDO2iM0C8+AeS
Q5VOyUZ5CtnASyRlnjiA0t2YdxYAvMGmT1I8kPzyEr4ORB5umDcvFFsJjsQnvjxKscQZVD7SDJc6
Q5uNRqFbMJr3KsHhzeKFZSgrGu6wRlL5SMSLc3KWjlASzvHTcoflIYPPyjz5PbxhRD2fdKYst0aA
Q2IzfpLgnr0zvs7V9aVM+vFQRU7plgG0xeSMTiBHyaV4tSjNd9ZbisahsFdysQSP1mUVYIvrV8Eh
3Uny0JhabPDNIr2CTckaqm4Rs60j9Evjqh5mJ5FINxJxNzT7CAqSr0ALq8/qMyHa6IquNGYMw/QW
/a5mp/ygSGWrtZSQEDE61mR3DAE6uh79s7jcxI0z6kfLcg3GfqZPrnDzgw+1yhGC20yB8HFIAdZU
e4pskbwT4KSWlz+ZT8UXE1fOQZYv14V2IxzGp8ajDk1WsbLNs7wuBMo1UhxAbTMPBA0aEGEHDM8x
TUbzTrKSEehJ43jfTQRYNTZCZz2G/L5RW3uRvOJdIpaBM0femsqutO4Ldrq9+aySdZzR7QI0vGkM
1xwcEQXaZ4nCWHSMR1j2kUzCt1/JB+ozw6nejXv+39HncimJ0LUNDo3SW1D534z39RPkhRE/SU2G
DK0wN/kB6S77xNEZb8Ji4xzmfUT8bM1MZZM9o7QfRTt/HJOdfFM9l9JekdlgnWWVCbtbGEAKn63l
TaBXx2tqell4p/Vb0fSEkJjhW1Oy0TT3si25fMimgGrYXQA1CLZ8ThgePVp838+5tiuVTc3WzcDX
oB0Dpjd1KxtzZjc72WvkqsNlek/owI4lw5ONWV8Xvxb2dJmKO2KnGZ/xtGeUeK9z+CWJl0LaGJjP
xm2VncpwT98SfLEhHNvpoC8e3pugvRMpN9EZJZex2iuJU817hv200eNyV8YerhdjdJF+5DOU4w0r
TfxS3turvu9eUMFJ074pPZhaNWOWykavIT6XZ+Fa3pdsPotTn1l+8dHaDw/aPdD0eUfJ99T55jOj
dw1BybnhUc0ZDfndtA2XozXsauXVCPdIb5b4UJ3mp5IudmwH7yUb4DG6WnvY/eE5e6bdlr4SO8QD
dx8c5oN5o+67k9BspEcogHZyi+/zgYtfdaO81ocut+UThzw/XJJexP5mITYV/oHhaVQ50NwQnjL1
3CQndkjjpXyVb8LngnddMTi5j9rNvK2ETfAaPJCpp71Q+B3aAxwHMl+VO2RIy+8ul/Kf73l/vBGs
l89vNwIpkRbYsFxCGOG8BicE3HfpQb9IT4VXnYkacNk4WAf1DvHepXQCV/eDG9MLbopP7YLX7O13
d5S/uqHIsqgqpmpJkvrLpSjN+qBoVeotRGu74Sn8VHc0tjnv7fLw9y+lrP/Uny5DsqbS9MEdryl0
pr7/6GSf63mXccW1nur0HReXZF0RvOjaE4ubLRMF0lg4Sm73D/1L2OIf2gAQRokryhsVuy7ghP4s
dA6TiV44NFd6qsoj8ApruC9puIS/ub7J6/v5u/f7y3V46JRSaEX6PQB8SgoLw1EfJATneGNkzyKQ
8BX6/I/i1nyCQkDyAl0ZuLBQ13/zRqQ/NyRYM98+uF++o1KYm0me+I54I9E9cWfLVvJTP712h2Cb
MaLxwsRrf/N1SX8E9qxdtT++6i931yytp3wEDebQ3OJWFEen4DFlAGm4JMDHF/VN4BnF2pa6ymv+
gkX2v7lcfnlSZhSWQS3ThslfgRlQ7+qv1UV5G+5V1zwy7dcCO3rTTlwhhi/A61Qd3auJKdxja8nf
VJQehIvY2jMnxRuV9ZO0+/s3qP7lo6xZJngp2C70TH5Zz2JfMdfkUS4uxAbBK9wYb8ndck9u+jOq
T48CVHQ7T7lH+u0HfnsKH9Qz+HY3OEtus50dY4eBy5Wu4QVFpfKl0+Sh4t1HrrAlp/tJwH2Na43z
WDzUv/l2rb9cUwZtHoOmqSn//PNv+5BqYGTVkEgxyXJlsN4rscdVI3v2OfityCkfBfExJUSLtI7g
3N33Xzyw5qmmBCrd+BU2APNirtq1dp/ktmD5/HXyVaNVSO0vuluZSC49vFUI7mduQdxtLX+CIeLW
p+ydVl5XMbGyVdWVuSFzDDFdtzYTXUiyciI3uDdSGO3rAqu2XInSU/lMp3J6WJoN9Tvhyf0Finvw
jsY1721lnfY5wT1bgjiQPoZv64wdJLqpDtEt6mNETKFghz1+V69/IuqX+CuJjsQVgfbfrwrlL1eF
qZBuQUtcMn7tEmcLYcPp+tj0e3KtM4x8IEtpEHvUHAQxAZGO7vFSTtUJMRmpNRliCpLn0OykPuCR
qVtrzOItj1Gr2Pkpf6AERcAVh/6U7MxmxxBUJGiCIVWMkt+pHv7+/Usrh+tPux4Ne9mgyU3Tfv3z
bwsDf4rcW+iDHPOk78dT9EIq9Xij3hOUcRaP8iE+J9vG7fazE9/R2PjNq//lsvznq6u/PFMtwtgo
HXimpndpOnSXgV4VzXD6BV/Y2UYyZ0qXcopJ4H+ehOtM5p/tT1B336c4v/zXf/v/GA49xWlcfX7E
r//7D9Oef/vjf/0fgtQzOSn+30i9m/j9tXkN+9fvUx9p/Tv/OfUxmfow2NHYJiwRJ6j+z6mPafyD
ybesijrTEFOz1segKBkjMdrR/iHCjAAQJBPvanJw/XPqI/7DEA1Qe5wuKoQo9b/E2FsnS39Yqhqj
KEvEFWTxBmTdYLz0fakaDBkxG9atJ1a6r1aNM1jIPgm7q2nA9PF8CPK3MERAQ5jQkNYX/CfH0VyF
pqaJ5XR8iY1iB/trT4TNAbTLzQyKj+0kvw/IG/720V7+4wH6TsD79bHivVqipkqqrgIqhEf4x/eK
A6HSIGc03si1F/44Pjie94JhTEiOrwbR4tIZwvbvX/Tn5Ov7w6yt350kq7KuipbFjv7HV03JTJ7H
WGtwafauIJVORkxHqRxD8tuyVN+3IGzk9kcn0bRI93J/SjPlzqQbQeQyiI1OJHtOYvD1mw9jHUL+
8s3xvlhQoi4bK7nxl/c1NK3WzD3vS5cCFGghPSfhBqHy2GKVgGUOhWEnaCptU/U3Y7yfi+LXj0Q2
2ZcZVmr8+ktZo1VlkxTm3HgtXZyqwisH5U0f4jOif9wmAXafoM+5q1J6lwz46qCrcaAkvrYmhllj
9GnOk+YCjed+017NuT4n43grTchfxeWl/FzA4A861gUu6EoYX/KWaTr77b0ClQ/1EsZtYHO6iN00
dgtROug0YkUcd2Lek/RD788iHQBqBvGNeh+4QVBhpjYezFmjjQhkjRljoddnVV0OCqhf0gURqNRO
S34Gf/22MkER1Ie26fGLl9qH1qJ6iVbhmjluay7/i1HyL4jjcdZXolZ/y5t7VDuiEuRgp3UzoR36
DHFHZu5VcV5ahD+ZA8T0KsL23/34zRrV/7QYdF2XRYvRMY8wS+KXEyeByCNlVph5g34LRSCLHCm8
bYaDFrpS7OM1pzuTEjLB5h/TkN60D2jO5kc9ZcrhKt1epY3KrZHS4QFh3JLe6+TRYO56bSDiPNGC
oLmLVlNAMCkRQraV0MAgKVmhN2eL9uU2y6/5tKNTDuuMtmlM+wobJZdf9E+uXHlT/hyoeCVolo0u
xYg+n6WYwGRbIO1Lju9SdFMYt6D+5u8Qtro1rWV9xWb0iNBocY4Uu4rmd4MFcqcau8DaW503F0dQ
XrOIfMLnDi+Qm4DaO4RD6IDyj8pLb+448oFdC+KVbI8q2vXluUC7LfrW5AZUku3aGkFGQ3pUTVSm
sZHN+4oIVsWXm71Y0ceasaS5tUXiM5JRJ5ntFuwV68yItxM/TxUCIzwkI7b5W8nwg/g6jcwFbGYM
dXxm0cXVjYwV2rptlud8epyiuzDeLXxKSAljujNdHDgLhBMaA0JFJS4iT4330nhFLpQON3NzoCBX
1A1u0fYjoidm/G4rkf50CqzLx+IKq4t4nS1x/fNvBcsURiTqZBgNkD6m1pMx3uElocNDJ4XxPM01
UtZ4mNaE35OWZ6Q6yHYMop9czNsIOOMip/5QC0z12XcYMNWqsum7Bx0UlTDdFcLggN7z0Oab647Y
DrY0PkGhtTP9s6ZpgyKBVugFfB4WKxqwJaO1VtmWE9TNgDYiGn2F9TplnyLxrnNHgGT2adDmAJtB
4yt1oOlYEbIv2hUDKX/pCnLxEI8ORJk096RiY/MS1a1Q0A8Kr0n3tpSIDW/k4jrld4JxsdAzm1s5
O6WpV4UuYizKS5PBMV27PjtH+YQF1CGHQ6VvWM40eAvZGxUau9ZFsW6G4MKMv8R0k12X+kHs7tT5
SU3PTUB0qEy7XntS4vcOCMNkJc5IqoBWLPvyp6MaL6aGbKv1teZ5yvtNhbbu73cH5deCkC167RcY
ImNpVCTaL2d8bEYJdCckvUCzX6e8bVyjkg03LhSAQIWmHYKqzvawcFl/uXgW2fbQW7CIxTx2pXk+
4jS4it10snrrzUDgSqNy/Ao0ucduTBJ2G7xnQ3DUZCBiSoNrUTfeR4RdZNosid9F5PyaylZF80iO
ycysp5DeBEy0gM+i30FyuTv+ci5SUylrb4T6CIHBTy3N97WcsDWrGGhjz+xwDFktCdi9QLO5ARTo
tCoN67D/wFPcbuJBnPleEQaQ5OdNBm1sU6/2Az5hZ8H4bFdM1jsitsuamzoRq2I7Hq3AeJvGjIZh
vqyshK6nMQyCBdR2FBoXAWDAhiJpjQIAgovZx1KIiopLCdKNhXmD5rr8UoSq4YO26ty0uKn1Av2a
LOR2RrfYyPJtnZCaULdH/SZbYyWLAWNJFgpbRJtb0QjvlzbCyKXV7lAt5KwpCf5H9VhNPFEpSdjI
jQHHiiV7thiY4SbM82M0znwfeXMDhpT0keFezFNAsiQtVCn5UhGMmgKEqtsVpPYWNciIEi7crq1J
SmoO5TIIwCRYmvieAxgVlnDTqLR3o+qtlBG9ECeKoDOrrI0lpdGdWIxXWRDlPYgv1W4giR46Qsyx
Skna/RxzRQ17oTgY8htMde0ii2ZyqyUCzrUmOpqWidsnli9BpskXTTYf9FAnIMKKqmNWDAMDsgIH
ulp1Tpcg3G6FhuNaNRM7ETQ+Vm3cdaKg79mEPH1RzWtC4NZl7OfHHux8sYzNbtZo2WYky+FBCy1G
niuzjfSwnKfjijfgSclbhItKf9ONSuVVddlBmao7W8aZ49d1hLcWUm8kiw+hkklvwdxqJLOgpTFC
jOwp7kmlIUBDHOwoAXP/83dTT3cujsfoKCTcYvUu/iympPcEDOpvXZrMOxgFiPZgnXoymTHHxES2
kBXh55AQpZVWMSJgzGG2gbL+SFjto8mX4SV9y4FR0tk2Z+U05zqjnB47cqfp0IhMlU69ldq5lRN/
ZJh7tYFMqBRN7heN9RHUg7GzmpLpZ+q1VYJcPRDv9FTaqzn4vTxqg73U3lHE4QuXG55xRWZYEUH+
bFu+rozTV3tbMhVGa55slS56UMlDcSJpzQCdi1vC/QYCFWN9kxoNHQ5EQRgbwp1WaBMyXo6ENYIq
qwKLqb51o2jhm2GJnRuOMpk249Q5nIeWL8SQ5NZSclh93xmFRxFMTHmDqzoBvpA5B2K1f2oDa1eI
RG5jsXkcUYoyUgBKgjvcHbAJRKZ0JA7cQM1QgFQICAJBxenguhcw29hFCNgEhL3lAYDLkPN/Ysod
7SpA7l+MZOlVnzXY002iFCV6kWYLLrNm1id9zeIg+cnQH/t8LSuyCSlxqUguoMmGWC6tASwrX+Ss
izmj+vwAgD0/aK3Cs4Ghh9M/Dc+TsbJ1q5LTTNao5MX8reF7OljRMu0zHHcbIJ9ElJS4hPvuxhrY
ftKG4Yyw8m/0eP6Y1AQD5MREj21hXw6MDcsFwW5nCbY4G9egFB5zGbSUImDG0HqVpFEOT8K0Sz8I
EMs0M7kYpEsZlD16yRQQtW2zLKTPQ0cMe46MHMREpMgQeoK2AzKe0CCqJWryJp18JVXdBhPDtsyH
mqF+/WRqQoCSXT2wX9PgNU0eKmDGOA45NpX7BNt0FdRPQypSGYcnsFpqGmk004IXLDHithzVw9rM
DpFuCMuqDWiURxJbkJlAjMRl1KJbT/vEH7vbNE51fylmZoxdadjdkk0+Et/MDn9aXSY2ybFlwqs1
VIAJwbSSwISjq/Z1MRQQSTMH/zzYra5CNRyMg8OcU8hR4keJyNckJQyxoJer3CmcpKYpkIn6pqrx
getg5OyR9Vwr1eKrLTyGSGxIKqs7kWIb3jci4wXopCPXM9M5NPG06OhJRQ09+VhvP8yEAzZE/zMw
yZOMjlFlRzWa6M2uxGetWsLLPHQpWUWU6M3YUiUTJh1XO2C167+A6LlnLDqMGGU5xx+K6GFaWXAC
iVOuYYxPbNuMLiMcF7EiKQ5XO08eunkrJBO89gb+Qg7iA8aOH079AyUJtq8pAxajYtYPuqp0dCy7
trb0bljWRNSq5bwdC+OgkPoRyoAuIIxpdj/LV4vGJOANeC0TW3Ju1bu2idnWZMNA/CTfwRuC5jNr
W8MS3Gpsg52Qhi7Eewqrpti1GCA3SQEBOu+k+2CQPVEYItbmhzaHAlkqyxXTUeByF8rtUW1e5sWa
vK5WgbvdClH0voiFH2iUjpE+cqMQuEKOmCAdPrLtik20Yeb3btYY3BxjfENhagxOXoInb/NTmsOe
y6i3xQYhSG+IsVuFbYDPotlZIwSDbICCgZvXnuA0M/aje3mMm4AsabO+0RhXCwLRhRnPq13lqYb3
+wGyTrcbcnKSFbPyixAWDmhN1FDDoJ8i0npbUTmpgMlXpI/mGFOLQzhUel/n/OXiSQSufpQIrPf6
TEIIBHbcJxMdhAothkAcra0CQEaOPkUpE+4SgctDxse6KUNhn3JfPGfaYJx13QJOnBEZYCqAnepp
N2WmtA+aRdrnyUJsc1GCmhqk6NCZH9aspscwXYJD96FTgxwFpeyPP39HnZ0skXBptZgBrYjgTOlc
JbPEU6BXyR6+9d4axModZuJSFlykAWG4h6IU7+GjiTuwt8bNz19SytWbsB4aT5JaASFwOdFj0dal
0uWnbv3l5+9+/lIn8/0E8NBXlsdabbE0F+X8pc+DJNrQY+CTNJl8GJuQoX5t5jDJsD53YtFsqIO2
YhWYu2BO4mPRvIzWpN7IcSs7ajGbjrnCstpKFj1DhwcSzUW+jyYuv+mwBHvmJwtWmDzdgXeFF5ES
49YYlqdFELogbwTjBtdXcYrWX4jPRmsCqDsC14UpKBx8faxR5uvVoRRxVEWkWNthmDRnftBzkFjD
dsCATiYilMwWMvoW1P3q5kjge/SNG5eGBQIzFE4Yuw4JPf5JLNPX3sIbVbUA8ycaU9tkhE3R8HhC
4cjuixSg9mjVw4sZVldJqdCvFPKlDIt/p+68lWTZriT7RQELTpQRkmdWFuelhBUNTk/EIfH1vfI1
hIbQwpiNMgJgeDDg3qrMIPv4dl8eX6mkJgOcZbgmBvVhZ3K8z/JAsBcEOCKLarrhaUTAjUAu1QLl
fcfM89Rz7fIbtOrkzdFXzWdw3RMb3moCCFsgZ8ciLbMTMSiNJhb8aJErWGDjgs0ajN8EpGXlCrYN
dkXWt6LFITFZxbSEUUQHdXIWKYdMixDyGmYPpqSlVTeLsSi5UwspNj+lNatlUh6XGzBP4ynLXX2l
J7gYozPeV0FyjoeI8UtZX43dLIfZZPE1idbouoroeC1Lj1jNewDHp+BoyUXS91d8SP7DaJXBQ+to
QYqOVySFpbdV4I9P82S4xtNlVwQwDBvTy8d58J5E62NfgXsTTSgmc5r5tOvC+8mBByxFctN64wNR
tuzYIokx9qewh4QA/O0XL16k9B5Ae8WmFXXMFNCqZ0692ubZAgybnnJI97YXHvz8o6qG7LiMxcEy
dAwgM2oMcBPXO6wkdx+I7uzW0XOWUK08aPtTFMzFtnldNJXb80yCUN0lk5cc7NTcqM5hLZVeKb+I
L5lFasKa4+hSO+anIKO02jmQL1exwv3O+HlhlIYrbvY1ziWCxrZAR7yckoQDuwT6oZo00eew+a3i
ggDmlnjcvXDuoPb1mwtOkEmU1BBD9jnHG2eijnZF6i9zXI9kajfE8wJsOt4rOdEeOWogw9PRJZC+
x4m8NJHCsqoJ1C1NjwBlHKh0eO0klbTgUdl2SbZOqT/9aXybggp2X8Z7McVf3mjeI/ctM1W3zuKZ
idst7hObE6eTRb9S4RYeSBNZVUPb7bhSBlhbm5uD8PifeI4625M4LCaX2zyWp6mWbz0OAsEJc+1W
6qV3cO61+UQVN+/fHhTyBZDEgDrSWhnY0zsj34kLJSbUK08YpAlOvdZtdeJZjY/bdb/beXrJXHNu
WwjfLX1afbkuNOVsfhZdmNP3fJtoXto+B0VH7KlxOVTg4R4J4ulCb6zMfpyx0MxqeFycjpd+lf4W
At9Gr3gFexCeKimpneSvjkxGhW+zv6BgwN0Uw8ppLz9RWZfchO07k/LZkZdiU7f/W37hseIPKBMO
sUNwUkz5C7lrnBvOZCMscwULq74PPRJMTQ0gRr+Vxn8NM7hjMR5g4kdH4iubImCeKq3f2dMcN5pP
5t8b34mfVdvclCXAijR9doMAQpdZ08FJkEp3B08tT7BbaCqvv6cFalO6xGxRrd90Si1yd5lal8u3
64sNO5avUfmPOujh0rDAb/rxhYaU+z6ggqIJgD7WHeEKqb58uz3P8Ddp9W6OYOeguBY/aVTQXIq/
jgpnrx8pY48XyaEBJ1hNK2pFqUyIQbCA1LlSFFXjKbV+Axf7lhfCDs4o9soR/Nrsy67SBxUJpM/g
q/T4WwIO4VYjjxTDrZtH+PX3juooPEnjVUjqsUsAuEU2y3W75DSOYnEgnPlVGxwXs/OYJN01Ubkp
YWSpG7zpSYCDJuRN5DfHOBZ4Cx9qC5fy5e/rjbmNMaoW7niwK0CI4Dq+u8a6D7qXQWXon7K9tUwS
ccGUu2hU57jHWuhOyXOAl8wK/bsgy59guUHbWiicWCjdI0a9oj78pgQt0Tb+8yy4DXuwmSth51c1
Ebqt3bmPLW/vvIG3CM3pacyLe+fC0vTCCc5pdOOMl2COW7/0Yb9zQ8Zmlz9ecqYAchNe9ROZGIc1
8lwz3uR++DLU4bcP9nZNbfa8mavbwiLws9TD2XahgzW2+iS6TQAaenjuUmtPM8Yqzeh+LAwaa9FQ
+wczrBRfjmC0jGMeGwbDpLEHs6tCFgW8T/fMtvhWA8P3OGt+DcxyVZfH695Tp6S5ADi8YJ9U3WNd
FziaSNeSl191vvugHKy8ZNrPsslfMy1fGOf/JicAeCUVv/+UbZVSR5U2z5qVz6oQFN7xrxJGywZc
5R2xTU75fruz4aaGtVDrRlTnZoJ+WY/lZ2Rbv9QtiE1GryfADgJCGWsJq6j2aUkmSbXzds4ZN8sc
ZKqbN+ciIJSZ4OsTC81BSbfJaDxYc2DHuYaFJaRpD13FxZM5YlPWOT5qutl5JG4pIkCnAZFkajyL
XZfvK4GduolfmjYd93W3fP3zoafecCxFfxdf0IFzlV0LQ6bQTo6cnGuYFfDWiixMduUgrjhDwbrM
dEVln7mxXYIrYendx44ZVvw85d51YwjcYAuWgJx4UASn1s4qnrJULLXDeGtAEjRR+2sERjseTW2M
Ja2mCJksQ2VFb6EyH1Ey/1g2PInE/mj94iOQN1z1p2axH/0OkofSHwXFVGUr76u2uPUjcw4l3ZR0
ZOKqoYCG5Y4jzT6rhmGdjjEXfMjI7dX1TQUAPPaG79mreW6RJ+lKcaqi9LVdDqMIrzOfCxqplsMq
/NQl/5mIjveBYVpL+pc5LX5LgUw2MzOKSpwhZSAfpvlf3HZv3KYrLxw+5cLvSCfim5uPazsvT/3o
f4TC+vOm/i5QuL4jWWAyVQt0bsvDyzz8Ns6udPOTtSQfIubr37XFiFDELeH1BQnwRH9JPcH4QKJw
PXDBWopkrTscwINwr70BzeyygMkaF/kPQF2d57txbF5xqKMWuBP4vxmTN5L/c9aLnzKqn0tnOBXE
VWBNbqoC6zhvm0hjXhck3tfo96+Wss50eke1wOnscyLm/HUIbUgUix1+hpLXWVUsnJvSeD1EFAu0
H4Lq0HXrUuAFje5L9cRrvBqVM8nELoiGj2Ik+6Ld/tYf7CtNrxXx8B56AfYO5OTtCMIW6G+c+kAK
+cXBV1+7E4DekkFaVWAX24DHQsGmJi69O6PsB9NwQPTJ+VFjrtscWGpPXCdLaBz3YjwQCXEAIfYd
ke4hT1jfxkxe4yAxx+cXfU/vJKkNHgDxIY2/fIMvM/dmfyvwpIfz8kfl3G0dqvce2kYbFgXlSwPx
9oi5BhmRwQT8gckAqjoC+rIbYay68KEGtg1xFNAObb6Svj2MbnfMRU2Ggz7XFbzIeg1v8trmcshT
8BxG/4ScbHnzZA8poAjixhdkyEtdaffW58izcXz2GdH4WtUhZVGFIUTBiiJOkgs+DP8W7InYdZ4y
Xvlrq1afAgQZHOK6BNIuWWmOtKhFpLdScZB+lO+GQv/CQXvw7YnqLZtTM5yWqRzQUlrLXS0thY0z
pVnLcDMMJ+EaWLz0SikL55jdpS9gkclPshuPI1qlU466gVBqrSLvg7pq4uQ1/1RZPsUyKQ7Wopd3
gZiAcNcnboJsLSXeN2hFL90sXiPbL6kQsTIi6+3eUpBDQ0psiJAXattZ46Ea1a3s7TtvsoFzk8Vf
Z6/9CEQqtPPXLoivY87f7CjkY7R0r5cvLJWIhcAdVklh0Z20K7XzHUUlpWPlpsnahyJVNt9ThJQI
fsnXl9VlfMEMAIODMZao/s+AbNqXNnvkVE4nUvtcyMuljA3mYJp9w5C9huASbAbLn0At4doV3XbI
3BxnccjKg1BoA3eqyB7aCCBPZEXiRPP1tvLJxdCxgBN/seD5wv6fPUzQHdqY0ANW8OpPpppWL9qL
N0EjMWsBqPdfq2TfdDFajo1wrelCoDuXcEP3ZQ8HmLCPIeCJMax+onQ4BVnZk5PJeY/UsNSLBs46
dMQqIXWoaldxRvm1BCDNuBnAcwnz7OkS5hrCesQsYIVxcQ8A74dWLUntXvI4pAw3YAye8xGORXeM
mUdGmm1XSeQybiZc9jbbb3bIm1ExARRXWmR/1ORtTQVRJcjOtOxY4Dl/Gs/cuRGEMVld6osEWP9h
vh0hoKyrkC6wSDzN9fy3gFb1dfk0995XLsGi8nFmIJLQwUx4rmfveQouzdZRvlcUooUIFFHjYUeP
0fnEuwF66eF0gXp4KYwLgFuP7INV4B5rJZG0Le/LohAqIWds28mnxQFkowjMpkA3lgQ/XOjA6Irl
sfHOYaTW6cyxTGOxzvB6ryuzELKB0Qfl6R3wv3c9LWan6gL7IciPNs3u7RGwXdDxYlAST2UbTg9x
HJ8rx76i5+hHkivA8fIRaImL3+qf8oRlc93kENwtwna2JrrR2OFXpsezzIPPYCyh5KQI73bhvTFM
PJeJQ3yBIeFCo9nLHBG90/AuJXrkgHiKJyNe9iB+76rZPDZLj5YUFkCaq+Y7poNnmsq/eexblpsS
/FcRHsVkXycsT2BdJXILHeEkDEq+5VIzYCleflrySWTghNLN2EzbGf4Tzwj/R/rZ/QDlKxhbakja
bNMxFYIMIffTZ/3KM0ux8Xz3ZOzoamkB0vo9kVK5qFNZwXxcRIS4fAEbFxGBmQBQfOvZihWpfFRV
+h4yIAJD1A9GjD+z5g0c+NOrrvc4Zj4WSG9c+JQ9I51ej9C4kPsrHqboybDg6403EtlxOKPvUKZY
igKrBwydnvBjOXt+WHrQoYJzKTXddeyJYe2W2X0QK/4WeHyuIr1W8IfaIrij5MS6yWL3ORwdXgmS
HaDL87L2mFTS8nEs0zc6w4vV3KkBqhyacFrnu5g4/2XrcxYXAO2cV/1+kd6xz1K4zLxVwi68ZFAn
8OHcNVse2FZHFCBAgd/llc+XfClYTuvPcOzfs0VNPGLkzTRYdE77z22i7nWOunNBWUL0hC9yRx1j
SBqw4FBhG/I8fX+XO9nrqOg8aAGxm2x5Gy58GGM5PzPkTCDZfNFwPCkSAjEV9CfGrO0wlMlVJWBL
jUW2Y40DD24ggZb2p3AW9TFyc7EHh0S3ZJ6sm669K6zhLltMT6BG0wLanG3CELRxRKyFeQGFghd6
NtZmK2jjYW9a7GwVFddlUI6g3spvh5gXakV83Wa8BlxWW4WrN3Zu34uhYbFDJhEUH5GZDBZKwsw/
UF/sVnV7biNcl3mxYx9+ZSrMFNCIhZeKDavMnUyqr9aw7GqcbKfxVkxJvYlYE22ikjmhzbkJnZIT
20If7FqNQbwJ6y8o+fRrp5694fhEJMgF8onYOvTME51+C23lMWxEbzQE2lTfNSSuZrv9CxzlUNHn
cIZ1i5+qKJ/DOTM7Y3kR12l2T0NDuRELCEMpMUwg1HJRXshxMkBCShbuMXvptzDfqz26xY8fJH+x
twVqhHywXKJSqVJEcZdsCyPVOA5h1qE+8nak/nuEMxCPvG6X+gZSOW4X564Zbk0EmqDL7eYhKPx9
53sbDCDcNtJ5UK711qeKDK9LpmRSQI8oY8icgEcdoG0NfiwAtFRlg3c39iNB2c566HLzWbrjVRWQ
pnYWeTmwZOso59rvbfRzQL7xufCQjJZ+wmjuYvGQHFM2c5FmrHh67sriMXJg8LjaMyvCdT6HRcBG
JAUdvD+ZRTZQF5vIovRdRSPTOvCGrBYfnUyt7eLppyCZ7DVwfu/areJzJDVZSezFBNEkHCHBHNrQ
iNr5+tOW3W1RTvJWzukGF6Y5me621iHpTRozFsf/BBr4B2Xvi64E3hTF7BJt12+sr6qmL+9mzQKw
8GuU2gASP/ikd6cN5dHGAtNM7qfBIhFTMsNRUzmHtEWOLMY7wRd49mvv3i5bDurMVMqWX3FU3EAN
IRpmNx0TafoJLmhZh1rzlxmKcLKBYfXLAyd9KGy5rC2KyU2BMBFQdmACuirG36TUz5Mqi20RRddd
WjwJi0ynh1uBKLtwxFsHsbUcf5Yoemo7XOdOOD1XpX7sdBdy/VAEAG34EVr1V1wCqfEg+eQYObBM
0MXgYgd1ymjaW5Y5ORFePxcfHzugpyVE+U213sXW8kwUqOzNQ4Kd3FriYqtbQRpV7l2reMrtEsxd
+hf50wMVI2IPy5zNpUkfWPrKHDwRDyaY5rI7DE10b+uQSBcZb2EJSTJ2uo0Q1D3HHKs6oGigtcRW
B2UPkXTkGO5U08lZMB2qpT5NME6usOXpLY+kfiXdSV71vcvV8s9/LMZ54TbqbvsyrBnoCOsJUU3v
vX0tGzpjZF5QuiYF5L7xr9cgyuoi2btZhouTwG8eTWqV8JsueXeG1vhRLqM4KtE7d0YwNOMBRDvu
ijsqDoGGePomWabwmM6Z2qfx5G4noAOcavXNXPkbemPlAb+Ks6laxII01uJ8qZ2Mx9x6mnjJcZDO
ruI2fZG162zUTKbIi4vsNDXs9P3Kuk2yTp3LJPmMM9Ueshy3QiLssxrZS8qgeqEYzH14LpoFWFdB
o2bU1cO+nKZfoYbme3bq50X34dXcX5BRBd32aZazAQZJ9h6qxqySBbJfYcV4yE2VPMGJ3Zq2Hd8K
ZIgaiC9dmDSgxA4QOredKKMgNJZga97Qoyrt/DSBuNz6tATS2hi0x0aWJY05R1bODByKfIks/soQ
u19cPyThxgoMUV77KjU5LdA49B2vPjq5vfImXBWKUsldX4TF1jfcBWEwOtTMBBSfuBpkAE+FuKeK
rY0H587qOJHQrTI0vf+8iKmAc/2kNI0nIa/lY1Sz8Bf9eGesjGyD8n6CC+bWbYA/sZSgKaWELOHZ
WX+QQ0xeD4XlRTbkD8tmeurKnsrbzIqeMIQ+dqMY9u3gxSfDkNDiaHtmJchk3blvcVDaNzygr+Ol
rCDxXaHnY6cDYrfJ2uGrrQ0DGEufbeATSMzH4YNF64NZ+DpaenLzPnrt5tC/cmZWg6Lt+dTC5YaG
2ws/HTHL71tKr7zkDFpz00tfXXFxofWyXFzbFVlkBqhQ0ZXbxfIlLhr3WI0Ba79wIfHBNl4eDKe7
J4SzEv90SzZZJtuysfXOs0dQvgBfz00WbCpskQaM4Yffo1rHZVxeYmQ11XHsb3h8E8nrvzDQsZbX
L6OoruUCQzWb3BBYQi9fJythxBdzvKlZ8G4W4SUPwpruncYC6TPQ9eFYSbYXWbRxbdt9NrJ46C4l
b3KAsjaDEQDzZfCHaHUzWKCIpQCKlVv1gb5M/6kEvIXVLnioe4D7Q+TQADHTbZ2zTdh4GVYhn2/9
Ki6Ge+GZltS6O3OWLOxzXWIL9UrIx54eb31lQflT3l8USv+FnO5Yldk+GqiPNnlIH5HiXiytdt0F
8wwHlu34soRPA3PlM6WD4NzCwbm1BlLHljU/2l4y3sK4RB5e+ttO+sxbXXOD++Ny3DPdTofEKwe/
dbci7rvDEvGEQOwoDhyEQy7wKTvr8iWHtfddzWAMFu/HaLf6KKiLFoZrfdH1cl+02Ei1JYoHj2sY
Xn9E4LTpHiI9/6VWWJxk1p+nmp6vpYNdIJx6PMxySbgxaa4qxFuY6zc1UIyTlDyQ8rRGDRs1V3Db
2ldW84+dNtg2gRQwPfjdTMe9Knl1rTKde+cFr5pC2VgPY1sce9gi0vKC23CAEyv40Sx6/niwxEzO
zMCrIui/QQWmpz81xVtTTMuhafi3IsMrquNvy8d1ZM+MlzLCQAcb77aCwX9lUpv477SkW+Xzxmiw
4t1wReEH45dKpCfvZrukQecqpvT1BuuAWGP/yTbjZEc3bXakcQyrehCn+7a5GMAH3FMt28Kd5Vs2
FqD2J/Hjr6mR8qkPVX5kP76qVOgATrWdHfWJgljw8BxRUbBq3Ll8toOedocGFcKZGmJI/Zg+Gmh0
V8v8PrI+TGy1AbZVH5NOS6AWoj3XE5zCkcnQcpBL3CDdTWKa8QAiWLZ54byrFP8ATq09XxflOY55
F/GMBDNnP54937NeuwUFTcq1CyZWncmrS3NC0C1nz4PDhxLW3yCZHdxisjc5Sh2nUA+ZsV44aHgb
qYrywW/m8sGkHYZYh9PWP/9dU7fpoU0Jevdhd/KTgto7ukmptp72YTw8aVDwz4sTVTdqrH7ihwXW
+5OMMvHIeYn+y2ZdzbE4DvI3MqyoSJBsUuXfgD6br32TnYMwlXvpmt9WFAHoOnzMVtQm94Nakvsl
tAGq9kjlU0XJZLyAAw4qK7mPG8wzSZuCCw+G9L5O8F1Evr6pucQEbaSIGhjC1iHmldSrdqlNwl+6
Tvo6iRRib5pm1//8Y3bj1OFrNobTnSmS/trV/avooI3UsfcWltayyScVktnw/Lek7sjQtdeizOR9
4DeY3sq5W0vdbr3OO4xpWWxYG2bbpBnjVyHZW49p6l3ZI13SXQOdwqaO/b52z8mMxSg3I/yFoaKb
paRMzLJgF1X5uHeNXu7s+KlDIoL8V0dHDkTfXmz6Ixhu/0z2I9yZq7zlv2iGcUVPBKCKuv+0WtjB
YDMMjULsu88zFOQ1FWR/SYafxin9Uxuies4z9GJEEkbmnhids5z8y73Xj8EOZkFhKKccPO9eDeqh
DbjAnBDhpsmbl05clm6lfe9XkbWnpiZEtqVMJLsoLcjZA6jptW2h3rklrJHCZcIeHJaHtSHGHiX7
2R5euvIWGfXeKflJFlEU27l/VRqhBbI3imh1aVibs0NQXOULLKYyK8FNKgw1vpjvwMZf9xGdfBXW
IXWbNsstQZCnvKZcMLWz7yF9rhvBLKEf4dt+DjYnud7pQPw82Cb7zCj91oKwwGCGVyy7ELCD+9ou
X8ESN0ht3YuaSN+xXaYUJH6L4uTJomh9pcLyewoQvS1L7yiWiDkMVofa685DBIIJrvq6sdR97f0a
SoL4WXrxgXDlXKXuBJsxmPCwdOmnsqprU174Hh5gi0SKH15oP6kPfAap4pixB6nxJLYa/Qr9wV3p
uHq0RPKwWPGhJAAFeAHMz5jxwrRjsS6HAqtmzkJo1IS50TELRijNMwpNYkMFwF/ZWU+BX2MVA7QO
MZ+YyuD9zdL+GgY9rGyupskZbywE8UkAiEgZlcvSZx3OsLoe3HHDVnhCbS8f0fdWwq9fgsm9Xphd
4IPiRC7+Hcf+fx0U3P92N5/Nr/jPYOB/5g//z/8nFEnHJpPzvwcJD3ObfY7mP2KEl//Hf8cIXQCR
SUgQzaUeOYarR9Bc/YqJpGD4L1yyKIVxHPhJbPuY+/8dIvTjfxErDJGtsP4nBMX44/6NjvSDf0W+
F2IoifFW23b0f8WOJBH1n0F3fi4/8UjnJYxmvot8dTHl/48ASVYKLqg2GtjcIOOa3uuv6EB880MX
Jw4V3sqn3D4v13NseG5Mjd7qoUPMma+srtK7okftL1PauBoc6XbIQCl5/9MoFt+xX4DDas/x2r4Z
wGGVOqPlm1pdE8xgewc8mRxDwRtkKYhB+1JLhXrjm4CNW0gzYge9fXMp3nOs/MUBJI2HEF6USzOw
Ym21DSbc5Dz0p21ZR+VmkNw/ExXvq3hxhyN2B2TmwDloOK9EzyBCeVgxN+zjnbhKj1puh2C2XnrB
c1dFO6vIhy1umI9CWPLAS4kduMJ60zjoVkka5Ju2MjB6LPlY6OfUhxeJH2srqW3DALou3XbrVCmY
KEi0mtAMB86csTMpTn6NoG96x9rjD5o2dgs1rsiKj0JF56rN1ZWX0Xctvsj3OCdAviWZBHXQeHpP
qIf5Ad/le7zcj/Qtk+AEMeyTA/NosNqmEeoAAON37MqHOK9+60k9ecr0q87MnwQSWINh098wR9A8
8RtHCMqGjwOTKkVRQIPIlv6lTnfDZUj0ujN45RIWia69t0sq1aMsC9ZCA5zqA/t9Cb9rryST12Dm
S4P21EHvXCy+bdMC36MYanQwTNDITmNOfnJ6scV/zynH0OhWhRiAbDHf9/VF2gvxkAd5QEBjBBg0
RUcdR8eC7Ml66MAIVRcG3dzCIGnI7uDdmVc6j+69mfWQMvLVC1sMMkNyzoBorqmnB56excXGvSxf
KGQk0MluDjfYVzt6f+hugNvH/Hmq3Tcn5dRCl4FVf5ceT37ujInAPuMsb4M1JyTbakio7d2g17tw
5qwkwTYNDpSicrKJKanwJbHUc2Eld2x/nsqh7tb0j8IEmLs9LXofxEz1Olec31p73LphFQEMBXI4
TniC5rpkvGAQoH2JThc67fSIJ3LSr0XLkqKVyY0eiVlSibNZbmUXFrtU8q5JvRiSlsPokNNBp0Xw
3PtVfR4lB3T4F9UdtqZSjz+5GFjnF6bZ+BkVTxG8Qxs/w96E8rry3117dDdOM556uwuwGpDPqkHq
ZIECbDyJla7CcYdm+FpjO9y2GqCdiSe6EMcIytbEgoriml6rrziu79xYhRsHx42ckmDd0EeDpzzb
B9ZPgvnyqhQdqPXRHjdzNrwQG2h2jSOpe2NftiOZtBkxwW06WbBB0NZCGMC0qFdIVg3bczH1aFsN
27p+iX8vaEH43fThJAP130nlbrJgUZs6goxiMvanSxJ+BUn1mJZ9vCO4Xe7p+EGdwGmiOKKtsVhj
6sAodrKTjet5L37bVscJyCBPYnfLCpBdRWPfT7p9Z+G/xQnHBEtkiayw4cIQMavzOH8h4wzyqG0/
a6t+J6mAihgh5eY6+qygXM1l/tqbS1CfXdVqpHckDRTw2bnZJQC46aOb2w0GXCw3OZ/y5fLWCy0m
C2FTgUdx7eibSCAgeTT+HqAXLRjAd065j3I2IFKiX7YKuaod2gvZ8vI06+kPxUxLEW7C1Tlc0HHq
6Bfjh5dS4+71iPgORs3RtaKNmX3Ed2zVsO4E+wgrfKZG+KoC5KQlKUzq7VFA6RhUXXaI7eLNXKTz
peiAVzTxPnWx6UIhN+sUblIYURw0acxrdj2vOllBHjMkuVNzruRzdVlUDhaWeCf+WiqOy4WgMlR3
w08xwwBpozuKP9+jnLiVUw14QX2c1aQACkEtO11P4Z4wfbz2aUw7+EX+PPvg9i9nx52Zqnp7PzPG
rgONpudV8NA6ghZS6qds5hkwq7Kl0gduMMb2obZudIltgLrZhB1d8ew1wz5rUWBiSjvWS2u9IlXv
W27STGG2dN+ke/acC/mXdS8X7HcaR+WOlDDO+YM1hcMKsXJcRQ3b57KLf1ko4z0Lfuihvi4mRGQR
iRtqfC2XtkkvoB+lohyGJtWbfpopYUgJ3FnudPGTsv134qskctz9GGgAXGFxX3mMjkUMcFi+xfgX
IJRwVxvCF53Lc4GsDaTUwH2ragmETC7bloMzi72o2uMwvNcTKXsjqekl77Jp8F4jkT+aHiF9iGFm
DcAlGvPmt0zVYv7RKURUFb/Xl2YSBEF4Y31P/Ikw5ZTmp9HjuqlSTUGBzpt1GxX2uqrf0tx5jEto
/BIzASt6weWIvsfjpN4MY//gGtUAc1x7l1v40n+4VHxiPA64YnXzEofTTxYwJSdRg9Mm+jYOTMs0
hW9GFoHoB2L1LDjhK8D/cRlQEwPfLOGdXuuMcQHP9aq3gsPQq4PtT9SvXQoRWWZdOwl/INj2H8cm
FdeHnBiQ6y/XMIVUUFXDIH3LSLOaJjsVfXXv8lUSB5HntmufJVZfaPcUWHP8O43sjA50mwVw2rod
QW3IXrhMeTsBiWLXh9cWCmhTHNqGt2wQ4jviDAu+P+FYnSEDYs9NwVNO59grHq3F+02i8q7nhMto
dJ2N45sfg+CyXa7EKpkeBovPDadCEIy3ijmBu6DeJTk7b6LUUFdazHQTHY7+dRj4A/FpjBFs9QCM
xh9jiFKQ1eR3EjqUCi+5jTJGpkVrb1NAFJDwbAq09Lyk3W70a9y5fUlTz8VXj2qk5CXUbR/FjBdS
p1ii3HF6oEHJrHyL6uSMY1kqj6kouGm86CUa2DV2dog1yYVzY5Zgk1NJit18XM9QEVUGOVHhkGgc
fezcGm7nPNDtSBnZFFh3HGB4/o8OEEzsH+z3TzZm9K0JuWja4qExyYIH+3poGTEwZF82e9s6xU0T
BXKLoZrNaVgtHF3TRzbk/Lketpt0JnSk9Ja41bGl43R1+RwDJV5ZhZe8iQJ8wereQNvqFzRI37U3
eL/OVopuy946n3LC0XPw3cFrHWIKh1JIdkkK+AfLNOUjH24NTlHUnOaG4GzRL8oyiFzwKDU7VcED
MbD2Lc/09RRWl5oUGD1Vd+WnDz6vZXRD2VOnPq0la342w0TQrcaic8YFwclVupi31saAbhuXzqTL
J8EuT/s6PUfhxcKbEa0pTa1wCEWXEnGcMsfOTkKmpRG/j0cUROCq8J0nCjBZvKa4dE2ubhe0X55U
a/IDL/HcHPsBjN2k5waKYsyasjujcWGXslauND8hbUJdIh5oQ2zxLm78IP2tPLIFAc8QEhpr3MJa
pu/G5mc2PXE1ix4MX+J71TqCb+awZQbP05efLerhSniL3FzGmjIsb9r8EkeMNiXC7cowFlPEDVQp
wN6Wq+kvccdtmHncbpVNpFlfBVP4xQjG1JqLU6ZwxLudw6cZ661yk7NOn8Ias8HsV5+LR87Ldg8i
Mq9gW9hLYWPmIYm/c4SvhE4ToXq3Tx38SoSAvF8OSRFN6Ee8cZpmz+y+K9PwEdEFNN90gUl3MUV4
+YK3ZqFJ2JSHMrTOkxjDQ253b14l1sID+id77vusK79Jhm1NTQygh+jKIMUAjQPR+y/23mNJciUL
svyX2aPEAIMZgK1zEuFBMvgGEpmRCWLgHPj6Oahpke6WllnMfjavSlIeiXAHsatX9SgeTh6E7Yss
88+sSijHIbXOvAMlSXp7rHPmiOROZlN/iAFBhyJrRv9hXEuC/5hifWdWu3IEPzm09rdrll9xRzQj
9Jef9FNkXkLpR3gU3hrfryjw6xStjXFODHoW7b2cALK2UH7dNr8MYQQghi0r0TDEsFD9nfJ8upNc
QOd25LXYQhrTnPkzsiVVxqPBKv8A8v7BVjrvScSOkBFb3kT8bXPYg6hQy27tuvExcR5KFlmlkGJL
GXi2t/Vv7cNjLRg6PJdSXuP2imwVsP26NON+4CyLH63eEfXLDmWGbUggSc0R+4Egg7wrd7OdUHRi
rWF2L75jTzSe+oXYqE8ily8dUCsR2ms8XUNvAPvQjtcImycfq5qOblphicdXpdQ+tTE9UTNVHrPC
MzvXX74Vi+OhrDkvko/ZptB869F/l5x8VQKSjAKZvEIzc/STPal/FAT+sqx8kznBha06KSWbe1Tl
lqSeJHto+RY2zvqXMQNdDwHrUPnjT2i51V7n4T3yJvSAlg+vB4IRpla2K7FXu2DHsQm6+7wwaltP
BMlMdzfjX8MMRAKO0sG9cTD6oEetBVpPaUnvVMazQJYk3b3O++W702Nc5/QSBfbBXmA4Aq3hU7+b
FlpKpqgDY2KA++bDHfLpnZNH19RV9ymO0NYrHsol+XL472xIJeGzJ2iYW4e8CumFA43c9twbOK7u
1LBCY39yLMQbT+c/LWeJre8tv3wKsNPWI8rMU1CPfxh8eU6b8oXAio0fOMT5T+ren1h6GY9EQbwx
XdkxtmW7UTN1TwF6AIkc5Dp2Qtsuvap1JaHs+ETr7rqrL1JKhcCbr12H23jpe1zLHcTwADO+Ctm1
JfUh4PfD4Uv6L3UiFDioapKQ3d5ZG7uatayHXYdf4cIh4yn2LQaDCSdjFzW3piE1miZa7ccaoOwM
dXrEnhxaPh4mBYsL9ebJNgEvAsyklMAeMQvR7hoDhZ+LhcuqsB9cBxWUdtSv3qlXhgmlVRz6d3Hb
E+eYh0+nCH5H75IMNed2CABlWH+4PSecVo9PdlMMWyLWuyCfB3jrDBMFnvktixM43JO4Rjb6CKSm
YtMZBXub0mFwDMOTs7jZfomfk4x3hkSa4F29OCsb/IML/l4kEUvk6eQnPRun4ZQNZD7lMTbZfQPY
buD2iJ+xlgNTZiQvqOZrQX437pHPfcvz71nODwHAfAoxcCjbLSb8Xu51FpyaSZ2ATxsyEaB8DvMS
nlvbeqxB7y/98EQpY9jqX0Ab79mg3Ueq/6f7PTvq58zgTQxcpGVtQ1IZsTeXF18g6OiyOlc+iXMN
PAgF9SVPyVNMcB8k79W8jD/EVP4OnXRblkZANkEksJiFTArm27eC33XvSyLwZxbKtCgwDlP/KLK9
oF1JRFBglu4aTM4XS3wsAAF2GDlds8i7lqn+F3C2dWkorqf+Ovn5U9GT/8HhOozD2fA6lJwJl6B7
bLCQY3yoPOuj7uUDgYi/nAJvyiuukec/anbfrB3zN71E98l4H8iBbreQCTemqdN6qqur5D3o0UrK
Mw62XwU4GsvIgyKkSoQn/OMGy2laONhVGHLS6Fzz4qeJrcUzuXFFf6WZ9LkWNXCgGuz1FH3npfdu
u/ETkvhLw/l3SQHjukyYbkl4ZPYtXEnMyNgB4mW8VkV0JTLTmuYaA2Z3gmUTlv4xlz3BKpfjEeVe
NlZO+rgdzRbGIiedRzl1SITdSrdwD2GS6z3dObTrAevt+X8cqdOrHY5kxyfznN/zyG8AEM537vgs
FxYTHgM4u6gL/TqvaWRL3jwlgwGvLTqsk3BjKi6jJrd+i8T6GR3ep7pCN+h45C36p6ebEjMkFIzg
YLEo3BFWuRsLZ1cLuih9J/qscCOq0Pma+PBL+g5lxYJ4zmbyct7Bqbu/3uCfl6y4Dh2xP/6rdRz+
HoL83yIQcDxKuYTFj6xqPCLAb9ZcITGGtbmZoxrpl87nY7EBLl3FjL13skED0i+GFsoqK9ThMa+C
/WAlT5nx/uRzc7PhhzC4HegQHzZD6X4KuzirPjhnyzbXZE7cfp9nhtWeJfey6I5zvDzavn0i6eeg
ClAf3L5HKmIqEuPJ8sHUjxjnLVfeG+vvkn34K9URLoLjvUOPGcHBQDdfSoCbjva3A6gmyFr+L9pK
X8Ugn2h5C+9rB6CT379NOoJ89ZgP1V0Uc+RPdEZflTpOC4vtzs/fFko0t7IkftswFKYATnKCAbFN
7koyZYm5OpK9wC1XPDnGemOvrIZjPZM8yUFUtqV0Th2CUuKKfwRjeBbX6r3JaKrOaxTdsid0niEE
NSEqjD999EzDtt8ylVMiuRHNSDBxbvNtvDbVqaI69TbYuGjh/MmceIC1QX8PD7bWZslCziksa32E
DfMMZm2H/3jAg0lL3TLZZ4fDwSZoYIbh0dw7sr5Rb8YHvHZVZ8m7rjGCcCQA3D0+VzmljjZyUVvO
w5cJvylgg24VeJgO2N75NaWiA/NJm3EaQ9bJqCT20CMDWYLwdIpdOnybSU2bMDA1D9BtIrP+kOCE
wrwVoHhH/E5ycl7bnLhpz/AZqn9IKFdBJeqGRfKfRnObRcBl/5teqUq99kPDquI95hGb6yfsuKrb
lXMRH0KCBgw70W+9tMjqSYlIxNfvBIADIIKwoiqqH9s0XynS7Yk3x76nLXwJeMQ/ZlYb7RKs8als
H7VmBjDypaoVU6hA44YX0ZwJPr/TND/eC950tWIaSiL10Jbg+Zn1cPwyywM6iJObTuT6QsdO11fj
vfKh5QrDj0KEJT/FDf0AfB23fDI3leWYKbIKZTkOdyry5i3mFrajSpndYNtQxWoVnFox/SRoctFC
QUvT8iZuVPdbjmioQ6KQktrqDzk0eUxCuUsXfM0cth9JyjEEZOLLaZLfMCxClr6IwE4a/OS1OlAn
MAoSb7rhmUG/Er0h6ERjFrJaczk956RnU4dzbZu2P7OwX9qWJ1dITWxZkHcUmh1jZrCD2wmVsgk3
CDlLcIIp7xDVYjzPyF7vVNPrfZbwAMM1vu1K+jNNIQMYeqENTG0f6vSeE9q/lPJfFqmLxkeEkBfi
fdul+QzltAI/LrMw36NX8x0x1oLjNMc6B45bGThlAsx9VSKajAb1fxIz4qMjs30wLRoPGodcObyW
JnafLC7wChAeG/yb5YXV+ruDwjKCtDQ7z0IjDFmoMsdR8o6oq+FodVa2rbtCM+7gZ+psDfJdf0cq
OQ4Bidasqr4dGpHg/NGmO9NjkCTu356GbqbpNQedxCw+SqfFI7rsVZW8lEuRYYep5g3LSSJPjtgD
gqF7Wsc72XJFEg/Yu4a1cBpj29LdISAqQTW1B2A9lQzr029taGJyItPvi54+r8SVLGZZ0dY0c9Le
waN0ZUj6eUJpSOocuL24OGc0MtW0PsGVea2VaRXDyPwTFBG1voM+Z06IXxzz18Z4IPeMdYtZACB4
EMoli9FwulrzWnT4xv2PrfW9qalwqDlojn1x1rx975aehoxqNHyIEBJZNfOOW5pb6w7cUUh8OOr9
u1rCRErFA1xXfpuGslMlaPjwAHrbZGxabmqknyMfkLOaIJ1TXpoQ8hEcDavjAyA6hsukBrlSj7c1
+xQ1ZgWoJBwK4LPshljcoaqQxareE+zcTkxJmIhwGxgvOFX2E9DaxO8f2Zr1m4wvkHVU9aJzsidZ
RU8mB8i7Upk/UY/9eAyORfLfaNNTUuPdlCL5tAynl6TfJCEcXI/I9wij66KS5QIXst4mgwb4l9nD
pdbCnAyWnQd70c9OauOc56hNzY+2zy0B3i5wxy0XDJ3clB/48VcSFrfSGue70r4av/BvEUXBTcCt
383sUhAWqFEA8qCCAQXIKTGkKLL5JWWaznpUhUizS0Ks7siu1CfRmQlToD72hJ22HkFsHqaOvVU9
m6OB4GeX/bKTmE3YPF8mtNIKVZXSl3vsPxjIXEVvp20IDTgnIwy4De69emSMTmpUbw/xf7twjFYW
3UdoZ9CXzR3bdlJN0MpotrdDcwRZMW7Z2sVMevV0xJsC8BgnJVlQUr6Se3UonLV+Y3WxN/DlMCXu
Y6O++5aYSr4MFFGG35FEhUctmk65aE6DIwaSLDNbvokfSeYfgUX1qZypFV7eReAT2I4od60c7+Ra
kkUBF/GmnjK4/53DK8qpd5PzvTDJraPBX9NpbFaUrG8S9hVCN0w88PugrBSbDDrRdqlRSKcFo1A8
vRL34knOIdB4S4B9cjhMDYT+KSAylHIUV131yRMFV6SGxaWTYNjYfQxyoGLPa2obUhMQSNfr7weg
ovjQ4ylLyL5eugp3g2vcD9NIIhSLHRBnxvyQz2IzwdgISrYP5Ll/jEysY8cE1uTp39opQrAnZ7sm
c7XMHkOey/KDkEIALMC6pTmBMparFUGi+DXyKgTAQVJjX4n9PLvPM25VXsc5xR89vRrxOpylns/S
0P8yBP82Y8ilVM6YVkPP3MW0hh5YSaL5Nvc9vLgt/eNMpEzs8EPia0LrUoWUQNCso201zGh6Yv0d
rfl8x+ajHH3SlB5/UH3YmrdB3KL7SobIvhPtJW26PwXBhEOOyIlw074moUCTsfErL1S5bvphogaH
gxYbY/aUg67za8SGAqQqTt7O3ii/VxsZMwpwzUJIcLkWKqabCGFeNU/ShpPi15/BmHVvjdW/+HHE
SE9wJuk5PMWJa+1ksW6ruXtPIT1OXHXUWOeF5u1KoDzkadBXrCRERipJc/IKcihHAY63AztpdgeC
WdVkoX8gm/irsayLLm19j23lbwVcA0++9DZUWV7SpPjlR60+1Y7/NWQos74aij3ExL2um44UFqVY
c+R9thxgR798GbLwQdlMRaP/6uC5k+78Grj9w1yYZy8mrNYc4GENez6CvVj9+nAUgXCWltlkwXIL
azoc9XPk/Z59lbOAYUK2kuTZcODMa+QTVik8L6Bt0ETXcNKLrVztZ285eOVa++j1f8rWO1tJ+Wp8
/80qEMrZAL9WONKpXb/aWfc8EDLKy/QQBPGpbot7B1RolOR/Kj38K0k3gbT8RJ7e4Pr95aDaw2BH
03L1QiIUyXWI7Ow+kkiDlXJ3eJvWThlYwLVjM7gxZXAm6DZ1zdPcZoUWZy66ITimo8zStzQsnoyI
3ibg6bFvrpjGQea2oyax/5zWNfFfim756IO/Ht+rMzODwg2IIYfs5rwWID9vyKq/SBOLU645g0+T
5fB2puAOB9JCBQgY2YzN9BYXNoMjFL/E6+8sv/bPWyo8yrXoGfNkqnG/rYRPJ5POPhbDhMkpJsVQ
O8eBtctF5riSpcfyPEeZerALlr2lBaU3mWba32NACyLubiG18iiKjX9yqwG9yzPJPoq7j9Sk+s7L
3BfgOfkp59W3bdwKOh5mwFsk8HVRmmPhl7mB64E71Y146Dz/2PXzS7a4Co5FdZQ0ap576r43CpQF
5s51A+cDFcjzpT2npjrIQlBTJDmKezKf79KkWY4qxsEYjULfe+KVKENuz0c9T+9YvrNt64VQEcr8
mS3RchCL2ii8WSfNLoNDaXvAYdhuFsyCUz/Qv1PVm9ITzyZmjh+98Rn7MRw8GIBclc1+SeEhQ3/U
h74/tiGLQOR79lQjcgtsEcI9aAU9s8O0Ntn1krB9Q6jG02xpZfzpcDjy+oAmJ8ndQ5KGeVLv/DW3
ZzXkg4aJE6rMQcywWnJ3GedfWpACugfc9r0JrYHZH3kvMRGGkoYKdTAsH4HhELjupuwuKR7xO6Mg
Fb96kZzrVvJmFmF2nGxRALlbeVpAHTbcFKzBeZNsvV4FR02VObvTockOOnGilyjq3gPbiY7p6ELK
84enMlkixKLphaUMMgwLBL8whzwGJiIzmKw6S+7GGhCQX+j56tQTZLC8Og5thNcx+mvpabn0CbiD
eqEVcCyYcEcXG0EFAi5tFyTYIN4P6APbenTpdBPZwuNGFJjz+vrkz9l5avJ9wxv77EcONJ/e2ymL
amy/UweSnOdoCutTGHBkbXr5XGXVISPfeDe6Lvw4D7RFgoELOR1XkcbBR28Mm71mquFDURVbt/Ny
o0l+Ik0SOlc60bk4ejs/RxTjyhQQTjhFd6Q/ftKRfZoF2Tguj71xvNUi5GzYaaO6NIiz1MTDTSqr
F9GiRinkt0sWpluyRzio5gzlDCYq8AoLk0wM4W85Gymtc1W8qXB6HcPglSw8hyce6naEfT/CbIrn
HuP9qFf3ICRUpV3rvufskKUtg4kHHynilHwyOrkhYw9HoBT0OS7MzmnELqlqYhpplnCLUzzGU51e
HTuPqKv01Mlly3qXDh715QMOLVcKi82jWdbU9C5K3OmuijRILpK4m5ic0L1XADsQYw7nVIwfeY/+
mKYdnlu6odbjrN1CvpVyfh0bFhBh3f1y5F/d4JhP+7iEFBulpzbss03hUSrlWm9AKFgjN+iKUzh/
mjwL99xXPU1W0Rt4pBVztwYIamYy3N/AQPxTwNV2st8tz39rI52eUHuBgq4Kde8k5yHKfIxQNhIG
qs/M7tlKfVpeuf05+IMgjxVvnnrAZjQqQC0knVRgHbOIqBBCMIxGZ0dwgZ72/IEHBC2XIz+4FSoP
2jTydE1egL1Psc0TcnsMX1evhiKy9GT/dLiph47iGaHPXc8bjhU1Jwt/RlCmHSUT5aNXi7twLL4n
jO5y1ueJLQOV9qfZ96Ab+3eSEyHmq/Z7qVa/QSy/I3h0/LzW3q79y0ShybyeDFMrfQd5rAMPlUrd
TZGZLhJwczTU+SGNOIEGq+3EUS3xIS/+7cQMkEVGKUfevxJJsCp0cFlGj74FSNMeuV/t9gl/9R48
95xAhlJtBn8nObp2THPm6NQHGHfpJeLlHBcVbSCo4QdOCK8tGbFucSgC6WWP6ucH9NWTpi5pW2E7
dRr66Zx5HylPhjqJeI3wEXLV7MpFxDuwyTkMX/51+NWJ26gcdmDDchpg/c6LP4Kcl5fjspVQ3eTT
tQQUiFXjMQYfFmJx28aJ1e8g4O/HBp0LsnVkknHXWfYnp346qkL5T2SFf4w8WLITAk9BiPOcWvW8
V+guSHF0vR9CV5ud7pwjjp35EBZcoSJB1lvj5sUQwf4QFvKXQsJbFgSMdGZ9atL+AmVtBLT4KzTz
rZnHE6MXh5j0AeMNoYhSPEiBBceW6mJkjk7dGaAb7SNrIg6LlVIspcj8GVbpKph382T9zlhgYP3h
B+jnOzgu9M5mfr1zcZ93Uj0PJL0xoGOEwzixa7H9xxmU9h5WmyPq4gx2BZ8mj4dYv9sqa9+IBW59
AxMPwcblOOFcdKOOHhxTZPkMHKp/a5sMNDyb3t0glvtpYMebt114qpO9FYQg78xZuqDjY6B4K+vP
Ojau9x54XAVK2ve6IHio4lidDH23JmFhrAvaALuqyo88fh5FVELt4uy3+BhQMo4TuXacS9DQ51Ai
o3I8bWsMT01y6BPinaijW38ornlVXvinTMl0bkuyqu1sPcWcKLZ6mC6gON7y9dzapy6TpBm+g4BT
U2/YzeHiW3Nm7z75haMg6rEZie5ghxgoSZgOdms/WDEtdyPOQclT71qjl3DwqG79lDJ0bEN4Q5fJ
pN9+RkwaOi1n0xKuHlnUN3KByckD0rbjFAPz0hWH2Ne3MMDrYOfILY4Lfd/S0QvnYgrKZcuSGBTQ
WHdE9HR8rZ34R1RegoewPCbOW+aF93ZMro3FlsT9UD/PgyAsKyIgS81FIkttyYa0e09cwl47u04A
MlsEpb45a7cdl9ZPZ1jkMuF/kzT9aBJqjjgs9iwWOColrWfvXMlBzwqcfbpgISPKcwyApECP5CUO
ZQJCUYjffmSuxq9xq1AKMTSg5VYB67UchQCy0JPOvRSnPESlpEte7TqM3gFUPQsadviltv0wTgfR
yfIY6L5CYORrZxLfq4lHkx8X4XXRbD1bGU+cbsZP09TE5TOhtnz5GROSGnczJ8LtUHKXlcYyxxgq
Qh6stDbyNyF4ICFxwTFTXjmqQKcf1oIEmDAqq4ZrG27zCksabKB7wozDIWBjocg0cSpH4LYjfZxG
COGzwG7DmsD03c4JudcqmzV1GQJbdEvNwsaE3MYLb4qxUrfc60FhyoVIhsxYZUz5jYN0tctAz0ZZ
+mGvRuMWy5SmdnEZwnu4YO2GFexDkFfTdtYcGqsQVx1pYAVXpvwurHDepke2CySU9mRcWDWt6QNt
PbveAMxZyV9mwTHmTjS5VWbQJ/JdV5tqhiLnSRsSJ9VJ/DmHdbVi5L+yJUm2vcFkOtGa2YzJlofB
kxvdRMRqo5iCp0FztKXiG7calSBuA2Sv9YKUjsjuWIVvBVHkOy9BIYHW92D6UmwTm+UaiglRkceq
83+XREbYvmMMcNasfoMHdzbYodLcOrKaJzi/ECYuagf9Qe4np3xp0NhxMRVIpFxLm6wnxdXN0Us/
hwzGdgTrUfZskeyGYl/70SXzjTl4TuimIz0V6eqpkriHI3BdmZVCLems6laKzmG7gCyRRMWX8jhI
JPDdoKKgHVjFxiaP1KXnuZo/lN1/t4j9xD/iCxIakfPZvZRN8sL/nvOynj6L+F9QY2PIMu9TlnRf
yRailh+0I0fc/mXB9Ug1dukChezEVHFidwAga/zJfPC4MzdeV9HYVSMFG6AFCF5cfXxDA4a7zWSr
Y6GBUUzLNo6BEi2roamx/jkkSLAWzp+kOYM64xpdYAczcc9KYGkpd549/XS65WodmUSl/4/j6ycM
Twx06N1KMv3FAImFf4nb4DRL6znDu8KDIISjl464eEZ2USDK4iBjjZTTU1zw/E4tZ4f/4seihBsa
3U4L0AtmHeuJQ52bvN7LKcA9PNBOjKYC7bgJTkDNeOhjlAZhYF3mpPiI3XjYWFh8VNy/WtmCXc1O
KX0tYqhseaOfMjaRFjgg1jId9Rx7L3bTF3bwAabqiDmYhM2An55vvuuAfyZUjs2cMvKu546K+Wxa
3xmOo6OxORfZNTT6ET6A2EdRnh2ovbl3iy7Aamu96ozmF23xIIT6vIz4QFE/HGwtxEcDJ9vpiSch
H5HdYJORxAOJR2AZ9Gse4ZGq7+CX/PNF1TNwig8AqQff5UANmvYHVM3BeLRYt7b3tZTfFk0FnuAc
tlJYN6NYACtGKL9x8wi256tsFMXweJC9oXxu3fX7DfxDujpEZiwCTVake+TNrszcU5+/doPgNU5R
TxfhV+CTpQMUZ20793+ilZ1iYI8fa/dvRgmrivFu8webeLU3u9QmbIMaAH8PASjPGYMMZezr40n1
1b9EhzcgwfPJIVW+a03/6CalpCnew3oQVW+r4tOOGdh5szX1chpjfK/hYH5Bx6jYvcmvkH/jGMjX
0XfMYUpZfARFO28Km7ekKbAZBIAwXW/iI9PqDFZc8atyyPEn/yVMm71Y4vuIqX4sceTbVcJ5Unqn
jAlIuGeu3AprHDDvSjffM5zrwzJ1Z2nj12fdOJyghXxZI2kIPAAsuuTv0ExfAx6BtKwEiUV5Tevm
JyxBZvZ8dKx/7Gua2a+YDbyjX2WvsTWVe2VNFzwAyaGF3kbBCTQGP5sv0ArfO9tEh8EWp6YR6uZP
8xnkMsNdlDz7qqcMl9IdcpFoBUNSwfDrj82IU7GZLXMwhi2qsWh1h4v40LGbk5aWuBiRqM1k4YPg
bq9j/eRkpTh6JqgBkcEkCmMHf72Lc7Gi52RXckOXLaZCPKbiFAGY4BJod6JNPz3HvkFNYPGQ699u
ZzN6VMlf1y82gyTU2eYcvnyqCVhFvSS2H9/jEUVrrNz7wTuNtvWSl6yqQ/FsjU28l316AFBGJDEi
VNMytpJyXleE16atapa8aEKDOEZOde5wgc4DlvO5wroNtjzMb1NZvEyd/6dydHDRXCwlf66IqsPF
XNZxW1y7FlHZkV8jeaZd3wfvlljSA3kgXmbsnVRi3fgGsKTT0MHpvGZJMn97VAnn0/QFZxG+uIcf
VKlp1yp9FxHrPsa59+3MA2FKwJkCwvmmhjB+Skbxu3JLTpFzEJH5pIzMCtK7LvwCfbscwmB5h1qJ
VGfqLUTe+ZyAaF2s+wUlbAy5cX0ZM+2NywWYCP3dFqFIEMUM9039WCrv+b/Zsv8/f/d//WH33zXz
898oKYv/LU3n0VL2/56/uyXR3+b/+Pv/fv83Y6f+Qz2eJiUgbOGQFqB47v9J34n/sLdz3IDgm6ul
o7RP987/iN858j/KUULS/0jQjoZTMnH/I35n2/+Bth54+EaJ5qn/j/E7xpa16+1/FrJ5ju+6wvZ8
7QdS6kC6JP3+1/gde3s6yCpKRS0SoRYDYslD7uwL/91dkOuXJs8eNbUzgmEktr3q1mHKJYCT/1Vg
Akq/UIdJOZSlRtZDjmixkO9mP+0u7LarkA34dC4MqKN4hOnOov4Jc1kwoicnvdiJJD1bTbicbN9Z
rrWEgmBJXrJaMAx1d85I+pfMMCdDhpIYpVwGfzQto51hV1DNKay7+J9XVqh4mvipDBJzKholbqZ9
tSnfEaI+xgp2oT1ZzWNKCmcXMx/tChfco10SmE2tsoLtijF8BBx1giz8wKbno/ZCTOOwrzAxUyge
yVcaeoqrAlNFtol5Offfoxb+/X8h+GbM0ABSxUNEpKfIhiCACHCqYxDZ1IRcoVUs+xoUW9mXb2U5
0Y5mYmbuNTxHwhcZj50kKaCMowcCdjdT9cOACbKdPLmyrL9ub+NNKTPz2OXNY49Cie0w/Czt4BzW
JepFRTk8ROl9D5pE2rE5DEL/qmo/ZdDQCrQM9sjMm/v7JuT902fxCxwr+XfKrP2o4uYhXDgZ1i77
wKT64WjZnTGst4/zlO/bhsWScT4ze8Rw2jjuBevZfhXLPryhN6gyCXhMRYeaWlc5PkYWUnvHeHCb
58AZX6RXdCe09n6fsOVEEm33fFfuYYz6+HPJYuSL/MSi3t8LwEZwbVzQTkX/2xXAhqzW+fHDGs5G
6rlsoP+KRc57/vG9l2VIvHPZ7NOYhRVIux4Q1NC/WEP64mq0bJ/GkT1LaziNtgswp56oMKIaw4ln
7zg22fsslNqRyIRYV8zzvrD12oUxeRD5X42LCTy1XLEjzx5cvNLbjUGuT71q7wPaCQ9Z5heX0JPl
QfgQf90UXUz4Tbbjtl6lUzohqqY7V0Eyb5OMeVmwU7tYsKUuLBgwSCnCbsUaLDIjersZIFPYp4EW
uMaMF+Sa+DxjlQOiyWsuxfk2U/eUfQsxDvdFauKdZfqdYQz6EXH2DyHtb5sr7xYY+gp715MPMYRH
cCYt4lqbnVP/N0l7555PH+fLpUtpKQCS77wB8mZVjc8x6RP3t1SUQilQtGEmX8D1QneucJJ1cEE2
MszbbRnb8aVYpr+RENEJhxejIVYFtZDXkE1asgzLbsTLOZzmAkZJBLp6NR6YPPyY86w8RWmwFXnE
ZqOJ2l3W9CcDR+QQRg0SGkqJFw81q4/0xRs5sKiGsFHIIT2tgu6+LXnTkTFcSChgrhYRaX14ZTep
l9Pa/MEQr6f4ltcaPUk7Z0eUb07Ev72i/SpKsvjG+j6+oQ2w5E/rdR4xx3bp46M9e6TWuEadZjmR
Lun+hP2jSmERrV4p6UWMRaDDrrjA6iCHqdP0rD89r9/F3FNLJtmxr4IKSgiyK6YgJNVQUFrgfJUj
OnSTKrF3Iz1y9XGHy7SYgVwVZIksPGRRzESg18B9pSLNu/wP7VgdB0GWCcgBb5n8o7MuPNhj+OjB
xLs0nntnJTjh+mmuTnktP0n2BRvHm2iyyzEY4+29y6FpedSHPftjgFc1IIzA6Pvp4VPZsauac697
rDCZAopkzATVhempGtjHO46PepTv7HW+DGf+yDmKLvjTyu5pyrlSuxiXZzOgZay/QtmPzr4WhCVd
bVs7L1iDQSy3VNuNj34RiV+BFR4bxYm5m2p8hGlwn2ZM3USxDgXm2zOELJIosfZ/zW7n/4rZmpRV
GzwWweI9+nG177hVt2o2WJTD5hHarnkOwLw/NslbYp5syy0faUqpnp6qrsifxvIS8bY7j3F+XzfF
xfS9eYqprdiMiaQAJSJP6Dbd03//UlB1sbFnSZFZzDXgy4d87CJ0kUGS5kC9SKPYuxAk5PylzqMk
ATjkXvngk06NAir7sAVtvTScmLk8cLIdwyJITF4To/fVL8FpStVLwdOVULS8VME3D6/mBkg2Frhv
vNFx9pU7AOEzGPwNa3adZOpsMfo1Tv9VRetmpMME4/WbtJ4kG741tQMjZXaXF3th6829f6rwG27D
AHpPIPOJWh/DFsHmeQxzabpv+KpfJLLS5MWfRn/1bVWcvTU1FztGHLwxXdXYdMFIDY7KtvrgjrBK
e9J1Z+N/blx2cwxbQ+/6VKHk7dVxsfQPeZ/ddyNBUohVoGHxwqEsUvezYhUZzCIKQgfzBAe63Qe1
1T4u/qiwZdwyEzuPlsOg7E3qmRqktdxBAlpO+gpnY/IrGEo2MZyA9Sga1PvpY4hA5Fv9uUkD4h4m
+EcnSnIc64x3qmX9oPo6xzjBRV3YQbjzbWUAOGMrSaX90jnzXlv18//N1Hn1No6EWfQXEWAx81VW
Tpac7Rei3dMu5kwWi79+D40Fdl8Ej6fH7ZHI4hfuPbdJZ+eeJJ59a8RTb7UX23JOTWN3L26YvivF
b62bUu1aC3uRm75gsjSZ/wrv2xrGjWxV+MODbZmzsLmJ+O1DBzXICNE1zQKinAzeu74hlqUyCihR
iWDQzwBx0kgx7LQ9uhYDflQr7XF2Im7BCRBXUl7tzjEOjq6Ps8eOUDnQaq0g2GmNZZgzweecCDiU
BZ75BPUOOs6zG/hI6OtlBOpbhNSL/D8vxVXiZkhz3PSDprqlIGEMiiyaE65t6Vhj8xGK5yNGfWxb
NNArv+tCPnvEMG54TF0HjQP+bl3hcTA/nZTH8IS/WKFdyVzvn+n1w2ke7p0RybOFnHQ7KdZbxeA2
CJDQkYdJ1+5zxzpE1sC7UZlyXSQHpyrEHrf08zhlAfO2Y+Va5b6BEbrBG1jE5XMZtv9UJGoA6tab
tMcLHz5SNNY/ay+8JjHGFV/YMQxn7hc9+g8DKlZl1tOV96t9LEOTM1lXdIdueHeQOPOUeBJxUjKz
MQ6ZT3QmcqE0oRbqQ4tTtU62IbloYYXSz2MzrdHBNhnoOTzJer7k9XQUEiEXMp5SyGAtG++r7o3H
LjSNDwXufWtRGW8q1zywTPIedDpibMjIWISBg1SHZ0QOW50MxCMwoBuEg5ea4c7ZYFitcdgwCt2P
lB5PWBZe7bAbgKk0F5WzgiT6DqU9iQOiPNst+/PatW+sMF+n0FM7K0QPEyzRH3ErvivSm3LHlJsk
rT+7eofI/r/ebAlbycpuW4y485KqI1MaISXWENLanHoXwYZf+cLE/Vx3e6rsK148eHGRosC1nxGO
S3O80E2r/dgtcUr5EZwzpVshPZr5GWhxYThbZua4b1T1GEfjrUuL6jjUhEhj6sDeRSzt7JwgK5Ke
WcTJLlNwRBPjMjn4yKMQW8+Mhhj3WLlqPIwJxHpKRrS7RHC21jUTiCmFZ0OAEP4QRAApq7JhCNQR
Dqe38iR0Ktm0aNFMdACow9ptmNxiL2Qbgdy3pGBaj6ibce0PEfuFbTzATU2HfIf/iLA2BidVPVTX
KSovdee9JdpAy9xWywqoJxzF/zMFzK3MpD+B1EHj2fTFk/FplP3X4JjlYRLjW1+gn5o8ZsLNInDz
LX1nWUPxw4zEhL0ODsFlZYOveZUQvbymzfssRX4OHdZ1cgGD5lWIljqITfKENWwAo9xNjCcevH4+
zWb21IuoZBvYplugWNxcoRCbMsU2JN3l8xftCTDFcuiO+L4y/6MW8paZACiIef7gTMNNhuoWMb8F
mb+mrtFPUvKm6bm+p0zEpM3H4/nTm92UzgpgGJmnwrrGQgzwsCJMCs4OYcKfmrXKyrNZRTckOCfT
ckEBjYo9S+1z5POFIdgNZMnWKzqgqVOJ1nm58lqkJTjWjZWdsNzAnJkc/QFCHbO8dp0ofkKF2iMs
YhLf2+nsK/QbkSQhsk/JwCAvI6Fpsd7MidCQPKgQh4bcrgPlaZlcIWO8BknXbAuVG0vIHuZlA1Bf
vHx+RtZy5jIsZjK+17n/1GfzR0a6H/JmxwapOhPznB1cgnNIvEGjHde71lOPnXc0vfrQVQih83Z8
jT1nOAaKyDvDr34ccrhMpMmkELjrGsvqKqnfMe5VD0maoPTooapKVEbokOJbx/AM7AADV7dBxZQG
TFtDw32QA62fkia1dFH+KKu7KW0X+zbYuQHGdliM2WZoWB9Hy9snNZQ2G3SDidp/M3f4kjL4d8e5
lrt2rL9gHjQoOLiJ0nDbBC4SFsiMfo8uuZX6nNtEdMcDJFRdnDATkLiB2ethDJt+wzXNnoR1+km3
9YV7tt8YPIcIVHIPvdZI09voPzEkOyFKzg2vG/epg8MNYcWes6x8cdFarD3Ol+cBIfUaYzimdSYJ
656cTI/wwQcDcEte2WQTGNNTmTM+tAOekazDGhnBA/DLQ68och0y+taNg5yf/SgqH5w++4wc9by2
/6GNJ13F7p99Go46dHaN0pB8MOcYdfeIlonI1tFHwJjWr6Zdv6fwKd+aHK2caCwKpy6n0kqtE0ND
vDlrv4t+nIJ3zIFkMkeCIgflXd2DQAYjv41w4cMWPbqxFV6Ic31E1iMP2KZVj8VZ+ANhLwZgl8ER
OySlAC7UjgfJeEO8NB4C+OYP3aLTTX1gAVi6H6WMX4zSJcYy86CX2xqdPDyWyfYNwqoT/9kbQI2g
rV3zaEH6PkbJqdO4V2EeLdy96iAS2BIeSy08KSsxN3fCSTusBPPVaZg6ewOCGxBzSFc6d93rGCuq
cHAwOykwGN2RHZRh7RupfOdudIgZ7Z5oPdbo+f11s5D2LUnbynFsHlRS3xaaw8pSSGMA6PZP0kaK
m/XmuLUI2rPEd/r7v4BYaIXm/EKNPUMTi55cbAFrjD5EGXnWzRxB22mm6mEUR9cC6V9SjMVmSphD
zFixV6GCnTI1zSH3IjwaVkurh65sdjvqK6A5Q4jGp1isDU2LHKknVMVxWdMXUQRQPZzNbRsU7/kc
/8FFGG87k81kawa7lMyeKp4NilWHzB5P7v1R6n0m5+qUVPPEVYpctbeuZiOB/hK9vO2Mu+N6r6Np
3YpCxjtzBommMLG4EAJss335bcZ/X7KZ1McBvh45U/V5Jnpj53rlrez5qArFMNdNkx0KreqYirVO
mh9+duF3evP7t/2+xMs9Yac2ak/iTarlPzIHJOEFQoKHZigJz4gz+2jrheLgV8MGQVy2wf5or2Da
1pfOZL8LvhM1GK5KAG/MDBbSshc/Tta7poV7MIb0I1bBf3GYWmeiUI7SUve4fTLpPrZ2EzxSIgaX
2OaZH+uAzbIw/U2G+npLvsfIcY1a87WYl8cSeeZIXMztwHCesGrO2CISePcI6aSwwKsV2XcRlFfy
4+ZdHnOQp14AK8qO5CFS4XtXG390bP+A36V4w52Jwah9QDsMeAYuKSFwLBJXqUBQNhU62oDcK9ZR
TiCthCiHhm64/r7Q2MIhaXYhAWUPU/cn9I3DjFHpteE5pJanq2kByGINceIv+HFTVd+KivXGXI1/
2yRlimZn5iZtiSsddHMkOxShjD/82CMPUMk1uKLqzzd2gfRPDsOB24kgY0LSbkRqtGe8otAPEbaz
EtslRuWcGzN4GxfdKqmei7vq1beM5zCZP9isRnjjis55T2X4xW7KXiEt27btYkhr1TbQm4KmLsby
6ujmkbMRTUpa8Tv2ibuxQFegUJdPlnFSpvwTAFpeWbUO+fg10nc57JnMHcd8/iJ3C+Chmd8RsFId
PZSOwRq8Cb4dw7547XQtg+RPu4jzRyw2bFWOU4Cr0tXXPgXqQ6tLUq79hlztX+Sw5HIU4R5ggMNU
/gx4o2npjJsr9DOT6GsBsbKD8hR7I671tSw8SNPWqfY16om+YdfRcI5PkmnOzLUh/FU73MeW5VXk
Uzd0eFMcH4lI2wMuEXviwb5H2f5kYXKNi+9mnk9e4aIjO6TY5h/IXnpMHN65uEw+YSKcyCanUWVS
iOHU2hSdPpjV/Ip5H710wk/hKSlXSc+uPJlabyOj5Iwz/N0j67YdIXgxGdxH8bzNvfbT4ILNTJhF
2g6qBxfIJsiRL57bBCVYCxfAaPZ1Tviq28R//bB9v9gl08WBqadUEQFS/SNuZuZJ3545HfwE1IwH
bEwUzSFw3Fch0YmYTGKKrDsqyWjCVKcuoIWZmvGxWNRkQRFt2/yPjFGzk0rDiK52j+MYktI+oJKF
hoIrCYswkvuNb5GFJ5oXPTffCnjMyL1MJ8RycGO77OeLkq3kolpN3VMTkQ+SjD51cUATTVNE8CBH
Uz0ywihIAPUMa9sopuTY93fs5hDTh2KxX2+wVR6dyv4eRwxO6GYYK7J47p0/LMXPTgkvRNNLC5j1
phx2SRm/6Ik3T6FATpcMKxkvGX5oM4ZknXTzd1qT75GO4aktpu2QTTeV10jihiNMfaYYvUaQxRhU
26FCFYnIsRO3wfVedPtKw/tUypLIYJb0gKOARAGe4cS9VAwyWLdxWswZ8aYk46zmmmTvuTAfvcH7
sojBkDWhQTTnMyt+yyIGIp0e7TS7uBi2My+7M/t+7CssHv1ovBmUxhWhFLW2T1HY0ecI96wmkC+K
XC0OTEKZ1fxto7iOiYCJmuKMKaRAP1LwLE6RuFbDewXeNC7cgMPzm+HKw4R8EigNOQXTJBiNkYHF
xC+5AjwGPFDqk3CaQ6Kjs7QwotdVI3ZWw9zFxW5BfgmB3zyP69akavdS5mk4ygMCWInArHPSvt3Z
PHWNd+4sn5QJus0I97sTEqrBfgCLKtdGhALQB33axNm7iuU5NDKiAKtrwFPAfTMN+1Sa2TXV9qOg
7um6+lUZNcuPmcwk1kCBYdziPkL8j54spnGuZuYCs+K2dL5KqgxmCp51kq3ei7jbdwb+S2XN/ymb
OEWs5yTGp39tXKMVet80GRGmAqgmw5PH+plZ0Xb0+5+MgQnSw/6Q1u2+7NDK6AUhz6hjwbSmNYJB
72vm0K4NpqFafE3zKB8oAhRsdQyhFLamzq/xYFySpv5x4uouW+eWxhX73hDloEHFsIx4e0V8EmFd
yvps6uCFewGkGB+fQ/DAhnL+QppwtU4bhKo0HxjurKcBbiEVDtgFlvcYCx0ID2KeEJf7LR594hr6
9uhTHkT5C7yDmwSj95CGK1sa9AIeKoDC/Qz57Mcxu8S4EDAIGt2dAJZVEgqb2IT4ajmMFqt6l1Qj
OVz1U0bUuUL0QvQZW33lbFzl01ET9WtPB81+EU1WSHZqjRiq9R69kPVBHq1T3bC34xhBQZ8RvlSP
CC6hfJ0708UIZS4BpAwL1VS8pKFxtvFhYyeLzsKovvwRLFXTkdGwUHhoybF+H4cOhKYj6rskOdeK
+6chGw9wtHechsSgUqVgXb51pvPesvdORPI3xopksFTE9G1tdeSfsdQuwiWee478qAI6zZ7rtU5Y
Fzb2f4qeP+CSbcpdAMYvq5xbWyc/Evsut2gkwotjYLQz53wHuemCDV4k1XXo6wCRkWSSUJ6tLDzl
IxZ1Iqcc3P/LkdxDcoM+hTBHIMZ19DJM/+dhatsvj67Gx64ZM+0pJY+n0USSFDT+i+t7TKfFzgOw
TQXgn5ez2kczkSXhq5dGVLT5j5G6P5CdXquaoHGasZ3ozOOYqae0Kw9ZMCIK0xTzUCnxynMA52Zx
4cp/qakeqH/viot5nJ1NYt/z0mL0opEQu+LmKtBNTjdT2XHj2Vb4Imy06L0J62Y/ZyCcq00q83Of
EJKY1FO2K95d0/u0Zwxgs14gDeaFAm6rCuZCZYGgMR7wlhXyr24BaY8A155hoRzCzDVJ1zWfRNut
dUSxoAd2a5V+JY+vxEoYP6icIiQPwKBMKayorGNOr63zUOAiCVD/Nfplsp+GDpDFnCGvaanggq55
DxcmH/sUsWppl+uhxG5Maexb2bOUOaQlFPCRSUCY6Z3Tuvoa4oY8CDerjom0KlIKMe76iykmysPH
Iid9++wp67Gr54yIH7iMKB9ao/0zIw0lXQgzeRf/JTiC7Z77pfKZpVCPUTE7iH6kSmiKezqQ4Vu4
jFHG4Cv81piYEOt7mGqKuzV1PaYFf0/KlX/9fSkrAlJ6Jz0pzyea0WeGDJSTdVud4S0pc7hvUTJu
gFo7D4lmpgU1cwfXPRbh9fclsu19xZZ/Z7XBLRmF3gw9x3brZ87qRY2RtwUKUK7noURE0g94M2yv
K7YMMUTf0aKwcoMKpzOQ6z/MM/xLNLic1DlrShlcx+Il1w3sL7/BnIo6aV04EmJifECATHQSu4eB
RI9VYWj2Z2Ac6q51gCjCsa1r/6Mfi3chSzzIlY2njugi+KTfZNFZp7SmPCig1sP3S0HVeXrrVbY4
AzY5VxpNq8GoDkgu8UFBzhiQXPPmQFWSIGbW4RbCFB/tRGwz5gl6GIm+Ef48T+xM4N+oQM9Yw6OT
BgwyNEDJzKq+AzMj5Sqp95aF5jhmYZeSOj5MEOt9zV7akvSTeK/BEss9dH0kRQs1t2uiZfNpPAXt
PxnP/9IQqU6CFAuSIXNhlheEeOdHl+4Teb8NVCZm2G/3dNMB5j2yvOpjM6UNwQSGcSokY6Vu8hkL
4Tev0+4pggDyIJknRPLfGDQIiztYhuUyHVfluzbUJmhRO+YHHp8/ym/6HUGZy+ieOXGa2DtFCYyP
hZOn7wyGd/q/zCLTDNUpJ4NkJpRndHus3LAgJVjb5KNhFgHF/2LWxEsBeazf5a7/t0ijvyESJCr5
uH7pVZ8/soK9UKt9tnXGnEc4tBBscE+R7fzN4uYpHdyDmKlvgxA8VWA7ax8wz5MRPC2qtbBM/vi4
UBaOiL8J087YwymjdOZivMAkStF3bvohRmWYJjezvmaNfk3U8GBWakmi78d9BWK9zl6NsrZe6hT/
PIitrVYAquzAcBhXWtNuCrA/jRpFp+bxx90M25WgWpqxY4mpc2OHmICcL2es/yV5Y28c4oEoN9ce
XramH9RjOlHFBF1H8GrIsySBW7JzFqIYM03IGtU6rMj56shPF36m1oXVPodANAGR8ebpKViS7b+Q
NIwz4faIc/PtmI71wVULltQ0n3IZvTQ+e4/AwaLKkW6iF+uamxe38Ulx1QTAvTB2QAejwITUQDcg
y7sfx3jPkRy4eBfYuyK1dCUBOWh1DjBed27f/tfHHhROI8tfOqZh3GLT3t8PFmL6wDtVZsMipYz4
5OZHS4CHxSx24Qq/D9Ru27IcTeoVUTJJxQohozm9T0Q7MQuO3lXXomFsO0TfNzaTxPmMcJTlOF9i
JtJXYoTAJFnes8gCSsHIOGVoVVcqLcIn5nLMh5avujHuEMe7jzKI9KEwrIuB14M9Em6woTbu7Dxo
xBXsg6InWbeCu5bgO9r4doTdrm71BvLTYsLvnYMcbcCZhrEN9Twekng+QaXYtWFU7iNq9C4HgWRE
lckcirq0VPhxoboNe43A7UgkKnvP2AberZjyUT1PxxF+6skoh2rvBNq9oJt8QXDXsI+ZbQij4DJC
yzae0w6PPxvulIQrErT7BiKKRhVS6va76u3mjjsCcRID7Tj+T8zmsUqXnFpzuYxjQS4wXVVUua9B
yJkW8xi2KDr/Ju6Is8ces9ewPzYWQO/aasonJjH5hk+jvEWwHRgN1WecxfQFATV+2JjWOdWj2Htk
qJyaOmMzbibWoeipGlhyffWLs6fVXnJpkFTufE/ZEAOGZCvGALEqQW2bTpnNUw4YewHsnRvwZy+R
6sBmKU3io4Oo0chtexWKVH4mv32dC59NF+6toSc60s7vGpskaX9292Wfev8IxuC3mOwTAy+i3R3v
AapwDF2VKCGUnhjfGTNFhXVrRobS8TB/gyT/z56S4FNmVD0TqMT3TI4LWBmBN+EfEZRfXOks5M2n
2SwJyBqa6Zb5cD1sEEqBLctTSXTJCWAuX3REC7qa+S/6GjgG6YGmezO0kTpAkl2OAnRKONwoEav5
iNx0Poqp+qndNmQeWM+n3xdPYF8u4Gm6xUtf8axvsEyiSKhJakffpZbahKmx6XChp7Z5EpCCQ5Cy
tVle03nOT0x1/v/L/32v8dw/Zq3y7e+f6InN2FlVfQEmwhoxJDDtiCc5YyL1AGa0WAcyw2lc9OpU
Li+V9NpDUSNuTk024LaAexnb1ckHB3kS6DZw/hdUlKWXW1sG3QnXLeY3VgMeeYyHIeHadd0CLY/7
12iRiiCZ3f++eWUZQm8tgn29vJXz5JI2I8CIq0y6JKu4brcnb2aX2NWECJaXRBbiGJrPs12ENKpO
ePz9imIyPHach1tw03+EZRen30/o96vfn52y09b8of/7d9HyEaZGyADPdMCkm2VySkQUYytXycmk
t2J4Pro02APLX9dhxB3/67yWEEq7Y4xgifj0+1VblYAp0xahQv+CUEqeFSCXhKfeSvV/gzFlDVdi
UQE5go1pnPxzAeb/DDJg2FnCe41MccrhRgJgsV9NPwQRzwKQrt5GkVemFsTMjFZI1kF6/n0plsFi
OvmQuTg33SRje4GtgPFKdVrsw2ROXEwMXSsstPa2XBp/k8TNCGreubK3naAJrSqQq6DuspXfSnAv
AeWvB/UfQ4yQO+ElP4kvvTPABu/8+1VC4O4I6OqhiDvg1NL4iEr0WqIMlqGUP2E7YwfExhBNrgkW
hQCE5IrbDl9sn2Zbb+rvjOLYKAUzl1rPFpGbP0GupPBGFb5cRxYsxtyQfwHyXN1+THeV32wMdJeA
zSqavrE/2zk4k8CJgl2GKJM1jOE9+T0Cd9WwVOm88RTHmCJKQEhUbfO3Xqz92ADzi6MkOUWdPDKA
GM49m+rd1EXvc9AcC3pCeAHBj6ws2JsSfnUvdv1MnmAEW5Btl9nikkTJ7vMc/iy95pShMX8ZTXu6
TNCxV4Pq0BWBe+JfDBjJJ5vptpOctFc0H3r4DlXqvoEuqS6+D2maKWiHKoYgM6/J4k2hwMHUs8C/
3BfqA6E2/Z3RvKSgHq9DbSF9tJzxowrTeUMwa0bY3apa/mQHlHl2R4T3koLN9KroHy7c99ATA7wD
xJ52MKBhqKZHJybgaJbAPZlO7tCAWI8ZuY3syAx0MrZ3tq3JuKHAZECJFaJNPYZQuj0xd7bQp02f
CcvxbZrL7tiixtmAa2WFP1rvTvRGnLL1nTRU5YlSySFQjG1N4mMCD5tdZuHDz6mkzxHV2z5IHZhM
aZtuiiyoHnGg9g9m3wx/nfnDar23OPCdN/xGwLOKD9vLO04tl8KB3DrRDczQgjZFbzXCqTJSirE+
GJEHkKsjvztAMAw9cDk3ikanEsI+lLckJwcyNjj+oe/w2OsLDJG6ubSDOT3FGcepiSj3beLxKajL
tVltcHP8yCEZb3ZqiFOVe8G6hTYtpUq+8kfhB+o767FSygznja/m+NZPENjzVoR3RE84iAP/1Hpa
PM/jtPbUormYeOfneV15act+KTj5smdlHdR7eHfdncXAgk3GkztAY8Wr1gfbpA2tSxqX7kNYFT2m
0WTtpnP1qRqyG7kDxAFxEolKHZlfU5v/8/EjfXsTViM5Ee6l25AAsZ5PT+uOUGHLqteRG6idjCy9
I5Rwy5xTPcxMSu4qNg88QqrX1JTJiajwfu03Q/E1DOI1iNp74uHPl4Oxc7yCC64r/yiMl3PUo/mZ
rd+VPA/E5Z+BRTC3cn9fman2R54VDZ2u/HCc6CvClrLNm0kdf1+KBk+qDItdYWQWs/xAHPED/u9X
v98b2vFjjOfgYeiJ+WDxfcHLnJ25jB8mADSXcXn5/f7vV5gbYLwVqtsmScISwCEA4fdfhKkoL05y
zLSdnmk+H7JZR6SmNiDPVSAvkQOTWMJl0jH0aFExr81jANiyu+rF7Twz/kPch0/JbZwj6I49sRwG
MdE1oivbdUzqMDyDaMmKa676DR/W0zji+/39NumExdWtBpaq/YQOr5/oW+nbfr9P1ij/zfInsuUr
sgnf53G4ZS6JHU7dJdffF7IXUGCZQaY5tynpUvrmZlg3sKvDqn2vynC8uuRKXdVQ/e9Xgey9dS3C
4SGIP7Imvpu+qaiR3HGP9+o6moQiD5TM2zjmlugtElHqKecJhoUcjqvxXFpufqLe3szwH1ftD+sT
59CI4aadbIdoQqzJQ70yDIUeB/9H2NZ4p9aKbr2pd0MRMZa1lX0i4ZVk4NFC9eASBOEKErmnkZod
nkh6LZaNWOTceoaCDl60LX56sjW0o1560JZ9YJt3swqn59q41ZX4ithKh7UUB1Aq0C2hD9QY8AFw
wzDIp72n5glGgjoxzfySVlduiLTgAq0T8ZKr1rm7eOhsowb2EcP0rOIoeCzBMXKq3IzWeyq8riaB
Bp5XayJihSAFaT/3Fo6uPW1xA6YvLsnCJ+HB+IiZ9u58Q5VrGUzpyyqW49hBdcAgXtZFfZJp9EO7
0BJ/w+0Txv95qnaOoJ2STW48mOCY/QCscQHrgmE4u8RhgFRvTHROhvNeo5dfe106X2EReQenNR36
9HTLVBmdbQOGOiYE55rgUUOTrv+4vRB3M25IMxHWeXa5f3th/AnL6crPHu6DaTMXKaw7tUewydCR
oStkiC9Yd2G7DNZB27RvQ+KhAZPN2kWqvLVH/AtAqgiJ/WmCaDGz1cFrBm90o3x/upSlO7LKYBvo
EOllZM1z2pOlY5A8E8oMGlNXAHeLHoJWj/+IBAKM407ZqRgdvXKLJMMF0ZAok9vHsWvK+1gDIIfV
1x/bLrWxvkM496LQPVbabT5C1KlZ7fRvhdv0+JO612w2d8KtT3WMDgThREsYZTM9u/ahHia1wX2O
/5YAsXve9sMhsSmkBFugXRx3P0YzfOogpmbVcCMlqBVoKWKBnZi7CkBk0E0gmqsiuwqbHSZkroPq
/e4x9/oOZCi/WVEoHvyQTzZEmN47V9VHV2HLh4HPFtJNn6fATnfFQCS1wOPAwAgHWNDUDlv3yFmU
2s6VNZi+5u8maR2BsuITioc6N5JNawJ1FvVzpwZ9UVZrXpXAIhxZ89fvPwHKsZGfmH+w2c/XYfkD
o2sG6NkKaEzL91BPWOdlgJXWU79XukQl99APRMz2E9oYjeB4HN6cRWStM85wlmIhK9ygtq+p7fsP
lAOfbl4mKz9ox3U0pCYsQs3uh1/ISez/7BgD8aRDbCrFvoJXwFEO8ZMkuyXjIUd3XLaXvJj6KzVQ
f/UmH7KQQe+Oo7CL6uiQWKV+JGeAHtZlTpTbLX7wWQqu6EEepsn7ENSlHtNvvCn1idqQujsxm6tv
1821CApr68Xha9Yq6CWsAmTlwYocd4iQi/XE8rISXXmrOrb1FEfezrSr9urPdU/XxCwU28nJLhQo
m5ruPDQ+k5FQppmd8ZB576Fy1kbKTDoWbnqO3IJhnkJ/NTNRHCrXwzdCakGN3IzbpsN4l5LFNOZo
Dyf0m1j72vzqLm57uh5xRc1jggXQ6qwJv5zH5v2znbz4mg9Wg6i6DG9Rr14IXQDeNTXtdoJiuvIM
EKbmQOT91Cvmg2YWHmD7UgBm5ntQvxRJ3bxh9IC98piW5j9l5NP7FDT53jZIHwh8Y6trNb57AUJQ
pMDOkeYaygRJPYc6Iqy79OcnoyzsJy4abDPudMa97XOqDcURszdcv4RlTw0hkicACFTOWLbjEQYf
29D2bR78N5cr3SD59lU6jn7sh+o/vFzTG/cgP9zceWPr41rKgvc6CKxV2eFmZNhU8bzonJNNNEPT
AyJiInIxJzRV4WDGL8rDmGnHxXZG4LMzZJt+GCkT7wDxjZgIMREoVZ9NXIQDnhOc/oHL0JnhZp8g
ukpVKo7CLDC4AjR+GMhsPrZDnH8wen8wUka8uXKCU8Xi4Doq9PwuttGPTOETCmZ2BWFM989DOED9
aX6mjt3eyjZyn9W0RMLodePJ5jVueN4NcXwKHIsoXnI7KfmB3xORe+oSaHCtk6aQdE6xNp23Vux+
P5sCf3I48pcXTg7Z2a7ck/TQJOEtVWuKPZDHjMLWU8IytZjaM9DCadnLi103teO9aepnPbnJi3YZ
OAXBsPdLuPdGx0cTtcVwRi3wE0TYY8rl0wrhRD7ZPobLsMweEh4H527sSEuos7fCIvvX8+bsQ2rs
vuOys9cBymcyE99H6wV+8fgRW8pFqAhkrQENIdvQfvegf7FLnw5UDMjfOw0gCPCeYwTRaydLa2fH
6X94/Zbet4w/WKuIDe1OBFXQt49O3wIsSsxncP/Ex03aI+DGK2mLVpFLunRgG/zqKSkYbVRucI6+
eYQFrSdhxh9LxwCy0SnOvz85to5WAbPEbVHchSErFj5LtLu+12+sgVmc7wf1dii7dofNvHmXCKiK
9s0oZH63O9Pb58CRuNw8mJPc1YItx8HiQMELZ21rg0SZdByqjyEDJlYRLTEB4tuIGeAfQtbPrK7U
zXL/StIIHhsHPATb5Yu5BIk5Xe2/x4I/WBucA4aqo522dfNBMvjNbJwArW2/HUk1utmd8aVqW3zU
c63W5BJtMSf1O5mM+YfL8rTz+xOCLn2nIxogOSiYa37wJbt9iSPjPlvDP3LBMFllGJlcEf7NsMEl
eeCRk5H8YFW++SwanoZq+WVH64/TtvLCXARgH/ycLcSLcrcUvR/0Tq95yz3Yo8b2EzneBQNBEu+m
j9DlMwF89BIVLYqqgrQebdmPXdo4T747XtrS6U+9leIj5bduxz8Dz+2NjrkUiOh6kbM5gEOfLjAr
FRAkLvugaurbNPd/vbrWH6iRRzNRG9dpw11CIP1H0pMWMcOenxHb7Qon1Dz5Opqj1O4+4pp4pSJQ
BtPBaOU3s8ubx/a9m6uXCgv7ykkoTQXPX9Z2/Pqp6/4LMmJYGCxPB9PnFE8G8K0ZF63VGPfRH63H
MgqdCxg0qLkmB4Dysm7b0givHWrYA09RsXXcqtoxk2DSrt+TIA5PDL+Gh252OAWUfLW1SUaTTMcz
wpViF0aGSTWKnPd/2DuT5rqRLEv/lbZaN9IwOOBAW1ct3jzw8XEWqQ1MokjHPDrGX98fqLLOjMiq
DLNe94YhRYSoRwzu1+895zveYHxrFJkWQ4QIczZ57g2mzkxlqptWJrCol0+H5ce4Et3j3zBpu8Ps
+JCMlfWqUO/vqVDQIwtpviKPfWaxR9nCGfkwJ1O5OD1fjESNrw1+810Ch4eGeoRIdbKJhMoew3IM
77+2kDxkE4j68peVY1ZkFIcvCiXVms2B3apHz0w/m9lP4fAsNfHBJEyNWBoGzZPWqOTYRDkWkVuy
3DV3Zgxv+kZznEyMkEnN2zMuaEoC759dnXsXxYkSqtKkX0H40DkdJDu6PcfQfolJgGOzkXE8vVhK
Jee+qWGvaGfn0Vt5HIsP0XAMsaLoe+tKJB3LD7MqFGTNtvPNW06fzdEtOSDhgfj6OKkJO6qbCAyO
3Js6psnttD9ZxWhriNfSkGRWsJRuCmSMlGxvEylvNIAvSSrUfZ40dy4m/vOY+G9z8AiKVx/dmANR
RfNii8HWPSSme5VFkd/BsnjUwm5vZi2QHTTpCw2a4dno6Zur3riOLjpV7qh3H8w9SYDwfY1YZS/0
FOCaltN3+KCLmrAIbyYC6CbEAC7uCbvI5tdkZn4zJtGh9+foOIf+3dQBZzXz5j3uFEBYbK1ja3zo
FNOnm7LTjagUSs8a9/rFp5inAWuO6B5AHvmhWsRv+aaxsvo1NMJHemLNJ8JERkkoOn2IAo8z7huI
BjJ/zgLuyURU963X2tOxcXg556ra1OlMGTlEKKtIGTN0Y9xlGDzWYxbtdSyCp0b2j77nyE8//d5I
mxdo1sFjl2WPsROXu1SwFtk5Pf7Ey9AUWBlzs4zxLoNrJnWxj4ion9dpP1TrWEb1Puuq6p7zK4ED
eCTvfT94iersrjP9/NOd6cvUsvgpDVetzcBCTRe38dEBX7f1GJVeysgPDpJjJLYUsU/1LK/kXnnr
um5OtZySJ1s2D7ZwkIG42SM1MEK5rnwveYFIErEuPqPJ+7jKuk1pJ9O1Q1jB/AdkwizVic5+ehlA
gW9bbXhk4dgV4IwkQUjRp4RM+nd4LQDuMBrUIC8WADKZc5y1vGF8sxwDYaA3qkfRGN4WiVh3qQZu
VGeg8aWH7rEOKHHxKyFxI+j+IRaCexmwedTAGamn4Z1Xoi0YWiDi4xRt+ARMo/r6Rae9/3Ab88P2
6/xb7et8g3nhea7z4QQ+LNyjq8tPWuQ5gFRcsBKrxCOzA0hbcxudyAI3mW7hHNA2c27+9Kza5efo
auhURvSjtpjJpUXasB8J82jCgiSosNVIzgmpdkfLOtUuZWU0UdbVeSl2zZSN7E5LoBCgoVc5pz8c
18rWgz1mh5xlCYYgTaVtY+Pq+v37oh7SPYRdIkQoVC+gaMjGMNSe5Z7fTdKDHoN1Ze0okslTJ4lv
Uyu8qzdJnzcQtmZ1GEX8i7c8uHx94TkKLwPW2q2Pw53j6sxEXJOwUUeTcSlkgQOnjyEV9TFkvBi3
BPE9l0wMeFYnO5GUbslxGAkBh/G4/G8Ndb1R5hBMhXmD/Q0WbApJKMD7xeXWi62az/37XybWEzQn
78ayRYLzwGf4mnmXKGC72kQD4MYqY2WJjAhQzZxXv38epvzxbZcDaeu7ZwAKOAONyNgmNp2K3qTL
ZLWph0M0QoiFjiC7tfKEI42HErRvGgfLJLsWGkkUQmokQnb5VTZwYTqlPwVDWwhbZoM4y0hvf3/7
5Vdhi8spDMwLKhRrN5UBDuWIBgpp7P/5pYi54vBTme6a9hvSM7WdZ8zbdZU/t9w1aG5RfZpRkmWg
QCQsx4wRVgf7NG3hOonKpYRvklMCL+SUaYuQI2veDZyKTkTYF7+/4Pmc8D9OoOxhHhcVNjsroYTi
HMgxMkZHThuLYLDBQKRMW+b09cUaiA31a3CWy78S0xI50in8tr7GBArIrSQO+Wwn4d4B7roXUIEO
Y9Zvk8ypza3fG3cqK5kMRt5w8lwAyZXMj+OtU8MUGUEKrFw/+UVsXIIP5ZAvFvfYqPG5hwjBvsTy
vr9rcOCMAhRKaOXdJqs9Rkb07BhQOllACVt/Y1Q8ndzea3eIY59ar94VDNQZMmN/aX3gcpTNzsob
3Odcj79cf+rWAiwX0jmOCYqbPdTGeuLencaq+pV5NBdRozcYY/fIjbZ2hcMa65t9SGgeszTVp6BV
L6GKFPVArSg3TGdl4XNMo6g+WgV5C25lpJt8HpoTV0qSumdd7WLcAWYhdo8WX87FCO0Qt46d9ixw
OeCDFpWMaeXF6etX5YQ7B93jcucZMosoDcibHHcG0Zc7NST3KC/rk19iK+h9/74dGhzqKN7xsnsH
3t8Vi3x+RNmuF/SDsNBcBbFaz5ZFLAXCvzUDYIyiy+1vSXhYAQmYN41ALlXEdLQMhous6NNpjGLo
js2Yruk4nLNaJTtbzs9f92kgCavtw3CvZXpXiAQIAlPhvaT4dxz4aGR5/RhLjMD9/SSN5KTHbSU7
TtwC5rNw1FnpcDiBPYDcE2MmhrQaHlg8FqOiRIOhPYv2ldvGT6OyYEIRG3RoNSWVa1j2gWmfOKiW
VZznN8EF7XqchmdBwCAgETM5DRAvt0MgbOgNDDSTlT9xQybcDLxImf8w0cXYpn4A7aGeTpZ0OLgR
lOBVRXcC9apPX7+qoX93sLz2idR6i1n7gy49gUP1xJkKjpOSnCz4zlj4MgCOJTrIrz8HoINMjTG3
NqPHu5FFVPlWD85MVjQD4/DYyBHBAyTVDfpbIhKxijvzsZDd7/s7KvRrSayfM8uuT7Y7vpaCnK8m
1esqD/Kt9runIawe05TBtagGCKVK078mfGQriTIO9LORexzKzObFG1tU+UO54ynBDeYwYLfDMFqz
GJqQ6B29BmWR7TvHuKc5W950KTkes83EjHlgQ75AU90jTjunY2niCoNekWWAVVNVckQJciiEaKF4
uSleOPLVMDiVmaUbG47tKiw8QB618eQk/SNubnNrps41iQ8UMVh0ANghN01hj+CTH8JUXpShrnY3
sbFE5Io4DfAG15b5NsNUtOYQAU5wcPTBMNgNzSUXSlvybJJ9pdNOXSEYXgo8HCce720S8LKWm6JB
nxVmlyqnfWcpjIp4OU8KaxLnmPaiRIkgSffwd9vssCgkgBZifxewwkp3PDcNhzPHWk/ZdzGMe0dh
2fZz8cDmZa0i8AXrrjMLJCmR4P5jUh5yl9Q8K1gNphgZS8fiPObnrrf0wbPEM3Lg2y4e0i1WGiww
S1bYRBRPLrPhwYhQCs+5Q2/YlAdHBu8WVBqIWfXHMA9P4LG7jRR1ekozhBNtjCiqBpcBJBlV1uCg
aQpNWx+Wv8LlnI9d3VNHV1REJQJRv+M+vTXDjxHFAdsdGgCpsocUARQehovNoW7fus/N3GxCYn1C
R74nCnqJp0sUGZ2d7OndEZQ6cBP1/JZ0M/RFc15A9H1x+vuX2Webmj1iX2hEIeF3ivusFXtjdIdD
yGxZAC2zVV5uUTVg5S5hyqwdmp5r3bMcYYpLCcsLvnbhaadl/oi4iPfLvWfIPJG/JCpkPuyJmpwl
COasaIkb5qDqinHdO+WAMAfQLZg9iuLooFlSq5bfFcuX2vKPiWoILWquRHRhs/T54WTi6I2fAL80
zY4itE32TRsc8y6GykhaJqIPvOwpYC+SXRZ4cHbFpy2JshoVTW37fZwIFNcKECeibZNhCQHUZSf7
M1Jzz52qMyU4OFbPbtZf3w9tMJjQAZLHkCymuwKWCWcffc7mLF6xsIYY8Xlu8qBBnaVZ/KFy2Yju
xa+gJHMiyuxna5reNfmQtP77t5myd8fs8r6rHWvvJ+i05MiytuD/v76TjZgRNSI0WrTlT1MSYTCM
4vYmC3IE8YFWuyGltVsH3n3oId+UiX4OEjI2C+wYHNVGb2cHw4+2pQeQuHrYJtXsHdp0OEofozBU
4wqnNXXAigNvePYwSQ2JDdY+NN6HsKRn0ExPukApl+L8IHI1eqbNxVRm+aIKEteSVD6ZTptsQ3du
KMmeiLlpT1H5HqLrJV4sx3G5OLFje5rglvKFKHqeEk0RqjPYT2THY6r+PuQhyTiF+1bq/pmBV7Hv
VbphYTWPRYLPLw/0eLbMJjgN6FliH3kNsvizLBFvJ8AApBmh3qaBcJwMRGtOOp6LakTUObUnu8WK
BMfSJogQB/3gGDdtgd80lOpA3MXUZ9iJI3VHyphhjC8+TB7PrP2DYUJnyfzK3g0jeE27XkLnLOki
Cgw2bL3enppnOI2cOyILrwY/+TdUyWiDmJeuB2R0PJzmFQJFfSynGHVXxCynGPItTy4yzo7zcV7S
3A4I48OxdLUHck4zcuO39Mc+czulOdMK2g8lh9vKav0bmx7AeZbkt3gBfLd5yJ4C+ymVyLnSxCck
knHBtSr2Sajuk6S2Xuee81BSiejFV35Kycoy1ZskqQRo8LDGu0g5oF5sUDfZtIBvqna29jN6q8gj
JLRLMXJ62v/udQ2JEpHH1UoxozLkXWcFvuSY0DHOhu8mF3Q3jeMjhAa4Q6F/72XDL9tgG2nIocsl
WTRFWf2YBsJJ1di/vcP9SNadqoizoMjGHFDw18V9vpLBec5cY2/l6S+Opmy7gOD7VOEvMa07ejJv
ud02B6U+/FozLDaSaN/kRNWw4PHI8xgkVh9viFfxV4bX0D23oN2nEdGUo/dGtkWOoNp0D4M0ix3w
d7aQ0H7qcqDEsYaZMqj6OmefDvSQA/rQXzO29ZvJohSv0O0SdvBpiKnc9xPwPstwJ4KYGFwO6NWC
raaCWpec/9FlMqkAX70LU/+KBKA80cwCDSpo8VTxhQ2YfgMSlm1qJP05rWwEOmxn56b/XiiCqPVE
ti5pFCj+TSJBSwczddakAexBe9hV9d0gXubSmG8rwt6L0RO7nDs/uDLZiJ6ZOclCPAy8bcn0g6HY
TxHj+W7LzD9mESLK3P8VahnscH8gkAElStRtgYmU1Q1nAQajHEPBVnFcpYOzuNu8FGC3iW3CqEBu
OCEgsbHiqNbHJ6Ij2us0AXXw+vyicuLWnciHkwUc3HHcmqM791ZHJYYwJwhvEaCYJD3ZT57s9dOQ
o02oCG/+aUV6j2gH/UXbHHXmIYBr8ru0N98zXXaHYlm2Vcxq3emPgEbKhjl8c3CTDWwB8JiS1FuH
/LYkdH4VUdAxS7ZeOCBcumRObzm4wIzFea6C5hkQQLv48ctV1ob2oyQJ2mhAlLo4RwgsH0/hSDGB
qVDtWrf5Vbui3NPt2BhjQjrOqB1EoLAja51RDUPs7vPiXcU2OZaYMNdzAr449c1oPRflBStBegHi
RbuGDxfp2dn6pLPi0wqAfUQ+uVpp9hGLMDsbynkX4VxAa2lvsO7Sg3FANhvzuTu4rfigJZ+s7I6+
PCOicqZBnyrM4m3M1u5zicG40VHNs2DtLi4Os30ah8qmxWZhnpn6fVuji4HQ5GIJgWVBmiiGI3Ht
1cc4jtWVa8tfjRNAW0mz1yxoRkdSC2rrlD7JDlNtw4amCWexSUKg8bwZK/9+iI33bCp5gxPM4iKE
mh4l7S0xMC55IdbzpNueO0UOSMX4CROAuYqM8lH3/afouxMSJ8LnyOHxeggVtbI2PYVuEwUIOCan
vjdIJrYjC15yBRUMbsaatly4mzPn55T4NQWMIIDOE5xjp306Qq4Pa/JE5gw+RwQOaqMWN4lmZrYz
h+jeMbAGi+K2sPW5Zzq66p1Obt2guQcXzlOZYFvwVcQ8XKliHYTlRSQkPeDEpKIOTZBsIBuwkLj3
LR70g/bcT0lEUZsDRm2GICIYDq9k/1YVjtwgsdljlPb3HUMX8EMbPidgjgLzic9wbD/lw0fgQ812
AvdZ1Y5xUEXxqksY5BOZyLWDrarHLJjwWG46GdLjl86KQbmzzq2SSb+YNxwNEbA01RH5FcFeFkFh
ZQFYux1mIpTGVaO9z9QVRF3EqL69zx5T4TW24GpETkpQdXU7aJKVfBDB3Ty9UZSAymvu0Rth5nYQ
CxQGxOWE0eKGdYnUFMo+oixRfnG2BsGrWUtQWE4RaQslo7WtX9FIHOmRrubRszbYIkq7Yo/EgpmC
pOpcI79oFQPXhmeg5Ggyt5xb3mEsESnmZqzD3+K4/VFV2uXho2zKiQ/ZNkX+BKkDsqJC2DoMx9ws
ZrRwiMrg5W5giFGjEK3A0/Y6JRABg+SBMXKD9UTCPMyxnI2S0B4vIT3Lh0lIYFvpn9OmfXEbdYCd
jrN88V+nZlNvmKFdfY4NvhyOPa1aiNhMnvrBWKbV9+CNvxO5/l3aJiLRubSRqiS8fnPCk7IZVMUx
XHSAZ2oP8Ez9aEBi2NEiLtfh1G2GGjB0PZZ4IpAE1Ly9sPV6A/0rZZYRECZuw3o4MYNfFiQCEQMc
S6UbeofCsMpTY0hGCDinNplNUuEqcLN9riN3//fmEaau1whCC44PyuSQYzw2g8E8NYX7EdGBwZuP
HUOYHZ0Ce77HjmdszEhdi7ni1cNaRwcGzAkZVshfZ6OnCqwfgdBvvDmozrrxIW2SFv4m7Y79pYvJ
b/KRwOH9FcLeFNlonfw8+7Cc6uCUmGUynFEbiXk7nTqyP5oWZafvf6JqCm9RUbCAx338vXLg1Hqn
FnzDC+ju187NfnhaHofene7D9J7FlBftpznW1iURqzKvSF2oBF64ZUGYIvj0IoqbNb0miqGgrh7U
TgOUG6rgLUDz/FKxzOD51Su3G8QDvod3Dm/hiv8WnavWtOhusv93mJKuuZ/9sLzyyWlrODg9kSkC
qDC5HR1s5BobRGBY16kUT4wcf1ZNQFgHDFD8ipzqQsDj51GHyT7tjId50DhvIg7Lk6u2E85mUllG
0umnitjmxeMWMOc1af9uvISEcS4nghyvop4GUiPFQFghilzM2hdZNQQTYaPQeI0rK38jA/huzAsa
KOaRhkB7gbmNGCtzon1tu/krgUFXlsR16uCiiU0PX1hwF5XGJ7PuQ5CKYFV5vM59l9wF3XJ61kKu
ipL/UVlYumI7sNaGf5yBlu8b3MfuwIWW2GKgMSDxwVG1HIICrA9Nd8Zxo/dwHtiYmv1E2uaKFthV
L1B1NTjPmhpBJyFseRMIihWn3xBhjA/QEGm1DHAeVBQesqC12SEa+hutUW/MceHs4PkoJck2CN8R
3RAhf2wD8FeMuyC590QecKTathmxy4hrs0PRYyDpqb1Njh1rt1THmDy7Q1B1u66j/JkxVtdpfkKU
3s7hVdtDxXTEHHdkDZB4gmv71snGN+pkArjQoq0RbNyPitl9lCf7NrVgPQ6YlJYnOW1x+sQkreLI
l+jbOciCRKGpxedk/cxSAqzo9h16x0JCVM88vOfaeMizIT0qq7tXlOSrLvHJwEHu16fyux2+1x4H
MIKJ8Atj4o80KR/jsjhamJNG5ktbkI9XK51/jWY1EtOGP8gk4j3My88WlpxFzBINrG2oJgR7bkxf
iJFViFOm4HwHkbB05p0dyTurqUZiSfqTgzi81MGn4zHIde/jSTwQfBdvfBJDxrn4aWqc8fKmiT50
jOQ3R8KybzoVHbVfPnRK8mMX5DGNVlocvrgSAXADy0RYZRBPFcabLuqJPE5kdUQL8KtS2OC4l7do
7lyUfip58rMGXXJvRJu6bKNbB311qwL7m4lWezfFaKu7NHDvSvCdeBJ5vY2hLc4hoTu4Px6cyRU/
iQRBWo77/ppVU3pGsxaACxkWrrtFkZhh0mmG8BDGFG9zhhas4K8MiBa8Fswerc40D6UKNgj3xI6h
MpQb58GEUVTq8hHZONPIJrvH6n0z0tdzuMO9wDxUJnRMESqT75RjN/D3ENkeXSyCIXWEGTSPdkjD
K5985LeLfWuRVSct/RTEZJ5YmsjDMzZV9JyG/cPcxtp+FsHIOtnjmezxwzA2J2MOObzIHnYE/XIa
o1WiBHqddO4okEe847i2aQXXL7Pn03FpXV4L7Aoc2+hNh0Ds9fIBe2zxO5lfyMu4S9xe8sPMNOkA
pO7KsWG8IOY3IqzHm8AkvUiFJGHOWecdfTe9pAxlodbHEwVnZN1UZGxnuajht7dn0wpvZMWZQnoQ
X/q+hMEcz1ARq2halSDlV+5EuwEyIJ2P2BcHH+PzShkDMgBBq0PBcdLqMqbEFlU11CjGn758Ri/L
2a7COxn/VFaDr0aigMnihrTEx8HKv8vM/aSLSpnrTqfYotzJ3PR7CDZeClIybIv93FkUN8thdwjn
bMPzvhexSVRZ+zOqulNuPNaUmHSsx+ngtfI72vyzCohhNBFpAr9hjUM1j64bkGtUEeOL21UfY2G/
2VV+JYuePiYJEDQqhlVec4zJ/OTZj6IbyG1HX44PuaxO3zvDMpG8DiOPLgtqa6FhI3hjWFoJA1KL
B0cFzAnnepcibV8pJ7w0VIfbMMVsFoqsOEZNcNtq18MvhPSXjl+0daccQwx7hrLPHg/dOqhI1aRa
uPVqceSNrg6hGPakLTPsduV9OvwqA6oV1HU0QMpGncdiynedZ/5iN0zorgXNFghUszezyiazpaM1
Aff7prPMn7PntfRXG2NPvxfWFboilhuHiG4CAVZDYdyYkrg8s+OCMIAN9tVE6pTFiUsG6EfNNIFN
FYxn6SR0A0Sxi1SYbnQHsSeZBubpV4KCvoOYhHxGaXhueK1W7dA+tkxlGuSC2zIiHctu+13TY6Vp
sZRCfEO0Emu4GMU5dm/s8D5029fZLUg5LvLgLNQbvVCmuZTNJTE6Z6nbd1/3W7TF1XGc6m5HaC17
eS5N/S0kPbuFelbqcTl7A/S1arAOMkVWx9oxF2BHzcC0H+xIvAwmAeM9TVBhN8/Z0A7HYogPdTlc
m068+nldHiyC2tf1HB4SyxKbIiCUA2eZFNNIZKZ3kymId2mDLpROYJ6H7RERANYONykPbtOLtQsu
fSBwdKWL6RLp8cQEbFUTWkDw73IRd0NMC9sJxLTRTkMf29QwRpfQGbgKvLL2EYMifW6OEaau3HsL
cIZw99CBAb6lPTOPIXyysQbvEtldKL9eh/G96dl0qyyb92oYoLzonQkKZY0Ew0OHLc4zCgNkjNXB
wzvuJTiPlGvjio8LUIK1viWw0aB+SDVnCbCKmK9ixAxzOj+Jfh8yydohx/vJ82WvgiT9rOnIgrIN
7zLDwyeHQ5VrGCZMQb93Oq+uEHHjlVW02/+fTvA0VR///t+nE3iEA/z34QTH5iP7Ufz6x3iC5Q/8
TicwvL+ZpumZAWo6abuOsPhPv+MJWLf+JiTJAwGCFS8QuKH+bzyB6/7N8YXrSdvj3bct/+/xBK71
N/5Xi1Ai2xK+cKT7b//xv9/H/6U+yrvfqQPtn37/P4ouvyvjQrf//m/WEj7w93ACV3jSEzQ2vv4O
eq/C/GM4AYW3bwftEhfvG8Wjmvy7ERDUfh7T7qAqxz2XAT1ejBskQ6Jphi1SxbdmEHyoPCOBxXJP
g5zCvVpyDZSHT6El7WyF+2bYx83+H67rf374f/ywAVEOf/qwUjqeLSyXnzwgWOGPH9ZHXlmkNikd
yciil8+suVF2MlsMb72ZBySxphMdeHBIUSZXuLJxH0Bvgzt7R8xn9dbr+1DGGGm1+P71c3UGiWYS
d9pmma7OyrtTVRvtS/7pdj7GKDATBuUGGiraRUGOM1o6drcnM9QsRvcswVDWBvNONbBudx4+NKgl
lW1dg4Xshw+42oVGTGXJAkmFjxEgGVj07cGq+Xw0DkriqHGTf3g2FCEgmd3B4YwJgOdij2VyREWs
znHE3FJYzTdV0261tFlegsDGit4YwWE202Hdavs7RcaEUta570mWOSq+SV7L8raG+5aqYB/UjGWQ
1no3LvFw7Ly1vyFqme6tnHZT50POcCviXWZ3cQ/mF7uhTRUygYEz6eeQvgXKh9McjgdSqOVLOxXf
zTE99Tpwt0zF5Kkmk42LFW3+9U23SQL58033UVEHruU6lsNu+8ebDjhfGgGrIceSFn1zD6anY6Hb
EAnZgmDmCwC39qxLIu4wEzJz7K5DgVCjHgIXkxJBnwxTxhVio1eO6e6ZPuAafXF0hPJ4jUm/upnh
REdShjduMq7+9cdf3u9//vgMPm1pWbY0xZIO8v7jIS7U8jr+z5qCJkUUV0O1ctpjmRXzrQRkeOtR
x+iEMQYP5H5KWPWn/r5tk2Af+cQVS8O75Yzu0L3CP5baHp1LI9vW4LA2JTO5/4dPiXjZdDxp4jQy
7T9+yp6RwGQvsJaxnu/QoyxZOA7sq8Fek18dH0fzx4zRBdD7Oq7H7lgQi3UmTC671XV6G7X0NTOl
n4QcbjMwWmcnFPrwF5/xn5Yq3xPWslTZri1MbGV//IxBYCBVy+JyXVSmPjgFDeOOJXLFU35DT5h3
fRzfvYj2StQ8RlV+mlp4Ol7PeZsx9bFXw17QwodfW9OWd7Cj915qXHtMwLt//VHt5aP8YVVdPqoM
LI9/BBj1/nQ5UVROTN3IerVa9Wtoie0qeswbK8I7s11qjK+6zdFT2ARsJLo3f7akg4DUJZxTLG8/
QRrGrimjlZP6oKOadZQXzqlocKykc/ZN0Tv9i6XV/ae3zPfI/7V94pmlg/tteYz/4TGVWayI1hnB
ygv5WSMgfw4jmu8QIrNhQ2DNppj61x467Yu2KlaONv1EgQ26ezDXJO/1u9hqKXz70mYn8T6sGU6k
0wOPQ6LXeytHg6sBb/T13CDZY+nssRBGbZDQNwEQ2cpabFHmxLdxgdcg8tUT6at7M3RaKKD04drK
DulL02Jzwqy9AgJn4Ig8txDD84w7/D5IB/cub6hmS+dg4eOz/E9Xye6BsSGGGQHBL7JpYeHxNDjV
/es7brFX//mOux4LFO5T1Ovc/D9ev7KEgezUBGOLqUByigPh7MeiZebL9mkO3NSZp6ALwByQM3nI
GxxZqeefSqHyg+l2aE8sAiYFeF5juv2LD/dfvDkONcayZZJ1Y7p/ehylSas/M7Jy7U+RtfPb7ge+
DSCJjpneaGkn69RipRkXpnKZRjygNQFX8iZLCJ39WoSmFIIK2hRQzIuXoL63gY14hdP8Li7/UJ78
4w5vLZ/kTy+OKwExUJfYQiCK+uNldIyGwGSxZPAVfbRnD86OIkJNRewqNjp0X/hMb2wTMcok8yUY
zT/ZXqovE3P8v9p4/pjbRGnEPEsI35FmQJfDMv+U2+TJUahQmTmlvCFXGD3i62yn09GYgpev3+nO
hHw8JhT0E9hPuA1rwzVf3BSeztejnLvZ5zABOksgDR0ykcVbnF5g1Kem2iHn787KH44qbvxN51ly
hyjvIIoq+ouXm/f3nx/PQJjsoLYNy04gUf/jdXVVQE+aSJA1QVT0dZuouPEzFDtob+0ILVTsGsEO
IorP20hOJXbes+1WHJAB5Y7L6+ro+ZUkPr1F3UIOzeCm69rsql0flvamGdecm8tTRuep6Lr6RCsW
k4lV3Q1VfqxoPPpVYJ9pq3jE9dRYaJa6CwlUtYsrYpONVOlju1QeThw/u36q2RHFu8qTm2QgX3PI
+qWYKra194OwpJhlYSIra1Q/7cmhHarkUQT9QzDP/lXo2dplZfKDof37YiM/2H5BhRN1N6IuGNGW
5JbEKbrYNmH9IlPchF645MAGib0j3RnROKrd0M93X5WYJ43qDZnNW7L0Zmof5Ujaxo/ERrR0cWhW
Ne42RD6BGXhwz5PRxbe+ZOAegwMixVZk4YJxdtFB6gpnN/lPKEwxZpXp41eBOkwqvk3C9io939tb
ZfwNzYU4MMj4RuqisXNHhOQqMMzfFyiec1xafUlTyTrY+OzWpiluzBaDeU9a9cpbJLpDkf6Ip77a
GZVxZZ7NkT4ZDq4RUQbm8h7pHp3DoH7nZ8AUMI/7wBxVtQ7TCLlo8ZpbdJcykeb7r1vMGB1hDdpb
6bPbRmXx8+tWDYPH5M0ja5nqEKjStsuCaQdF4KcQxnhXGqG51wPCeZpA/L0e+dvJ7D4xMe7O4YiT
hYwvL+Se53F487XtjTZlRBrWTw70/35VBZpcpNKy9zT5M6YHKRicghZPYjcHqYZ2JZGewXXh20fR
bK300Le7r10JceOjqa0emV3+EtvIsesY5JEY3e0Qd8EejqLziIzohhHGsSVAfscP2y1JwjnJo9ug
14RW6B6GThMgLeVKKrfZST+Ob0M1VLu0BUeFo8a4KNe3gJyC06pbWB1oZo7BhPud6BB3ZzU+fPnF
3uWP3AwSIccRZzJodfU6fNYSiZrJm7FHUx7se3qh5KPmm84ol8SY8CxqCJ+NN0fr0Hcj9lXiiPIm
EUeRMXJnRMW1rd9lTzd9PRgn04s5CbjW+1cViYidAZZ0NlULbxazEMGKO5T06EyMig8z+z+tlrjI
r4c8JJ3h0TP9XVRb7nmuqOaXl3tKvRP5w5iuhsusGM5Qm1mHOEOe6HOoPLuSF8qbdbTzUVgcvo6Q
6MsPCN0YqPnTN1wE5jGdrWuTjfKYh8Gvvmcc6JUdBH1Uu3h2OKNNDn6IzntlTA4GEsuW0/oPVjLJ
K+39OLZukhlB09fVrwRWggqi4ew2zb51mvDRr8sfRB7flp4Sq0pKnHsl6vqgamz89xLG7+Ae1OIU
TCpiV+l6g39vjA1Mxyensl6sJCaVdCm7KsiHAfrFbTgx5SvKnDe8aFvUjwi1oAnObUxgBtopz7Kq
KwljedJ9q1P5ydnhJrEy9DBjwMQXN0fJkuiH+JncirFv2kbe6ffVGb0etrGCtzCx8KXCfrHHCJ3d
ERFzvksB2X69pjvHzegW/R+Wzmu7bSSLol+EtZCBeiXBTIoKtiXrpZbckpBRyOnrZwOal5me7vbY
IoGqG87Zh6CygJAr3LOpIFgAhuxF/FehAWhHcv1i8hfQmiGtaQnyWq5wH8HIpdOrbNOhF9kw/32x
fH9XLXbcqYFxqPXjY9bkxHF0gAFQY5d7uDbpQbQDSOP83/rxryfZDFuxh5777OEH502Tj11ORtMo
SVLKJOEzm1biljPdZLhhehggqy1VTpJhQlgeIlfIqygbmOjry2yQyw3IApaLywPshORSRYcB0sNx
fdLwqYpngwin5XSueO8FI4Bd0iTvTVU394SrtV16oybMHzqd/dUoYnFAYgc6AmisTqq51QD9X25c
z2FbZGI5cuhvA8/l8qaJ7E7Ka/0gtSrc7AzO2FafyCsrzlWFOD61e7l38FBt6W7ugksQnpAFW0Ur
8OssD0eciOlYOy7On9g8aj39/voiOVZ0jCw733V2dPBq4EmlR9hxv22yybnEgxGD4qux3qcA39Zf
RgkFmbJX3qExMB76YbdXzX4KE86VLrNPAP++p8TYEVuXHuil1vt3vTHdckQ2TcivP6FAtucR84DP
xAPJR6xhF8jQ0QUNP50cE7mHA6SCyo9fRD3P//8auvFZLJLPUWYIlnnMWRBmu7gJ+19+W+cv+fRf
wshQqin5Ezvzr7ShRnVShvfkJpvbsDHsS1i6h97VwJcm3lEbc7rSmA1NmPb5RQ5Rs9PZ++MreiS1
rWf9qa5T2gnkzyTFDeLWj529rRxpPnlvtglHci2RjX7AwIN6YYvRQe01nWynWuNul0qeqa2bA/Ya
lvkeOZJe1o6PTWyD+M50iiaoPCCMxls8FvbJUAxphCX+i+GS4Y4YtmZcY+mHXWNZExmDy1kb2osv
oC16NnhKHp0pPNYZy19S0AYC4fH/QL/kG+6tkQQlA9NZVaCGZ1vqG5yJyN7sY46IajPiIkVSgibR
bvLylC2vkJebxzEa/X3lCXiLBj+pi41xLCFWNFiW/w5pSRnUHbQ2TF6B2hzsgfzFTMdIm0DhC/A9
b3J1yIT5oeESfHFr9HQ5CLkoxjOl97tiGQysHfr6RDi8wAi2syufEMWMaE6Jq6dn8tMw11v0y26f
bNucRTk3xXTqXGbfRYwDEAnzvmNXupuRDoKKnt7goptbNtb3KU6xFizP2zoEUGySjNoGsKXY8pjl
qA76YBxS369obEIE3Nrk7WLmXTsWvn8JausRZKdHax6Rd3Rj+yxTduIQ/DhmhQujJlM7m9P54PiA
i3C8EVFv7tZ7ssysGHWRfMlG51QVjXm1nQZ7WwJgIE2iF9QfCM8gDhe5bZ2Q6r3rA1IdM01fO7x+
+6yhuk5d7LGRySwSzdiTI41o32aO2PZZhnlFBSO8XNwqzrwTNvh10w81zsQaGEdi7dMi9iHSF+nd
MbZD+OJNsD/49MkKcN0/65WtGR9Ig5FU2f5+pkfiQkX+NRDnjipzhkkIB4EwPGqN9fVN/XDe2fF0
JK0VdlNkPP/0y1YzBA4wZmKoRPTglESVe1ZMwHcYH6ycbDjSTbhsXd7yvnD0Pfor1s+WgSKWyJV7
locXxK9bi0kW6gqdQYGviHpzOIqWYiWSAzZfBKMbaSF4/Tm3qzn6VsLCRm7Aske00aMVm4jBWK58
HTXIQZAMUTecljQUFsad7HudUjgRW+6o126K3a0F9GD3M2JFMr2TmZFvXYGlzHHjp5aUnILhxlqM
uYb/KjTGw4XoLg5mhX1vFVciondNH4POl7iyMzk8rnewtfgnstxKt+vl5Ez9zvQ7NLWNhylTiT0J
Ry6e84uK4YPDgl7/iD2yS9qrhfQw3ZeBa6rUBSwrvJimmfEiNdVpHPbru9+w59lDboIpZ9gnSuX2
1zA9mcxDH3wX4XhaknLAQbLOOdbHXdWdE3RzSFqATT88RNfBQzIdUUblqawRR8Y3uVwZLWaMvIQy
rP9eCxtHxelZmupTJ1OFAWT86DFvPDkdKsx+dCceemC/YW4qgnxCC25SfevL+Y/mZ9UJNtMmsvoz
YvIgTexsj4HB2La2M91KH9JtYRTQUpcZNyLVTdV7xEliM8EzCLIAukaI2608ro/gUFfcVqhuG6mT
pwk39rgMn9veZhZtLDtN5tC8BA46kZ4v5TSALT9XlnXzmKXIJlM3g7SGcvbBgaswLvZrEJs3ZsWb
PQMriMNfE4F4dljJ36OMb8Zk/7JH+a6FXrTH0h4Z21xF/QYtkP1ci74/mk2nKCL1OmDQIHWrvGGj
v7fYBvYasb/BwKB+Yw8i2dl+6+1aaESe+25iQNh0ZYHnxf9VVYB1aDwOpjsxS62qbyclT7lgH7Od
wB/rVo9YSdGaRdg88Z4tUUD1f1B42M0j0KL7YWOKwHBfsPaY8tnbW11f44LDMdqwMOyC2iF4M9FH
tbWMvx3erCBUhMKGojOAq+I8S0prF1foRhKrKAMEt5uUznG7/pKMbfOYuvNL1saY0LCp61KjRtPH
17HF4Wn75hu+RSJWLJuc5XAjzJDSEbcL4ukvh86I3LTlRXspGnw5cNrZRjr/nIqykiwKxJczFgmz
L3apC8XLdV2cVlb1GpGceO5LIjtywMRh6VkHqr0MaC7WPIRB2yS5mvGXsi4ZobzbxuQXk0yP2ufo
kaS1B0QALqKSNP6olivB6nYitQhNZESOc/huOvq3PfbNBYEkoyOFAgI9E4k84H5QUHI/Ww43oIyP
JrY2Tn+V7G3PRT6DLXlqnI2L7hDjSBpEdngFGmJdp8xl0EibXhqSUGlnYilS1TamUBPITEI+VPrM
4OI7UQr/5tSAk2eAhZkoDljch1ChEC67rmRFY3z4uB0PKLJ2Pmr384x+LUom6jnQANu6RrkOOytI
CcJFNm1t0oGC1Rq6i1sggTFRYXc06oUPRtJOmr+pPgTjWKBOG9mvE3/9F7nYH29Z7dBaSYoWZv4n
MlG9g4kiTFfRAlBKBRclPT8a8aCefeKE5ui1yqeDbmbTca6yfZgN/+L40a4JQZ1xHqJV4xnt0248
Wg0ZgPzjokgkK1394kaeEeRNVD1adTxu4bvS7aYXSYVeJ8XdzVpn1+rxV1RpG0XMzBbNEkmkRH+T
liEqGHSMN7BGZ6bD12FM71ovwHeT9pE60bBF1BkGmB/G/MAfGLiffymM6Jb1DEt9HMqYxk7MNmnm
w9eBn2VKWAAoG8d/h90J3wB94fNMeiwa4lsdlwCBviUKSbeun/okRmxbQ2ozlY3xPb1Et1AmuPY1
/cqg9sUVxfMkTsAku22Xz9/euBzaHRFiueu8eEKenQIORIfSC6Zld0pQGaRe9NlWOC4dhkSmQVgx
L4vY2CSWIrIX/wawL1Wjo6np/dfS0A56mOyc7K/jlAzzCvHRZZIczI6plS9PMp/zbZZ6J2ql327L
MdzO4y/dN4kXGB5lnjxRYN5iFf6bxKIJGcS56rCG6iXYHgOOUpM5xMx6+h7XKuZrUDnYoLBxO4Xz
ZzRAlFLg98hTuVpAjkflN1f3Pc1DyT0H8kmDJ7UxvfjL7viuoHDm9bz4atVTNEcSeojQ9tmIokn0
MnCJ1nmtzeZPK9S+dvgZVUaSRJ7HoAAISYArzIQ7JnyYXMtsC4Puw3SUi6i6g9pHL5AXZbsFbqXt
bGpUDnOqssgmbWlRd5VegCRlPLk8OQksVL+KrrVMv230Bps5MV7qJNpzBp/ayu1vavI/O9cSW9nS
mfl98Y2PniQlcg8DBecNimzXbXiaCf6VJjNGXXth23ZOsrm+kH+BUgQK1Nas64fBMk9QRAHoYC6n
gSqJByqQeGsN5rDcC1q7yTZa+mZVaH4d0uiPtRi4xCkTcjW9TqM9XewuC1CYuaQfFdtiNOD22EwW
v+vlKPMH8jAjF6EZcAbicT1GsjSvlChGQjyCk8EgBXa+toplugOZVZ5BHUCHQRrY+npg5XMgG/mb
jfxI4EbMwCgz0LvAOYn66VJIrA1wuvgC5/LN7ewONab5bZovplklHJCuucPnpLz6XQ3mWSwxJnNa
4U+SLEXolbGcKYx/9ngo0qHfW6gUkWeH99T0zjge8fp4/lvcR8Rsoa4hlgecEVJOy3qk3hiQroNU
o5A8C2+hoEyQryqxs0wSz9puGnZsxhu0Key4VfXod5z4AEvR5E94P8yRC79uPdIymAJ4VvFt9+29
8PdtyaxGNhCOOyOod3yJBM11YO5HOPvI0l4yUEAIgCci+5gaNhYOdk9T114hz+7oovhoSo63tg5p
oKqY2wt7uYPTgHoIciHoYsS5/xJ9QArj9ed+YA2StyDWnYcSuyv8tpQnnpY7dYEohQh74rh+g472
o/312rg46p4L7PSpgE52NIri2+sBSE5YpZLyV93G34kgTjJBynM2NQfWg+AkqUwdYpyORs/NnHJX
219MNuMn5TkYsnsKDWZl8dEuE4STZ2Z9LLYs0r/SxP3IfU60QZnPegx9w2+/URe8twP6xd6oYc66
7L/seeEiEFMxSq29wPdGKF78hpyVXGR014Ust8yJ592IkrvRsvcZN1+AeROFuBw7MPYAPg0wNLwC
HhXEkrPoSo4PhD8koFzSCjU0KgAcNgAYdGd44q4EUWY7fxoHi1nv9hRS+HErX+wohjldbPblU9he
S1/HX+Lxp3Z8pugDDXI4X1J/wmn7pmHaOzk6EeHyPKMDICOHHA1SDICPwAklrgYGOMOBAaHAPs10
8l8v3uT217wkoooxxk2zKWvcglAGDO7sh5w/rDxILwgrDtB2vtrwwCsAzcGUJtN2Du0UhR4BX4U+
7zzSZfjAzK2h1QZGKhCDCob9pgazPlruU2/f3f5YF/2/NGq/QtN+moqedFjlv3YzLcRg9x/KvWA0
gMged2TNDrl1JJhaQaEIxjrU937pg0cWLms4Xd8QEpHeScUuH4Q2GOQCgGZ1G3K10FN3W/NZGXLm
lWAQoWkGthYaql1iOFng3CNuf7ZgEUeV1AXsuQF5ehRhXYeZlRY+dVjl6iD5688OFsieQfFjXpXj
RQjvyYvi/DDU2e900J7TMoZCWNnfXUfBIdPwkhbwbJQ3f1A23WViZjvge6/2sESJJKBXCYv/qj2y
BHylY7qF/1jAz/O6geJFA9+Q9J7BOGRwcaqRsTTU+kfSyfmgedXNxwuJaLjOOOwSxXgkT6uPEuSa
0SGYbD3O7lAP9DDFifcREoGyaX3yPGa8fEyGJVlhrd8c2aEfDWv4b67MFztqKWck9VDIEKAJHQ4r
zmsvbP70qLvD6CVB8WtTgJE+VQb0//BNK0laEKYkSAAxp5YicLOurCWdiD7BFnqQsk2YlsRvmaf9
uXPz+0i0RpDxIuRT8jeK4hNep20VReGTKx7Zyfw2orE8q5iiGCzKFmpQjT8wpXqGMhekukQ4iJ2E
rK/BCir4gb/m0gEAGsVI4Zf/yb5ee4j86mn9h+xpxUubXDEw4I3H6Xjysmh+XP/NWmGFbDOb8AgT
+WFFYfPYLP9Rp/2EK8YGy9wL69ESs/0IQTbcV0azG8dhPJkZNuRiANrZwCWIY0rFBGGVmgruoaXV
JhSUI054NwFfvRLVtgaxeuZwHrbwi/y9S1gb6mgpjw3zQtSPcjfMWX7o4TonoX0yp/It8gqx56gC
7gZUEC4JzsJI6hM2VkxWS1ffoS9N83K4E4aDxLOwmN9bRAUleORPRvpWA63IF8ql6IcF5DoNe/x1
zb2ABvazomfdfTD1iyc5kmD+A/FPRrFNUlUd0iWqNG0qZ8eZ42PDRrKA/GiqbDicJop+wFwC6plo
dzp/60ftlH/EVow9IOJoG0kwJXfeGvaQCtBds45J+RABpKJOGUZsgXbr7dn3tfhTU/s4519t3da/
uZhW7dnS/ucj/rFUgvYUJQomP3cLgJ/zXwzbw53RHF3aB22Us2HlkzF9wJDlEwKQ9uSTWFOIcynE
0Wm43NTNZ1jHJrUToNEZxrluRtNpbm1YrBVFXiH7+Eq6kO+cQF0xeO7l12xa3Bhd3ezClkJcdRyP
dkrgeEQgx8bTZH6GKE9/keuovfWpejRrDbF55DZQtZ/rzEH/K1DhZW37m+It7sHRWINpIrtJ7rij
4z/++EpDwAbMjmcWWcmtUOoTuHS4E1n9pvndAPybZ3sdK5X09mkY/sHoV9/siYh7cjXOuFN/l2kr
yCcHkuWK5Kud0jEAgUc/5XXeeR5ffckQdJ2aQCwj2iQKiQNboHqRXBLSou62zuEhWhsMXiMPRhjz
iHXqU8RIOzzSBA62XVUBIrk8SDT9QTUW7aUTn8LIZgG4TBhJVOERNqVxb1LQ7vQOW7sy8iOBASN/
iqH8eWzDiN5hWIjtg0a+S1nuJrN7Ix+x/tWm3gN9pHebucQpRmPqaVBoRzXh185ECC2oYtk2WyVX
gvwWjNYvZMH4IXtuGe4i0pxvfUXGoq/15Nu4LcgaVHzXzKT/D4fpSkkenctwDLLlYWYxR2SH2b7F
qfFLQnPbYP6bj7HtfzP63s+gYy7roq60WCtkaAYqs0j2VEjck8sI1O95Pa2J8iasrU+0GdappjJH
9sJKHMcki4OUG10K75TFTKmzDvIFATI8xdGLn3o56SpRh++i4TrSGWOsPzV1M4x4toKknWQ7VbrJ
DjqVv4H5zUuI3q90wHui9d+sv4+TwP1vRUorGGc46yymGdukIFWnifvrj1BRMXolsERskHP7x/VJ
KAdAQIbvnGs2pW3cPVNEimO7bPQFn8dZK0JSb8ghTIGFbC2nAahbDGPQzJQCE7nFO58Dd9sV5ALG
ys1gEqXU8/BEUE8UfAUTAJUso7IpY7JOJ/a85AQvtzf7dcQFKCdIW48gd2IO975aQ38k/qm/Zk7O
8NSFoYMNike84xpaVGG2iMEhkVJfy+nqpPO491GsN9jp2SZE9BaR/mSzaz7hdwREize8RYV40Wv7
wSbD258HcWqFFm2ZhbEvwGmPqT51n5exqBnVySlKGXZ3pu4d4sb6rlvfP7hjNx3jlh8kQpFd1mV0
Ra7615sn78EQE/Owt3g2zftkgjNvOmf4kYExh6pIYKgxDywzbBnGzkGoEj/UZMeHQpGN00/pWWkO
JvwwO8pJlftK4xJFTZ49OrHbP4AFYpPM6SvSZI/Rb539sdFdkiC40Al5vTnSfgLyOm6a5Tbw3okz
ni7KVNEZ68i1rpBtpeiTWmKqOc6Ls7PoK71msR+whsdugsR/SC5tfNJ8P78sRvDKFv5dxgTPJRGx
3nO5SxxwZL2VO7upcV+wiTGsrOrPxiXtt3K1u2+R77Q8NN1YqG0N/pbZ/StJOX/E0HvBz5tQC/8g
S63aARm1tvC4z3bnPWBxQ49WkX/30mQI9tFYvGInKc9EQxl3LSSrAGg89DaGANvKsl8tHw++o03V
3ijact9aXTD5I2K6BS8tl12maChI43KMdhHBNFvXtilMoK7ulb9Q7J1/Jnvty5J4rcu8OWUsJ0Gj
CFo3em6ab6Kqe9A+Ye7dnKnBilDKfyrllVuH2iRBNIHZNeHdKuenyDU/DGrfB8+Iu3Mho+7nS2Jo
ahysoTe2BquQYtlWAlb5ZbR9cXOL+tNq4mPsZ3/xnwBGF8aLC3X0hH1r3ueY7UkN9L2gsc3wMW7V
J6kHq1SB5CdEBAh9rgSsbep+Ho7e2NqbKdS+EqOSR6CxT+hMJt9iPgnBVStzQtMGhgMhlp99hkkb
zF3n3dYfJbR9tQ+pYEI9pSfzQReaVWUSEgmDq2IYjAGjfct4154Mx99NVVHvig7pcRRrJ99imQ/5
AbtSo5Hy43+own1anwL0W84lSfM3UzkwntbAesQWaf4v7MEGpe1Z4bRh7ln9l9fEMPVJAXVjScoe
kSLqlv6r5Rvi08SuFHkE5w3YfDqJAGOQC6gY1GigoaHH2ZVq0wYcVPq77eW1sBABwTfcGbiRL9A1
1jOojWOSguUMecfDuJtGNKZmPH7NQ/q9MjIq1GMU3aydI6QZO5ZU82at4NYLLS/besd26JTl1X0t
SlQD1tSBsw+jDJeZGSKuzk2EkX5etEfRshXzOTeIxUaCHUMnFNM3ccjhX51XaRVNroXSesyv10XZ
Vd+G7/ePw8SqRNjbXvkSBj+MN2vkrQGLETRd52DRBjQsCmazOXkdrs9cAWsRoR8yobzPQmfndzCi
iVV/G5spp6jGPuPZYgdE9G/nQv3g801akrXLfgzW7wr3MdwwaOp26Q/shPOn9biaFylLZBVQVzVj
w+qjY/jBVr9w8lPI6mTTO5UiyjZ5Xe+RHwE9yijt3Yhj7ayl898ZgQIFncYJuhQGngPLkbhx+14I
8y8oWUYcojsOOTiZvo61o6zFldl+eE5IaNxomG8Pso8+407f1HFnXjlkHmTppw+dK758Vzv1if1L
MwfeeNtEnpvi4MVN1mk7cpcFW0Abk8BSn3qtZA1Vc+IOdseOmcrMlv30J045cVcZ7Krac3TtOQI3
sR2ZyhwG8jbuHWC/kKeMu5kHqy8oQemdE8YRgZQgPeXXup/slqV9OdSfI6CHYfCZe2g1KUzEmcWe
+9gbfAY/qiEKCmXUuE8bECSeaYxbwJFTYBXacFJ6+CDgLewzTeu3dPeoYxexAndMeAC6dlfDqzk1
hA9Rk25yrPmcyCXFM9v/os3UBZk2K8BFzN12eKu7HiJvm07abv0SOot5EzS530OIADIZ6t1QmgWs
/eaw/vPlClT/NWXIAKyzze36vbqUJvvak/EO9ccQaFZGHO9AsNiF4KrFNqGOfa7xFEactusqP+so
c5LYvdujd25DJMTWXKu9NSf39f8xRAx1KEwerE4ynYlZ8sBC7XaAfCTOwyna5xqdOPqJUaU5fVOk
BZFRkp1NVW0xBGMtyhPJvCl70MbpMMwVUKzYBFmp/7bCTBxDpT3aHdGK4C4o71DF2QM42vWLdsek
vXojqxlrOejGiITNalJbAr88Bln1KVUm+Meh1ygy0UDyIKxd1lp6892kHKbqw/HVEIgWDB/Jkigs
HQrICosJlXCL/EO8KZW/dHguHgoPGVrVjNkl9WBntCNDfWym/A4Sho1DtgySwHpfkmPaklQZVHyM
q3Vjrig9I50RR1Z5F42z+CFLeBJpy0qQJYJQWKIyawZ/wfrtKUgbxNpIUBMWrORVJG/PLxPTjceC
P2jn1zE0di0O5EhKoOfA7l/LyHDLLghiyTRpD2kfnePeOOlxy5pmeXUKzakQyqBaJGaWWJn5c5UQ
Dyg9d8qOrw1HJlWuj2FItzu5Xz9V/Htqo4393UNdmmr+VvdQ2PkzpnAir5FYGJhdHbvEmCSNI1KK
p4bb82yW5WvS2/u4rd6jeLwZNmiY9Z7i9Y4C+jpnhxAs32p2XpEJuq6r3qvajQ7rvyXoFYn2+L9y
JskY4joTi1wKL0zbwwsuf+2nxckXYUSiWQbK3uG+dsFhB+ncIYCvrAT5y464+wm4NjLQvLZkYCsa
QdaI+pEPTQqQovC2xPpAZFkepPw0a8BW19M8TGpwxiUZ6XntxwcQihe7ipgEiuJl7U5HLjAmjBKd
0ODLLXEiHwNk4M2PkNYIdCuFyLJ8/Os9MpWucyB1wUbFMPEbz94JJBetVTSLXVZ8MDe2TiDLJ+4I
ZuzAi0mNDWNEQt2wX4+DVZzL8XXQoZrahjPuqt75zw/LXa91pyohcA1IQ3vs7InFghpw+2eGjUoD
al0RDW8ztl8umsKnaT6MpNmfQDDi6RxYhEc52qckpAgplD/t4tBnxRiHaD/D8NURsNw08D+72kWM
y7NuHYY+Ij2kelqfZL1UR1Pxp2KM9RzPZfXTahEOvtG9GvFrTbrQstjWmMF3Zndb/VDrsQhnd8vc
GoKqZ17QUMmNnsLtSnjFUBFqmNTB2Nd+5h40i0mbJ8tT30fPXtU/5JFuEnTHLtKPx3fDiIi7WwTL
SLHN51D6BBI4LBSsJUwxExdksA9lC3Xx58PUNaJgS/NpPV4SD57l5IMVAe5DtZJkvPOwg8NavetN
Vxy1RrdueUYQyCJwgf79uYJ37ZgkAKcz/V0RRuqsw9AHIjbcxHSyekbVi3kiWypmb+na1zfVTYdx
20HK3HseIDM39aBU22gTq6XbJFh5C+UhPqKPMDdjPP4RIdL7rKPQTNqR6IqlP56K4TNTFYJJhzlf
bTCMC93pkKVj/s1c3rmsf1VM4pE9JIekoPyFAPzlZFArLXZ7LMMAAJv/1PLTNH75OwLj8UBMBPB3
Oh5KR7AhbfOxvmLuUnQv98qMWB3I9EfJCXSrFWvh1cLno3G76I/UxAiHK0XicYLhp0+Am9QL9GEg
y+oySWPrcRacGRy/1aDwGyf8Qp/L7heoa2zn6pojXQ6s2gwiRXOmgVrV+rC+xcInFtn4L9R0lN0d
2531xp+ZJ2xGH6MfBCeerEGjWdWK2yi9+mKNLbgBo88CC6swcttfKVRK4tIw/+bIYJDrIvBp6+xx
TpP/WMJkD4r85b0CbsxyhRNTlL9r3lhQpUqwijeC1F1yLYh2T30jOeq0qBjbjf8SN2FghA6ais+D
YANnhR4YZ6JLivrDIAXiKxsrZ+p+F6iRiNXOdo2bcZuTUcroABn2osj8OTTgjxzzZoT4Io03O2Nl
wzjPDUyPlVfTRUYwMBynX2Q2Fo3spXKdkJ9wbtkx8vgj85GLLG7cDAxbg75OOSaExWRn0WUtbpJF
oOmP9b7pWUNEaToc+yhIgfEDYkMCGrY5YnyZ+UFv/5ePUtw1oFJry9ICDOg7hHDlmPsH5rYusD/6
s592UREZ8TOIEPEnkFUbsMU7EpBx00ck7TnFZxV1HnVblG0bHPcXdlaBmJv2aQLgqVkal7VgImV6
JkC1Lnpp7cBWwO/Wukwzm72VscaMFwWBcPFmKyN/zqJW33ZWa+8rO3sXA46NWZcvtgmlq67UrevU
rktzfqwugRCACpRJenkgtKDedcZwtcbJP8/V9NYoFd0oSUhKRvNTRS/2GVuXf8qNlBQLq0bHNiT7
Bgn5JYdcrQDgBJbJtNXibqrgqh1rcDLVlD5NoFfjzHuaDEciz4dyM5vDM3yz6aEhWN4y4tP65S1J
DnSUCGeYPjYHlbR0zUhTTVnRSbNXndK53VpUi+fkXJK0EQjsgBxCHKycriANd53bnbrICR/xerrO
rSjn6lShRNv4Cexsw0JV4HjRHZyfOP/IfVfNP3IqhIf9qIuTU8n4rFhKaDbyRXKemDyau5orlI6V
FQs7K+SAk1gOGSq1MQUY0HgtkiJzOut8jIdEGf5Zoq45u8DC4Jah3PX84moKhSOHCqe1xhddtvqd
j7NkM2dWexMZx4alPb4O4upjYWWnaOSK5fGDQhb7t05xaftjeJZzdGsbQeBO04a72C1OEvYGwEsJ
OmNRsq1XT13UzdmhFyeHXMOYt3TLkfMxMtS4VQyjSUB1IRwumapFngTrryGGqDzVIQLh9akZu6M+
I6Gscu/9Z0DWyE9flocYodJlLYfJngRIjULdr9FVzKA90fZUSJkilrWyDD+FfEQomJ9WCWHhh8TS
9XN8rUjlSPVpPJS6Ox4zQ75lxEcSH0LqjSn/GXqJJW0yjpPnfCd+bF3WbnOczXtdKu8x16p9rXd4
LBIE1KGAPvTHLqzqcX2KLEJw95muqNtb9JueLJJz5pWYeBhWFn8w174jlfBe+pTJyQiGmxFKc4wb
pgpj+aWpy1DAOiTUOj8pxoy2v9DQbBt5Jrq0fR23DsMO4QR8+3UxdecRObPSRguNkAJPtDyvdc5G
2EpuQyOZoIbmZ7cYneteveW9VQUIPsyg6wD2xiq5qNQkLQBnJ4tbwow5i+JWBroX2ntLlKTYm7Z/
yKi+KFslesLNKuZeK9UOJzBR7uHvxiYQDKjhw/pBR10n8Yr0f0VKBHfuxNV16EJomRx2VRSLC0g/
vB0yfiFV/e4yJfVt1ikOkb3rHDIenfrAxuhltfbGOIdESzOLbv+wjq51w91UaQHwrWWe62pwfddy
GhTvFkUsg8F1niSQKrBMOsRxyDC5z+ZL6LCvNdLyxz7ZVnNCPzCxuY/c7mzBM/L0hl1CVnKq6kjC
NTvBxGFMp2VTYpWoIxxc3CfpoDxbj9j1x01b/TyyH9xNlqYfhe7skHulAQaD8RgKSJWM/f5UGvyK
kRoE9SfIi1qpPSDn5KFoyt9zxl5edkebP+4ZpdBrNC4lPaXvrgUkfzetTzfvzXOssv+A+KToslhT
SOMfarbq5yvPPYIJ6wGCHqPk4lroA0lyeRpoTOMIAPswc+Tya3mXdgaKCBCYezSUE+YlEd4cwMpA
aIqri/F1SyzFFXuhz+6jRKwy63fZPDuA4c7mMhNEiPceG5jhmEj2qrWOvQ8XZO1N8CrCvHO0S7QI
rlKyx1aDhEQXuc0Qth37mEfVIt13SP6uh0u7PK+Mfjv+fogQemnJVfq2hFk88N/YOH7lw6w41HlZ
mhzL5WrHN2PPOaWpCkJPWucy+XFjNOgEodEXImBZWQR65kw7YaHucDWLFb68rh8AgoL4Yf2rutfR
7Kb0Oz2qexfq+yM6+RfReem5m6KrJwf74oaTe1nrADoCdSnRHsGap2cbQOifUexe0pR0pd36PFS9
FawVKJLHwIBTzv3bzUEYu+o62+rBxOt10PDEsHfmHRHe/FJ3oAeMAsK8yeiYKJ/9ujNZr1ip6z15
VVJnmZI423psP3kle+qhfDilUX9VPlKiiE+VHg4VfUtJA58nPJZeHKzjAZFxijTwwxm5EbmE1huP
MATt1QVOXA+Y6aUMRPpwFXEjD+OsX602ZaO4LFkblD/O/K5GEXh4AP+qAb5yok9b1mfJcRCy2bLw
TVpyfsMEvGDKGGA7dgYsRmf88sMQdSTPUSHA3kM6BQW1SNsN7shkqKJLobhG5DBPl9G2DmUWN9t5
nseAPKj6iuQ9WMv7WJbR0fLY1cXefFxnBX3tGHfsb49s/cVm/eR7abI67WG26v9j7LyWI1eyLPsr
bfWOajjgUGYzY9YRCMEIBjWTTL7ASGYmtIZDff0sgFWdt65VV/ULLRhawo+fs/faHiuplsT7PkJI
U/eT2I9SlWdUCfHNzLYNyQiKsrEw5VUwmD/XGouUhuKgxqDZVnrTYunt0n0ckV64zMgib4D7OlfT
LT9uUogdANLLjqbuFADBpj0yaiArCfLoenaKK5iEIEYISTCidy05nBiq08l5BfvUNeiuSgRFgHnq
ntcDe3P1ddhl+Emf03hO+4xOMZmGzoyexuxjdlr6PNF/H+jFze2pDmzYAkxeYi25WxsUvdK6uzHs
b4maNEjuIsBSjGQ9uppUZ2emEF+9f2RoFkAA4PPWnnVG0QgdM+q+r2tpTl/sOCQxUZMTc4e4GHal
EcVIm+hbpZm8cReA/dwZz+QFi3xXK4cFa2GFcAgzd+slTv7Lg7KY6Fm7L0oMaHGbaCdXARGIoFQO
urut5b2ZdCGabdp25UgwwDIPMTwA2TCuj0rAPFz88UUcOlB99ORBhoO7X+cvLQlynsZxWbUDrC5i
L4uOo32IkBxBNfGFfUh+uRxsnaEXM/6mFTQkKbX22pg9RW3xg5GkRZDKdHQs/aob+GDKcSgotVC8
J+ULnIIUxp7mXRfRRxU2h8bhV8O6qz+WTa4/huz9chpaetV6G+WFFF2tTtyt7T1Zujmc0o7irNQR
KjBVAYri0S4eTGxylOgN2WLJ++ocqFo+gYUvUhvkO6xnhVizka3X+rnRjfAmopXOMJVD8LKp6Ovw
ocPujZgNC/FUuTeE2bCxW7buPWa5E2ES7MHa6Q0Y61NMlkFne282xeoGsVa/LYPsdXT7CC0VwGAG
qm9DWHZXYR8Neytqb2mwnshDGTZ2bofEvbPzM0YyiEwNwnlLxs2hq0j4Wv1lw1xFW91mgGiEDQS1
5XlbOahTgH1j4R6YmiTsnabMh3oznOMOIFRkJvdRkXi3+Yfpkm+eCqaVktmGKdu9UnZwjp/yZlJX
lQZW00mRRcjMYBw85K+RrMo9bplfgdeMuzLTEUrxEUn3bCRkNdpeWPzC+WId6Re715iGFizqY1MM
w6F2gPkajvNo6sQrMni/rOtq3VbOOdPdO6ZShAa2dNcsp+n49XsMzWzj2M76qRWx9bB+6QqSW3d8
Ci85M9vrxomMk+WJyrerVvigWGI2cQXQ3NLEIBRs0kX0HmX0F7KMXA9nukHYyyvOAa1OELUEldxO
wizbNUxn7q2LnG1qhTF9QbhJgmDY3vZo9KvQnU5OXpXbWWkx+0F2n8QRoUzDlCOqdlPpiibuwBq8
HtfajPvOkgmN/dLDFDUqX7OY3+fFK7duTy2bEd9YMvGDUVFTgeAXkEl1clH9WoVuPhMO+EZM/GOC
e+KAtyfe0bbyNgBnS8KmM4FY2MBI2mbfxGhcC6tm6FQbnzqs6GNndCP3Uu1bzVZ3zKWN+4Zo+rAX
xU4OzluouacVRgEg/lw0tEJmjrAorNEzyjKBb96b/Xme7VPZIr0iFLPgoIrVXdNzDE+TThwuCgV+
Cajwl18OFjKmNgkTKRgQc2SGt8ksPkU3oGQkJWRuSAjRQovjkU3bKmLKvVYiRYPk2FHHUmeDY+je
Z0qiaMrP/9GdtqZErb0WoE3Uvri105wUyUh7G5kHt4NVTHrEtWSGOyGJj6c8o3wiKWXLEMUENuS0
ZzZI9/3UDge7ILSnIWT9mJsRDUCMEkdnRlQuMHvvMOmnZ2voCOAZCcxsi5yw0Sl4iK/kUnc1Tk54
T4z4rY7SEs/CgDzZcO8d9Y4CqTzgWzF3iSbOtsusMu3AYizTsBXEVGTVcxVgP01YXP0qMlo2qRya
gsSh25NuAofXzZAR8Vj+lBH1fTUrOAsSKYHjEiYyJRauq57cbtl3PFN3aI5amKJgjIncQ+WL0aFa
0oIr2d9qfRX4g+W8r6NA00x+km6nnVKrf14HAtrAz1CJtrrmqOmXHT88HW+3b2oFIgHbuMqcPLhp
IaowVtbUTtR89gFOXjx6Jb9DUvSctjzOZgPkfWnaFfHCN7X6XwNAdo1pAoxbLdxPhSnwAe8NiFgn
b0akU1kzHASTQ39d57eFNJyDWRUPq4teYBNfN5x2HdzadM8eEmb5y3LWmNVhWKaDZszgNJ8yc4+X
5JrmLJ6ihfrFkRK9A1NWwUJyrNK8pFodilOHcpuBNerVLnn1kiw7JCD1ECp+rjfLjeklEICRS8rb
PG2DG2Ie2WMsoV923fcX9If6B9AIAuA65s91wTcFn/0Y2WznZaO+DTgftnFWPAJ2jvDaFxw4YP7L
DNjxalxaX9BoUJ/bgQQ16Tm+XkFOtBS27HRqHzPTkje2WiIfutkm+Sw4l2j4L0FE+3kYxcju1T8E
zPQv2Fv5QOrKOrckQaQMQy6NHOQ2UsznYAhah0gf8WsuqzMmN3Uv8oNLLFIb8wFbJZHzjA3PpHpH
j7WmXQcmPZwmpyEnleruJouX3gQAr0PrIWjhljRGY/pd0jOdIYuIRhoyzcac+EkiNvj4WudQWGP6
r4ee2QDyCohvX+tRMRNLMi53ydqtmOcrGAOMvQakP7sxmL1bQoS25qJ4kvxqzTQEL8xB5UgsGCoN
7IC7FQTh6vcreQNYin2FYJWu1dRJCBSgvu0RxWaREfWKW96pMaJlOgJ5JlopmMQI8baHJ8Prk/qI
5SK3y5cKaVABxv2Bj+1L8dGPyYnsuuoktO6p6V3sHCxaeJLNU0ZcpD+9Nm433bp687BWygF9+20f
eJgBtbA6pMHg7FWpil00o1pKo18A3Hpk4kSnlzgm9uS5y1F7k0YMBAtbEyNOpld/+U3ru/uCy/wb
5gxqTgNDB1w9vpErO+UP6COAFsPYsMBvjRZLR5tL6vG6MS95MZT4XKhePMelu23Qqxw64oaaSY8P
zjCLc/nFuPrPfwDgfPH5PsuKA2oYdX/69//dvPfdz/r/LLf57+usRL/f/x1+ljfv+c/2X17p8rh/
+vMV/uFOeeC/PTH/vXv/h39wc8fddK9+NtPDT2qF7u9IweWa/9sL/+Pnei9P/xquCFXnf2Yr/lcR
ltn7H9GKXP2LrGjIv/KRwef3XFc3nRXP8wVWFOKvNhgzBwaeZf3tkqJsuuj//kWTf+UjtpB32xYk
JMnA5y//0RIYt1wm3L/qEpnWH27395f9t6/RvyIrSucfkVrM2oGU6QZQNSmlQzTHn5BQ6LIxROGn
cyyCZ9uJqnBaSudMK6lJFSCYRLr61sZawAXZW2ZKi/RXl6RCczpbecvwS5mElk5Rfm5J3jxXqrOu
KtTx61nrn5HgLKRZ7MI3gdQM1JskBxTYv7YAYFGKmW10zsP65zho5KFoEo+svcS8hXFcbZzW0/za
foKFoE6//5BAEvmFgbBKR7N9koS283uFBrTk9C6n+4Hgva+TkMKaDTWs8LvCnE51r6bTYE3GTouz
T2LOrZN0lXWisr+UsX5naYjMh6je0Rd2aph2xKJG1Pnb3gnYU/boYGw9gkDezGDw6MrZM7jteBfE
QK/bS9fD5xvS/NYuR7FHkjOZGLoc5Dxsjbd6k99O0HIXr/PdNCJdRrCnUIfJDyNOv2E4LMlBIGi0
hBDpRvo7ifS39WBjD1GXsDO+Ncm8JILWgx+b+ZVW4Yv1RPmWoprchAheNyIgxcmxiXixRnIMh/IN
C9KwN9WJ2Fjsi1uTXOBtKMkNlzWJhTS3E/3V7Bk5hm5L5hG0LecBl1Cx+eCQbGCFj545SDx4OZpk
aal0oxkFihU6GOnICH7qi/lQTfZH4cIA12NMALrNBFVD/R4yoRo76GwasqptYDkKzTEAC+IpP/J8
YhhZRts6teTGlQpz70iTYg5AWpRR4feivg9CZjEd/p4rhjIbGzGoHvcc6mfzJoqK5yX0sUyR3Qmk
NbMUewbuv3qJJSUE8EC9zTsNMF+CC8i/sWN8j4foadby59rqX1UYih0UUCJHxosNvMibkrt+nO7g
hSS4G8kxHkzmX6TP3eZhfovQ/yfy83endi/Aga5J5PkGAZBRCq/S9ubriaO/Xytc69V4IhvNo6fd
/NRcDWkGWjLgZpQhDfQ6D0R7Sk+zpnJKs/YCaDjaKlC5GS3hPc5Pu2q2JvJGpnnbAC1nl0DbbiMf
7d6N0SiASuwm8jB+Y7wdbAZZk8arE+GkOwWpTMy6jZ1XDx+1neFAWcbp5ST82WPWPjH41WECECtV
HcKSRc3gzZqJGCYEIkmQ35Hu+or7c5NC8gkLQhrKmS96gXQU2VtGwF0e0fC+quKIPGd7fO51173w
xbMLiM9ao2Nko8j226Kdn4hTAgQeHbVpmO+DRCeYCmlI4shzNIwcBJaYGV6T+ZGo4jrR7eEG4ixI
z0oV57DmT2MvCHai1ANGyv2Eei7KoPVJKOM+qUUf8MJAnpNHchVO9aPpPSkGt79IfPwWGHq7c8K8
PdtiX5m0pCObDc7YpFAYXH1v6Uqjqw523xzN8irUH0WYRGyAVEqO6psVSwNphY3UN6PtPwZYtVEU
JhilNkOvv9gSr6UJpHHUGrCp8dAf5JiMS0goSDhsOsQqzhuEbZhTTXugUKlejIzPpreMcp/DRD4s
z51YQMK/pkEtGib2S/oSLQb6fesZxmVNuwW+/miphE2Te2tZ/aMICGCY3BCzStoQB9WwN8bksdeD
AjPzkH3vIDKhZct+VArot+6aJ69x2M069bgv6DAy9NWN14IwSC/O8l0PuGAa+gHWEDngMXS3tBjS
59ka5rNZSG1rRR1DQsmUlKxGWnP8mPma0iUnsdsxjGfHnS2aBRxH7IYYBAJWrYkDbjCNETQ18SsG
fLQV+vjLQwLNOz5bV1GEn2DGz4Fgqz916i6ySZPXMGQT9EnrzApuiJqZMvcmm1LtRu8m80b7Rd1Y
3eDRjklrQ0Sr7YjsdK66Hvx+w77ulsi4V5AdaNiDgUxXp26epnnBMGVB/ZMINYvW22c+0bcMQ8Q5
DjrMbWKlD/h8iWZpEtatKnzqyf98WCaboJXevZYsp46N9pUYvehaRKTNRBYw1qJt3lppQT0gRefU
GHr2Le40BjnGYv9F4qYGGx+uCQGkZJ59A7sKo4yCDUe1fUmR/G9Q4BMvPmIPdeT4fZ5AafZRhUwu
N6/mkmzGBsRcnJrGrQNtgF04RLFUdcmj20FgIqD2xhN1A0oBb23PInMZlz+TWujgczDt8EuNsLc6
7bwoAzFsmhcDQ56sRbWni0/3JBqqDRg1cUaBcqOkUx+dqjtUcG+2MzMlxhRkGcRZR2uWhZPN9szc
oafxEcRka4YWlNdgDvYyF6ycevyWzb2xk9P83UqzszGN03ucbhnJttvSiLt/AwyUS2nyG8Pogqv2
XGEyovOoq2BN/wkYabAms9Uzb1tmSH5YjcTrdcZ3PeCpGQyIHWr7XeF+Ri1SKB5dNoG5x/s2cTyp
cLomRMNZVfHNS10sjxjJUX0ieFDG/Eljpmfszx63tZq30QwOaZ98623n01MlvZMw/ikByF8GV4X7
KqIdgh2H7zCdIqoUknvwk9ckTYT4n+7iCnERfQBSXV3iMfqEGXmHyP4hNLXpIZDIQAdHuJvOqscD
e14+OGE2/4ada+t/Yvy6Qmf/gAbKFrxVUlp/hn9qgSrp3fUfXoiLzZqLqzz07ttyyDesHPwuFVmA
Nu/1xoCZxQKm3c9l+QRB+45e5Pvc4ogcJXYI04Q/hbxhMsD11+R/SyU6v6haHzFZ7UsRQUZN+30/
AQ3pfOGI9FbE2ckd8FrlDAW2LjZnDSrbIbGaT8/rzqYF88zK2LWEDQIwYqx2yBse+y55mMqBaBP9
nYMNYKW6wZBIiaDm+JH5kSNDTGgDDGBz+izhDhycUd0MYXQ3pixSnRo/1DbMKqI+UYktvUZWdPJ+
mT7dkmGIptGILpjtbma7pgWRgagxmr3RIYxxtPGHyk39pOr6mb4E7V5G135OV2SvmrPWEV3h4cRj
cv1S9dQQNOt+TqAeyBNLfYycd1EPoTzNmp1k4sLbG10MBcKZhEeMyQm4RoUinEk27zSKV3KaHe+B
KT5+f4157fgJdfCHpTChJJV4Hpn4EJuUPyDhvY5S89MoX0twFha4i8IbzmYmY+ByDPsShEy7PigM
4SdLWnw7EAAQkrq5yaOxInNhSVtf/9DBHE4Yva6cPsNrvZ73dZ0KrQV3kV2v94BuQVA6k6xDcNRE
txY+BHK5MZl8I2Wi6Ew14oh6uV+7pHk0tSWsYP5bn9TXk1j+zQyjuICC+MPz+Dpph9nd5LQTQy+u
9vVwRAIXNM1FzzdBxjdfj9ExvtvXDZ2c9Zq/73q9jmdZ+inX2A6vL3R9Ql8nvRENmW6HX69nva1N
erPfewjkGZlUhB3WMINt7VguOPIeWdTNev7Xv233mNG5vVr/W89fr7H+mxvyLvYoHn9f//fVOi+/
mZwwPK1nrX/m0CHxwhDaGZZ1A5iepBGRy63eiYK+ChSXqMainXuXQNOwhyhlbtM+/gmGzUNj7bXI
ay8x4b/MRCxCAemQ0XfqSkh3BaV4al8Fix4IfvMRstlO9zKGM/isXdXEfh/KYw/GcDGqhJV40Lqy
ObixQVdoXnSnrvGaoyWnQMKJ7PVMAVOKnMLd5QhENgz4n3qtKSBany0Z4mGi+3BYBJaWYCknXirZ
VmLMDmXfN9ssbN5TBkVJLVu/1QKUzt7o+KLkDiAX4ewtfZHhMQ0GrHRpnPhW85Il/bMlc0YYWnE/
t/W1UatfeWOLbfOCYL/bZ5K4q5YUsRbBEBC6+VJ18ltmbPUyH+8UUOBDoCcOw99F49jkmOWwqWSR
umvnZBuzh9mUwkH0MaqPrmFHmjgH6oO7KDTuddOkWK0x4Os9ej1bar/sHPBH3vte4VKVmiVGPSHG
nRHnj6Odk3dI6szOHcBlwcJINg39uSgr0LcH+TVNLQ4L+FQw4X93miKlvJgxm9Gt3jtBOt1pPYm9
Ep2cVb3GUSzOc3nKFUQCltFXqyguXQXBuGWUylDlWXPii8q1xpe6fI1zCnZHI4wlJX4FQVC/03Kw
N2UteYsNXOppIZCPaSVj3t78ELN3Y/Thnl4iwYpjFOws80OPABZH/KA8w4eojfvYrj7qlBj0zigI
2E2Kexb6R1LSxWNcPwdGm39fZtFSarvaSfGqtBalbJAaG6dRA/4+BllN6DIzpKzZFJ72YIdV8d0u
SUOsQchSAPXoAEOoSmnojhumVyHsTowCKDXm5SgZdA30RnSUfQNHCiEQYqdAVRc34mcip29pC/UV
WsKv2eiaU8Mgv2GeY6CQO3YQHJA5/lBmjLCvIdmtYidKGnoWDs6zkGAiNLfDl9F238fMOaSh9uSY
E6mUmR35eTdi6xbTz6odsY/25riZiILeQkRSvmVdaLyPiEBj69bWGEmXkh8aTYrnGqFeCda5gl26
TSGK+3od436i1mjH8GECE7GPB+91DozbUMe4MKMaw5WbFnsxtchnFImhNBz9Lob/Qpg5a4n+HHvR
XkHBCpUJm2tkKY3L4c4UxVsv3OLWjW1SrJw3x7jFlk871ki6jdEw38s0usC3BW2VK5P+PS3ykCFG
0PolWtS9gRvGwK84NwtotZX5thiKe1wDBjEa2xKOH0SM7oNtUo+FoByw+tDcnJsOUlAk1X7JPUZU
8UhAwI9oia0aOxxLTa46PzHMkv7LzMo59j9CtKVQqOAX2lThGwdVFRYv/MaBYg6dVL9kw3szIH2e
xks1aPaWMdV7MBnXxij747hEl5IhDcnP66/tRFsRDKNftcEpy1zMfk2HiWE5tf5pF8WEZuEaBdCB
h4uEO9d8zWr7O1HBJdrfOTjkQ3uKnRSoAIPu8mQsXSOttEuGFovnM8Jk87fL15PrRes111Pr1b+u
uf7/+zpfZ66X/756uj7Q7/v4unk4fDQTqfIJ2QWYgfijXBGRptfGfz+ZTvM/XLRey0wA86Hr/+8b
/ItzCyhXZHku1/3Dzf53t/3DDXLGjleqjTZCkNLuEvp50vkKnVRnUL6s/wOi5ZHWy4f13PXk7+t/
Xf7nq/6+q//56usl68P9+d7+6f9/ePT13v/ZzX+fN7bOfqzcep+4ZnGKlj8xqJ0ZnCiv7w8nRduS
kbyeOwdVBmYD8vgV7qRODM1p1KL2tJ5StdWcQAnwx0IfuV1PrmeuF4tM2mL3p9tQiHPN31dab1Ot
Z64nf9/xeurPF//hPv/wGP/0gdcznamneJOjsMTu99NdT/35zK+7Hmdt23j7cRJXqsDyQ297K0rn
1ZmK1rfEZBD60DyMbJ98XWIpNaFTxoymlRuznQhdEzAXWZ2eds6iCuRmKRk6Ylcpu2TX6DiU28+s
ohnjlASEDzk6hUb/6EZUBjZdPjGzHWJoCoBMveWzeHYMSkvCOWGV4UsvcwNxUW4eZgcV1Jzgo6KE
PmThXVpm9YlWwPfBbUYgjKbB/nl+chN5gB+4tU1kTlkHelZrnSVwo/uF3qU9KS26iTT4RN3E3sAT
exSY45a87Hkbu/1GwoebPKta8kKwRqKSpTimIQn19S1wSiyY+bzVa4ctTGxEe3tKcDeZJGs3iLcm
DdeCvjRbWjiwpFB0ftf1gJvD4QHAdLBL3E+pMwZOnfoQ9UirZe386nsTrxV8ZzaFV/Hwjn+D/N3F
0VAFaOr1zoPVWxjNVuKvJmeOrQjgAnq5pExmL7MoztxtQVymnZKSHt7L2PpBjP1bxvLtt7DlAFh8
KzRw5CWGDvB7C8rMiyDHEoGRg3/bex49g8HTTgpH/7ZzxM9Sn6/TBoGhrYMn9Lx9QMCS6anPLgru
TJp2RhReMyMnPjyyrZ1uecxx2Zt1EqmoZnX5IQZok+FM3iQC10AdJw7LSv9mY4XbGsqRJ3dmCUPy
fwUjEolvB72HEfaS8InA3aQnRg7VlV7irKBsOuR4NtkdtM0mQSl8ckdEVCXy/CZs9EPKRsNwkVoV
82oP8QdDtwF01jeLqvjgEHUwgSDfyoEw+dHLghMpHMEJ8ULOytOYOxq7M/SrARwJkP5NiwXvIHq7
3hA9hcElrw4Zb6PRlKhWTNrFeS+OwsP9W13HKr/OCwgDaTuCGnNjlKIhHZNgnChK7WxE7WOg1TLS
H/pUu5h2K0F7jlYO5eQG6RCTgBfE+qQDIZXep6bOGCRrntK4ex7L3jy1WbCvslZB7BshiEW4fLPp
PkVHhiZjQt0dR2+JHD7mSJ2Z0t85uTMiTEWsXeG8q9vZ3sdth/S4ZJ1n076pjAqDp86Fc6f6Q8m3
PgmS/F5C5NqE+iX7AXINLpVGsqLIgmQb5j8AuP6sGhuTLZbx0LYexjREV8dqjj4TyWiQ08OWaXST
Mfr3RREdLWuqfVsnQjZygm3iNDRRcRkhwdt63q3hSLi8RrXDLJzvjMnRmZiwAiHxiRWhzDrJ0OY0
H0ZnKO8wjN0qJIhHodm3WaAPtzWKU2KnXcxWWxcC3VHTW335QnxHRX0Qyj6XIR0Lfp0NXN2CLxsl
NxHnoKB7ZcptQh7k1qHa21k92isLf8dCXQhInff8vqZLAwXKQB3lftjZTLOonx8hsVwRv0EuUzug
SDLL1yiLzrH5HRf96LOhJw3aFXw12FLMTkYpFuJ+lHF3JerboCbWXszoVC1v3gLcZKas3O6AS3vi
Teao6mXkTQYd3fyJKp6faO8R42HmMWw36ETmHFxNpMb0ICs3RtUAktOppNIl0/jDU80Sa8i94J1E
+BnxzW1HOBAcQBnuJbyfraSH5+2aCBSp2ciXrLGY5sl7gq6DG2ukUZwWHgm9GmBGijfgFXxQXU2Y
Se5Nu8Kqp53tRM0O3h42yqq7HobQ3MP99bMMyKOq4xwjYJDtKNqZG81kE5tyGeQjlW0yYwL1Nh8S
ohqPkx3R/7ITMPzRcD/3NjbsUCsgQyjpK6aCaGZaDsSzxCRyQpmrH9nJsoAO58AOkkOlQddWRfyi
mXRAPG9E1fSg4jE5UGOjqtTY15kdEeYj0eA0pjtwdfgtgwiyRh0G1jYn0iSz3sYpREKVxd9Hgof9
qkPePk4ZyRScyAste9TTRcSFHfmYTDUjIqz/BycE+Y06EOF+wU4Il2tPowrxBAqyMsTXpfKovKUg
7GGUV3cBcI9N74beo25Y31v9TsVINlNryA92Z55miStRPgrdJv+DQz2kf8LCqzp/dcofEFthlQzZ
U2cEDzX2jo0V1toeZi/qJjtCrNalycXLd1YIM79MxaXXCyxPGwXrA71lFgD70Vk0gCEFOVwjZX2Y
DhnUTddpWOpi5rjG8xzm5j4Y2/CQV9h4SG33B9Qf20ADrIPbk7cLIDTyTKCRDGv8AYHyObfdHwF6
/aMLhAfmZujbtdYSWY1gaS7BKStZHCQh5ow6h/AYPuthKU/ZFF6jHi4O43LAL4T7BEXWPtoSS3+Y
aUtKK8Mvq5QoQaLoaOAUZnRoQH2nYzmW2gkCEc0UjaHaTKrvJhTyQYtzfNxl46N7rKEMxpjnZQVG
oxsoXyVVTWQ+zHplXRXMF4TVjL7Km2EXG/otVLfHmXxcQab0gY3/9wiJ8jWyD6zZ4wn1VgjFcphe
+xetYR1r85ZoB9VcGMNWS/Dmhw7/qJfE4fWxsdFCdFt1OHJ4TnOw6h5P2tLSe0WWQkpM++jgKUyx
1bfCeikF4HK9COyrqKoJa6GBX+TBZ6qMvVlZ+VHVDDVLOVNfaXzDarcwrwtbAC6/ogtX3+JZOgGb
G7dVk9k+DVjcuRlo+5GGauxG1j6Pzde+jsDsWtemspOTRnwZOkDQXpkmjrzlAZG6zTWP5p6Rpz3m
A49Y2GzOORYCghB03ZjFRuzNJmj9Z7v2fkBwRpdrlHeNKaJdr+lQ8xfG9oRbzJrcZxC9jEJ0mDX1
6BLPawGVhu0DnqBMD7Y297Qqhz2D3v7A8C3eVjOgXLC3pq/s73gFw+uyrZ/mtA99zUo/aWZ+7xnm
NItz0KyDO70SRKSWjrkld1GcnIKsFdnCN8djiuW7aw9Tluk7Nd6PSTrDTgDdhHJ0Yj3v9lpS/0iz
DEs8Y1uMq9S83Vz7qqFL0JX2VW4xTiYmJfP6byHCRN+Mg/ER6/+DM5d+oWocSPOIjWeBLwZNpG26
KruNe0P5zpBpmx4Ljj473zAzkNwDqeaKb/OzGgymLtqAUEpkN8poHGKg8dHLsvMJWc63IKdinpL+
BACh8kVs1keAKdfzQH0lHJgpM8tKT4qXJUZ1xvA++KYNN18Y7qvQOWEqBSUhzQDeQ/ffEOZ4bOrp
TtIXogdO+ypCjLGlgQtdPKfbEU3O0fQQ1IWQyhJsGI2uI8HQ31yLV1DMdXuIkUChZwXY02LmL3Yx
Wew72ybuntUvCZNwb+qESMBTftG1G1hM2jGS2mfmuN2G9CUdxj8HcMJhwIcMxNVDOiVMwB2qwzTe
S7uMt23VqY1uC8s3vRDKIHyhohOPuuagDMXF56CB2OZN1O0KxLf7POvfSjMdrjXXGCmNgSWf4pxq
IqKBtylaFFpDSMJz55mXOkLL1QP2o4SPAGyHNvkQstSwBvSnhtbSJimmOw7H9VktOoLCnCvQHVOE
3XjSt/kbXz/Fp0UQNfY4cH3jSGYcISwbVKY/CEpo6AyF7C8E/kVEtMFOz/KTF76RXfBoZtiZCW8/
xXOmbyZD39vEynum+ewWI4qIEaMGAcq20bNsEKVD+94n1QU6JZ1EZv9CI7WuumXRKQ/RTCFQVJQa
bCbQgdZnOdT9pqz7V5ff4Cg6moLLAXToqlsrMe7xx2RnqTuPmtdeF5N9zWi5YruENHQGLBrW84bB
aeHD5146oc5zGCL3Jmk0DkWyT0kDp1TVpi0yWDrWLJ16Z22s0WInZ5fvsSrfMzeHyCg8opJ4bbib
8odGxjCjmod2rNCOemV2qoddbmD8aPI522fgNxl6iqVA/FW18lvpMG8yvtlWj1q/g3jVkHU9mM5L
EOUfkw2xSiEr92B9alX2HrrOnXLoX5sgQ1vqomn8TqJN6BsmuHAidsxWjvA3poSsKXWww3ZGQ34T
jtOP2mDcbTnaa2qLb4HVvlCOFwZ1IzhnFx1RPaCN5wsoiVmGRUsvmx53Z4bfSNaq+ZY7j7Mn972r
3WueYe9bJEuNeGEo4dDQw35EO34hiEabSWE+qTsz9YkFogTiu4PMZZwsEjuySxnN4X08WNu+UCPQ
cYwFYdDvbZrTp2Hq7otMvULL68l4RsvoZj9Gz3xQDU28RkyMgzzvxWNEUBSDheeDPuWUb82KbVBB
YqwphxcHYTMkW23T3HWYzIh0IIGrFvNFaMZ4SPr+VgcXuAFfiAa9Ypvi9EBm71MVEL5h4UZVFhKs
UsfYDa+fOMjl1kfsxM4+NpIrJVu2TEXeH8WEPCXVmnZvIyUgkerQgwqLB2c6CnJG8mjnBR4CaISm
49CTkwKwZEe4/X0Bdfla+xCGNlxgTxMhNJ8GL5S7ulWfbFY/h9jUDkYq1CYIvbskyZgbzJCpEv3U
ReibIskYo86uykz9xB6OKVTDS9b0CrXozNITJdF5dBL8EZ6+V5iINrKwKCfs9rlTNEtzMICjSw51
oL+20cjYTjPR4qIQYcaF+iro2kuS0X03rPspr0f8iOSd6MRlTEMIVZF4jaPR5x2HzCk+RgKjJAEQ
DmXpOQxUvXNcVsnEDBz2cow9QSdcM3Gw/Jx6eBsS00XOyiau5YR5TRcI8ekeDLZtHKzuiIOQNgWU
Qd+KxFMnHf0Q9uX3Impj37FI9dEuMox/IA/6sBxPbXqteKiWHmbfg42z90JLyr0YK3C1IdUTriwD
Cz8wdcpqa56nq9ief0QotbEi4RPSdELVGEhucAkCZAeTgXsW1c5sBpAPHWaneUmkXIJS3VMvtK/5
Zrv5Rl0MbWlyOxEuR8PSMNqIcY9w97VMaDHTOviVz7BDMZJyQO1gWvx/os5rqXJlW6JfpIiSl16X
d8BiYZsXRTdGXir5Kn39HeKcuOdhE0A07O5lpFkzM0cSh8F5wsm6h+ay3FmGGWA40tGpxuHOtAQ6
FW/LxZ2TY6YHA2BCf84tAKMc+1kIVUedo2lMEzJTWhdkCyLcQ/3i87Pr4AJMdIRWHCLv1yInZ4rY
uuwrqmD+E4vMPih6UpBkuH5b4wtgh2tVz2TymWuaDkp6/MMiuKUGiF2V4y4SNSiBZOAVa0EC3ncS
ZThlCK3FBPomh3mBnL/B0OzvCxdNq5ugk9vFs1NDIJ7ZoNt+G95i8R7XtzYzsHKwxGFus798HFwc
7VklNgCc5nL8TEsOMdpKHrlmgmE1hnsGgYCTnfpoB7vYhEq85bH8q/Ib/rT7VNefszUsqT/ykoUW
r6Y35juj9J/axrMQvkbMUulY38d4kwLcI9sxL+cd/7c6UkfnVcn8vYvISSnNzhOUaQ4yAvU/7TZz
g6jd/nXNydpg/qfZgPMLjon+sUQHY+LldWRHf9F7cg591pPfHUflP5YTXRVlQfupuI84OmL8jG+4
PnbEEdv16M64X8r8oYVFt0qjBjakZiWpm5w7iD/C4H6fSXDBVOr1xgGw2MTL8J7xDqy8vlxBWP1i
m7FFouBUaLknvzUOqp6v5dR/ZmI4QA4+ahN3Tpj6p6SmdjOy9uNyFXeHMN2XZQtsIHoIPMJSfWF9
ouMDuK5/tOfNu3GsL5Hm3Twh3gNZb+46GhBjjyZnR762XYq3w79LOPAGY/SeNia4XTKxDfFv2KYB
XVLtjrNRk9WPfjS/WTGH7JadzjQZA90Om1mN27my9q0JNs7BceEMKQtRqwa/aKyqbJ7WAhMSKJH5
iT7FHdP1QiC2qJFTP86s053BVbmcDah2qvscUv1mtyZ06J6JjjqMmc5eSN4VW6gaGmS24D+C2Hyp
55Dgw/JBdUzHv5+xvhOnZAifzMAmeE6YguWDNqdDZjJ4KKhGsktwafZ5e2AJcIhBQZ0SqPQFuU0O
uTUyEVc9vsljw7bVm3y0CRoJD1FNwI+ap+pQ04JEcycAQNgY8zb9XbJTu0J2ZVa4Lhr/CX5jQElD
eI9CSOLBSMwlfo0o13hAq9FiaLGQC3WCV6CcNIqegbs2gxdZLAUXkvjvcskj93Ym0EAbugusfN3S
R36i8Rkd1SDmldP8p2rX3EQeLZdtkvO81urgLSq7l0RkpjqIwzy2hwpilZO18aWprVW10K7IT+Hq
o9WOqlMaonagE61d0pOyRciEzj5Z9VZGlFkWDLtMCeAeUig1Bss/3CYVO6Gq4kDXet1RDPol9ob5
6i35qv7SQz7a0FqeHLQTnwQMuaW2IzNruTYa7ElWBSet1WyJHSUQmw2HZinPDrhjm8h0U6F2dE2O
p6YIhxNOYI+lmm5WlhgujLaIfqTHsOiw+zEy7qBmKv/EFtSyxAwIoWq3r9gv+Q0GMWwLdSPX9lKm
u/I63ZwgKfLmFXRdiQLbTkDiOtLPRTC+pxm3mZhMRtCKbJNm8GRGLdSGfezWDMyXGbKBX9EqOpjv
wQRM17I2PU/B3lXW6fd3/34IuGD/9//1+zUTRXsirbSPJ9Itw6Kt/H6IowYS9iBPKsYm4f1HwQhM
VhS188WJ7P73+79/tFt+yArTFCAfSq3lq3PCKw/zrknTIWk2NDWcAdVJ/f9nv98rTaq7FPmkwJFs
NtKiWrPg5G/TdO0pMsR/P/v9nit7G/YmKGog0HtTpFTgFRO+XGUfa3y/gDacv10qbop3BWi7mQJ4
nwqvOW3CtXDAA/fDv6ZO6k1AcP4U9yb1etCY9gFBLXZ07v0op+pOBeSy+wJrcNYJmkXY/MYhvo2s
5pe6YHz8lqs+yAMK45rdMJX/RGt9u0omm1aSJaeqKh4buelzQqRx8sED+NIl+okQ8CJDxOxB/G83
xlbj1O5r7NdP6zoxnpz5vmzt6zTM7FiSV2uuH8xwfCIwfbFF9YWDjx9OsWSGFT5bzh5VJzZmYCER
SlpOicxGhnrKreqctBN+V151Ya3+hLMXbkfRDUxw5kPTDJcCMBBvWERnwmgrP2yvkmbZMU84ueI/
mwf3NsTpc0LWUtGUOLOY3vZsE/YmWjySxJa+kphLo33rxHgljnZKuvE8kYZc9zxsYJCjZJ3ct5PV
rNi2ORTygaAc7PugS0+CMirKd5K73CwYIcZ5hNxL9fngcv+pqu1stu8pUpMyspOQxiFUDWo/jYJi
9pjcG5ov/D/dAFIoopEEcikfkjEzj1Rt37pCPCTUoizu0sj7rMUYX7Q1fecysNZJbT0nRvI52e4T
XWasUbPe3CX+NXbzrxl5bStt+2CUnFPj6t0cl5OU4VsrEwfaupmDuySDtDZNwdqY2k2HA683mieq
SB9APhsbt8C17XYV++th2LVezJpauWs7KB9ca3wyJutu+W+285fWsV6181OiO9NBkiwYFtSjwp7x
t3HstnTC3OJwoAnAgysI3Z3Ba3ayQ4Pq957OcAnwoB8p++qI3ubuHQ8WQxg+Ai7ihL8lq6CE05mT
O2QD+3NoqPAgtf+H7VbUSgzJbWVcu9wy90zG6O5wakQ56ymnp2/EYpo+jELR7mKxaWXjQYNtTp+Z
w6ul9K2LbepLOFa33k/WhTUfRsmeDZB7txqpBdNKHsGZZUyDxdID2BYY3C1/ZEAcHT5UlTz9fvmf
7+GwE9vfb6YFe0yz8b7jJoiJWMHooaFIDsyRcNV+HGGBWaImrcJatFeDfckaEqLRvBmgFKQXcSBk
GR8NnA0kPbJ10senuZLXupX9tk8Yppsy+zvDTGX+a16zpbIk70DlB4V5ctr0qTWbW4lVmKTwuiM4
QOYk+UySgLqTmAKvXm0Sl/0JfRbX1E/u5Ej5hGaISqrxS+Ljx2dKb6EUM0f67C72wx+XhNxmdNIn
nxvomBlf+PL5y7nOWyC6zeSNAABHJmQPAjUdAPTGznF6oDjy4oJuX+c2+5c5cMwzvXmMQTXjP24q
/zI4DQbXwE95XxM6gI2NCFZFNNz4ggTBHG6qUf8xCn98MWL8kizSt0WJiqU1y5b/3bYC2jr2PcTx
FWIWPl2bh23gDAZ9AI1sHjeDm1iPo99imw3dFxaHAxJKP66nUf3Dv1TtoqQCBpU8YPdEL8ErChOt
Sfdcp/Z2Xtx7pR6Pmq4BzFPxbhSs7xBgTS4OXDVDwhRMn65Xb7MIMqob9VfC1MZxso2ji+34zvLn
I8DckvdjRtAIQfYy+Mhmc+CdMp2eXTb8xkLCMfMThx5xtCQFeeye5k0hIe42duPtInN8ZH8f7mfT
/NZBNJz8LJDUnaDExS7SKMQwViYGcqwADQPmbt8JgWOpD4nBSCaJnsKdVeEG35IGDFEPxXZa2AJl
C+OP49UfzwdJ4pHLSaYyoIvJ2bd27IEPaBpAH+6/HmqbETgHhCGmNttdB9ORWe2S0CkpurDYaC1f
TKhDC3z4S7kV42qz6p/a3LrivzkpyZlw5k0fCMSITg/vJP+pIjnhCFkz6vPOAA445EcPzNLA+WYC
A5D483flTk+txwW7iSDjmNNXOf6Jy+jbm4zXxNYs+6FPjlX5FbnxMQR0t43m8qPc6lk8FnH4WjZI
oSHKiFP9tcoc/XdiZxOQdsrTb8/2TyItiNpCpIyie93Wxj5oExBH1TpaMkedVwJwVZfGYUFSoVCt
2tq+gJw+VsRHW2q2a0wBFtJH2YmcE3n2rzKqB64UdTY/GZl/h1gCUXo5+vj/HAxwIjb2WeKdI/oh
Z8+5ZLQLEiaJ2TpQJ4MHn9xM8uXE9r+6FJuxrnpgfdoB8dvtmsHDHgkyF2l8JxuXEsVYv3XAMoxo
esrC6b1uPbZM4479D0f48BE9BtZGOj3Vbv8w4pSACDdv/CJ8DR11JcC6444KIjJ6FF5+4wDVsl9h
uVQgw/v1SflUWbkR4CNdxrcWXaVlVRFalzb4iBr1yIWrIJ7ukStZsZsiuWcxw7YuUJn4cUJF2/ql
221GKO8Y+gxiR86pjyhDHZq9PTenGTWcREH1L/OKFw+yqGMlT0hDPKx3zKcPc+GeR2gUDqJmD0C6
9CoGGR/ThVPOT3ZVMM0EsBPH7lypYZe69t8yZ3YhpNxvQfHxg4jaBq4B/kLMyg1H7lLigltSWA39
1W2P1oy4kYpdXofH0PR2eW/2lLLpae238SHwZjROZ0Qh6GdyYziAczejcYw+YhIcFXyjp24eP5qU
37YU9rklaWI7a/8BwfAXJt+2FMb3aJsIfgWvKMJGV8hg/2pY7/zGAYID1/qVreG0u5W3GDkmtIH6
QRfzlbcce5eJ/W7r8swP/Uc6ZdxP42HvWMN7n3uflapoPGs0xdc97yXVAsgPW7ZahZ+ctLb3RdY3
e7eTjFI5oYIpuVWx4L5m4rzQwafMEYgncg1YBD+AwpMwijhL5qyxdO1hXJWXGFvgLncWqDV3Ncn2
YmtnmG5i/ycPOViLYRf240PKFqrpbPOUII7plEQfmWpYSY76cLDRngj6HWoFPIK1KeU7TXaga5y7
uVKfxAgeoulIiemT9quvwSoQM/ryvQf3i0JRrlprgZIn5CY7ommMWVeIhfBo8g10onljGtSCZSal
WEyxCQUAK5FxLxcGEEZiZ4SgXkKLJakevUPMvm2VKrya3E/oHev+pKJ9X56kup2qdWAhP9DcUmoX
JF5gXbAFReYft+PJyoj2GOar75ifExLtlBLq40BGwXhBLCAozna5IALV1JxMuEu/l5U2Q/vv8+iN
LeCwoXbqX1y537P1CfXgh3v3X8+90LbNskxnD7yqL+CbQWTl4y0orp6Fu1XnnYFMSgbHi09ebP0I
99FV+AHoCfDX0TWc/VuGxosnxngUdcDrqVKgMpuDYWXXstMPjlWpld1iiWC7QycVroOYvRculmwr
6Q4wgRj0RvkcSGNfdMZfP1DRSoaIs4N3WxoLQiugiSfh0s9rSeaKKs/8Q4fJF5o6K4Lw0klSR//I
5/Zr73VcDhzOuvPudYgRh4MEg37G9FIwfDoLjpJukIMF0dxs4q0S2tmB9rrPXF4tpYOqReCINCy7
6N3YcyWqemrj2kiupt6eLzT8MtWJAwSAV8MGRpJHYk+yj6en4cLj19ETgf6HPsVLhvogllGpAJ6E
n2Q2nXkTjDFqhcxMCATunZdSkKoK45Lb1H/2D33CXZrjjacWbs2zQSJuPXfMgFOv9wqlxEuyaGXI
IN6lbfKcWeIEJe3e7cdHohn7dvA4O5gnxXskbsnqhIEdH8apfJ5BGK/8sfxhj/BKp8sPI883cA9e
Jo76qw1/O9EaS0pKXKlZQCfJEYFUIrFncGUoNX/NMGCia3N1jvQHDQQfqde8T2X7MU7dzFTNA5RH
xEkS2z9kbfTYsOVLMv+7SJJs16OYs6/6sHGWrHRfv6iO4/sY7g1U9R1bn0Pi8dsxMdzUdJ/4zRtk
7t1goGBlrE/DoD8VNT9hi4EZ7ysdVbTzy/Ys2+wG7fXkKBqDaySqkeYaWmvlrWEpx4rP5KhQ7fxp
bLdRVP1zqp5iQNFts8a6NgPTE2m755rzeAOIny7C/GUyqgM9TB+8RccDSSrYTY80/jXMdeFnmCKX
+QNJl/m+sPkby6qPwJv0u8XN7SeY/bKd50gq/dptbQBfdGoMEQ4xmh1BpYPZTTgYTDYobhR9mlz8
OhF8tnNEZI0UXsdayKqXgtVM/aRD9lLkPF6dJR90mf5Dd7iWxXCKK/1OrHHLlpHVkZ++jFzoULan
e8HCZnms4sS+4Aj5rkKQYvIMDI9RLeKhK/N9qIOlFIFRQjUvVk5quxn0fsAQuHHn4stCnMYnIA82
sWYHWLodJR9BXP5zTfNhksxdCSlnxVJoxpfeQ/deHkqz1U867jpaqkMglMANnUWI0PGLE3LzZAit
w2jfNvxrWHSfbUxcbNxeUds7PHzYseP6hcIHNBvceDxzO0hduxrHXoOEa8aMK6TP7RH+G7TeHngh
08ZaNtZO4A2IVH/J2D+vnaB5+n0XjjOvditj6y+stx7DZT50IEWGbe+a701YGA8tpsnGmLjSeY9z
krx0WXgnCvS/dmRz5Eb1mdJMrqw1GLeZsFzTVQWIMkQG7eofwh9nnWkaKeKY436vsGURNFfVQHK8
+Wg710b/nYy1cGFyYzPplPHHc8Bi+W52UXEuCI35moU/fYW4ovWpy4IOL6T5M1etXHNugqIobXn+
/ZBWA1uRgS0WLqKEFQFVk4mFENEr8KuAvZ11oS1SoI2s1k5r3WMBreiQ7dKzN5rpWY5Rem7Kmlyr
15AgNJoTMxcvnt9PfzdQpK9WDNKkwTwHzm6XnWyWjGDj++pYWI04RG4aX9weNGPs8dmYMYmYsTwy
RIJ/0upoV4LrVNiE4YmBk962ka3JzDWZNveYqJOPl+V3S9bz9kb+4sPvlxQxo/lMdBh4QxZgXfT8
E4Eb7tFTVm10h0U+c3M+jJHCbTejui/fs9oC9f/3098/42TUkGUuAx0zyFqoanlhDeXWWPzQvx9k
SVxlFS1O8N+vKYPwBLwHSPTqHCxOl6TnENX5aqvHMD+nScbt4/fTvixu3J5JA7q4+PH+YNn/3cLF
0WEsyvKaRQSNAiu4Y55slbPRlm8TaxvlLYT2ZCjIW34f/y0XWtHvB9mrCHKB2+wjPb3KeILNCGZW
YygjEO3c7BY5YxiOv80RvEkZbtugOv9+yTx5SbrCOnb9ZJypM9vYcZDdhy0YhtnV2TbMQveiTA//
YdNe/Hm6yr7/p5Hm6XevT2SXsqdEFjvocWQT4ObvcDOneC3ar3IQr8LBNBj+xcXZYVVEPgIMsBe9
CE/+8uwWwnjWNF2WkKHvtfM1VMPyKtd0cVnVn8wu91hv/I+QVi/QwMGnHVAkV4c+SymnJMdf75qx
2URwMFcStW2jEivmTOK/muYscAlyivfjiDVlQtdyWi0Yw86/Dxp73cQ5NTeQtHaD5Pm11KKZFSBx
pjlkFvr91INIfHJksR1oDzr874+Yy5/z8fesJgZy3p3zpwj7eOerjzgCPxd3gYlxZTr0gzTv6g4P
QzK09vb3aY5mKvvSmoumXdM37fPid9ImPmqF4pt5mMNkhJPFxrKycuW1jOeWzQmbY3ZhHkbFLcUH
KCVEe3ZT1+DcT9tlfspPrZ0mTxY8CFLS7+44TAeZ5J9xzK5Nt+PGDfB+EI1Zjh6AWXUHY1zJ6d7U
D3YBJSCi0hogVxaeYsbLdIo4OGfpjYznNilCvffSnL7KCs58Qn5OsSReuTbHKVFlP3OQHuy0qQ65
H9zxlItDxRsnkfSI2FbR7yzl0qLBnHsiBeqHDg9KywPgY0ck/3RmVzZh3eGgN4m0uxYyYnT0ossU
z7z1qZa4r62ltjoonc1osVMzuYLLaI7vZuSws1/3q6aZu1MXa3qPuUoYMf2GJSoKEDefJGn85ud1
9Dbp+l1YCFlxr3uiTVTPIo0DXJXkJ+ly8PYTDX5FbT/lPRa2kgFghZHy4PNoP7olbgHRNFcjUn8k
ZThg7E8TaLtHImlfYSfzE70QH7XksImhV46qfjRjdgGNaEGP4l46uWwbhLd0SCgZbt2liR4ptt2J
MCe4Z3e0Bld3AXYDruPq0E4mJmcHwCkAKHtvW+mbSqvHXHkfS0g7VYiAdqawvRfWjZHcWINQcHdC
9fQwSk+tTAzlYXw0y/zfwNl8ozxBbLFfUvfSlXepobkwsgU8zDEqIZ1L+b9mTj/sUt1AXTt3Qz8F
RzBRvE/K0j87PlWAg/7yE6d5G1IxH7uGcvIc7xLRtf6Fs4p1popHLTu4/iXkBg2u4VkH1ke7gC8w
L/Y3uIU0ETqAdJcP+PKOlldHLAvh2HeJyF7xm13qmtBlbDd3djAZJ6RmY1NUlLWiHqcPrHyu0Fui
W+hdHfzjZ2WQSi+mIt25EDywxGJy1r1n7JFmuNTY+l8+40eVZeTtO2dp8JTqPfAikua8avDhy4Mi
Pxzz+mLlWwr52c0KVMyeBgLzx+m69zit+QnDA/3OEuDCFmGrrK4/GDN+TE9iuZl44T6XtnMPhCQ4
cmg9BSHcRGE7n31mf2pkJHIG6prVc3fJB/3UFHl4Hjix46al8jW3XjmHxOuusqa9E2b6kXzIWwPC
9ih17XLt9VhhaRpe3YkghimC7BYyIv0SCrhXvocl2dTc45Tod/ZzNBuPdYNSHOu85/KI6BP1zkUk
WAGoNxHP6IlfFlZfXidkKdNwN6bx9EekyYV4XHen0lOpc5vFp9GeG9zebelGj5FhzufO4yoxj899
oPT73IV3Eyy0M1eKlZoDiOUe/AUlmu5qepwZ3NZxtgZU9FUiWvFaU8YxS0G14VKtYIFSXHP+YEsz
4/RjbEzvMQOsAsu2L0W9WIiS5DS04w0X1zeE+xbEMOk4owIdKM6E2+nMC8psG8CLX0unq0gDa+Mp
reYHCh6o5jaTG2drE36OQ8pUkDznXkrHtQqAGy4xCart/IvoeEvUOYespuZ1Po3ep6u9/G4kYUkB
QL4uiBxfg27k2NSTSm+jD0Na+XWOMVPmFpqJLVgRJCF+kIZlpqGX3HyJzROvAfp6PV6oqX1oFeiH
yhINRNLwgEqfv1qe/5G1HJRV6t1NaJf8nQckt5G2zCr9omtluI7dJ6eNeOtiR9wl8VtWt5CPaDo7
YanLn8GGn0mbs6Hw/fG+4ek5cD4Ue5QOOP/oAPe5e5yDOnqtPI97bIzx1+ml91YPiOSN3dVrPLKE
HoZc3Zw0brccgLONgRmM6izjTQ9sqPAzo47RUFn0RUpEGZt+wj9nIwcHW5ocLgozV1XSCgTaidAs
R6qHsPYuZUJ807B8i4yVsi5BS5a/D4iuBAl5+d6NaTptcd4bAYKO6yPd9x3/dEIGUHGKr9T1xdly
HRuY+PAFAiy9b3uV3rssRJKpZUaN9T0OR2/nc7TcsRY5lbzNsZfTPssFGAkEQAVe8H6bzR73FHGX
Q/Y+xW4crqRZl4fcNSBeALoYjT64eFgWYdhO5VaK8tKRj2F9bacHaoGo6Fg2dy3+oXWeMRrbU7YF
yzpsu3Eyr1MFSBvK9u+HVlsPQtTJTuC4nmpwOlx8g89BDuabF1cclAKwIu7wSXnhqZiRCvuuT7a6
uiMdUR9nc/C+Rq++i6AXE48oL7/PL4BQkM4R7bll6LCvndhz+RC7NBvzDS/ypYbzFVPPSxv/cf0g
2ZZkOuieNt7KKjL2UZfSVWDjOo9luoIGOFKzUOUbZhCbOq/oX9M9x0BqDpiO+UfB89k0pvMj2OOc
bIueKUy4tv6Qyt4R9LvrRje5WI2mMX34ra6sDsMMvqwdcH52Rc7cKMNN4yK84gU2cPBVBye3oGpJ
BJSWZcBkW/4T8ZenpDKhArkThSp+lnHhJbsxWONbZdbWi8+ynHyIM0Ej2vzeRpxwqR92DGPNbp6U
sbLlDQMU7sI2d09iwLsJeQ6wZCNMgMLS3tdpn6xTlw2TUUzebk41Ttxqes5B569ae3LfgWQ+Aq13
d9lU2du6qZtD2qKMZgQ+Mpf2eJZ22zYNNh4kCmlbBjVu/R6CLtusOm1peiFrEVZPVkEIZcg873ng
ncsOH2dpaVKVNKNBhQMGOlqSqRsTLRKu+RBCTjsZ+bTXy9NnZR0cgoHOcSI+0+CtUoglf1GLnipY
XvH810Fp2TZh1h8c/kEs0JNbHtH+5qA0bEhz2ycHhNuad2B3yqshvLpcDIbA686JGD+mPH0ce3rA
66YtL3NP1MxgOUuihVbesXNoGEJk3dnRW58NimQaJ8yMdiChoyPqdbOKsBIcnEgg1E1mewgwyBIu
x8sK6ITYC4Ekn5q3osmXXzXhx1eBDx187vZdYNFTF0jspuVtnhRlTAKbRzQ5OL7bloMycfKMdoGb
miVmtSxak0dl0cF24hAS5k+52eC6aOI/EU3z3WitrFBr+Fos3v2elbbfhYCJMnlM2KsxXYuDybJ1
YwH04FWTY3ACDLWhDbvdUNymjmjWxmPuQOoxQFF0Jsh+IX8sS/4B5P6G4dt4mhrnOcEo9m1P5a50
+n5Tss6/c6b8M4wy7zUXBPfdUg+0taUgoXjQVuTHzb3JTueWBDPDelenX17xGDf58D3OJPfpSlix
2ghvBpzZ3dS0wVlkknoCVlRrfvqHN217gSkKEKLyiZcrsuIzDNFjXmVX0mI7m5qLq90HfzyWTMQr
XRvuSJxfXXThrNDRhjIH68wI4d6BlJo2JW4ApuPJudreNeOm9GdqqhylmQ0l0yuCROjgtGV6HM1Q
oshiqs3oFh558HfjxLPAFOhcXURfdCTIpnllfXuIf5t+xHjBydle9xIXj2XONNwmb/MIOqxu+/DQ
9eVXyYYcvoQxbxq7jNdpU1LXCN6bIWqASzFF7rswud/EocNK2a/1uQ3kT553NOHSGLgJUP/Qoqxr
EvQ7QbZr12laVn/vulLlWyMwf7ys5+oTnFhS/MHJkxMkT3Gx9MaJAR5igFW9lTHeHEm0bFU1pdhW
erq2uvJPJjzkHeKkyRymbjR8wa1eLsheLR4Cwsu7eYJGMcJC3GCjZFKquLTJ+nsu6HmpoWOlXHDH
Xo2nWZDIkc3wQEGCtaVyGgffnL1yIBovbUjsqiI0CgXE3qi5f7YkxD/ccmxzckw6rA1wvLpYfy01
Q2hIMgKt4461GeHXKsV552DLEpFvHl1hXzhSBa9R+JEPHCqYbZMjTn3WZLxWoIRnqKLcJtKwSPfg
daq75BZMSHXEdNpjHb50bhkd2SJMGzHX5i1K3PSsF2u/aVr1Xf+3nABgRFm4dl3bWRGXABjkTs9d
6TJ4GnX7QvPWGXK6jw0Wz7ARKIdtlVld6RckMIp9nruSE+4pMfOvUT0/GBoJrcZNkrVD8ZTqMUD9
TG5p2PaUwoiXSo3ALq3hhnY1kY3AKhPnxrwnBfYWUGR85ZFZx/6CitRUH/p+wZcW8gRywnHoXG+r
giMe8JqcniT21WMtikjnLY/o2og9996MzWHDXTu7BCY6VO/JZVfhOU/e1C2RrnSfmeQZpBuq9UBd
yCmv8whaA82jFnvK1ajgq01d/EcbOiJyrc46WdoW+Q05oU+MRol5jGvjODt6oGbE6v404IRhET2m
FfJGp9ovf6ric1dxOGM5kDTcl6VF+2wctPJgVtPOKgSD5JB/tnkWnaM0YYOTMThXJbbDDtvfGu4b
9JqhnMiEip8mE+KW9xOiBFk6xwguZa15Tsj9wpAoCf/WN2ja31nPK4IMR/ldyZgdpUxwtWqbFzvL
kTKfsZ8LE+M6WUdqEmb66SwaTkSL1FPfS8PRNwc+09bK1CFjOQl586mu0dViv00vVY6JwDXlLbAW
j3lfEvZHqSeejKrV5ZClzZ+hmb1tZI/jBuGDhEnF+0gq/Fxw5MXRzcQ3ccGlkX56nHCeRZ2kXLLU
h8yPYX6G3Ialr/yDwAy88lqzfewD/Mi1SbHBHM9y3VgcICdBuB5XE91aqmPczMp5Y8Dn4qR7ElmU
3iCAPUlB/7OT48ScR3AwuTJ2sCL3Xe9AHquYaSNkx4mMBFQgSXocw9tGD1Sdc7KL+CH29aWfVlwi
VhXZnwdkBjKnmNPxPKfnmnvq0ZOPeSPNpcQRdwVFYedg7r4LlnIbxzb7bZRfxjh1dtTs5tvGcu7q
jOa1Pi5JlKCZNXgJ8aWuE0EbxsSFtu7rg53zWNnkXEhmgVgZrM9QKYlTcn61DajgXciWcDBwBJBq
aJBAHXeDPIjXO7Eg/1UfRd3xlouMo1eXV1F2Lnsrfy/NYw93yZ58uY0NrMf1fBnK2Xkcu3an84Sz
v69/SdgXqoqeemU1x3Ao7lUOxXSaCf7XfZAc2beQeCBhvho0CPNZxi5O3xTi14DNi8GMEp7kJ4qG
GI8vws295znmRhoDalguLmwOKBYKTG/lpOokR4oE3AoFTHuBtTNtO1gXMieBZrAHcQLg2bYqd0n7
wWmm2YbqME36MklyqCW9P0WDsZ8DQMmYcFLLOY7bNr1TxQXKmtj2OCDp9zXJEtofjaLdKlI8lzZA
36NjVn8dtx7vyGYPd7ms7TUyF5k24YyXFAvOReXwu1RLQfzyVVjvK4xv58jnwA8zjpQTCy06FMMB
D7Dqu+M0ZwHPFpn0sIv0rs+bdvnRaOvT3LeKQQfSnuGwYQ0TeKWgWy9lkF4tAFT0c8/I7+BQ76n4
jDdJrNsD2LeHxAreqDos7gYrvCeuJC8eODV2SlR4Wp7D6asp7qzk78Sb5bGfnCf8Og9K6ReAa9l9
Db4s6rNlY/Iqyzl/rnIjuRqVAjpe5BeZdJSWFupxXO6meXLOaQEnUpiBRPM43yodbrsqdG7UEJyD
Fi+3zuYjReGUNyMpHwDjchBJ0q3dccvMSWEZfUsuZWo+aiP0z17r9zBofYerX5hf8swnr96Yxyyn
RGg2E9DCotjMdpAf6DYgrtdTMaE5nVim99kKdt9kuDJa/pawH/LjrrDxeIaets+eNu9yoYL/Y+9M
luNGsm37LzV+KIMDcMAxeJPoezLYiprAJIpC3/f4+rcQWWbKZN6rtJq/SVhI7BARANzPOXuvfTRb
wlIEHDCkNEGI4VwEOiI0m6I8CfADdjVVaDwiMyuqD+afIIPz2lmLLqxxW5pMPT25cfsc8yhpmzaT
yoL8z6NB/d+VoCkKsl7RpCtxDTQGzHyaZ7cjmJlPK2iqhyTpgaPXJoa2dWpmxdYeKaYyB7VQI6D4
tcl4SjUmdUVvE5ghi4em7MXGsF1v3XIrRgeq70OX1lsI+XNsomkVqeSBLPN10GH9k5H3PZj0+mJW
LZSDpDtHHfVYFPrn0My/+HQr+Lthte7MqIe5auBLBWcVSqPfxJOoFw1WDcTcTnivW7l+1hzGIpMO
V5ZRjwTC1wTJBhJUvWy9fjxSpZcUNhb6po6pbsI4kxRa58TcWd9qMXZpJxtwQqFTviY6js/B65km
gRaDmMgwGVAZeOVvQSm2ZtqUR9NmAxZLW1tZxECscmWCxMItt26YiS5ysymOtNwvcAH0rdCw4gYe
6aeewnKfhLMImwLlmI/gWLtSHqoe5Z49QQcdwwgBEuEETtXuK6BYpzLsxtPE7o/Z1jyAN1AvG6m9
HCuVbljcrC9k0FYA7IkkoiHeuBYAVPaV+UgxG9AtQi7FxCDjXT8QEbCI8z6etfnU0WhJ2VvhBawF
Rs0awuRSsCytqIifi1gjHo/w1E0YPQ+qqe9qUS0K6YMI7loG59C7aY7S8Kji56xERWg3+M7RTq+q
gSABtpf1epKkEcgx07fTmLy0nvUOHo9ZLA4dJRivpJKxtZ6mp6zhbhdU5F2RD8aOvQ6Ta6tXL5No
3hKToofpiIrSwxDZ+1r13pvbS8XAoQovbpEu3MIXdwZKMER30vpqp/iMnZwvgE9JGQON5gyYvgsY
RNxZqPpV6FRXQ3kQPdMyXGfW2LDYiGY6OvNDHJbRXhoK03f9FrOI79QU6xcYltPFYUBldL63DVFJ
kRA5sRgM08SNPNSCk52mzx3+PZCieXgyiXs8dvLKVBFM7/zAPIQgjfkZM1Ef/cLMquh1pyULIWRJ
Ljy4B6rdKYc1L+jQB6c2WuWgJFslTMqrm/q8sqb4qRMytMppsQK0AAQbSA3PZD1mK0/Gwxlj84qp
bf6kF4xQ8uRn6hIGFhaVwg2Tcpqxf+QCKgFuwWFFD0VyMXGP4DeqYe/Gtbg3HIh486/y0g1t3+TI
uv/VDsv3agy9TVkJtqQemcNyKQ1NO3ctwWimaZZbqvVV52nESE+gWeJa+VspplcQKf4pnbJLSrtx
N9WYMcT84CB9XjF5ypd1IKPj7cHR3R996evMNrz+wIB+2lW8Q77qhgOHsc9GQpwsNnUBUWB5XLwW
oQfuUQu3QJ2sTTGEZE7qzMF64p2z1EcCWz3EZEAMLjMejx6TV4Ow8Ft8aYicj0mI/0yQKG+3+fdI
j76iCqH3QTOvCwltGXKvXyjioiabzmfIDCvICCO3B8lUXK6Sxqw22gTgBXZ0FOLdLH0N2y7Kh8W8
ibMt61sAcrNPkpeit9yVrlBrWv2c1Y7SSbfx7A6NpH/H7QeSvokBsun7ciMtUrPb96iusC/l29LH
Lyrb9IXmO6qRHBlACq98UbkoqPQJoQ6JIIkDBgN84LLwt8UAJoXaYmcIcmaVbx/qgE1+EfPu5Po7
YRbLMOpJrHYa6sn25ASIQMkGJsEdLZeOQtIbnK+VBcFOEh5thW9arKfbVrc3pakq7iGI2kLTzTn/
jUsRdmdSMSEFJy+WWXFdG/1bqXDHFhb+bmQqbGKjesEd+fuokLnHCX0E/lLvW28l2vEFmrdiMbni
sUIjA8XVOTSjeOMskmsObytj9RHWFQNQu/zqdYh3uQ/AlS6OSHyKdWK9Sz98TiI1rJ19btM0Tzs+
kMB+svoMrK8FnMmTNpsPb5fnzlfC8HApF8GT5uhP9J2wSNfQM3yUKG3pPGjwOVnFPbw9AyDruwmR
EeUK2JNZ/ynXAT0NJEqXbDYXNU4Fa6L0CTDq2WFyiwsTgEFWqyhiMga6WnAIQwxlAKOWJcJ85RHV
TYIs7lnmjin5qU1wH4NXbd3X0cXA5GMjXrQ2u85Be4igoT9Y1LXLycLG4k8x2CDnxZ00wBDhC3L1
aWGN1j0gs3ssJFtgN1/cMTvWMdJYPWmey8L5CpJ+WTaaWiqHQbWpqMta9LfkKGs17t0oxOgMgoQx
HY5jlNXfhNZyG5h6Il/KCREM/vlQXH29QskDvGqYA9JNN1hHxg8MY6gBQ0hATCJO3J/uCOnilND7
ZSbIiratZmtZxnOVssvMjpMRWtjzTFb4GeBOHlw5FlcpEVbkabHXWpRU8AgWE8xgkD8NzDA6z0aN
wp59zlNm7yBufCNaB79OQ6dalW9tLlAVIYI3295bE9A8a1ySp0bzXu2keDW88K3KogdPx6aPLY+p
pA8KoGGiGslklQCjoC4BdKB96RPj56xGEck7+X3k3PXOsoj88whwctcgSTcHMozK2l/ntX027Djf
RTkevN5/T2LzW51iDor96KQ1hJD29iOGWBQpaf+KaGbHwPil88fHGD6twvOvYvZTTuFQUpVwPVTw
rAZgIn2F0c+YZ6c2VKHobWhUtKpr/MkDZWeVefpimJ11FNuvdeP4ABjEoYzVc5qDhNLxi4ipXrLb
cZYBgvfNMJVvTM8fqnzYxjE5jplClOc7krAANrLWLE93MV3UAJEYYKMxLX+SyPuNIOGtXVIRjEJ/
deiwoC3Tp2YHVcrb+dwWkwDtSCD8ZTPBRkoh81juT6chxTMSoPjbAR3UwJggjOqTWQYbKUHV+Ja6
x+bmL0UKE7uBm+IFFUk9dfwcV7VaVgHTkympT6OkynFNQ0fie5dFxjkIGdzHobFTEfiz3Edch0TD
Wrs+fpIQoxFiwuJrQ/ZwWRvDKk+quxQgnJuHzF1okK29B99uxl1ahE8ZbCcqf5SEbjnyQcBSwo4n
6ag7McgGp+qrrSbRO6T0ndeNzL85gaSTtiR9oHAc5hYRnKtJUvw5V5WiVU9arM8pIBMqSqozGa2z
AuWfb3AX1caPfiAmhAAxSHjdKnXrdKtKktdCZHckvZIH5/jsS931kEfOFUvuemgMYiC6ODlZ3oyl
m/KnOmGVGIKPetSGg1Wz8OsB3kB8tVjpeTN8t+GFJne+V2Fb6bg3E0OwQQi7LtL00TBVea31kF5I
1axVwNBcy7418l7Ptf5VcPIkkn4jdsOPFvZc1NOpaM15S/HRlVwJJRhY08+5A6NjqRkKA/0sueNu
a1GWC720UU2a7dH0jadEuA/QwvhAaA2CTpMnT6/VRswBhrwxA4xhfcj3t3mlEOIlqgNMdMywGRgY
AuSo3QjSNjzxAdSdKXROnJytLWi9TuS4tfFTr6Od7iv1XMh7VVhvtOu8dTrxXvoGu/+JoAIxxneD
gyV51PDHTwLmdEQjkbK1njjj4wwhj84tVlgXJMxlOwwLVor3uORzol92ibO4pNDPInDGa+LBqdB6
61l32eBHqfeSk+2BsLK6Ks94wDmDuNuGxyL7O8aRb3GVjHDiQYOV/o/Op+GoRk7WBk9C2X5MRI+W
EJm0mpwsyRSUYIliqQcorIsu/Y4UiYtiENeIEJe8K/b+hMOJdpl1qOeH27MJxQ+OTu0tshy5dmZH
YzTbLdnzVoe8jBGy3Z4CAuTpry/dnqmbC/L2wC5sKGZdRwQH1JthoLdnWS/+8+z2f5/++T99y6//
u30zGovs8OvHPv0f6T8wdKZMEADr4WmYxWu/HkLf+PM/b1+4/V/81y/8+r44rGbH8Pxr0tvTX1/6
/a/99Oc//dh/+Wtvh/enn/l14JEjg/8c36+/+Md/fvqTv37m14v9X7/lj99w+8b/9Xs+vf5fv/X2
BRXKep0E9Q/saR+DO3jrUYbrHknorkoHpoEp/HdSQJaRWb2qpMo37ThWy8awiUzV17dT7PYgK+AE
09zwH9Mf9MSGXZPWu97M+0OTfOPyyrFngloxYnc4eHPacynKdTmYLwkV6iGrA3PTt9oDRI6PQk3B
piYaG4wEXaOBefgyrJEhulXGzc+F4xcW+eHXQ5h0/XJSAYYDPd4WaLZ2Ne0Zdrs5wlvIJ61LALmZ
bJQ+RwcDwWOL5VwqI34kPXzcyL5irUkze9tWlbUl19VyrJ0M9FXQGckW7f65C9vy0Pfx1cWNDoID
lZ01e9V1ckp3YQooYBBfWALSTRZpSD5rH4Dl7V5nz81UECBk9e11jJgHC+vRnj4QhStudm1+kGR1
M6S0Uzq0XnPwpquvBSYgN/R5+tfbxTNJ+Z8LFE4TPRddw7dUAZdiq4D3cZqtkCg7CMm6PTWJUK0l
LmjVNt/DwsMi7OioBgOXZSgyOrKMsDmOpBUxzn9hHEyzM0Z2AY6FnFkk+QWaMh1KfZ8CcxneQrNB
4hRHGy+T1YLIP+Lc10GpvRBy7yxp1t+3LeytpsAd0UVbuDZ8em06U5nYygJnYUnsTqnoDwF3XeoD
wle0iehelDVzFXIKqeXWQoshop/7tm23XdKkGHv2se7tPKKNFk04Waf+aBchlhDXpz5Kjz3A1UM8
b/0ckCsrVMCMTQT1GWtwliJVBRTG+DQYnpo0RzuoGf2SSIqzePM6/5vEh4w8X707/hylTgAsCzrT
L0+qVWEEKUrL7o6TsVtZ4HLjqpcnS7QvPnHFC8JhxF6Zw09iEle8OT8VImXGiNHBkxHFgxZ8Tzrr
WQzRV1q+X/GxUHQzaYj7hmY8NNHFqJfcceHOMGAIl36DYqgW4t4ku0TY4a7QuwdbjK+TPfwI9Pw1
AusZdSyu87YEROhLCaXbSKZdailEnVn3GqfRKYqzSz6VT/TdzRMQg7PfditUV9EqNZju61GGSglN
MQAZICM0rqJ9fUwyP1jbuFWXGRk9kXQZcGby3eiBc3WK0pgK7uhkG1RdI3iAgdmU7NWhj2NqLH/M
16ZyLx6gzEWZU3pFxquteckqZgK51MwBDXd3pbDAqmIUez02nnuNnE6tzu4lvsgycD48mo9xQfRr
gT9qHfb9boqgwyK3BN+SyseKPIdtYXBX6bV1YqfXqmfv2rV4nRjB73C74eb0mrVWmd804Hp03B7s
qLoTfRc8Rh8E6bwaWoQbsKsflQXq1IvR0mBai9kCdOpZjmHDh+9+5CaUq/IZMc8h1sVrbrD/xXXy
DRwrCQhl9xbpXN42gk9wD4jSXcyAxMAgxof85YBIost0idi2zPMhe22DrVjqyn8ZG0Nf13qwrSXK
WJBENrvHYGPUNUO0hAP2PetAI+cUN/kPk91GQIdXWiuDvQiemUOjS7qULTdnjK9bWfCJY1OdoM0v
Q8Li8i4E4ObfExwNaGY8+sU7UbnYDayxODJcO6QDKnc/HC52SEtesada08dYWdUQ0CQnd9QYTJIX
wISN0zkq2FE7oIqKgSPxzXyZ4AKBihK/jXwkywS5hRL6RRTuqajSTU7WyehSoXBR+FtDq9F8xne1
PdpLapyLKzMNiEJnLT1Ed0xoesYu3XddWcledM5rPAbXIPhm2+EdDZhFzW4ageS6J+FHBBlwnWGf
t8TKh8Y18gKTjYO6SzLSBoLKWg51ccdu6+Di36bUzp7Lcfg6wMFF120dYkT4kLWILBThq695S6uh
AazX9aUhqjnXm/cqYHLScIKw6wMkXYsE2oxqTuY4vNZlah8aF5wJM94EYCKdV/BFWDZT49s0edku
RR24MGb3N0HPH3oGNZv99nTNU/dtmre7HaX8ihiikxug4EiAsOrqVBk/PMt9LUDZ3Rl6cY4Rjyz0
QGxd0uL4yJMl9pMdLNR4P43BSxMCzBqKNyVxXfXkcrFypJtJxl/RNWqAfsYzd+y0ZcOKKenYuuZb
OE3TEtRt3b0VPkGELONIkPz31gAxR3X12oY2gpBt1xBrYEHRXqhsYqpzGWMkxGD6WBSteydovtVz
P70a03dGKd9Vbv7U7QL77ty/DGLngAFyF2T2a9mNL24tT/asrC5qjAO5UbxPEwE4Fb4BPAo7kWft
phtLSByJWCT2fLvMCVzI6BxEfki4he2k+B+mNQIIirwyuw4EKqAzP6bSfLU9hHrCIvnVKV9F3pAx
oZcgbTzvKNVLG1lP5mgFQAfbB8kwFni2/cO1ZlgwBl63j6leRPQNvGi6Y6LHzF8/k2e0GkoU2WKy
TPyPbA4K/4Ac5BTXXEwsm9ewco+7uiuya6CosZqBjnE3Mb3JEpJMpugOB66PmcE5mJ1/aVS89dtw
1RRM9SsXLKo93qV6QBhEaYXIeH7GQYDPi1NuyDwICnNQEW2yMvUAIMksmWVWD75sDOBxlCVGFRxK
dMJYq5NtVXtgWVuojpjrYUb2zsLynY88IBDCwKoyhtW4rct3AoOZT4bTJVdOggc42ATp8IwBH9xq
AqIj8n62gyV3jCd3ZRUerU79hCqrdq3o9pUXbEbmQcyLbt1oM13cAlT/f8Tsv94JCm6q8eEDGXX2
58xYQmJ/FzK7b74l49++/4+UWTJhpW7PGbNK15nqK0Je/0iZtf/NMFTBajelSV/FmpNk/5Myazn/
1l2JjNQQlimlZRNa+5+QWVP+21Kmq7u2bgOilK71r/8iY/ZT8JijC/463ifdsnRdGo4lyHF7//YQ
Zn79f/8l/k8u03Jq8Pgg7TJdJmJvBB/hlvcZSug+t2B8wqfKMZ8sfQM/KF8WMMa48u2t0860CiyV
bf9YWdN26v0PrK/BP2SjfT5AQ1fMrZSlEJUyN6bb/tcDjHrfcPXQxD9kd9gmLSPaORmAv0gX6P0U
bpzcmB3dGmZtyP/gxaJ3XG3tIwKvcY+4oSTPh+Dr1ButA8nMFA78EloC9c8/feT/Qwq0/GtaL0IX
CPcEP9pSmA6fnc0p8+e3MqEZ0jaSHsjkcqvPfedtCtCIE/xVb4MK11NEs2EsEKChVrBfpzmbvqZa
Wlq9orDxgdUzIw7XEyslH0t2lUmys3pkMXlbsP/0+x2qQK8ejKtjy/qhMYsnvzDlUbSKNNwoRVfb
uON3dMKLgGYWpojAsLdegE7EhOhD8+uLbqEIHUqs544en+kV00dubY2JADDsVQqq2SC4iF0z7TfA
t/mhHpyfCJLbe5l09AczNOQLzZp6MAzMfUvyPRvPra5wG9v179/P+fT/U4Tg7f3EyGtzySCSNTlD
//p+ThorXdNX7CgL7a5nx7uIY+K13VwbNsAvYVniyoxKb48tUJzCSj6NUKVBpRFBiixyvDqq/fL7
YzLmz/BXrOF8TNYcGO1I8p9NoVvyr8eEY7YmA4o5COE6APExNp9TO+o3vaCDrjf5WzNYE6LIFAVV
2NPxKqy02YYDmVqDVxZvhurE0YwjcUgpjHKpv4GYcr9YEHgX2OHevcKyjw3AEQY+c9DWFMEZMuJg
33ZWvhYpsqq+qJNjZsbh5vevTfz9/EXEoqNjsS3dnG8Lf31tMA8RHzCcW5glGIu+0oglmKaXYpia
CyWPds6GlZ9M9kMXFz+nMnaWFQK7r2muo+AHePdfHw4Bkoq33HEdbkDOp8PJiDGMywG4Q10WL5aq
jFUhRoCagf89nwCMm0RKIPQfn5X3jXFcfESyZcwZqg68G1mtfn84f82znD94hb/IwfChDLad6tPJ
6I6enec1ekAioDKKk06sDa7R+5GZ2r0lont38K397//m3+59wnBYAhzY0FwBLufdXz+RkW1KxM0m
Xzh59gxim5uJieIp6ywuRRiNEyeV1eyDkN0rkYDdIxYTd5MC292EyReZ+OmJRq5zLS3xxRCBtw8E
4I3Uxln7+yM15iP583XBkRqcNIbJ2mQ5pvspqRx/S5gJREtge8xXPw6pIwdhnoXo3upMAA/RC63e
ln1hPltEMA6+S3XXN94hats3TQd8AVu+B81pvCpvho2wz5lA3HLW1ajJ2wJcJrqqB9XhrCDG5ICq
l+5wMbxA36wvMsVRODYifx2tcviHM9G2Pn/4gktd2o5hSZbJedH+6+cQ9kY4xGhCoCzF7h4XyRZo
QnWfNORGNyFzlHJ0nrzUyB5rLfdPSvN88gaKD31Mjev8taEI80c/M7Rj7uRzPRZq6z4oonVdNeW9
7o2rtjQDFJz2Rzsa0QkulLMKhDdtUgxcWtipaysrtXa1/IvnMsiCGPS1J5vvqVNE5M30gkQfnl0g
apvoVA24rlNndHd0v8OFbUz+0nN1eSgdJ3tMPfNCN8bZ1R5Zx6bRs27KON4Fevl2W7lim3yMND5r
qZef8tkKXlp0Sro2M59SeRZklD4nlJYdmcvnHGstPRPuA5AeoflMzDJB/sW7AuPGQdk9K1ORg0kx
ggIldCUf61E9KS1zN4mOfgVntfmq6+S5x1A7izJvHrizTHeRB7JU2MZuplsRZVmiAG31/OIY48ma
O/dD1+mbaUQy5UdDtYvkAEgXJtnZz9oGdU3vLnT++N6w6GM14V3Lyr3XeuWfC+MBrYh5pqdF/F8R
E8ZA02dVkCC0B0EKMde2okvXIV5SoZ5vuvnkA5edX3D1wZ6IayIeHOz/nq2fiKSx642wtOLQVCil
LGSqywnhw7EYjS8aNNajkQba0c1sfVMi+wdaXLl3t4dyAm+jeWxoBobKcwLjaigy/YNN2SGTP/yY
yECjQUvs6ooMBwCxZYzZZuGBSe/IGHgxqvaubn19D1+FtHZpmGeEozoXW7OKG+sj70xGq8pnYDg1
0PoBFmL+xutOuAefN8/ysWaQ0ubXJnqrezd9qo0emdjtBiMFECWIrdU1G0kflvms1pTGKlSl+OKr
YCBUvJquRAihURKMSuIiMw5N6JqEliLzcpq5UhyTHww6mLIAOCuyZNvPJ3qSQ8dztWrneebemGjK
WBa7FtOFuOrrdXmM2q5AOjV+R/1o/6DtjLtTO98uBFyp/kPt74I8j4+1TkzJwCnciEKt9NtGyHJC
505jOroxtF7ugIU+R76ElT3gmMptBWYcUG3ge/c0ANBycbvqkVl7yF16dhXMdbkuXSpF6sqtnUGr
cXSr2WQWIZFGpaqdqzzSCmyCh/R5D3f70dIxnaumPDxvfmDvy8ixj5pdvIRuF53aQtqAVXF9ktP0
BdzjdKg05NdDwukb6iFAuhL/FkW75Nuct0If5dFmk+r3xIfPD4i8481QRfYJus8sE5ZQ8PjbemPj
bTM6xkxVQzBBQppLOGPfWtJ4wNUMH6jMsZIwiV5OptMsa5qcz6wpsJtkbTNp56cyUcljZOY2mO/m
IzSI1/R8LaeJF+UzUhZ6XQ4P5LaBMY2ZCjchYe5Iu6AbPG0tiUNxcvDFVAbhEdYcGCDSkDuKqGnN
UQA3IAueiG0klzO8I3fDJaGs4+DnV+C37aNbA0bMVH9ONUBZoa1DkSdzdDFJL3jJPIiuDMiHtWkg
p5lQNtUU+NuYZeVclNOxpZ99muihL1srdknxStSeaMQa2QlgWS24mk4RbvMs/e7n0nqlOf5W+rgu
62q8x8oZnyYyO2jz4Ayt0UOU+YRqKZguLmqDCzgQoMZoVVdhqEcPCO43Mdj8Xa310w5/Mi2Axm13
3rufDDYmjMK5m2za/EWpg2DQvkYdg41BONkK5NZwF48OZhs8hQCa1Mbx++BU6x6zBRxkVF2if7s9
q9Ogf5Fj90WE+0R3pnPZqOxijYG3/GN5VFlt7xpMMMRFZOHGhhPy5Pgu+gkzfi70sHvg6ntz5Dhu
SqORWzMU/iZyjHIDQz7f6TKwF0XeecdqfnAE89kqZISJwiaFD8Sm23BYmMzheygtUhBQ3z8GzJas
znL3XDbyGJZCHs0C0H9zW+Bj/9BMqXagNMq2IwFE6FxnTH+EUwkcAEiaAfifIK3eiOGt6GH8E91L
wbASuLUIRXjBK1LjMmweYq17If7E2PtRbxz8mLyFWg1IaEq8dX1rVi/krH1HkEm8bEVCIx70TYfG
dQ8QHPRVUQWPsKuY5wyHOs67J3uo7Q0qTQYwRzf1YHvO/sFQuwOhefFozlRkhJwcow62joWEpjOn
4Zgbwda61TyBJurTreJybb9dhMCk49Dp7+vEWotI1BeIAP3K72K16xq1A3sXvxH3deltFuDIzO4w
NYTbQjMvUu+q6wxXIfnGYRCXjMDZ5HHUBXreCVOl63Vq4xa9PHo9clZbYGHFTz1uogMXRHsfSrIw
JjZOzMHQrajM3dpChbgbs+BQhHWyadQcltaYDwV10iqZYbJjRFhoq5Jl2xS7wBkIzeogSc4Pvclg
G9YPrVO0stvJSAfCRorgJMwCqkuUHyc1ROdEx/km49Bdp7Lqzweoi/WpmB8k5EEUScOwEb2qH3Cz
Oht0MiFif60KMIl25nMaFWrHVOwO5hE7OxcNbmylc7qq6z/HwD3c3r8Q8rHgNHTveryHdxybs6kx
cz2KILyrtG7X5chlcsP9ToxVuFTzW1QPtonbb4pPNxV3xeDJN4PpWPpp/CBbuEeWHjxKpMKLqXRx
gkV2u0x7rdkUKj33kh5bzIr+pEp0KGmVADkShbYKR7PCn87QL9aN/SBH/lWq6lT58j3AA3lpBNAr
s7Ueibv1CRkeq+uk+c9lhli5cOn+FY3Tr+NUxDvQevHKywhl2IwO7m8iSdjlyYb0gTg/GvOvtR3I
9xFovW0/1BoxlfwEzuGSlxfOBsNpFox4LalJKn/lgt7YeZs+eKH+hE41vcPIItAr1/PdJvKv5Ahx
HkTms8IZuU6Kh2Gw4+tEyEjrByn5yFQDuErk0vB9Nus4iu7hXKVExtlgB4s2WrdDOb2kwthG4OvC
O+F10w8Cl11Qiwf2Nmx4mS8QuEWfPJ9fupn5pDDT8CBZiWVAeWx/SvtCJAH0Odz5ImCwQeKDv5Ou
W98b5p0PG0ujzYT9oma9kyMmZ7LFV1PnLQUdk5MoiR2i+Gb+2ITNw1R7GtdfjzXKmr7QVf6BBC7b
GEwY8EiTWrnt7AoCnjmtgKLBG4q5dEkDJCwrGeo1LNPnYWi/mIOL+yzLnup5NapBkgHrULU7PlR6
4B/DcAZIYWRfSMsz9q3Px/UPRZL+uUiyqZB0y3Epa6VtC+OvZYRr078gJpiKfrbMT8rYpu3QPFDl
gc3Thq9mPZTHQFOHsmSGydguXrNhrO9uD36COJ1g72vdVt9vb3gQGuahLGyJM6zaRsn0D82Ov9V0
tmPRd3FoERrctT/3swxsy4mneoNSDi0MWSX+2ZhCb1enTn3OQ+9iIaq5xISUgAAeh/vfv1vib3/e
JYSS7p90TcYGyvlUUqqCSbfhYB+Mi0Yt+yLEPeD6UIgFxu5C16udFcCgc3LlH+dx3QWTaqm2QV5s
DDd3T50DunD2HN9sgCtoYZSQTpVfvChU298frPG5d2Lo9HB1ofCMCFuIz72TrCoLtxkiVOgYdfrM
iy/j/BCr+xhk8JIskeJ4e3BEURwdbNJ//PP2f35DaaljGqahUulnoyIemOg45EV4PA+lqccLGwfk
9Y+HwiPDvSce8fcvwfzb2enaM+8GLZdyhG58fr/BBVlwenOkASKlvojBtpCcOQ15B9jc7o5TED+U
hmeuQvCezwPAoGQyzNd5o3aKM/LDMcKMjHbYB3PXD1b4VRmhpjGK9AYPptKkWlp1Px76ovvRh3X6
mNY1JRkUr01Q6/KtclzW+UpjGzZpGxXAi/z9SxR/f4mMi2wLTiLNdUOoT83uXhuiIY1hq9w2xdPA
Yr8cNVp1CqPNup2xsOZ8wWlOXa6tDGmv1L3o+A9H8bmvKVzXkpzbSvJnHOHM59KfWu5B61MPWc40
GybEotWw3i90+LhhF6lrRVQaMJB5fYsmTBUazfmVZ1blQQ71MlB2+WMa0VfiT8j+4ST+WwNwPjDb
ptNmmS4dt9vX/3RgkzsaTN5t8J30Hk9MVE+50WYXPDUlu+rwMUdT2wqDmjXDVEf4nrVvm7jDiWj5
Zx2cyT+8U8whPt0xDd2wbOFIZZl01y3z0z3AD/LMrj3BjTnCN5jn2z/aJBi3Gd2vJCafQ4mNbutb
tf7WqOJdd53usW5TEGMEdOIdJHTDp4eoF9GBPI7kQDI0lj5Xtrtp0Fa9TLJrFvXi7GIqJ5CTCRsI
MvSHuvsSZAhTAJ0ufK0mHsLL0a/bXI+DegQ3VN81KcDbWxff/tr5Q36JcqQ5RBnO7SvN2pWKPK4m
FPYlCuJod7sybrWiQjhBJc3lgS/o+x/9sT+29aESCBxDrbo6jfvGe/uQNHRfc+H1lMtHlTW8lDC0
nmLbvbs1SypoiVey5fT1Hw36KQvQlmiFePKx3q0TrAj7W501CPm9GkheM2VjPodZfJ+T57f3Mlc/
eYo4CyILdFFbF2N+yA0aA/8ppzt0TOw7JZ7CCMs5FL4VyVY9d6saZyljaLCmtjO8W9nPmsLyo++w
FZGqDBvDTTGj+vFMSeZ2Yrv6PpnaHDexTF950+fAxDDWm4fbS9HxOnSIMQ+2wf1CSMqiMJByFZrE
Oytg2Q9m5/1McPhtAlCG+0xDcN67evmAKpxJRYf92iJuZJNYwtuAL3grqew+GsAveuxguhhTixwR
okEG1afnyq0e7KQcv1kjjAN21+4ryEUCoJDNPfUu4GgxZA0BUytzoKw3mUCsTb8av/gj8V/GIOKN
PtnQL+ZzaBzQo/tzWSFU9gRX9IdvTuUuiHUaXlzfBrULm54WStW8j2sdVOm506NRcJvz/+PrvHbj
Vtos+kQEmIrhtpudg7oVLMk3hCzbzLkYik8/i+1/ZoC5mBvBsg9wbDVZ9YW918bVfLLyuDm50XNf
aNPNlfl0NmNdsqby27OUvR3wypEvaoCNXWqYLHOhn/53N4h4dGu0pfW2bBbODYp5fClT4KUxzvwq
oag0vv2a1K9e2jqEHEJu5sIaj22CYb7mwzvY0MHLBWOmO2o82C3ad9G194R5VesPS7YvSpbGJYnH
Q+bnm5Jsy4qZ/Npu2u9G98y3oZyj6/98J/FrrBAAEZri+/4NmQQ9LlFEP7yOlbUH+TZRRrp//E90
DYV4OlaSB5Wg5E4fN2Ne/XE0cs2zMIlOYrKeH8MHXEUJIOSZqplJd1DPPZHgem5v4ZF++eZMGLGR
YoyzhmmTYVwmUHf2ltyK+aktjCj4d7jOlZdsXN16zywb4CXG4WHUcDdRvBFDM+a8gAsfQ5DtmguC
7YYyHN4FfLops9tbmJakomOaQI3lvcCj6/e1JEqU1mcHk0i8FNintp5v/G5S8crswr5GKV/0KgG5
I8BNgC1X8KaeQ23oDoPRs3gz2miTaHVynrP8MiyPAPIbf0sEx4JfduJXz5Id+i0JMd+gUT0lobOu
SKs9Tnavn2fb/fx3gLg4za6zgG5YxRRDmFZWJZCf0wNRh5i9tWpxrvyxP+iafpGpV9y4dQrWGCOm
9bTn5YlmuIUm/oMe68lzHHXDGt5YFMz2iJojqi6PL13bVJeIjp9tJ8xG3SmSFwfIT+EML5NKXXrs
FEjDUm9pBUNoq6vFDqv636J3J8wYmnkwPGRyqbF+DBdw6CXbx7Xs4No/jJO3cwZt2Opa2m0ff3sM
aa8pWKz947vSu2ahv06XOzMcCK7wQujd7vTDM8NjPdtm8DhqZ2iPGxZb0WFm1HgciP7czg7jY8+B
dIvMKtZg87Si7XAWs1MFprmCD4PLZ6ljsliZUC+s5hbLwkHlZxLxzkvSeZ628/m0oVYBT7awVUFG
OREaVF0h5N11kdpHxzZHXh6ZkrDRbByNHaoO54VjiyS/0movnp6gw5VFs5vYoQW+ctSOnctGj+zs
anekxVqR+BKzNN8g0gDMmt2v2XXjE54JRPFm6pLyZrkXi5htnKRAdoG7hac8nNHTtL2xISfRCvKw
rg6x3WJ+ERnkS8Y8gdlF9TnOkD3KEpkSTmvAETqEbK1LVMBznT6XUAM2/96XR7OxDKSS3NJuKVib
HRuy+rN2OdPmFtcqEIASi260ywTEYtFIhb+XtoAVh/WikyEXUqrvGpcEA9uwTqqv1E/cLVBnJ8LB
0gnUfgWHSRuyLwKtvc3UlVia6+yHGENz48GFIqQvzfDQOWi4WAyf2Bo8PYqkeEyNfWI2BL2PYMLM
eT7bo53tbO7YbVTX3t2CCkXyxvhtMXC4VxHog9ZhVkAAr0UCeKjfTaaY5FEWzdnPSbJ5NMlWoWeB
z44zV17+/eCoiWqK9o/hDKTtPvCXm9Ov+w/TGXHIibqFUGAN74P+ETXTdepiHMOYAfCvqz/59Aqo
9LVEkf2lpfO1L3+XNVtMHdP6RnscEtjb16kNGfRTKhi8uYG4snW7Hfx6ctIWDBj5XISBm5b/4fTW
M1iKZgqfzbqosQsiutqrxnl6/K16/t0nA2RUHGGFISOgPVPcVqfUrPknj/q3C+v12Fmjf+roPavO
ZKDUDz3ByHp0ciFSMHFwN53TRi9KYlnhDpg/yzR6hUoG7aK4g+0giZ69Dzre0ENfHrskTO57kSS/
CoXxhHflrriIuSbqrsGxyj1m5oPcFc3Yr9LhM8wEcbRWd1A6u1QE0sZJQwy1H2kKEQ3jaytSUpON
yo74KY3ggMgUozeJd2YpdPwgLJY6hV65Mbr7Yydll/EhhznSdMOw16GdKdipjkN0QkU5gXO7yEb7
bz5kF2nO3PNsTLc4diMyqieYu/lYnR2zqK6dkxaHxNSj/sDrUBwfLUELf39VUQlvkUE4RLBqzvrR
TUY62Lq4Zz9LsYqXaoqfVO61T+R9nviEd+M4V+8JkNXzyIu56iLYIZajsuc+9N8nkPSfqsgguDPX
fjXdsSEweXoT+Lq2duPHL1UdNndi1zTtb2ToObc0BSn7Xjewa4v8Or0a94ZMIJMsU580/+E6JcYM
5dafed2BoACHc5Sd51qY9SoGhSq+0Zmyx2oXaS/n3WEo+nhfGieccxPDOLZ7RTVhJOxzsc2Ww6Rf
/moIdZk15u/aZOfHXowTbq7o0rpa9WqK7qgNY/NZMEN/rBANizBuZ4Yc5xoo/CJ/GA9lnHK4ZKTD
7jJw+Vtbzz5nioYtVVqCsNrNdgD3i9e658nS++b8/7dddFb/t/2jm6CTsFn00Xy53v+dv8DpzVrb
kDq+4IryVZj2tHSpFFhZZx+0x5huaHuwaIZSJ8eApOxhPeckU6dLN4n+l8Zc/8fcExI/AtFZt0Vh
X0fYMefR/dBTW1urroi+pF5uYrz4kzGfp6EFC1zWuN0jx9lGBBmevEJPsNUDH2o9RwaPb4EE/ecP
6JENKnH5A1oNbv3eKA7E4Zln4j20rfQL+8ktKEUTifcBF1qzqrr8tZ5cbz+SsPI6gmXb6zESTSCJ
1nI/kA3sXphMq83kuuDwIGyt6HmaqyLU5GYWNTgL9PcvMJR+Jm7/B7/YouigQrVzq7lbKsZXO3pb
EKPV5X+/EIuJUAwJPBJUpnSgh8et7H1NHnyUMeXB7pX77Y9k4Uyq31qZzA54dqHyuJ791vTZCp+e
IjyVVLpHVyc0z8ewNgO6mxNIXcZ0gh+RHR6Dp5J/URJxfs/+POxDB5th7fYGjHvP22mhuhlxhTB5
eQj9UTfX7cAgELUvySUdbOrli2bFHaTZcTXq5OvqOeO3//3xsIj78pqx3T9OAILQyRqEfVAQ+JcN
vvopPMgFxTI9dSK1tuJqI2TdvfpxNt3IGtG+RYtt0zXD6l4NYjohHffRSePxrFAAgYBjGslijWXF
dCHuMjnV0vqjamIHVZx+ZyNXVG+b+ZPrY7l8bLYY6V9ZVi6N9/SjIsUA9FXzb0YwT7pzjdMejTJu
6REpccBbhs3cbduj2057YZ2H3NZ+dgP0fzcHIGUreLRhI1/d1PV/lCL5EEDWwXOx32YryyjYJ8DD
TIGRO2nz3rcTkZqjy3NT+BBOmc4dtCKZ9ym+wX8fV/478p3y34CygCO71WOlB51BjEvMWBkzOXKA
qlfRNq50+wUIIwYWhMRXr9d3j2UfHXUAZj1ehz2sbivWzbdSVBDi07A/sA35NcE4Pcbm2D0BXEcB
XM67ytZIORj67M4CYUbyv9MGU73Xbb/zieHbkFU/0YcTbWEU4nvgiFwJ/z+1MbkZ/b+GKh5tAqER
cnM7Ybl/Spf/BxYk7ciBeLF854/v5OO77iQQ/rPDv3V4Ns7jS+05H3MyoUcDyJu3ln7G/owkRC9Q
Kfs+gZSYdHYSgtQpi3Si3ZdfsafTYCYk4ZrRdLSO9MI7DYrsBM7sDMD5ottt4Fppc3ciUxPhtibF
C9VsvZ5IMFYBnNW7SibrXcj2LZd4XPXREDuhkcqhQUbVp/DDzbQXPy7mn62wTvBdk7dwzAxs63TQ
babvG7ZFr5VNqztTZTyFnV7eNCVIK2/fZsRof3Q29AMx5NzwLGU0mXh/DJwLZh1esDAkt2nq/Fet
DXxip/W5Jbl7lFG/JXWD1RMjO/bOafzcp7q3F2AxAjX7B3SsjNoRHSKNjmAHt8rHEOwbR8fHLJ95
hHmPXmjw0CkZWAwQAyv0k22WDQ7Li8LbdmjIN0geGdnlDdDXfrDQQO0fQpJisKgZSxxOtt05x0q6
zk7YCVi25RbP221e/soLseFzUB9ZsWRwO+OPNFsEru04kXiRZrfeS5zNYyPQu+RozwW7MKgCvGyZ
IgRGTDfGEnLn+yEBjulXPbXy2dHL7jyX4rnNCDHvsh4DkK55dJqziT/4cdl2TSe51GiSOt6xy+NX
iWlewJ4b/yoKa2rMa2UdIu6PNcRlfyNVEd/62Y1u+TSzGTELdnbLt4llw26pyoFAs6pH2qGYc4/y
1V6eE12DIhEVdhgggYVs5vnxnqK1uamaAUGmq0PcuvK1ssQvtTiAHa8jmKojhVxoDXnPVkkXULeH
lpSNoepQj+BJPoWszGHQ7ZnjpNek7xGewnKvHBldUCUkrG16C5dAYfyQ48ayEzz6cbM1s97bIE/3
rnGBHWBid/wastKv6/Ttcbk/vniKLX3jXvhLxJfB7YbXOAIFoiUFWy/Tf6ehyQ/qUcA5li3JaUK8
Qar2TvUIJrNxguGLMGAy4mYj3SRkBpUYZ8FYLXDtUQ9yy7CAhGqchuaQU7z6oDKEgd5Cm7p7v1Cb
uMjL7UNQFFUvZqfVF0rV9WjF6rmEXXCMyUOQ/uSRz0LJiythYpARRc+4udrQtJFvjITae+iKnDQ6
owFTG2LH84034VLIkgnkDBClJ4OEEqMbrCMdB4hOp+JV92qyvSDrbDvC9dZAh7NnVzPcTQWbE098
gSBFKO06RHkJzAFlXEqgzZW5mcRH7nvrDIL44Mn5i/p91Q5+90mUG7ez4/0lTjfbREKvT6DciAZK
K+e3YVqCa8/tN7olq1d0evoqu+hxnXxwCZeBQW927Mos/bAFnoWUsTzEvdNjwDRFDzWzCtc6Dqig
t+Pi1owDRkcaUEh5TPqdovk0GXtsoua5qaYigJyOoTyT4jgAlnysrvpicYSlxMNgUd4ozfDecIph
rwetuHaK7ldnzEtSoUOKp8WoiKRnv73bmf7XzBNCNabx6ItsvHIryScP3UzjR85FM/sfacmPRiaQ
o+fRMJ8K4ZDqO3G2rHUcfsGY47aaiEIiYj1qt//685zNI011F9ijD3ZGjCR7EJA2PN7gkXoGiAUG
EO7ddldBJbw8foVIiFewleIUx/JEAoH9PkHiafpYbd0uTLfsT/xLPDuhPEghmu3kWtYNKdKuNqPh
Yhq+c/Vx9OQiMklwyj7MpdCmKJsPbhm/W2V4r1OThEmCj6A52+k9WYphV5NY3nzxNoxSCxpfpM+P
Lx3WEsvWjdvjO9k4Nmd+99HokNQro403ENEkjTm7rrUahbH9930J9f2pM/ufFYgKKofuncsgdNl7
Sp8tNxp/+uYnJFcaHEd+BWgMd1IZj+yG23gXzjQONtkBL6NHWUBU43xqF00fsWpdUI7aB7EksDex
OxFRb2fqssBXwIqu9eVfa0Zl9Rz58b+7nveIJcMEKcP1nKCuR4/n+7+3nY8bGQj22sB1vOxoH+UB
LFCSIib1bORdcTNVji6quo1WaEGyN0PyvUP3ZjQvfekm+2jy0QEup0trsKxyu7g45lxbez1K5Vry
kBzNkBTHx08Q0kexM2pHoTndKKMK/8icriTlbZ4gbT7DPcuuhhZt/+n9pHAgXKj0pXN6VBsziGqb
2DHomUYIx8nVt1GbiLvrS3GfTMaxLulndECGf8gG2JfoTVZFFca7KWma/YzG5moXJF7n0L1HHcS1
DUTxYkmBUWxOP1gRdXc5udCaHCpS3S3Fi0XkiR56nGIQJOnN1c90ES48vsSldUplz+RrBpqhRxFx
A6a1Hny3uY821CIGkfZleDeMqv5hLO4lci+eoi7fOVYfv4xLQ4ifktDPefafGtv3nhpfwwcCbMrs
QmKlFjmSWK5ZEhTItGZPv4383jg9vpg1mTyWqY5OPqtjP12rLmqoh+Yax0Ao8VU9llw42cjOeUOO
K4/Cwzbo1A3HQCZLe9PyZ/gvxdV2NbX/N7ZeJp2DdEmJ+Tt1bn/qp2w4OY0GgqUQv3rEs6fWEPYJ
4MeqNgv9Phj5PtKezUT5u8TwWRWN4vT40qXmF/7XmtPSLBS0hZyRJzXg4wG0CpQhptLSQ+x4nCTQ
fwG/gDE3OmHv0547tNZE8wwj0dy7QyM2VubAYpIKEGKiro9febW+TaibmIZNDXFWHAaPL4bDYI69
SRUY7vCVenGDV3oYr0PXf/pQWF4aLivKG/nsZhwvjZs95S1U+ToLj2Sb//4nFc0mmvxwqU6Q7BQb
MqfnAHQC+9POVdvMhKe2ah1MmKUJrGPwx03aRcMr8oP41JsY73RYeGVqfyyl1bpH67+22FQFY8r8
x/TSFA54yAleTh+W1L0gd+r5ydWKcRdbxYjqkj9MVChgM9OYha1LwzvXwzu5DDqQzdk8Pr5FtXWK
upahcs0kElPO9MxHyWKTvfEMWJcpy5zBdUStHw12f2py+V7GuXod4hCeZmzVO1cU1g+8Jmep5+M2
xed8qdYNSG1c5njZ0cjGxJambzVRPD/9gW2/TKz05CekYi/36EmKdFo1y3DkP98i83h8m/Wxu7ca
pooW9a6d9O4nsbwG28zEuE45hud5HH6F0klIKiE1LzWz8la3Rbz1e9vCIs23uK9fElvUl0ZHu6Z6
mmGDevh1wFN9RHiKLzUrkURaMRD8RftjpsmJ8e5McADDnbqxy13GFmtI+25N6Lz9POWF/cwC/kNT
U3l+/FY3Q58dkJ+ukh4M5OMv34qxwfTd/OfbyhMN0nIolT45hHYiaINticRq1hCTz4iwYuA4UeEz
tW0LejOkbhXDkiW1pXgNpXTuXK7rx3fgx7JXBuD+BPjShfwU+zNvBtOkp6hMvn3EFShCeEAB6/Vk
FJnXWQHe60znd1rgl5bJH7IHcL57LKyLpgtPVdEelVXFL42e7jsfv/uk/mBThdH5KPISY3TWPmUH
56IkelrnXHgc3NHM9VNy2KwUYy1I61wiSSPEmaKG1LxlkUkasThPKTKj5bjuE/XR5E29QSBh7xnp
KUAQ406Jur2OUfQKkCi6APlr17Tr2mfhAMhQPR7eqlUtjXyGTDGlZa1YCO2TBn5ArrgxpG4mH1E0
PeVKywi1GEkXcDL/bOCvWvsA974c0AhNUao3IKslBE6PzY7Zrh+FDIO+9k7lXT4VAz/XrqxWtafk
8XHW4sWgaxW53ADNKf4nSOvxK4ulxro2vgT8US5wRnq8vztAOMVbm/dgYH2s+pNItDue3WplpMDz
Frl0RDnGzbZNxtL4nJlPBbHjjkQBdQ4wNcD4rrFpebQgHxENg2Gp/mvF7atO5NOLmXU3ByDbGj9/
fIfIMOzrorGw2yXWrUmm55YN86ZLZ5D8yxuQL1+6qG8uNguc3orIjbaGCwxM6+bEhX1DeBojMXdX
oYIjbXPHfoC+a/wZk/ZDO59g4csg5F16wqIB16uwWZtW900KHGCsPtYxPxsMJzQjng5h9J4syFZH
NtmZGFqPeFjYRcrJjXOhWPM0Vvgx0SaDMyvzm0hGQnZCEiiX/byT5Jdcdgjqa6cJMN3d46KWO1dr
2pNoNNrLReOUqwGYFYdyStoRNpvUCU8l8KmAEso6PJYDJAykgWXipSFIXB1cf4ap5pGvJCb/z0V2
yg68oW22TgoWQ9ef3NFMn7V2WBcYdF+pvfXnuK32UeSZl8fBrNxQW49lXuwtNIo4wvTzo1itu9Ld
h6N3Z/iIPdhMiou99Fr8vNi8QjjEIeeDDPABUBKTc/o3qYDUlN3H5fSZuI8OlVrKSPGCSbXdtyPz
Z5UWp4i8cNtWzYXWPbybkVHeLNBhJdI6phaIjx47eQtg7J5M3XtRQevmx9l+kTGAmZ+dN0mOxPTZ
w5vK6v5uzYjOtR7Bt0PuGNNA+0Yg077omww0rG/dLLPbimGeruiRP8reG0/aNONNCkv3XoIYAanX
7Z0Si5W//P6ASf3CAunw+K8ev5WqjHiOiJ0711aPqnqi+50M+1n6ELN8Nu02E+sob64te/Ud4upo
/fAePOqnxMFCYhBEktVQvBBZWW+jTr1VKYt45UfTvozfH8sYW/VApTgWl4wijil3roO5UPq7a4rP
Oa1YyMDFu4qoJ2xmbqtLgQRzM6OXB4DCtLVPsUuETL95zdaG3y9p49YFvqdxnpqGHXDJEzfoKSEA
3H4QNtwhGIcsKHKq0ofqH9xrvAeV/DPsrPaglJPAy7TCQ8O8C6Q8gxch8a/bTvKtbA0yXql5Z+x7
N1iGJKUSynIhKZVJjeVu+cl+lTlaoxTbevAY0Mu6fnrINzW9dXCY2xXyTIphTHCKvE3RcBsV0ZGy
By+H09/pjv7GhDnvQnSoO3MBA2QkZ0Zx/ovcRXfl1kZMDClhUYgg1uzef5TUnoAB4AGUGcbBknBB
mCMt10nCiJfJnU/mT6y0C1Pt0GHw8lX1w3At0fytiTs7FkIxMxe/BkcRhpIZz/aYMNmL2e9Ih92f
is9MiEhbDoc93GrGP0aFPVWfdv2AzL2MZgDmVfyBnjPz7SdQFeXaRyI6W3qKWSJrt0zwb77FR8kM
3uHUrjtCmarR3Rd09+tB1GIza3MCFRubkM1NEY6+ehkUVLRaw+0gzLrczbDoCFgl3JqEwEkAeytA
pSJNBJGhdHPellpOk5Z8EUEndgjn763TzhiayBtXAzsPU2f/X8XmJyUpwpmZAz1uT+Gg0PJ7z95B
FjLbSKl9sM9A5+CZ+wR36SEKM7Y3fYKa3peBTuvu+FrAgjkijRzoS0NNOY0DO1wLGpFZVpsxSY9d
TgznVOa/jZr6as7eWp3hMCSEiohTwpBj4zseGxS8prkXk1geSlDTWd0ROuv1mx6KaqPX041xE9kZ
8o1V60c7lT8TYKZaCtfFKjucqyQtyeG7W5Japzucyu+I5JKlyWhoJpOAJwc0Wffk6GEF3E4Dot37
5UHOi1Ui1PwtDfQfUiE2Dp9ho+J9i/yNOQn0WVCvef4hR4JyZcKAJEpghnQTFFgZYZSeNfU30+z6
5IeuSc5gykg7o41p9enkaM9z6mKzNbAllSSPcM6SuNdqBYtEPx8pHDPA8FFPgoDbX9yYThDdULWe
WpYsE1G1XPUAMDsBcJ1dBSFwTfK2zNnBBmd1APVSRIyBPMs5lVrM8sVD6VH7zHkHn6iaOYFv3IM8
2pk8Z+BYNk4D/EYOnDL6aPo7/NSGlZnQ8p4nr/Dh8cb3IbHb3aR/V7b3XWqtCpDtOFTdVbLJqMPm
eXCDhPW/q7fQkokoOgDrKQvNYf3b8Td4bru0C7RW+0r1YoMuju48dL8qh/xC5m1wZRsaxJ6Ca+wU
0YGO2GAcgwmPngGLHfOquEtlkNrI2N0INEaim0hpPfcIpHEW/qmVPqqS2c0OkTu95Xkp9xPx1nnF
1YCWovbxwZQmeM6Z+V1UjGdwdsYuz9WfkCwBlTNvxAZCiIZguKnN2CBCG0M7l7Ej7PFSHkhkgABJ
vPaWx6Za2WLob6HoD168CN8LLIkDjjs3Bu3BHhE8b8rqONJQzzD9esGUk5/9lNhYrW8ondjMmDie
+iX8NvEJnDUoZQKJjN8R+drJILmYY6BkiVYeoCVMecHRibTCaLQXVdfn0U8OSdMdCXiky2xA3mLQ
f5b8g9EkczKYTQstK0n24LwJCPT7I2wf9CgM0XHepqAAOulgwRD11vtdGVHBbI54I6EXzWZu+ImN
RGJsDSZTsy5+Cy/uSFhG2aAYZ3JSWYwYncGCe5ilG01r9lnovlABNpAk6+/KcdBljohZTKe9wbkK
dSNex6RLraSWXxEN/vT0cXEDAfsqDEDKJeTlWGOTYuQ3cCMG9HEflBb7JCBjc/Hbb7yZDIDnkgBP
8gzjYt+PIph6blYWJV0PVLYW69xxiW6Lm0MxWbjrCjrywdaxJaRixcT4RVsi6bM0/aE6JJFDBDWo
dZpk27Li2PSt+464330SfOYzApaxF9mZT7zcOXX6t56GfOM6CeLhZtpSlfkHf8kPTZuhAV+2wwVL
clCqc35PKFCt3iWJwHqJw4pRlcGUAuVEwEaf7AOBwlr2CSHGcW9hyv/F0Ocyg0LauvECAYr66KRT
YnAx1HvNwwAgQmrQMu52peJ1nf3nOGZgp49kAevtBY8yODyZP3Fm6TubD4gYFWOlz+NvYkYVPVuX
BfZk/slZShNlhDKz0sqLKRD2MZSuV1NsyG1UJcUKNA6Q0uZX6NbV0vswxSMAY1Wxd13ZnmpWhoKB
OcYsbGhNC/YiJcTeaNyR7izXFdsgMqEwutauhsOUbAF4osMAEx24bGO3PTHhY7ILPRjHps40Nipn
i1xYec2X1OXQJvg6qrZe0M9sDxytGLhKaOrV2BnbnDAfAiz3JPXC2w0F++hsoxJgbGGBeAkFjbcu
EmID8ek10V+tQxsQKsr2iAMpaEaz3RKPYKMp8bZFPm/shvTYKP3QE27j1iShpADTr9CpvSSt/MRh
+ORazocQ0Q9k1PWT7xVwMnhwqJcDgD/mwZnuqJU+dRa/K3aBvyxNJOsuony1RXaII0fAWfsi3YSg
tqr9giELiDWOiEFiWAPp+rscTcRH1rTwhpe1hzG/JqS0r1OgVYSePpOlpdHijYRPh8mKxGlo6chc
Cbg1907b/XBdHEAWEBLSBefcVoGTs1O2ndkMnCUyhBF8QjKiJGjIhgVGgUGNHAbxLE+GlbDlyrhk
uUhI9+1RtPSR9ke0HqbU0ID5k5TbSLu2tMF7/Fb5qox+8M8+2aY+beuU1mVmKMrUrgctBfK0LfmI
EjNgbOevDePT4RVFD2ZwQyMBIOX6M6PmwKs6CdgnQ89HyxoB37NYhVYMtbzhflOgwXbRJA8FTI+1
TNNfSLJQ+2rJeQr9L+Q8qPYc8Iy+34Iq7s7FwIHa5RHKlS+RUMR5MLtp1r89t33nyX9hu59vDDQl
CEtjDDWjbt/aXAZmQp1W4DBEIYghVsmfIxXWzqOTZC7JNYosyiI5G31jcnM8AiHDum7WBNOUG1bx
5DQoElLjsDCuKOSRBDWv9QzVFk3JZrLEzcjGk4VE/rUsSVilTEUs7n0hcdrEnRdYuvwdy5inmi5G
awtOYv8FZ6+7RmKnHafasVdZmZwNJzepxOFWd+i30DP1zjrucrn2uoLQhJRyn0hm5vlEdKXFlJ0J
L2Hak7LEbl2WlXV98JT7e2irT32chk0I701r+3Fjkh2+Gr3eJCiI4CpZSlLHD6FiyBf6zjtpvwXI
t2IMPL+/DCnMq7zR3sXww7SrLvAt/Y5onYguXns01dvapSiIK2oIDJs/YEI4GDnJlBoaLKvgVehT
42HcTln8YXDhJml1VIpay8blTfW+MbP0uR5yucqFzqoeb10dajyRGmyvQs/rq6YOC7lzZVc57viQ
c5HaL04a/BIL5swhrHIGI7OHfyiWF4GURk4Dm2e88+92tJiVc3PHlvjnMhPKw/G7dr1ViAV2GsyI
qfHMwlUQANqN1OK6hluvgVSH5ay5tEXk0+wQdDbl6Te5Hs6qMjQDi6UH11t3yD3LzFXqxHcb8te5
N6+sJEhKKxn5ydBikF90Rzomn7prwLheu19h2QmGGRymBD5SGZHQkJTtvTWjH3npNAdT+4ZGr0HX
HHIDzBzA03iSAZ6JvRyG97pp0x1jcEovUIeqwxeO5KAGmdK+KN/MtwlGGIhjZmD7wPE1a3lYPOfo
jEtFnfvdiRpYsw2WJyW3ehrR1vNJgRrWGzgAYR3YqXxV5UDsiGvssUVoWyTG7mricUABsW/nadoh
XeANaK0ty7bs4MidmJPfUih33xjuzm4GiIQmPEbUkFQ4me7sGykPmGb7QKUcBdXsQHQxNlXiUyGl
J7Lk0xAaNnj0RbbVXDvk7EwvCKCRJqkupaoCaZsnNgkMPrMkKASDqFbv132Z5fsJQ9Ycyt+E+j7r
laO2eWXi5G3HgxU2H7AQGIRZWAVc0zXW5HdbcPd2btodPc0VgeET38AwIkNnhUS/lS9ScJhaJRHV
hSV/5n6pPU/s0BLQH477qyw6/1N3ETHJpCCKW4DCDmVPFEgrdnYeuWtTtKAbCMsKXWZqCeuXKAzJ
VhFhSxcEuj3EmQ2+bSIqqQQ3m2knR6bhMbMSf13CuysFU3EpQWc488YKHSLsJiOCUxnGmxwNngmc
30+QKNnFsBv5iKFn+puy9eKt04cxOMru2FfwjL226tZggG6Vi8ykGZ0jkTozJVpVBOQYoPF9j2Ib
mmQRD5uCkzWGmLIp6okISRNOXuq3u8T/Q6EV74qJDLuZSi4fWJtUaiStogD34Rm3jkN557FJZzis
bWoxHPlxX4D7kWXeh3fy194TnGUBsBgRxHIzoz5ZeeEYA9CaEQg1Ab4TyAe99bv2mF0oD+07K6/1
hISJ4VrKPDGmUAc0tRJR220HE8fy3AqHqsMb+FQOWab/aPNkj6WgXKVlRhSjA0JhqNE5rvIOEQoi
wCxIDGiXNlrzEQPzEoX504oxOLEQfbIxbO0QlzZohFFvML43Pd5HFLRR072Tk1hvaVRQ2KQM/GAJ
bDpUxpqSCUmgBBpJGtXeI9gR9+gG6+L0FRNEuKTVkCPs5AULjupghwDKptG48gnOe0iG6BT8N0Hl
d2itIhjd8Jfb9YcanNCGjbFYj2ihF80mK5+8QriZQ9nF7UCgCPOEk2QriC7j92BZdsAEPNqa/c4c
S3MHSzkwDcQ+1TzR7GOeAUWgGP1eui46NYWSG12zy1tDQJCGz6yzY7pNmUUcaTAUIr20zrIjqNBq
6z+VLO8VZiDOB5YnbvmJti/d1cn8WXG28DNzAAL/F3vnsSQ3ky7ZVxnr9UUPAkBALHqTWpYWZG1g
VWQRWgMBBJ5+DpJ97Vpvxmz2s6H9P8kii5mJEP65H3cXMzNvm9WxZ0QRH9n2yZDWvEm4zrEVsgZS
4I70Ge/BW3Hf9wDvE8/b2YCSB+zB115N8W6hiK2TQpw1FUHr6Iz/0D+4g6GJq/jzphXU+3RTi479
mVl0Nrg90iwLRI9q4t5R9jCu+7ocz9Gsdqk5PoeWH1ziRL/Zs9Tb1ngURvyhPfvRK9WMCBlnu5A6
7TV9TJI2kgK2pWNR2seiZvl4vhrnV2bJ8bE23FfsffbZmNWz2f5IHDLjHoYrBp5YPFrFCN0IdwCu
ScMnMVvsEKwwadFzYxbVCnOmZElwGNjru2kwijtZmiiiujkNIvWo0KENI3DovkzT9xaz75aTb7zP
J25tDbaQXetwECRPfoAjd5dP8UiumNuvF1mwG26EhETuBXUt6yFnDDpCSSvM7gFPHIavAtqqtLJT
GCtvGxTdzEx7ooq+eg74zlcj9OmdwgrdSilX8Y88KfQ2OtCpA4WTuUD/YgJIuCMafWBamWDvi1+T
GguGdHp7VwoTdgye0caxt0Nt7xowQ7puoNY67lOFGr1txq8ZS+w2LkhoFiXNIs1wANE831spT3RA
oSMOoyfGP6TffBjKmI5XqvUTPlLja9LW7tYzJhoNBJk6iDkbUxRsLJ69nGtxPRALpeZv8YoX9jnv
P9M68y7UTYkybHdzOB07HP1rrOnNFi3gbo5Bki9VVO5g4bQquw1E0uiU0F2Wc6alVan5WQ/dm9Pm
kCwtno4iHXZ+1957NFtyPNBH1tR63yXDj1DF4lAZ2ReD3OiExgz7NMJmqUYH25xlbGc5JM+D556w
2UJtC0w6DTzoFT8HWJCnwVG/ZJ5+Dzl1uEkwcGGg4SLMid4n3UtQ0hSTY3jeBrn5nY/WEzJvueE2
N3GX8vB4p1+uKoZdARV8vc8d9KQZ8/+mB+fW0gGzbqg3xAmRqpMcstcqRRGq8qrZiAydP22NcJPM
A48Atiozyfe1m/Rnr9EHLeil4uAkD30ZPKRw0YdFtnI9Ne2siEqddOrlmjAIUkKKc8EZvX0s7Wxj
cSZ0nGG+msVwsH1pr4YALTxUSE1cQBn3mBQotbVX7cNJt0weEXqaeti39FMcrd76ga0OFPPcmFth
/0pUYhzs5Fl7lHN46fSGve937cR8jcSz5KCTJD2Zedd6gvV0rT0M/81MDaPuZ+yfOtB3uiW2c2d3
vLEDThZK2XiPZGKhUttk4e3xa5qB+TJZo82ZNAKdL9mqxFRL3AzIFGSAlZvrQ89wd9WK/jHEHsHx
2aeHIq/XiMI1eYCz6ZWfVptfvDoHJm2J66Dkny7OM1wP2b07NAGi5qqMUePKkG4kCDvIdUziAEx8
TMWl6XAhcqdULfdbyjT9g8elI87oHdQ93cyt7vfRzERTJuVFevl1VC91mRAhHY36oELma7KQ+Nir
+afbpvFVFhg+xJBzoOD5BIdAVnFbU3zCwoGBbGiNb21bbyo2rB33b1JeJBT9mgGvII6wsvnbsddc
uUPSNDTwGeFj/RGHtKKDwV8VOM2rI1UQ3aZpjOFECRXC7Iq5ENqQ3+cXU+jPwazN0+CXn4gxJuwJ
1OJSaAgk5R2WulcZmPahatMPy6b2mNPVl5IlraMNPt62G96G0nAvfrq3eQxTEDjbchp81OP5HHTg
bes5fkdppPcth+4SJuAaWuT5Pcy+P7FuHmbGsI2YsnNo4kYYMq/mfTTOntmodyNvD2ZNB9hoqHLr
OgmPC/k7FsknfFZU5Q7R52iODlD0iIQi++u6hALCdI+GbrvsAU+aj5lU4a7LbKaYOv9IAIVYgC2U
5uZCFxBnPpCMqcdnsSnFQzqU+bZrymGr7e5q9PH9YFS/HEz53OM4RfoSj2Chf4+hSbCwYAvVjLTe
Y8pw7huahuJDZLXWPpTEWuspHdcZkdjNINWupcbFbpU6FjbeMQKWz7lX6J0x2u/ARzXUlXFi21kP
GbdcLjqIJMP43hrdTyOn2MqebUVwCwlwzIvnyOAxVWK6luIEg3k3zpIgiLLw8rn2726G5EbelMoS
XEOtnWymNoB6YVsZBU8odIqm5RVmC5dEYUFPfFkCjjGTd2UnZ03x30FaCQe+FHh7mC9qd6aSB58e
tdjDkUQpaXQOW3nXe4PJqwZ3HgpjhuZDyds8thGXX7oj5yr8jFNakeBpEY8LjeQ0ze7TWKXGrnA8
+EE1IZpUzE9WlTy0FG7xgU8fM3987j10uEG/aTXUz+ROd5UefpJkqC54St9cElSTCK+Ala9FOz1H
Fd4itwmfGW9w8bM+E8qVzpnkvK0+my5GnwpFeRl+KGFymSdFmscJt4Ge7rnO19PKS7rsUqlm6Wuk
TxuKDdsrt13Wa/1NOc3GtFL7MuDOllP7IQKNdk7p1qZIYdEpEf6mh6I7jymvVDADlMkocF8nJuWl
Iqc+9/YDL/GqZ+SzjXQ474ci+lX56XLmi3/bZND3ThJ3q8EKdobj03clOCOXDTNIEOkw4eL1KNvD
XHe881mxz2zu/FgB4dp+tTbevVayyQuMoKH54Fo04JSV9ZEO3xMiANVrprh2g2Yzpdtohdn4a7LV
n6TgwmNrTKflbx3RCyxGhM/ccX+kARfuTDSr0eb6oHL7o4xtH8ReeBQNYyZZRqiK6LC15hSYpfvK
6MSenKLF0wT6D8vGNhmd+GBhtiCxlG6xtQ5rCuZfWmXhgva5jkclDWsREnCkgGwPU4cOPJoHyoYY
lxPCNXEFrOYRCZGHdHTY5/DTGBsi8ZbPvRhTtn/IsAvVc+9su9b+7pk2BML+mrharmbqljjA5/cD
GinjCsUZf46OqjaRujADceWy4zVKFSr9xIbR2nLlTxITevlm29GbY7Copc07xFXiT5YiT6+K19CY
2fANm9veQEFC5VOEoevhROHGdx+H+amoyk9udm/+7CVHLLNAD1T31AV+s28RshNTOGt78tEnHYQh
9akdRWyCFV3m0+uo8ShZ37Hsf/Oa08aSIofTlNp81HiZrSkMuWx17Yak3D6YUvmYO+XGiOddMsA7
mes9IyXAo50fbflGP6TH8MKWwXvActUmy3Ubi5Zl/EknPDh9fSK5M7AOLCMFt6PUk+GiXyMyS4t7
8dDorZr44JlcwkzUwFgOzs5zOSOxVOaAyrLGudqSY4GTE7ecEYd23HE/Qt2Duus/QEdPW9yBSCAS
bhq9xQjZXQkbMEr9HfNfdho4RpA+tiBaq00nK7YOFTJMNBy6dkde2sZKNkkXbxwfkURpblZB7DzP
AVUgvpjeB5/u3iirTuhpOWh1TByNQj333B39xe61Zbh1RurZKMxaWyEETrlub5pjfQUmxnRsoP0X
N7VHL+++6eZ2rQRrDQ0+r4lCOYH4dMJssXLNnNnbVEI5kgSywvgwc4lfm5x3rWngtprCaAiUj2dg
Bi9HLONotHzqu4oNyUgQCQLbRQhjkLv2xupO2EgFnImmdW/F14ycz9ZWX5YdOIuDjvaHTGR0uSPC
u7XmJiTip8a19kx2w52iKHbVc2RMzEJwq+/2TlXIdWbRLNLL9zoe4QHi87YpJAfNLI7MPchNzEsS
1X0uW4d2ST8/guYiErkGTtisoR5+D3jig/FnyO0iML3iKAr32YqrACsGJSs9h48uJJ7NsKD+arji
6+RHb7YUJfqUBBk9H8SI5cRUHE6Vj53DGGlw40UvYocNAErCKqSnpg6J1IcSfd7zOZcOFcr6OFPd
hv9Gc/ni8AkkhL+O1YBJmlplzOXWkJmQBfqYP9HnxtZp+xFlBKedS0tqNbwX2CfpEMrovcsPo+wB
7LfUouvaP04IAFzkA45q8LxY0rL9kH/UM5/KNLR+RtIuTsGiDS4yittqkh1jU2Hu8m0mpMSvastE
0KuuQHGIRIC03fgehXfCbzYeKLMNr/vRL42EmCXtivFcXFQnrTWT8NXQAj/tuUpRyoDShg4YT1m+
9uG6bHXFn+R5vAYESCTrnXwyyPoGLXusP92VboQ1yEQo73G2JOlMkrSffhVhPh2CgqoEp2Ka3znv
GC/wbHpDdkW8gbRhVzxkBQ2iPYO5okcnH9223NDL8SslgW42vgnFQEPIwtM6JLz5/jI1wiFQXvGR
bxpbN/zurES1I8vPRZrKg0I+DkHyPi7+ZMd/nC2jIgS3xx31GFDQ+ujmNpPsfL66mX/pJmNdmbKi
F5lutrBs/uTBONM3CMQ19ijyKSDaFFGJJBwYnxGs1n0DH2oVEAsmFYn0rJL5LKPwybSgCwqYa5Om
xtUevQQ1KFxoj4IDRB0Cbw04RJjeiblmtcL0t5qDbDiO0FxkjIbWRj5m5rl0Vl7xNcELoMs+QupK
zQ5AcLIqjBBdk8hJgdV9rzkDS87J8CZaspbwanpl+ZchrJldeHyKZPuCAecs3MjdzDOkM5iN3qGC
csbnxj/poVtALXoVpNVj3cQuRagctWnC+XAtIuTpkz8Yxo4jjtyxyq1aBcR3sM3NNNUzxQ3Og6/9
V/bj6khMCgJDYzOmC9rzzIpg9xyCRSSnY5Jke6X1N1c5CqBcPrXcTgyjmy5Bqc/EeN1to/SWuhcu
RYrOr4I9uCcVddJK3AVd3ewyVb7YjXu1bX++a0coThGtGWs0yGORxlDdjaUadBlDmugeUW8/DXED
KaOW2Q5nQL+WHlSqWK9wGG7d0nZOZBd5FKYs3PrjdHDU+GUOBUbMuqrwMLn3SI6cN9EMNsUkNlvm
2fNlZtA2Z4W94xiMdwKiSu+m9mF+zUvzYyQR9BwuEZEp+4qDvLiH3XbXZr+mfHxAqlCX2kVCgtNP
SGqiSQWW8g7zzamC/b1rpOegmcc/UrA3TAx/jlA9sdh2xMCJ2G6xY/5hoCYRPOJ7R07h3u1t+oNb
8WqkwTVLi6uwwxoHp2ls8DXT0VVfkzRpz06BVpqb4k1RG+5rUCtlr76HpCt2WEMMNgn+Ud1PuDM4
Umz81Kr9KDMmPR1r9OzyEU5yLukBBOqIZ+nQLK5Gd7YxLCBWD121tRr90vmmy12Cc0lWcg8I63wd
E2KwCokbR3VIiQS4okhW4BLnlzCK4QtDhQShG/cmxN4aRdInsuNEyDM49nYjQXh2oITrc0SCIP92
ysBb4+T6MCoae8NZ7GjuCbgQRy8kZ3GW5zml95K0uKm2pLxaOP+jdOUuwp7qxwwahNeZe5kQGAj9
E4O3Xb6Y9zWDjj4eH0VlkA807aWQOPBOdvXUgojxKMz2MKHhvfgIMmWs/Lmh1yczN6XCmW7aNL8V
DdVWnKh8197RuZVn6L/WsDSgMRDm4zw1LZcq044eM9dEf7jPjVTvkeIuJsaXlQiMepNgiN0V3VPt
lxr1j/5iEbonoszhjtDEKhxEeaiE3JFJcQ/OHG0Z0DgbuzARAGirlcve7Q6Fuvgmt/3JNbZVCmGc
vsgaP+EITUYXBpVcBk3K8eStKi69TM6weKgvMI1LQLavtoEm18KBc08KbqRvxtHJKcl7MDVMkH01
5zvvBJGnOzfSfBPIjMA5Iyw+nAYV2bELSba3wOVkxBKyCwLy/C2tadtWVY9Tr65ja2Fn5/hQI0Jh
AY6vRRgHm4hbO/wGZIzpvi9hvhpLiARBn47LyTMOhhIfal6L5HlEfI/4YpRvNP2qEPByuax0nLLy
yVB3EZrjaTLrJzsq9ookKQseHTlT1T8I0XM9teueKLX3k+N0g/vkQhdlwN09g48AZfnaYG1dtVrd
GfUgT5HjkMx2+yu9cdSupg+W8SBkDLDSRGezO/9gc3ZazTV9zFPkm0Tc4BnLqdb8GX6wu3EuKnPE
qtXG0QMhX7nCkoHLL4BAsQT7IAXxduCKw5oEX2fiA2dPM7ThGBRZJaP+/objKjPF3kU1+goFL2jI
7ANyds+eYRsIMQYXIMy9duO5B98uolUpPbXn8oTL0sPKWTDsR3R5uflCRcnSBUnI2UNwx5cSB+cY
J/06wiHOAB9J7/bbOB1mZ1zA/uqW7160qwUZ3acjH8O5I1GXYH3Gq/aKPQmGLoTajvAUoiAYfF5F
TmZJuiVUlbI+B9FL1frLyUV9TSCGHMPfm5xzH9m3ukc82BYiW8x+WYh2fXshbDkiuc5YAbG+grrE
sJ5ha3aH6Zol/nbGIHVscby+diUxu7l2VpOEWlGFxCyjGLpBjJX3FYAK94HZfFKqfAoGkGaWoda3
v1nIipRF26lLWKU+O0dGLFPF5YsKPnEzc/Ccqm5/ow5wbk4oPCPjC5iwpf8UklfJeKYJ7Pe2ilq8
jhaR65Silts75ibVdKJU4EFOo77cLKmwSpz1DSU3YoGgh8SOdmQdC2BJPcI3Pt97YBLOPXH2dhNC
ZSEqpBOcjgI/pbJSa2018tdf/Frh9M6Ly5F5kXI56XCaJ1lMuAyxdACtEnhkxegzzqDtLima2w/l
jMgT9/ZeDO3DzCzleQr23cTQeUxL4wA4/GjSo/JUMQReU/3BDNMgFuyW3vX29UOORSCg2FtOZBYj
fEg2nU8eZxyFxL69kWM8DdNorCZw8wCLbv9aRZ8oTJOKv8aaCB9qlb4S5oQUFtOWLG8IYlMRxATF
QR6XjZozaU7hFvLXgfPUd1lxhoDpwVZWKb2PDJpCIp8O7FHlL2NXj4RYg46EHUGczCPkx8Njs4HR
kTW0zQtr5E+nM82jnDBRYQMJXrry2C4xuwH+963epaCdZpsNUcgBCZo8Ik29qgtPY57OrsLspo1D
+OHsVB6EXT2F66RnfRzxwxmqkr+n3Cbphr47gLLSBbtSTlB4I0T5vRBAzvWSaySAAzdi1ike0Xi6
wkbfx12d3OFSxH0aUyngznn2NDr+TqcCztHsPYslEdJ3RXNf8n9diyu3CkuIPtRCe6Zsv4YQjRi3
QvxYisnGZsVbl7qMW6akn39MKSe+YnwoY1W/auhUvEhTdM3KH8jC43VcmP+5VYbYYIeHafR+mrbD
DWaY6mI9/GWIdKKgpFHrh7ThmN3OEaGbQp+Ju3ePrcNh8UZPErE7YNWrcNbmRbRzSsxWLD3uuZh/
G/z8VpOWJKDLpwsLx7MHCWATx0H1ZlUV/ZaqerCsrAKNX7Ah9cqDLJMuEXdyqnjsGGM7tX+g8R7L
7DLptpZkjBpH/UCdAOMMcvU3PEyisFO5cXoVearEurgRWdh9kzN2tfZiMVlYJ+DHNm1vfqI2FScd
2xN1NvXrjRHv6QTkY247d23YzOxd3gOVZ6wDtsjPumvXYYl4o3WM/bFLKQtsR4FkqkzU8J8tBc0H
BjlwaWABjTgTVwnYsV1OU3hNDu6UeTRTVEGQ7xwB0zpy4nbtREF6otM8X/UswA828+IlA317UbEm
bOs6nfkHektNd4yTglhiG8M4sNGb1xUP4MHXozrgxC24Ji9OQafQlw6tKl5gXRGkLGF79+OSz4Ou
Hu9Cm7Tz6BnW1sxjLtrLWxLGHYH1DFWe30c2hMHtnWHEwa5c8JhEQcTk1teSpPhuaEMmyXo8VY4U
qxtumINdsKKVvXwy0tbblR2+vP/56sg0v8AdePftwNiDy3N+yO34E6v5MSP2nkxVu6fWk/NRJSDa
wzO/4yd2WdCcb8TtZmnMKBMEm6I8JqZ8qyiku+G5WgeH/Y1INxUFzoh+XtaN+HkqrXYVQMG5LYgE
KkFflPnO7XKsAzXXH5o1uCRXPpoVAc9xov1wKUeoim1TKPNy22yrxPlF06qC5JGOl375YTDJQAEU
F4e0u2c0cmGTXtb3//6h8H96VmXe12P1NKIlcF7ilxw3/FWPIIVu/zfbacnhfRx2w4Ebgf5hh35L
2rrHjlDzIZDasZ+Msts2fas+yp4zLmZC+xpVRXLBw8AvKAQNiWmNc89bL7Ag+JP+Ia0z/d/BsaRm
fD1HRfojHzxGtS417FXrCkSJpWUmV79U6NO96DUXZf6YmjD5hmiDj0MgUf+lBtFqDE8t/I7MmLCF
SwKAgp43wwCDjhXlJxqv8hpSNc0U7USGC8DBanhjyPQYBFYCZd12m2HBO1qvUou3rCjsa5u83Rba
MAxySGrdD69NzTVrSnA/1SHfRBk9QFOUTxYYizFzthB22fTHprxiKnsEq29sHDviH7fQOw0RfoxE
QE4EIMNDCdJve0MnqGh8mJaQW5rq+qgNL34tdfCk4cjf6UYkr0MiUNm8FCb98ov2koeT7OiUJnJU
n1m4e2mkZx+3+bWalrpfQap/7uBPGwrcaB0KHLUezS993k77MR2zx65mMe4cFF3NTndMtXz6y0ZL
RwgAUbTgVeh27iRA8RCJIGnUfdISlTcEfoOlOmQuzfPfDb/xVYCznWEVQT+j51uZbJNUtNj9fXPI
S1Vcinmv1xmQibz0SG2DhuzK4TVFdMTlNhnnKSaxgve3u0QOLMkku97WEyMqJ2h0nkNiBQShwSlk
VfCgHG6M+VkH8xGdgovDwIjRy5rkC5zBo8eKdWkIDa7MvvWPppk123H0oKMQO99GVTtdm/zP7YRT
sK9xfYX7ZI29t8tykZ3/7u9V5umHyq/flCMD9FtWo9ghGIjho9naqXiqKRC6863UeUqZvc5uTZuK
6WiOpZGFWDMc3aBlWtPbIVkG7aE96vDIh7JdD0GYrxMCJhuGxycTR9V9H1bMxRdmO7Mk//Hvt4Cp
0MDvo+qD7UX1u8YcuJjtwLp0dX0y0qUWBpfryY2dt5Bu4L1ImDviDYCJB1eoxml/CLo2PbDFIjwB
M+K1XL6ItpgHym+Wnojq0TUIohVZiLGE5Z8cMV6qtvjlQCPou6F6ieBfYwF00YBc/o8D/NogGf9S
jtytjJTG2KLuLqlbNvek3rgz8DiwlugfZLzhsC3/Jo9U1aAMLmvE3XeoBeJSV+5mtMz2cuPGDLL+
N9LnL5LMtlJz5YxRsc5HXMxM+BnfyAZlr6ZdJ3Z+dYwEeKy2N8hvxkTI7m3nUUU12IJCHrH53KV5
XK9vGBmhUuchUjGuV5x+eN3/ABTh6eA/RhnvSU2DqWjl/e1bEYjs9V6RW2NZDY1tPBDMRU7CfdaZ
+ucQM7stuu6eFI58DsZXSAf7OU/jzyiv1DpzBPpk4ga7zGSeAr9mf8OkDiopdkNmP1QDvYHe0pwg
yEc2BLCBoaZLXP7fVxbiM4oAaMXc3Ju84w1gfFv1ZcxZuYm8o8CJRJYyAcXTwDwGFwjgseM4ebu3
1cqyaBZmGH9DsGCmirZdnlT7pfuC8EPyxwTpV+H/300FR1o8fvaBFDLO9qU7QIWjc0xHRR7Kc7Ef
Nv20VS7DaHXjDog0P44ZFEU8Z8m2c4KUewlHZHfJGkMaYKDRTF+diamlzKw1vU+0+dAhXb38/U+D
ZAj6S7sRVSPfbJ9emyBN5AGHg3xTfszc1So/ys7LLiUIK1ajoVoNpWtvxILAlASWzmHS/Jocsk83
2qRu8bGYuof/SzXrs+76YNO2f6iWJJJq5fxQW4wJQdSukR5HhjgKLy1Bv51fOOnRCMMXCXHovmXt
aZbCG+yo/FaF7lKNZvC3SIvXhyM6ZpCE0HrqSWenOSFi1+KkM4Y4iW5Xgtr3zCOtKcbcYzEdJ/FU
hg5KatZ81Y02GMPD5ZDgNFctW85trbytmqyedTlYjITPYNSqNRdBCuxGKFN+hXBw+65yEZ8x9Ua0
4ALKlh6spNGwA1hX1sEU0R+FbLzLdcFw9VZONF4wohSHADvPXgfuJan75KXoL5zo6x+9U3D+ad3k
BSCI93fdcfgALF/ZL1GPZI66nV8FzprH1tu1fleeqIHmcXLtZwccStNT7eXF7S9SmRdhMitPCHLf
j6H/h9CZhRDn/ikhFT50rnqfE2fYQWFEGgid8KWiqVTF7n7GyLLGGT3cV71xmMDoAQBnEsrsiKRn
nsC9jriQFXGIVXsAJbcc4I2eRpXbohKZPruF7Dc8uvNdZM0MElnJRo9Pt4r1vmw4VGmX0LOMUXzL
0j0qDDIXJ5g+Ijr7zp6c/TNrZAYBhplXzhr7XLOehcU8vnQWl1Q/d95YttLfST48OkXh4w2JTkzW
9KZG1T/oWrR3Ph/bVdYyOpuqwdvcdvtlyI3Mpi+371n3z6U/1Q+ibdCmBeeCW1GLDfv+OPfm8baZ
ySU+3TomjzHFaxZNM0uNyu1ndRP9pPBGgXcMRl4Qz98mUftUidHiXfaDk8zHRye3Ds0SNW9q67Eb
DUIArqL4mSy4P19Algxb3KfFiw71DCiCE1TO9U8ucBEIRzaTRQXlHuLik4DOeuKBwRc1D5zRbapj
pKnax//5hSwP5YFSOGTJJn4IF0lB5+Ef7GJyR+D6F/KqvWvHSuZUs8CklCR1117h+yeulJ8Kuw2j
cdYuw85o26pD3H7LqSIu/ZObgF0Yhfdol+kzebge3kzkL2ExlpPOjTflACuA875GQFbtujTzYzx1
1OINeXgdAuxFjZ/VD33ESNZi0+jXU93Z9MGPP/BWgpgmsr2WdvNnxoBwzPEGsm9FPje5eHNrdCkC
Ks0pijaOc0o0kv0x2kvqAa51qTjmMM0gkgApvQ5j7HLTzqwmfTAaWuoWVtt93Bb3f5HE0gl2Q5zR
EwcIdrlAZy3SIJwfnEwL2RjaTrykFbhYg7piqpJSA9U0r26mU0Q4FBFDpCdeGGgUA1nW20/pcHiV
0GnWshBUjHnckLsg+WhUuc+L/H1gxHlndPIjc9EF65R1vxTPeAPHV6kAxFXDQhS9LSRI1ndFjyps
VtJ9yVLzmsRw/ftSQgEvxuL4XzV/fIJ2KVZx0DSc9wsb3jpE6v8yrbj00H8k271zX0mi50Z+EjQ9
IL5Gb1MkESPmTcMxaCJcmNBciaO6+QP6J5mTI26XAwr0hxksLtYWMH+nIWA2/iq20R5Gypsau3uj
w5LhZEyiD8f4Q9c7z5gpt0Sm2A5S63mcgq/acrdlBexnrmpjnUXyoav7iwXdA2Gd78JJDzkBzqhS
8Oo8WawYJ/7CNvRK5yEv+dKz5JfyaHspWXnLwUSbjU/x0K8Ck304DdtnbnoAiRjlElnug4qJAZH0
Gg9Om/QoIXprkJ/GgzyGGVHzmP4j8KXCZ9zY2IyVZsoKnEJsI4HTHDulYZu0l/m8prSTHsr2b2Xs
/28C/780gUt6av73fzdubz77z//1XcI31Xefxfe//nGt2urXr+o/usCXr/jbBW6Y/1yKNQBBSpp2
fWFKh0aL8bvr//UPEG//5CdM3hG5dM06S7/0v+vA6fwOLFqwA+G6lgw8ly7cpUw6/tc/LPOfPL62
MC3fczwpfff/qQ5c+v/ZcCxdX9AtHjCjsgR/MBLsf7aT1GlXNUbQfM/MIbMkX9fY0EPaSGciTYTh
c9tig17PXMSGXyKih4rAI31aHVpJ3IWOs5t8EYknDcNMXLICLfWsLCXcIwEW5T9nZuYa7srDuBbe
E30Ii+PY58h8ReS49hkL8pi+mVHoFyfDlxbothpfQHuk8AfpcVXY0Vgf5Yw2smrcjO3ZgCRgbApT
AMR0BAP3tYF/GDJA5AK3KDMQH6u2G3v3ooHSzS4WyIzavo3RzyACdoWXuvI7NWoJ7rFu8/7VRMW2
21XkOtHZyUZ/7yhCNihbjAAj3rv7sYyhofKInatsSYYrGX0XjTSWwFTaP3BQ8fYB1PgXcClg2sYc
2VT2hr6CgDd2bgyFvS2D4OAHnT5UQzQcKmkRKY2lXqUTawnBg/o806LKVQxjQeCZ1oXBmyQ0JOjO
Mqln2EkvCx6NGMu3JX3cu5hf9mZKVaohpu6NoX1IZtWadpPuvDPIXTBLoegvk+yae94tYyv8pcd4
xoD/XOd5RD8iHiYWWJI0BB+zQ1tippwLt1nrsHNQ2cly6imY7+dpLn+itzT1Rig7f8hztvxIubSt
RJa6I4BDN+PQi0M9+VSNkm3c50YebHMxOQf0ofmhb53kiF9mOBbVYoVNfHuH9R+/QtcVgVi5OraY
B+bTsdWgOMNY1B9T4FLo5qJ6AmUHUC5TkZ1sACYHYm3Mt21hbLs+5HhMs/147dw631De6m9FkQzA
0Gr7hVLvehuk8bJD2dwPuUmTYBxTeSJOgScRvZGWAKQCBn5onFN1wjrsdpsko/uib9Ny+PT5t+60
W6INzR1+ZKYutYW7ozG/HbykBtEIbXKSnmFto54UHHpbVGRjE3uNa7w0Fny8B6HyTD91UQbSSCYU
cjMS8eMzO2R7jEBfMK/AatJSiUEq7doUcfLg5CQKL0M2e+E2H3v4Vm7u9du2qD15ziHVgS/sXIjD
pbR+MlJJf9aeO59Nfule232P0cBW1ZeOfBJTDk55lMGAsEkTEHPbUVIx/8F4A1TGdG0qFAWlVaBV
kxwncOHm1W/oLxzy0kKO4ieXwfpVAucirGZ3Vj7dE1jNfLFmFSACbVjabffK8UOGtnYcuviCFAwt
i/ZXKJW8Gu/zXI543t0weqaKnmAebRjEPNvEpkSlh9R6gsEzV/uMQ3vBRYGaARgdklKNmql5ZvAE
QVBSuE/gnNsQDaBICVz9Y/faEHn7APqqvbVwJlDeiKSiuk+mHhxd1tie/rCd2PvMBAAzlPNj5PSQ
uqaZ3Fsq5+1Qzum1Ij26dcwA9GIymN1dUCNxW11RvTfhYvGdjfisQ4dzot+/WDEQTasPo73rYTga
Yg5llXwfhYloMX3g0MCKPIf27v/wdh5LknPndn0VxR0LDBy4gxNxrwaJ9FmZ5bLsBFGu4b3H02uh
yZD+n6RIaaIJg2RHd2UBSJzP7L22y2vfG7LSXMdxYb/z/KpVVaWvoU0oxqC/E8EmPKtW4NpnEJ9N
XVBA2ZrY9ZWBvwkEw2XoCBrBrgit3of7ghkEMPeMESx0/WcWwCNzhiljXsVWLkAdFhrxJdFyjAou
gjvp17qxsYQvN6nOQLtbVgDYPx3GpA/sqPur0XTzs1yEr0kAvQJF1vRTa+V3484MUlldAXnI9jMk
CC+EisF+fPwWQOu2KhwQStQtjkY9IANYE+l9NfjBPmnkPRh0h8VaQjGG2HtA2/ohdSLYBozst3Hv
83OK/jxJcY3ZPek0HEnv3pqAq3Bk5JtESIM1tth1E/EHTersCyavegFnoQoTsLFD8OFqDL4o7Xd5
P546qySrw88FNgy5nVMcH2gJ9k1hHS1FaHIs94PhP2dufwQn8MXd/jEHC8BUZ2ynUByXa15ExY0K
zb1Rhl85vRKWzSMN2NafnTfq7cXyVL7SQew7dtUbiwdz54g+2KdVr32T4ka3Y4b8TBvZnLKPRs2g
S7fXaTOdsxxQz2BuWJsBJG5vLM328lgcY8NmXoRQhGpP2smeCMpbHlugDPm9UZuveYOBJcMZ/DGD
RNgxu8qPElseI0V4cSvD5ZCw4h2hkiBS5HbAF+y7+iNRmhEWH0J4gJmDZNQxD7MtPehzizoLMvBN
atnMeuatrmuHLjahpfQ7tP+Ppg4BcmS3h71yE6WOWAdN8mCUME5i/ccp2+mZbq16xMFO8EFVqVXE
tJ49N3IMcxwLrC04nGIcuSjwFF9ZntRaEBWgpPQc4YvPCWO2XC795DS0tX1evOZpiIayB5ULdyKI
8kNYyHKXoDZv3ST8ShMlU3DCkc0rv4Q6SJgq4tXxM0zm14m24gJG4N0QeD1oNG6xLzXHsJy2roH0
yu55p+T502LSXtLqvcxu9KOD/Pm2nUSGSl+AwS17WHyhmR9RmK1V9RILudYjZ92h/5gM8MYi2+kK
oL/lXApUFgCpDmb2A+NqVTuG15Wobs30JpHGS1qflcUGM/9CvLtytF+9ewnEa0HG3UIbSIJ4p8py
0zjT2hbhQdmLO8h5h6RyCPNhRRHkmdV4NhjspeGTD3sreS+a1yrJbgKQBtQvhZfb6jkSNAPLfUGL
QVINdqqAH9zhjQX2FuX4PY3dpIH5N/wNDy4DqhglXXyziJ7qEaeHHUJfMvmKjG8aFVmc5AejmK/D
KCEDaM/JaHjj7APT7LEL0ocEm7jWNyOxMf4wHVVpbEz0L2z4MUpsU3WUxvDiNN2uldqbVpi7Affo
hNBE6LqXD/1NlX4InCpZ6j4R/LpFznUVSN4sVxwH3MKzBPn47YBIck3MpsO10EzgjMzMSNYlb6Nl
RxcjRCqcj5i0ohmFoENsjALAnLTRnV0H6xHrF44SBJtEUEXpQ9a0ntOBZNXhH0j9CD1t7ejFJkuC
rVoGCRW/alkvJiXUuJgz9VWUI7fDEA2Ba1/oKEdoHm2GbWMBILqoCk4CZe1Lh2RE1rw+7ABch+JY
VejaST/zQufcDyfLicEh0IEylcO3sLBWQ1wN88ts6fsUqFpjByR8VXvOANYkUArweRmQkJZ9cqA+
poFUVZvdXdyta/1zHtNNWoAPGVBmo7wUJqHB5Y2wU3RcIcEHav6xyfcqw5BRjMg8jszGo6pDMTb9
xNJfj31w1pLkxDudcJvyvpHdVSOrjhmQYM7iIDESeP7BMrTPo3+cAbMKPP16fUdFulIpDz7ScZQY
V7OsP5zkZRy1g+j2OPbWNt/lQuxF2kOfgYnKttSSd31579KZtiQFucBYUDRvqkhCOjY9J3oSFA0N
1ZttYQYrXklgRlf87jLs7euB+/Q0MwG2uocEfIwUT22nI5npTyGonu59ZmkZU+a2HQUAw5IYz2gc
3arOhmNTswFG/sVqvO+0exdaQWaT7gJvQH4MEchq0tcJ5MBhkZ3KhlkYOQgpK4kKnI6Bpqv4Nmdc
b4A/+uYRBynBB9rFiu6Q5q/qMT4n09EQ1b1qLwuLaXA+my7z4KUjzofqAzgqU4SFHIT9HLrpSmcW
4lOtYGvF32uCKtiX9oXXxb6BMz6So7wQtNwlkQ1KPsJOZgUt9peaKhntvGNsBGvuNMWwBAnDDFBv
wwJuZtQ5E464iWRq9hjB8p6zrrZ1quSxFx+FmXtQG0CxrOL5ttJ+SQG3yClgES1K+aVgmfZBlHgZ
W9AJSIEsl5UL0QSYj+pzhIvPGVHxtp8EfCtrwPs2rJ323jCjnSCarX/W8DpCNljZts6am8BFuCgN
4npAGwO2NN/aB/C+UQkLFrAEXRGjhXB3KPCX3Bo8zQ2/DahHaqjz0IIIjLDBuPIBry2LTpevI3So
DBRcmKxJPli5wYc+8+pwnJUffvGYrGZjGX/cMt9aOXx4x33ymdxZLrwlzFoi/64qNu4VKM3gZQB7
w82CYFR4gxWvQvSjQWRtIEqsQhiN1bCOzGGP8Hrl5095+W0EKDEYF2HOR4lFr2tZzFxew+w0D1SF
NkJkXr4uCrfaHVcaMTD5JUzXJo+Qr3002hsefTRg2FlYj84jtCUEmJl/CyiL5/tLoEHM6/JQ8o/o
BaJkxLfuC7LOje9cI+vbroBIDIvnCt05fAwrQodVDmwA2yejv+vG5QnixqXyUzP7E3PsNU/Gag6N
Y2bc+STHmpZ50IiNc3kELQhBjtSgvL8V7pMmX1RWLvnyUG5KHFi4NiNssHioVn7DNLHrl5+3Ui66
PpbAkjHrPOMX5vNI+QKM/jlv3/XcP40VSlTalojERi6qn95q4wOe33UnPyf1A3aqayfPTdJ1N37X
EflLzkGvyAPHDTEyOwN5bIzafcISFfjwqmDOGbqCAf+Xob4o2UheWGFZjbdleAVtjMEzMLYQbhAL
L+qYr4Ct0rwEnFOw1EXuufXRhropr0PVrfLos/HfWRjO7R15AwZpCxAlPJmOjy7ZBVqSXjN/eF6e
dIUmz7draqvWY7V+J63i7NKJlQ34UnbhmXsoKuSS+mteECQREQSj4Ykbx3vswzYQIBdtYoUJeTfY
iolGiTTc/tXWfr6pC84sbNfnkIZ/BaMLABUApHfSj3dySjCZtuHaLLi8FQ3soU2V2Bppo9YQnAO0
MJ216tVMwAr48E3DdJvRbviF7gTDSMSnoLN096jk75wpeF0C00j+gtfXXUxINliDG3LNbKvfRL3r
PLtTWl6rxAeb3uvwbopQPgmS9j7aurtJaliIYYPmduyoRT2FvgrOAns3KzeeXSj3uo20z4z6W17d
iBUCMi3J2sKo/IaNxNyQXfFYBlqE4IlvfaNr3UoSLMf3njomHsZbI5vvQzMUD5qPXyNKx+/YYuIE
tsi8+ioZb7SY1Rj5cPvU1y9hPeZbR5+7HXh/9NTT8NToizABG4IWV08wri+9QrXbxM9uaR9jE2XR
3Di4iGyefBNvkdV/sOg/uQbiLV1vT8vwvmoIKgL8HLKyLNiMg/ngS5LNP1HP9NawmwwFGSNnpiiZ
F9sGxri4bikIR7be6OpPiaHepxk35Qw9J1bDo1PgfTSbmgwszFlBpj34NlAD0462JcpEvZleOz3g
q+GT0kbVMclDNbPppihMJx9ghlW9hq34CSWZo3FrVEBV+LGOan4YJO1iV79nuYV9wZjAXhXMGRJU
WeBlGBlZFpsn13wpR9UvErhL6Ihf+QDInDu3oal8NGoW0OkHTg2SA3qrXpu9ao61z8y+6Vh124+4
098IwHsj3y1/U53GuxxKGzYv2baXwB4i/JWZn536Pl3oqz313OCCvGkoH9dWUNYXXaeIjotqhOBH
dgn0cpPMJzJLVrG1OGAb8xijJMfgqWFEK5jZz5EbIvqMnVWDzgBKqN6faHH2vqmusH9pUmEA6+0R
B/w2iNOjYdq7KqXJMEaUXYSKsvjdQkcAbjEKvP7EjnhOm437OKEf0VX4ZmuFdcM2AhqvWWLJrRFn
OfbY04Vn9l2e6C9GXwPcrM3gpgE/s85jcOSZAQy1LkvrrXPj+dxRDvrEPVDLwm70dTvxkoYxTGXn
850q1FtHBbVjWPCL2ZTyrMrdW3Attw54RWCHSAvszMijvat3BMoGdF82fg7LzAqWzsbCTAjVbnLw
cGnuYkRgELyNluZW71gDKcLDQchZK9ZyB7ew5rPPpgRmYkj12M3lTTlW9n6o4g/d6cS3DlrS7awT
MVI8VczfvAmTZRUuJ26EEljyZQXrsSPaeqfM2styyndMzGijlsd7HWX98vZDbthXBwlKDj/RPneW
8acmvL60T31JUlKEzAN4wRvajlWhsr2BOynoKZvrat10zm7qCXksgfuMvT+eyJRB6ND6u5keJa+H
nWY3+O0BH1njgcjUdzzq850ERseL+QQrfKokdKbvwUanHLGnleYqa0IsZG8GJ6pMnjL3bCZPjXjp
KKKNYfiIYWpF+XDfdnLv8BLeajMTxSTc+SD+LRG8KqBZCIN65ylpiBws6tXCDVqMbDq5yjaJXXXQ
fBodlhVkRf0ht9o7KLaPA3QY7fcpeg/9A84jSmrQWYMv0BmON36ZPER4COq5x2swsxCG/Toi0BuB
h1bodmSKYNOqjkbcr7OMpIQg2DgGcnJ8ZB3sSSav9CDDhWfR1IyrS8MvG8BQRpW9y5rUw65tsDLg
TMvycePr+Ee0koIgifo7TcPtknXHqmBkS4aFhgeA/hbU3PAOKvpZMXnKo+i+h5HADKtZOcb4WETT
UQRw9bkHsUGfaIqbWj/FYJdsJMtm6T/QVFyS/pEsnPXI6pW7mm8KTWAGsvf4ZG4wEVADR/pJlMEp
140dKrS8Bz4CsT3zxa+SZdpUx71n5sPWx9RPZ8batJV3MNo2oPtvHIAeK7VUfZTKjgnZGYMEQV/U
HqgwjMUaI705x5tRJdgaCvJowZDkpDBS8GQNNSkuQbU4mgw6c0T8O6MdrtUEilYhtBX0viUjNtne
+iK8yaLsU5vw5LA6dymtJLhFLnsMwL1AcNL1alNNvEsEJvzZR7nBiApiZFnscL9XG0i7NTOQUEfj
ROdeZ/18GAPnXVrNYQ7Y3aUNuQf2Gn/83mrTjZn2B5WBG48s4B5L3kJ9ZP+Av/3aufW1RJHr9hnF
h9j0CK3CGRSck31ms42spw5uI3wJywy2rJpzLFoHzyoMmcg0NlkzXPu45cbFVMgTJuLaPYFSu8WE
FCAeCsAIeHLEGMwE1OYVD3y0PApRlpC1uzouxxF3uCxHoGWm47zEQTuSllQyzwEYnpjVYFgr1hwa
S8M4js0cmb2scSPKAIMMoVkGG4bSy5DyZ/As9WBkh+pocbrts0B+YfoQLxlKCIOOiOBb+1LhAJze
G8JdyfnUc9Fmt+0Qjwl912TJFKIg6OCVUMOYYc3simDrxk7G4ZfnfvRhgDUAdWzP2gRBDP0piGU+
0GxUh2I5N7iiLBK2g4IDhKdscInbtW3JhKWEYM3vMOe+yxsqzAgr3vOeLJkflHkd9HDTGtCeGPks
7ZOoXHfgIOGJuXfI6hGgBLTRBZVWBEQQ6ck4pouckXLc7xZLqpaENYPyrIH9y5zUHrR3M5ImCqvR
guTgAAOHkhp6uMMbcSYS2sSwz7SdX8MrmqbGZhB0/mw9qmoCQk8rpmV4411H+bAhBr276VzYwtcE
8kwBfNzvdbpTe04bZOwuhXxOLHMn4bCvR382u6OrT4N2QgCtj+u09xN1p5E+VKz+sM28I104KPL/
hqjhrojytvmv/xD6sv/76/9/+P6v/7ClwS9vmS72Cweio2naf94P4pijPOmDDwP5zwTdYNBJwS4j
zJh+Uavw1tZmUqdwxkx4W8m8yFgjMXLlyiL7yFiG3cQhhgXYKm3pgqWIucCRZwFZseiRqUN8JB66
UOBmE57c8uCLTiXs1hCIluZqRJtS35caytnx2XFKlnVrVOadfIxaFjjqUmTIY+HBGINhl17VkA8z
Sg+0c2q0u6kqEygTNoKugEIhrpZ8LdK7csWGs5+CLmbj6QcOBE6fecxCzjZbiIRuYeO5WhXVYCX7
UauJulDd9N0wMHfXut5J7Ii9GFrjGyFIll+Is+0IX2tajXkrpD45stjQdaviQU9z6AWjXxrdFflb
5GJyR3xvMgPtkN8PIYXQp9ZZSWzBzgU1SNsRqmH4tjCoT1hDYwRru6jS8+Cxtjr/PelbsHXmUIz6
t68lRQJzQgV1r3mCF1n1HQHgY1Lku+WUMaCSOFR4k5vl2a4Fm9wc5WODCsJVjJ+haTN243u7Ja8a
vUNULy49TY8ASICCCJ1HVgi8VDVSLJJD25LvfSYJd46f9ESzh486iCla2i6stQ0mbi248F3i55lY
JFnXkDuZ61f6yAG3SSDN8C4jwCW/UVY1MKWsI1Ex+OtUqa8cxHxbQ+sUJDMC+zClhgKRxNoORtM4
TFWnZb/83iwVutugm4zPZTDcvEIxYszutOUw/PXJ//+ldVh+zldRTjUv4bb5H//5t5+7CAj+9D82
v8UE991PPT38NF3a/lFq8H/7h3+TJFynEknCV9Hl7fKvBVGR/0mYIJER/J+lDBfIFj91+pF/N//w
t/4qZ5B/MQweF+XothRw3HT+vb+KGcy/mAgVbF03dGQEPDq8Jf6mZbDNv9jLn/AXLVti/TT+l5bB
RstgmwTICNMVronG5f9Fy2D/+U0ldV1ZluPilDccnX9OR4ZRfn08RPTPvNj+u3BntrFJrVADm+MW
ISui11R/0DrQ2ZVKQex0ap9PFrmN4B1W6E7bTQFQ4TDoMROl7KfPmBIFjO5vCNSQqypCUefo/Q5i
GekSKdKkIij9zSQ116tqQgqa/jZlCSWQih3Q3+Mew5+5buqUUDLy7kHbJH1XnFBnVcts3qVXQrsp
hLZj9Pfj0CTfWShcz6h7t34hwcT4VGrx6LY32MbxYFKkzSktm2Rit55bo7469uBpiL9XsZ3K4xgz
PmS0Ge4XDgffIwDGNux1UnI2f3gW/tlB8E+uLg0ldNzFsWsaxhK2/Ieri/gcZZTL2GwKyrs0Y4AL
LG1CllihVqc9tBTDICqn1kXNbLXxq2F34EfZ0fOWxx/YxOaHEinZosPzKKlr//Xnc5Zz6H+fU7/v
PuIW3XBs9g4G79Y/f76JAX9WD0DaB/ViV3V4ZM9669fCOnVjcGyDgLe6Am5mx621QnlM0G9SWrvZ
CR47t7yBv9Csyczyj4BKi5P9Sr9zj9rMuEndlAqKLDI8OK9TBCy9lcv9jjq1K8vknTMJ3G/i3P5+
AigUb+ZqzrddO/a72Sjf9FA/jLIERNVW2XHu7sgXJKk+pToZYL5o4N9OfS32rUmfhse3vwApQiOQ
9VtUFumj7YTC48RdIVlp72drJrGzjH5ZfatdChsTdRibZ19K4hAHMolTprOgN/fCBxIVzrB3YbnN
W3tofRY3PCB5Nvfev774ku/w3198R7FxNFEnm5ZhLTfnDw9HHkidbItq4Q0na470xzKBTeIE4q6Y
svHUC6VWJoKFvdDnLUtMbRtU0xXs0jM+JmuryLQnYyjLvN6JySG16txjPycP2INelJyddVNEYov3
NYSveeHsYoBgugFsNylRDTZkcNaMGGpqTlY57Eicuf0OpCBAuJsFlTqzCy1iBzHTNmSt7xFjxk7Z
dg9ONNUHFeXFpbXUdPB9WucJ4QUjVryucI0Z1Q2AsRpoS+c6MKqdqrufcIyQDRhWdE7m4M3qlsD2
ov0KVN7sfsszkVARPBU06P2rMdqluUk+CxIilqLBAd20sa8bseQCIt5je/sUOjOufTUuxDFm6Z3g
GMTYGP2bG8UN+Yc7RRnHOEHZrsFb3OYV/sc7NZhWn4oWjT/2cEYsYNrJpkNe1MZ3XYgMqia5x+r7
FxUUF30SpFqQYLGSsctgFIM2ibUzgz2QsPowTVur/TRUtcNvUV78kWlbyXBlU8w1O4W4DDeBxp6Q
2xzDQk2pZdJmCUcAOF4rrT70piFguRSocpSuvaZ6BXtrNE9AdsjWtn2Q2lE87CLijk5+ol1dq0Gg
nzTQletl2lRjW1eQ5TAxbWJC2j2c58l2JFxjkyQj8I/iSnzF3mKWgINr0yy57rONCylL6r0x8WYm
V53qP99lRXIpZMIgFeMwQxsQXXa7by0E5yWNOTNogfaeTspH4rMtcvE16bXLrqv/RLIRrWqfXbfu
0tTl/qXJSjT3pfVl2ijxgev0qJeaAI5AcO8XoEhifYKeQvQD7qR1p1xyGxu7xjsEAEP15AUKux1W
4TAppNgA4pDkjPumad11qTVojoxGbfoupu1L2/FuTs485OOWLejexQLxMLfmQ1GYn0GoXZOQPwkc
7UVa0Nf4CbSQU5ai0wjjtUWBikAqjw+9XpUL1eYtakgMtEtnqxoMqokWVQzYBZu9gJ+JkbA52uB2
EgOEFWq3n6pmYk0EAV9c8hKA3a1/f0xFEY4W8G02fMLYWvdHL6HZdujkOkijR6OCAS57Ntq9eCWx
gOxCo2IsSOSWabNltQf9PFFEH016iVnrQHIybW20W3Dle0SF+WPgBNt0p/K8+y1POsCCZVPGOszM
0hNTUGTLhSp3GXYivS1zr1WtYvDTguLVtWvR2uauGJx0m/aYP4Ko1y9LNg8BBvphkKx0BexaC3c9
fX6IkMZdMi8j/xs9N4mUob5zK9KsW/PGYZHrEZXxqnRxsZgj+5Fa9Tocy7g/UPQYj53NILRRMoTW
lH/QtN65KU72xli22mxCQ8foTrm/Rx0sb8v+Kjr8nE3ovyKw/7J8I9q2NEF57+zYvuNX7g8pfrdN
y3q3kmRgmC5d/kCmsztDXlRFuJ/89g7/IJELlth02qQfoHrkp+hXVojy0Cv1bEl7a6UunU2efnWW
eklIuwgUmxzbPObTRxwxyMJ2e9Wa+pKasKP/9XHx+zj441mNetWUjmm5Fht+ZTl/V0uUToDP1Sbt
NazS6EQSgkdg2HyEaofPGrj1IW/VtZur7NQmLBAZ4fIVkeqMtCk5dCXuDqNCKedH4mhZ+n2al82J
hVWmwv4GQDTm+HlHfdRDM+7owOi9tmOf4McwAxYwDYnx1F5rakhxNkGRe0agmBQFlo2NsbePZRUc
ojozHmS2Ua1Mt4WlD5t57lpc9FR5uCP3irc2Q5qbsWt/OjZk2399icRSrP7dJXJMx2IsjOyBBfvy
Hv/jier2ppRYTVBD8sZV3G8oHSjsBO+6sF3YPTWnUscuHJAU4GNy+3DvzgzN83jbRDcMOD5bw/6A
kHUxNHIFI8sGDZYZ53/zQcU/+aBol12bM9wRzt/XXaNJbsQs4frq9+SCVpvEyLWrMDhhMB9Ar1ys
whaZQQ02XiIrhmJT9P/meVq6i7+7WFSlUnKvBS9z5n9/vlg6KCdaR7A9YV0d2iUmtvStXaGm5pTB
JrnI4t5Pkqe8r/Pd6a/VAzFTzAXKIEErB+upQGSPl962T5phOeQ65ERw0m6vfhd1KEDnvTCD29wP
GCBlhFUkCeFoRa6IYAlD7QhoVjv+/m888c2OiRFAXls/Tst/9O2gH8txpqXo9QiYm8lYKR5vAWRp
RyOEfGthyjapKFmHVu0GI1ZCS392SnmbcgGPdhNtNOUu7LpIIfXrbx3m9vZir5nb0usm2CH/5ra6
+j9cVEG1v4jP7UXAri/N4x+fwHqQLrxb0uLa2fnMgIWv5jpD0AlFXxb5g5mzSu/pRlpTQ47RtyDv
2KYgqXqpOrSIfihhimZnQLnzjPK1yigfiD66EUnp7twxvAfssh/j/llaii1AGX5UgCBWs3tl4CpF
pJ6sEN+iJOZxNaasjVr5MLusjhMc/qRHpMMGuH2aDJ7LjOpQJ8MtAyTUxJ394dQGRRdUSjIDDAIo
oJhWksao6OPjNCBQM1PywTmaSRa0xap11LFANbRxdvHIkokYkLXTVOD+BkcDDJ3sW91q8KJyriAh
3BL5+mwFzu2YRcc+M1/NMvZKNKQA1baMmD7KJLdOssu3ro+/w3dGySql/gr7ztxZCeQirUb6STe1
TOdp5UjlnLkDG0a6fEbFexuh7aNlmLspgLiTINGFPARfALb5qi/N/phpu1rq2glN+a/G6RhId1HH
Z25uMkVILCZujIoiTkjTGLg9th2tG6uZPAOu4q7Tw1dYerQQ+SovR5CjbqejV4RsoDNVWRP3Q3MP
Pc8we/x7OBbR4/2my3ohMNYsKzPGbv4qdHyxT+yZ3V7y2s7uNx7RL8smTHCscFUX7XAa/WcnRt1a
Wsh+A//OQO2ToRje1alCdcgEGlb6Gx8SipVlaLfqi7EfqZC2ficpt0I8N3wCbp8fjdHGqTj/pUyO
zhlsfeypBjI2Olr0OtiZSPRahxFMQYKpPWS46si6/mAkjXMXPbMYfu8gzpDTNZ6BXEAmawRnaXvh
FHngNnxyKqWeRa4DiWTxHXuYySPeLENA5zAiRJEw9pVAW4NsSaGPvrfc9LNADbElsYr7h6ZgLUjO
8WW+4yTZBcizqY6aQ04IEcFOWXlWU3tONYQTRlZqnGr6CfA+sQRZcDt3Nqu3tKF9xpwLXvdRd8tr
kVr1S1fP5H+W3mzb6KkmN7hWcXMoUtDGbO4qT9ewcCVgibyUFRkTNEZndQPHPPNcNRMv2T1kceps
E4ZPngJv45k3VTiC3E0vlbYZlP1DUHhAuRKpjdW77wSxtvCbKrbciG3Q6R/SUdIVEaW6Dspnm0YQ
VHn80rJI2OBQIRKTr4c31xopVso6kQXKRnxqmBSGW0541m6dxT82CPCCA5ILw7krZ919IGOphPtj
oBHW3IfAJVmYVo7AoG+z8tNT3uQVed1sfSgQa+RLxkTvG04OxveArVXgNixVCAnTI2RK+bx2BO5X
U4g7g9ATpGsJ2jXRA8DpBtl7JZFjw1Aw6bfiK6Nlsk/RfbD6CPcJ30LPsQx8ZWLdxCSGJLHmb8A0
bhBw/9I1pgVqng0exbYEk4igOrHLA8NmwqENwOCUSCkZzuM0XMdCV6fGZZufGfSllXGc0ZdtbS3I
0ChFx3loHsOYSjgtT9pA9gN0uU9gdsW6s3hN1vNnP7sA6KhfgWgvkbXv4TTuuhoccz0TtRoHiH/H
FC96zv6YVzGIgeYD0FuwK+m1SY97FdpU3bh1mRzDDu0TEhY9gYuLLKleWRxBUIbaalMPmPSTBs1e
h7pxlVXleDKyqF2L3MD1LO1xqyVg9YO6uEzGAv4bwUkNNIih0T2baMsx/m1nvJnnrrWJAAtaam8s
7kz6Ai/JcPz7GC7XuUUslZSMJvBU7K3LuOXgqjyI76zCUwwEJOFM9YxIEmLMqum3OAIUWzGNKM7W
vdVk7wNK1bnU7lQuFnvUcjz3zCnvAV4n62acPyxlnzgo+GtFSBtR5ziY6TDwjxOCZC9gVj0I+dIE
87FXjjdGtFWA8kgiKBLIEzWdg2O1tEUK2AWjcoh6o0vy4tCoR2cGShUG6llM6IT6oL650pUR/u5e
ZRPess/DC9oZ8BaBl5IcE9yTisE1HmlopA0uYdTO4LiIqjV0QGjME7l+G5hZjDUg6Ka9Sw5VY1+z
KP4K0pHXvD1hcA0QB0o24XHrmgeooJu2CVxPpUGxzko9PBKr+ssBPHGuNFZSQV9ku+E4AEJ7wG02
7U0w8asO+wcttbGbs76GI5qhqm+wzxNTdWAfuTPbjsB2/ZXDfk1anuWx63sUlfPYi0UFPSOv0zUM
qnY3MgEZKuyRIR1B2NLFl4+J0Vv0DZyrEFyzfeIUz3pFJ1hSn4sX4B/4nis67br/aPsjcj1VM/hB
yO4RJ8UitBYXPUg2fqxlW4MGMRqYg3Yagie/7SGflfqXlkPSzjrnKkydmZjhuhet27INK9ZFaqOQ
TRiaDfkUezMRD+ji850ajHtzVE+wkUB1Z7wPD2E4ERTA96aoyf0cAvSBA3YL7pURr5udjOXJzyfo
2zCuDzNQYhlqt44mWaZWc3PsawfCI7tzcjChzBks1aVW3uOB/xYRPwbnAy7hfkRnBgggDqcNWAe2
H2H5nmFaZdnd3A1aGu8613irGaUESXrxS2IsnYn5XBKw5gln2A7Q/87otap9i0JrNen+q/oae/eH
FwB6BfS80v1lzAYuBFQ/casIIHQJvpwjZ1zhxWasNauT4WdfMuUQTqPtGMbkxE3gWkZEL5j5QD63
tfPp92MEuhDYZ0sgOaQxM9/HJK7SAScfGKjA4lTtedmj9nN9p5wi3ehVzjEOdIiRrnkjKRmAle8Y
DvwU7Co3GiqcvRa2qFfIoBigXfMQTMSqDMVJkRbIm9Udjr2P0FLU9WKZOck2hQxN1xmnArluTTTO
CHRjCTymF5s900fgpT+PAKjO+sI7Jpig3Tha6MVzJU4FE+mTE49cu/FmipJtnbftHmELbuACeMR2
Jo5mZLzHkRHNJKVHTOV5QefwRkMXBEEhER/kTNF1YZc3mYUd227g2fauSQiS1Icnrcn7fTVNzd7p
J38lp8eqxuZEN3aYKc63ncO0FVmSxHkznkWTnWOGAGjdqpcOAOntEo7bNXfznH2KsNkbc9NsogYh
ey+yEzPHu86sSFiIUR2Q2uuKwfIwehUskfXncNpSmapAN5ARYqDAheg1UJhJ+hLwFWwEQ6IGXBKw
W3BlS8GaIi5zF5p5lgomc8GzyXhoJXNnRhRW/CI8oj5aqA/hvvE3EKSTrVISYcgXzb2tZEiPXWBb
zsaCWdDMnCt1b9Vgzqeu4psjQm3NIjvy4jq4C4ehPPaRs4/TyV7jV2A57f5P5s5kOU5uzdo3VJyA
TT+pQSZkn6lUL3tCSLbMpu9hw9X/Dz5/nKoa1KAmFTVRfI74LEskbN5mrWf5b3YrD0ayRBeOmwyV
KL7R9U9YfKKL0mSB5ANj4KKq8dxZKglKDWrqTo9aYt1RAyzOzB4GO9sTr5IvwyGQs4oXnyK/Tg5V
DdGzq9ufanLTM9nR0Hm6bj7hIcso3utL2nVcEy3WCebAfdAYUSBYPb34Jrx/bP2ExMC21deEOSeN
mUS51jVRYe26hBHaPlK8HOJ9s1N24R/TOd9Br/45CmxSbDYfM/UYu+az0WmQe+tkl2pehgmms++W
S1YH5UY22O4WoINCl+IhR7esH3jtj65l1rskQY9pGNaLnpW/9UUuHH75p+nI/hCvKxVGIUnKK4Xd
+HZwTfU0lCrZjVllPwJsIoOEimyaSFFj2UBjoxptq9t2f5xC/oLA30hCmGQ2ospbU3urGEaYqB1r
FUo3hhyAuH6wGfYl3Zo9qPcI9MTUPVSKKSfv0W8rvbWe5lzjlR/S56q7FvG8W3r7XfdTcUpA59ax
A+xh5WmJvD79/RFQO771pXSOFmMqdjIessLQMmDxZiW3jDKT6tzP1qH3mYMPVmVtjeGN5S2bkCo5
TzPeYcP4o/nVq1+i3jFK8LkEs8UXO+uIYChE/lUgA79kHfCIJLKcnV1nZNy33ZX3Mp4Um7jDtFfO
gyYZIs8oAjZ994QdTLCRj54ca0SmJpfx8M9v6C9o2hT+B1ZCzAiAfqJ5bnzyxATQsRFRU2M2jz0K
4GPltC/YETFgxY17jkvOTZervv+7N5iHKxba/JbWRdBJiUsOXwUyRTRjc1q9RzmIqloffiW6/LTz
b/ADP8uoG4gtzw5ZG8WnqPT1S69x8EK2Ps5G/NBxo11mvNKokzw8M2ui898vmcAYMOtJs/sLecBX
/JoTpBHIMn/5G6deuqV2LeiuN0aqZ7tmReXKfB1FdsxSYVLHWxt0MNiB+j2ai/JsoO/a8GuvNt35
y66m8tThrr3rkh0+/sogwrmyRRZC7nLfMY6NIqB+gCJugz5aWHtwIZQpZ41LqbVnXrnqi/QMD0CG
LJREUcq45kUgAKcUf7B8Wm4959NtS/NV1fWu0kA+WhYhAYmkdTM0wsfIt97kMZwDr2BjJpwnfNwv
ma1bYUlWVtCSirpFGGYPfmhOqPPzRev2nJR/9GW+9MIYgkH0CqwfFeiqOxW85QmB2xLnPu1h6F36
zBleEAEFi9MlZ40ApHO3ZlFVYEwNomQOUWq15xYPOYhuMBAl8Rz7prCMtwo9ynYxwZcSaJygweuG
m8jbN9+c8EJ3TfemlsMymsX7+kuUQlP30dCDfmzdl2UERzHX6qlZ9wO5XaMgJ7pxp1ys37x5xaWV
/aUZGZ6k9DnEexNhA7p7CLuYQwv847duvk3SVZcY1iJxmwxF/fDvjB3nNuuBCn6f5xh1MEn+uOAF
U0t/S0m72GaJZIzfA1UEYIsOk8DdcMmHLkT0TJcE0csdV5+/ER3qzCLhzrJr5sVu6Hq1B4rEIVRF
oLUZnnjOYOZXEqxLPNc+yj6af8gf146JYJAtDQ8+SDvTA66HBBMUqHNpq+lEs1deaWfrxOJY9QXx
sn2pXuYOHYKj+xcr79ythi/zGJsEr9alPx0Ht7m6tubfS0vvtr5nEw9AhdL7s35NvVznjegNu95d
lfWrmDAfiPQY+p4qcdLeG5hRx5S4xytDyc3cp8UDnnECmzm8GFaBjc5Mi3APBkMjdPNdV83djvxS
aY5Ij5NbnGKMlkTeOT1CnymSf6SQDnFP4mbkZIgCQDC2sYuK1C7hvOrtqMiksIgJN6cY3wjInaQ2
X3FgXwDwN7tm4ftXua9/+PQHqY0kz4Jc9+S7FW9mUzBGQ8y4Iz3+gHgz2tdtAeJ3zZ/JbULssLt/
9qVBDxhzVzt6cTMls6AMFu0bQ+ghiFLvo2VVBWm+wXjkO/4+Txs9aCyLwCVwBzWxXNgScVT1k5ME
GEOKQ1nn2d0fSWKfSBeb4gq1HjiXJJvViznSi9hE3zRN6h3rSHTAM0XNq+hkka72omN2YwCn/9Ah
M4ZJm51IxwH+W+t03vH0iGbijQ2WEU5c3lXP9KUl06kBWb6PauZ6xcqWqlsi2f2x/xHH0bStTZ7w
Wi/4Li5e1tmfsAByyMN7Xp1Gc/nqWmkPaI9/wo3ZxukCehz7KCjFY3Ve9Nd6INDCniBSVGgRY/0p
4xfwpWEyFMR8kdgu0QsVtDvl+zhZ8iqwDAttN3zmQrWoEZBlLxmbw5b9Q8JkDJQUW3Xex62v9qWS
zraHV4po+PT3ju9XxJ50ZiLvQQAx8R4xx5TjJWsKYLG430lfx02NfWvatYgW4ZMz50pwbEVzSXs3
TnbYMwLo7THZT+hBcNNU9a6varJUqma89XnzMDXeBJ2ffGV43jLzj2LhLai7LYlg60OoyLzZ8JnI
vbbwYynss+xNN3Pmfkzr7+HopX5cTvrSPnUOf+ZoG++GW30Ns/8a1yw9JymwCLXiIo0cfwxrlVQ1
00E34ciQuXynY1z0yLvIKcBBCYN0MEnUG6pfo0sXNZSJPJP4MWUEjROTR4BxagdWoV3qbKHStw3A
+sUCw3PAPQb+DZsblw1+rMcj02PCYH3mjAv7ct+7eHlGHJEZD7e4j4Drr+tG5bGmjVuBG7gm6F3B
M5elmlHqqVMpCLwBDVgfrI6pLCPqHHbVesWi6SxM5ATR2PK/gvMJmPlYO0+LDwaDIgaPA7pAAGKV
tI52iZQ4ErK9WC6fTg0IeNCNh86Xj2NlSdAP3VGrWpjbSoN5NzAradRMGJB91YzavRqm8YNJXMSr
HUHHtqn1bFsNMr5OcOzQww4kszRIXte7b3E/QM21D70bw3jEbCawT5VVdHNmniASBLFZa9EZCIhB
4stk0ynN6/50moD7c6O3WokTF6bPYjpqCyn0HpvQ/JXJXjixffVEbZmRDhnNlwLw+RpsnyyCJUcp
UNzryzVdyKVOB1LB9Ga0dgCoqausRzBZF7b9LZj0IdkPyhhC25uXvaWztMQVgcjyKdX5ARITV6hT
GXAVVvxCO8bbUSTpyRtweE2W2LvS/M2IwT1GfX+aW/rgJSkZycDJZu3rMQhiuGBqVwZPFc+qjWNc
aj+bdaetrPItkdGwMRoyD2oVZbthhV73mQ2DmmDUXbXuRHvdPw1T63N7kb4ABx14FCFuQ4UQqwAQ
kFkEoNLAY4OJODyivEcPVPu/rH5Yzkgge68WR/gcv/rSQUXQv85V7Dw5evSKRKm5+alOTrBOAuGc
WjRHLcIZAY1C0mRtZziMp8ROy8ceaB7OU9Q6LQeuFjm7USqBFkW+dmsWd0eux46Yrg8UrXsio6DJ
ZKZ3ritFeJ7fvFJuODFOoYpRTGirH2Y3V9eRf6fLbGZ+JKkQ8HQvamos3NHmqpuediYe3uvfLzG2
m4DZosEOPeXGScFKO/lHxyLuSvqTg8Y2yh4MEsx2rUA3NM3RhzFlA05J9J/ElvxaGF9sKlzD/SAo
IljZ4dbO7YOvYWNsRupDtA4UM56gyRQ/rQFazdAtV02az0nkiMOccA4n/KbutC/pV8mFMUlI97XK
YQ5M/+9yr/BgIL0R1bzTlXvlDfmccU5wzwze0ZjM+WbrzafVpXOwDIbHrMI4F5Eicr7qDhFwodCu
Rb/pZ7yX0eiqvQ0cgfw+/gVsUdtc9mlYLjqOZyzfRD0vH1EmHtvIBaVWtGe9d/o7CIxvq+3kj1ZH
YGGarX9AGfTLjs2ZPjf9EjqhiuglQrn0PuiMdxKkMEC2zY9My9/oSUkuz1ZQoUvURwGm0PPPyaoo
9ifiD5WDUITM5m43FdILmHR3HyZuh94ytffCXl7mPMPEY6v5YowMREr+NVR0xsvzVMc4ZVV3NFHQ
blOllUG5rAVxMp5apqdXpPbsrvMDVmBv245OB+nzT9Smxesilt85OGam3YwpPI8dawxnpSOZwhMW
dJyR+xJhKRIa1Jpkok9yPJVlM55GgBp8pngFDf/37IOgsamEYD5ibY4tUR8mo3lpFrwnnuVw79jT
u4Hmfrc6dvKFtAPoLCSoaxEhBL24mgZD9Uq19rNla9NOokoMmobjKnOeF0msVAzQP/ZKQqG47sGZ
S4Z2XdUDgaabJfKO2Syzg0ci4b5V3aE1dXVSssPfF417WXnLGStO61AvAMcf9s2M8WSqACCgbIPE
zdJ2XZfhLDfFBpZcc296b40NVe+DLR7ycX6LOxUaYPcX2b8NIrn1i8140FWhO2VPSQLrtrXyEj40
FgOPWAiCuT0fi9I4fWJk8reNwXvEAciW9eUTCuMqGCfk2civi62lyCJm5vazT4i4jkh6YaHHOMZV
UVhBgWPwtzVKiBQ11Yzrwo+xv0puju36w6QUd36O/t0yC35K2BKm6T8XZvTc9k6QMbIyVVqt+dzA
hIfyvcjdB7VYao+8FByx9OuDGBacMAn+4abSX2craZ+FOdwGNIf2WuV216EaAFE7NfzoxM0OSMXj
kCzyBWkVwql0INBphQEVUmm7NhqOg5IXeriIvBCy1iHtc/jE2Qney6+6mLhzSCbddjK+jQnjHqkb
d9xTP6uJQSFMBD1zP/vE/ijlscHGvZcK5UXfjPO1cfQbHlMWF8Jdjt38K15NhinAJEBbCfbX8dGf
4viYe+MNYXMgqDl2SWl6gY+fYqnnoBdrezK+tVyTwabkmxDltMp9LtroAzisx4/ls1efkl/gFJ9d
hkObJvPKXb+afN3lXulE+oqBHFWzMqmxGBupLs23ts57mQmy3HUd4H3qXkiNE+cijkr3kfnttvXM
u9bwLqCadKkweLYWr8ZZXnlbdrTUIDS9s2ASwy8YEWMxaN4L7I/GHYAwx2eJ6u3f+I9qoouxN/Tf
PxAJ3i3CLCGOscKEczORBjXy6PrdrSuSa/dE/t+E1mkGK6pOMpYEqp/UJddi+Me01Ms4f4rMeE8q
683KZVB7wwXoJYSXP5aExaWlL+aSvTSxPm3/TbeYkDaFQ2sduyzymBnXtfPsm9VpytOXlEWhyDGV
R4QF/ZUQ/G8J6P+zfv7fr8+7l78S+n9J6v8pov/XH/+PKOw9lCf/vcL+eWiTEmzgf5HXr3/l/9MC
kcqDwgH7Z7lYbuz/DAu0vX/o0GRRQgjftgwULf8S2Dv/0Fl+GGjvbV1YdC58w+6fsEDjH0iYDHbW
Jj4erLKG8T8R2KOjWUXU/6FKsh3DNdju0qsiAnd0vut/1YQkLQ5pOKnc3xSMkBAwu3j2ZNH6MSCz
NYIT83QOAbjdk6w4kpBKole03Mq2Ms8jdQNkbRx6SBX2BYJsauNNM6Uuagb9ILwadQX82MCEw2Ux
qwFYm+AetGCP+jhc9VzwEoa42qU49Bkml+xYCY7I8QT7+s5pi31vGuWWrEbSs4GCYDQj3zNNoIcq
e89e/q3J7WkDluuPSULXzsu6uysWPyzm9qrQeh/jdbyUkk0qkKYU5BeBZXFcbwZ5VIFUS140nXcu
li1CTUiBxivkIrAo1a5TBdbCLtp4XaIIfUWSlfh5fUhN9UFozmFoBmT7VvwWI5J+aSMyEIbv3hfy
mK5Dz74yx/1cahP19fxtGrwil+ZnbDwUpnR3SQe9SydGES6MfcudHnKa8J7NdKGpHqNPc+biS/gY
yA7ibT+yLp2lj1cbKBXTRusoZnEuMc5UTM63XYa2VCE7g9lkq3ARhBjlFCSFeWPODemhC+NoHsJI
8TfidMY3rF4hMqNNgjhxLGaYIwO/jZ57DiEZAIU8Bhck3BCudRvU5xKxRvLG/j3yO5a0qNH6FuXX
0tsb5eqSPZIhQEq8F1mdAvlgTmFoznsf9ceESIoACFsZpKZ+kED8P4YJaGTX/WJEQDMq4uKoDQWu
ZZttUNWD51uNYhUfoSWIysz0L82YuNqieWH761+jtNxaOOfv1tKcXMYO8A6Xgz6TKs0gnyDPLtt7
QkOEYM/ggRjIBCQaPtcN2U+OKPkhZmsmbrUhhLKBWfhmz3NzhnsmtwgcPVYuVh3U0ZSxcYbG2kCI
GtJnQ5cTVA9yNEQKJQ85ykmsZjcl+WYd5nroQv1XJWoSM1z7IIGNYfhWEc102QvipDis47Tb5T30
mJpRJiOyJfC69Dwh8TsPNQVplVH0e22gcvGSWmRLeiw3JuLCEf9nT63/M2kYL8dNhOx1mD+kSYpf
kvLIJWDLw8Tu6x0VsbFdU4RSnKCn2AswvdAypWZ9JNY7g4BXc6dVYxwUrJ+cBRgNYnd/70Vkd+Gi
KMLF0UaadiRBfNPP3sGWP7nYlruQ3ezy0BqInEr7EcIiRGY75yfuwXCzY+1DU2eEWLuoZ5LKf0S9
WIUUz+7KfXdjRnWNIwJgoY99qn7k9jtvqGkihyBnVmINaRYSRQ0+Y9q6VgL7CI0vkaWoY00YFTlh
btCnVTCjLrGraMJKCLtiYjqL3EVQ4nCokKwsp4bVV9HQYTcmyIdqiDadM92AD3NTu9arEzvQ5DVn
V6QsjfTOvJQm2VhLV6xLrjvq/OEhhtOlJ/lX67c/c2V/irL4TVLfGDRm6e7mCoCI21gfNsLIqSl+
uD3x3RCxx+1I1taWWfYQJLWdhePUEBVgWDeryvaz1EnlXdz63kLu2rLSumPa9a9E8EVbuKC/2H8O
B+mmrynuP5Qpc5hWT0UDrgkdhNrVtviSwKA2SZzt45HneBrxFueOfKtHRE6JGJ8nn90+nCq5sxQU
Rg+bqgPlI2XRjTCNs2HtH0jdHVcFkrQANLDmH7yWAdpvByvsYcpwV/coSjDYm/qeULLnFPoKIMe7
klemMpAHCHGAADPflUfCbuNO3GrTR+6mbO4AMmjY7X2hqM5YpZGUSPqHlr7mPwHmJacoN/8QTXWq
neE5r54MhvzoSirIF6n/bfreuUVEgVJNPcuqAraXQ6KK7OjqrwbZkuVVSSJbqA2rWnEczgqjcDCp
FtxOKnapzc2i2owwaS2PNoOIYcwJAhl7Y3xcapLnDJvAwRR6O+uRluSORzutvp0kusPsbcnkfXZG
MM76YPxs1EOsU2RXZqYYkeCUxk6JFpcoOEbA56FiBhjTKXXkTW3inLvNYcReMkIehM594mrf3uj8
wVi2M5NHb7bFZRirxxxS7/oi/W51zTktnvPOSDcLC7F+miDt8R78kJw/G0RI1PaJOLoc22tK9dVV
bDZGK6PxmFDdxG59mmfWXc1jp0sUub7sCG/yfkB44CTInyaKvysaYfuMvPZR9abaVj6iXQMH2lK3
X3atgdfwfxZ4Ks7LKhMvsbkGBKS8am37Nlzxi8Jww8XuDMbekEGu8mG9f82b7MBrx1n70VVlGRB5
6rFmaOdw8sybL4nvU6I45smUEukStdukxELUxNberuW33Ukoc8VKtMuKM/HwWRJdq0L/NNtD2Vuo
LUzzSR/mp7HzHgp3OOpC+1lp2quVZN8aiIkNBLxFrAkqVAdRrYLKWIj5ASrhjE/8vhhXlTFvBt+l
MJAvS6w9CpYJI0Naqnyg6vpnrLH2NwVzz8TdGHUe9hWbWGGzUDKNvalrv0khZPJtTlABZiIc2x7W
Y3auEvo2FjqF914XSIaFknfUSGVXvCVv7bDYLFnRP0Fj4f+Z6p1o41e9c2teAJxCanLuOBn3QNSu
wK6es3Y+dcOVbvdH4TDHrAQZAZWbBtnUzczEO9LD06jfdA2LCD3XQwTx6GMg326YwmJTcTT+tyWC
V64uicTlvBQPpKn4IZOHh84udllrBbPZtEFGDjipPuR+1kDEatK1rdn/QMkJlIJjSMbuHzNx2u1s
j084t15cICnsql8n4ZB9DolrXnyAzEzQnOqziMcD+6ew59ajDwc1OAaz139NgILwB7l2CCzGCLwe
oEe+8LlIYiSjWqLfMw6IPhUnlXkTQj7JyUcs41RXY/Thzyw4I5h+F3USh1OmICf1X3rU8clY8x44
bLujp0rCFPHvVkMEKNYUnNRv7rR1b5XVfswpuRAzU2xuvaM7p/TsFfKPIVMh4m55TbWhPrV9hYzC
33rSXR1cPfRermNfPerd1B1qKnU+3xkcH0tSjF/sm+KuOfdUZSVRVgxIlyn0XWtvDiSsiagLXTl/
Z65V7GMwC+zzPZdpMvWiREe41zL/qQNNuWUPHW3buAFVxcqb+pMQg95/JPeDhz1W9S71l1CI/r0b
yS/KSR6SQ7fLenJQFYk1u87SQpY75Bc7Lqua+Lc5Kf060q87+vRmd7YZaJ6zkltzuDeSoFjZmIfB
Mbd1U7DrFoxnMmPdjY1EUGKPQEBkboZ0yl8JGd17xZhfjTk+xPn4xzMbAr7SpjyqToOIYVkP2rjC
shEc6BOlnTmiOCu4WhO11axpj9jejn1ch0XOqQ2XGNDWOKPHZpmFct4+GJ34nls7nDRkVs3UUFKQ
QrS1iidUMssDozUwefEHog2LDKiaYTQSh2o7jgRyRcuAK9f0XvReJy8ZjF1VSEpGvfwJkAkjn+Mw
7aRwL8sS41/snHpdIzN8zOzT6Pl7yjB0ZO1w0cBgjUvX7DUGkF4GH0sU1vfoEWGYySocLd4Jqlj7
cwY10WNKivS2W6xnUF6vXgaMFgHlseeVFvCYA6YwBN/SfvXYjVWET+TJJ0pVBH0xJ43Omht2XgaH
rRU/54hcS5lmcjtbyLFTR5yFRX48YNyb17I38gib9+sMeKG1/CmcivNKVyj/YKdC1mLvUgoZDk+u
robzF3lL+J+q4qEjmCmtEJGR1Yj6sWYbmiwgWABYfA8t6pZBi9DzNPhSFyMgGHEDCPMjy8AhttzQ
gYxJsRUdNlcCjV0N8mPlspLPfcKOuV83qvfrMLehcWdy7Lclsu9UIubPwcIf5hiOWRsvkvkmkrqq
5XEvNPwEbk+NlMnhyzA55mejYFjJPWunloEyhAdKs9sinMwr71qEo3r3qkWonXg1EnlnpkxcOWK7
0vdOOs1bNBUfrKmeMovFVcQsfJyHC3nW/nFkXA9t6pV53KtOHdUz23ZSoqumsXs12uRpqb33SHfu
HmOYTR93oBDdGgKyiGyWFRr2OKTGLVh4coPVfOaf3cGXyRlE5QraaM3bPWrirenOU5gzF4RQAiLT
10FKFhiTwBsU2vANF2Uk16EcN7wHihP+Pf76ys+sflRlBbXLKS/uAiGxLAjLLVpku/TgJr+lcXSL
5GjUEK5wl17Trv3FnPaHqfUmhGKXoGwSTEJ0JCJIPK5Uj3DbKDu8UsgRNfRwrAHcvT174NDyqiRb
KM+DLofJ48aPXWc994YiOD2hP1jUFIVsAP2mBqTUEJEqW6eFVbi+aXzBl9Yj0ZRI+tCKTG1bjyj1
XBOz9KQzmmyG96ZILLJRXqTRagdErj+9xmcBVTk/BRZNw9MK2qreDiup7rOYKzauc/LELn/cOEmL
FGt8NrWRJK/KRD8bw6SiUpZO8h452SdrNU6uPh+2PDZIBPsq2hE/zZm3A4VN4LBPKpnjxTe4YIaP
uMOsdPExA35NwLESLWpeadFB11PrLkSbPVsNzsO1VR8J3AydpibHOi0tnPV8cYRTHLDRZXXQSF7t
pc8v2yuxqhDB9kYfltZbz2yaCF0vODpm5EkmmpONS4yxnpTyh3FQDq2tBmuc51tzL75I7rada0dU
k9SbZAFvGdoVoN+iiz243XEqq6OJmeQqiq4I3XECVuRq1XNliV2VkHLpGmMd1gZGB8BrUWBhjgya
7Esr6ICJVM62op0gbcJsBhIYxTvybngpgkBBgtPfCNLzroTiVvcOKQPGKRL6Fs6eqSR9GQQPqSRL
dNZxxcIrdO9DRVTZqAa+aNK5eFbG7WvAU9vVTnFElY2pIUZuN+aNZH5AFMyGa7KdLH8Dq0Qe26Lj
6ODOvPz9r79fMiCXOyIkv+Namadk/dLMeOKpAOBRZUK/iSSP2NFWURuieB83w5Kw91u/9Ovy7+9/
Ga28tb3vn/+qm0ZinmGUYN8sHWDdepWfK+hlYcFCZ9OWRMuIAnF54S4a+pRJBrGXPqxpRXc4RTdN
cF2J42n3gndrt3TiYEtoMHz/aqvrH1Y8uU+5xeK3ByC3n6jbgnhkI5LrXR0CTWKL4k3xg6XF8Rlg
2zlSydEh+uXJUco6I1JXjKjL4aN8NxEWHSD3YCqWTn3/+yV3MQA5ZjHvfZiJuyprIKzl8Z0tbLRX
1jSjAEto8iqOekZtXnoz2bLcMJTWF4UZQwobI4NJxDiYrqK6sNz/JU0XezdOmDMdDlvrYZU2rAbY
XIOthX6UadqULvjoZ/Bd4ZTUNeUkbXiR98UR/KdG+PkUvwDhhiQrQE6VzvBGkf9eeL1BoDqHmkJa
s2kcVZxjVBcbVNY92wi/ObXCwCBe8jpoRhcrQWUG3eKXTzy9xHV2jXjgHv6huMvvDg5whx+r6kid
L5zDgDTviVQoZwtQR25UUXFM8n54SkYRIRLG0xwbM+npZzMvQH1N3vRASgNAP5fdOeu0Wzn+xv6S
UGK3CaJO6BlkwLGwYVDBo+rLA3tmiF7r4moE68AaU/h7ZAMq6AezDxJwPWGxtHWgYpk+OrZV3DCK
hSYDGESXS3+uYIcNRoRwO7Pc/QS20krIALRvEK/RlrVjg5pknlifpMNT2Y4hqtdhD0u3DlKrdx8j
696JttrnnD1UPzmJ48OYh5pXY0JJWoJHlXmtq14dJrMeLvWEgVlA+wkW2/WBgJuS4hmNLb5tJxVk
9q7pT27nAJ9L3QEQFatVxAlPlK06wpd+vv39oiJCCqFklHfHMW4O6/n3FtB3aIA2OjNsIDMOSEEd
pei6Ypbf1CC8w12SAvsv15z7XSKk/aY4uvFAcOLRdGbXtnw2WO48lrxRjlVDB4okbrj2Ncx0BjjS
feGa/iHa1d1RkqzTUtixPb4hgS2MOG5ukdzQN5qXfqq10vWaAi5ys8BDySHQfRpJToil1pxHreXE
bsXbAlRrOyZRv+snoHFIv5KjR4AJTqUc7jtcJLqKbn7hBf/D7waNbmR9OeR+++ED3aWTjtCcjfLR
ppEf+3IkEUt+QS57GOYoDpfa10LzrR8gwCsCJTY8VfmtoHjznPmh6yH++8MB7617dQs62bzbRWQP
3M1k2OkuSgdyyKrTsCoQEYdzMnPRlx6ZC5E+jBjT6Pd6GWFsejMywOGFo/UuWXHF7XSh9T62aTOf
2IK3ONipJqKmeU20udw2E2gsE9o1tvkkVLnh0zJN30BPGBYCLd4a2Url9BzkAi7AQLoYApvN6BRF
efPo1UtQ93zGXv4YacW0njFeENPIHqKODrFUurdNdLxZTYTr3V1kt+1RbuL0dGlGXCT5JqtXL+M6
pw09GySuvUOhBNTACQozB65Vd9ZOT383i24f9cn+6XTLM59JdCUc71Mr1pbQMmek0nyLeFyYScBs
ariENYvpExEFWTAgmOaqv7pET7wb3KshO27vOKVtfZzIcpkMO1iAWWOwa6hifPyKRMsGMZKbwMY9
vtHqfsCjRmlXe8bdzPV3cgfeU6e71/CBOX4ubo+pwZ3wopJotCZpVJJ2aDwpk0ukuzFSOqfktTMM
CAK5oi434Ba2/tbxef3MsahYXVSfi7HaFCNzhTKK+GcDG85M5TEebYKkvfjbi0MCoyWC4pzQjVlG
N1I0hk3trepPxF6Y0yzziBzy1Bq1hxUCsxSkLybAGjooXT12gr/Xa4/zTOFTEigZKZR3FlaLw+py
3QPbd00v/3DH11yAeG2Fh4WrTsfQUaSVL/MktjFIeXoyzqhJHDINiKcjvGk7uv67C0sywDf2h4eY
SLwx14IoY/TA7Uzs0vzkpa0IE6t19r1v0g2gVOTc7rf4H+ItkywDFHPxEDOJYMhZKhol6vnEqtmy
at6GCYe7imPSYwUpxKEYwl3lBkiyCGgpvH3qE56AVNoN09VEHBEuIZ3zyColFLEGoMNzIGlgDdmN
YtdMHNKDmeY/IlYfiT3c0pYYP9fEiIvHivk26gwFQSSs9EVsk5YfLoqN5sJa50t5/sFP7f6zNBlp
Fxl07QQ4Dp0zXnpgflDTp+ZUjbCrvdxtDrm4oh5InyYx0Qfly3vlWWjGpCbOqZa9lzPQUzx1NQqH
tj2RekOlDOsv0AdEJEWV52HciIqVis4muZgG0qK7k2fBKqwhlW3yt2Qsk22uFo5V+BeZVHtyLj5L
qjL808hDE5R0751lsNW1KTE7BKYDKhSP3MsDeonkI8rlw1TwIzYmSSCmk+y7kZlUDfYuqMBIUo7M
+8xafnQk3geYXxli8Nzifdm07BBRf8K6iy127cZ0i3xpnZAzHZaJXTZgcmJx6oK89YkIkD5LsbJy
0ue2+05aURkiDZzDOBtmjpf4ba4s50FJZlGrIVg5M0RSdlkKtIVy2dhLlFcnrqhuvAuzJJglmVFT
lRPiDob7kZudNQbKjJ7t59keloskXnm7TIW1L9E8xjmPpw9mC+FkumtSBEWs5/G2ZqmzY+3y98Mu
NLFyPWj4CEsFeiqrt7L0f0ep6vddYWGIiJJ9M1KV6qyC5rliemQtJ8fOZqCaZ4q3ouwhnPdxCe/j
uWxhP9oFn2fPVmvDMxBEi3xNiIoK0NWaW4sA8CPeClrZLnrkNSnfEcSh1WkWPCsDZYnZOKH+/6g7
k+a2lbA7/yJ8hcbQaGxJcCZFipZkWRuUJUuY58b46/Pwy1BJqrLIIotsXLd877UlEeh+h3Oew5Ld
ZXZLzEsWAEIuNy6vUtByegSCWE5HNpjrisbbxQh9iWl0G+tH0+bxSkcIQm1qA1d/G5W4O0PNqKK/
DZmWV9cn0cHszmO9GBuUII8BpjsEntrB7bYJQLDNg0rHJ7ygTzMOUUyXxb+4+cByqU35WZHfXWXW
e8dVRHsoLrSpHkock0v/76Cjf2ahmEesnS7qsem5pwXmJKJSdISmhyVdFfsxST6WFPFFRvnI095y
ZNdfXAg3xjK2A6+VMicYovCUzECdneg1i+MPt2cKvOSYaCPpbpO/s2gG4sESdrEgY1aEYuzDAlSu
OxzrVtz90h8QZZL+Fo04P/Flr9WUfITxg9TBCRLV9V8kOL/msMTyWjtkHJfZuoSzX84DodBuf82U
8Sb4CQUQUT89yaB/SMc3R00qcHEkQwkmFKVaXlG+HeUMtqgZL+y2AFLOmYPOyf3n/rBWOaYj+l4/
T3CyJlsnrt7TGBX4ojr2fKMNqNCGfoOKFmHiR9rN9+SWoA4K2nKhnReM5xx9wC35NKftt+R6x6ap
n8pYsOESksHgmYQABhoGaQth66zYnIKYel2M9Ji3N6t/bAId0yJb3GJQzKfZsjzqtqWEOReVX9Bh
bil5LNXMNoF2P8BaUT+wUSBcFyPIwvFzDkccUs7fXKXP/Yh8xRPWuwzVhP6aXHICoB8hCoy72qFG
uUozOKQdn3dC1plr86PQ1KSkkh/SLmekmeIzGpcgn7HPZh1k1XJi9ZbyZERNjl++JDh5Tl6mrHsl
De3bjCfmE+HBjjodzHP7MrbypCKp77G/vKNj2jLPfh6tW2Y6P0PM0zd3XPE+g7bR8D454S5pHPEO
Zc4L+h/PJgZdlB6SUgNHkS6Ux4WVBHPpDSs+2ztNzxt9/A0uActKF9fg9F6My6Go+4vlfyLFRbTQ
EdCbPJGTdzfHfiGmEFMQZ/Z3lWdfXc5qriftdGIGdZ4GJhkskxH18zdV48nw4cOxPKpBNVOdD8bF
fi34/nJWUZXMKaFr/NYxA5KkBFhsTqG987Pya5QzWvoe9AiEqyx5jdrpW7nTpUA9tLbtee3GiFP3
Xvhmloz1Vd++ou8FtUSZ7F0R8F6AlTxKld28IElQlBZPdbb1Id6hpvAePzam05EZ/VO6u6LTHpl8
LgSGRDQMcKraHMAhgtQKI6B8TEIeIBlNkcMahxkr12UDihee1OIhYJLHCbwEzyJXBQpDDrE1kqOL
5ZVXazlLH9C1nQLQ7xkJZfTpPGIpOPjVODX1EUzMRg8uaRB5tVMSM3ZbO4ESGjz0Q7BYz/yZflV9
j9Ldq9r1cI4CbtGwtfO+wCubcdsbRl7vgLAFVTvukwafaFl2+yTigWy/QwjTq6osvkqFnf2hu/rP
C9mam6AM/fdQoojEY/HNv/4jBFO/1H5yHPXqyxkNL2L2Ju/J7a436mEUtuv3ejxqt3vxySdkxIZQ
ahHZKtEt4DB7PixWt9f5DX8CM9Omf+5kc4jw6axNnmft5GcFbJVl/gEhPCQR7H9+Bkyjy18yaf4C
F7KBKYQHJy2DEQftaFSo4T0i7Y3npFbb3hufloFutrXQrfKD6t2NH5GC2A7mjRU9dUKzr5LopU6Z
pKf1u6XKj8TrTGC7yx0rHhl+iy3Wlgl7QdxTdW1r1OycVlZRbzOPjOWs0YdYPRpdf9iUgyJjx9z5
7PLaxjXp0J+8Ynhs/3H7NEAXer4Ko2j2Lt9JAZAiViDzSjKvQ4wNbgKhRAyNz3JXHXRBBzvNytko
lyCR1HbrLT5fjMFRvQ7nivYg7m5TP0QY2NFCVOnYr2Q0pau60PdlkHvTK9N1qJEF4/3EjesMMXOg
16kzDzCRmHNhHB+ngdnaUGPP+pUiWM+ZUbIj6wOUSG8sSziAagoXvk5KmB4CR1582ZZ8ytzpB2fD
Dl2mAKd1C+O2R08x/x1c/vgMYabVy3kjRZruxcKGKytqJDudi+GcBbw/Jp/YizGCA2Jkz8/K7pHZ
4lyGIkbrLjpSm9zfhouK35pKfzv3/8yO8wFO0y/Xln/mIdE77FqXnkVDbsQbeF83C0HLXIE3tGVe
BOPvqGxeS7deGIMP077QAmxSZt7Kh3V99PIfyEqPOYsoWapSnitehSlS4MYKXL/ptMqkvY2mbgo8
HtzSaJBe+7ium44azScsbeVEy2chzTXUv+IED387uOqjSeSyLe0lCA3+N4bViIEKs35YzP+aVgv0
vHbek0Vszd4xjpwAp3Eh2dQXAN7E6P0DlG9u+pGVKiyymzNdY4wZAaTbM+CWcOeZuX20Nf6ATLtf
OnmjuAQP9PAd93lrHYsGUXPt1FxEJzj9BHk16R1p/4uRQxQdQIOvYie6omRCaTmxq4DVZu6FNb56
ZPpNKV/pwDfI5ZGkex+jDrCJNj23wv5rmvjdCKaGjCbia2v1H7k/L5hpcEpUEySbznEwWIj6DtPr
KfMj3ghLvFiGrDf/T+SP/78oGz1yg//Pysan7/pv/r/IGh///X+VNSr1H6DBbAs8zcN2jHrkv1OD
lfkfpist7yFaNOEH/w9Jo23+h2PbtvKRPEqfphQ62n+TNFryP2xXeiZZwIyphG2p/xtJo23/7yw6
xyKUmQ/cdEHIoo55qCf/Z8xV5zQhMv+kRYBOb8wYYFcunruelscbhjFtTPTZQEvD+TvsI5peDKF3
l2UQjPrxMxNsnUvWIc8TNNIOmcqOlUaMqpkdChPTc5TCAWqWBMzY4G77aPpxsqg4mvYhb51wOyVv
oUVdmNrDOTdRtTEE4MoDv7CK3XhY2Yv66mPIbYI4hcCZidGk09vXJHK2zfDOjhJiQux9tWxSVp0U
1z5iTlaYZIE/rCMboc1X7SKzzkv3zFbyTvuE5w/lUprGYEzxyzmtG5SjvtjuwRb/IGjqnStLTJjz
Gl6nfbJiEy3ziGByHLYaqEEIsHJkQOtYKYiaxphQa5YfwzCfkx4iBQfQG/KBTdXl71Xa/BbG9BPO
WbGpY/uGFXVXxw9pHLO5C1GY/2KL1WdE0ewbjHV9/h1CObIPdJwXu2JhDScic+e0xN/4afgnbOY9
n6MgGJRs1HLG8YoV/DkVfrPFMLg2497G1lKyiBfJp1f313Kh8zcfcUzKCS+MoFomO/3NqMYHJeEo
knY4JWOsKIfqqznXxLyhsoszr3jpJOuZKXm0bjOBnRGeD911b2CnyGy2ReCbzPQQxQVSzyszLpoN
827NHCBcKMAef20v790ip6PsgdtOPpATgpTBVEEvmLP6aRSXeumidTXk72nC7n9CCsWh+eFY7j15
DNnoa3FN2gnDxbi98EdBP+Fk3eLKDKzWIyvNxO+Jz+4l6aq1GBykjWL4U7n5pctQGaQ0NegSlq0W
LaaZ2mElMlHTTy1sisX4cNkJAjsAtA7T/0w1/epEhDHMqMcD0RLw2HrG0SNMC2rKsRvzpzz1kkvb
Ds/M29bAwVb+NBGKZrUNs9C+vTb99OzNuXkw5oSF2pIijHRUjEjXex8EYldbJzfpq2tupu2pt+1z
Ahw16LrJZwBBeK7hwdeKCyaR0uL6+qmSoj3it4f5ltkmc+EDIEJjTZIbWVW1taxnfcVk+h2rqTv2
hg/4qNpEtdO+eC1IZ8ufzk2VvlJ8xccJJA0BtKw6Bq5Ex5VHoOFn7jVkUQv3RZPx8+m5p0Zflzxi
QJpF+R7FyRdWC/3kC/zvsyh3YaxusictmRrjM5F+tCvGh0BN/i1JDlnVAw5e31RGgIV8wldKUiFf
HqUiYrDSu8HGzbf1EP80qXEUIUCrJTbZGmbAsh0utS3TFrAooC99I7VOcRFfkRHOAQ0QOpwBM0ba
4Hi2NFWnytjGiGqnnXDa+sYy7nWTHBsPyy+Oqm7vqa2RPDRPSZihM8DKQMsYrxS3Nyonb9kqxyHp
m5bbSUy8k1ZhrVVkvzq94Lkfb4byiKvLw5Rez/v2y6HbajSiKC5IijGQYWP064E7z9a2yLuDbnm5
6yzEHJ0n19oTsLLCsNx3haTnQIzpyc+0xKM0GPSf3Vi/GXo/4azEJ4rGZ+mtEuAU7pXZMr9FGp/a
Ub/DZ0kOeICT6LExCQv30IhuXA28HymfYUaEU0B3jQyKjsDMrGI7wkVhAglyKBbxZTaQFfRWuB2r
4l0mcbxtpvSX+wiX4Xgn/UhUKOLmrf+YheKxO4vUuKHFfeftectMtTxDPdyIeXgZQhpY+uS3ufBe
S0Jg2GPuwQgR9YtaC67Ezoqb5WiPBj14oaKricGYdSl5oVN/iWR2Yqs2n73NWCtQOU0UbnRx8bOM
Wmlyna3lQ4VyWDA5kSJgD5MtvHhQY0baXol/glZEmhSu0bemwN/oIxkJhNbkobDJenVE+sHT59lj
+9QS08SACnlBh7COlXD0QpY1kyYIA2HikAMxpNEmmhEqdZyUge/Vb4gEAq9DjSpg1a8h5UdbDiyc
lsDWRgeOzuPaMRzoi0tMeFJKoOMERH1NEATNJWDMrKeXwGbU6GLrqvCSAAy9OKSUGo8NnBxEvB4T
dB08gOdxTHBaGcautq2XeUT4CcLCg5wSZNx1PIz9WlOH45NyE6R3WGvA+Jy8kE5W1Ha/k72PORCx
KhFLxiFc2urEHhVfdos6LdUOGkHcoUuWv3WVgE/sUhcO/Q2wNriXZmWTc3BwPAWc6VFOivgZ8OCO
zHcuA+c+mcV1JH/vZSpPfhNDfEgJa1Q7mUXZJfSPVty7z1h+q4B2MA0iSHLrxz9hbSt+VeUAsC5n
O1GTNIT9KB2dD5bsx8TPmGJpXr7C2MsG6+Ksve0ASuacHIa5URveJYLSAXBAGyHurmydnZl71qWd
OQ/sZOn2LVp/a+4g7XWOuXI76+qkkj4g7tPdbC3mOlIxx9fMI5cNxPs8ZV245o2ZD4aDh1ikDmEa
XEAjSygtehJ6ZKKRSkg3wLZ1EASeIXFr4EkJy1xDw4UFZKZPHdJnBsJFvBJOR6svGV7jNfJCC/xo
HKIWb3JnQzBvj8xhCsICzZTbVubO9etXuXBElyZtu+ljz7Q61AEVFjw7bV5H4nY2sdmku3pm8yRr
6LCibzC44jp2Z0nQlWsGQxh9gM25JmH3HcVDuM8BfwXadF28zHgdDOgvnMkQ5Ap3OycE7rY+O/W0
YNmeu9HWTXNvt2DlC7TLiJznc+1p41/djSiVO+RlWfuWmHZ8JjbbzuN76R6xBnYrl1hTcyJYHQoJ
gnFvOLN76NfCHC9mdB+qpN7irsJH6DKtxBj2JRwLyRSpmWclaaqzPDHWQ4ZZNuMtsHXzPdOF7+b6
o2HJe9Q1qzy4CAi1bf8iIhBto66g+EzOup4pdNQALmtOIXcPw2oasGbXYsEd4/LbDbcb6lsxdgdi
IJ4JneOotYZyO4WofCeQAw1eniAq0iBGYID4yiCzDa+GVbslifCYfhmLRMzrMFE2f8LIwuq5oHHC
CvpVoc+OJmTWdW4ReYnfWz3sJLTKnK/5p2WlKRSfA3NxI5/RF4kZMt5Dg+0LSqGB/CiAv9hTMOju
MbcaLqcswezxFkbXGwfZvp5U9eSSKMHGlVa6YwrfzWj5oRACWi3ZkKUGe0BPBGMjeDhyYsBHtYYr
1h66uIU/ED7uWEB6Jn57UmRx3ivWGbjuRnkoS7Zho4t6T1oaFIowcYh0dzG012SSDWvlmoC8o6+Z
o2S5ToK0jMMTJxEYkIiSErA8PNkjfcMJYOW4ZXv5jbuRz0dSlGvf5JHLMrmJWnGNszw8DULhwUiJ
1sUrS6m19UNkQF0iv3UKs3WUJyOOYLYWGOqN2npG5ldcKil5zmUXfiJQI2jAZYM5+y2EESd7Qcmx
EgvKEkFQVWw1G7ISCcgs1B98IWLfk7W5Qw/wWfImHBo2+YEAexnEjfQOpWO9maMuVnk7JxsXFzQD
qUicwsdXWMbFeUaDd43JbR+gbW+dSpjnxX+UPUAdAreirPQS0rpRGrRRjoqUUPlVLxSvLYZ5dNUV
ot4MV0c4uE+qHvEvcArtCjRJqWU6B3Zs8Moy3Lj9NhcuDX5iMUS0/fQcLUSlmyoMSo/nyXLwPCWW
uTetKoeLWH6Jh/+26H6Gqv4gnCCVXHfsl52D0MWfnJHCbPk9lSn7qTBCZ+9E7q9mHECLFQlkFDxf
V5Pv8Fc6Dps6/+MNlK98e8+Gl+a7Uix/AEG3B6MUfxMH2mCqy48oM5YTRotjBjzdJA04XyJmQH4Y
7SDK93Eeky4FKtNKcAI4OtuhmvgeHawdpDasGYMOHLXqK8UIvNJOX1+GyerWjWOdPecv5ZOLlE2P
QSvD/Jn1XxjMCYPT2Vu1E9N1w7gOhqvWVTmfEgO8FtMyYyX5uHZFjo8fnghWN3v60XHx7ORo0FlQ
feBv2S9Rfm+X/KdaSqIwx4TB+UypFtfPus0RkKNgway/HmaKhJrJLrkfqN0H7+bWhAOM7YsSsHZC
xHkkkjC8l96LZQ8MS+r0PuTxu2J7/9spjDcvMfyXZudAuVrXMiR6Y+FcTclYKU1KUyA9RytBguAv
brMdZCBN6e19D2R64fzyxNztR3L3Ai93oSs0mF47VaSAfPeWAoY7Eu28QzmM18JY6kDVOdD5Lj3E
JkbceWq/fTbr67TJjoadrDsjXXYu0UfAMXeAX5rAKTvNU+YfwsYlpSF0TkzvgG57PLt2cW7LG1Da
h4Dfkpd8zEgoN1FljvFx8LvugOgVSQlx3sqrfuoasjd+PfpKd96VIdTkaPZSnDkQJcBcHJhl+AeN
H2MhzjnqKJqVSultqnZ+ch8QosQ3Dx02L0JazxPjkIs9s6DwselByWur2zSV2AaIGern/EHPY2zf
dZnYxt4/JzJCRsMdfvl+Lo+WVRF8PhALzF19avvJQ4/aFdu5nnd50+eBm1gY/dLlNwDeISNKQNI2
rxlfkhgtVPa7Skhyj0iYo6ZHC9hNNQpvfBOoJV32Jpb1M2W5vTX66JjZVGZ9qrirfJfNjp89GBJ6
KwsnIWIzxbAXdUwm/ZYWcQkpnBJl7OMp5rIo4V4a4MbQDsIiDg3YA3X5kXlII4AMq2BOG5Ml3iy3
s3q1p+hQk5ew6is0mritqL1jKF8zPJL4rYmX5h+HbM4IATcVvaI3/jNMa2SNzdWAI6+8iLZvwEFk
j2oyOTXjDFkHAu1u0VSp3HcERy8mySX2siFVCbcSYRYsKVcLUTknNzWBXaNvnOvRfpbU/sQZ8x+Z
agMBS28Eiud1RMqqj/Bz97jlidT1zqoqs7O91KfUqpB1zWa+jZbSBZogT+yS8j13598sDWlL0g89
1gaay3LdtyOPWv2xSFnSWTqHDKD/G8L4SOttGoV4U3PcsCE50Phofzd18jrYDRLfxfiznHw3Osvl
6HTV65DWas3u70+IU8OV49/CbfQ51Q8rrFTpNseUllOsU2o+RrrdR4zocislh1OoE711s/iVooa4
FRRo3SOFl2vRryDhjjaBqcJXzOrrDu+YcjdlmYhAIM9B0A8OO8K4lduvmXiEczje7zYZyUlNmlsc
jhslEgSebsRInwnThHCairddN7IOrxaJBYvXIH6ALNW1aLQKdooG+tEDCmO6Go70peoz2DjpU7XA
xJwzQRut8vQp9me1xuaHGrogFgQzpun5y8Wuo+/OTt+sQUK8yWuS3aOYphnto+kN2a8mRB6pIjAw
cOvtHUDuj8Tx1s3MqKSmkzuEPdl6YXKdlLTujV99dpw34aO6KDBRRSJ/V/gpWTaLPKgTymLLaWFs
YXJlVVJ/PJjoQZ8sv7FuD2A4UVk1SIDWRjazpp2o660MDGU4I2kktjiBqHhw/KVesQTCaFssr6UD
NTVa8K0NnXzWvQUXvqU5GSt0EFNGYiQ2X8Z4ClFUo6xVOX/NLNKeY188Y2w7dw6qwzIUNnFfu3LM
Pos4t85lON2A8J5kJndIU9Ht4KJayr0rBvCYvfhexnZY4XZDIDQitCfX7RBWUJOUXIxtsninsnYO
Q4bSWNM0agKI1l2ftmtgpizmvWhvRXWOWnRQr/l/YtEMsqsAmWxg2vIpp5De8Hke+mJSaJesYCAu
BauveQIjchxlSRxJqGjyM32x5MYqW3PnDd2TN6B89Bd+uM4C36F20AzZ/nD0OwD93TQjhIcTvAYW
Fq5EtvfL2D8PQ/Ghm8xdM1J9jk0mraj75P57HsZhB4Rr7YwQh6goF4h+vl47xsQadXDJ48EqHNrV
CxGkuNSXB/w8xkfajada4vpMRjzNgLOagPomciiVZ9DTDRjd0J3AWo/Ns9TX2p1491k9Gtq69d10
yCSDQdI3OLaK5zJzCeId5d9CxfpUm1O5mvyJ7tKjhS0SEZ2W4tlyrXlXMbOTzOjobtDdeOmjcnCx
NmQlqRLgAWK8HFBFAe8FZRxZBP0g3029nTImWEulF0hL3JGBwF+f+jdjIPK6goeRDqzMZmbwa93V
7sZtohHF1msGDjAgf3WWuUDHzbVRd3aznz61TaJDQ9T6qm36+tnMOkT98R9jtL29EOi4pID8I4mR
ZCSaXH3awj6vbkMfwpkpsFzEpX/cPRJoryrF35Sl8S83oZ4hDLxGeXQYUOA53ZTuUueq6gxQi3Oo
LAR8Dgn365SrR/O+BA0QcjZzf5vRM2754u3npjXWIQGQxwZey6ohY2LV1az97KFFAlmPJc4aklo4
SW5R7TUr+m7YUa0FATc069NAvLUVIwkjrWHd26RTQk3HrgqOFhUUmJgp9nZGLfzAdthSMqVjR14w
1GrELzzl05WPtSGfCfQG8G88IBRxy6y8e7HQn/bxtw028cSW792eHbhJ0r/1JNmv4l91nKgvX9mX
Jh2sQ6dyatTxeRmQSMCaQ6dFOBaj+egjbDq91qhDw2HBkhtCDI/7icY1TIHsWKzKW13KnZfa98zr
EAsv05l0s9QxxS6OXXPrLcndbKk30hFPBLLbHzsjYrRHuay0T55uWjDK5kgE8rWKah++XEhE8kwE
nN2JYKiPZHSjS/jkOx93qq7tFUKP1VwqIq8lguTEnX4zal/xBDK2LnmbUOOO25wNGhhwwox5vGCK
w11SzCKTWQe0hkR1Dwzpij6q97H1t2Usti9gv3KeC5jG3URKCrr30pdBYzQeqJrHFKq6+UUKPqhL
mbfbIeYBgZ8pLMdlU6Pp3BBoCk/KjrIVXEfQ5b1ik27iW4wImUa8eO4q4jEKrOh7r0U8lzbFc7aE
OJEov7aJbYxXbYoBX6aFzLd/qW3Z7koHy6JEgFjIB+B5DCwnOZQ9Jhzgqo+kb7z4oXuKFicHBVl8
6ojSY4ke25rQbdgJEAqJ0Gc72NxelTAiyADxU9F2JHDr/HWy0Og7fbWCZXFzyz47snZ4xxh85lYx
9jkGzDMUoe9E1tNu7LR/bvyftvRrwl4lbyRLUdKFhsNSSoHYm19cMqH3TSleC3wuq2qA9ONixmeq
2RCf5xjxwbLVWpWOs7bVH7K+3ENUzBe3qSjzPGJcWYX6m1g3R10kt9pDs0Qgktm+o8aR+xGsAAPm
coMKUCMlsvY6RB5O7bxdCt8BfTbgc8p7YxUZHipbKumWKc41LRC+sJ2qd5F18jJWXnkIVKJrPUiA
/g85nEdSvQFG2OrvlJEzNsfdP7fuepCgrX/oKf2kiUbKjjOUV8ySE2l/DCp2trlvN/RF9gxxooAj
UURgyE3kymbTNUcf3cM6JGyBmKF9Hpk6cBLvFwzH59pPj34PVnSUlfmr9cJ3hJHDRkF445iq9qUR
P3lx/2UN5p28s+LasyUzffHJ5/qtsgeWC8Eez7f+A2EYiU2IxE6Yf/9zdBvHTDlU3TR7TyCoaUuF
USzVywG/T7kVcvxxO/uNRaS5r5lqQfWsWFwhfXeizxSgkXSj8LtnAMo6sMVzeyzQWoN0kIFiZBqE
TndPbT4rHsJ2S+aeBSU77vdjFxGeO/pBhmYS6BXOPPwNchNP3h0JNxgMz2b3hnTRwJ0f+IXRHAH7
jVWU7qVsNbUSlsX4l5nHF4ac076WwHuzajgaYfrLNOiQSrakK0aZ/skE/EZKYoenqv9SxjxvDFFT
QuRucYm5U+YFGTRIbY+kLUzGM2X9Jh9YLw1R/QTOK55vce9dWkOH+/Q/WRiarkCjkzl4WOyxhlpE
PtQq2wpjk5jGlacbb6IH1DxL0LLxc9lbdTPsClHGm2WebFTJiGke2zE2AZUGzIy9+iJymKZ1w+hn
MUn+sRf3LwmGQ8pwuNe31K7eJJfAk+UR6UyOFkUYCS2Bi2uudMUPQFvcWXAkF0Lh9o09PZUhdKgi
NRYGV7SzADvHNjKIFRruxkJK+mQRXVyzZLQYoKuZeV1ly00NvPqOFuujd0jCUWmB9XrBvAjCDHyV
95J1o8MaRuyRP7frKVO/Y431ONPKJwyp/3QaZlvKTZi2u6O5j9zSXiPG+YdUgsQntCI5LTTNNXCW
sQNohU3K3DSzeZ987LHe+OjClnLT1C7mtAIDnblsGILRcfrtfUgBs4S9BwdyZiVEUiBVRpckVy27
twIoHrlZvzye8gAADlOZ9lfsQyhBbXIPwbulvGPNPP/ESFQDiZJ6RV5j0DP0wGTVh09jjj1gsu6I
Y7mmxwZeIAYx5sekcTQ30YodWQvtJH66IBb6OWlpkDrrXtU8MRrqLYGkFJAR6QYRKu7FRQoml+7H
gh+/0l5CGHgHDA2Z7GxSQ6F3e2pmnlK0Poguw+pc+QTdFXF7z8q9OWI9x3hr+wkh1nI5DU38vKTD
j2MY/8a8fDE7wbg9r5+NtHmpHltxiRVtvRguWTivbY3S1W29n2aMz2YB1dlD8ahgancTN7lJAqbU
J/Ku/yAWAVPQdr9bfBEzgbBpAXyLpRqw7j8KfenaL4YPhDInu4Iy5jfL2S67Q1s/dmAVcBA9P+ao
PXDE5quu6fmIlQxPpZwD5kMo451znwvCoRLuCivwO/J1Ez2fmZ2upKGeKL2BAbAot8nCLEJnDy3d
2FZKbDsY8FEuvpqBAcEUhiQjRfqs0Z8pv3ize/+XjnGxJX3yuy01Lyl/IIo4DQ3w2DksF60xBmE7
+adhKb4U6PEILuWmJnxHsxbdpvDl7DL/CMGcGDytK/wS3LMWc1lseiIx+5Xf8dFAz8NFYnSfYphS
QqMaD9Rdlm9ybC4bqReA7AwnGGEyoJCQimMD41/+W5NMGdX2N5C2IQB3cfKoU9dGZRUsgkcF5/l3
gQQfp5lxp3dG44C/eJUMeg38kxqICKLt1P2bxRPmGYBFjn1Dmgm5Icc4U2XpDebfvcuWczS5d9sK
S2zMJNhX3guDH/i5ab8Lw8DO1E0h725FHm2XyHrLlfc02PYLHw71SDX/s3lsN5hFzvGor4QrHQwf
/hOru83yo9UMki1sdtT5ga3s3z0BAYHpNM+jxvqCKlyGpsFtQMYOuqgDI3L3xR7/mSihRYLRx3nT
OvqNxxqyS9cJNoFE4+A7xPmyXGQWYpXDWN5kGLZHhjURsOsy5ElJKBZ2Xgl4zmwtgHGhJHrY3nt+
Eu+WccHn7uaU7gADw6p+rbryLz7IS9ra0caz1LC3Q1aqMJrtv4VPLKQdVs8qfF5iqzibc/fffilc
hJyplY9rZ3LAmjafanT+iJAQX6jSDOsRPnK8o4joMiCtVJ9mn2F2rWtzR7Suc+Sma86mRTHOEuw8
pFqetYus19Dm2kb6to26mZPWsGmrsBOac1EAs8zmdVtmv5MC7WWo7mqE2EA2ULrxFM1L7U/DVgkJ
kagi9EbrllVU6r8zZwUOVNRHgtA2pMUTF2eSOEaM8m+27OBKETUy5rAY3BskTTG3KQCBAIzV07FV
1sZR6UGPuO8nW32kSZnz4Wcso+Kmgdsi9q3uR3yHf2r0m1YzEM3hDt6pLwknY5+deiRMTarbL48I
cL4oblN8CJXnwrMHY5Fp2n+dhd+WK957n/enog9iv8YbGHGxbQjCAY9OlG7HevhUmssdwI0VGN5H
h+EQtEkuz41hJNus8WsSotu3kI9RLPPyZIbTNU2YblRwgDmXYQ3M2dVJymxnw78R4LC3Q4leJ171
WIHQy8qfOekuYTx+562+2Xwh3qh+O3X5bKuhDKTI/ll9/y1b/0TJzdsuESi1MO/9MxQG1tLWV59P
v2wO4VXYAGjLUQmZMapBfOzM+9qMRbr5ZNeMjaqy3Vs04HM2X6MEmEB6iXF/dxEReFZoHq3JLgKm
5f+w3TDTz8kRdkADxxVLsD4ZccOSQc8tpm+cWSdCYXZF077U2nyWA3tmC2DLmpTQkxzl76rS78p7
9V1vrVHsrtP6RwgoQRZ5AxUFS8FvFeo5EqTYmVpsxbQDMH/XnoHka0X+KOp+dMkXR2PzSJTYdLln
UEzQQjTbkupp4ILSUhycFKWT/GxlH+1mF+5WK83/wt557MiObFn2X96cCSqjkYM3cXe6dg8PLSZE
qEtNGrX4+lqs1yhUdqEaqEEPGuhRZiLz5r3hgnZsn73X3ulBS0Yc0QZQJej9g6jrEzSvXwdyTGV0
7xgyp5VpesXG4GPK8TLOo8FpoD9FAJGXT1MxuPACxsVkqnH+T/bTGCsu8S4MjgjOQQyxF++9ux5o
kRtk92x0xPwQArc66z+4SEeu30tFfL4uFv2n3dGpt2vBcK9A70Z+EFOQZQO15lIoszVgwjsBSiOv
03OApcxhb1ebYbZTnr4RafHeiT0UJmtNe7Rcl4HDz8oK2CQJ0kgJv6ZkpRU5WLHL+tIEuR/mvD5J
nD6xNv5sbWL5UdHf2BRsdKB9Xt52kLtWTgVLXLAeSGiTAD5GWELtZEdSo+rZZDQPncxOYUSWOwiR
W7Hf4Y7pWOyU32kwnWzBYF3IEdPxrH/VWr/VNG/VaXdGMcFZ8rL9EJ4TKzvrQnvgdX8Qc3Uy3PKu
oMQnsk3fJU7XYVASmSIVoxJWge6RFkFJXQdwHINUSQWuzutj9mrLvnPO+BE7ehdkZp+GIjsTtmXq
nMpd33CR7ivMa4OjtjhLKPPABaEhUa7H2nkipu+tuS2t6KyZiW7WE5tOzrYA/s+dO6bRVixN2ZKD
UucOJDPzpSpiqIiejgZh0PJQYRUKFWN3Olab2c7btV511qEV2LCGZSyI/H6KmLbrMXnWSYH41bLJ
haHj15pd/Had/T7FOK06+oR8by6eLdVnVxt9+hiTGs2baNnFzYR728eQ/2afJXgYnoI6TU4hWfl1
3vGYtIB7r/gNzzKOuXYlpH7d4j5l3tcipsZINa4vk/gKUzrdL+dPNbEpswcS+Gni9vcV0Po90Ndb
ZVUPmV63b7Gs2CvmxrSvQQStR2VUG3YRENCsV9xx012RlreQqvCD6hruiYaqDpg69yjA7TmV4Jpq
h4dwPae+JY1kI6pkvnpDQ2bDoZlz7nT92cD/7eL9fnCK9Ecxtfnh8oicivSbbfMj1WkIgqNx1ZDG
88qCNViF2SEf/mh5DrXS5maWA6JYySlaGxNvQN6z0BJa9ZzSzhjwjSok/B72Nl/WQpSrCMBWyti6
IXUE0NJ12AA9b9Co3RcmURpXEnCuiwx4T10+kPVvKEpwX7SilcinR9OwiytdExCnmc77sKofVc3X
opbdn3qoHgEa2KyujOSURQ0vcZDTBZll+wYfFlGZ+iCNqNhpDTVTOZqYSvVDZWezP+sqxTE/GXtc
dFOGn8vyQNLS20vTtWaGRyWd96odjLep1WlKtecntwaBP+SzdpZe/h2O+VNiBOWDYo8Fzdq4N6cH
Jx+p9zSy4K6hTnU1o6GfEs8013x9UfQtwzrraXUb8QiwookvtDBfXKykPoSiTRcR5eor3BgIOve9
5uDRqDNq4pTCDlWxWLCiGOMWz+EcgM86dQmZBtKo7+qYjCNbkmOCc54gFcphbvoji48Srn+lbYoU
b1FUPjGYhJe4B/+CxBtsi4jIFaMyMoz7NGp4t7Djb/LaL5yR73AClBgg8TZS2UXv6DnvFMX1lJls
mFNZaYkt1RWXaupfnRq6fLsUVVfpxjBcKO7MghqxMzwI6WpI64qzo+PZ506PmbTesQxwf9fgy7lT
y7JBar7n/QmM8CWPlL5WLi9FNNZvJo32q3DSgZagOrSaPPKmv9Y48zEJpeu0b4AfkOSlDWvfqY1H
FHdFWVy9s6pzJCzrrqToIDYOaQvLKeO5ngAjzNhXHGKAw11tYKRLv/QaNhi013VejQLTVsGJF0JU
mGkddXLoEUlOr9yciO4ou4ZeS2K0I9SxrdXjdApqSt+wy9lVfhTm+BrHDtUH5fLnTSArGItPA2QK
7jqewFsp+u8gEKx2obabLcBSWwcxlTlcMXIbdIKEjD4ripK8WO7hG3ok+8px3Sozuijvd/SsdudE
S/LQhSyPAdDLx5UgbAJea8YNF6T5lZ+D0OJEcrvEuYFDsZ2xxqr7WAwjX82ZJ7Hot1Pt3GsGSC/y
ijXdfBSV2h78R7O950tPSaEbPTkeGlslzjjpWARlV8XiDoa/wY9EZ3CBr4H5BuIIEsGj6thPJ93w
3dXfLhtRoAes//tnvZt/Ke/Z6zWCQK+Fv0k5sFfm6gX/Gi4I6/nca+SK2Wg8lc4q/e2WvneaBDZG
woXeJDviUVRdpbMHA5FgOaOyKYO9FWZixdP6MkqXAL0PKvrTcxMWDpRYY1caUFGSmRUsUxk+Jija
uJLeRycoj0nPUDpXfbifHHFjdLUZJ7p1r5rnOg54aDuAITqoFmbSWZs66R1Kahz3MU8423NIl0Re
uYfrWtM/V5U+nhVw+5Wh8YXTkuKxr7vYT6fvNocSRdoDnWyETBYKBLzcZaLXpoNXJ9tkcNU5NRua
g/snKW3u2k3qbdiR+LSnRJtyHqlrQyKGR/nvpbIOlCTIqHzsQIFy9ctbsi52SiDVYeFTcqtQts35
EnT+oFOSyK4w2Y4TQHCOAXpZEB9oO0RojOR9jwOTasQJ95ZNw83Yr+m9r1inDr5swx2Ik+KeWQBq
njedZDe8M6jvW35ridi4Q8oslw+iRkkR8cORjqtLg++Hc9mlc6ureqZvqFerwWzvkG1Q1gmjrhrB
mkJMx3SacT2x4p4m2zkMOPsXkhVpPKBN3XGy2jfWHXJT5xNDWESdKUyUA6DxVdqbmLVTcjvxwFXe
ldVTThDm2E7gThsdplCSlntdxs/ogFvqX0oWzupWcmfMIvOql87gtzXfGc3A1NBKljKLryNHFNqW
OD71ElEAnrO9LshTycahoCoI7tI4yTa9+9JDQ/etpmzWoVft6XpLznj9pYf6oRd1tWut7BgIipCo
XNs5jVTnMv9BDQjWVkqtWDppcIWS7gg/5RJkU3DVsAqypQc3cbHy7mqbiM+Yp2521MHmGc29iZIl
TTljKEuJPS9Aom7gyKblkGB1n50TOyaIKWuTwgPJupq+gwxnCQGEfLha5cOUZ2BTwj66dINoTuPE
gEwPEgjieDD8kvWQPwL9KDuPjmep/vRkYcHAiOc5qShV9kjoipDIam9T2u6wwokYIMs+wJz0mKRL
bj6QyKsN3tllxSrdM8aCgOXt9KywWzcJN1Q93sM/afaUnd2spD17kETyDvrJjGFJ8/T7rFb3yag/
0hQ4YzATbwZ5dyj4kH67Dx0uXQwDjdRBiZ1+kM8d0MPZ1hBmXeIc1vCGJJKcDDPQHkRObUIVIOhV
LZ5D1VYPnbMJPI4GTwCx1+qJTye2+xaTLyujZacdbZrawyxlbOYseIe0d26sdomFdInf128engqM
ssat8aJ+o0bMAjAQmdAVM1FmMZNOWsOTNWGNHbVu+DBaxXOPXo+xAxSVR1EaFJITrRxtXEw+jWjX
PmNG7Gs8pvT79ivBiDyztV8HyoQAp5GMIXraQQLXwJRucrbQaxSiB8M0n7NhfOYManZor32ZpseU
61lpM+D1F7D+OrZPPHTYseE8jB9t7s3reF5q6VpcEaL7CUoTA2lU3zdx4GdjeDU6kIcmqIo1Uu57
En9AJmIqDxooOJCHM9mdzTqA3k/fXZA6MWoz+UY0Si5XPMYHtJoj9aLOwRVM+/UzW79939OJWLJu
1MovI7X8GhObbw9Wuf7s3L1bFO1xyDk9hkDiXqA7tWmrznfhUT7EfYYi5oIpaQbXr+vonFuWcxQy
CzaiM9G5RsYFs6cwU+/PPRnUY+YAYR4kYGbdwfdaFXiVu4hGmUih94aKe36dFic9V+K0LG34bdG9
o2y4Ywzmu9oWB3upu3VzZ6e1vdwvkSNs0yh5Azfi2Jwp33UaQFmCg3n6qYCC+EU17tkD4vohvgMj
xYRc/lI1fQuQskuuXv+Ip0VhWy55sloAxA01nkTkR3aGg0hDAIwZulZhKV6tJviQmvPT6iryXXoy
Nn1VboWHn13CetAGmlpJNlGfGSGVk2YpIOUfElCxPMHqo5cF1tmKXlCI2rB/ajr5MIk2uuSeuLnY
CgqP2q0Od83eGW6VzkK9GIp8Qzbr0SomyZ3Neqn7JtjOZu6XdZ3uhFXw3lije7Lz7K6Xo2BkDz5G
7vT44qHzIcfggreASminKpluYQjoqktabYt1j0KsUjNwGUCNJQFzt2yz9g396utSj+BB6cOxthps
6PmJlcYOYuGM8lY+Ap2gIYtfFNsH6GlLpVb4LjWNwuGhfi7roNqqpGPJpPsF1Es2i6a1sTVe2rwv
301D0ZUUY8Q3WaHBXzs7wK0zixegT/UHpvXX0uASGHMDM/TQWkV9wluF3WmCPb6WIbgC6A3tuBhB
U3ktQOP5wzC+40XiZkDRhSrCS6l0fPJcAqNuQGaJnc8oI/9CU3W19lpc+CFyHGcmdcphV7Zb2ZXJ
Db0fBRcEpxmnBzWy963x0Dw33finrojbV66zEQRoHCUAUOMnQKkgA+3ZLhzAauRhTwh8nwH6gEOE
icdwr4jj1k2RXVMt9eKqLoDmKyypSmIBS9mj2G2hI8Ik1S5EeIpd/bOqVXfow28Lq9sxrDAp1EYE
TKAyfvGu/GlCWhPz3qJEszfDnT3YkELRKb7YJYYPdcLlhAduVLCu93ja7mRqaOsEz8ko8/hJVQUk
BsF7EVaPLnGXndO3R+1JObTLxUmR0Jyj4ddwfasK+egN8XuX5Ve5aFX8FaeTwsFTaKdJMJlXHMJq
bKCzFfMdtspky3BUP3RY5Mm4hNdox+jG8EqVMcVjEFX6d9dDj2fRqTP5GUdZA9zvGH6xBoKiGgrd
H1jX6NmTkRkEhFO78SFsYbZz8MRRPRNtnHF5u9jeb1xLeRtlWVAlaGPbTCzAp95pb64en2bQD3kc
jD7XRDyQWSjgMQK4LdQwHBvXfQ/hLh7pRAhz561SSuPlN8pt1ESU8saHuOhobApniwbTsyIKcMbz
tnEXxqVZsPyVesAHcyb7b5KAgHYGgLmcoofIrM+VTvrQFi3EmmY9wNPy5azX6wZmnxMk3TkKDWOf
De2TNshxnVOtsMJ++e4SqfSNEO6TATT0RFL9KUBL2lt9euEx6iAMRLAIZipoSehRSLj49PpAsKdP
j3lLBIdFklg7dQxzzqMou4nZq6dfsYh9oEEhGeYFNilfqYNeSXIlRMzCdzZjPdKPOBtaCgwNp9bK
o01iBLk1zt60wevacupmOBmTML4MNujfCjUHUz6gAi34jVJTbf6vZJJ3v+WVmpLmf29c+X+yksWm
KeW/Dy6ff5uyjcq/RZeXX/Gv6LLp/WU7QgrPlJLgsiShPPw27T//Ycq/dOpWqF2xHEN34c3/R3ZZ
M92/CChL19OllMLlb/4jvKwRbHbQ94RLsBnjhG39T8LLhiH1v/WxuIZr86z3CC8LjDjwzs2/h5fj
up1CMcsALsOM2TdXJv2vKC+YP6GigmXHOlVC1gmEIqM63kKRvCdt6ByUiNZMrWZk4O6oJDyzOFs5
eaVtsyh6NCuTugC7XOi84Z7ECwmDRr+C3ju4+JL9gkpgv6w8SJsDrGAgqOdG68kwOQnKjwdNQC1E
eKxKq745RFGOiqMPr3pKoNoL2cNPk3MxS3Z7RhxT9lTLgoQL3eZYa7mpGjwf+665TSbmi5KKAEyy
HiEcN7OPZtofJCeGSc5w5b4POspWiL5M04h31M3FpWxkFvOGB0fIeKSzKsPBzJec+dnkUf9s0P1O
KYeBgtyCugV3VOQ6BV6kgQfHHLc4E1g8PVRRjATjHqy0UMi1LaKlaTUbXZFa4DJPdXMMf2zKsbvn
+sekWucWuzWsUSASK2lp5lYzgaNB0jjmdJyBXSet2ku81sB+Zq1sdpNxnzVu71NngWI+I0iW+SHB
MTJ06T1dq+9DnYpNQBOgq8xn0XZ42UsQ9WSwYo5LreaYNufo6lXGq+R9y/FoQjperGBGt59m9cr9
UWW89hV/ShqpiI2GaaR2pOuQRXBqDvmh1llvCY9ZMonrZ7zg+DwjDNdaslSDqnJvtYQoieaF7Eq6
nCP2WwG58B07x4K3QRFwqUnY4KQJNiWhgKF0unUzmJxyBLf1RN82EY2IXo8cNpasLQEVkw8IN6bC
N88+a2BladWnXIh1UMbacUCJHjsmVJ0gBP9tHfXNegrsTzM0tc1IBwB6QvLlQbkfxZS+iJVjwHpm
da0RcFvFltKeGmvUETDrfZKPp2Ryz2E+DzeViDOFX9m5r/OEYnn4dzjELoNMuWF3M7W2Utm3CFMX
7+xKANdDkEK2VGZ7cixyRo3QtnAHmYUmgwJ3p/mN2omEceGm6044ezJTQH7j5tWar6E3t1sPFvS6
4eZvp1pxrGh5SGkyoqqFRsRG/zNJb4OdERlPDdwbMuhZJnyPGicZVLBlAHGLjTDCb80a0jUVIjQv
F5q3SZzuqukTEUiNKmzwM+auzG/s0Y4WTaILudvY2YwBRuFi2WPXh8EOOr/TaUdMit6moceHpGW2
5HTFu3TEU94NrPbxWk8xCzf4Wlulje0SQROYLzqXomfF11KAKQEOC7kNfmQCYK6aTsRu9o6Le2mO
27uy6Q+YzP2xHn7Ev3tkZvXsuU5CzdAAgcgecDgDsFlB4nqnqRFoZzblCDwzjVJ59IHf72G2WZ22
80uSQX7FxAXs1MSIkTdAs8TsHpLR/ijMIDpqU3dEkazC15lFvV9Tb7MyrYG5y7IfS2t6ClXDZce7
OgknOxMBdFDxBpyaGYHJgvAOlqtJMFHa9jMdSP1pBoK2bmX/bYZc5OvqMNo5Ph8p1G6x4vQRXCWw
BCNpmpECjrwYcd2pV1xgkdXKfV17pAbd/cyvQH0s31vHhh1YmY+OfonS/AXQnUluAADkympBQ435
3PB3zN9uxPyLQbkn+OaHI0/fNozPrYuPpW5fM3e4yNEFgLlE0GqXpANqHqzfvtonLjWEdghpmQGd
yuTkzRhy/Sic+MMuZ4LDZf/jYHsB4O1rSXtqQ+1bqvQM1vSkz7CJJ5qRNOQUjq3fJNjo/d6r7aua
7HWVjvrOiLWIu7TgSaRMoEdz+NEpu91NS/kdk9JZ53NEWSiOv4C+x9Ed7/NmeB1ayh6dMqergvp0
wjug+ATqXOh+eTY94lZpjGf8Fvd6LFjq2YW5FTP9iT3Mwoj2PQYgd4uT+QdOCPkZwZjUWt6tzezh
FhCs4OoXbJqosjcxKbA6dPkiqKRezhp82QxxRdSHfsJptSKItTUEABoaJ3ZyhIHGs/QlLdjONYDk
sxiCYjnGbCynX6pJ76cGrHDh3sOXzN/YjMKMGaEGh2yu2ZWD4g87hY0NNnETX0Eggi4qy3DNnkHz
84s+WD+1h5Xe0KJmyyb6QXNphQZVBD9jApg7t92ubmW+y8pD2E18B+uKNm3EtQreK1Sj3ir6u1ak
XwEfilQW+dfYgJwzCBQUX9oAxwIIHZmLvB2OYfoNVaP2iU6SZFDme6ao92yqnGhd431C9yEMEUH2
akk3loW3r/EcFK32BmiRC8eV2pSjEHCHbZeUZpzsKBoGOO80BqtZ7dI9W02qka6t6p0i+3yFG7T4
IyK1jbNvwfDK3npZUmGVH7FQuAjslNiP3b7EH+xqXCCoKmKRZoyPGL1XZWIO25m951rQ/B5h/PCb
8dGeyjd6RNgg217wyDeROG7p+B1uWcsYHktOp70XP+nKsn03LG5uNvNYanCzkZvAJmYc2yUyyf4d
zBoPz5RMy6KsWLTmZl9BbTAeBRQw4Tpkt3/QRtc8C9H5YK/Eig4dknGT/hLp2UMEWZUg5mhumpE3
uXXFL2z30k9pq1yrmQPUTggikV3ies1ubaR8w1q8c4OCSmGDYWUbVv4r2hgiIXPpaND/Siw70blq
ur07jPx0AIORUstfm4fSSoxpsdS9sZNYoo9szAirkgCB3gjIaj1CtOxQIXjlV6VIuw3F7B9tOz0t
X6W2HH4Zw35KD9WL8t3D4p/DpbmYsNHc6bRO1lXXfKq0svzOlJ+R/q688oCKh4g7Je9yLCl6xm0h
3PpgBc6GlJw/UAU5ZsmPNgMXLYvEXg/goqrQ6dcJgarW4AqPAUinwRRYx1CfBojZOEb8hjHENj3D
L3TjjysMmvwkPPja+DHmXU7rDVofwxx1rt7WKtqzPWcs1muW26RW4pWdr90Y+4EZURKMwwS7fgbQ
Se01KzRXspbX2m0fghb0X5207KG66lE03rtIqvsmsrK92RCqnGm2ookGmj7XN9KT3+aSAZDpwFNa
5mdvdDuOH27zMiC4ltHu6uTeR9i7w9FlkVPqD1YuMR7hSdLz4hrVWryf2omUJW44QX/HGdX4OcBC
u62XWIVSEIFamwVB+9IYEHJzi305zrtqeIrqod+D8vpMejHBSHN4wmM12Chdv9mt/eBlw8VaKmi5
8pHpqO2XMCZnTp6hJ6cPlbxaYJK5QVyv/mON/SnSMJaA7r1mVfo8JWpAfMTx1OE1JeQvt9yzJeDS
sonvE5oMDLjCK8zBNJJ46UGHWBt7JD6aCNTaREWFF1voFsE59HJnjSsBR3oQtk9qAp/YOuqIl2Fr
aoqQPS9L0Ytglav7rIveYvfIu2hAqa8uY+zdOO3egprPg4yZYEqy7lAigDjMZDqm9NumI7atOxw1
E9CQiHIWQmc6yxf90gZq3+rxttOv5Bgunhfa24l8rUmzhtUxfnEYnOcmQOW3TybbUrLm1atWlPcs
Xz8EhqgdhhoEaFXfOvQDFPI/zvhKxeK4mb203VbluEtrYu1NXftpyv5y0PknaRR0NcDQKBA/SJiJ
GGce/MoXPR2/Xd1o2FCkf3rM/i0b/mupw8jgOshnp6p/vDB3T4O3VPCR2BgT1a/C7eBmn1HreGtT
qG+itrQ0f1UDDUSs11O6EfRd7EJ06WSg77u+/ZCSSqy5d09Wb2Nz59TasUL9DYDYyN4PWvnV9tMx
HsaPifzcFq/nO3JkoPR9m1M01whU1Tjhe91RT+U4yVU3BopG7Fj4EY11/uQ9hJod0xrALqCMhJ9p
wz01HvOqx8KI5sCTidWeSYdEXIAYzpX2Xif6VSp0HlY1XKo20FvtXURlNXhRhBZ9gfWZibtdrjRA
wxmjzI7yI5uFFx2W76Fe8YJTo8zkKlfwVWpqO7uLqc+3umLXFZdUJZWFehQtLFfm3ydIgmptmz28
wna69WNGL4hZnGRp7B1E9XDYafOSbkmieePQPBYhOO2mJJKrfH60Gv2RZADlvB3uAM8ySHglDBh0
ZxiG4etmeAdJ/Ymc7PsgvGPrthT+Be7rZIKtsYDm8N7qX6BDONgSP6MGjd32xHRKTe+qb3k0Whw+
6+yFxqHvAMj42nU5q3vka9q3PqSILrPV/9H1dFcHWu2/N1Q9ijFx+OTqF77OJdqOeA4D2JdYN1a5
1/dbvTCvnac4Ksr228vjj8Ropk121+F6A7YZ4bfShismpEc7oKU9kSdXB1wQvuVE7w8CZX1r4rFC
jyOLhddGL76SJLNvmsOIILJg286Styu1uWmHOD5wvrH5936LiCOmNSSgY2pJIOz7OY6xMvdKdkPm
sbVL8xK7xJ1M5cd2jIsozeaLO+YY9hKd50CnndnnabtJkmurWZUuMATMXgNnQTVp6VMBw1miw+IR
Ar7dVMBnZXmxjXx6Ktt61Uhh+TpVihtZ6oc574tbPDtbNTQY9fgaDVY/7dwWVcLyjJci0rS13v8q
PnR8YOczo0p7jotxPEBjng59EFGnMEXsPDnIuHfu84FQeN2Q71TrSu/6m0AvX6foErv+IrTsToXT
SdNc++C0xMY9L3JWSZ34o5nIy8QjpM3bzyFr8hWqzrpNxmf2jUfM4ckxpp1oooemKp7wgu8bLfzS
krRi1+OBfM/3RcL63gi7B/zePwPg4N3QF1cnGpElTAy5hZ3tUv78GynCkaxMetZthxU2ZyURUh7v
TiTfvF9TJrcCojdvrlgsjX5iydcwc/XVhugj895nbIU/0ciQIvSMLW1hYxZy7iuqEH2HvZTNimtl
GU0BE855zQoEeoV2te2NLL6MdqH5Id0pbFI4iHCAQcTJIlooO+PBtfaz3vzoFdeSQW/dbSLrawv9
JwidEzUviiaOdF4FaXTMouqxo7CKziNGOpMkQBdnv2nqZv5kSQ1g0wWckhsV96HlPhdmDyu5sk+U
weFi7hTkA5iQhg0K1tO+K88WZIFz7qiRe8ZdTJtJ7B3Gub0zbINreCDZ8ZFnTNQTaZ41NWL6US4Z
zwgaQxFgA7Nc2zslqg4emZkLgkl5k5zJcJibrJxexzD8YML6bt3eOXJj3UxNWa2Xtm9IDBUqMvg6
ECGPtRNihmSBluNU2I0mXCSpT/I8TCV9PAhPOaFhClXm79qc+f9PA74OgK/zVPiNpwUbgDA8MK1Q
PNR4QNEXtE1soR1X4wA+QjXnvPSOyFo7VTiHuSW9PFrXXjZgHnr8ZCEWCwi42I0mHYqW1XFTqFlx
Dhbh13ASG41FrdZM9SFQu4DSMO4JybhxOnIZYUD/ZOTln0rl+8GA/VdZ6odWgJPrKcG91bAxAof2
/y/4np4m9fvPf3yXHcau6eEXjkTxN23Y+z8WfN/K7LP4+S+/4H+JyfZfhi0Qhh3h6LpwBbrwv9Rk
g3+DyRfcpbCFbej/qdxb2H+5FiYjEqOu60jDRWhucGBE//yH7f3FLV83pCdtV1hsyP8nYrI0hPU3
MVnqtmubriEFQEyXKo5Ft/7PJExpUFCNCuARRoWoN7antKZs0NVPtfHY0w24ttnPm9aELUBuA7M5
ZoyaFOJRJ0aUDMNUV/+0SbexrPSQmrg2BblhSKyBM+6djrq+7D1xLiGoItZAVBYkjcHjkTRVrQNw
3ReptZnmD2l82toVJt6WRdV66tutzeamo2Ek4eFRtZ/YL1ZJB4V4Mj/zN6NllGVRnzYuUfBvrq6s
/wO/R+Lqp5cIgSWk9QPRmNZemJwbDYmn7yosbR8Q49YdjSSuelDVa9ElDx95yPBLJcEILvwxBtXR
nqyJYRGuWGxIfHn3RXPN2aexbjcbfJXD2jAJ6pjJxqsvmrpnuyO9cKMBUhNiFWgfRcaOiQAjFWJR
m3A1nFalfIN1xZPzrncePKYliw7gz5KZm8KLoCN2GW9K0RwruG10xgaevnYxV3URgTo2pUerdtdV
RiLpPZXkkcBH1A9qhrhDqKi3cuSgY2/8kWCrC3ul1PjbL/ctzWJ7KI52BEu89idyqUVz7jByzagM
XNt7ImSFG64Su6PMd4EOr4XBmyYMKgRxvUD7RHUBBW29woSkb+R9aZ2R1oGKMeoiiLps27g5mfKC
QWmV2oQ1vj0m06ZfnAsb2GcwOMgCE8WttEMMnRwzyioysSywL25H70BDCm64GLwZMUQPIy25f3IQ
uC1Mn8vFxTTvoSnyJkA7Bn2loxPaFByxbwuJHHEsbUpKfvv9ZD0OC9Y+cw9LW0ndZBd7ctaMJ0dr
cSsEBLkeJ3ptMlAYvegvHplWhwIFSj+gCz54HeVTTPrIKAxB5wK/p7aqEgr9qIRwn1BQR+vZsrHN
Rd39bN15uGcRuUGP8lJ1d2N9dpP+NpMOjGjQHmJiKdWdokVF2Ok5JxlIuB0NYT6ouvyBdy0pinZh
Bb0kwX0UI2htawhF7Y7QCRMvbNpjj3enLuhW4isyEFujuuYBa6A/6tSvmO6uScglZc/0dx8rtK9k
HH2EunU3gn4b6nXpaScd3RrXLCN4tooSLK4WCYUqBNW0hwV1s0BjG9Hsd8640Ze6jAlZOvyUFqb2
DbuKoL+0sOLdF4J+K1shoHdjtEc8ncuXmULj6lxwyzTf3TC4RgDTzBiDDKT3ioLK0ctPWWzsMuLg
8x/LfK4y/o/TbcDiHjRs26vlDBQnt853AgK8oa0AVhKVsiijqSvURx/lKrbcU6OqfTsMT0P7Y7Eb
DylY6ONXhvKNPWY7GaU7ailfNZaoOVGbXj9GymDvcBcXn7ZXnPXqqcN1gUM9BqA2Y03sm+EjSeGw
fUfzl6TPwAwyZg4+et5XZt3PU/bQs9SZ7GENWwwbV7F1yueA9E1N3UFFtxsUw22qy2MaPgoXkwqh
XYUcEglznxUoFYnN/kK7m4yLm9B+XBT1MSvjXZxzt0Q01Pks1Ud9TCl9NFmbCbjkX43EPt9nkDnp
srapWDeWyeF5sHvAg6TszftE59Zl3TGAb8cZ+FM3+zY0CXupmMaE18/WJWgQfYnfYBugBExfzUxm
Zoi7FIvRaoybfVDPXxQB0i74NkdOea5xGwFxiT57y6f2tfKTnignawLTb+HHrQuDhu4e7BdqFSBc
6Rj2qrHo8hwCBtKFtWl5ZMJz1RxnQ16EN+RXCKtPw6gULmALeHw53TDXHArFwtzGfrme5x9EIGIq
kwNtXmj1pTwy9yMSueabXsXffUzSQGguk9coj6aIX4iOebsEFZv5/cQ8TdKNcp7GCZ5zkRLq5waC
kpIJrBsYAllsTdrjlGK0zcA1+S5AtcLkCtVjqskUhFab+4PvxDzIx6Ta6m73CzwEKHoucAKIFMSH
58Y+7U+PKUdXhdlap02YhWHvvFEhDCqIhV/RRu+ywpBqLV3mVLv/CRPd2/NohxvYpVyPC1H9G0fn
sSQpkkXRL8IMLbahtchIvcEqFVo6Djhf34deTE9PW9VUJxG4P3HvuTd72mmQf1FO9uUiBwi6RxaO
EWMlAUL1LEAWY+1UnMSy32g1VEf7bub0lTHq/6I6wFjPVl5HWgQjIUBvyZ9oMLcQuoQ1BLtnTlvV
uOmvgMzHE0R8tcMFKcl8MBM6tKRB/roVzlsXfoyAtYHJ48sa8ht9JusQOwt3wdj+qLXXIjiG8HnD
eC0RhwYEPfbDPgYixSigAYXb3TEifcFot++Bww3eZhr+mTZJlkw05UHW+u+I0WKBJCiuQ3UJGfAg
vfWQaLPWanG4ePVFNt4fhxvMR6P1934ycb7Fw1OeNN6TbPMZtksANMM8M+/k1Qg9rKfinOu5mvVo
DGsKlqdgnTd2Msl1OwYv2Vg2h9xTn2k/fJmqGNf1BNPb6N1ljWzX7yA6Dy1hEnwzUIvSQi7qrngV
IZErOuZFp/Gf4va9G5mquIHgELPK3ahzJnderHaKk8QZbF4OOybltFsVJuFh/TR12z6FjaOxfUVn
yvsRtAPGC+sQx7o8pgmhWoNvvkaeh98yQbgdYlFXqvtuikgeTAYjgofDlLxMD3JY6VGbEufWvjpV
lZ9j1ruDw+JcC+ZuyyAvXbTNDlPP7OdGyDItY7PvVoNr21v4RRcuw0vIRugaoti/pAYpmT5tZkGB
FIzFP6dhjktG3Y/TSDRBtsmhxXd0tLRl6wSo+uLqZFk9Ds6c1qbLrOGqg3FTUeYwymSXm1hcL0nK
WoTv1D7I3YcNAHSbwlXZ6o19Geolss5BMIup9RWERYdxUOwcHAWXRnY0jnY97MZQRHs5ch/zy9RK
b5P+FKbRq+sBqulgOOPwg2HbIerEleqn3aXlF3OjEq6Sdlaz5qejBmwqxjoGQnLvJ5jMhz3ocMlT
LFFu350czeo2gij7IK36c1/hFmLhQ57UM5zAf630L6bdo4e1bnknGFZjijSwyZo7GyUkWeUDpWBd
jYvZYY/sgVro6OS7tD2VFjqIaDumoNbw2eQ48ygtIwKJQ7GUEfr0GDHGBLPw31SvB+PoyqtoYAWi
4y44MR0281HVXGflZvwZG99udbSMXyu4EhnXUjQQbbmMxcMvHqgBN3QU11aY/JBXoDtRecICRV74
HzO/rGOJ0xPtSb0kUCYgAJHurWcloljv1vE+r5iilZvef4RMwIcSmzyTP/rvf6w+cXGMh95yduxN
V1kZgj9kHBocIWJ+ll3xb8YpO8CUATVwzsD96DYGouFwIEfDgAX2oaAUFXx6PbyS6Sg0uLV8vn0V
HbPmiRKa7cBbRe3aBdOGxNy6Gdehe2mYriJSbG+izp5xgy8bvv16cZizs2T/Ifr2KQYtzKpJhDty
MliYlqRdTOyitVXHx95TUvVoMGR8k1LfuPa4Epj2vcFC9H0wpieAbWx8cfBqQKj0IxKBZ9sgf8qB
76qiCgmqDsjg4qhgLZqPoC5WKH2WqYPdy9lOGkoSbAEQ7S8EweMzOwmAvRMvNrVPta3NmUbw3gMv
GykninLT4nCdAuPYl4c9tfbo7+y6uyUjQHbeoTKYFxxYXFHZT1eIubvegU7n7c34C3wH31egRGBB
6StGGFAkMZp9uvd1eEw1092ZEGRCj/wGDWzJcT3yWeVjRwdz9tGRTeNPhqlAzDY5vGCx/JVMa9RE
k9TmaCTQnHkDs1OofmuA61H0rye8PLzpTAYSys78TAIpaPzqDOQkc9/EtjVguI04v58k6yQpX1D9
AgdxOOVeQ8jrERU/8oZ1zlUXFvMLY+zzhNgifG8EHTRgd3DqXkSbXRT7WbC0mefvhKPoq3J0BF50
jdnC9jXTK9sjiiidXmUPZ2juMOwIxgzxt//HlGMgrPaNim/JgPYepWFpQn+O3fWc4E3pgrOpd5nK
WpfIuRnVrba57bQbaF7fvvWDS6ul7+Pg0AzGKUg+TBahaKI2OqlMhbXU3ZRsGTKu9GwlMlKShh83
OYUeGZ7t3S9oAGbFf/iZAaYxeZ41ibpJI6h6kfJMuJ/sbqG0EAJ//dRn6uHWl94egcbSG4K2KEmX
S61yr/vxGnU8fA0AVP5ZVvLN16qtNR4t7ejFZNvFuIm6d26vhVQEdru3jMG56i7Ij+ZBrJaSH6Nb
B9088zKmYP2yOaizYFoNRjMp3lV5MYxpT79TefdEjit494sg+mTnsG8G50i8m2RzR7fZu1cLwNTC
1KON4b00UQyCCmgH3Vdj4oZL+Nb6FZ/AOxbbF9vmbvCsTaWupjEQ4KUtLDPGNCv3Ne1FZmFctNnc
nKOGhnCgzp22ktk0sLek759N73mk8rHiYc0Cf2G5O4S3Ow1S5VSRGzCgce4OqmamCqI4R72RMwuc
SqKSPbDIbf3oNPsZpdk2mb7GxrmYdPAg7hEHKwxw5Xj0+FdFch5yStgxUtdO8CUif8FwdxkjibFG
MASIRGcm2D8pNva99j3h7sk76hoC/Ii1ZxuEjWUE84dHcBcmu9rAUgZwuXXndR9Zi5GFc9ovbqPN
bYs1P8Y1XHwMPjDwCHkF70ATmddiSL+gQYPHjry1irxTU6LtZnBYbIz0GpmPBg4WzKGtJ07ThI6f
4XOtv9QjXO422ivHOZn71m2Bv00HjynqREwtK3hWUhBpelJ9m+rBsbDRGvFAgbzQQ2NVgAOlRXnV
44hMwfZeczFbPrP3BoZ+9jpv8cbqSOwXEfJQ2p8c79kBOlZjSUToA1NFZe9BSiR03F5ltvEsKKEg
9cNMroOYW7cy755+MiBS6agOdAM/UOLZnyy9jp59bWMNColxMtjYldq8MlXqTPAW3Ggm1zbbywA+
g05ip/MyOuCEZ683BCFKJAbehfUzYq33JB+xeMU/jsemOcah9qN8DT8OoT9oMBJvuoPbXxRoqDX/
I9XvUdCunepndJ/F9N6m1iH1SQ3RX9zwL8dskLEldIkg8yrMHGm/sRqQGpWs7kS5HQ3110BdMiOG
FnQJkTN+1ymaAlWRxMo2U8btxvUoZPO16Y/InFu5NlV7RuAOIb5dxZnYCKBoCvqYju0mEtc8YcTb
Qjz3+ndfFUi1t8HAVy+Ygagperyr6URrvff25NwAm3tKCjg1mGnmr/t00WiYOmqOHnNIaB/yUl+9
Gra6Z0gHjfIjDci5oFR2kpra93cM3lSuHyMd54z91zE5Klk+W+CpSWcARkjOSAScv7PNAx5PHlW8
aa0T45RVo59DUkF9ytXcXyfFF+HcyL/jk2Y7H2jgLyFUp8yL7vF8k41inVhPOh7IhbAvE45/NPXO
SN2CAsjLaUwjkhhLuXfKs/6HHgmEM347yowIgAszs6Z68XN5SFHttDrimxY9CE8ha3HDzNFXvMUm
sqNwzqIdT5UXcBPZywB/iX93OQBt/Fm/eWnB7doRT33IoCJWcX3SK3uV0o3V4RFuFz99fA/VzYqh
GAkOVws+Y3GsSvNRDfSKN2uqHrV27NJDVYgVbwWv3FMC427UuX7aryCWz7bZLK1BrRjIUyr+yVno
g1AlVl99hYA+hsiFmCbB9ZnAm0PT+UiaF+7RNn0Lgy/pfUEuY49ZmNCOlVoWpXEo5D4oii3jNbyS
hvY+NfFbwtSmnVg66Dj58c1EVrVRE6KfQhDEtWqgnZTRDnHJMnj47gZfCzQfl+cfp8sgPNk3V1yR
c9FowrSLGI8S7GtiHMdOnDHuEAARfaRvip/R8LJdTbYmhIZd4VyQn/OWDTsyeuh46Ej79JwUztqt
zIO1sR36KwMvNSQSDg+sbgAMX3uGVUl4K6S5uE9Vu80T3Aj1c5f757SGfAeCfogeusmWh6TQ9D2A
ljZOQJLQEdaW2HuJPPM2oL7/iQJKNvKKZyfQ1PIfzkHMeeSP7itAhwXpBHpEMIecK6/NJO6jaTNQ
piZ0UUFk94xUE4D1i1IPvjOsqA5RJlVNpo2TbSb9zQiTdT6o7yb+y3EHmtaBtnLdtccU1o4kbT6H
vTL0x9k+ao7PIvnV4S7xui3CEbAUpkgH9vOIorVAKhaZt1Fw8uCE10scxMLGfvZBEhL7N2YAHKuK
CWMH765R1yxqd8rx+UlKjlSg/iq9P01wdsl+nJGGjMnogRS5KQ5Gk14esM3ylK9gycgUwgbKPnkG
f1ZxdVdd++QKfgstaVGElwjJynfXYcsudO+olWITDBvGIPTm2MI4jjIfycBvxdHHtSSUs9atDbMh
alax7/nlEmtKD/wmSEAVG8uACYAkkwf94EHk2wRiu9Nv3ZoaB7lUWMJAApEMr2p2NgCIg03kyyta
s4OAYRjwi4MV3tA+YJrXMFaxu3XL+Ad1OkPNs0JR3LArTPmB4akGA3EQVbvrEXoO6lIDKYtJZav8
Hx+VjyLTo8eQoSRE8UJt27mKqv/y8U3E0y6N5UrrzY1kwpviT9WCZOfPghlQJ7ylUjPXUHcoFz8m
vsut+s7aYO3WYteb/yJyBEoMt55b7LwG3yiLZmInMA9tLWy6HbIRZ4umhBKKxFcewwjsA2Ojp7PJ
HTasbNE8dOcxvSbqn5f0ywbW/Tz0DQyOiznCiFOd9CCq74yuHegt4Tn5znDOA7nHkToM3WkCmux7
74i6Fqk7kNa6C3JQa3uNXQb7aTJ0mvVQYth/TQe1JOeL4Tr2voI/Cw7t2cxJuYKkGPokUTWcnAef
SroGo1fbr6W4hk63wxfDIvW5dj7rPpjZcAs9ueQaI6ZolvuD4SrO7nTVewcCNnwtqsr8205ep0Ht
Pej2qgvxbvESCPlhBfdoQo0asQZnneFnWyjwi5Q8ZZOIymSf6ZcGRSoLnUkHmkroh2SkyPYMdYm2
L85KUd9500q5D2isNePZaMy5bY6N9mngPIYdadSHzqUST79bIg6yNPqxut88eBa0UbJ4qgdw5sY/
dspT+zUEcjtkFEKGtbYZq/m9tdPHdxcHZ9cluwbgd3zQI8T8otpnMGMBZkFP0U4K6rEQAJhNf4nV
QXD2dB6TGv8BvwnxVIzwgwymfjb9IUNjLh47Z8vIoci4x3z6NRS3gE0+qPHPQwhncwLjTJTIqwB9
Nma/TcbwBSfFpgSw2xvdJ8rWch73avamYPo5TQ/0zmvp52x4vkuOcavzES4zBtDVdspKwF35/OEv
DCd7JJ5zSI1m37M2Q3IWU3dFSO1CUkkIiArif8VQnV3FAGftFtnGBDNDx7j0h1XCDsgf13IWdgwc
FVO6KtIfJ1XrwC+PnXaum+eRSsZScjVGuJKSTw2nRy6Plk8aKMglStRe3YQ1sERuoabDxag5w7zm
rXfmzl2semM8ir4+o6haolghD/uqfPXidc0mbFi3k3TiAZVkwCiDpR0Q+YpwOUCAGxsfM2NR8x9x
dvaNCIlp8gp7DqVduMrLe23cyvrZHr/wdkLGBTmSgP7FnWawnWmjY4leRuv+SGZVzRAtGPJAGmEs
RloGuIgcqYYLcFYTAUlM71P/hmTO8XbGeyi/PYJHYGy7RPj00UtV2Y/8fWqvgjNr1M3FZPcvGT01
BKpbXfdLo0EYP06HwX5zO2/dIqucpP8UTf8G1ERd5R8xA596JpiZlq9aonIZ46pe54n3+K+L5ymu
18aUkBqg2o9Rn15zHGQuEl9yA0i+ELuGYVAUBAy2P6Ccr2BkcGMheTA1NKBonMaviXbRTl/VcAXx
qQx3pczi0BjVOkTZETRvFjIiDGUfA4M5D5eiTkKgH6lF14tH7pDlkckDwiwmVK6+McmXMPOL76UH
IFobnPvggE5adwz86LWn5nc4F+3wDb8ji5t2mzUd91bK02+5tKP16JXMubVnh9Y71Q4qJRZzDFZ0
lauySF+AmC5mEoL0bFhUw7Izh21Z3tLs2a8r5A+M6gaxiUL8/Qkg+BC+e+s/x6WzCHT0Y3pxhCiP
RS7bde67PcYUkPFu8PzzYGQnx71PyFbGivElzZ8OcYmolFXpA98IkXB/5M0bSdgvqh2/ZTEtApLr
AdyiOxMugEVzzYB11RMd3oHX9hhTA8w0X7yEhO/uBVoZSSegZUiev5n6uFQuWMiBTCPW2+GjMq+J
QaILiPtwwiPs9GDygcMGDIP7v8wTV5GV23iKt2nfv4X86Y5w7wMaSo89mC67PaHGwCSmVd38CJGu
Wx/PAb3P1KbHjjQWHzwS8amxzTp5Pv6vKfdJ44wEnfUARkEzhnvHwUNOxIUJksbGjsOgm+Hmns9h
UsCFW5qR/gCccRcZH1yEu/6bk8AVT5E86dM26a9j8JzYj3hjcOEa/Q83sRYDbHj1WrDWPv6utzS/
++lN4bXobkVlHht3MTzV3Q7fAKEV4sUgnaA/Y4vPtG2qFiLIlthjFz7zD/dfk0/fWWFsRo3KDiSV
wLJKnrNYkKmFcwm5EsqmoiwAasPoVL+FYR/cBDhEJQjFTd8w8C6QTq3Y3DHS9e6Df+sYcBTuYyrk
URuKbdRsBs73bgJlOOsIapLUERCAg/4XKMIn8IJ37GTswlwB3V33msn88TKZ7npefFRTthmHcp2y
iYe6sc8oNtgbHgBqkccYosekjBpzPptHyRcjqmbDxCGxWepywZftSJ4GmUPQGWDto4L+0KY/t8T1
BGvVonEWZvwOj3Q9zalbDUtRNOLUVlnonhLCBqB2r8mV44+QDPVuo6/9i7yHFpRPtnm3UTkP5ECx
4hYVk080RL775gsmBzk8pmnjWuaTJwlrV2rreF+msZNM67sSpF74q6t3qvl1kXpvFqqlyPjUK2Sb
8p859GfOAptlMrJ08nkuXYo1lt0/Z5THFw826sIrAZiJmp6dNrYePuvsnwu8KM7l1gAe1AfdKoKd
h87UxHQPS8SKPnoCE0p/1mOglW/uif9SkecskAese2zjTgXdUfHumsfk0wura1JRsOjLNO8uVfFV
OR/lEKCqjH+1hsuyCG8k7BIe+uVoEJnhL5qvsYfotwq3AIH4HH+H4BJPxhvVN/ISiCha8uPJfO3P
1haWtFo6g5DYfqP2E3a3MmLKCW2rc6GzT8UJ4b6W3ktU/AHzXrbhtWAcllnqmhpwWLglbZDpQw6r
sBD05k8ViNUQSOkEjXUE4EUoZ5traz2H1Gt/+7W4+EOwdcH7VTBaEJbtA1D4uiS5Ebl1xOiAWQq1
3RC8ucWfU/IMDj4OxpQZsMg3sDyXDrdrw1gNyV/AF6+FZQA5e4taBeGl9owSgxOAI5KPhXZuQKvu
ynMFLoesxJUEpkXGpgdklHM93ZE9tDLluPdsvB55v5Na/CDm08+HW99p3+ZMg8PCMekT08xu29X5
Yarh8OhM+1i0gt9ZE69skzKnlflz36a/QJIYXCArUGSJTL95v42bj9Qb6av7q459UtS/Zitw05B4
w8qoI91ZS1pKqVfHZ8udYfkmPwDRBXiAsxWEqGkJV7IB/1ZHfuOxznJWMvwUb3J6nhsGVvI4oXh2
5EF5hDfx/eoZegHAw2tX/VFG7QqzfikCa5OS7vgkZ9d6aNd7J8A30C0DCVG6EyiRQBlau6EWL1nJ
tArxQSrf8kzfZpX262lkiPvBo0L2LvV06QMyTEL9Wg27inLDDlMyvYD/oEvddiP0VlWcGLxDHdSe
UlPtRYsdJ86XEazZjplAVRvbVm51MVwqT+6H+Gr9ELS0wUH/z2PlwWNxq4veUoGbxsOKJBxKdWpk
+zeWmzxCeDG52xqxaQytonYGnCcxcCemPcD74voc90eSNlcRXr8aAeg4spd0BndvwYyLsmOlbDhB
5ias/EMwGivd46TBp7lKJEpTwTYWEBtsdAaObffwR/lthd3qmLktOfR8PunT1HLB5CWTvObuca0p
i5H88AVfnN0msWYMCNktPAUZWDJVEi3eEruK0KqQT+hF1q2JaZ1SwrIwTjnu0mRIrZnGezcNwKNC
fDbTM4JeqLqodTT9HwsBbMbeiuoTwAPmMZDVeXgfcPzJpL51RkuSPbos3YD4LugoPvxBMMR3o5Xf
kqmgmeM6V9UO7wGKpHAdJTTcBK47mXvvpdxgHLlpKDfCW6OhxqVgRqLUP7I4+Gj9iLp3WDTDi4EF
YSJn0JXDOkEqK6lO+PITALZOaB0bZKjsFUvNPhlm9zkWoLHFS0uxmaTWPlo0HAFyBw4612eLKy+T
+h2nH6lpeyqmFTlDmwk7cGwShpn15a+NDp180kNpir2gJNPiI2XJ0IrXcn7z8G8pIfeT9+cjXyox
IrRqAjkcIs8uF0DjwDUU69wDfN2br4j8VqjTV2MJmrEIvJvRo7EH/5RtwUPhju0+O8hOcWqs3I5V
K7E1Ytil+C2G8sPvuJtahtFRpO36UlvKCrx+si6oBFiUDHw5StAec06iuHddTDIEKY08d9tm70tz
jTC/R2oRuh4CpGI9522GRrPT5iVcpL1yaK6q7OYa8955AIl5cezp6KA6Q3lx5IFciLGFI73K8Ivl
xEtH4U4YPUFI3pFssLVjRjsQCUshsEowomceQugzireu3qAQp8iH+l65h9osryHRNO2XzxdSogyc
V0VM2pEFVe/knmqDec1JMNAFY4VkuNdJjmlOWwSe/1TSm4fQbAs6w9LF9HBv2oh9KG7XdtprjsZz
rx+pVOh/SwYIH7b9kUwUoh6tiL7yBr5SU7IszSNLhleP4rftPWZz5wxDZy57ELPloXXCb9PmLa7G
epfYkOEz68MUlEoWcR2CGUyh6+tWdQeLqLhGapdRURURM9Fn005PMG1TKy2GSF+L1IS7xoM36cKZ
XzTmxqsnxhrNAK9ELazR2msRwxw/3mR0kSm5Ev+DrJkhhD9JKDcFTVmeRS9aHiwbb0L9Uq9uTVBu
cQUu/W46pNNPhoBtFGj/K+s9TPc9+y1lv9nab80ghfybZVC++4baRimb7uZHWVsLzJgRXzvuzxCD
c435uzWftdGA2Y+13knudQTRXuKhWnYEgQdVuG8ivH6svU10dCTaGr1FHlm6t7Ni1aKNs6OH5XxO
5b7Q+00j+e8Co4P4qoOHmWq7erZ/lzGb/cukP0X1kzn+G0qGQvY6hcol7XQF0XQBi2jXW+IuJ//X
KxikcDNQynYjL0n5DywtXb7ziIsBo5SzoHw8YylfD2S6qxm9x1KdhJCT6sUXUccfRmEsDCTcNsY5
hX9bY1FiUAl6wVbTzmM10A4gFOEwq6fuPkpqF5dT37PJnekMIF9EKQ0RZnqcs4MXf5B1ssaix2Ey
q7c5/KTq6RPGTwLHZCO+iFyilCqzMwvqzGovHKiOQ/RCgWPeMJfT2KFR6QEF28YSoMuiuCAO5duA
cL7O1U1OzaPB6u4Qty2UiT5AP85yRp841q5jsvzdM69ta8Lp8n9ihAdRh3aHuXyed7fcNADO9SVQ
p1OfgTnSJsd+Y7h7A4mVEH+oR9upp3l1R/2VKJCfKNNPXRx/9CKq3vwI3svkvZYBxqBacxoAVTHT
W/ILCX5U27BVzEZLOEUIqaInRws8zNgUvrzE1AiLqtXqhz6wGYXvZHnDskQO2lud8ykHW186dtGf
DT5sDNEtLEhyujJ2xUwV8o/SBxoJQijoZQKyMWFNzzE31UR/lRPTu5G11BahRp5zGoRZB/be8mix
uh9fIssXth88gUdPlkGAiJXo6Q1pP19wvONDKjFi+tIQKz/x/riG3R12e5QbJPTatnH0SCcUqhwF
85022mZ5/Ub0wiIDOLNwlL42kSIEqTUnFuwnwqSAix+68FU7GTHjP/snMC9doFhYv0f5fazGI5XP
epZfkBO2d0O1zmFgNuxO8basZw0P/4coIe2lnl597suA5C0PTkUEJM1OMUaZaM/SvQjfYDRt3Lje
69SzNXGnOt8YJn9s8tnGW0cMA4+wH0JMF0P+bPuIUsxBfy0SmkVs6KSD2i2xa83Y1Ss7ZV/Ved99
xxHmjvbwlrsYSFhsLRhBBKsBY3ATxrfBrOkN4SeN84lQdYdE5rDAOmtLEjicgphkei3GWTeiRFxU
A0uuKmtXfSokBn/WO0C93WWk6IJHwfgRDapFeclO3c3bTWQ9GiTJsJmRNzIbH1E+go0djRvpw+3B
aMavlIEUPp+WedpI5iCCNe0ZBKWqAANMSY0N3sh0mr0SyJJ7FQbahToun0eULwqDF6tbK4pXXf89
MXMrUp19P2pnchwN7r+A+VoIDNhv0COP57mwYli4tI1DoPqlC16iJRHJHJIV4bp06PM8kevb1tee
w02GH5hhLNvxldH/5fShbYmiz36xom43EKZDAlNP8gCzriD6atA5+HxaqfNvDsqSrHnyCn2EvvJt
HHc+VcGPZ7HqJR6hjpylkvzuCGMMYvYqy5FQjzuRHEbnsyi7TVXJfeh892iyNQddTvBipCjs3cWI
8QtHNU4ULn4IBvbO5IQnpjUdNow+l2OzzctpY8AxH3CP5wNzMvZ8MwvAt99L519qs3vqLlywbf1c
1G8+Q6Mec8qsY52qQxXarO/uVQxXUJv9dDlCY4pY1C5JTyMZgpPdWSY/ji5OiXfi3K5Z2hVWusr0
z0FXTBrfMEaTYkGgB4RDLXx2YQ3n1XtfMtrlchQuUwMMS+PIhW7D4+CpCbbnSXk06z9aCI3iIFGc
7gOiA0K33avHdWF52b6N2ehDUmT0XGIkRIajgMQ4w7DMH0ycoGcY3QmcFSMMJ7y6zOr1TG3iLtyO
NmlMs37/szeeao+gkxSbuNq4rLaraR1bFphlwJvpHtvPmiIeAGi9LQThI9yOeAcX8Q9j0WXRndA7
cOATvlEes+Qnxi5sstOALhlnnwWwNqe6hs1lXiBpLDiQHzfNv6rAeMD2omDlpuOrxrBqaD17L+QI
SbMZeTSmPM2haZBWNGxjjHBl8l7zaEaHX8OnUiF+BmQq+2TlI7KdlZieoop4mxhKO8alFumxgs/i
9gmybSaI9Xsq9kADwAQciM5aMoSqjWPU/5rhrb6F7G17LrvBPI+kLKFgFmrO/NwL5zjgFOjo0evp
CQoQV34OmIaU9mcTsQhY6kUJbX7Mn4u0B9MYIwd9QDmw2+8J6tdo3pr4p0kOYs4hkC/ZcFbBb9gz
W40INLLJRsV8yA1rDQ4kMH3joLJVOxfxZInQ+DcQ7bwD3ue8xC2dueYQWRr8ufmMHWDIOTpLx/3V
sZP7w7qb+Clo4ZvykNpiYdgv+rgNuc5kLA4hILzwmKQvZYcjnzY0MzdJ/YcSdFH6tE27ykZYA40e
hSDeuRBzMmlxbG0rRm4x6aMOCmVb248cJZKwYTDGGmoa42rRsgh/qxCmte/gAI5D/h1RzUqMbmH1
OnvD3I2vtjpxFPNXZ2LLntIC6XNAYP0PLEXVbix8hMCVAyabUQQk79arclOY7232x0W7MGEZwwyh
hgWBSXyMTAW8PEo7Y1kXAIyeJ/dX9Lso/3QQfDY/FT41Qk/Rn5LvutJC8O8ISZym1XdeL4h+Jq5r
w7hAJCNW4OrJw5G2MwRdCay+bzXU0Qqqh7s3lJPvsZsbq4pdbeOVNFt0QmSS5THWmFRbtbN6Tuuq
e8aijyHLr6XbH+6kIWFWiWQt4YSPwLkONEmekdivGnb3emDWbjb4JIdG/cRO4b8K3IzQl5v3VrKm
TKqKhQB+cR/M3UyAODnQNMbRv7Dadl5k92mWqUdctlmshpHRlK/dG7eMnuz8myBeMAEjR5VmdziV
XHAYWdn/FbV6c3NuT+RhfIL3CjCBlbgPEbb+Npbuxo3Eh8Fi9atoYoyvdAo26yway5qZm+TAB8ps
rCEnRRtoUnJANXONjOaq5IvOa2/zL2J54HTDu5HwMiCfCPhzWFcwuDXZSPtYovSvMdN3ZflE2qwM
FHJPFkz+nw9pUL+pKntWmIjccjq05l8IYJYtEcEufzN5ZnhutJOf/wBfvic8XjTRHsX8azYgdXUx
Psm1BKiQIKUZ3H7lSeDT9pNASBJhU4pzQFzZuRxfg96+BMEnHLOF1v+/WJwvRysfmCPb6yweTpia
V3ZcHLIR+Qk67uFW6eSDmDSyXaJ/kFk1owxLwsnomYkKXjpOUyONreawIvRvwl26s/VV840fxq1b
25EZqZ5wFOPp1iTQwuDBUhCl3I9uEW+ggzrHHIv9lpv/rdNWIm+GqyOtdOFPfDiRIEY504ItlXKE
bwmLcHZJes47dERcfgaZkVPmPvKO0strHChVhNKYdT3uAWcRiFzQr5hkHI0T0JYh1b1broFBYM1Z
Kw5n3gVjYTJr3DQWGdmDGDe5il79uq/Opmwh+Wdk3UtSzX18tIuJ1fhTaF9YYD0leefhixPDypoV
W1OBprQaTKAZnXslN5fpB8ksmPhddIUHozTH1QB8i5APzNLEd59zQlxH5NG7uMm+AhOBAgWxMedt
7gNPEG0QrGSlPcdohf3s2kZAShy6snWqdWyYik8D1zlN5pdy9JHxa4Z/1Jm2ImtYZ2f5LyOcWY+D
LJPXloUK/0I8DUw+xmsFyIXv0I0fLqHa88kS6JJNG3K/ty3iGVci4Eu06lCw9lxAi+O6s2ZYVGps
w5lfIcgvYFu5q4OS2JQm9pcBkLflJLQAXBvEIJBsjJwYJ8/OL60je8cOqBQjfSR1LrPmMNEYBUac
PzBi7NBLUEcg/JwapAnEgJGOaVQfZZfucQYeIpubL4r7mxpd6+S55DVCodKiNNjJskBHDyUmYbJR
emikp4jNNHcf8dFWMjYVlVuYHP//33aj24wjsocaM7aD81+yXMMR/v/f/v8P//9L7njqAMumYy05
/+3//7BrNFYpVk9MahAcaD4Gh+gv/lYht4GqZWBhdKu0XdKwU8lU7DTxtuv/cXVezY3DahL9RawC
GEDyVTlacg4vLNszZs4E06/fI8/durX74rI94ySJINBf9+nDb1v56AZULt/e/H7uvx/+/uv/+9zv
v3bdIP59xe+HVTFHB685lBYvwaXi4T9MfYCZRdKpCXoUXcO1uivketIKMRs+8KJWeTRqkfznXTD8
eLt90XR7D1y3nsPqiPMQTNTvP0iWV0FagUbTg1ENZOMcoafDvzc9SfBk6PEGm8R0mkm5h9/3qP3+
z3v/Poydam/hyDOSPj9G6f++sSyZLk0vNDhb2unRwXKFMOscmajNW6zRQTF1RxMO7r83TsKsz7q9
+X+fC2qDLq68R0uHmzBw/R1/3+McjwyVTmgS6Bk255rF1BWWuWGLUG6bRL8PgUWvRBFRJAJ0BOwx
2JFNCaRuhwB6jbRjHz3gcw3b19hh9jrYRyOx/s/H0RjOx+j1v//h96t+/6suuEoCqYr1LEaD2iX3
P2/0XDXHv9pl0BSI5Pj7ZvAtTkL//djiMWA+qhEObPIL2zEQn53ZmEfHKYjVeJCNsi5zHkGJvFZd
h5+Bc4lp3xv0ztwFEfqHkTT0l7m0HybtvW118YGx7YdJLgiXGA51jC3edug4gDjNmJ1D+mzO2vQP
cydxKJPRWQ8jjizy+NFJJeYnBh1n09qihUXbIbSiYB5/3xDwbFGBDKwPuqqPY5x7vEuTkqmpj11T
6es2FoWq7ReNVh3uaMwyeCXaoDTWVRhCyrBrhnBpf3QZcCFYsY8vgJ8FDQ2+EQrjrUloW4qqPzYa
Y0xtiIe5V2JHDco+LwZsBe1Y7pXLHs3HaFoBhErNFDlOAuOiSXTrqBnDmICtMIaZy+hYX5LALvfx
8KQiz3gJ8XsXPacKc3airWlyYsNrHuxdP8bomxjbnvny2pr9jTTGFaF6sbcLsBkRYfxFZ5iXMCXd
J4SAgxUZ0W+V1WJOGS6Artl0VPcwy4gfKI6g1mvuslMZUhmCPfFanmcXerTuh4jmXVT6WOJp9Oiw
aOqmvUQZOX5+tHMrVZoD4dxKu8vtEM9PxURscKJmFNGjf1IGcRasKb//caqR0SWHzX1h4naxyk7B
CEFr7X0UnYlQksd5Zt3XMUyEAfzvaAeYXRpa6iu0pvsB4xa7+fy9gdm/ljqvN1HOFjSxKN3OVSGu
hcHm1K3nfEv+Z776NCeQsoXoPnXzu6Dd+16RhHTxtFHzMO1MvGnRnPyUWYitWsr0Wlbi3M+V9cpz
Ya7LvAIMNjOatGUVbtnS6pWpOixjWfqUlmOLlfPmNQ3Cn0JMzpGaFz/I94hD6P9p2Z4TazIwYI8v
DhVWmzbrp4+YfIxbFc017NKHycu9B4lCVMWGyywBVHhnWv3WRDiqeLCj0VT3tl+rexfnLWdDK9/8
93N1clOlTQcnlR71RbcCI6Torv3M/J7ce7lNkEauv28oTqqxIKQPpgUrvHDc6KJmk1atW2q05MTa
FjxMrQQMlFd+c6Ljiz5USl2hf3fhMYdkdkQiz7el1Y4M41FsXG6EXXTKKhWe2GEL69yniq67NvZv
p1QkNXMKt47vVmecM9W5DtlF0L3nr3XWoKqw0d603QhMy8zLu5q+JhJQTrNVN0mtberyHAQ1bl5X
Y4hxiK+EiOWrSuvxxIY/3ltJdu5ur8Z0xvs895g/JIjGBOttB0dLh19Wim4W+loeiU0SRB1N5rOF
ce472Z4MguGjrcVJdzZvTC0YE2qkGY8moGo4ZjJ2r5Fkahpg9tu1WNR9AoX3aUbjSQXHbf37verc
9FaObV+7GkxjXdjNvWl07hWyouwNsRq0LfYdmJo3l7MTk1SXy+XZaT1MqS10aZsNoEq0ewV92VKu
HbxSuOUymWLcw88QXhcvHSMyjnGdEBXSnomSOofnRMcSWzFj3jqBURqJY98+QHBGJ8p97y4k+XoU
ndse0xHIEpHaYD0JAauLjqG7UYb3CkgdlkxcGfkUBXdWWntrkx3hypM0Lxg4d3aeGdFCnynYKf5L
RS8n9z6OdVCqzed2GPq17e1Fz9qMF33YMyN5ADXk73yhzqXfmbtxGJrFVCcZ/qLpqceKf8ocxA9a
XNbRnM+flQdIxSQEHiSiPhpxnjz5DQEbJBOe9vSZvVK+DthF7E0B40laOFFqIz9XDFCvBSNUN3zy
brU3LQZaIqm5s9U17rnfRSpwEM3zKsHKEJkPqm7tXecNHIGx/WmyhGQN3WYajnXOs61Hdzg6NkD4
jN6/ABLwAmIPEKypjCTcYF5cXgQHPFPMwKgxtQ8phgSZxP9eXy4pHsMcAC5FIw7MYYzOHT3gTljy
JTE+wDGoq/dhTsTFgoESFP0jbXzIWx1Df1W7lzqajPPvC8pPkcNECU6FEt54x/Z8P/R+euT21a7r
ylVvMV76m3Gq2rUsXJdGSmNb0MYN/1hmFyhZ4UU9hqU0LiGLFf2KQ7GknYwPb5/z2FvsTJPogx8g
F0vF7bO3LPeuu72JnFsVQzyLf1f01NtnrzTnfacx0Y/l3e8FNw+MMZOcb+v1HUEQoz1VBhu7sPcj
LAQU03EqM9uLHHJ6KXlxguqJyQOJ/iVIUvPCAca8AChgN1AAt4pqMKmZHd91QRfjL42Tf++1lH44
kcYMiey/DkeKr1GUXKjNRvoKS13iFKNyAJKduU9BBYRRYy7Hjo7cvCekPo7926jD8gz2LD94qGip
BRKE9AzdNY5K78aur1dh5W1poUwRXJ3x2k3eTxu5dDZ7WXAEZdGLJNhM1fTXjwBBS9rUg0C41I/E
+SqeoY3mbmqvBb2XNV7kHSOwq8WYExehIN0e5Liow4AB6EDEHrwh3nbK72oHccVS+i2h6cctoh9h
1jh8qth67nOPGwqK7kQOzumCZEdeOzlkDmblNnUIa3Hr9wG97gPsuVvXpjkqHy6jCWGLVl/Mu2x0
JudKJOqh1vOujYLlIE25AXvGRrLzH+Y4fMpgOoxbCKAI58GH7eT+oyMVVqQmS5ZlfUO7RtBIGjyN
eRQcVKCX0UQGrbBjwapCCUDTbPrUShHLqnSR9c59XlawZgtOfni3BntXOEXNFnYqNzkjrNy65QJG
4zUfuzPnT30WNzNJ7RHUMdjzqyG4FDzSrnUzi/SnafRMCKAwlBPPu9gVZ3LhxbSU9BMBustkgZe1
arHPx5R1uLkiBgM26cihAxdQ+Pzg5kMx6wu2GXTpSSc8VnMZL1NdMCrLX4BeIMJRocrJWHlUM7B/
hLnchNSqA+wuKLReqCI4+r1p7gzvdtuZv/owoeEPRVIYc33S1vAqQ9xnlZzPsh4+PJfTVtd2LEY2
/nWPagFLVEDTOrve14LRoI3lNh0JvyWO81DEymfENBjL3HXPgqtmLWNlHqaSigwmSogN6cn3vUcK
8Fb+OP81Y6R3tAbMXpEOl4lRxhsje50UpBLMCs1SiNY+hpN1FIQPWtbIe6sc7lq7bU+hLe/Cwm9e
BlrRSdHyp0/VvX8rrWO9cy5hh5w3FyUqPM6xQ4bRlLs1eENmYcDFgQOo2Ny0UAHQGaN9ZDd6w5jj
5qZV0Uo7/ntkgm2Z0ubkO1F9F6CgY8ww14WkCY4rAJNlc98kmfEu2nhret0j/U+XqmnqVZa3B4PQ
H0lsc6aI0+HXHZIL27VmR7rc2GsaSgopbk13YCUGZ34as6F4dMkynti1vWgruv/d/v1u+gLZpQfD
M7/ojcB+Mig2sGWxZQAx4hKytvoWNBDgTGGeTzFuATzpTqxxpJbc9ryEAVZenkdsg4ypumUiprWp
er1h3Ar5NvsSXf2iIsADAaT7ggPqeuzvg6Ttr55vrWMTTDndsxALOYBPM6fQXih4L9P0SQEtfBUx
fmERIPev/G7ZV+AQB8jBiNWk0yoAQwO/N75azQ6eiI1nO9aunb4ltXEgjfIHHnCNrs+0yvYp5Gl5
Yhs7wRdOjHBrt+6XW9rOUYx/Zs/BgjUdOsustgS33yVVM6u0rBz6Ax3i6NNRJ8N7VxjhSlAac/Am
czuNJY+3aROMHZq/BiyG1ZQYMQ3wmB7pL3fwc8U4UcmL1P0qQ7QCw9M/jm46bw1qfqZEXwkK0+Il
87doMn+k7QLBTwCM5SbiVi4w3idYwoMCZ/7MbE7jLvZYcVd+J/GR8/I7QgGxGDF3VvLacohYdwkt
IAXK+x9/uhZt9l2a2U675LkKyZNq5E6yzB3ZrJuEQVeWN8YSC/lGmI1YzR4FqAZiYgSPSI0UrLsq
/TDdKdvYybvPUHU76BZLgK7PPnT6m0CMB0Fz+G+pS0kHhnRJ9qYd/RKV4SqaUGttx3xsZ5ptVLtG
LYXi3r2Jxvwr8yE70Y3NUsRtULDxhCuScc+qsq1TW/o4AU7QEjSIHawBGlIvSimSQ+/e2sKd0rnF
/ayL98hhiN47GAqHkMG1hyZPjpIFEPrGMk7jw9QlDybbUuCioWsE2yKpbYDoYAb88K+V5m/xBIjC
iwhHoeLvIm2H68qHyjN54Y89mHRjpcTgbUP+LYEm8lSPn9I1nqkhwgxeMK+Z2MkoMzpZt54Zf7Dv
oCywLSjLP3b7ZgNIxFpef9U+m/fghqc0ZPMxBWx1ZKvWSpe4wvAVVRY74r4XuDMQwYIMNrXpnTpG
xHSoFGss3mSRZ8q1ZH9X5CCXwHE+GYoTuhbMX4r2jQMPUZ2J+6drPYDYCFb3DgDbJqtJ+oYZCj8L
fKCGtzC6hQ61+zcsR2sbZihNCekzwSkSHoh8kPF3GqqnzlVb6o1eppShUt3mFsoCQ0J5q/a191Sj
p6tO9cYhTSJ4iy5jyy5hB1N+OjrCmU+D3mL0nMstWiQDIOH2KOhba+4T00GqS+othWksLh4qq39D
R7TFxASFVoumIkg/6NvvRZuSWxG38TLcB2NkvdgzwphyxlWqvilscA/+bew7V8xlOe57wAzoo13b
bf2SsBtdQ8OAgxzS3DpSNBisBno3lrGFkxDgDI0DnO4YADsV9ZbsqZgzK+RcdyKGZ5LRl1TGxu1Q
rzCPPiajewwxDvberdQ96NDeev+E6kywdxKb1KAzriYk30QZ95uBH+ipGd4D3FzX59ySBc23fXNz
mp+d7HNCje5HamHqgevpjLWLTouYUfGr5UH8Nvbd08StE/CLoqpLUHKu3W3JskUpERx0ZI6c0TYN
GNdUuecSS2zBoV8kV+1B/KGom4QMBEf29OGfrOEi0W5FdEOcoBrSyK6yQ1zg1qwDdxfIB7g0YtkH
3NFaXFQ2gkFVPA4Njg2Dbizpip2M/lD/8Z2jOi3sGGs7p89lUWA5Z5nDwyrrT7/Fciar7H7Op0Mh
xDYpivgpxjM6cAjjkayXcTFkSyugw7DgrgSqp38BbOrvI9QlLmOGsyLHwwFbLLo1jfRL8ClHtC9r
mdbwh9Ps2aaBHKPqhxAPQ1c9VkUBJsFq7KWnrSW+8tsDgzOxmaZDX7L+BAH1nXXUb6jsK5kSNPd2
Er17qS8WDjepRdsWx6wZ8nUef1IlrKCCA2dxphG+PYkFkyogG5z2iv1os3UT+qix2mQ37FrTinrT
jTxItWtvxdithYCzZPik+9z0sQDFCu6i2wrdp5xc/Wyf+zZRQPVQVbhHvKT9SzPyQt/ShETG8CiC
ltUJcVPHkgqb3P3AJRAUDdmMtP7OkkltGltDhwgembKQDRvPKbr4SmsmKfVQn5Gc7sHtRrDiefx6
F8aNHDmIRn5yED5xVqmeIs85pZ2Bz2HUP3XeBCsle5gpxXd6S/1ROVYvRwLEC2HZr6YJRbmYiohG
Z/OP7rIr1rkOYRG23RSFdyng8UVJTZpViXwZhc7GCNUrv+TMhDB5y6YoB5mE52ay5zNgP/QyT6Ia
cgFsZ7rnXdr+UlK/R9dnDgqba2hi3J9JhCPUUfSDYVm67fCA+NQ4WGBPxTR40C1h3U0Kspdls3co
XXw4ZSnQRrAkVEaGM2bA65mSPYUi8tr71bhmdMALuandPTf1fVZRXELJLy/veTvTAV7xcvIsNezS
UZ98FikTQ5xduG8y0DSK90cd+j+TYiAHEhGXG/SoybQfUdoAHUYWd+70Y551sw3z7i5r3NfULUG3
ULdWfoVGdeZa/ah/ET1ok3Tw3PJ5MOedShy90DxnVGBN4XAtArNeR+z3mGw6bBcJ8/CXkz12GaI4
OKhIy2iQPxDdOeCo5ewOoIEq7q4AFD6IwSGP9LK4GJb6Hmht7ydv4TEhhdmOgbq0L24SDoc835eO
RwimeZ0Yr/IEqs/E5Sk3Z7tdjVrQjMf+emlwx2BPkFl3AzSZeZDbFGmCQ2BLDc8NVAHoiqST3T/N
bfWMxydfFS3b/0jWMO1nrztAVQYFX33gPQPaEdpAD5CNjl43zgsegCdc6n6e+NfcojB2IMU2eBVM
Q9N9wDCMkQSnxcKIp1efqDNNaousuwym9aJC/n7J1hh087SgA2xdpFzhnFMmXMz0gd4sGIzTHqbW
IjVBjflCVOKPe3LmhhU408UqSV0uIDg61Gba9ZFN0mszMoyHB7Mu3eq54KxIz021S7PaXwyAV9ws
Rsi1CJ2lLVVq5tdMYKyzQwo145RETcTmf7ZDFurbrvchNxrWAhdCvGFSmofDVC6TkYYE5SXZGhBL
hOsu5XQEDJF62XIBNmw3D/6DjEgUKMOdl0NL5WLaouiWXQvDrMYp2mKMa1CtU7TTpan44rb3d7UV
AGwxONLpxAQF4r3m8n4Ak8/lwMRE+Cne3ebVu1F8zD54aVv9oWssBqpDfc3KTWp1O8qXHunfme91
lpJ3knz11OWY4+1xO7adXlIXlynzronTI4x2XMbdFK2Yw4BnlnS+DwIzSZN9y8FiNfXCNVj1V+4Z
vJBDX2LMHHkxNuqIRFmvbV9dzFqfrfbFSS0JWa9f+cmAL97LKZSKP4h6se2X5UOA4LAOAD3rm9u3
jMdmA+30sSvBJPmZhdUzQBWfWnFqASgGmGC2fkhZhcrlRzIzkrdccw8Inol8RWk2iM+qS8wlFR1/
KvpKuAuEQBM9FuuuDWkQAllZoVhlHuHlQDUkzAKDR9jpSTg4TcVGjXu1N2cPzO2IAflEo4ysfNIl
PPvJQo+cK2hXVvidIwuyp4R0wvzjqR7NS2khVwuCyvacUgKLjo7KV209E41YJN1EoqlvtqywG9/w
/Y2BA1FoQvyGzXwaHnp6bov83PpMPlWbV5dkZG/ltJiwvRjUf4JClYXc2aOGxs4GaJS8FUZOVgSC
vhC7oEaW10xUZ1t/0s8NrOq+Jh0HaZtdY2eRYAzN5JjH44azX7oaws9CBJhey2hB8SqJgRmMXTmA
dvADGM0uA8kiRZ2ROeOPMYdREcybJg9fMtwKYKXx/Bf6PucmHdKUTpdKCW+MAfsxD/x0Td1og8My
eypAWLcYUrEpEesG1OjO9CVIAiiBC4dRqOLapcYfAeae3Ig7LkOvuqeI69QN8kMjo9E0ENP66svr
70eQAmnyuPGxQ2YKK5dRyqKNh2wXsmQGluioXsa41U6EHYHSs6RT2yeCYWMqyDxVxkjcEslP1w4g
aOHatTjq6zj6AT2J1c305hv5cYffpn/WZnVgc1fslI/hJ3GIt5kVniYqyPRGKJyzorjqGDtTKPCr
TUmymYljLk0XKmAvvX14u11Rq2yB9iYjVVB8UvbdnYz7A57IfW+kIxUN40/NyZR9gbWkT5l7Zkt2
gB558AXueJxSImNON/grCzotpkgsQTE3ptvLA3ZLBdbmxtkp2e5ZWfcR627cGNABGnuUyy7tf+K5
eO0DO19btDRzQuAyHeaVJg5XmezrBxtQpZ1h9qAvLPCDM6Mixg9efPNok4BgWey7v0KELznEp1M7
Fx9ZlU7sm7p7b1TpUTXFKfBqrHYQB+O0yc9MyV5rUQ5LJ4ogCBmLwEJKZf+CQ6exKDZRPBpJbryy
1ZxO1HQx1Jg5hXoRLSkJlxwtUcdsUMmVTeWYoQ5PYyDZjRXjtgLrzjb6aHQQH4xZiOWsumjFN7Mw
95EOdXadjHYlclALI4ZrHyTTHI/bJOYbO9a8SiyX3C1A8j7GZlnlNjB4oPMYdelFRmPhJZIfeuEi
zUQOIG84Hc7E36IAJDQa6GBAGit3Bxsv34Q1vrYgrc/iu+K6jIQRsezyd1C6/Rh0NXe4ouSIhMGP
yt/oKjKSKTMR8RCjE3f5mFWV6EA+NB63uXEzG+Gwn2I4Q/P4MzHxXIy69TaK+cNRSOOaJU54xmcL
JCd5HfzY2qSxFQN+ID9eh9CCyHfU9BYMjc0em0JTHmrmgDOwfU3coyUZs4ptPOh+FI2nSvLi598e
ogHnESyOFNYtv/qAbZISLYqfWs5rtwUDt05a5Xx9QtiwDq8cCeOdreonVUqLmVi0tUeWZj25d1ke
XvMMQ4vNuA+MB0fVGsyWDikqT4h8NfVHlXyIunPgeI4rf/bpcuOOO5XOlx3wd7QFRJchuhETnXRt
2fJjdNKHtnDIdxb6uVEkyucCSmwFxAL/ECs3ikiaYZ/z/U/Po4hpNu9Umn7jv38xArXpy+Rj4myx
HE3vMgQlRJGRZOhU0OPtCtwLbT0cJhN2oqT3zyr0U6arZVJ2DAoxq2+mdtbPo92Ccy6nPZmZM5Z9
DP267Kh+m9WyK7D3ojwvUhlwJwE3uDED2CW87pdJqJYOpvnBRWOPQ2L1bZmAHORw1RNaWGdziGNd
91ta6Vib2iTnCEyV1r//4ZGxTMMH2QturThB3Ztk6zVHxlXjguAgqzqVsQuzg/bUyZ+qifG5ZsFH
HkenuSZjAIDzm7gCxlL4rUK/M4NYYVOAdiy0XA+p+pqy8RFDD9nIelO3WFrN6TFjjr9yjXvfOLQW
EmkWIPYWWYHnuqyoz4gl6LsMVl7b9/s8CJxjyD69CGL7ELGg4MzqSA1gxZ5zzsuyoY85hPvgtLAh
mcz4cfGeC0TTfuoMlqD+MA8em33DGdbmNqbJahnUKZXDGPIFHb1bXyQf6MUUxEs4tp3T/3ErsBqK
UJ8Y2nwLBTxY9BA0xhwOW15gtq+JFGEn509Cycf/XsflD1XdPgzvYN66Q/pSY0Ie8oYbdQE4CT/O
OqbWzu+ACg2ej9DbXdOSyODsMBlUJSKLgXStKpKNJk+84cvdID0YbljieMJMwVOSqpQYa8oBA/fh
JxXbtzPoNYtopJoa+0LLyGvfYOasa5OHwvUp0myjEAV5XjetVOSlihKLK6GDCWcl+y7aUCaWqBhd
eqECh61eRZCwd9CHAtLCUYRrzAwxyRjeLRYfyT9ZVj7XsMQKk+p5bYIWIOnDs5C3OETGo8LNuLDt
8T0rUnIwdvqm7LrZ2234KWKSlQYnYd2uSxrgFk1X9TsKV++Cyd2VTfMkTSRpRocAFMKz5rhLyKj4
UzXhCBDLe7dy/7NMaY6Yqovwkicd4YJOjZpyXhq02UNuWwv01gCtg7ESU3mH2yrXP5cG3daScCUD
z2HTq4b0EPWN+DgTDAyoQQI7TJUaBHcB9nouSERQyHu7I7/cDwa7Po7YPlNigmo9611jwU0YL7Mq
nRv/+96g4ZGRR4a/2H5pOspJZ8fNllH2RaNvlircRq4kQIBKCSSQ9G8jXBCOPYmVCE8WvYPHbrJ+
YtV/dz2Gw6ga9dIt6Vsj4C5Df9tC3FSG/cEE8DMUfcDLDtI5MOPcxRYbEo8pAraibf1lxPpgUGCz
x89zUWFTHaeObVth9fdGT4yvM5Bpw7+YQI7JCGXOD+MvIkwvsxnfWiUN7OzuO24yTpp0n+SsHGir
NtZcpiwNqZAlbT2QsfoX/70f7L9KmdyXeo/dFYJINqrPgC38ssffk86geElXWPgXg20q5mhZFYyG
BmzTxL7Gjd1y4VZNj0bl0ugejb/r1nOe3wjs+4yLIKCzaDVb4RlPz4YnwtliPiByJyYWMBIPP1Az
4BbqkRljbj0mAYOkHGnf9RDWJaXbhEw+xoy8/OAIuZKQWRR/QitLso8JMDd6SHaO81P4k0WToVw6
rT5mHB+3FFA/ac+Tx07vRniHh9asNqCgor3Tjd8hBeMM1XwX4aVY+m7UP+KqxyU2pKeMlXnyk2Zb
D/KSap8IXoU7s8Gbu1TpcDBAl3Xdo27oMhvJPNq24zMmWUIBXyQYiHCyXNGS9pRCANKrIX9r0d7y
oTDr4mx49huyg50xvGSoP/DY/IutxH1qw91pAu+LVRkt2JoxxkzcvFpDY1gKKa4MqlXX8rKZAygD
FTISW0cCdBcAqdOnBVd/leialaCFa18YOlgyt+92bDvQBUw7op6n+CoqvkGUvdTMSxloYtGKafzV
RgcyJ6h30BNT0OUpzTmEPFO0MCuuMU709d8OkXgY5N/BgKtWsIryJzC3brmftBOOG7PhNT7O0CaI
mKiZQ5kTq3XdIMk3RCUHpug3cU/WwPhGFKvy1uuZgcmklnYhYKuvmdKdqltxqFZng79xYTU+kblw
3Dp5Wa6HfHRWJjutuMc4X8SUQvWD+MgVjacDCAy62Pa3StoBPQUAXO2tktHbNjM4nZIDxrpIjJdh
YtGaFRwM4jeQH9DcPKwWZQfia5jz13neJmn5txvcgxny0zLH2k6grPhByK80sQAbYZRlzEzKumBP
q+uRnlYf+hIH2FCovQin+4J+UO5inB9orVyWonhl70HtrUcCCUdHjtW+6+eI2bzHSNFh+t4+02z0
2GAnAl4ByKmbUMi09cj5aqstCQS+zm/8iOLIcQNRxXLWBqcfZA2SUCOmKxgrp2Cen1hpWop66A5I
WNHbWAmGPLeDcUoSwVTZZjJYBZzG2fdswmk09ODXwsFZ2GZ5nw1HdwKrreKLSAhz9PNbGb2Phrm3
e1xypuCUXBSaq8+2zjGqKRssEP4FcRaH6gXDYgRDoShueRKhPrMerpvUW99eHBVZGSZZOU6KcTxH
5bvgDrm0mThx36/fTNSdSpETLJPpJaZNZzlqVha61eH0L+MIlH4y/uG3OGWxS1N18T6M7QkI93Pd
hbCdKIiL/X43FwZJUDTtzAbYPIfDu9v40wLL21S45LIQayuqrcDaimvjX/rIBxoUty+RB1fUfyyi
4SuFrr+p3uaE3UrVAeR1K3VnZtEbm85qWZqNXGv7jRVU4okcrnNnXA3QoZhdkJ3rOy7Cozs6Oyzs
GiOgImTjM5kfiuRPJUk747MIbzKCUY+bSHLUni0sR9JHRzJN6KkuID8prE9GZisjipmIxsXOurFZ
068RzXXbUjYN9IwEXB+hmBb+TWIadrGuLeBaWw5NULJM5W1rxwHn24Eons2CDrbbpLEzXiRFo6Rn
UILCtoz2RvWcZSNocsVXsWViEwVlxGIowxRnKxoYz8nMSiJcGw1Q0nHJfHHqyU5ZA5XTU00ZbJg9
hLnzk8/HikyKz4s8RplcNpHvAQOCrK4GFNoIeYcdNtm+WrW7LPdPrez0kWjp7aAOcBEV/+h59quY
ucTTou7Xifo2bFB+vlPfDVKS0Aj1U2ShF1R98YIBnmhTwBozo7YumpwOXIVm4iJHMgAYmEG5TGkG
2NTw0T7tlPkS/oMvL2Tb5HjjU4Z0RAtan8AuQJF3JKo+26x0pV24tjzZTX1lKIGRwLP/5EqevJFK
LjQeMhYNiecW6ALFo6u5dj5VSDaRCC7tkQ6HJYZQU4ooYRGFigvgSGNN6xiUMdbemc8bLNmLYWcY
09/Ial6TyKEPLHoYaQ6pzIBsrH3lyu7xVqGQRh7wtshBBic+6AV6xUCnx7jKlSfNXehwIbmIJQVQ
8zDOKaMqAmNLXYkH+5Syqry/WqlZXw1NztGOmn3OjFPlrd5mYX8n6y5e1yUH4WEI9h4NiCMjAmNi
ZEVZH6ZgTegx6y8lwSwO7yP4gMJYsX/hL5Wp3AsbvQcyzZ7d48r0UZzd1vzGTad4kFgPqDBYtzPT
dGCKxopS0u9oNO6LMntM7P51DrANoAl/lz7t9B0bs6pzdvguvpOG4kus7OuMrJ1pNd2KMFG785Va
myMQryr6pBXIhTdTnBwwqmToAg8rJMl1ScwRav60yOlhZkMFaNrHys8g6xyKmS5t23jGlPMVQatc
h0P/NsUjM4DoWQC+XeqcdIZ8nCeEAgeTx5zmIKA7JIEBuW0eXSS+LAP2h302rdLXIGWL3mCupX1J
vpvNhCJUfHB/d90/xdg8Ww1bdSOgsiRpr5WhD13KAaQci4/Eg7eYy3dvTFIuSQb8aRNZ69qJH3rr
tRTZbq7j9IQpf6mDtSQCvUwJdHUt6Hxj+Owt+V403cVO7ZdWspGkepXuSyrJrHI1EkHl3P5JZPpR
Nrh92p6CcCbla6vEMyuZJbhKc5CU4o4xQb8y0VzWMQ+s0DaFx15xabjlGmPxMnVOdaC57WVCGzpI
NVziGv+3DuHiz05wTRzi4yFAJaJ8EDLlmD5q4TFLRdocu+fARzpVLt5jP0vf6pLuiqSq2YhtfHJ/
EfnvaqMb2DjEW0iWTTemBGTgPotPKsbBTgaIBbIZoULAIdk4F6+g5f1WjMeO1gQ2aZdvvo3wMU2v
oQOK0yyjI0AYuuuR9temviqXhiOaGxcOMesVDa8IplJykp9CYrn6dgdF/Boiku2tufYn9UJrCtzc
GNEof8PyWG96wU9CFcG9jnOU68dW/LNqx59iSu/83K8XZj7d9VjAVnGTIOLKLwyN+dH0Cbo0yO68
PGF1WM4mSom9B4W6iDh7cR/RBP+HsvNYkpxJr+yr0Ho9IOHugAOgsXsRWmSk1htYSmit8fRzUE22
WXMx5GzSrP7KPzMqhPsn7j3XO4A1hYAcI14kOsothptybG/nlKBrl5Jccd9RXs5Y/w37qDLWulV8
M9RLcTMFj71K9m3fq2sbTpOWmLDdjjveDNHJ2VF9FFX8K4rk0DTPaVK+O2EbQtnqbgufh5QNG8tz
3krFcVMh1dykYbsMjkteYOUdfCl+/YEVkKzqjRhiZlsZFCQikk8I63a6sx8A0D+XHRwmMNGbXNNc
5ZWx7aPuXScZA5VhvGrbNN/lXSs3c4sg2dmKGASG69ruxhPqtRTGpqNU2yAyfIpNprSS+KeNUSJ2
7foJAtyAegv5J7YbJ8ddnX3HbOk3ketI0keTU7JI8Uir/CYKhcKjHR+7aOa5Y4iwQsJ5TiWxuQBd
cSwvaDAHpNhklmIFbV6Lp8hFB8do29woh+mznFhYgk1YsoOMYwsHHRnCFmPdZ0CUVOQ7b7YFTbEn
8HLdkzrLqH5falaPBfSsE77nvNAlscX82+uieS4LjyxoTGlG0EUbZ6E7pCicccWiTp48CK1G9WRX
UEuwcnYWDJQu9k9ZyL1txga3kradlUsx4itUq37E5rcljzpW8jMYJiZbCu5ghekWEIcD9py5wXgX
RcNhiFsGYAvFa4qsCod4+V6VDi9IXhGKkdg/waDfZ5esnEJHrPdon0ORcUXYydWlYCG/TlsugULZ
X5P3FoO9kJhpNmC1FgOZfATXG69HFEIbhYZ/Mxom6hhnMWxJyHEZiUctG8ERPNqGQAdMfyF2LDcM
XzrL0RuuyyO33rRRgXGca+/eUMx4MWB4tbWHM2GQq5hclUuuGbsNrPQpiZQpDs6YbGlOcoMp+FAR
UEKt0HQpIESApizsKCcr52cECU9eD1k9AmsdK3H2VE9jmlPCxHD/G6CdTAJb+65V33bR/dq8ELs+
0+5GkMvuMtAntWidoqSIfLSONIbd2uthdhG4ZfU65VDKsZ8V5o47xKeuRVPpipFmydIEH2csFJqc
6KcAtQQ6bLVr0YGtjSA3dpNieamkuTeLRkCZcG7nvpJ7EUBXKGa1brtxTa73rR28OkNzAY1y1gD1
4urJ8H8ZLN4qmZHCy7qBJT9AXHJ3Yzt+6mx2fHUZ/eApeZXEJsFL7IhbEMIGqQIAwevn3RSyD4qi
Uh5MQz0RTVbojMRefCwEw3O+ypLMBt7OSbvwTqv3vOPUntBn9Rr1nCOAW6FIn4OPKkBC2Uw6Z+EW
PuVdc+iWA8XNzkbdfQdygn/Nk05qPM8LR5v97ZbGhyiVs+uj+NeOZbnvpYlwzErAY8z03Fwdl6zu
9DVDzqONL/CEcBQTsm9S/1sMnyuNoZURyYXFGYe0h2Q89YFnh2+WbbyOdBA73RfPyD0fGs9scYjd
e6Kpd7PsfuWIF7RKSOWwcqQoJW+2dAFzoAdB/qOPruO0RxYoM68Tv3y8H1H+ZII8AXiNLK4CNR6Z
wXwjbdrmwSfHFxjxBYOzuCc/5iXrb3CWi/l+cbuE8fQyixQhz1trDSxFIWWZ5TGCnGRleh8GiLpK
74wwAvFiUJ6o83k4xanDbImvBQwpUGJrTYbA3CW3HgdJh44xgymtlgMe2+fsH+ouOfRe9lZRFURj
cJ7m5E3MHEnGuCvct1rSlg8+FAwVfiYG99BXletzGd1Vb3YZ3ArxEqh3PnGngVswhQEEn5HNoHdC
UnNNYbSJy/pTA5NoSHYcXjDMEuDX9U9eP15Y029KdxFU8BDhJndD/lpVPAsd7YDd1GdQDomVrjNU
B1wyVKfmfmxRD4utyr2dd8NuZGvbICVScUfh8V6Tau/6tz6jTGLE72xIJbmiYFhUCXpkBdH5Zz8F
ZxxlDzi4R6f7DRRr0N5T02ogwWfwxFHH8aGT4YtdgnGgUO14ZuhI3wpU10sCuurkPnTGx6BJTnmC
jrO67WT/LcWTIO6I02SVR8k2Tvh4Qh219P1kBvQo0yo03Osuv54mWqC//Mu//e0//u1r/PfgpyBU
lEiavPnbf/Dnr4L8ySgI2//2x79df7Adq/78P//4nn/+P/62/ymuP7Kf5v/5TZeH3eN//4blgfzj
h/KL//OBbT7aj3/6wxatVzvddT9LdCrHZfvnAfBPWL7zf/uX//Lz56f8T0GstvPnOfr7U7T8/P/8
/5Z/4V//cvlIo3+KYV2+/eejaYlN/VdpoQvwIPi4ggLNlv8Vw2oIyd8hd/A8x3EkjibCVvOiXsJW
pf2X/8pdFea/CtuzTU8jGxNImf7/cle1teSq/v01PX7/9S+2g1nCcyW/WXHruZbS/P3Xx32UB81f
/yL+j5GHcYgDkOkYjOiW6XBECOvR6MMKHjOak8J/g3BIG81auQzPf/BIceB0m3gOP2NTXEoXYJ5c
5Jy5NqiFEmc3VCy4ZY/LY3okUCpi4zxv+zjFVR8OciftYovY6pP+OTn2rv8WzybOUhPbTzA+hRgh
5hiRm1djXG5DcV8buMzmZbhfme3WEcgRQ9Y665rxA33HNQNGKDGx4XDOvzCGl/tKEGuB1uprzkjY
LGSb7sqeZMfRHMfDaHm/Y2vt4BgjfvGcizmb9Z/BaRhV76ML7IIQCFp+y91BQhioYUwQ0izAdEEb
xr5uaYDLYWs4VbWtOv8jyR6cMjlWnftWBaqFhtmhN+leCVqHmI1JJR8Cg3EvLKJouIJ7cQLxwNwv
OPYRG+1WVKc+BRFp5tmpqM3fvnDuC3N6t1j3ZAFdaECZrAsjoFhtH3IDNEmenpW07idGJUz7C06C
Gr9hfTQkVoxY3kZFglc1f6hVzfNM6ejkWJyyYbyzKzrafuSYRu9oeUQ6sIU9oXlMt4moL1J3gLkW
BHOhTqh+x9MEZSWVzbvr1V+5jxGF7WAV5kibi/QwIvVZkfz8li3830YCdYib+qrKuseR0MU+tN5J
rvucLIZTRaJZDdbs35NdHtjs9OvyWIYDcYI+3oN8gNzgd8zspg4FCzARYI2ce4LYo03nuwiyTCwS
djFdmtLMT1oxKuzjX3BXloZBFtTcsN6Sp9SDfzRrk/0lSwGfXsC1o5h5mustDFVWAsnBi8Qllcj3
dAPfSJMRO5QpGP6F06cZKk5+Fu3mCWVt99sYI69DnY2PJXeqgFkoTMc7YBStYBtlT72LhxSWR6oY
x2u7pVD1wKh2Fj41gameBep89BmWRJER7s08nVb0smLfT5F3B7KQLUpLpYCUahltwI3qryELs9Lp
WSTOvvVDNj0xGsaO5a+H+CZhmJETkAjNHkZat7UnAgl4r50mqlkcBlDLPmqDSEGrJPg4zAH+gaol
baFAGDgUjyzboUjm000IRaewX+T4XIcz8eYiPw99EDH2If6RKc1KkD985jhxVtbQD4gKpmdZsitk
e+isHCD8U1xCnRv2NE/nOWHaPuOAI8eUWjmWwU3aJTduKK7wvZ4zLn1W+c/YM3sAkQaE1fRdzVAT
Dau8ClJMXDYEuc7dmYF9ieIWfNrcH1OFEaaCeKmRVab1VR0vkrAG+2s5vhQGmzgB0WBA27ByXHtX
NGgtcQS3O2UCqYwoQ4B93DSkV9SyuZZRGxyhhe66Cfg0HmdkR+alhOqudL4XdfVmFqncpl3xDp34
XDjGK6OOA+v5jFUys8JQf8UJWqccLBFjP5YSrvsGIGKvkenEOKv/tG5yru4p3T9bJPTQRqCrmuE9
ALBupRVmSzUOyMA0A59s1quunRfTtXMVyYopQX/IUGCybmPlOcSMgFsHK2qovRsMp6c5TH/tEPVe
Ot+bjX7uOo9Bo0sGhUGrLF0UfEUf3QZh+Mx4HlYOrP1pUdnQf8QK/pMnWS40zd7k5FzplixnsLnC
L45eEW3mcNGM2tWF6pAZ2nSpqNLk4D65VbPDyY3lUMRPDQGtmwqvH51Ls+/wfLa9sR+X7UXeXwCu
s4GLNPsxWTzXyYMXTyFHp1MBWdiHGZC1whhxY8mAQG+i5IsB/nvsw7if3K2kMo/Q6MsCt3CIXgCE
4bPnVVAQo+No09yb7bEFLXEqR1pvA05XqrCXegZjxgib3OSQ41XMWbKv3XzPgr7ZBGbNNCivYZ+o
EdOwm39Ih/4T7f21LT0UZ4pdIs00MWSWdRQ59keMQRski/IMGe01WGZw1YgdsXKNbstpYGbCOeBz
a7IUTZnmPqsse9sM3pciPgBrEXIV2HCHUrf9rmBjBFhHEhW0tsJF4z1qqPtTgYUm3HZ58MRRuQ6c
WRIoHDCQ649RdJf55k/bcEdpAzTn5N42S0eZa3ZoNupVzdaJRJIHSzRvCosWKpSSxAN0ZSe7xyGW
mMisp0A89BEjC7gJjpUqhK/tWxHhQqGpZlUduC9GiPNurouT7+Bz7+NH7GUO0tfgxsTzTYyf/Thm
GeuECQbYOIAxnNjH4NHH8Ty29Nx/xk6PSWMxkDbx9Q/VF5s9P/bsq6kt7y2FkiKaOn+neqKd0t64
iV156wfBmSfzuugzQHFRn65FAFSRdBs0vFMWHiI+NErawIcl/C1T9B/4vJDcjmm7dpNhb1B+m31f
YF8maGTCfsD06nUUbHbziOCzYgDCJmP7BUDJuZo3gw3zxUzaZ9Ptz1VirEkKRFqvPNQRMWQZp977
AbwPe/huPU7McSGN2bNaBQ0h1Z7LIkkhP9DT+ziZFzyM+Egqc4tjKjwVDuP0sexqbL0Xmgh/3cYm
QZWAEdtEsA7DOQn1dXrJi+7S05CtTTPbikVyORYBjbH97o8nVmQJ5wMg+OBlgnMSmQEZzSVJJGUb
vOmY+qzOBk3gYJCf//4F9/Hekt2LVh5jCl1dTBlBg+qB4BUaqkVqX+U2egD2oEhS0RC6xEYtExhp
EhDBCBIaxoWVO5FgiQIPOiq4wf7FVOnepZ/ajBjGhBYvLemmguDZvY4iIGfWjWvklzxJY2x+5bzj
IWA0a07aFeZT2iPgqaG4bo3MFZtxVkDyxWsc1dFBTvraSx4HuFWgG9pDYTsP2nDP/Pf3Lnbws9Oe
MMdbZHBg/dPYfW+H9NPm/XFOBgCDeq6Ri3b6RYxwYRvGaGCvrmxM5Jx9MKFEXLMndESNBqXxTm0a
32Y2eUuubL9RVKd7VST+o1fdafadRtuWp9ry0200D9cMfg8+xRpia7LTvBkLk/LHgqGTfe3gtdjh
/o15jzQcQ8hA27C+Tcfa3QyMdDc8FUzvhngbWMrYVzycSAgUNIP1wvyYyZzwj3qYCnwHlXvwoV54
ATzWLrJIv6Rbi0JEIuT4zhsJXxsHUInKryLoPCEDZSh0embwwpJ+ilgWkOIDUNYxMBqQRVFH6N8T
2/qBG0HoMXB2XE2xIU9huegMVHBPzNxlytTLONhHSGXRjlrvGxj9doSRebVsVp0Kf29sA93y3ea5
7lG0+fIceijInWTSBEBfrIyCyBDVrWPAKxfj85AgY637n9qAkaMHDGtWHD24NAgkKgEIjX3jjF/q
0Z2mn1o6YltF7u1YolcvpcFYPDr4wYQPMuNfjrGKys19tedcXkPfZ9kxICiMG6524nOPlhtsnJh6
ytNJs/F0vRWDc+f+OjXG2LrWJL/mzZqrldFGbR5wguNj/HFciUqeefGqgLlt6kPAbAD8GOkyhrfQ
ocpzZWU3fRaepY3OUnpwh1BR6WxfmfoZOQxayjC7DEgdyFVi6Bok3yEm721cv3hG9agZcPqDILtA
25+hXd5jRidRZMlNu+vK5qm4NEvYj9M9OyE08qrQaHS7br33tPoz7Tx6nfHDVGtNC8KjTILXJlLk
vZVXc9A/60nceST6TMWXKwr+XrMly83u4KjkoRlzbHuAWRgj/agiQKgJZH2zUBjd2v4Ji/a3t0yy
xsEYs+UKUHXwtHnIbqwe+CxjKUeBDiOQiqHJI2MfEqct68tuxcV1cRaEGE3ZYR8drEiLr3s/juZd
XYTXPlkQNj5T3pQvI9A6yceracQHqgtqdg3EvpcZeTU3RlUfMq/4noW79YHNoRolk6kvuUpQ7Vmk
umWhWNxuBHVLGx91nJLJNwjrNr6tEV2BCRSnCFgFtjdyOFI13UI+ZitlzqgaU7q/Lkye4ji4lvh6
51nbKF8ZtuQDp5E2by1j9PigkG/p5Q9tKkig9F/MDomLTT5ankEus7F81y7PxZyRnk049swbP3lg
9jgxO8xfMPHG5IFBibtJe7X23eLJHKJ72Oon1kcSdlDV4CLX90UIWdqCPl/4Hecon8RtCdTbLMRx
jvBepoLJde6xpqE9VC7HRjRAXy70Pu9pfSrVnxwvQIZO+2EkPnr8CFGU6sbhxI567eKU3g+B6lb2
g4M2DGt9Qnp7WHwDNriCCAzO1KC/NUpTYJU4tylpRt7SuAknOww58WHoM9az8jnvWAuxk2R9EFY3
Jr76VtSQ4mxj407wLXF7Xosa4milFCWkwaL2aWpeTKacmxrpA1nCkR6PECHQRZmAoN2e/EJNO+xE
4iuY4remLYsdHDcyQFBDrHyzUNsSSX9lx9amQx6+hvfLVHPPcPQiQijrTT20MPcLcgs6jD25zZs5
mW6ENyjmb2T/pvWmqWrWsvHwPUsbktYiwjGCg53wUoogT7cFmabx1OiTLD8HfHlhyO1U9EjoAKWu
nCn47Wv1Sw2/cewywo4Ekcgf2SfOJaqWQHR3IE2JrOQVPUcCoZ9usQjNybAJbdp8NRFqUJBcF2Nw
Wscxq9JsLsHVcafkOCVqsw32kkQhNg4OvuGwY05Puo0W1DEl/852SYoI6ZVjPunVGMFrNOthqzy0
yoOrf+ycSWphYy2rIlY+Zulfl/X9VAYVARUEbfTpKwQRwMCGkZ57t6PIJK1m14SQ3NqSSDv55CvK
Y8IfDaKJm/zKA/OPN+AZkQqnds3spibvEIUx2+d4/nKpC9IoyuAILZVfjiYQ7DvkhvpsEUmzMls4
TuOCTCRPjmCumEvNGGgaWBY9qA7nfukybWZJStdwyJGIcCVRwZRkJDZBSiunadLLLDgr23nXIs3Q
mm/jELobajV/47jpc5eUdIvBMGxRcCOiKgAyt0MAV9zseVtY03mMm8c0KGj2iYXRp7rIqQY4OqRj
yk2Z1ifwX68TnsBJQkUoSC+vq3hb5X1+HrGSZZmlt6Ja3oa2uQscjNhdx2UTArMMR2SmkdRPgYCx
0Vc5Hu7o0aisfBn23LpN0IDcrXeFw9jYIid5E+t4OFRxuHfAzJAmh/DdcbyC+2Y4Dpb14GOg2aqs
hVldBsnW6pCF5JNhb0jrQYkjmmRXLwEmNuT27WjNKPEsGjdt8kbKyPMKjHhj5R2BVcXwlmdwbuD2
TYgv6uyQxvl9X9hQAnAEkQQdvAbvovan+wlIx2bsuRtHq/8iImnbtrm9ZupHGlo552tCiYk2HHCu
V6W0edkIjwqwn6pi8k5ehLoreEfhoFazgeezRidRU1ZopKco/Yd04/Y4UhMerJu8hNRWVLoo2oky
6TZhRMWiRqs+p15012aGdZ4BMAiTI9XsAaWw87MBhzFdRwk4DwLDP0d5Qge5LuOBFGLlPk5j+0HT
TcqkD0DMAdGQmuQBGPGjAhiwaRKzxNiVv5S+QOVimsUmm6utiIyDb5KjyFv8JYy7eJ/XgJpsogz6
EGMPmZO24f6gXOjxxzUfHs0RTFY8UGIPES/YTRUOSPzazTEA/FJpeM/jkm0NlpPPcxWk5aEsnO/G
aXfQ6FMEl8x1lPPhmBY4VZ8vSdrP29zynhuT5DOtMpSHnwPJhrvM5dZy9StXHk1a5I/HgHcRcyfr
2h+S6rhTkfvhFGO6thVZvJOKR/qDTK2Sqr83kAqDgg6vXEZVEX7bTkoWbyW0TimcdtXRoBPyMoFr
yu45CcpV6kncyIJf7C6HEtX6cwibaUAkgI0cn32Z4awK0L6A2plqzsUZxcAUmbxRUVAxmZQ3TYds
Wfc2ecWy2Q6cJCHcwn3JRiSD9XrjjaQgh6icN6RQ9QeiAUPUNthfBo/Y8BkDC/zN3N268pA01aky
m4wNlEseaBqBC0YYQnBNv+NtXm1bo2KlQSSR7e0FIINjEQCwtkNr4gOpgiMtCxRINJdzncNFlgcR
FdOWfCMC4JYfp6t4uE0DQl/gVAm78h9jcLjRgGPCFM+tdjA8CKTYBY3oGPSEFkzjTTOrJ+bKHzho
QbzkXMq9Ec+HxJuag1b+J6YG5NgJ4gYtv1pdfYaS2miOXyhQm2Vp2uTkuvR2dTdE+TK+iZo11iem
ki6CrYyMdHRGDyhU/EvipkdY+VyWVlYfarUl0wn7p6IIK9Em8lG+bjEWn3uQb67etCa50HUZgu0F
lavroF35QO5Xk1smW8hj0PwTMn9zO9gMeDkxJYEHC7J9GAJ/pgR5TaweXH3T3jZ8qHb5zMRdIxSw
Ukfs+DwTGlAwXnUl40+qCW7TrY/vaB2XLL4tl/gYb/4ZM5GdskXzEpd+t5LxssdKQ4MfR0ysm5hq
4Z8RJuTCfaMkDLucyUrPNMcK4xu/K3eFMo94EIezbpqjY4cF8l6K3boOMRnTO5YCKzTazFXclfHO
asqzKWciZZBgG3EBeigxnCPJVWtj2YnGDav2PKre2sn/DSrSetKUpT9wdGZD1MGBKHgRHAKmamd4
Hib7cwFAUHGoBy9tcPXU5pG3OiD8/hBOQuygc76aDm6MLgTT5kTRE05RH/GQh2OHpXUK4ArJXYzZ
Gu4iphYw3OlwjYiyBrWkPoEwsvsvGxf4J6lklMRQgubiwxrEq5XhsY9d4APww8tVaDNEHYzhCtcS
k2jf1fgyBuwdIF1S75xa3qqWoCR8WnYUt0N7gULCCsYlsiDIOQbkiPiVGjSYnXxTBgioixGlEikw
gmhi+VxwVDLAsIK14jjtCjeBjHea2fttKaRn5DDJvRWzjqe3dFdC2saB4mY/u0WwFeh4AV9iNnS0
4imK9IaWU7GCVG9asPNAQoOv77Y1Rf2Uo9VGRhbyfC5hINw3q0YjPAg7uWsDF0O7Hd6mzV3BasKB
SamgAZKtpwhsq3l/WI0o12lq59vGBhCYIKRUjRPtoPX2m4o3Rzq5+iZ0plt7jtHFWQZY+2i+t9rF
x9NkECV0f5+5JHylIXTgfK7OcSGrm7aw7v3Rsy5pZZtXfh1/+mWpto2i8Iai69e9wMeP8cli0nKU
PnmfDCEbBcBzMHoA2HNm3puR2TMQoMhsTUtfW4a77/uK2YBoALjFw1fBgB7Zl+vdJo6F39a3IRgO
/Gg7JQNCuIG+bcy6OSFT/p7HjNVtcyXLGQMEf9jHgok++tjwjgH3gCag36C3ywn7wjZvYg4+2PP4
0NfUYXI27X3uSeqwuJLbkM0JZn+mxYR+7aO5uVYGA3cI2CdbIKDXrk1I6NS+4QPZ5obTPU1CqgeT
apaG9qrOeu964LiFJ+npw9jbzzM1z5BK3OGzvJfgtB4mnxkYvtScaOX5sWeScofUA7D+VJIjPSH1
Q8K8joySUO6RKe6sjBs2JMMpzcy9riaxzwuj3AYqtY5mOoIIx+XH5pjYVpNSphlQnHXS7FEJc7BF
2Aa1AZMwgQTraDJ6gf07Y7GBxJrd/fnCYVOtW1yBu/FrXLIWJKiK40RE6741kXtZRXxMazO5RI2/
6QMYMjKX6V0WE+CdydRcV6axL2u3OXfOQEXPXNwyea0cm//ZTotin4jmhB7jerZQm6EJ3XsEH6AB
DBxKD7e943czc5BNfhzK4ls3jF3NxIYlKS3okQle3ZEGRrm3AFBYzGAQevjzpZ1vZ2GGu8KIFvas
N+78DDAKmZkFp9zWS7EmT1EabfPBsdcw/HbD5D6U2suJpBPVtsvCpTaQzimvjrRu9klfQjnJq5iS
1BoJEMxpHWHnAZGeJpprLBcIimWXMgxHgTW32Mt04b4Mc+pfRWHtXuHTzZzw4lfe15R4xT5Hqu3k
hGdHrqwQqg27JosOY+LN+zF8AuEG5bekfGolPo3a7Dv6YBSRpIOjzIis/mYIJlpgJziFg0FQ7tgd
PEoUUo08a0N0LopOm/hFgmEwtrcvIN+jdQolasMBGB6bkQQcqb30xZ/ptfOhXQWeZoE6smcqDca6
dQ3gCh8xTw/Nwd5Eul367UHZMPwtO8M3nOcvZhT0dzFxFIjBf7smTG8ij2SwsLDQIU9IiZVlod9o
yE1sMwyx0qWgV+mR4I9d2+XRIcM5fvJ/4ka3J23adIDBWJ51GZR7m9AXsh0GMIdWfnJC5NHBMJ7C
NP2qG48JYXsdKBRwYwYntjHhB0ZFBtShkGc/EuaxgpS5MmbMPyN5OXr2rnnF2cYhGvbgQRHT1Htb
T1gXKdz0VQW0+EE62Ze2HKcDM7N5A+2IoCqWScmQXYrKt2FnMkpnJ9qwOGCUjctEqgRT2hDxwjJA
qmz2Gn02TvdwMaOLQpI/4GyUTok0L+X6lIlCEDh1v858B2wA/W2TIB2hVMBMqMgAWvvrylYR0ZH9
S2QqwrqdyeXmMF8yWigKUBO0q+rVka10sseiS4mP+B1Aq2tpiQCYkom8t98GszmQqfk1IvIC83dD
ouh4nA3CLcJJfyYedr86ILF5djAi9i2Jf0qyEU5c+26COL+G/tBtvNIoQWQGn/C0/HWauwcRMJzM
ejKJ8UgS6SzAcwQ8AoeE0ZOXuDd2krq7tAQiXTs95zsPg0k9qexZjBfHNOBbdIvkxYektB+930I2
yXYUiA4nNFFXC1JjThXWGPFLlwVoEIsTIvQYf7T9OHikGFpES+x6w7EPNHdEZITvScamG6VcdfOH
rdC7aNvxaEcb0WdcOAQ4082hqzaWRrGiZTeMb9qb+qB6aHimuMW/PDD6FUyMHbzbWfI9pbax18xt
oAWTp7JkCAaS5cEyXHd7hHAJQTrTm24N71Tr+iMr6+TKgDgp2RFgMpy+ncC4a6D8EuQ8P5iY23cR
PBx6TywpfnbohoChANKr0mbfFbEkJyTdf/cNgIDIGAeeDnEogJztDSAUEleSlKBMhxgN6xiDxojh
uNJD12oD0SPd9kUaPasKtmDvKPGKJfau7YCShs2Ni42AHQVRsGP8ZBhu+gi94VrZ8FG6hkF220r3
yqm8CW8pY2zpN3RHCYaLMqzllmn0iP3+pnSc4JjhZ9zVIyiEvpvYX4Ykh4E5u+N4jvF9K0LMY23e
DCWU3Qx2bZh7w9lvuxdvZnSeEiifuYobq9V6X/Q+CvZEnzPumLUluaNKEzHKn9o6mif30OgO27b5
bDenMQxuRxIJN0jrOg7KRKAgCfrwgmUAkWzpyq00K4lHrzvVvlUdUq8dzxUj2TgMumNe8UaIXEJY
jCLchnlHqUt+13nIzvZoeqcsVuO5LoMJMglFswMbAApQvrfE+MQF+RaQQbBr7P7dB0G5G6sNvQbC
druG1OY6E1w5vuSWW1c8uvJF4lTZpeorYUt7QssoEbqukn6Kl0/CYwBjeBcyJqGv5kuQJk8JghtG
OziY2WU9At1esObR90Dzjd+HcB+erLMqUSuyCCzIf2e5io9yPLKs0wfS4AfaPEZE2TB/wN6E6aQ5
EsaE1PW8gShhSWMXGe5dUM/9vipMctA9hBwly5srfIHdHsMsPO2BUnEIulWLj//seww9y3k6JUMe
XHWmL/Zqru76LHN2bBreQna3yHzFl9dayGBJqjFi51vn3A1mXnrrjIXf+s9PKiTYeRvExwq8Znue
Ili+fYylrEcEvjWmmJl5lCEa1RKHWc9Gzban8jwSiNs5/bmPIfAjeCUhMWCljjiXKV0vv8ZwDHYQ
bhxkgAtqlNG3zYqZkiXE6c3PS7to4fL6kInmeD+b3cWJYcVrRr6MyQrIMdopz059gwamohtyj1mj
jFOxfGmy/BTpNDwsle+JRVZHXXrKPVw3BqNgLlw0uQ2yUtYhYXXCClvyXTVkkPnOQZqxso3ioXKG
aXmXipXDpBKccFmcYtYviNnx4vuAHnAGB7TxQdt9SD4hdRWOdOuEpKv8Ls97TFM+ngPVGc4mdhVZ
Rf/40pUUwAnrkX03v6mhMbc9QmzARR4iiwoIUt7azp5gmC8oKHu+YdPaT2ruuj0CqzR1IuLj0/uQ
jJR1OjPxNvwPnbVvOLqK29Rm1GoZUXj0EEtz38/XiOfJB5fI9LG2IUjh+WM24o0YotHk9tWcnHS6
KAlQmJnSr35w7W6dMfgWleuQT9ZgI00YGYhxuHdDmiVF+B1CY2MlNXik5VdoX+Px9YAGwfNf3oGI
ScYNa3wyjOrePgmbhElJpKsvLELdB8ddexbTL7w49441otq3p72e3zPSEPsxB6YQTWcEe8DnB4V/
YV6PIfaXJiOTECX/dTlZzcUiz84kvm40yGD2IlRmlVVkl5kHyByNrLks5XECRzyhebiUygpuGpFt
R+U7JMYTJQqrlLGG0R4sC/Ak+18SttBNbeMS6JobReE6S7B2BE50E8S9c2lDjOqlT5Y1TTsqqsJe
JdFBJOpmzngRrbh/0JXxaCzaPdU0NSM/zLPUjTCweMtGpXc7cq6sczfikUfVfSlwmbqQCQntZhHu
Dck5B3pzB1SsBuzfsNeKHI9zaiquaA7vcxjVNFluy3qJYYkMmInOJqZRK2tp5QPFroDwaLbxzzEW
YIQtw5NqUdLKhDkiQtlBCpStMebKIG4ewhjPW0AUAZEOiNS9dKfs8TUTsjr9X77Oa7lxJcuiX5QR
CSDhXkVvpZKXXhCqUhW8dwl8/SzwdkxNdHTPC0OkKJICiDTn7L12GncvAG/wX47w+7TB1JkbB7fy
5Y6AS1XBObEqmnXNhG6Jh3EFsxqtSgoi1RzsoF0BN01oroDrB4dZUtChiCTulIcGsCYTClosPX+C
ZqKe04gY+Hfqdt1mIOpk1wh2Gre/m4PuePsppmC5M12LinE9AWNi9dPT9k8yj3hkC1YG2kI0BnTC
e+MYLgnBiobzBhM/Co4IngvbW1nhYBxBYlGnIQdndjxFnoFv7tsgm/jaqWbfLf0QO7XjZ3sirp0e
CAbfIHp17/maBHvbbRGDCCXYnAXsHy2qnQpBcO3iqCY8fnZFchwf/Rn9oVdkX4o11MIg3bNYZdZU
ibPt3fShG4JgV87eNp7m4hiFUE1r5qZ+XBrzdD2mBSDQuCALA1Ebm8aIfuJ3Y/zxs3ndsY28U6C5
j3afELOTFcVKGhRRKp8+ygRyDLRHRBNgZTYWPk7ilZwIUJ0hbkN6dRw974d0EcT3wqmPt/MbxBIr
5UwqW+qvCmvRgC2/U9DnudDRsRoGY+rtpxk05EYjq1kFOYXWnGiBbrbJeqpRiVF9qjsDkDNjXjFz
Qhw2JCjDUTeluKYOrHbumlhRmm0AzYgQjEVlxq+3YMgh5tWUNPdWJerjGBmbNs7sXVOQZIH+IQvb
72nyeckWoEGhQgpxrABidKBGbaGGT+U3zpiXCJAHIIiOFMASqxSV4mjf4s5EZvWcxVG3BaRAPo9s
34RgaZshcT1qIhfTu8Bv+nWXojAoovRqIxneduJHz+75cDtPvUrLY9XvbVS+IFjy7yzH6kHwEXSU
h6ZyoadxMMDgazQs/bLWjH4MHC656egohWlK9bLk2rCSYFdVREKwTl/R2hP7ss7JAabhzsazbY4q
18hNXPuVrSD3lpsYDxCNZ8zvfDXK4+30szKJ6eoPcmMBEPE0rsAxwv6fLP/S7aZs4+KoKm/e5pwV
6pbdMWyT5a+7HS1APnzPTBjKjDhg5a2h30IJNc2qPkrLpL2CHFNS7DjKgYUxMtIPs7fWjTlfR77F
hyl6gQRJwqYF+ALGNoCpSAzXpOq8naH6QxrZyL88cdHJjJa0Y+UU+319ZU2LCSYmTH2oqPdUU3UM
hjcacOlF59I4qtg8VLVbEmiRbeE2jCdgBCCssuQnuOWd7ZnJlQpCsXMRKAG/rKn05LSClm7+ooze
FxA1LoaTfbaVTbztHPoXIyMtE2rzNxk0yWmJlAKkhHJoskkphSCZWkmM9BkZzCxTd7OUcq5RgnY7
9/Or54b0zwoSZumuZSc+H9AlAJKImh+VcP0z2gDoPAGiMZOCAgGJC6uZ2O7ZT8lhMYCzOnEGOwlT
UAZ+/0qXvEU31CmEUtnj3E34Ov1fsUe//RF5Uwb5CPwmRA3lNIgUQKiTNg0PVYQbSUoHvXzUevUC
1B3H/CnNTtUozr4HX81ODVpPXphTCSWPHvtCN4ngnDQL4MlETdK1+doder1Xtv5Z0sevMbttZQsS
gX8rywF+D179IOzqeywevQASQ54bJz1G6JS9or34jnnPU37FIjjKALD14KzyKF9nDw4Vs5B1I9WD
u5IBeBrpMYfhUwR2HVk00ZxGA0CB0av3mmTVkNQA3f4xVcyz0smhcRjJDrHpTtdhg6GxnNGDxvUa
7/XKfm8CqheRMbXbpFL5uvRwwDjiwWK1vOZ8wk4Iks9egC8qeEOaq5Az2+EnUyFfXYEB3KByReeQ
LCFe/xxWza7Mar1OZBysGuXe29FXbCxIboRba99EF254L5FDkQklA6VoHO5dn/9OyTUltParLryP
LjZ/mkIeCidC2QZQIQ3igAB6BLv49mKHOjvdQ5DzNKtBDVFKNp0r4bfmChGu3h3Q+IComdJfahrz
tSpBaOYENtZsRphKje80RKEwm99MmzPOopgQxk3cmsioZuAjKPxnUZ2stsMOZkixHRKbumB0H2gF
m5pyVzHSj+q97guB0Jp+uk2BwsNAniXvAPiixHitR+jXDRPTqihpsLuslFHZFTEcvrmjfGRSyTee
DRidQuT4+ghfsUbAgTaLIhRwQQ2lJBAHK5ig3UGVW3tWQjpZ8ysPxDGfkVJ6em0WmNP8yQ3BRgp7
67HXZFn3OMhzKI+Osn52rnzz8vor7LvnCiFrZaid47avQcBXijemwOH8dsBZk0yG3IEY67sSZqSk
ODA33QWTP9GPGpW6QI1RyXpdjb/o6QEfQ9e16ur6t8fqeWeK4cHx7UNeFvGTP7CADyZPHoRfP8dm
5MBtdvsdUul842IW5ysmWb70sDZ6qhswROCgLjBFN3mKaNVs0os/R8Bu8JuGNoD9plLxlhi6pzDd
GXTlIAgbYjVaaNXtNm1XI6CinR6LLR7uZ0D8P0yuSohAxOrRMCYRPgit8+xFz4CpIFdEk0tdA+hc
14V/+tQGQ6kfp5Q/0THRe830kxQsCsT9B93+aGMwK8TGcqlnrzRvj0gVU2IIUPQLIBKB/kF+G11Z
wmBMcwlrwMlJXciW6BpcWkt3NFnRQDUkYhk9FKdcIhITbnscAD6quQq2jWJeUO1UH43W2FIIIah6
xEXnQ2rDFJNAqYj7O5yaJW0JLJvZvCM74I9UYCa8kTyL3LBWw0J1cWaNNIgiLAINirlu/26blNR7
OLuok7oWOPL0hRoVQq3Y2z1ePsxvylPnjCmgquz3LrA7kDXgILEG5zVjFBpMwuH5D+rRx/5qI/TO
fRQwFmSgggUaPYbHxMiYT3BwA2CLV4PdNJdAp3vH6081FNcBOwtkDG6K2CC/d4Sek1oLo1oDaHRA
IB0SAxNxWegD1u7pPLNNgmi2iMqdTlMY8dzVRPQhegC2ILGR16fYbK4AkdhU2yBO59bddVb9hnCg
PJTJabbth2xOLRRJnP6pWAGu+V4y4US9KJ6d+peCREfjgxEnNE9jnbXbanFFuz7OB+vsskIk2hEz
Z+s3oE5QKcqEnkyA+h6qVhRVDxglLmwyOk4OJxpDK81wxCQ0JFd+D6QzsfIdmSb3qAenNQMRSAb8
0kYZoiQz36ek3bTsvDGiq9y7lAk9oA6jgcSd5480tfPptUk05dDoIUA1D6iC/RFDCKzRaWWHHC05
uqjrdoZ2AWVTqdS+/TXNzpEMjD0xAoGdv4wDFFGXKs/2qj0q8BQampWr+DKlZL6ahNL2FsGrRQE6
gzq5d0o/h3YJyqyqo5FTtpG5Z98Bfb0gwBoArUU/CT1KtsauMxtsfQhBVlNJd95pH9PGf6+FPoGw
r7ahTvWG0FoKWdiBXX9l0UfelHVUrVQWvkdFkH04gYeiyY7nLedwC+y8OhNEhu+0mF+GbPRPBkKv
9VzaSCuCRzPxTli0AtTu0y6k3APp3C3Og2eXTG/ZuoHBcbZUaq37LKK8SY7hndsWFIWowK8ciTup
dfBQNiLAoWxAacBehFS432cAQra4c8sNIPWGFW0GFwAcB1IW7MMUzNQ2dLCZR5R9cIXi1XEIRZQJ
poy5avInrjP0Z0egKR/N6IZA4JwfvbDUiqQSPkOKhAq424f0LF4IuA6ArU06IUd3KoQEI6m9hUWV
fPQhQ4wd2/qSe77pl2vkiqd2IJyaLx8qOlHs5ojyJbrvu6wHyBIEJWoxvKrFAnbBP0M12vhRcArZ
xdSHrCPQ2BzMr4jjihAf0RGyv22PNn0/Gt8SINk+XHxrVeyv+DcZJ9zkjyAmpYpg5BQGTuyomBhe
4qMkyW0zo0i7C2vaCz6F1Q2f5SI0anO6SpToqcHeaYqM97bX85GA0G7HLh6v9QT9iVrBsJn9X3jA
5oOR1juANRZ1ZP9sd0VJIaYjz6CjgAr34hQMzrmtRtgFIj+Rr7UAR9dzgbLRyR7gNvmXID2NEYcK
3wGEpZ54XjMfLmj490lpL9YBF2RKERCvorCu0sOen5xQnCZcQR/AorKdzk2uf1R9p8AiBmUM52U0
iZ8Sr7KvU52yyeyy6GMoofMEiZ0ds5HBfs7r6jBAycf8mw3gVmWBpxguTbt2Vem/WzSFUWiNLJKk
UFCtLdLaI3szZeP07vtWcsCzoBYIJ8qi8gNJ369snpwHX4juoQc5S5H+R1NU+kN7JlkNqN3gWkYD
cmyIMGnyy2fj9kEjKIOunGL4ZZXpZZF3svmvWYKR6BhmurjH3zKe0rn9iajxMQAK+q6n/HHWvENI
GCU7P96CNv9a2UOBJHEsdjVChAsZPxO7yDa4M6kkX8KcAD4ZMkIktTGy5tHue4y6KHLIOlwOBZtI
kyRbyoZG8UHUUyaN3+icrPtIHQLXNjnBsFOIMUvioNqxtQ13hSZkMgFXOyMDXI993D0HVXNIzBw4
c8GiOkP+ESbdmwuMZu9HgrCL5f38GQyBOWliAQ0drOHr0wdDYHf770iXtA9SaCDQMEHvR4eaGBwm
choPbt0al4b+1uX2EyKgx5wEvbswiDatRypGHrnDtRePMULwT5Okr3U21keCGbJ9ygSxCZGiLyhC
h3j7cY/hJv1qaTqtmxYtUDFCraamyYa5UVSPxXepgWhp53j7Wg2Mv2fwoT2cSFaH5chKUzBkR1xZ
M+9COCA2SAeJEtYMrD3w4GWgik/gdkgwiEummkGFUwdbHGqsFwb57MM2DtDq3w9u9lWjCV8HcYpv
i1iXTQtOdF+NWbuj4y8hbycpJNw6ME5x72EDQ6o7UCdeReU+TVpCTjzX2Xgpy85U9X+QaA0HS9CF
8jFiQUNnsC5LyK5Jcs8qGqpGlMdn5oC9P7ZPxhxf64iImATw1srsBAigwpx2AcOrDsUvc+Q4ePMw
XZD3F/iqSvOCV4XWXTYOx95/JWz3KjIr3InADIkPv8bknyLMGKaTa382hS7voYefmA22RvLcOT2Z
mH578nwTCZwiY3MeFI63QaB3H6PqKvTZQZCukqp50h7SL5VcyU8Gapjk9QPp8DQhWMm2kncxwcgf
WjnFxyAHG9hMff9JiZFiGhw5mN/AscbWOk2tWzMSVxejtin9TE76I+ydZ1Ce3pF94h9UBNFVYk2G
v9V5Wzf3+D5Kvlzi2tvU7MhEEie8yudkiq8jsRCHssf3wyzFrNzK+cR+loW3mTV7WmZs5NscRGP5
1fksvxEpQhGeOIqL8nsVz7NYh2nTQTykQYpb5dIasn0EgPLeZmwFetpcAMWLPQZiJLJ+MW2M5eDA
wCmeesN4TWXhf6KJ1mQ6VcUlRVZGEilQWXq1fTM6H1E7ipXdVRYba+ulm5jgHZSe0+3ca2g5tg1U
AKTaZ4gAC6NRwRrSghcXz4QYpLG+dwhFYrZ1zSYheQ9KRh5jhAP7v5JV+GgUB2/MbQoPdHFVQz4b
hcR9hrliqcSCHzHfhJXQowYKvBlZ/L4JINaeRSqx1dsvRgs/XC4LfWDym8zr1SUKCFuyhQ3/RIzP
iflSG4IytuaytiyKKzSgIWwReUTAxUQMg3KqdIl3YovvstQR1c+4NY52R6iILiSWwJGsFmvAoRz/
vA21qcGfZ8a8FC7zA/Lxa+Lo6WDGLIPtsbsGXRp8+opQdLxckClaI9wUnB+/k+xdK8oGqqt3Da2i
Q4rUEN0f/ekutJpdTj+cWToF92axw1lAUJ0XyicVQXes2xeCB7MtqyNzbXpsKJLlO8C5W8of4o8o
xZaouRdrKhOqQrA2qAI38CGW6K+GebxX8k0ouGGIEdtr6SAZNQAprhrTf3OUfrMBzwmnf2V1A/ll
7shuCh+Vo39GykWjwfSqG5broE9YpuagYErWnauZU5VM7qNtctLpLg30vP0N+b7OHlEk0eea/L6o
S1G5mybGYvvJxPoJt4a5XeYngi99FvQ0h9Kw+BB+9cPQLJqg9tpsnP3kWhdt95ik9UsUcNKVYCw2
yT0FcFytczt4jmev2cjFzof9DDtFd28ZNIkU6laa4YfGwE1ZL/oFL/jppbSoM8/0PgBsHJtWWs9+
ScbhMLCo6+tpDSrQf9cCqVfdqPfQZ4czKmkzr4NJC1pYwbFPTJGXwVgUCdW7Wub1feEra5PXXbNP
Y9nvRjch0nU2XqOOtOwly0PqkZo0FHZ8mvWaBLDWDpAJdwxlDP8UGTPjKYnn8pE6zq8hUe6eKam9
qwer/vDxqFASqdaJwZQQJ21HByjX22ks2dnAsjaj7BQyScCuIkgBHtCZSN31FE/f7cLrmQQu6LgZ
tnNQ/RAN6wY6kj9d7znKavE2D/ZTHdosSfP8GpYxfEP8lh/oo4ES4LLqBiyOQ6EIQ+KCvT1zYjCS
wyboKUjcFlaoESjFVaI5jlgV3pvx1Sb8/BWl5zbR80fTcHDLFNqAbX2pZSYc6naBvLdc39QJ+AYf
A8S2NCAseCGWt1dDbJwYugUiEkCBUr5PZsHOcyKPusSpzRInMN71P9N80zzlkVLsyRgKEyLQKi7B
CFvJh4rbB9RCxVM6FPrSOXMIsnrgA4UMRz19souwUhSCfXB/e35sRCYt1tLZN617KabySYZge3vb
ZYmfi7O2L2CPig+JB2YPKr7dekqYHz0BSNishYOVrB9HSgGoeh/DcH4qlF44mwyLTWjw5TBF+VFw
NjlraFBRM22LKmVC1L15cOeMb0ZUIisfmNZl3t3HVvQte4cAgsSpfjBHvffVFLwLSoybyXARfqSh
eK/AikNOx3pbB83OnNR9zm4MjVLVb1U5KArMUr+n/YQbtSHse57JFOJSFxcZUrr1p084FAE7Q5ud
PMtSQrmij7yQ1KsG90Wh6AFGmFUkukXxB3HcX6FfXLJCe2fqef0TcSmEZnNFkQJMY0vHMxd7mb2n
4s8/D4fAuJWitlqRq2KkrLC7II12VuN/uHHoULL32+tIWepu6APnw1EREQpz1l1SsLSPRh0/oKNI
0gYgfsEud1L9xN6dz8fl01Mg0dFbFk0rutj2B0xSwrbAKchQ/ohDg8wRK+l/NAJVMlVsHzXJeylr
elwiQmuE8e8pTuanKpDXcsfOsnz0dDbtq4zFbmv1Tx3N5h1flxEWGskaBTWQYoRflKcs/hFS+e/d
W1o5zUs41DsOOMIJJ0I7UiX9lgYZk3AMP2tG1Xod5ke01uGPMaKfWYdzAtNUfgxwnNib04CBJ1YT
phax4+gZm7F6Dw36YMpSr3Xabzy64PiCiCcxEyRnkzOR0Jl5NB5suiS3m7GlZfWfHrv99u8vbs/7
+9jfu//1sdsvov99o9vd//TY35f6r+92+7P//3n/6ZX/62O3l/r7bn9f/v9/7O8nuP3F7cn/9hhO
IUqHnfZ3GHgdshdyAOt+Io6OQUFDQLtdNXMRreewGM/UmgZmBbz8svMHYsZViIlk+TFP8CLj+htH
suoqrDZRvtfLn/yf5/yfH2+/CivMm25gGpvb31WG6zNo7zQN7ZO0sBxPuUSV1/usfoWFatKMXnrD
pACzVD9owWV3ThEuOT5Tcb49hqm+ON/ueqS1Hjp4Gy3FR/SM4JLPXs/OXo8y2FAS1WftVH8A3JJa
ZbXBdvTHX55N7hTXh15NlVueqC3fAeOhtB+av+OxAa8bzFRmDEqrsM5GACTqOo3Bm0GQEQKmmXwv
us+DywUqSNybZtxPbNfCyWbaTN7bwfnVImylftIkl3lKzX3vx48+0VUrPSUlU3P0FVg/60pioJ5b
8Hl2BLxvPnWADdawN0lEJsxRkzONJ6NHlF1uFBz7Y7G8OefLwSu0CAvYdLEScdYgf9aYFLM1Ssp2
nbXheg6MGa0Q8zo9QblhJ/0Bu5GFJmkEs91iiwQdYtWi6+9W5VjMG1Auirzw/mRUWpO+ELzsqxy5
TQCwhxpSvRvn7qJiqrGGjr/bUn0GVPHz+levsT9QT1LHmuj3dLZDiDTJxVccOMMJFj0pWwq3z/dd
It8ZDuXZqyW2/Eiw7pu/pwRAN/vxep02CyI6OPZWRTB36H0jvdokSvt7ptGzq8BRuvQpUjaINa1S
SpHz3kJd31fAR5fDKDlHZM/DdawbCuwDOTZeUa/neBjxgwAyjjvnwbXUCU1aQ/pJlyCoQ1c4VCGy
Hyp4mtY3nVQQPYOon0qoRavAp0ILePzCCnBAteruhhHjgnSjXUReLqgz93nOPLYXFtogmqVUdtkI
LjUIFD518weX8ZVM2nAfOdbekPoRkAl00B4JFREYV+0a9l3txZ9ZPcXsX2M2u8u3tutAW4JjJ6Mi
yJEJA2vYkiHzxZcLabbDHxk0+GVXA0aOE4hGHhuzonQONuERgJG0g5YZWWcAkm4btAtwiE94MVm1
s9vhANsxqgWrNcjAHQgPQdRxaIa1QLWP8xWbsHLjiGKlHZ5jMkoses9rj2IbOwX8hDz7ieoJahs6
PfxSL5zJdDcn4ZcfCBAco0u9wM0IC5zkp5as5IzWPcbLFezRKF1V8UJj8Yw7KLQn6Yf+OsmpM4cR
//rt/48axWbjdh9uJJpeApdGCC2tg2nJCz8xn3HMldtuGlMyIqXdk+iLO1O5v+saKbnETt9qcJQQ
YrjiZk4luwl7rWtqbl2NhZtJVR2nBiQEkWdpZXzjFnTWgxnFB74Qh7ai5hOwV24sKnOW6sRm7vW9
JkchANZ6l7UIA/1Mtgx9RXdmK7OzuDIcGj1rJ1LWuSkyLiQFFtGyJSxjSAuECTjdmY9mbcuo+OM5
Y3fGOlLf2RAFtiOlFKRU2SZX82tY1vGmkeXJlvDQqSaCGPSBDXnwiViaV4ySS/fOfaPc91RiPqe0
yPkQSx/fGuTaUIOkw5oyc8+0CZll6aJ3ZMBRB5yQOIF0aGKcQujwPhHXlnslxZlqiFm1DXP1opfU
+rGOAgfIaHmitrlRXt6jjEv02cqdEdJDsh4q/2mc0RMGM40XRxIMtEwNt2F/MhwLIm+csoNqwO30
DmAiEN2UpYpknYSmjW4+Tc7KiR9KNUMYH3Cb9kQjri2EjqEnLGTO9dGzeOmygekSiDA9J3nw2C2h
A6wZp5VRTScDQBog6/Z9zOprxmp741g/7SlBVmBTSxglOrospZceqeR1mjDXxVG8Mx0u7NmbCBEu
/E0BpYbkutLA2969TZVBLhTsUUsvoqJPRMogDRpGWRAtb1Xet0t9Kz3AkTzdpsXbTVpYi5op+GfS
dJ15AB3A1Pj3Gbef3Gr6VRrxlyq5kk26j+dgwohLRF+4vt3t2HCfbz9l3uifych0APwOL77qCNxQ
inwY8rvHwP6Q9aj3tt6bLkHAcUIw6Fhy6DxgEru+wavHxW6/CDn9bAicv5tc8SuKvE2eqHvSbp5C
AR7IZNDEW3Dn1b7kOxQ/oQPz+SCMZgk9iVgxEcvQ29tw3TeNrcjgil7nNqJTZPktUezcTBIjuZAo
UTUvROrJuiudNca+kXWqfC6Ihl/hcJw3yhwdFGvFc2iJNzfvvqlIvVTGuKEvvCCAA+dECMvcD3+W
JtbODso3z0YJ5zouWY/Tz3yhgDSN5WzAxjPXhneoalhcpJRsp0JTmMiZxmLrwU7clchN82guE06l
BramCXyKMm62hk2t0UCn7VOZCkJ45T2pBb6g2YnxHTk5Rt2WEtt2QMeexsUzPWoM7aJqN6oLqnNX
auBPQbuWZuacp+UmR5IJFDJPNrNJOo/28nAb+J9jYRRrWtEEkmUWwcyUWh02xyvDCIdz3UOxcwJO
XABvFktrenbcOT3nokoOTmYda91dBjh0tJ8Gim70/86s5JGExBCwLX2ZiuZ3vbhHb6/Sj9REKv/5
dkchBlsNrKj2dEuvScv04zY+vAL/qUqBOjjKpYK1GH+j9hxPVnNeXPLnQdvW0XaguSzHGezqRFlf
4qmKIRBn2NekEwBRICOppno6R2G1yQ0B2e/XjH38NPiyOjdIWuhbkeceU7iqlutqNNSz0UIoUX58
yly0m2wappwmW4NO7Jwsb52bjADDaD7Xs16TzBWi7GGFIefl7CcJ4G163nf+pB+TmWAn0yph6/Hh
lwJuR87H7c7tpm9T8iuEwBKKDW6fN/GPIWthYWjfXSUtspDb6DzQDaklKDrTTZmtxVvEyI7pfc+n
JCRlOa7Yx5bRKpyOgrN9m7ymUeRnS5TFWS1R7CM+mY3fVM+xN5s7NJD1IXQD4vs45Y3jE5OgmAPM
KTrWidWfy+XGLAgInbjYavpLeKMglg8sXrDPfDfNKssR31H/QvYxwSLzE/UV9f5e2nlFeasjjJYq
N7t9FJjh0zAz8folSgU9+weNJv+sNWwYAykCLXlirUHhwoE9p+NEV25i98YGDb8rCjRlf0ZxtrWF
/E2Yyw4dAvtZm9GPpfP4QDf+3A7dxdSsUyC7rKsFwpTlkK9Q6vUpLoWwJGZGVLso7r4jliOA4KEn
eOHqn/W/P4W4DDNYJjLIH3NTUzCz+UeSZVdZy101i9ecNzz/vfFhOZxN1p7kQAaPVjxAhEhQNpZB
ykKh6+HHB5lzyF342VV1qWJxnNIFZY/HFxMBwJlEvLRasGgL6qNubRLB5vGxyWP0cJV3jjr1MEku
S0EyXN3CJe6TI2JZOnfOfY4Res/MLM/9sqga8tcEieoqg3DCpoEJ//btjl2PZQrG6D2C2jMAGjrx
2Xcl8RRD+PBId6DZp77s0c52ZghfyO/bgx/P6xBl7QqhAwtyOzjQpyCxc/K/by/qLKPK7afbzP73
sdtd02QrQSD6P8/VyzV2e8bfP/i3v6+Wr2e5NYlCLHwjey9G0qbqqJyAnsfGe13INwvO6A9vyOof
c+W83h5WnZLbSoGGuN2dvOwHbsQSgVVaPeRd+n17GK89YA7WcjvwHc3e8zl63dIBDZ12vKJrxyhs
YUi0CT663n7x97edd9Jhqy63p8K4YM/DIs/eR0b0+fdZTpukx0q513gqzeuE93NFvjQF+OWuoTvs
Vx7hOEUSGFcCp4urQSrIcgf8iHm9/XS7EVioElSTd5E/7eipkSTV+GiDCwvw+PSvG7Kuo70TobHB
5jmTrHC9PeF2Q2XGurbAJNd1Akak6LDmRMqDcjC4zhWPwwuxGe9JCOjX/xowgB3jtDiJCs2ZnZov
vsQBIht1yW12OzhIX//u4W/FB/R8LGk7EJsOW7e7ukPpXMQYNGLQh2bntidM+vRocwB13fLymG+a
Y2+gi/3nJ6tfaOApDeXlty79IOg/24L0FBuJpGgqf+21Uh9vNyOT2MpygGb6te8fFyUC+2QJ6X9p
jbisrmbEZ2ERnxFRgpizopbq0O02NRHDd5FbH6uYFDqAfvtmuXd7yCOHp+9RaovOsdeR9WktfgjT
Haoj7DA2sn7zwx/NFxbQ58hAgEuUF0605afbTWOBT9YjyM/5UPWUhIuKpON+EaF6+UiEQkmNErUJ
00doavcIjGkGkDu8Dq39m11jhMG4+K0NNq3zGA2sT1V/TCmDb2LTfL89RHnKw0HOyQEgne2y0CyP
us/dNfAhuCvLXZd1NULYHOQPLh4ilJfiE6HEch92pEVNHTZbhMFtD9Y8or6H2A6IQs1ag0kFrFTk
cJ+lOUkaoIsWnXLbkPdopcOSN0dJ6z8Vdubaec/pmMOaR8dt9nUxoxyhCBaW9sUWDV0kcCubJK6X
i0ryDenjQ2z8YQeIyMmN2B8MEwnB4LvLo1UU1TH23J+maelNTtwNCYccj3+OgPNSdYBPQ4vUU5pf
L0MF5eh244pA7yD84HDEf5YnCEXxVb7cTsDtZkpRPae5fA1sks7gACNDJlgsjJYg8X072xdHZ8ke
SWtacrf/kbEIRCRqvYWaSLgqbEmz5MCw4C+Pt4MNzVPf2WXmIZcmQC8WNpFY1nvgYQLVKZYQvsLE
ZJUtsWlGj6N/OSZ/D2DdZzUYEOMtcPw/WUlVUfloshsgFATPQ5mwqM7oMPg20vz59tZ0oNUhFbt/
PsdyOmSTEYlo+EO/z5Fh/VutrO0oaFM9BxxFWPFJfnemnhcxfQ9Gwra2jhDnuYz7bQK/M1fGIV28
OSxHgWtF8Rud+PJ4e6hbfgIVDCD+2cqwoQSp/QExBe1gmpBpBen99TYW9Lhb8N8t/6ifAP6ggWMd
uGSBashw5UMbZWdHY4QAE8ATYaVWgTZAiOOrv1oGwcf9nLsbs4mR3tX2BSBKjFQKv6j47izq77GF
cnXB5LPfrvYWxOQ/7D3x+HRnt3HC90QSrBL57hdm/N/p0KWUSFiIY+Rk5jAnEF3EUJOVwB5KoAma
9HQtys2ysSpi3zvLOjGvqWaBPy1bCq6rje8CLTOC5F83Qzf9zOiEQ0qCgjq2HjixKYQ+IOyvkGA9
z4YxEkw6OkWSQ66y4GOkfnEXyy6gqvdB9LtzQM+4i5Ig3pMuCXds6Ea2uAyvx5CVzF0bsBOgLYx2
WmCs6f9QOKElEyyFimfctw7X9wyoYwLsTD/yjlGSPFwaTSys94aJu5+a9FfZYwJ2p8U2r8F7zFA0
g5y837qcauw9TUOZCqdWFve7cMyJzg2ah4pTsO1xzKxcCWjHD2ck27N/NFMTOB7Zur7tF3gFACyV
1oBdOe3AfkC7Y315bIBaHNj587fLhLH4dIOKFwmyS9Jmxk4hjL02rrd2bGFeo9Ttr4wZ21EZoD+H
Hhgc4oinCiQfFY2KjCa0VXQfZmyfKMi9P1mOVmbIf7XhAKUnsdiPkkCWE2HOZyehEOkqsZejLWlh
feYDAk2WtLqgKauq4WiJAZVG8K1oiW+QBDkYS9qTsFpvhxYzOur0nRi9eR1EEi5fp1n2t9VX6Okd
HdEfnYQMxOLpDQ2h3k0K9Eehfc2YewFnndA97knt/IlFy7olV4oF80LlbB1DMycpVW56fH1rgyJV
TWtpN8af7GcQclt1seFqweUGHq9qIaNE1rjuVPM+GEtzZC4NbIcmfUtMLdlMr6F3A4KoWcq1XFna
qO4bW+7Y190LzyLXMFqKIwRuqCn6M6pmXQ31J8A8RkT6neMcbZXsFIrVKjx7C3fJwWhsutGhUPOx
CgsfWVDS3LW5QAHfUN2IkxNVR8bSqH/EdUnOnQdAvcBNrHrriL9p2mZg1XLBhk3Z0z3w5iU0xTpX
rUbWlPuvbmOMJ+E7h6wneiocYH7UPrJyx16CJrC0VBoXYO1azwiD3v+HsfNYkh05s/Sr0Go9YEM7
0NbkIrSOSC02sJTQwiEc4unnQ5HTbeSibTbXqizz5s2IAOC/OOc7jLTvUuka21BMcmlZsPxC24GU
yGBdku6F3IWbQgPCaAeRws5SHkbNfuYIQGyeMUCdCIpgvU86QeRRPHQ3ckG0tYukOjBy/1ip4qB8
NsR96h3rJnromK7SNyPxC4mDIAoDQhW61rMSHeQYDaeH6BJGYmAiNl3s7xqzvmtb9GhaWx9Ub+wj
dAywdcNDUc8ErmzsdrofHdkMNYc0hc2k2ZdMB13cIPr4KEP/wyL97FbNQa1Jg3wq745+Y5mLqHDD
s0A+sTKQo+KlFNegwl7hyfanhg+zKETgQYFDea/yLNqQMPmupo4EHOEUpzSNql1bMQEdQkY9ev47
pUScV73JsHr+NeJTH0RfccL5ATUnX8NOAG5XhU8SKgSiRiLapxA9SJlqq9xSAZt8ELbc5kT94S1e
4cZpFzP1aAuoPF8SilmRDRUYC8NF8VugptunKFd4ERuDBpVXLHe0UZecNeU28QvvMCr8s7nIEJGC
Nz5iBgis4kSvGREoZryPBo9IOL3hSm/0p6ZRxs7LUzrJaU78nLGTzdrxONwLRZlJgB5NX8nwBraN
m8c6LomiWnqkk1mNe993/aeTktnemYDaciYbY5XsQgUfO0XNhk62aLZZcZEdSSR+6gbn6NrytruF
dicAPHPTIhVC4MEoZsg2DSsP1TNIU92GL+9s2moU1ZOOf89ryEOJDp6Nmc3rP70SFAX7BX+2BR8k
M9ZFi3sCdW6KrzCXyzyQZ20qTVAtXbb2/P4lh/ZuwOlBLWRAojVzQGJuf625Fa+cUqll+6wg+O2a
IiW7g1UCKS64O7xYe3N0d9yNxvTLZ4F7r8aub7DMXvAzeeDNPHCJGm8d1Ymx6TvK67ze+uzP9gz+
WNUbHRyYDr9z7M8sm36nGczQDNxL2zQ3Vi7ea2TbwGij4YBkClWAmFhAwS6rKJ6EZqlF2mcsRJ00
hz0k7rK4uh9d7xkNdz2gCQDeXrL2SiBcIxOfErUYJLppbIrPGBDObTJ3/rde0kQx/H32w+IDCU66
0mYSJqNxHwf5vL/+dOuZ8sWgGNXbu91W0UbDXcx7C723t3hf2lhCMZT+Fsi4POd6vlO6RbyWg1Cv
yCSGlxkjZelnS0WPmn6tXcyvVgr7eQyBDkzovXmyAfCjr+ATJI4BPT342rapIDCjmAUnzdJLIgG6
BeB+094vLirvN4zjB570k77szOcQMwqnd/cdobdmnDGwC8cXKKevuAfjKqb2SZvc6GL38kxb+qoF
rI9cy8JNa5hHoFCI10IovL7WXjH5Y/pmKg0olEIutwDuROG4tLXuSW8h7wbAUQjs+WaKdet9E/lI
ASGBBPYgs7sjUbvDS4smL8z8M0ns/UtvuI+tfIlQpC0Vvl+saiUKgYagwyTbhSZUvcBGeow6swBP
griaBQyWysI9V0OfbLyi3huWdWYaMmDfRXk7ltrZ9PoD2U7f+kRUXgfaD2WK2nVKXSXaj775nczW
WBttuhlBTDSzwKQfaDkqVzsBJftCGFnsB8KdgVs+2658EeVwlfuxdx7z0OO2yGIbo7uJXirHzhN3
P64I80Poeb+MQsOueeUIRwIk0IfnkUaTadz1fXITXNSLVu8+EkCKiypRq85Nr7QBAs1Xi0ZWl3ID
yvMqax1SMrwNhN0ayyp0+ZUy8ZdpZ18bDzYzUdtqhoVdk5CGGTl1o1surVuQIV7D6tJBbsD4bhxT
3v9Yj9I1bqoHBHG4MRSXo/VgSMM4i9qDHinicdeG7EArkM/daL4qW8+XJqY2RbMDGFMReele4776
wMj3GHAFMo4ZDkOi/Ur/OE/qjkNqbaGrrlX6LEb6W8yZJ1schsLfyeG37tOrRYu7EO3w2Wjl1kWf
QDAUqQA2uKMRx3RVQQprcw2/OEYoeIPIjEFnd8VPnHOHdu4sm/hk1NRl3S1lPWv37bdfi3LFeJZI
WvSDrS8hgjtq7TZVc/fnH3p7k7aRrBPP20VmYu/qwtrHEVOoEa/zbmgj/97VrXs09A0fDCmjiuaQ
WfAFvbxzQp68JbggwfmlHyfyZk91m/4QbIZIio1H43EF8OCECeomn2PBqaZbTn10C7ocTLgEb5QO
0COPDVstma+afbe2sOHBKWReVspnLrjk2cL/HXsApRNmYRPC5SURhFhOgcxF7B8Wg0D55traa4H2
EDqOnqCK5HipTccETa6TtoTddmkE+qrt/WEt2uyFrWO/dkX0EgHMU/aba8U9IFRhXC3ROsATGwJE
6qba8ukxGHDhbyJcRSNrAUisV0KoHfv54Km2xbpzYfIRm/XN86xcmwb4E6hrSMwAkG2GZISWULmk
2g8PdcSGtGztYKUGK73JJvT2Ar+z3pOZgV17F/rkdtohqVN2AbrHqpjutew1V46BcySLkEm0jnli
1wvuaq53oGPp6whYAFECIXGNlRsmy7y1GeJOKwO4FGMWckzSltc/SyQ9rYuOrvnU+Q6JWqFlATur
z3aEc6FXsVpDfz51/XjzA1zNlJreUoc8UrD23qgJ6MKE/VC6EyEAHSPcNEkfIGwlpN4F5n5sLDgx
AQ7CxhfOSkqU6WzDlYsCk1Jh1YbcUgAfNSPba+F84hkw5wkx2co8/Mn1YVx6niC/q0CSaVg8xpoZ
V1lEn5qNt1w0zG9jKlKIhukOuh8BEteJfJK+1SlcZPKdYVA7eG714WKmRnjIJSROrEDZNXbll5Am
nnjRAIi2/RyFp0AiBuK47bGVecaPY7FmMTpiNioGAou0Ir6N9B/aFHJnZfdRNxABPY9CGjgl/LPX
zjGm9T/uSVDICDd8rmlGKETdt4go8hwH3JuynX1R4n8eOE0WrFrucjLJIUS8oD632Q5Sp9S9zesF
Jxlq8t5NPYBoGXPnsNwbs2GWvw1ynvCxgO6qJpF60YN0RHAGxRjK2g6DzFpjYl1IFsRmfRqCJr0q
en+7yldeR2lXURy4ic2zSufGKbLmBDyL4DrV/Vpgk2AEvyVRQDtD6G3jFvVKG0I0ibUebpWePJPu
mq3D7K7L3G/DESkfIv2XZENdMSeC4oFJdFLmvgbt3RF1gNIvDjbgHn+k7T903dRvgiClqNhgtmcZ
heBghZrl1BZgz9rEXbbIWjaiQbNbk42J5gFu9UC8r+rUcmDXBYSRFzyFL0z9Z797+IatgOhUp3ki
3veUOyGfTNVhKc0khdN4YHhxHxGhjbBbrO2O5X2qvmwZPxrG8GKFDdEKEZnc/W9iFdo6eNZpljqc
20WH78ezYYLH48bIPmGiHQKmu+uJMg2CBzr9eASNkaHf5ughSTOd3pu42onmk47IOQd4spMx/ZkM
DtWqjxCC64eh7Nl2UG6RnbKJDNwzAhm74yEix1CyyYPiN+xjuOyxWy+DkYc8kxO2MJJ/HwPTkJqg
kHsGPuFlHSPnEYlxMELKsIKlFLyXH9yClzDMLlYRnfBFaajeSZsvtRdQ0rgDpnCXpyy5XMfhXOxe
8hT4gEREh13K28DWe8jzTlsB0GEKkzG3LpgsG/GhMmq2yoSj17NIusjarW97SAZSXLyOWfvLElQb
x0axp7O2tPSFBmehvIyQPpMfN1YvfUTEq59xUOnhzG1QT7JGkJBEn1nPr4iD77HlSd0n4nnokVaT
pe4vXYSgpBRtxzqqL9it8iVEaYv20Mqx1w2zdBBCFQNqgwaTaKTZPCtLb+dlZzkQQRpBgMiNYZvX
zZYH/m00y24D1/VEWS5IVyYQs2A3KHrn3YdX3eNAQtLjnxijfDouIdvT0Ox2cVtcgxrDqmP6lyQD
lVnFJDSG/VZ31A/urN8qjt/iqt5F2qAtVHZT9PPWhAHCqQoQQ3bwUfrRSAIZKoI0pixPmLNxu07G
Oxk1v+M4NpyOMIzUaEPMMzckunNAy29L65mtFiDaWUkdPOfXZtCwcHTq/PkaIL13o8/suNFv12ji
v1xVwh0crdesx4mtJuRlWaaOcVTJlUkxbxfRjgUz/tGAJFEtz9ednbAzBa/ZCB61nYtYBabtIuZd
qMgBdyZkCKMenodKfpNKCDYEUkqWmVv0YuvUbh9I9B1XdDohobmLauw+OJaenBblbk9xhrdCm4NF
uoHSWre+0fo8RXmwIeKKv217FBb0TQnbbPDJvLO65lyitXRxz3g4pZZCtE96nn+j5KJLbPPnEe+D
2RBNS8jNI6GYNeVDidY64VwfCiLqrC75melS/jTYtCFddbKCishuuax1CemrZncYwR0IffAtXsKl
BonokzN5M4Ztsx+JHt/oVbUtYnQqNm76sDMAupU4DkAMoKBPa8TrLWJzL22mnWdgRRsSsG7WjM9V
TQ0F7Gh1NgYS9LOEOg8k6HKxokKoeXSpfhvW0d4lHHgR41W5s92DZmnTV5AMr5qTvkdto+1dt2+e
oSnP+Ux+szKiuRsDKaO37XyFestUaM3O6qOG1qLTN9IMwFvpVrhxKkle3mspqhOxHgcU1EgLLI9O
Z9AQ1QTnnhn4Gg3eflSkZIIFf0kkwuUSJ2pjtci0zN/IiZ8m1z4j8WEJDQrPNWOCP+i2u2h8Guvu
e0ryp4IqYn7WflYOF4yl5FGbjIsgXQo02cZz7RkUplZeKaEqW+KSJRM6OLemBxLmyhMWi31VfRp0
kuVMKQ2HF4N964bCyOMKB62DK8iRiBdCH/WR321I30WoPk0HhyYHOL5DLWa8xWYOIlVEv211tmSi
bYxebrqcUTbn58Id0s2UerPxvWOkZqIQ6sxVD3Jm5RrRnS3wlAwD576p9j3LH6YEPk55t+Qe1B4M
6ydPm3TZVUDKIg7nMqVdYCEeIQTSv5D23A82XHx9xEgJ9cL1sg8/q+tjCUeHTyv97vpoQA2ZPA0j
edW279xBF/LWlWsRz9AZOGrAfRebqZQZERqA2nukcMwg9J0S0lpHyOrShLFfF2ynPDzJjOigkniR
Xo8vIOW4iDwoiDyWQT93XGWOnIVSxdtQuwThECBWejGeg1LEK8hsRAkXUbAKrfgy9QZTAdIZR1P/
9nyLF1F6z1ICwqDTl7sg076Ix4J+pfGJ1L38yqXLy0aoqrTsramg3CXhFws0ngkJwTBBjfMIzAio
rl+VM1crxmcwsiszo/NOCoPpS148GfMsxZjJnoDtd+epLF+s3MCtEL9JJcAIJNqascxBdwf0MIb3
nmfc2WjTbnotHk02sY7zDTWFfxzNGhSlW5N7HVARngZeuZ1c5uScZ0jtzYLRI4jDsCZ+Roh619qg
fVPIiqxTm6TFVZOPx7hq9ioyodELSm+N+mMR5NGjNUAMJVjtnlEhIyhqm2QQDvEKtVjI/JDpDDW1
hHnlaM8lSrQwpasvqroCyxIEJyfDcESABee7zdw28lGI9FTOk6stEY8dZZVdBmykFxf3DFymB7MP
32u2Lpte+qD7i6sRsdWGEYQ61+UGSdVnyrp6CdTIJAPjpuOf0AJQ7fDFGKxcywY9RR/AovU9SB5Q
oppI+duxk9AxdcCNxE60opuRNkQ5lOW5jRny1Gpr5Pj65/jpziRNK6RdYEh9X49yq/k8dMriNdDt
8JCg4ornXATmXDeEvZ/OMddNgjfj4RM01g+zMULmP7Fo1WtS7hg6K43QgETcI7c69MhHF3VVPjEh
AAAhzh0HoYQ5sMV3w8JNG0++UpvAMvS1++SH7QvahedGg6FqURiUZCoRTKd/OoDfL1ad7nL86VWw
GmEQ9qj8N6pGTCFwrDuJ/txuWiMgcphMWKLE4Phx7i6aNnoSZBtEuh4fIipsstHrljeyN69IluJV
XiRH8+LrANWkhpOzyC+xQq5Mr4vmSE5HNDrrkBn/NolQhbJPx719y7Wk2fbKfNcDa92GNal1FTRP
PXa/CidgPe1/6xXKLeGU8HVL9wGiYMBiaJep8rGJ3fcy8WJKKFypUU4DgJbwMxdnhjBnMA/xR4Xo
T1nJCp4IylQ1boTGU8ljwjGTS7u6SKE/9uOeAJcHxpCMNOz0R7AJYQigWWs7egsn8ou62KSJi4MT
U46ReWYanANkd61oj6x8Z9+xgOHals9WySC3SCh+B0E9YtEk29H03TO5zAlwsbxwY1tYbJkKHsCh
kN0M05zxbWkT16NQ4DY29UIBzKahy1j4nZVDkWdOZ2L64urluR5GNjmZK6v3flJ8W46u7sNqLBn0
Gb99ol1MH0d2VZJ2Wv6YBLIvgKGeWn/2BoI715wE5scQPYQOtVbvTy+K2JjaLh7BDjSrIKjzY2U4
8HMt8DqdEcLTxMbtZS9p2N0PWgHKu/DvWbteXeQcS5gHyRrQxk/ZMAiehoJS1CN0ZxRzElC29l0I
8Rj59THo1r1gBiB0LJyJxPYT98zkX2CmPDcK6A3e4guHrMKnT+xRp4x1WY+7voLhVRGouQulf+sM
5x1TS3zOg+ZLDNNvE3gPthiuHurEenpOzFZRYqm7OObGQNlyaGLm+bIxj4Z2GCrnBIrv026o8B1u
o85/7Zg2UUXR9860ZNUZC8XHwj5xP7Jpp4SmEIxb6qt8zR2385z2o6IB5UaguYk8OMsT6DzHr9Ze
214bgpmUeAxJvFy2xPzZFYOYAuHSqnfbn6xOUg6c5r4evFsdEjLXVi38bHsL2QZ5oFE85KXYAU43
DQtvEGelKUNmEsACAxdAm1FiCCRICQPYRQqmCENqvxMeuixCUeBptTj2zeJuTFW4avR7ci7qSbwQ
Cfs5perGeX4O8fiuyamBWKfUPu2qM/gj8RQQeWsw4/fN8QKk+iXTEmcje9RaUAZPpnO0259umDhd
Qf1mM7TV1mdHH5GGjWFt/c4Ey2bJR5WUH8DBsTOo6ixFQMVgLLvWrHjj7oDysbgMrgPU1oUtp63W
gPqBUDshPwFFkiJAoGd9tvT6zkE/IEnhqgae8BgAw6XiOQ61Wa0sNK0EUjB9MKR9TUYCItmxNBvd
gC9aZWmPgrbaeoGuAdbyz1VBQIsOaiIuyAcZCGyoWFoTfv0ilbvxyMljNkxIicbQpGjVKvFxNgf6
b1/KBPclqyJzfCgD9ZZ0qX2yMzb1GVtyS+NtzHjwBjXqOlfARjKRu0IW93noxstWkEGuO1zJWl/9
ishgemyvNOIj17mTilVbrzKkUEibjM+60qjsqmppkaOsmSjXGv3o9GG+YEflWdULS2C1sO2ew6pp
r0FDhmGfvxtWupOevK8AdgufS6vLHODToCoNrOxIi7jBHdh2muA6NvpDMJH25N0J06mg1vQTA9kP
ahFtm1MuOR4RF6HD7dNFw7F3m0dWWXgnJos1sePee41xTtA40NVr0zr0rbdiHUErhchvLogf3vpw
a2AnuKSItsYhVRC0hXqCWJZsSwZ4C5+Hu+c+2iP4f3Xz047nYZ6igCU3skc5MLY3QBTGAoVMwOwV
2jdj1I3NAIfBa0UKrebvsX5yMIXwB8Ow2SWBBUeLACcIUQaPmZRcK40kQ3a4/lHV+g3pORfU0Jib
IMydEV4niU3JaLbsdGJUXfMfrkHkQyiacaOPmYeetID9FXBrQtnyvBVS2A5oYQhMPkUcwIha4zPo
V5xKm5BKeenUBYurhrC9lo9Ba8Z15qRH6hy2LlYRshU32U15GNSH2JK3Vga/BCX6KxoxuRzBM6KS
jrA53OPXmslhPrE0MTJZz//iE/mWbSN3LL9DsBMsdf2mOYy2HBbodWDe5XQ4JEXi+mEsCca5P2Iq
ytasVBzkkmRSm2oVB1SsqkL92jUPjsVQUZuArkfpjVgrDCEKUaEMYpLJWE9ntjyqAmps5DU/fAaw
BBO8Ip3TYinhud+J9hs0xkbLrZsqqCZZIopL36qj6YJTDVVO5Ff+1k80oKSCacRxdoBnbAZXThR/
aUVfLEPsxXAd7sdueDU9k+gRcp4DpCk4YdZeU3lw6h946+7sBjkj5iW+vU7frFHpx1CLd775gNSh
X7TBcGHFNi7UprVDyDQWKG6LmlGXzPDapIccXN1ThMhFO7m3kr6gtUkWxqC10YMYQLoEQEdf5lCh
dgfupnrbTtyupJL78plNub8jxJdxzKaempsLS87Mp53vKLLHEF8tAnd2v40FCztykfPCPgfMm01j
tK5OZl7hVy1jzseVhPWM6KiEmA3Qq1RvYJp5c2nrC5VvQU39orp4TFO28Z4Hi88bDSh5BLXSf+Mq
KEPG2Q0WTMu1NhzkBJub1orRnoVrU3ywMa/BRSAYI4QTKBjADAddiZ6GgPOD16YiVyBP6s9yLH5I
w6iWhN89OKOu8CZjmJuazt+abflY6jj4Ks+ZFyOsWxPymQx/PMowkCu9IyglhWrkROqBGNGcRwdd
fRWU6SZx/KtLzGekiXVtsAXq4vrJrKMvxwuHla4ISS4K2EK98zqZtQdxDaJHZLwWtn2XT1oCgcra
pal/0hKMHIPeJQwoy63TVPZWNDJYcSuq6DluUNmR+PBr81QZqvxVZQGRkUwCi5sTnacme/Ej5Gtk
13H4ohio1A/O2C8tqjYxxJ6KiMqk0d8NVF+k0ZVE4TnVYxIRwDwE9C9/pqSxazA0dtmpAfKFY6li
mSc5R1ii5ZznoMBE8Nv3tOZ9RP/dYTaKg/GTyoMhpuCRUHoZ2rKMC7plHcf73uzTBBa/y+QkUWDg
B3bIfm2WN33tVwSmhX35Gjrpx+yvWFkwSFs4CktBB73m3BJrRqu0KsmQ0QRPrIbhQYkg35g90zvD
pfsFC/kYlEzigJrvU9HrS6Pbi+gr4bKBAiFXGBg63OrEQ3IHoikKJYp2fMFtFbxbZMohE1gLrErX
4a0ncGosa2fr8XRCfJHCSAp8tLPkpBEFJS55cYcuBAqwl7yZ0GVQATXEVMYkbjque0jzLji5Fo+K
nsF05TYEsJjjBvzuPWgcuwIh3aCuW8XiSwjdX+ood7XBLPcCyRvM2zrdujys66R/kISa1o1x1bKR
xYt3lyDbWUeORlajjnfPc9Lv+XmK4V6QtMLCO/fF1UwRFvXV3tKrhhOdch+XUEY/AqUzJpCCIBia
bRZf/MsEQRu9v62IQF2GHrgp4UIrUnjb7OqckwHL5/UCZa5Ec1/r6OHCYYFvylpLJlbbTsovQ/fP
JIQwLvK5X8vAehrbaA99xSEbpL1vmu6OCOYwxaNUCNPfIjB8Z5+7QsEb7x0dthQB762j+luV048I
dsNsNAh+KCQODW36NSqm5Dq9/trEoZuP7bJ3uSOTRN3VFsl8rRGvAlrulaeNa0dQmkWi2vXa8G6j
/4P6xaXP51tbsbuJEDwFgpo6r5R1EOBTOPQgYbWUTluAviCJWIrRJRKZ64XTscng6UVB73PFo5yo
auClKtv6o16xL2S/NZBJuOzpuxGmyIpWVW5IsYl3eSVsXGSc2qUdmiyb6rUdMASwrcre+JaVo21L
Lh0bxYXu60gXmsG8lJ1+BGZ+DWADxjUxUhIAMmPBkP9SYMamiKynSfGwU3RVTVi/djZBNiShw+ls
kqtIop0x57EU/geg5fqUhsA6U4egtrDLzpG/T2o2qPDfs2M9+Y9GiwprpKFJ0+xXOQHDWhPpiq2e
tLA7V5kwVnUQ/aKMTRcJUoGkucakZU2VXyy59p2FpxBLAOCHkxgQnj2EOwxf2rpoh1cpzV/fcHnE
tsUyGkEey+iNabFL0BKJ8PY7BRVTIqIra+RG2SCPRdvttLHd1yYwtFp7SGQbrNw6vWREiyFiWpOn
vsWoynjO/OiD8BH+80sowtegCH4K+0NHlZpq/U9soWYaw7PuOBgWquiYgzzKTONShvFZ9QFLRAS/
WYeUzYgd+yIr/8rQCOUMkRBtkY3rJPUYLLgaVo2AxcM0mJR6uEe6vHQW8N/VHN5OqdDV0Ys1c8BG
+YAA9QVbo+CKaL/Snu1U70FSy+PukUA27Ofa+MYy5KkKrOlESMGXvlU2b6GkDLroY/SqV8k3rxZp
+xTqmzbg0q3Jnd7YpvNtcn+wZeSdFCAz85wAFX1sPfxj5Us+sbruulPaev3lzz+M0PlBJ9lvTE1W
NNTFrrDEJuNiRGAdB0cNuVcDDGnJ2MhZ5j5I2JshE9C+qR6vSXZhsAVceGlpNcwvcNXnNEMMBoz1
wSRDvTFu3pgeeADOuqZpX1fckrkE56hr+0Hm2iaX+nccuR9SM7uL3VWrVHOflIG33bXh3iSCtJ7y
zkMEcDQN7bV2UZJ2vZ5vXAvrF5Eynyyw03Xs04qN/tuYV1wqRIZGVtwuh6l/wzsDFC61f2ujBCFo
Z0wQ+JXUQN+a5SkEf728+KJ4cpBeHxy1l7BozlaDDFfTJN+s31vM51YwRUD14tRdDsL6TrWRKLo4
BPfUsjqUAVBOswJE9Mdf/uPv//UfX8N/hj/lrczwCxXN3/+L//8qK6LOQobt//q/f798qPZH/vl3
/vt7/u1btj/l5SP/af7Xbzo/bB7//RvmX+S/fyj/8D9/sdVH+/Ev/8NtGLfjXfdTj/c/DWOsP38B
XsL8nf+/X/zLz58/5XGsfv72xxfykHb+aZgLiz/++aX999/+8Lw/36J/vEPzj//n1+YX+Lc/eKV1
GH/8+1/4+Wjav/1hu38Vluu5vmeYumEIw//jL/3Pn1/R/6rrvm14ticcGyAm/0hR1m3EX7L+6rAa
sIRpUspDYRB//IUN359fMv6qO7aj646AWWj5nv3H/3vd//LR/c9H+RdGyLcyLtrmb38Ii3+++sdH
PL8wJr+GafrCtE3btXXfNE2+/vVxHxch3278HySbNmUxKui6ySeH6K00/OpUj5wMMk5FwWCkmGFF
k15CeghYjBG5v9IxxI59ygx1GX/qJk4Qi0ReD8cJg6EKInIQBnTGKWBdik1uTfYh485AvovPk9gW
5CGuf22DUV9GFTI/Pe/CfcgMYjm5CEn1QEYHB6U8idmDvskEy2+YzvBv3aDaIOVv7idpFt+jyZaI
/q5Zw2nzNwHsGkacM584LvXlQDLbyiJFmAhAD658ax3BmYpTE3IXR4WHoo4Y93wlyaFf1mHwlk5p
eC9H/QNcXboyUJsuJ6R85Cyk3neSogOo6DNYSYLga2s4eKxLeKwbZbIr66C8B28OYG3sCnYeur8z
OXgYHeUQLJh1HdvO0Ci9sOu2UoODGFvTxh3akkqvDM/+GDNUFD4xHEXNZqQb240RhYRE90gArDrJ
2RwWDN8xwTPMTtjueGU93NEtsjpXHmDmMgpP0yCSa0+KFcqMyVv2dZSi4GSe7esKHKnfGw9jACra
5LdcyJKD0XbC9DUqy36FH1Vb2ebE0jUNyEzwEHL5lURJY9Pc1+wsGMO3AcdhB18dIqO9wtM7rsJ4
II6Bix/RmJuReebBmCGW7YfJTPNtu4Z1M33ow9UwBXcWEdiw55AaH+FuzVtDRizszBzn3qZht4h3
6RLyjAzAR7adIaDyp88pQBcW6Q72j9I96APPWfhX9gdAsujsO3MhIV00D6yFGDGlhFFvPJ5rN5GP
766tkNY0YVE9eZnfR8s4Qcug+tpfuVWSvNP6Tswx8vGmmEFguCXfHUyBmdLlk41DJ1J1ACOj+hRz
NKqFS4LStQNiu5FJnJ2GzpH3iV6PZ781AQ56kx3tUr/uP/HsJT+lbVjXOh+Cx6kp+odWdgDTG2m+
6qWpE6ndedEe1Iq9c91QXtJaBB89Neghkfl08L2aqWwTlXiGPPlLPoa6gRjuQR44enbMGDrBNtTK
2+hU7h4V0rTPrCx6lF2sb4VwjOdejSnJNjpo75rh4l2fGQyY9F4T92S/q/MU2Dp2ES+AduA4h7gM
rauZ46WPA6+7qt6pNw7BcDEKXs/9DhhdnYrSGd9AfvJsqNq6gWORUhDQHbERqPFHYZIbf+NA83al
KJFuxHJCMBEBv0qo0B59Fy1REVPldtCbn7KmCOSaIj/5agvDS1bwQCoXCngVXxKiYN6goUis73OK
sSES1G0IbgyXBYzJPttLJ/lBsGaK6n4cHkFBowouDcTx6RAZYBhtefGDBlFir6VmjWM3ts4sg0C9
ObwgLG19Ft97aGaY5CSV2bH3JDa7ZvG8nxOIbrltRWRxOASlHWpSZohQDpNrU4T+bvTN7F1LwipZ
6PzYb8yWRGTUZjQPIvhcN23a6gw9ITeju+WhROhjXnV3YBrJ0aO0mKn/4NViZqi5C0TBlsWxdNlA
khKmkRzTmXviooxPW9OA6pRh91IwTjlJy7Y3amjYCo0NDC8l0mljIgaHBQzyZY5ADOaYqJ74ir5u
KQLzoffIdOocXDmMFLWVtNJ8i1SKvFzfoS9nO4smq+3uSpC8BwWX4ez4Lbr8QYtoidHk929mYrpn
W3ERbYSt0MB4mkFJDwjXPDRRIa99apbAfviMNkVqIeWwsCF9j0HY/I7lhMN9irGdIbVnM644J1fT
iOYQtkVO6LBnBVbI5HvAGqnNrISkzMc9/mNQ0ZOiWDKYQYEyi+Q5aoD2LKNcYEjwu0GxDZ3ctVNA
k6xJYw7Z/QbprvDH4EfvBVVgZcBvtKrEXDnghaEhW0JHX+aGT/3IQERjuzK3ZHgO8j7GlFBUxglr
jHYfGtLca7S/1cJhq5ahS+EJrk8+bAwnck7QE6xvv9InFKIjHLOwLb7Q6g9nP3Krmxdk0Wvh/1/m
zqurbW7N459Is9TLrXvB2GAIhButBBL13vXp56dtEhPenHNmbmbNjfCuchHS3s/zL3G2sJNqfJMt
KXga0Pp/ZXv9HGKSsog6T/sZljXfVe+pMZfVFNKxrPgrn5gEJa6mBP+Jv8zHpOh+knkbNl6tSi9y
A1Lac7FF1r2kMeboTMJsaDsIZZnkjT9du0Xyxm8g5A341fhoJw3esYwj8mFyJX1FawaZd3DugUxw
DzewzHGaG7fJ0EJs5eQkVbZ0qxQs8oMwHhZqX1ePVp1Ca0NBaaV1TnbyB818s80K7Ym6MjaF1Bvg
pAjnljNJrbT7WO/zRaNY5saywpJkiuwswJwU80od4Jh00FnmWI13GN4OI8HSqrXNL+Sxm9sy0Zwf
gysRRJCy8UQaQwbLU/B/ASyI0JIaTB85cGtih1N2YBFIvrEOzJQViu3ZPzqvNu7Q4lbvBhY9P012
5QfFteQfFrRKgAKjk6z7xIj9WeJE8YmgZnKQ5LQMWIKjGmuVOnFzPyMDjhpCt+kq1f454s0gYQ1u
1k/IlNRcg6GzNMrAWvtZ6dyBTHY07oZo6rPt0iXSWCr2CT3xJqK0enn0Xb1ZkW4gYo/dht5t1QI2
xTrMc6KJ+EXmAJTCMNhVMGiLtQ1dqQTBo6ffi6ZD26boBtDhWZIp7mYsM61cYL7FG0zCmnSS42G7
iA50Q2zATAdP+9JXef9meRG4cST7DkPfKtyZ2la2djZqlTV3MaPfAuII7gfkNlEkjO3vqWO1wBYw
M+dC97EWW+ZGhL8ukQVATLZpQI6R8WxtTYBSe4mMylZHv0x9S6tGWROZx8fb99oKxkira1sgFBPl
2OA2VePV8JJbpnHuYTmRWreKtz4vq/lY2eVjU+RavzIJx1mA32H1jbXS60fMdtkHseVR3AMp8FEn
9JByy48yO93CPCu5myL+J0WBveShZq75SmwTgWil5W4P6WMH14kIm56bB7M2sr1q1wQjsNdyj8hq
Ft9Zr5M6xV/XRmUxqg5ZUGs/m1BGJSgkHjSHq4QCrBsMzy3AtsdSJS4tq2A2uB/KBPf0AAmhObrY
2j1ORM3RGKLCmFU6sSYUM4lZzmHwVtzjfRwklJJFFpyn+KRKFtqqNZhF4opxZGxgO/CxQhk2a5J7
6I9DsvDJh+W4tvSh+2xImDw6XWa8klqo37D2RCiJ2A5UL6eQHvWylm+iBF4OpMME30+exLvEByDF
JiLMZ70WqDvDGnBw73mO2GqV7IfGRKc8J4t1LjqQIoRgcaSDSI6ycxHjYBCwDCV9G6BgVseoW3O3
QvTIDXKeADCcW3y9+lWvKRPkQNLPhZTUC0Qbja2XgoZS3ML8NoQu8MiUqxy+cw9woXRz9K68arx1
B6d6TtwaFCT3x40KFn9pFXzi3chW5QEkC2nqKjVXDqAbKIYBDyNU70N7JeWdZW1Hd5iCcXakSdhX
gNFj8Y4sOAHr1lgigzsiMFOpd6ZpF2ffluDM1EQvuC/pOkwwvTQAG5llh/JsoNcT0srzgnUQ5uyl
SbuQ4C9sY4TmqxilvIwMv3jyvDQ8Z2Gt3qqqn60HxY/R21QDqIt1fINHX3fAbLYl2Kok3kuRFc2T
W+fc20bEzpamDpkbmnDFwt1IofTOUCxWz1neljfWUA48Y0IfSh6k2FkpD1C+lCHka4pt+8EKqviU
8QA56VwCMKPkSc1MxoL0zjKIdqQhC3Yeon6ADleYwOczkPwJdPZsWlfux6CvsFPywnMal+RVU9/U
H1AEmFYFXe7OBr8aXmvTxKOy7pR+kykOOaVab27g/jogerTh26Dp9sE10ZhAFYrbgIXJPUi3MYN6
zdpbn+fk3DE97Dz7zLpYewwMECqAbSIXtk9GThWFmTo4pmGg3vsV4nsAsTo0p0zPk250/p/XOENP
iAe9GflH4I3NndQJ70g6FOm8VbpuBW1c2/CkSP1l6/ivcimb0H/bVEYjw1cBVfUtUOdZ2QzwWZoG
KClLdtAqiJiDqzQHGZowORni5op0QnwzwK8WOnci4eQa+YXPTpBc5dzG5WHhj5a85TbrP+aNR67M
zga8oqwAx4YON6XJeTF1R5wt+6x5jbzSIJQZ9+rX/9Moy//DIIoqa/8uinKPv/KfQRQx4BJFkaBm
/BePCcWRdZUtgmX8iqIozhQqMU3HURVR/R5CsZX/IqJiQZAwLI3wxhR3uYZQFNsmJKNbpqbYmGj8
b0IoiqP8EUIBLqiTFeGPacm8P9k2/wyh1FDy+koaoPrFXLFVsB5771wTpD1UxPEO4tX1oBEIDaAN
Tu3iYLiqj3TLVG4VFwhWksFq+cvw62w8Z+D7Xoa7Sezt0XNfjLClb2w/qG6Uup3Q4KXsbNVMQ42D
hkudaBblIrIH9gfg3ku7qWck/J2tFKuoYjGBGuJkh3YeL+MO97gFGhHu1qE5J70KNHKa8TJwHMqN
i8DHJq2JirAD1h5dI1dvrsUidtQbMwGFKlrHdnxvVVqIN6L12vlvY0XrtbM9TSVPJ8oxDSEGOkWC
B3Kl3qgXgMhGDzotwQm85dLwgNgpKTBKseVqt6JeFJFufx/xqcEGB4ugEaR328cYYzRvu6HUj6VL
miXEzfQZDz13WYFIXgujDZNodFJg5mGpnn7sJl1eUS+6KaXrrMUo+5/dsKX7OJvoNs2WTbMRqahW
UVcDoCwUA0tkBUPhKP8qSnCjjL0yHa5F8ep6EF2uRTG+GMuvn+pFj4TY+r43h7rP7xN0sVpMKQ/9
dDAzBa6Kzq0Vb9f00PYWnJ8IWQ2ohFNFJYG1kE1/e2kRdWKgeKWlSYiLEVBMURSHy+BYqdIDbOrO
lJdqighBZOneAQ1x70Duao2ARLATpWs9bvBQ0kTZ7KttNSYaBBsGXPshR/Wx2DfN3iDa+Pdu9Thu
Ptyv3oOrH4OpBHT/uBNYhHfRP8VRxTBUHcyY/ulOUGHjTN7CkW+y7BWt+3bfAGTbV9PBKiQbDObv
coQpBAsQXJhFR5MQxHuzKIsxoveneeA4PLWO1KxQCXR24pBmiYtiX8BeWZSNtvwxZqmOtjNdLNGQ
T32uQ+RU/tVbVOpx+7FZ9BbTvk8B0rKNvQ5XjEyD667WQNdjSdu3kuPddRW7TxnW6HeIsV/1Ec35
oMYiJbRKb+U1XvMily+tEQTf/+VA1YYHXhny54GS8SImRuVHXWgNVhlsEZZpKfl7p45HRFVTvu0I
VqpVtQmZoVG+EVXctGm1L8dffaAB4AswlURHx0f6fFapJiryrj1W6hzP0++thAbe9ZCL22Nb1e4q
oxWtn+rSCuRsZZmJuRV9h+mOeB0lT0W1heJhK+bnKUVfI/TvE9eIFlrtT6HvBDa2VRg7qe69bYdS
Xjmwsd6hmhEs/v1lavDY/RjyV1RNJalN/A/hES5Sa3qefQj5OxqXqank/m0PbnEwsPy203ui2KAr
+g73dT8NJ+KirH9VI3OTc/u7EweVtN/cLAJj3SgmUsFuCAZjVPNfZTyYwEdc20VZtGd60R7qVnlx
Ah4mCL57rwQbQ9QKKwkgQW/HECEHrTr8o933HX8hs4r7F+3NNB6CvfyhfSSw8lpsxfyOk/yjvawi
7+Hff6eKTEbmzy+VFYDpyCZMOsuRFWO6NXz4Uu3QRZ5Nj9kSWJAUsIuND4rhoCKVV0cEsKujePW7
PiNYQP4Zse/bNvjm6drwgtzVHhGK5FEiqL5zJMVaiPrA46JV2uQRndOP9fGYXvp7ZjXsvKZDZRX0
9Mvv/qI+twtrobSljtme3KN33EpQ1swy0J4sBJGXUjqguzYV0yb8Xg29cdTGNH0ksjrPJ+2orJMd
rgnoH9dBuobihWj9PUi3zeRxRDZR9Got530QuLjooVBNPJJrNVxitTY817DCWDOr+W1V1/qDjndX
MD1ZJSLwG9b7SC1M3dRIQzzFKj90E8PTDv2cLgPLLZu4IKP4R87fSTK0sL3KWOXO8MOSe33roO1x
hvv7Ffpl8N0zMKJzCwBpI3HhvWmiq1NNDa7x0sVD/dKz4Senkr8PZB2Iw1r/caDqWfpeqhxil9Pd
ziWNPw00yKiujOmMUZLUy/9wZWnyn08VndWuwmLV0VWNy8p2HPKEHy+tuEVKuW8b6Wfo6o+2MyQL
cEDOk2+Hz3mo6z/tEJ1vWf9h1Q5U2KpJvwyxZS3kKXttEmnb6ibQhCJNjaMYncfeZXQ5jZbKD6O5
GRp3leyYDgHjCZKZaPU3bSiTV3PQn1E1MR5GHnBr2ddiJE/c8uGPDpKRGg9Fkt1aScOzOrKSB4mk
wA7jW/1StG0tufcJpYhGp0vTh95UnslsVQdR5aOXvahRNVqJogqH/PNw0PWX4YpCHJqoa7rUURWF
DAZwenolZR2MuxzNOw8DIXa9vPLzqe5v/aa6S+vUr9et5LFppUc1VVqwS2AJstzACCeC5J+rqnub
wFfozMHfiqq2cmlVh2Bcdr2P8/XU79pZksvLLKJqyHzp9jJfP9ovBpiSrZgTVEl+04QwMtBzAIpI
FhRItowAqd7gc6xOB/FKHJDXxnSyMd7rRFE0iLpr8X86rDJNRFZ+n+1fnuNvp7yeg91+aif1bTQt
tIMsKTa9gq4BDKsAqm0RPPtKG29NtGStBdby+Qa1RW8Wq5kPArIoCMRw91vINalmtWatJBWO9lRo
g0PCYWygSlNEZ3Z61Lv1QRTRi9GhWTx9GsTC432Qahb6E167DfwAh41XeAueOt53TUiwIMuRBylb
e24kKg42hODO7gBnA5KpijCaZ56DJo/3tQptR7ZS4yy6JDLBLNkv7jrFfYuNAgc33fEO4XQQr8SB
pH4DV4HrHKrZh3rRKOoyd/QOv7vlXQTi/Tr+OkwiS7GHfXRpvJ4GnZcvLJP5lifvbrJe/UFGtQ0R
mapBNYw6RCr7Q9gP0TAT5RR62NzsQygQjZq9aAm8HlZS2Z2ajtJ6dL0eyfo0PGIUmcF+qxH2SJqT
HxnuD6cYV3HsNN8im+xHgYrgZVCmEsw2wFIdURP5jtTfiO00N3e0imzooqOfnlxPuScvKOFpSkkc
KoJom9Im3XbpJypt+hUZ1pbuoCaXfikLlUs/0UNqR8uekVy6zHcZK+aqp7msNjCx0iH11Sv6URwU
U7FmpkSWAlYZsB1R6crZKokr82YojWDyIJKMvVdbO7n2jOOlDuxwvaqCKalzraxUA+CPNIG4rpW/
J7ueFADDa1ZZ/TJwK6R+ouHkjkZ/OTQy1PjS8A7X+gbrVKzWcCAS3RLkUk5V58q7abjd5nitis7T
UPTivQMyheSqLR2lMOhUpMq7u8STzVdZal6sMvQfEcpFMcXvsRDj2Q1RANQ3tn/mayLhqYD09UtS
6MS5gmxAZ1pD4bKCPKnmPlazsP9EVzMiU04qvDtlvpvuKq2tMdxyxi/T6UQPRNoup0un04Xx5Fg2
na5AzeB6uubT6fxU3iOAFiCIZbj1DUHcH+JjXz5o4BqLKAqlw/UbsybP4NSIUp4HaubOdLSHtomc
XoZdv0bHxRDS1V0oRXyBPOzQp29ihFWWBmZNjRHdgKZJV0qPyCrctOhGtpHzu7wU5XSqFK/Y3UJW
inH5+tD9UikmImJ5Qig2Gcyj5trxIjJj3phTobKcVFWxDYVBLtqD8ioMjWZewthB0LVF5xpf8XkW
mn61dBHXhQ8aFVt4ldPwqTur9nus7HEZ8r/7QEpBYbnfIrCJ3yCIf5PIu36bmuDfXV7IqZvdAdZB
57xDWQ8zo+rLhL9n8Z6DTTa6hmsVsCRAGJh7lR0iceHhVdybwcJvQ+9JJwuMVlaWvkHZRuWCNDUr
LmtpyE33Ksto2cu+i86VMSCVAwrjMmfZmPF+cAG2iDkjrXyfUybvtk5k39rIetDK30cYt0CwRwig
Yxzd17J6xCXThb1lhPeF3OVHgixL0SaqehD0mJPYDgpW9BANEqE9iGgsCK51/3Eix+aCAS6P6p8D
R0tX4URNa2MAPiihO5J7uDYE0+IbWjIYPo1k07VBrL7lqUGMkNlYHbIKGRPPSMdT5uFV9ukVFr5A
arEyOHlAwj+3XkeIViyEh5OPdgtggKCTzoWpraPGZrFOWCyuCJYrIBlFzEyUEMr7UJrarj1/jyPJ
q61tMr3LYXgWuzYQ+NVdL0vRiSV1N4kAi2qXTM9fahjVTH1Ex3Ya9cc8bk/KHz2epVua9caUZP0x
tvNbsUcfCo/toZIkR08aS8zccboVu35dlZZONITPqGCEa5bczSZILXDWmGqLDmKk5dkxVrJQXnor
IY6XwnFQXA0yRdySF6jxBjqYemYdWJ66eyMBOT1VXeuDwHnv0fE28SYOc1IvDBANwD1qoBWZ7O41
xlp+DXRXKscNDxXv1JAHPbFjLtbYdFqzaiqKOtFKzPdNt+J2e61y2sjam9Aj2773T6KXOBhWAeIt
V/qlmOM6OablyATUw+117uv5Pk2SVtIbwdtme51Dms43pg66sx57OF+ToUHxO4mfkZ9ItauGHfn0
o5beV/ELi5/w18/sG5O5jyhZ0bO4Jq6Xwa+f+I8Z/znHp4vnr/OIKf6Y+T1WML0zRnya45+XJO9F
75R8ol/B3+wCeNbTwWlduHrc3q9V/P+Esy4B9IT133s3I52M6MNJ7WCq88zaPUWyjB8eDztMcH/1
G33sTJLWf71W5Wlm3ZY4lhd4PEosWz+eNUs15/JGrmcVk4tu17OGYwjzZnAByQ1q/hL1kM2upxBn
xSH1w1kbsh0wrMmFi/dWqwgiyCPkf6NxD+/v5PfnvMwOKef9M17Knz6feFtBPRa76UzXN/778314
P398RlHPPvptNBxlj9CE7LfWPUj69jyEwCQ1iAhr1/Lbc8nCHtCA/YDEOpx+azS+p3Dsb5LEbM9F
KnkbvnIccEQrE+HMZN2LkdeJcLloMawpLxOJEqIb9o5U84t4ynZBVKxzWfsinsmxgqzn4vODOxmS
6MbHOn6t58oXMUx0EfXY1o/7oT6iHKA/FoE1F2H5WsHzNZlMC7spxgC0S5t5ldQefncTcfhKKuUt
wV5lgeLfBsq8WhBBwAav18H/2zIwUnM6TAgJeOvZ3gLoV2AMhMIW2SJwgoqF6mvPb0C8SzJhnA6t
08a7dOzH27xN5NscBKLvZ0Acp1LrOhCLINGiTVRBJu9FWUcCRp2Z5DOJFbETSnx7vL1UguGQD3F3
FnORHB5vwih5dezEnZlkt1FnUiN/I8pRn1R3TmCVdzFowk1kFaw3pqI4mA0qRYMMtVx3EZ5PkJz0
4LzV0n2Vo0KMAIHCuqGAAlsYvrXHP0J7MiLgeJ4WPoaB5xy1roIuLGlPVphEG/ztKnBHlf70aRA0
zssgmc3bETEG+I7HxMOBhH18DmjGHs54FO/ED+DhSwVfDlCp+NkkF7SenfTv3Vip7ET6ZPp1ZOzt
9/0IAW6I629lancHPU3YEyF3ioLWVFZ9ka55b82LztleHrrO0BZbSXEzYq6eulZgTdwXE2e/5Yxv
WfyUwed7VXqks0q2oadrVxWRtrPoao+IUdVOSWDk/VE+VNAUfNvP9+Fg4xbvy+qjgfDe3nJlikat
PYrWSgcsqCA791ggRrtvpuI4Ff/92KIfoC2GyEhDoXSNG3Q4wDeXaXvKFBVxXE0jWQcBkpCrn2JO
VzePY2uApCsl403Tfoqo0dDqZx914GcxOk7t5vPoJieywia9OvtQ1h8Iz9dr1/aCZau36uO1WHa5
dikifY5skWx/bK3+LF5bRWcx1iwfKgCNi8GK0oMMi/VGStN+WVjwUxLdPId9a77JwYQ9hbpS6EQ0
fb1JD7mDN4qd1f2yBmcoukp+/KRMunCyNQZnXLccVFNZO7dtsY4TT/8Zhs6GFH79bShtCKJQUO/t
DGXkKmZngmG2tEdNq1r1tvRxeIY6XBZ1EDZyczOA84avaZ3LGBtkN8J57Nb2JR0t5wRdOUyi2D1L
6Y2aR2TH3BLbjIB/zQ4YraIX2be/9Wj9gyUhZ1J1RfJqux7BpHj4Whplh1mLGe0JFsQnxcKN9c8e
veXbM93kF2h3kTo81XprAcEbddRVstbdq5Ivga6mmKa1THiFixWdC4f9iO8g6hCI4+W16KYqebRE
CzWACtedan2wjkYqk2uVmhPiPfZRLDqnNlESy9PKqz+UprYK1vlRtP1zXNFg2Ys3AqrQWOr6LPWw
zV2K/wLQSQ0M6d5fiv+Ca/Haak6t16LoDFDPPr5HLWtvGOd5EGqPIS4QSy0JUQqYirZDbLaLCm9d
/lm8torOldu+d/5fjVUa9CYc8T8ptSDHPH0s8aNzSmzSQPGuRFkcDLRwEstCRJ+VLU6BUx/RUBqN
vXFN74vrY5CcEDrciLA4eNxt1476WbMsuJy4DKEgGwzPVuiNS2RF6DZlkqdukL71c5b20dEmpfSh
2whWeyOi6n92u8w2DQ89+f2kIXKwQHozjGQh+oaoi6zBsLFHxSkh3cC0J55UFuxdRCUiqhC2wpOo
ahKpP9U5zPN4GpaxZOBR00oJvD4VyPfUbAbZOFM831zD5jOXeRKqO1+K9JM99twcp2Bz44L14l/t
+W895O9uw2JD1qTqXnf1+lAO5W3eI0IlqoiB4RZhDRGJZVDyc6i89ywctX85ICzMB9lHHMcDPbmy
p5B0mGP61VmwE8Iphm0jYXAfdG9I/icPoibuqu9uVbo8c6kqBwPHJqDj2AlPPabRErohCKY3yUMu
t2J0HExm0RD2q2nfwnaCXY3V5c91qjebD3WG2LOkmbfJleTVn3Y1ogqzHXYwovx72KWuS9gd5ygh
zUaTtW6Dt8UC03aAeTY7bqIF26IvCV9OVV4iv/YSOH7NgJ//qX/uF5f+ohEKxEySbWMXJkZSzmBN
mnu04o3LwQlRN4CNvxNVly7DBEkQZXl6FaGqACr49xDxCoPBWT9OzjPSEP2H1KbuqNqnRNxEaCIJ
p5PXNAAQGc6nRFzf9FWVyHY7ORznS84BGlQhQOL17TxXHHOX29vGR/jMc4IWuSZ4x/6I3FUG+QW4
LFYgSKbPkPgBpE90b4lMYKYB1Uk6VK5NNHxY16kzfpXbQJPP0YCWgCuhLjLRmEOnfsmLFOJggqLy
qCtLK2pXqCPgVSOzhHBRmfIH9WwCmZsNrdrOC19LVrlqfbdMRPzcNs9m/qRLDJTpwbIQfgelCRyu
Se/jBGeKwvGRq8+yG7cGBKN3aGjmA95lZuAdlSLb2VLzI3VNlwi3BfY4IrTuol60jjRlI/etP4Mh
gFyVrR1tnxK6yM0sVqJtkVrNQbJVa63Y46OCbutCwWQciW0UmTzNWqdye4civb7UQ2CE0pQXcczJ
2S4fYBJPeEJJ99HMRxwNxWGgnaFUPCJp0O5AT7fke4rGNFkJGy6AEDJSXfjdxg5yoYRatYnc6pTh
HAj3p9trdePMItsMV4FSB/uhiLRZneXKqs+qct1AqjpBMAKjbLwFrVWvjREviRjNo9h9dfpEWii1
8iD38rcRGcqFidafjBwErB33Rsd41nftiVeBcHpcRvvCBPOsZaq70vQ2eySAOa6GUIeTESiI+/ea
dd+mxqNpTBRlDDIbiFCjG4JpLvs31Q7rVcjXX3F/WY9Wja5DQ/wqe8AaOdkOvvYAB1h+DDzNQHdB
SbdFbMqPLjYNc6i398wRr5Ao0u8HqMEHUgnIXHCvIFJIleQYc6+MG9Bk3H1qpVTvcutOtIleA6Y6
Kz+2H0sN+ihp92zbN3H5kBnuY+i44XcXiXIA4WDopdz3bwrF7mGH88W78NmDeMxfWt/A6gAF623k
xcNZzsmEotb3vapbHDSQ5LlTdKfet7qEa8M0ZeVttUhPvoU5yFg/q4odijjGvVrlP8XMAR7Isz73
g/vcc6wdzELskqdTitEe+hrL6SG3893cv0cZFJKCeKdG+JNNg3nfSiR0YRvLyzSx4m9Dt63UvnoO
EAov2UsvRggcRw1d9m3s1O5azof2ThsMuPsy7w7LPPjelvED4MMj6tTtE6Iq5gL3aOeg9LG8a8JU
WqEeEaA15Sgz1cEwrjCerN7Wf5A9/JkZlXv2ITXrRY/sqpsqX/WmukF40P3Ro4yodGX7kprQsSXg
Jie50LoN6EN3UwRYXfQxWq2lY8hfraiBwZ1mL/H0+A95PEIOCLNjqBs42aMkMc88JYPv4mQARAZI
2UHYZEfRRxzS0nE2Wty/iRJWj+NBRlwAFnC9a5Ww3iDIXNzWZCERegCjyg2onutVMd7D2KpmjjUm
5xGeHbFhvCGmkjjgXxUuBmSA14krJXgWNhASHWdbegbyfS1wOQQWI3dzGcFd4sZrxqdLa4caKBxP
y9iJVnQUgJVrI4SHEYShWdZnk6t1Y0Vqt3JYR7/oeGjJbGKf8ibstrIxNEtRbyQIQLew8eBBuLu2
jNA5m/o7Tn/2nDg5u6Pd3YBQR9ohSc9RinJXqefYZsoyTzStQO7diM1XxKb3aVVKT2qh4y4YIEaJ
RNzAItyV9sAxpD0mD9L+U1E0hA52u2wEuM1PXa6dww6ClagThwTLGvxDTXtZeGm6Y6tl7AulM/as
LH0kYCAo5H0AuyOY54PqkxIr/bsAXtVcBtuyEkXQb8GdlPjusrSRxqz8Ao5hJNkIvRjoUPp4Nfv4
edxWCKcuq8LCoTt25IWlTGxB1MLQkSi9L+hZmoQBQuV5AInBIinrvqlq/1BLYffGNgm9CmsfIIaL
44jbGrB1/G2c5/pjLgfJrrHicCnZ7vCCAObWrvj3QBCEW7abaGsJbcCboXMmPxVVnYnilFQF1k5D
nWRJfakUZWeqDGwj2GWWubj2y0Yzv/ES3IVmolKUr3OhCHpwmrjfuDXedLEqHS3TNHZVjcNpOW0Q
RREIljcvpt0k8iXQ4UOEQHvPkr9KFT5uw+hFJ7y7cmidKPg3To2znPjIY14py1oGUJf7bIK93oTZ
mFdoZZt6+G1ouwcPpZizaTfWzo8TexFURfgNhipP9p8F37n3LPP0htcLirMiLuVApC8cL3qS/IJ4
DvSJmTKO4VMG63gdjSlGRKUePgQEvFFkkg5t2D4UiutuRKmBmHAQr3jM8H/p8rAJXRWBTMnXz0nk
SYsWVvixGyE51eX0NGcthnihm267AAmVFA8x6NcFOmqlP0gHS26yldfZuDROxUqJ7vwOyoCFWsG8
bqTsYOVytKl1GfbciGNNWrFSdI2m3ul+j9lOlyBnX6njF1gVIGZ1MB+i2IImnHWyZN+I4pDFt8bQ
BSD66Esox+8s85HbWn2fllgN9shKtmrxtSjAwpaVLo/ejPzcpMJc7cW+UIrSJwu1tVuxZywbKG8o
s92KnaBsRE9ox7+ogaJu+WLK8k43x4Pe5NJaqe9GVC9ZWREXG2zEMyZhhK4BNmTamfeAdWy6VwO0
uO2pKLoQydd9BPdFASlfCzFj392KDtxjnbWTlRL/mMzWBEEKx1dbi8lED3vUHj1YpQfRATgC7rG1
jn7C1L8cSB86KXLGoq8YZaFXUVeSc+eGDXYjuBOs+9hRTo00LLQUn6RI6pWTOIwwp+YJOq/ogyfv
dekk99Y3ITrTtow8Cw+QhRPY/XtRTj3zkGS2uWJ/iwhah1gZitTICidIVthSiWxIqBoHmLvsK0Ko
e7u4SfaiTrRKTbcr8XxdkcrqhiPJlPFoQbg/xlaj77mCcBv5VSXqTc88Wp73oibPGBhZLA3BDSCC
jgyuor6wL0y/lui7w2Lrywd0pfWFmTneaXrKzLCIvgV23tzEGKPcZNOrqugxrBXlUMYusLdQnrr2
EQ3i8Lc6R2UFDSfEXfytn5hfNEgIyGwdp802uIj6exeD5L2EgiIbXW9cYLHh76usrLeGqaFnI2M0
OpIE4hlTw/qFtydetTl7RvEqLwKFu14PCGCqc1xAFHByZX3h984wr9LGO0JUPyaN0j6IQw4FHlSl
Modi6e7wRq6PcdH0i3HEtQ2pLzB9FYruR1XGO1lNZEy/fbU62rLdz/3A87aR0TzqWmi+VFxesxrv
li8QUbCMSMP27NWyvTDKKDtJTo7HlKxCdyVvFyTbTAveBGLkCiC5gkXEqzx0UKv1vLdr/RUscq37
S7cE1g6ahYhOKwjiHJ0GafoBg5e5KA5h3B/FKz8gx07YsYMr/atOm0YgIYBlGXbvq6jFWmYmtRU+
mwlXRq/i0KSCBRR4/WtR3BBaD0G1PEiJUk1ofrtt0WaqEbgRRRQddiqPwS8+UeqlDueflbWvfc3X
OEqbX3tsGjct1XOWxNGmbZpFMprdDuYQEOAJByxe+b7jrU0y36uARco8qlW06Eo7daATFt5NbZf4
XdfF6VKXsQIkRqc2m7IbEH32STltiai/ij6h2SmLqHbsamGq3aYyqn5h+1b9jEiXN9frULsp8zp9
csyTVdb1c4vS+t5AxWAO66h6hrSLiCZmUnvRCq7NRPnvyUAt+MYMleDSi10cn6RF66htfTaJQ4Kd
qnOJpTV1oDxI6SUgJwr6cIxaK5y7GkGldJRRpfTV/tlP1I1K8JsUfoSJTiRn96aBRRF3mWjdm5by
2ATZo+ihBt4L8rr2g51mwzpUCg2lf887yxa8rcZP+tfSVfd216pPqJuGqz4qu52ih91JYoWGPwHq
OE3jb9Ii0b5AniRgZEvGPulG7YuLhnKeOOVJlDrrpi8y1OUsczhYaJboRt7dWUEhn7oinWnEqueg
kWK4V4nDKtDEZzZHf1FLzDk3E3hmvb7uDXS0BjisM9iUyrr1o1eljLQ5mIxqidYwmQy0S92xg5oZ
o8FDUh2Ki6adwJF6q1pFMS0NwwaK5wJrQh3XRFQYGzSkb0AKQby/M9sSee8C67QSI44xtdUdh9s+
fPDRpsdph/PDYa3ruFhE+SqS8N3zJZwOx4gbY6+DVvFMqZs7IxaTMuw7I3FxnunhFtpxj/Iqd7oG
nS4cBcK55/Fjl0Rj53nbL3pky8aaWQQ8wEginMvH9NlTPGSEqvqJhFbLpkW1sK2UF5GCTEX8nYUI
noTYAs2ySSAJa/af/YB3SQYzc84u+i5q7SPCQ2gdwONbJHq1LrX61I0tGT0nvyvASgGpUrZ28GMc
wQF5SQAKsoVIn1vJvWUcvf8m6byWpEa2KPpFipBS/rVK5X1bmhcFNINcKuVS9uvvKu5LB8MwDFRL
ac7ZZ62FKrftFQ8GFifOO5+pd+qyFiiYi8o8R1jOrrhpDPOlHP1TH9gPO6F3n9PSYFT2E36pg6I0
ZkufIDxO7laVkOxBxmB7GP6E/cCiLzkOhwpWv/uD6o4fDdr6j6jKL5AL5Xoqya01jdrS0QpWZeDC
YKo6yJRqOdJAQ3hU5mD0gPTiaiOu1+FVmWq9aVSPVIa3Twakw1AVYqDq6r0Dmmy9TOl5tNLx1I6B
sWbikCHsee1prdcdbS4eUq2oEHj+rnbGW85U/JoKaLgrl6XbO2jEQbJ4zrYwrVejnJFijJhAcz6E
tXKIeHFOvHXT8NmVs9j1KfKaKllg03C8kZ72dpKx+g5y2R70qZBmfUxpk0I2aA9kc+RZPb/I/slj
ZLtcT0W3i3vtvE4jk2FhztzHhKYG1xXelPyzToxXEi0+GImHSZZxPWnzVFOkalqg8T156O1YZn8W
Ai6tq8/cLyw8fHiS+oUctIsF0bCy+DBrRqWY6y6/fER93P6PSGrKv5SoDTx6FeSAF4agKAku8c1v
hunFLbqKaMxbYPfmf04JDxvx8Hx2nYXJlqnSUaeDkiAe073JUm5aJvlZ+pqPtAFqWXpjCFslf8rO
QDNkZpmeijoPXj08j4n8mGItPuTsdqcEgTJXr2/+n/YXrG5WmLbnBF662ToXTvzWowcOw9jejSJN
N6Y92q+aMdVCedRsWnSvolBQUt3yrjWhK8S9cNlDsV0CX18Ky5VbigbmKp1Edu0QexJQC87Y7bJN
5bYQQZNeHP99SeV/uYcg2qnr9uTUC/BvGOhTaL/Vcsn2ZlEGZ8j4eTx716Ic5S1wsiMgJ2iH0G8z
qTHC6XmtQobi8xGISZAUvzqugfZ8tgpB9oqU3tnHpAAquvpuLQVqX9g/YIq/+FN2D40FQdAo3EgV
IBQnQeZuIHMOAy/h9c9q8lzZofLBmPrNkt4pA+MICPZeydKeHSFAhXdgIHLlxeOXTAdxpg66prrd
X6SQ9Xqp+y5qRJGR1Xdfgh5HK3R+lB4WezJDD1BhIJDFlERUD1/JMqt251XNqxt6kcJNtV7mKl4b
OZM4RUMzSxSuCx8zrHaFx2OU+CxXnZvs9HMKKqS7uFaSAVxgD5o42fOLPWys1FQHxgynkxJ+c7J+
6uZ3RRnmYD/fk9FhbqkpCDI2jHfvSqGuhEmtDcIDMHLQ/lZF+HxzPTPgl03GldY9XwTzxfPUO2sK
g9yMSu/NcTyapFPzIj3DvuUTt4nMx9nlZfnRG/pXy/PwVqn6ltYTZAle5i2Y3temRQcgnhhMI+fd
AVe06a3mHgQGMuFs5tMh3eS3VXISpp9dla4LeN9u/dRw/BKzje9dxtPjSGcSXHYrzpIwUunARRS8
6au8w3emDPHXTRLURRCD98Nsvzsqfy96wcx3z8A8551uXU11EXntjEubq8Sbmy3vcrH5ziGzZOj/
EFdKvFvAcu1cprsx6BFVhJ59AaJBBtsMMOIsy32e8ncp3Q9RMvA42RMAnMCeb3iMP6D5fPkNEpax
b1ZhoO2VQwlqbtBMdM1K4d3ae6QO1koAitFBTJmOp5Cy76cte+tbe9lFG83w+azT0IRLidJ22QvF
wTLqdWW/qTp5iox+M/o1wzMSd4bH8ofnAGuyB2s+uM9/lP069CtSq3nnRFVuFuslsYLdvNQVM595
dneO6TiCEzMFjXTH4i+RpvlZ4jsUCzNqhS9PC6l8mluUBoN0IwYI8xXV1n9Tn/++BJ51EZBHjn0Q
VpsUvsVGdPJvP3Ynkpr9uxwQLY6OPjYJtGDtOCYgTbXuTTdmxW/zFU/uuDaa7gcOJwCvz+cJSjWu
0ZjbUgAqfxgpzrn529gQy+AEuKvL2Lq4kq3e8Q2Hz4MTrkxT/e5zlOCCwXoapH8cC3L95NdfVdUK
IGQttWcQByhNm11Rtd6eB+6f9TGkxTbH6wGSOSdTpS6I1dUha4Nba5XDbTDJYpdKIHI3wq0miAY/
PcCbTnwcVMUbe2i49RB0rtMh47Dw/ALc0Nk0WCX//3PhvLzxmTuHpF3cKxcTjcKd+7DRMEvUm867
aJ71h+SP5zEnF1fLuxJZdfPTcGOa2dZc+s85gAw6s/he6lHiAWJ+7tNpIYcNid1s2jLIPykryAhj
MDekdsZpHpjvyv3PTsb3oPGGF0uZ+twBy+gbDExcRrwvQFvoixZh7y0n+wxrad4MD5Zdad8hUaQf
DiGda+MYPzPLSD6EsTCVleCOJ8jCmK7pmXdh5kihmng+CfCLr2Lo2U9y56cLpJ/iBrCzdnHePEQ6
CaV0Zl7KfGV5zvjoi3qK5jAdt0zbKL6HwbQjRp685XlcH2v+Vrg99Dvjfc7r0HnLasyeTZgSeFFS
jTWzg71/5T5L1ycdKC87ww+qzo8EouSjE2G97YYJXWyrLrY5lmdc1s7GW57nxbLjDiPZMx0XvCaL
xIWNo4uza8PYEzztVvyw5eDQW2neG5FPm1qPFqk6Fg0wNx9NzSGdUZccpCYTPmOgnQ/qHfeSfYk4
4wwvCrC/ayTz4V8sS8e6A7KdLpBqAn+TtM1bbvnt1Wn6ZUtMgigBh4k742/cAjhad7iTys7rDnXp
XvJFNKd/XxLUciRh2mDb6sC5MoGar/O6NwBeLnod4r1sitCmG9remzkjj2EPZ1TqwBXgXtwCjiKs
6kx/uCkRGga/xVnQ85qckPImXAkR0DJmcvFU6UFf7VTqK05RfcXA60ZuADEep8BP6abLrk5iaOPP
q3znWn/VjLExpOoP1QHTASv9s4AeLDtdhe9MEspbDU0PdAwNF/vK02WQEmQMCECGcR05h66QyHCY
yN4na4J4DtDqxYWZ0jmKo2dYTce8LtvTaFZlNBYheBBR/W6fo1Vlg891NsHeVEDAC5M8tieXT4va
jh3kyZ+S7n5J+kj0FBzSOctufgji1UdzBVMnNglVu28AzLiGaR/5SRfiK7Bg0OUDp07Z4hUzx7Hi
8saQRjC689HKJnm0B/+iWhPQIa2CFFnqAAP4NoXd+OqW1THO2eZqJ3XWAlEOeXl/58RqE4cTMvRl
jEpLNEdiLPZmAIm4DpbbNOeaXTjHlTh22YnYSXb696M6AB+8mH00+AT3h37YFzJ5yJrq7djzcCf2
gtdFUhibvfl7qeTyAqMpygOggjO/30WPsA8lvdwMlsO5LiQqRQecV8CVbyX1iIjHCa29F/r1RWVi
6+QIv5aU59j1lzuTYU8pi3JOCRaZyAGAdkozvjMLWdBhCbobgLE3r1gks0BFseXjnO5Jl6tjJTRb
2bLYEW7PgCO3svYOhej1zE0jysnkVNPw9WfUBNsB2UaTj2PVSEI6xL4frrIsuPp90G5DZ9hltiMP
IikfOkEaYWeqgVMpg9XYMc2cToVC0kTRfEqGN8rF90mzf/uc7y52SVeAgw/rfbv35yE9xIW3ES22
1B7cFkoCAujZGGPCCpS3AqxrM36wT6vmuelXTBdggkqHGZFGmvwmnSh2geMUkaKAaA2UF610UBGS
zMtkBvMWNKoRpXNaXVlOkUEmEnGNGyMvdjFWuyPLyBwueBZ9xiiLvthYYtFRWtPBAgt1/weMpjXE
Xl5SJkgteZOhwZZCuVZAFoi69ph07XRq0fpqEcRXw01fszh/zbzY/4yd+uIHTbCDy7ZsoN7VhR9E
oaaLPbpP/jY76dbno8h/TymVCa/gvBoWZnmZNZw6z6nXIIcZMiXxUbuktXrKzFGdz1CIn5WM5fkf
cXyVKHwgyoHjSn9CcREM2el867QjwC0dbpdWO3CUYvjjFMrHKU6hjcICDQxAhyXJBdX85CIXH5fO
uM0afKYhNmHfIfNKFSy5xX+AOJoQ7czqvhRK3QvMtEx5pRfF8nr/9/Ni6BImFosNh2GY/3D47ywh
5X1ZnInRiPbQWd0GvTS3Eaond8QwwZ01RAFjzuO96ndZrCBKcz04LA169C4c5d1diF0pPr2VX5rj
V2nWYxRP5nDsrEDcs7F99WekDdk4UsMYOLZNWlJ6sNot+N+RxrUad43k+lvA31uXS4aTHD/kJpWD
x5xKGp8GhTrOmHApTHV86ILO2kEqwa4bCDQ82OTNmiYKXMuVkeryICv1KAAFnAI3fExoGHZ5ea45
pD/LWn3edm9zNVDBQ2nqQfR8JVIzR6ZXlQ+G0MaVszQ4bk28OyJwG0JU4j9LxAm9/+Vr4Q68anFq
r/uhj5nIXeQ2F3zTfJpcHF24mHOpketqpp5bV0uwo7Vi3GxP8UY6ydW2GNGunkM5HVCxh5fP38RQ
x3NnuXw6dossmt5akVcGx3nEpliv+y1yLSj8Ieqhxa4vLZTBB2x+FCZt/JPqrdypcGvjRmSBRAig
gCc1VvXBzeVAS9Y5VH12KeZMXpjZwSmSDc059Ub0AcnSHFJXYSbq0+WofHY8IrioF1CR6wFTn7GU
xYY++HKUTa4P/YJnFNTIR/5UG2fF8u6lFMDmJ7eM+eAedOGhmmf0NXHT7A1UmDsLp2A9qEc8jzal
G/1VTWH5EpTMDRmC1pA3GT/HFjcv/ZZfkz9T/e+Q3YHWulK9OoXTJ1dNVn43Tw4oRpuNIZPlXDT5
cM4rCi0ImNApF4k+a/a1LkwRdfMwHGWFBp7BsHozCurhttCbHCXRGsFNjJUXj9C/H80t28CYV8vO
7pttGuuT9Ic+EprSJyffgb1n9tYWYYxVzOsaVaUUR2sw30ID/Z5TLNjJ6uzcBvyZM6+55LWfH8rU
RjtZVts+jWnSe0NU2y3qx4mbsgUQlKJNelbFNFCsCb90nqm12RscFDdOmH8msgs+6eVsy+xjMgSi
7A6TYTtMP8fe9CgJ/OjcHtmbkf9oJwN6rwOGgHIYfULO3yc5gy5GULJeNDoq3rJsLTq+pYIS6MjL
YtdrALdrAwv8niIM4ImRBoEwobhXAFqjBYeX1TXeqpnK9FC1PQIPzo19UbmPBd7hAylzlq6HeYky
4YudcFA0dG58oiN4DashvaZ2nsHjd1BTFf1BLTXYTrn8wIJSXJgnLy5gJuZt0vTpc300jplDEYuM
IIYra3htBzFdZEfbfsqaL+129hb4cZo8e/uj8D7soP1MYL+OadbeOTaFeA0ILlFF2dTUhz89P3ze
boP0kj+NbxTJVYRaInj2Z2GkeXIbLEl38sNqb/cgzVa10xh76ZW/6tYOrrrvwiuDVtaJIOAuQMtz
nV1vP5qmFfUtlzBKqsnF75jETQZktYVbLRGhAGv9b8mtXa8DndAWa2kWt6Sp/YMNGZYJPNdYqXjo
d/QV2Acn3954frvcxz6rV+H0PIpr3Bl5ojZMgLarSrqMAMawB9O6gu8j99kU3Ebyq2vtxuGKnA5j
Vrh+yZyOpyxBYLn4GM81jln4rNtSGNXWqZTcV+BYWbF/swZbh9KO9RGW34u1zP0WA5xzmOa7ic3X
Yl3EtMOTxel4pPxt3nlqKXjkHW9NAl03n4Jmaxr5n5JS/V5aUKEldWXuQGl5HrxivnKM/NlQ6eXh
+q1TCqMpVw5mS5cLlp1+T3h6n7WVe2O834ueUadJYBWhww66urQYHZy5egVuFYWxaxxGAkKkPKhU
x9mGtEA+cNtuRzvklJbMhJ8rwZuvE7SpiO24+56q9lkge61QUpxnsR+8BjhNXqPfncRJBil12ca5
+PZYrlJozZ8ZkszE+/Ysa34FGejXJYcz7fxgdGdLOKw+uCZT4n5anGOfZ3TIFvNJXaTR28m7Wgp6
MEKVOCnwhdrhzVLDgzEUfAEIxi7zgicNOR9CwhiZi18cw7J29r5H3Vs2t44F3n1aemg77foSCciE
AKPNG6ZIVXMeynTDFIo89Yr+edvBnXTNA0BW3Ccy2GQ6l+TjU45iLJj3pSouYqGOtATEfoQRQDgx
1UlDpkU+P7y1AxPe5tCVW2S4DXX2sDs3o3xfkj+6F+OBQ6E6jjDuaK88c3vCrwA93KRnd0c25orT
mHFJyZRvamb/moxuktHhEmYRW88zNVdDIkxDGr5bmA258MRnO9HygttKGviMyJL48fSDcwVocioR
GJXJuXPoPij9MFX/7TBMEeErI7JAMu1iKV+CzrSRl4iFgSok6oV01NUOu509GX81Qoed5WdBNOnI
qFvj4PvNmmeTSqjhPuAeY2nB03OwK9+5BBiX6NZSq+YQXDcovTsbzqjFStw2q1pM1ZEDMvkyYa76
JzoJSCcs8QEeDZWPrSuwFs8TkGNkFinTMak42vPSr4yqkuASJAVbwVru5YeiaEHG9P4LYCj7QLBY
Yzia6k0jB/c4DwFb1YyHYZbGH5CqKBqNFCSifFaqSYQ0MrOfEBsejcYynX1Ih5uMpYHjmGI/uAF4
MkFBdpLs6SbRDc75OnW31bHz2HDivPxhWJT2goRGUPYc7sz6Apdkr/5gcOf47I+3xVyiRmf5taHa
jeRsQ3Il2ZrTH343fYAMkx/ieRuH1Adci/OaMjls00ml74BDdppkDOhlQrdWkTJNl4B31od43ir2
IJ2VXURBtN+D82z2bl/+hzTsy5hrP2IqKuZ45xZ3Bnkh2BInMcqdbdHCKEyekImO6hjP+nV8hqz0
Al6yz1I3qjEchQiSuGxQKwE3/TcrJGkLS8fXvudejgqmXUnTaU9tnhg75i2DHSTb5d1swge3hF2T
Ne2BgrhxDIvihTc92Mq+N478PJ/j/NJldr1vzYnjtERBCBu0WPsdnvuu4LleUtCLdvWGQTfmVmbH
q3b0jkal/vJRUFKZ15nojraveULo3q1hayPFmgRlwolnG5RJkFbf2Lohn+d7J7fUy7Q1Bo4rSYEh
5Gk7MmanW89JTOzGhHqKG22mep3KjfUq2sI/Fu2qAZF/qegrnXJ7inqPwe5FhuwWZfLdOly5rDQ8
2VmYEyzuPeon7aYsFKwWOxC70vKxqIM3d3HoRQt06Z2V0gowwVjWJj+gF3suvDrey7jTex1TOeER
52YDO1xey9risI2v+xRk+bYlkftlhkOyKQQCFDlP3j4tqwcbndjDYWihHUy3Wcg1AhuSkDALVpXL
6T9kvKhi376mY+YcoH4TdgDOhhuZvCVzlAxDJTsOwd8xbWfowjUmsWtOXzHiHZVrHEjIOLs0WFks
0ui4v1Hd1Wr8KHRs0zar2U51qeB0RXHjfDShdS5CHsf4JUma3xMXL469Yh3P08i4oyegjy6nCbgG
7gRvOz0Bo+hztAZCaI4/4iVcnreqfcUMvwraX1Jk/Sbh9mu6pr/qC+oNYZxcPMpz5CYeAS8CpBuu
ww4emzVEQlKwuzgDKosHnaMNEioi65bnP/pWf9gYbojzdltKP/eOPzotNU5BFCvK1OpXD5tP7KCc
4atKLf88z++uPT1Ftg33HS9yKcERRWypJ4f3oreste33w7Y2fk0FPSgLwCsVhvbicmXDke2Sf2g/
cU/s/YCdc8jnnW8aH6xzO2mYt9KZj3ZY3jnh4rTqZ1iKjOXDg9N+cGiqoDsYglib2bwlmentTTyk
Se0y51fEr20xv9RWS/PGrs98MuVpzOeLjokbcENmXGuitmBxz/VYyDPLvqp0ubaj/uUp67+xzdmo
Nna8cySWtzyldVIszHdYvpGCJwYDXC3u6/O5GV1WijyLgFdYF7Tef83fhcwP+VLsSp98AuGZTdmb
V1f6v5wF29HYDZ+yrd5Qn76nMc/p9Ky66HwvIaYTvJyeIEFGkqecdPaSPoKAMxkyYYVmK58OiS1P
rirqnckP0N5/SSsud6X37IUv4hL6VG4GA5Vpz3/fpNvMKEjzo1yMNOMB67bHedUFy2eScUnvk/g7
dXjeW8lpqohpBPVB/7MvMi5bBDoiImlH4jrDha4Pry7VBKZvzFOTW2iT2cfmAhdw/VLCmF7NymUv
VghNl5wmeLM467ixdYRbNavgebcdIvgSreKmn/IkynrvVgpQ+Zl6MCPzs/CIckr6KGRtHab9YsI/
HmbYEGRYZBc/fdTg6FPN9yr0m43tmk9fUrXPFzpoDdL0lR2O1LxT7shWzVWdidRyBRcrphFJ2dFa
2mkzIuIcFx/FqeOGB2HyRrdUuTKhEmoiw6UIpd54ihTaLEliKn5Nlt3peECWBuL2XGF+sPIzpVMD
1RAIbnOwByo2Inu2kcPXebWhSIyxrsDS5D4YvgT8ldSI9XTwIAB6JHwvo7AbxlOpKHYFDr+wyaiS
+rwqtKgNuh04fAyqDHDLZOns+8Qv+D4QxpqXpyhKpwzjhPOt5HS/lyydRWHfniO0W9iu/ymutZ3R
m2As6qhCPLabh22YW7CQYS2nUM+wsE3OUWd1vvaN+XX0IJoKl5Vh1LBSYvru9ohxiY59XWSYTBxO
aAxeDIVRvTBCsiY0+V14ItimCp6O+VTJsciy7UwQ8ZmMmWMlVqR1oGmQZKAw+MhT4qMUsVlZUZPm
Wb7vnepDp6QLDM1foJfdNvAGd02D1OX6bGxVr/+L3XaIgta9+crDzmW20KQwnaQVLqhRvzhlvmxC
auHc9PmMqSyatllGjH5N0DeKYxHS3HFEUuyt7JRUJMJJKf9Gd4w3Mnyi7Z9fxFjuRM2yMcUxxp3B
vRTJmaV/l3UBckveORI4B6PyPmanNVY0uReYcCdT0ZY0UEKUjr7TqAoPVofLY6TiCQfD2gGJISLE
8UOV/c7r3U81uT8Lhzu8b/1sIExelFWe11gCfhBD/uV47Y5YLCJzx9yH7d7x9Us8edQQkH/RlZw+
Sp/4UeMqb6fb4VoazZtXg5YutfoVNsQfOA3qyuDs5vBRVaF6y4Yd68d/TRLOO7qon/SNOFmOezMc
dyLpdxpbL1xYJTYcK0uXvKqo/N9W5mdrCGnj4G3KCsgcldkF+HNhHcRAhZSkBXcB5NJ29ycmeSCA
iH4FdfnZM1GoCiFPpN54bkJ1we9wT9oKeFf92hVQ7bcUBhjIXNShq1Nr69rjRxZzXOQPwgur0TZa
2gTXYlnXxawlvPLK4IQ1HSx+x45Gf+MRvSl1+5322T7sOCDPWPTewiZrKbx5+VkxEbRK8upv9+YK
v+bv6T7FcbS+yqmM2mdFqzHifut0XRDZfiu2VLLJS6XLd0aOntZBkLwNybbQxutEFHg7Y8CjCQVU
1yy+B/OHk2NuFrg+2+fUv9VecVm2fBjDdqSmxKSUGX6WWfnw5KNupfNZ5uZvJh2+J0J+u6FQu6Zb
mMcsXarwrrcmtQfJQ9spy476AiD1y0ZUQkApbreMKXGwMtktloGqRvMhW2r8g9sVL9JFy4cp1GJW
pUYy1FXGpTWyx1Q56Ald8i8qSVhVJ3ji3ZxBm6IceyiautsUiHVjT6CYHWAMtBB5NVNSW78b7V1S
Q1YH777hkgYzrjmHHqjGxsm9y1QvI2CQPoySJj8vgTtRK58tiB14qUaWDRqiI2mnPAoSbX04SFoZ
4pqa1cOccmCgtsk0xG+pu72ZPq8sHjUBJV9C7J2lFw8HylxcXXt6/WW6XOLavlYjqtK55z4QN4Ly
S84YEierpacATAKTqTSNGlh/dcJ2AXShEMjLVw3Ibt31dM+l5HSlUeDqMaQ6NP4myoqu1zKRHLlU
tJdS/TXsHgI875HZbhbD+UCDC0Pfi4goI05oWWOESIhr+CtIbH+VQtbNxQMmWkavLanCNVdPd986
/VH7pMN8h/QMm9cXjzJRKfPhNzrHQmyLjavVKbBcDs52gUYl7NS953jrTFO/j23CfcNgtYcAvwhr
V1SUP7uKxGg5PMutCaYc6SQ2G5Iz3VrKxNMiumio2x+WY//OUHzzJ6NZ273aRexfjNIYds95oigs
fxXS+6VqBQNAWfKkAgAuZjr9IL4d0s6Zkhc7TIFZcM0PRrLdfv5g9yg3KH+9ndt070XQh7fG9ZNn
zBBmL/WZyDHs/GAR6qA0JD+HqZiOOP0I+rYT63PemnsuC9RJMF07CXAlqvaBQ0nDTdFHh3PfYzpM
qoPbq3VVpNx7zG3vdePZtpZ71pRXGljffdPk13QCZWn/rfTy0YxTcktKl5YLc7PEWbn/Wt4XtRN/
XzJFzjZXP5h/G06k6L5p6DwPgOVnl7kO0CQAuSgJMHGGiutPrF5Te7yhSiPcPMww23L3GMDE2dmG
wTfHFLRcrc9SwPROGAGqdSNWNV07tqLGuOVyO8iU0jUhBi6vtAYhdX6U1AUO1OSTq1da+1iyDuVj
0W1nhshfOLf2GxfNElvpNgub8gYEQUYEKwwQx1OwToWm3O3HdwJ+7Y/Cmb0di+2zLz5/WQzMvM3K
lAeVaBwvXZBGJSTLbdokzS1M+sjjOgEHLFu1jT+sTGv2N+lkzYQviuoqBw7S+dQcfCU4fVMqjvCG
1rm1jQcODHbBzKWPlTL0DZJgfU1a+bmKpL7I1i26OYeIZm2Mv0KzebiIdg/1CN3WQ6SZ9w9Lg70t
7Uzs8AtNl94EBYE9PG/tk7aSy+iGxa5ahr0V9/HG4Tjit+rUZ444ysxDaFe6u5haOVgXwY1X8XcK
qSIFMLcjTgZ2aL0CEU0JNzvuGe4WjlWT0mWiDcwFbk7466cRcB2gvJ1Ggc+AXaZDXNrccqKGdwc9
wR+SxmrT5iwCHm49ayG2I5jn4Z7Jfrf8mfvFfGUa4oPm4mHwxQ/Lzj+nsPjJv/TX5Ws3oVeD8/JH
Zq90qCZecBkyrMAdz4FHI4esinLloel2g6hzmnzjESuLrABcq1lAWQIKmFJAzdfEDSCHjIsHXgDJ
Z6p3JO2KU8ZFvKgWyBHctlbI4JksZHoneBk91zlhi6KIws5ErultCoqDQ1nmqmnQErOt6Ej5E+tF
U//1e5fkg119dove1mpp7q1ufxVe/DM0eZCEt7xSO/1i9JxzSY4fqovtLnJSumxxWXBnNEvyaP0k
OBvWJsJj4rlac5+1/fHdfA74DIFxQMST050IrzUAeEuwuTap+R8qxvGe5+1v0HSb0cFVUlgZg7DP
CRwTOERYvuInm46p1UHwt5CqDGZ3sLCrzqUNHkTNl15bNQMAKG4SokSR5c/1rvhIMxGi5Wrzm2SW
8KB9/4dKS/0Y6+oPxQsAAa6FqsSPrzHLFntDyJiTqXGXthbVTBJFMUAJcj/EhUnqtVFVt7/auPhp
9s7XXMutxtl1blKnONhzXa8dBdz5GZ2Cnc7Y8rM1b2WZe3NTC1W4nE2W5NCOnCUyiZxFdhNS1h4f
9MuTiDtd9kVwC8IV9SKjBl5aW/eS/O7r1FjveHPN7ZCRicwHIuGlGEDlLM2nmUzTKlwkqjFl/jaC
IuY0KuQFsdkAmhJYpy3VrrKgO5KKtAqfszIqMrzpDFihv8LVSIWGBmickf9fni/tsyCHK7ngcQTv
mZQcSwe1BnU+73Hecrxx/43mxvieSCMQhy/DlGnjJLF4cylS+1O+TajQWsO0R9aTcmvL34OcSgnl
EitSsisPidvOPIHs3jrxyBzQ7c5jeZejy0XbbQ98JD1RATIjZfiZhK2xTexqOjW2M/OC+DVGrnk+
JhY829ypdqTqeansKTnFbbKpLErsNHSSbR7YTAt5SXUMEU56na9XHZx9cu8Iaey54Lk5WVXfH5HG
YIHykPoEQ7hmfJa2uD1ewH5QDpb+wZ3SW1iQC5kDLhGJRnOT5d+cHa4ViowtQ5OvmZh/S6PbpZoe
RkEXHHyEvyvL5cVGfrYuZi4+Dily2q10l3AdZUP42mtyqLYbb3ReH2c64cHU/K1EftQ9DS+7beZL
ibPykNV8Gwz5lRuIj0Mk8VHZxOT9k+nX4iiDgiF+ysFXDP0y5j75DsNdFYbyqvgSLc3fic5qZPWP
3q7Kc0M9Aei1YJJdFny/mYLXHjWySl4UrZ7VJLtnGF6+NUzyW8GpEfO+7D2by0vD0uS5qJVTf8eZ
9O6JrQgmqmhO+FDZHAV1t2wnbstUCS13bzQPs/D/Kq/VOKWUvQ6qa+qP67lTx8w1C8bAw1udsBYw
mqJs6zcT0Kt+QVtYLARA3BYXFJLR2q67VZ9tnXTqX4aai2hZbSCuem/gEp1L4o8XE8KQUbvUKhx7
k1jI6IWCXZUm43fV+NV17mqacHVByiWATL9Ufr7RBT4jUxQjWwtPBpUlj9Ruivc497qNZWBxDgBb
m335lzNv/TC94K3CKfWbBuDG6rqN8z+ezqtHUmXNor8ICRvAaybpXXnTL6hPm8B7IoBfP4ue0Tzc
klrnlqoqkwyzv73XNpgPaLNrCGam794M3QlUpJ3b6B91Qqp2oR5ZBTfOVoLCpgZLYInuGVsJ91j9
UQxhenQaxTFBSTyGnXgHmeSeUpd2nYpbQsjhM4J4cbArmM8DPsAS+Xw/Z1+9NYwwINS4CfOE0+dk
H4OBspISunJG46TdQmJYiSCmj/srT8YEtclyIjyQXBja4tAFfhFRR86gwIVTMOsvhTp4cTSQ3par
8M4KAIYYhrXNnFpGmVecwyGbMGklDJqdglJSDe3TXQ1jNUGYPmcxKW1yHXQmc/5xnIPbLjSnpv25
tTnIgzq9m5hfX4kkmzFlKiKLykpU22ziHhnUpKRT352OE3bVOfXLXWwR8Jzavo749RWmiiq414zT
+fxjEQ0q3z8HTnmix7i71IUjaGPgCRBwxNDCh4yDHS+qc6U7cqvygTuDFvVGuDnmfvOFotbmBH6d
4ChH2mRV3yiCYkkLQDx2jPlbj9Exw/aJDX+bOv207efZpOkKButFlF2EstyjSV99JuZ3SRPr3XrU
tk13Lxd2L3H+W3xu0GPnpnu2q+kyz/2rNYtla7sjdnyO2ps4/NFOxX9Y2OazSw+aPay+ucA9ZBz1
zoE72OfGDTEH0Om3wQtxnIcnBLNKqILfI9znkvBF2Ad/LK8Nnh3Xdp/tQ0/zG7sqBsquUFtCcPnd
ITnOcBevbi1VdaErcqNMU93DubFPRadZE6sjFTzhFddriHqykKPSDCYzI72kLpCjqcr2zQgCvBrw
aJoFgtjch8dF+32UerDHTLb/12l6JbPkboJ+ckGcm/OFkQPtVzSKGUNF75U08A3MXXt05MJMu87y
O4WD1ZaTm43sJny2otfUSjkSN8W8ga7Z77qOFyX1uXRMOTxYtYRRoQ3rOE4MdQ2bo01tV9aFABGr
3WqPWPo5YwJmU9jlaxyCExi7kRfASTFnxUFpXf+F2biw7Uw3b59nZ4rv3gm74d4FhccR17bgTtvF
KWHO7E32W89SSw6otTGAjSendJOf6cLtOs+xCOK5xmBJOCyO/dOwuP6eYrLmXevpRy8X/eA6S1Yy
5WEaOF0sWSKp4rPOReUL1OOOiuK8v2o9hpfWLXrkjXraAccLL3a5SCRYD/KdGuvLWLCBct4BX+WU
+b62ik+h0RFl2VuRSLEx/PsyJ9OPrPRj3B3DcI793t97sXjGMO9es+Z5nFMGz9XZNtcfKIflioc/
P81UAmOe7s6GOT6laOj71MGK2DEV2+AaDfeTk/S4AtoNQFyGi46Q82Uqkn0bSHFG6RAnqX9QWOYR
bHF9/qasjJTEmTtneHcLZ5tRZ3gnJ8ZkTGDG2CJLvjgTYvC/wx9FYNOTp4lruHVL7aQrGK/5P6Gj
uPswTZInJx4bNOvxTlGSfIyJzSdYyvO/f026Mk6zil888qr4NTFFG2lxtgcexYIazJ3JTPTR0Uuy
pw68iSqMFeXiMcsdBM5UFz+JaZDhd9Idy5yKRG8sd7HQl2wtxrOFGThwZ/wo3KiBUHmnoLEv0kri
B7HqyxIXE7szNoSXieGV3GaxSp9i47UkO/c892nxbMyGt29zb97WIWiU+OBNk33OFMLH+p8Hdyie
S2zZUSf+ZAl5IEbsy2PgIdhbpR3jqsPEKCFTuIbJ8+j7lxgaJKPcNbW+tDgtQgcMYyHr/NQGJek7
gk5En7z+HFhdFjW86ifbQ0HJASnfbVUSf130bRlmvTO89B52OnthYq1fzKBgVObdbImXJrcpk/LR
rQdeNIBa1Tp4Z/xh+5cmQNX1u195UsYnb7Dcl1E6X65BCGQIBbiOV+mNC/iBoSG6W/kHjk4XJgXO
dZzj5NTI6T4uyjwYYYffNkMqSRqHGuA0F6/8RgPk2J5vz948M+iegp5PTmnX7EU9okBAs/fWG2qf
ZB970Mw1YiMDGxrHwkVE2jODB9nmoIQVyX75kvP/5bqkRRTX4YsRJ+Q0exDyIgbMgbftKItu4ThB
aXBZccifJ45pQLR2MoXdT5v3Xy/O0x2G/b1HcyaTfhoeKxoCvEFSdA2IbAMAPcKk+Kpnwz7ZvgPj
nQQnKvZ3MjT1O23z9gaXsUML9LiG0YYxgulISQaH8AanL6zq6ojE555DTUM1laoXhQ8tojLwRaMA
ndlx6bSUHM+LPlTE84SF6ToMD/B8z7W2Sib2tbfK93dbq+LSDXh3gpWewbm6POPDRQxr+DMLdmi+
0br0PRTUhnbrU0XhIdaP7t6r7o5kBwG1Ehjas3tajPLc5cD8gGxMV1VPfKDtVHyITIAoJn0YTcUX
lwbyoblP83npUO/FsKQq9tYg9IdHySQkC8s5Gg49iKkth5ujWsT5wPvAJlKf7IX5Zj1zKLUS3HTE
qSDJ64eZB9OaDqs25OcqfFc2bDlf/JVYdk6S/9aqbLhmZNENSTNO0WcYlFS6qdNCvvz7YvGuYkcu
HtgnQzbkqd4sNmzKTAUfZm40Rz3ZnwRssndfdTbCCal70OFu3r38+9KXAJVnHLDbInb2aWE8Fjd/
b8riyGtBZmD5M5bdC5c6Z1NV42/gov6hdovXRIKELyuKVphaIneL5JUQxb0TXY3fFQu2U7TqwMCa
it1xaAnchtV5dWd4YsQG0GuXv4Ym89KAZcFIpj+7Q/MnwQ3nTFxWY8KmEmKSi3ESDKlyLv4syr1K
/N/O+sZzoViOqRmsH/H4zISCPl+HbmCnZBoxLN2ux+BKkLJqI7pD3ciT0cAw/jUuvEtCCQ/O5eqn
ZGqzy3WQMKbw340+8F/xm1/7siUujJy6Ey1z3Dpjw3ebD77to86W+Xk0sNsSmWYYyu2Cda/8KHBH
7HIaCA+ypiHWC4KDg/0nojS6RLoKV6/KdKvUiJcqLaydkx5aEZY3QZ/OTk9kQblFbcOynM9LbRRX
Z2FW2qiAVqlFRX75neM7YcjjiqxDCS5zIg1k3wwo/gm2Ss/qw8ioB2+H7qFeM54uU94WTq1XvJj8
OFO/UQtEtCl104dHtF6U4YUTFEo8r2OoXsegLC4lIVxZ1r+ClLz2gPJ+q2VzAkiAkDo9PMfqbyLN
o6l3y+eA+UBkdLCyfM2yz/nmpSw+OeSaGwnIoOeI8UI7cncAZ8xjUIabfjCmF912W3zqAMv6YYtG
bp9jkgfRkLR3lnnrrVycI2IFsZuee4kfh0+93YgL/YjjvjWSfQKD+BxIFPoWnSZKupl1wfUuMTvg
drT3wuo4Qy4mptppWsmAzS8iXyRAS6PfqbQZNyhN5sEM6r/eTKK5HAhetXP2VwnGusyOki2dbyDH
fHPNOaVvLH6PpmPylMZJRKF1vjeq3N04rdqNAwCcHILX5l8X2JIOA34vpFvIAcY8/ponVmf0zq3L
XxVVpPhPrQZRMmZcahqoQHTL2MbW0T7AWsrJUeXS9Qbvn+q6hnwwGt2xRwS1+hG0YJ8kX+Br3LM2
MD82I+mdCdMADOWXTMNopYWEPhnPf0uWAcxpSa8hQ7hHL4aALinahhfCbw8vfYem1e4oGXT3BReC
936ijpbRhId1METpon+tFli+vAHm0qLWCJOsggNY6cuU6c9uMdSpdDdtx+rPSYRUw+TdCHOwhC0q
3OiquUHQWW4I72/cf8WmTwWEkGTaLJQ2MUQrPjvCEPiuGQRRRfDuL4y1qMNq2XwpVAwGAgBGy24R
0rO7saqa4wFxqMXtPsXM6N2W8pm6ABWZZdzjCK/baB5xXKlGso25o3ufja+21tOtNjsN0qPinIvB
VvWz/8vsueTiRsYr7O/0rA+98IPLoubg0qB+cX5HSMG2tLcx9O3oZdfUFx9c6HnfRpsePLHsRcP+
Eaj+3gyYeyl2PBCU3sHLCR7j8GRaQXoICOql6C8cGwy4HIx7/QAcfJO4EdKWcw4wm3aUuOM2z8Nv
au97nt0GhtdQ+cRWhMGVbHJ2Jup1KuTb6A1ik2Sc4gYx/xiBNajJncgZYpabMm9+TGX/azHooJt7
/0QkY8dkiGLjrAaxZEGEW4pozrFBlfxOGXd5iWobFVg5Z48rxTL8x4wsQbbi1qUL61joDgRf1d96
O9UHv6ITas7QmkeF2UrlXGhnjSQOwmVTOLo4cYimPJvU7YsO5UeN073QsI2cQR7anlR6kE0/4K7d
Zp/C9UyJarfIXxiv/G3ww0MP2y2VYTzze6y4gdo9OIjvJlisF9Bun+NiuZeGQr2EKktC4QO/tePk
UCoKcc6wp24Cs+l2hvkaUvVrkje98r0UOCUxvjzccAS8Me+HL5SHSa7AcbxPatLwlpZ///XEVIAC
ZrPN9kORn0ugZMAYiU1pERyVH64Sb3EdqfPeZGi3BD/C19oyXttgBl04EEgrx747Wq3xE2gpLhez
CeOzbzX3tg2nK22sew42yJ3mnKCZWcyHA8bRY0d5cVon27mp9ZFb5kKIMSyPXlxtZIznt3DkXzGT
FE4HF+Q38ymi+NeB8M/FgG9EStSlQxOfXvZHKpM1zGb6ApkqGj0/wTWwRIGe/sTdtO8Witn8hrxG
63A40vUpZ6eEIBGLqOTQQ9TZnN6J9WFsK5evOm44givKlcI1Xot2g4xEbxzbmxEzoXO/YxgZt9aH
xCWghTNeP0y0MMu0UHfOqd28WAfGe1ekT30JKbG4SEqMLGkbR5lkqO+iYIfipw2O9WWBIrguONSR
zTgpGKWK6ETW2O4rpspD6hxjteucn9hiAF6MZrf1EqYB41TfLbsxLqbrYQkvh2bTY6sgEWUdyTs2
u145V+27isRn0m/M2LVuDslQuxXes7/niswFmAg4/XRGdefAh/lJ46DJ3Hbefkmz3+F1MCOnnHFU
NyJEkoiPRsMDFBCovmcWZw7Xd49GHDSQFF6SrDU3nYsBOqyJNMkWxOboPoHyeCfZJJAKxHxlYnDK
cm/vW46LazYnYKywYC0tZxSbICjy38Vi2pekRnHPDC71NU8xKA8YX43QiGo1mZ2VZSd7+Rw2yNag
+1aWXY/q41nbuq8BRfuwxIp0C7Iwu0ElYcjlEgdzjGJvs28lDYajMcdCNtnimVI1vQFRKnaFw1I3
bjzFXELmSfu/X0r0YHvpjoFlLhSF84RNvMr9PFjXRTZPikEX8+ugPNmzlR3tZSxxAcAO4AxOAcFK
tx88wCxc1+ZdHRC0jKH05YwARdnj6iUNVesR236XgqTv2JuBKzg4hSDbkXfO5V6MYMqBLG7qEhkY
BjtYMEwsfj3s8rT6tplubGPLDVBZ6mNTroNCMHuicuLtDNSOMQsOZcOeVl3C/C2akVavHoNahS5e
YKivgUbuTQ2z0a/hUqjxl0+qBIaFLQHfB2e1nomEzeACBgNzuUab+2As/rZmyUfT4sXwVk8mzkRK
egCI4cJsV8G+1pTdrPYnts5ywDRSmn2I8le+caFrCExwwHXYyFoogC5RiYiLx9dUrYCv8BHGAepS
RtKszDi7GPjYj0U7/M08RlQEdF+df8W5uBU3sKqLI+HFb17CKgrSqbvWnjJ2hW5eeUm8MyUYD78P
mL9XLXm+UaZvfQrXTlWBExUZnQZxBZU0aVzWo/IBGuJNKfOTQQHHdbfdLEYyHsHHXDsj6O9FE9TR
UNWvo5p0ZOKgSxnFwdcwPgygY9vOa54nUTtHmaOrzpCo2UhLhNLRAxzOVpDZ6RC1TWPtqtHe/PvX
6CCMFgDxwgro6zzK76Caz+XofoHClpFBwdMurZjf1t38rQK7fRTo7VxVGSrV87Ad8vJYxal7jmX8
lYi+29tVOhIRrv4CeVWHvse2OIxFd63mpdv4QWBiN1+9XpAuBt5MiGhI9H6AnTS5Ib1/jWYF4yXk
Nl0q60xYg3NFAYjL8bMvIb5GAhIWsQZJcoObWzYROYqbFyoEUFb08NdIiQrZPuhe3P90dcfLN5fE
16KJs33b1pfGja2L06PDqeHTdf0aP9ky7Spbv2k7eJ0KUb+qLj1QpdRuiTiWR8FCBIIIn7QYw8/J
Jc6QAbrdoq5mAKAlD7Vnu7vFcxnsmG+jQRrKxzjAJ3K+aCprdzUolKHBh64Lv9/3S3JwbGc8Eg7G
Fji5R1D27+lIdaAxKeZbYe4/80EAE9lRHjFXK+FI0XdSG9m1qfMXIYYClXB4nbrMw1AN+o5wZSel
f3Q72KtTwm1GOa94I5ZznkyHiYESHxUGpT3EkQ6xuo4BPTZh00TMAModT5aFyZ4rj7KcIMq1Su+0
UrKkfYc9+i0tEfmNmdqBB7c85VjHcj2ZZ0TmmMsdhPYCJyXUmZCiU26mgl7eq1I7UsikFHwGe1h7
rnEwPbR2uCV1Xw1m7puihIJnn9NEX3kbUDJHr7TcfZMDBpxgUSQci5rAO5hgaTbWJGKmbF7HLig5
sQGA6sPgW9aF2MvY/JE79bvLfOAyJ34TWZ2Lqj45VwFxvWQEuvXH1r46JCAZkCMiZx+yOjkpN76K
NiSHtDJmvVVpl6t/x/bHXaxc4sCFRHwOkuRoGTSYoSjTSGKlZwbs0KFUj7HR/23P1XctvT81U0LC
bYS68sz/rhKuUNhMX+qyg8cCKKgxbIgkOWumMUFDWZ5CuUOWcvc0zsIuGnO0I7TlHI1tDxc48ZCX
TRsRzjP21FjRH654PU3NCEGIdVGV7jPwc7KuvW+RZcAI5wHEWW9cWF1wlzTjfGgvy7qhjOJtbqEc
m7H4O2KYLRxQA6GJuQ0CJ2HN6YG6uy+yII5yQ36RCCL0V3PA+qcL5wPHvdrdw/7OcXcVy95pq/ic
2ACuk8rJMBIxB8NINIyz2JnKomtE96eYeg0wSc0v+Mg/S5pAP0ALZ+xK5sOs5mc6vsa9t7pklZiR
EZOYSAQQwz7nroRLBBVsWKjLQ7w3jyq26nez4JiCS9Wei+SzHYsM9+w4bLLBD6FvBSFRZkYvvQdQ
LhG8RX5vlkdSz+Yj0N2hSqr/+s4e0Cjslk2Z8Le3NDucHmqDBE5edsyQTrlYLAl7qdeKzybOr6rF
ABFM6QcT25/12JZHu4rDCB3wN5AN1NGRqWeHN8ZpDHJjI9c3UyRy61nmS+A1V7JYHxPVua5NaaUs
RropDeOtMmFgl6wTHPJYUejLOIKfGfFT64Y6TQIJCyHj1Gt2yyxkJMLmZR0ubCnIVRPuyY5LEBEv
nhk3Nw+yRRoYkBVNTsnVNBUE+sDUMnvdl0zh9tK/gJAfNnWbcEu08MPNwjq3HUBDjdnLtpoPoycN
sHRIKYH7xWzajGInEFs+8DdvqhhWlfDZ2BIER9woy3ZZGuaMfyy5SyqOZpi5bRoTJZLDDJBLe7/G
QXwxnXwqif3AWABPItSPDuQfrNyTIEl4UeMpmPBU9Lq+uWvRhRDdsoeihVCzviGJ33WHIC0PEG+5
A6vlYBbIBhVLysayChS3EIVrIVIxIf3xaigIK2ZhRWkb3xRFmVGsjQMA3/4a28Dih8GaDg0JSfw3
HARoz1jY8zJ87lNWR/D9f+culaag8Pa2EetDGRpvIkMyDFSCzO+oh5D8j7RLVA90AM6KrcvLMCFa
ugKXJX1cSzHXLFey0BR4Gnn21JmY59PoifjAsnNUTRPf4jn/TFmul0UVuL64EPRHuOzyaJvdwQqC
XRKE52UxHiNVZJvRNXD9F2wF1vwfvt1d0pl61zQZroe2mW9Ug+FMZT9dZv/LPOB35xozNLjDTfEU
N3gJNODSo03yD+q2urrskZSpDH8XEZ4dKMj02NN9JJhbO5WiV8ts/utHdZpn/ALjaAe3Mbjz/uhD
Vafn3A9/Zcp4nt32R++ioA2D/1pqBuZOa5JQN+zuaSwbCmmnEjkqsOeoCRmNJhyWCQyC9CTwFFs2
sEGvZzoWvLp99g1aoCMCq9TKIPusR7kzBbyMFPFOCv702qNtRI7DQ7gm1CiMCih4Eu2nGKIwD54X
HwfkWAMPmEu5k834mqXzuOXcuDrEOChU9IdwycQK3rBEWfTD4EuCQuSG5tNczViYQ7L2AeFUQ4B0
ppWD3Z8pEdkPkZAYqXNX7oQwmATqL+21Dd7Q5WO0bWc7jNi7ili0pBYQupbEOaDUrbiCtjiuAY6C
6SE00WB1lKRrLj+L99jU/5jZFwSXLDKJouBMpJJD1k9wcXySeBZPVk1dTCvcn55Lz/DU1C+VDqwT
oixnt7i9hWz/uxYXIvFKDGdmQGqJ6eJuVOXDbdlSIXk9D0aMBCl+sRKFm1JXG5jQcfLTV/ZP0yEv
SEfBCRPwxc8yssN2+OkF7lVY03tR45Ts8JzEpftrttzfyl6TakGP4i29Nblr/LE9omVBnn94ECE2
GdUdXEh8c5O6z+2s79JoO2Lqq7O7wn9jkYfOenxp7T3oKcBrKZVVg/mtpiE9N1b7nNqOwHbNCKzP
UftDifylm12Z6b2qhh8FHnETd+UksImEASHwhsPKAILsWhxzlqWtZDnNFqvZm3n9W/ZYXSYDN0ng
84f2yZyRoFfmKWE8aNTNBmG0fgtKXGdkw10uBdRi6zQaJfaDJePBqlsGLIHdD5EV+8/9LBS9DXV/
Hy3ogEJi1jYkZ/smEbclUZxuwcJvVFXKF+DIJzMZl3evGE++SNmKBFuKSJoDvuifLVBT7aTBcVxJ
anXJcygrN8Dx35hgurDXxjlm1LrT6S2mALPByFG5PYepCTh5TfyDeOliUzAS1tvaq8f3lq0z/M28
h64QmpCi0vjD4GhPAe898/1bmKzqIApQpOxqeOF+e66haTyqLC0jL4+t8wKSM6vdF6NK+5tKUes5
wJhHXelqS87HAkrYiX0ZkBonUcfYqkjuhlnUG67jT0VcYnLo3eyYedWBxOAGrMBwDbspuOVTN/FW
x5A0OTitaixz1BCSnkhIzI9YdkbgcX5JobzFkHRhatKXuCTp8szRI6FgYA3a+oH3ltMWkfTBsGWL
/RLZ8hmEjYo8xk7bjPGx2wfhDuiPZA3A6QdahEfiO5V4fQPPHKh50zxZS0pxD86PeYadWRTpjunU
U5fW6WUNTqCAPYIS6/C4BH9ljV6umARwtAXNmWFbuep0KDZZgrHexQcQgf4fba6bsQ45EAbhzTPI
rtsiBntB3zIwhJBzXz2WSGp5snMQcLe26tp9aKCQOgsg7Wb5NBiKI++SL/BFvmciiAk8lOaOy8Fy
97zypzQQYtdytwrvZq+EgjowvRsG9wQyyuRqoaykDJ+qAqaikeaKXYms2ug0p7jS+MstT+wMYbDZ
5ONHDP8bhwjODQ7rN5BLhV5ffj3HJ3Pc+7xX60LY7Hx+E84Zds+9kC15AdiFZz8p9345UMnGx/LG
EXSC8DZx/CSTJ+HNbFM4IyTvq+VObBm0uDT0YXCC+a7WL1ZncErFw3349882BXMSrlOUf1OOgRPG
tqrZv7LR+SFRZTGMYSvCxIheb7RkVRArXSIUfDHa6ZZqcWrUoHCXz80tSOv/+yLb8oopQJ2Q+Zqb
UlWyzjxqdDftnm2ED8O079ZEjozkt78VnbxisyqPk9/Wkc5slADikM+8qUHV9ZCUCucIP7PgNPC/
P9yqKDjnsn0mpU0qF593ueU2mURw07j/4Bkid5Xsexl+28RiqwJHj+bh3RuB/pmV/DlpRxdNGI7P
YkpZHP13a2rjx+CJC7YJZo/ajgxuI5tGt7+M/y+MnxajYk5gNtsyFeQkLLV4V0EMBT7ahc2bd9+i
KvlHrnIEdNgb/iS6o+OAnOT4e0yXH+7KXw3L5TS0GFfgVK6+/u/QLL9DzAxRqfNi77Xkwfzx1ibW
vFeuE26q3gNGFKc4ditIe0rd5nKApY8d4SJzft8A/xBHmc++K+Xzs7M2aDbxOK3zbRcTi+XsYseh
DJAUe9JyYxjCMIBfwcrH29F2fXA2Zv0hOCoc/z0ZuBz7u/o1J4a6Jycm5eOjBzoTQeuoduQiQh6u
rQcBU03L0S8ggsWID51wr/OyVLvBogzDr+ae6yJ6GaY+YNAEj0CJnppxZW9lS3iIBWlyDV+Lo/LE
YHdafvpi4RAHe4v2CtXsErwAXZZwwIqX8lgUsEBFI4fnFBwzbIfPxjf7Z0+FL9O49Pyxy813sSJU
YnzWfsH8Jffh3q47kUOIM7MYZo4SmDW00DOF2P/3pcb8darh4eAHbDdeAD1l7srzNDAVzzowgym3
9E2eVOBpw/rh5m72CFqDtaGglGiR6nkR9BMABB2rxnwz8r44KW/Ba0RyqVjcq7LaZuMtrdoTC8BB
OTlHyGb9efikBMe4MdKzKWZfGpojreGErtG0071ewEyirX8TjAEQjL+0bv54XAMnrzrz7s9bOhaD
PTRXLDX4kwHPyXdjnG5+1R/snjho4FNN6fq9cxbrFzW2BLgs7itDytyyxDsA/eJgxA6a2Zb3Akif
E85vaxyWQ5ezSTyUTwyKcH60uvklTD7p90+UZX8xrLf4DLxlc5VtMl+yN9GdvIXI3RBgzoJzNRvB
rhThb0znLjwz9Do0YNbCqTrFwdDdB55fDRPu6LoENxXoUdMjcksgCXGx816LBN8Efn5qAioscVhW
c3bgXpvBMcFUuJsrd42jqXE/pu02gCYJd9RgLaFGJQdiaYAsyh0mYlr91PkC0TBxH3Tl2dsO5Tdy
nOKX7quWtZYWtXl2/pNBT1W1Vg4vJMkLA8AE4LTpo4Njv8+FM23mDkjRMOc/koKQA+0Or72ZYSAf
a/OQtF64oyHeiujNGl8JGG0gthC18HBwQGzryaO8Go0UR8Ly9bYCsvFK4oDYa+jujNzqaPE85EMT
7EPV4xYRDJ5KYnlBshBPcd07FG7vUnT4aMYBM6ZuTabhc8xw1fvhJ3gnsppuIq/PKNluDw567KYs
THpTJFI46R+8vO1vOiCS8ywXTDf1VzJ3gvF0V0UplQlrBeI8gilR7cLUoxf9rQZKHJUS2dNjhnJK
uvyFVP/C6NPkcuy2b2lXzdd29T8M+NcTRbKxiilzA/4uCPSUF+UpAVU/q48Qx1wu9sz9SBtDkUlJ
1GljPySTr9d2sZ+CZpajE/w03MoGx2ZamDlEhlBIIPOip/pDz7I5dEuH4Vq4n3ZnjU8xLvCb6/Ah
UE5+pIm63rSOaOgT4I+CBWKcfQfMvTT8fxRBhJYyJAjL5z6c1cvktMmhmOxfBBDaaen2E8MzsNZh
sW/l6t2k8WEHtb+LwnH2yRz1VAvODLCyYYhAOJlPhWHgSTcTzPJrz5xdENMaFlYin09s6Qbh3Yd/
tlvBVbh4uKJxCautxdpTAQyRN/eX7UiZ227A8su2LO0PbbhHkOM7v26Kl7TB0Edt2EWY700Mgyic
uL9wPmKsDjF245negan31iIDd+GHQ2qgd5dIGy6h3q9e2E1T2IwAkdXKyipslb8ucvqo1d/MCcYH
mYBrM3V67+Ph2dS9Y5y9YRwQVMtP33E9EIUNycfVCuuhe8F+AOGRqdo4JQJDoUtJ5eSz0nJzDaph
ZpuwX003y6LehjNlKPyEVTZ0O2vG9VcQcd8Gad9F1az/I8fhHDy/Jik3zPNxgKYYYRMiBgem5eT5
1nUCZpBzlLsmNu15Ujc/rToLDwuwVT2VkElA7ofdjc/wQ/uOw7NgNNxcXGz4yGKD2Wuu4tmLDKvg
HHcMb6HdgRxhhMQT+jtTffJozMC/TP77si7746ixHPj1n38uWc3Q89pVlE7BhDv+W8NwQXwRa2U8
Sss1OtMe1O90AFl6qAzAnmmNAN3q9slU7jo9xSJQx+zfTUUmpBXNL3tJ9Z+WGScdKQ7brlPccqB8
QBjOMvIHML7IKYzMPI6/uv1Pk8Q7q9p9nghc2KtJncZDkAgGyXzpsx6KhhXDbKBMSj+9GSo0T8AT
oJKS4i4ZIR6lxYIJTIlvtQu9m7Bj7MdOPCVj8cN0bf5awQWg4UpPKBmAcTYWT5hdknvX4Fb0EeyD
IWS6W9IBW1F7R0Lp4ZGaSbJ1veggLDeZfk4WfnPd4SBJ8PBEJX4zxL0BXo/nra2KSApdjSCG3u9Q
TB967lqn1YHGI+R2zo3h2SsCHTnGYHypsAdJ0xLsz7hPkXHozrxoxFu7zGJVduqLsCYsZCSLzKIC
csXMdXB9coUjVpa8YT3hVQPby2BXVGRUxmINgDYzQSVEO8tCIbaxMF1C2uGAVga4mLyoL3ETt1Iu
B6a25Kk1QdKBPM/GHnFFZo554kxPgL5CoNftbO91nv9AG0wfMvFflUUGOBvr+yQTzRGkw+5ezmhP
1cocCjULHZ1AtHqI/mPsK+tQ9/MzNDxazMy2Pul8NeKn8IfvkDfzJ4uULyyZCsM77mHMPFffavNz
U/PBKQxvlzu4R6sSqiB1m+W15wVIEVVJOK2u0lZMW3xpQFxMVSF0AvGOaWhsRU7HBVkRWp6ySDlv
iBWouB63LoRxsQhva4yc1bylj3JuS3GazEiT7l1xgDr9CxuVIzt76iDs00TO4XJbuo55TobfjUy/
7KV0SNE6UEgSd/8/RJ3HcqTKFkW/iAgSSMy0vFWVvNQTQlLfxiTeJfD1b6HJG9wKdd826iogj9l7
7VS7CJYK+Fi1xY4tgRmXVyG8kJHNZkH20dSZ4rHr2JJZjnfRVUVJYH3xdJlPpLMW65F4rZ0UxSeJ
lz4M3z+JSuQKHWbke8uGeFrBzWr2oBYgkzTLEr/NfxEEVyzK/Z5+LNviOoneaC4GPhsv2rXeAvxo
XHFuUKdi0jEjVGo+C+fA+AZRUDGg5RM3glpv08odr/R8nGNcbmtHBGyyMrEzUAUBgWDy2PRZCJmd
mZebGWzi+KSiWbUb2ftkGjjEx3bjyrABG5Stps3oqj8YS05o8eUxZdi5bRBKrHQw2ccyN9ZBgwOi
EGwhRJ8xbY862AZenbFZaTC3GeluqEZ5KzLvEY9fcfRwfBxAfe+1x1VU8tizbHitjdj6YKY2Hu0G
epG7TVIO8zbSEwK8Oao0ppsd2X+kiyOkn+UjHSTQMQb4ml7urgOTYhXoN1PZD6cgrq4Tsdz/Gmh6
dF1nRKLz+feHkWea3AmhvykWrZ4JVhFGcXfJY6YOvy+ZXf7TAc4hxCUvkoZ91zTq6ntu9lpYeE2Q
th9wULJU88Z7lqRfZoJJLkraD0uj95rI/8GrMzZrJvEzPu+peYyNv5aXRXePjm9lKleviA8CH9/b
W49NBARisVbmPO0cyNeABS490EcmurDoSz9Crt2fFGrPJFXAy5DWsoqPdhqU9C1i1urx0aZlfLR9
ciaIwyayoxdIfI0vCyMUESVNdKWN/g9Xr09fRsYHd1+1G2dxrCSnOwltWAoD8VEjTqaMNuR+6DkR
iS3Ys0GhDJ/LYZWgeTxj+mNymrB887IPMUf1Yv15sxbxgfCG6uQsX/XYV5XI49PACB9NFk6Jcm7x
aJqXWJTJK5l02UNtRheLAy8r0+lZqgadkFAvQFzQPGAme/DQoO1mHwAHZ4Kxlqb7n4WwDPAJHAoa
e4pScliDihkGcAfgYljKSse7iTk9Go4SNOVWtIPfHO0KaLM5kh9m1QbRcgRDrabSt06lr5ObMvBy
lyFkc7goscMwJ1OkULjWkrOOouUgZ+POsufRibLibJMggvShWcYAO7R44cMUkng1BbynaDxXbl1A
NGS63IZMNetcUFPx/UzV18zqca/qnEjdAm/h5PExwaxu102ImQ9Zs7dywtxbBTrY+rXzYqos3kxt
BzqBnQESuOpWj/XbaLc0OK4nnyKgyvvOrVj16/5lcHLro9dErNjZezCePDS259LGHjhybUaEtCkf
uyemJRdzDTICVnq7RWTxYGAr3aGllwtjNmYhBrbSrZ3uVibLDUwt/lV3xTOq0k9QAMULbSK42gej
Yh1vj9iDfSeEMlgQGbMKsvbNqQJ4Y1UhGPdPT1PfzteqoU5zbP1nSHFAYCW0tmkbIEjQED6QH7A6
m1pgC4O6mibcRRnHX4I5LMrDLn/CfbMhzycEjj+Y28gY1HnUwb5kE3JAqCNPHDiQE2t0k8xAQTRP
K6ez9MX0SNtsswSvGnqBIS2fSNWljFN6XrUm9+dAZuyhECwFywwDe9Z2RODI4eCwMUGmlne7QXZ/
jGbp3vveOP1SzCo/4JDj3d2VynYPVsT2CN6dg/Sk0+dS8REaxmRjWu6wUbnJuiWUCv9XdPICvjNt
JLsuGIojObE4BKbJiPeOI4gyzTlKKVVWKbKgNYrLlc2xeVq+QFwAWVKQRwL7ELATuOi4LeNLazC+
dkznvQi6EuXoYN/H2OZXQlklqanPWO32ln0Nuj4+egnS8LIsbr4U2cXkEjpRFwPjlva1NTusj9i4
6NQVw1763F0Sif7k0LW42m+uXTcg4XOQ/7qKUQNcm1PvPZdVMZ4yBLjbjvIJ6qxjn3untjcRkXTb
WAZYAgrr0kr36kbEDJnmnXFHnwOO7MMIGRUZVsbM86xpa7INZqA8fue8JSJnCjK+d9NMyqyt6Ahj
jqsYnd/KaXlLA7lg0G3zh9nHjzB8eW9EuDXrGKrIKKGaed4bOgS4meb8lfRhe9BGCXihnPMH2GHw
kbS19dzYW6d+tkN6op9VS4Kd6AZcgS3KrfRMp0t9XVqPY92f6ip7WOwx+KJ1f7DoLM6Sj/oQxmSP
mZTsDNLF1dRevAIrxOxghkSkBoiF2OLQKDBBZw6CD6/5HHHFIRQS/i2pIwx4A/RkHrQ9vzQwCKXk
vUTJ9ySlqNEHc5Hy9+9BLw/7jGigM9lx7nkqXhW8q3OQes5Fq3KEe0e8a9IBZ65Dl0uOX/T78vt7
XBKHUvxkREVE7CPiDAHgj2ZE+jWFARyd/BtF3naaXYpmoVeQPP8pOYk3aZn71GvBGDB/4rCb9jgR
GgopIpcLxnuXwtxr1y64HTHD0v6369aW3FHeO5yqBIRWS8OvPhkbFWezKq44FZwnFT1kPB2f2fvI
PZhwkrNC0jxLxHq4F6xTgVl8nY0oYXrWYiI03b0r9Ln2gDwrRM60Yshishoga3clihGPPuorqpP8
Q6Hp2oIFZQFfSIfws1qeu949hE3mr83EvM62cva1lCcrteTVW6IVLTRlbLKwJQEipPzt1B1NE3zc
cCEom+41a4ZgM7ANZD/10QYj//ZqSHe+R3uZZVGzLtFhbIOUcZkqAEc4dplsI1mibBHnoqdXd5Db
nXzNqZ+DvXqKDHGWDIY+RkpC9jAm0SSBnX+EIvWpC8gDCOhktobW7pV8CRyiKF+QOiqSjjIXLjzq
8XkOkms3jGQMpQ3o/8k/1FFenZqhRCUnDJeNvw8N0tBszmmNGxWBX19eVOXebALFj5HTHWQ5ds95
HTMvFMhYEPgfoA3AREsilKk+groI1gt7Mv+Y1nWNadLviTmYTeTLbXkNx/kv5dQARCk7ZCkXUdMh
BB16rzmYLAeKMXIOrhB3Ii7UNVkQ2IOl30ZZpYffn/p98cb2icCOZBv45IT3IeCM3wCdnG4dUX/3
Xg3up+5i/DLwytjQhOkx0zwu537M9ySDHOrGOuGTbR6LAlRlYxqsEYmoSaMENbsVX7Wnp2OeJ8e0
KOwHmnPCVSf/L1U2rieo9/jkQGHm+2r+kky/L94bTJZdP2bWMQhH8EI6ADRd+OnadRiHIVYSq5lT
/kb+M4GezUNVImf0DTLSkcJHN50aTOGFbe6qrnyqW8e5SBdNWJzFt9ix0BJGBVDcRsOwGfzqAX4K
SRq1+QzyrX0mLCXet6SeT6wzLp22CgYl+q1ioBJW/TYdvW9nHsIdNtfxEWR2sXU6yrzAkMDlyL49
eEHyPkUMbCtrTi8JrAQYiAx2zBK20e/P/X7ltB6P1xAkkSLfPHqfivAvMFkQSFnovzYVyVD159AO
6QMbiPglGZ16UxFyDujR3VvJvCPsxOQkwZ/em0v/YTcvkYrMUz0kWx7K8PZHpCs+Iy4sHeRKun65
IqB+Orl2+RP1cF7IvPqKAyHPfeDuSU+D+jmbJbsugwQyo7fWZoC9Zlw4IipbuMQMXVZJNCbEv849
yXRI/wC7PNPL7luCpr5ExZ8OYyeApXFAVfaoYvByiT1trVh0G4TAz+Q3Vg9qQv+adP5Tk7t0lJ36
SlJHX3t+306FhrmVBOTgXc8tUGRhiqzVKg5wsLGs/IfQaj7WEWj8xTMKWu2/MvJ81pP/+m7uXlVT
TYeggKNk9OT9dWzaStcJnussHWiPRvDMxvxUOamBW6rjli9cRkPyVkrp3bPc/yiTKWNpUrxbYQYf
z4JcaffIwtG7rC3b0C/cmOA70zeSruZvK4hvWc0RKF3rpmMSuZMyffNr6zMRmua+dNp7TDu3B1ns
r4JUNpcpnC+hiMxH7g2EwUPLvrn8nHy32EyazAur7h4aQKYnmEr1DRvZvE8XgS8VznUGW3wOhOrv
wNCOJfO5Sz3J7h7zUXC0REBiXGvcVRU7BTNwoXVaUzhsGhKTNmwSmYQncFvrAPMMRXgbPsTz3bQ0
XgI0wqvYN50dumloCmBub78vnQJmhMxP7ZrAbrHCLmF2IIt2k1TIErWbJbAX5gS/0/JjvxzMSyq8
fdMXT0OO9NlJ1TtNDQBWn1qtSqb1aDIwoNd7yxzNbPnicnhcLGHRjMMIvbYtPlkX9kHOUDhcoQH0
Np4m0AJO2yHUC86rEW+Ro5nRjIuEQk8jnBEPEz0N8YBW+VDMgXny0fdsWsjYq1/+cBalyT6tzDfa
uHrL1iPaMlKn13ay+ZRYtDQ+4KHdrzJTWEGDKKjBKVlXam04jUNIABENJtGAGx9OxiDuGArfS1y0
9Nbde5Q2+8Dkw7W8eNcwhkLQyYqZLbBLcBGOrFGug3F4+kUQJJbkyGK/DWY0jnZzpQb20FI+Mo6J
b4ApNoVnFrs8M/K1KqLqliC8ppgDcNNgbrUb92Gs/WGdMtJFDFsclNmh7cCSOpNZOLmyPmCAJEU2
M+OTHOiHgDM1G2ScYuuESc2IiiGOn4PlnT28hQ4wRYhKyU3krL/ntmdiAocyn5Kfjhn7efR7vEAp
kyAjJm/DSHGipNPfqqRfjalS3DJJ9o1Mv5RVy4PQSMIz5ZgHj+z1BD7jqqjS9im2SXWok7B/0HV6
SCw1cq0tygjL/Cwtp9gmA2A0VGvpBcYiip3mxXCi+DbOsCbpkBaeAPukYMa905uShJ58Lf3ikLdt
dBjH7puCgz6+ZmQzYXB9CCQO68F/qnvlXTHaDet4Thmd+PlPl0EkHeAkbW2liBSxpiMjDL0RXJEY
vu4ZRLRtWFrJFoOUkZGqNxS8wZSxTLnDW5yND/ReH6kxtfsoeZD+gqW0WDKQfTbABZHtv3yYMTeT
1bGqWZXlol3bwsFQ7TghG7JxpADAyMWGrXoG3NQOHsOnGot2OuCdZdlwlY4XnFuSzARFDKeNe3ay
mLBTUjPvOfZPQumLDxepxZNrMOLsBgQBmeu8CMPuthYkl1WTL4hNV+fvPhMfahi72/9yy2zEfSuV
1AT7LP93oTwHxsQzskRqTa4XqamlOEU6V3uW8zimOlne51Sc86RUr4jD5ufZ+Ju1Xvr6+wLhDRC7
V999wKa/kxoM/teB+uP++yMiZP9LTaMm7A1N+MCj9kI8H7IjrcWJIWD6ilkJenGZ5QeTyIbXDowi
28Mx2aWyg3tuFm+jwmxMiWLRRMOLS012KwUT/RVmtfzMHymYYzIjYmdhXT3dfldZn72WrCvvZkCT
OhX56+CzVWvDnq2+5oE0eEzJg9R4dvgh29322bGPQe5a27Y13DUh6/UrCbEb1CTVU2nNJxpccW+a
BpXNnNwVjNbX1hi+alsjH2m76nUsDD4hJNsGoZjnxPTwEKd3OyOq1+uH6OgPzoQLiWQ6AYnmvSWU
bU96I6KSxJXvi9Nz1Q5Zd/39vyBlC4OnDxczSrYoFNcxRu+aovl41wkb32D01L4QxIwBrM9Joep2
qhETUe+S5Y7gYcgN8UWVoB9pN+7uDECwCebgedAajmkW20+DG/+UmfEjo8x4lgbbxS7kj6+n8Y/H
kTMM3X8cavPdGH/1UU705kwW0PvqFLPcfpozXWzret5RC0X3cU7sldnXcj+VSbdvzeJm2LX9N+Xp
IpiAnpvGxFO2M5PA+q8eeebV7mPKm/qlnezVD/ziuWmLbx1C22FKWIgp/QJZvQVqAJ/FKq2rZvuP
uQI9z/AjVMU2MX2cu1Z+sWV/LCYoNDnjyhHW8JZv+1YVYfUdME9Aaq+8j3bJS0ShtNwsYXFuFWNX
PP/Rfdme2+ixbB/uUqCMAxhG632k0mHSMInncFnGWM3IYwAr8hWUa7n18FG96Wz4oYzk5GBRQrIL
GxefEV4bcZrM4JHMQHh/qyb5FiIVH6VpVGyY7Bn/WCR57HNtBSrJ715Gx0O4fX/lEd0fwO0YJ0xz
86kfKol+Op/OOUzIOqrcXRtKn+VBRSZE2abPWdYhy1Bnl1b6Na0uTdaX9OZR9a2UuhhMgqkxiKtM
KxrzKG8OI0v/HyMCv2x3UFQrDDwseia1qzXvQEqgNvCvsb63uC7h63QvGUO553kcHmyF3KgkA4HV
2rbR8A4UStaHsPbyveOrlgOqHpGFhmAE5pmePob541ooa7XT9Xsnmdl/UWB7Hu1P1hCYRVxUf3Po
cG3kCkGv7soNpoOb9Y+2B6d3biEId9Hg/QlG52whY4hWiFTXsZ3HKAUM8zJWTrKhmz3jkAuP2svR
koQM3dKihy2UIXWJRUD1bYUXPOlrsyi7v0hbNn023OJZLE4TUAZ2brxJgl9W8eMMLUjVtLoU4v6V
3V9/8bIp3HjU+J9pJrdxO3s/4zKQ7XyjfCondB4ZQ8OVicNy79ez92L06RfUG/uns9RTioDkLdX2
zN3qBsesY0jCf/TDuZQohJL5hwEPnAS3gE8N/tKwui+AEyVXZFu/BEl5nVzSe60aYu4s0g1160Hp
1GdzyH5czRxksp8IvJ2fnGqaju2yYgkDqDIMB8v3rAE85VXrhmrvismKhzlv9jkKU3mFaIX933ix
8gB1hhj0QQPRZ8vM9dIjGHG0+cPDx9nrJCHlJSuMnUJ8fVRsXJ8sTUMI+bv9adSdPLiDaKX/ErSt
uzEN/59g6cMUCXeCKpAqw89bO1qh3ERkfXVkB6Exuc1ERNxNvzBOFotdZG68ycYRKt+6Qb7/U0kc
Yl75JJ14eIV9Fx9iNoR73WjvtWlKYhNXUZV2hxri6RFizAas0XI4u5fE4yAbC/MRo3W4Bw5s3o08
kesePNvNKIq/bTRQUNvcx6mDyMZ8H1vmo3Bjo73xqbzcOiKeZuAHWeJMyHqFdyOpDm6RrAloCI6x
E2wQqYwMzMoNpNm7gmgLlklsGTd+h2Xncq3Fb21k20dqifxcxzEoKjHvHa6wbR9DRtcyNrZ9lEA7
qJLg5DSSVZ35niRFt4P2R+0IvYkL5zyLwOCAMJ+s1iYWYt4OaN0O1QyVRg9iEQfpkDC5vD3Vuidu
xffeQrfZqWXNb4QLgV8wuPWLlJLYObl6+aPBr4DAtDGvO8EEaULl2zYnXgr8QA5EhjExcr/65Drl
neN6A+hOHvLIe6IM6zZyiMdtUKqaPqNFthvE7cnLloK1mL/sijhIIKUtZublCV95zyGP7BwCDAJy
eaynsju3y8vvV72RLN7qfA1m4ZH4iBnFIiDbUls9tH53Pv1+379f/f/l9+c6QV9SCxyGRf8nq03a
sGmg8yMzNiisdCd4nFZpnZ4n13sxU8fZTF1eHgwreGtydFIMAgG8Mn02MrbUhPCsA+0Q++miYrBb
Cgvfpi/3MTmYY2ReqyBibA58Gz4vSs+q05fYdf4UHpnpbsvBIkFxHhJQ+jhbFGszhj2zq+QlKmbz
2NvqE+Howa7Gx3QIoBV72jxgKi6YNgHoY9uWcxowoNKXaglP/v+L22avkD1kPeCM8Ov+3sgC9Kmr
wFASsKJGcRu5OEouDN+p1IlEJrnRPn1KlMrxrE2bIs6/x+zM10YBNKKK/ZEhldiZY1lukFBliBg/
CdZFv+O1pAgWIMaQi1zburOpa2hlhNKPNVDg0q5ukCP1VvZlsgMWgKeohjImx8BdcSO/oDSFFYYf
Fz3p3kM/vPY4k5VvQi5sXtrKK6ltzWvdDQP4iAmLpTmeJsGbBleIsZZ0inzVxcklGOLhWIRmcEVz
iOk4F+9+2l6jPmpuYcdLxdx7jZJm3iWMMvemh89DuoOzDxyCNSa0LxSwU7o1xJKl0el0XzQpl7qx
Sa0IcY+lyVPB4N7h/4XbtM55AnG44kAun6MwHB4jbXyPWYphLuj1Ju1s3i/vphXGvowo2AT9PBUL
7AO8GlvSPOxFOLLORGa8xI75T+amtbQY9pqJNLmzIGR/E5Hg3x+K0nH2fRK+aDRX0Gl9hOakVdcd
IUlId+JovKRM5TozJ07PrGG8GF57gs5s4zGPiVA2krG6DGoGp7pg+0pLlVSzzGuTrPyrW7Q9WhLZ
HWQjG8Qo3EckbPwaSMJgpkKVCGG8WForxMIwU0qUS47Tbu15UfiGwDF6GkslC7hS06Q2HPBMjrzQ
25g+yxu8b3xn3Su5jtYe3DZZaxAwo9JfQod9XOeITkkeR/mE/IhEUkIJgSZ2HtIXhlWks4WQckft
IVMo6n7tO4sRo7DeAzFyttjB3cRySz52awJL7XGYgxPmOeW114bPdtUM2zmonAdZ+fvSDuYb5ngU
vX4AJL1QnwMrUDZY+C8IcGWqnCPNKRZUNTOBg7+okGRmf2QLZXKsWVd1LfM99AlQ3L2dHqK3kMkX
snbHogpsjq5TB1ek0je/rNL9/Fw4oYmMHq4sM561lPjYbVRsO0sNL7NHotyqpVbA/vaZu6RIFRNW
Xy9Cwwzp383CD+0Qrmka0R8UYhXuhVI9h9dAyvJZYL5+6PLmZOLlW6coBTnWD2hPzK2KrfLosiKx
pL0wLjpyVTM2AXkTnEz1HzFwgNUkPCgbCNnYwmDtaLOqzjyHbvpfaLM5YES2xlwOgZMg2d4m4QQF
k8EaLHj4XUOmrFCrxHHYflvyBk3fZMhrHpqUDwFIFYUUL/YEzxEnWb7tHT3u9dwilY3rQzvlmADb
fqeUOQF0MlZBd6Iak++zmf6hwcO3niy3Z42ixnGfYbWykDXTp5xvDWqi5dbTD4jHa6GKx0kC9cYM
r8Gze5+xvdSUDeI3Bl7JGqDEugafeFZMTgjimwhSSPXZc5z5mvq0H36S/deB83Pc9hPFvIKG2Xxk
YNvRyZK12cD/KA1/z2hRHzzk/xXJyqdoHq52m+pNGfmvTE2dqzUi7hmkD8gBW9jO9qCGFcCcthCp
ydwwP+2+NB5ti91Qn81sehMQ514AUd+6BPlobYHkwL1p0+nSFc5fU0ApkX2+iNhg76E4JQC3D29E
uY9HsuieIx5QO1ejZKZ+Tddhh1bMjsJh1/sLdDZIilPqGIfKAOLPmhcYdK0q+DRxylxGWWukoNWZ
ZhGFalEZl5iMdlWVx0Gzs+uMtMOJZo5btBHAP0d5d8MCG4tFCxnaj5HBdsuokZOXSUp0U8IkUOUO
MxWn/0cxln5Hi9F7lG765EaFexoia7EY5NumTKsP71O0Rf6tbfThNhos8AXG3SQ3Jcbgei4Ss9xZ
OJlh3BPFONM8xvOY7pEczOgO0R8HIq93eV85R47ubYv5a2sz8bg4ofGRRZXgXgrAqaNKT+LBe+1j
o96anYuEcYQ3kRnN+Mx1pSguquSV5LwjVcZ1cqBomoGPPHwy/2boxvHYE6le5/29HOha+A3KTNQh
g/ayckT46TtYKjsWKegWjH0E3gHQwUEhuCq6hIQOGbP6lUy5Iv1pIVrfu5h557J0EcD1WxVN86PV
BieDTEEwVVOC7dnxTvRz7bYfq2fEhfHGWyrxTrSvXJ1Hr7bESzd2DMBEdXUqLb65hfsui78JL/Q3
zQwNNILKv/K6hTfs59POzdAWFFB6hvBstiTeJD0X1Ti++w3T7bZlXZUSN7SDT2ltx06s6sqVGzMG
lOMQTwdWMQnhbE53B9birqdyA+Yzy6cOwk4763TTeD1rSIOVc1DprScRtY79o6dndml+i2VdZ6Q8
5z3RJeRyG7poT77RQyUgfG4vkn6t0UW8t8iMtxiPW6zR/Su9GYZlP2XzDoyJGCgHGYEvnlx6zYOk
AOmgYncSTiFCb/JGUWN3DLo6d4m0HbZC+N1mZGOzLqIEO2A+W9dKcN+QASawDgz+0Qnc5ORFxgQH
R7dvs89OOyHSeup9HAY97JSqjI45GRarsHABXujxCSoHuvyhuafK9pEWNjR5Xevsu9j7l4fDJyjz
RxB2ROoOEI9K8wUMFEL3Do2tV3MizCNrAVHvXG9Wl6L6dlx0y0LAszbq9mImbGoiY3zsWDWfhkEg
hQuye+xFDDeDASRvlL6NiXhKyR2qHZqYUtJ+S9tF2eGNlE74zLliV1wX9Zn8c/w3JfTvrE/LrwJB
Kt1sV1NQ0EIe/bmrdyMKi4NrMEFCWER0Du56TupgOLSjnvcahTdxf+YhL2dnZ5GTtialHPdLat6D
iXqzZoXDAB+wfYAWH78VKLmXOZqrPz2DG52QGTNOx6njwIadArATlfFmFvhYZOac/MT89gmJzWpM
c7lBXgk3J7KZ1t/WpvFlM61E9f8ny0FAymXu7fMMlhGBtAgKpjXv+drmbN/HQvSL6pgErhlIByka
q6IZhh0bMHizi7I+zB9aCiSC6hYldoUVa2rdc5FTuQSuEW3zvuY+Q1eJbQ89XtTapKeltf0wQb/u
NAkgTHrm3WR7f0xESDvdkk4S+3ofTsXOn1jxo505Vfir9y6jk3qW9gMuXfth8Btzr2DjZrN48SAw
MtS8VfnM7E45H1WKHrozvekZy9gq5fszVLWrJ4ywqO5DW6fn0R3nC385mNYOMWs96w/LBfIYdeqn
xRDMUaxYvxJ8UebA2SGgIOJLbDqS+Qt9Ae0jpJ/+bBo63BVdIVYApYmu9LwfgK2u04VvNRJi0qtt
nDZwpGWn1NZIcEVxmnuHkc43keSST52+dihF97XJADr1xnc35NFAu0sTNtrF3hPpv8BwP6N08B67
qNdr4DfOyrUdWAzCSs6th9SgC1g1tPkPuXIvyB9xmAQ2XWMZ3gk5wdUNAM1np7M4Dt4iBLqULTo/
sG2HlUops6uaa2GKCN6PCVTDI98utpdSMmxeIBEkwPIJciniks2iVX9ELEu3kNq4Yg0cYaPAzt6U
bvUwYAVbOaUBBMNr3ovZjlHLDq/MmdMr7cD4GHivDHQAC1u2de2IhIW3bHHHZnRJUOw2DKJuXZvn
JC25x9QjH44Gtlhb458Kyec9l86dFgeCE5QqTNtYBJ2gumZqMUy3bbVNBZ9dqkg73gLJ9EHXE66j
Wv0Hsae9Ym0arKRNJd0jd9s8kc/wjwhC9uyD3NopOwnEGCEDPNTiURzx9JEAWViD7TMXdkGECGsI
mSYI/GC/xaYYm+pkZRT3UwEPYYK5BaKDTfrA0O5qodrbJFPlf9v/0lY+xi2QbETAE9UTYV2UJNq0
6ms/d+WR+vnkeCNGfleCH0JM9IT3BWJm4vubIZv/xqTYswgAtgCTCF+I9CfEHvUL+GYYCraM/1Rs
mkM2Teu5tRmlN/1flE+fhixCbNgnourlbQKiBBBo2k2W+K8KzXAPoRyVHssYLPUC5c3Fd5BG7Bys
Qed0GN4Ca6JklROiJqiCbukSoGV63c3zdXcLvU+EKMxFQSBVuvpHkDxWXCMjQwrgT66STY1Q3huM
O4D/554ijE8Jqq6gipriPDm7zePcpAbLBWQcNG5m7hEni4jbRHO+1pZTHpKhO+W+mq5ERnFVRjHe
VymxFP6FCD7R2igP/WVnIgevFobECHsOOAkyMSLkXcykIaQSd/5ToyknWAzVAkGLKunnQ9kHqBIb
6zFT6ZudLlVpwrLG5NdUdupvxybGSm+0IBk5n9esu0gBEzOiLgvVOHOVhIE5bJS/dmPRfPSLi3BM
k3N5AOZTbumWvJXNJ7zTERSK3/hMmjjvhDTgqwRqsMdzgygFUrrEIO6U2ZMZyQ5dhDkfkKnGW8+T
/1A7NxvXkT8lq/RV1o2fYZhXGJmp1UcLo69yGTaG4qkEdHvEGEIBMycmamrW4u4cYbKt1XxoZA7L
bDa2CPEQYwTzFoEEIp6lBAWTvJvN9xCz/2ouYCz2E907aLgfH2UtlXRGI1hgTaTcJyGUW7om0qDt
radB4f5hEhydZtSYZi9x/DnTUxUhwjKqIdjlsf6KRLyf4yzaBX6IZpr0viLF+0qy7BmvK4eUCABV
9pC5ihFSu2rdu4uDb0BBvSJeQx4ZCvvgIHyxi4rIZSgODN+0tbXv2+QsOq89WyPKYae/tHjCpmTO
jjp1AUKX18rI/tOsdDCjCOSF3D8xmiqVVleRMjuqe2vaGoX5Ru0K0RNJ4hZfCLaKuNgoG9pxBub7
1OculjnxA+Wl3sHWRFLWAv8ewwE7SEn2XfCKo50hDmapTT07yV6YtKtYrjCYQLGS2S4RnrP9YxkA
PMhzIAE+MrZOEaqTxfN206cQZ6bR+5MGy3i8HK+6pPcgtevTscpvGfTlLu0aQItanbFWrxyeH+zt
+XYw6DH0ASvHKB4TYKqqgzHql3IYgbhNKBoSKMd7VY0z24N9Cq/tGAAo2UgEbFidC4wdJPlu8fER
SlpeXLuP0d0QR4mYcDHiqm04kZ7ozUgfw4xMOxyFNnkoa7oOLDMzSPlxxuFvGfO4dk14Aq4gRRMB
L7qpcGaqSz6alHVzDVPrdfLaLUFu5C8L3z3UvvoHXayENAvaomvSYzHW5wDD5lHpIrr8vohWfJuE
4+0M/Q5PA2gLYJUunCmmGwLwbN8U285/Q1bBmTbmamMK8560XrLnnktFhoEqJGdO5fNbApj2qZmy
YxbPzzLh34dqlzWDIBKYyjxZQ5ldlUlt3MugPMuCDFgDFUq5CMEe5+yTSNd/mrOLp/8rF/WEfTJY
NTX22dDovhXSnnNrlc599tzvtiC3vSEMtlKfk4h28QIJXgTIGcfNfhiGP/lS9aVpi8zUNZ5EOsEF
dkfwC/8j6jyWI8e1LfpFjABAA3Ka3qdslVQThso0PQl68/V3pd7gDVqhvhFXLWUmgWP2Xhu5KcSc
CYUDi9XK8/UGSMYazFp8Hkt+ZI4tZEtkGbvtVazSmYn3tFFh5q8dpfW6JyArerynsyDjka3UL1eh
7ppRCbQkrcG3/EFyj1rnmfrIas3GfKuUPInwlvpOQHT5MWEMZfKWCUG6vMSMPtdSFP/lSfzf3DzQ
lznypaaWV6cNL2pa3K+hTfbGOiWLP1JIcPpjagKMGGjC80gID8h8ajG0oFaPA7TrAmeQATHLUHBk
R11cTTHDHXzHb6zfvCS6C+wW6YjG0K4qPsYSsUYnuq0mG2bfJrj3Qb8t55yEI9FGx7qx071CQGsm
ZbFYiiLSFvHCzza+3+k6JS6UPJr8vdVOe7Knq6ufdNnKryD8jDTXANsle96x2pfzRI0TJdvakQ9V
s7iwHyGCx4WOqJlJZGW4gqZEzoQg+YQMAaYQA5dCaQoS5KuGVYJ5iRg1g+coq2OEfUsLme8yx2EG
PGgU8WleHEtDZnUxzY8UoDjmvJenKRQ2VpPMZioEPqqPkORobplJoM6bbc/dsS+Ydnye76VvPlwm
z0/9OIJl7YiPrW1LbKKmf5vyCd1CGqAWlVC+emUxKFiYNTUwt48Iv7y7lZAe5KISShsbzGZOMGtW
pOekA8dbO+ZiC1jPS07lwfCLvecjwxtI4sFQD5+JmCg2D94GC/9pJDU6/MhzVx7hVUgwM0QZ5m/5
SJ0QTtUVtnNPogoaWfC7yX40PXbCVu7rsbRftN8cxqE4wtdetimhGMz5VtBq8tUA6QY/dnmcyvlW
teWndL5QhwMJnRgSL21yi2LSlYgjeulKjweL4KxkaVlvVT1FshOsnMIGIGlNXzGOjApD8Bkp0Wfe
iy01EXziyWoulPAbtbgYaofkh90G/2EZVhTN2QcyL3/N5DHYVh2BiSKJTlNPrz3gGTeexP450/3Y
xHbayTBu4NvzI4uMWJjMsGBtlbsDCfQ1ZLZ1TdsciRWaItdWTxTUmMSd5up39UFAz9mIaER0PQ0/
PJaUqyYDZsIr6+McOROWJk6MB6INoQKUNdABioeFKes90q5hH2wLoy1o1DLAiw8WVQ5K72UUnkOX
e6CCVbkh6urQFinJH1XIq0JiNp4tCDEeDTEoLRVTYrcGjR67xl0kNHaLJeiufhpghW+yW1/8JUsj
g/LVSirkvLrWM6trSiHlUxG3KBYDfm/UL95ZZiELUT9CauTKa2gN/7JksPcIV7xrLwxab5jvMJpJ
P262QdMQlEAc5i7y3Y+gDc9W8+yG/XxJVHIokf5cvJPtSL3DyUnIStv5zJPk8AoT/yg6nqOq9OUb
rpRkHVY2oK7HLZL5Nc8LSSkjdDfYCCLeDe3J4hK8sDV92A7wUCoQ6j7HKKZzyEqQI4ZdUbv/YK/C
f+3MuJ84ulb1FMo91o9r3mMvLLWCK28zaR66z4fM5DZVrH6HShM9P17ajJ/rRgeqdhvBZBsVMGSm
zdCAcgk5WXUMvCOuP2JGkmsJVHlgKroqa0r0bH5FwK33MU7g9RDL4cZhtgWN0z+3D5xcjHVgb80Z
Sn89v2mEYPRI3rbw078u1rytBy4FbZe39Z4sTP3Ps8XiM0YisQTTr8QfvTUmTgwd7UeQk4rROu7E
M2o/EkhuKfr4VYv5JeQmWPdD+0M2XNMwGnYFiY0nova2QZHSJMLB5odity4YzvEQvjlQGzlNuvbO
tPBWqwa2pqNJiMWeI4azzjSmQDV/2Mq8ysX7SYhjciDj0gK1TmOusYoS7EzIS4CYSA75sTNBu5IW
RBpOLGJGFwrnTKAf7ga5m/QxCcsFGAgKTpB4zMqdUR8Nl+KskSUzZA7vLDUZq8hRwWdU5I6I/ExI
x7ApG48XgYPqTm0fb/FrsI5HP3iaBhMfhrg6odWwYW7lrEgNi5wd0xFG4HU2PVdzcGTZW27abCT2
HpuPFjy6XorPoCkcGOeROfqPf9NVIg/jmN4TyVq3ovZRISb8IWBOtFig9qaWTLTsI+D2YFbHU1+6
bCCCQjcwcMp26xC+NFrhzlRo+dT4LzO2f/I5Xhp8TSyoI2YHk8eErATYip8YH7D0LqGLPzCZpHqg
rGH12n8dLGU7x5vdbYIvA4Z9Vp0Sq5nRmYCJiiO1K0yHbON7rfSgj9ePgsVHTHP1pHfMBTF7wkUu
4/TaXoVoxlZoJ5CUjmgLYUUzI4HMUPBJJvihCrYmnX9ZvPcMxrTGLB6+dEH0mSqyn4V0sNzSNR66
sYPYNJBOVEb53aaZwxyTU14wFeacVl/LgI8uLP+0TIRYVITLqdByPE0f39BuVH3BTgZXjqnrYvrX
YYKm6zTe3W15AJHHhXt0U4g3rcZ7A9I10F/weJrce1Nsin0C3UlayX8SEtRtQQHDZnbIJ0zL+pXs
VvfO5A07HznF7BLpMLmiDDPeLtl+AyAR+QOuzICAsY7pjx5GtoAk6TOaEPTPjtlC/bR7avM5Zfnt
SJuASuYWR1vXw6kJuweW9ZkcVG89aLYdTPeuTuemJyR2O99itVTiadkk0mcSm3TP6fiIq8jnt6oI
EHRIWV7YPzFOGRUpHdNjcC9/MqRcYAwcCXz8MITE+D3pjj33DyKT9q3u0DMjirCjDimPz7woDBLi
uonSqqyFvTBkixRQvkppmARQGSutp6PfMjQCdWtv0iR7h2fsIJ/JCUJk88sMJ8aQlrQ4EPzGg8Le
enRllKdC+G8YhSk2J6TSKBdpAtLg3IfFso9cHrPvL0xmb0uoUUvRLkYu+eNd4YxH1Z7JoWgrNEHx
UEf4NFl3p1QdOx7jP0ugz0T1BNDFxL7FTDv0iLCXR66EtaujxDpPxsASHzjfe9+KL0k48rkCAYnF
AldEyjogjM49/uLVSJBi1QZPj3/KIv73EJW1QzRfsaN/Gp05N/YW+6xi1JLr3N6QMoXoGo7cXo4p
1lX/kSbsNP3J60V/qpPCOpBUT+ZB1p/rVuN/enwnrJgje1r6PetsHiMuf4SrN3/R1tntHaTX1C9+
9mV0uXFtUZ1FHNMlkehk292PWqCEmwZybfJAXWaR7JdxeuaU+z0zi6a+6pPXigVNWTV70qaYRMVg
XSc2Z2sgCi0Mf4AEixsztC/FE/jJ8tqQJahaxZEDKpCXDpmURWMUQjxGTuEyj8WzvG+c5tmxH47i
6JkpfAwhArC2JIJjJd0I01NDWOYAWmuD5AhDlLZxUkcM3v2sOuo5Yv8CuSIuYgUGi2a8XarFPDiK
7f8154vqn2IsAHu99OLQabbQRbjPY+zPAyat41J3R5YO6X2S4k3jvT8jIW3XWcGUkrUBuonsb1LH
oNxS1kSTasWtdPNXpZc/RIjJrZXG9en7C+kj2NX8bsRnkcRb6dDDOGOLUYMMibXKMK3XE6MsQ4Rw
r/sz4QYKAqeGSBAMTGM8c2g8wa7FhXFaQe+yPXhgM9M9bjRzAWW97EQZ/G4WFEIEl9VbGcO2DyxB
nd0u/k7RCOwL463CovePQWqGcyGnp7pgdhFWQ3niviyhh/NdGlfNYSCL5zvXy6+Z5LsKi+YYW/G5
7uTO7pz4sFiIeRwregLzOWyCWv6wOm1doIfP29zrCW4rsqeIKIxNI/0H+qVb1mHbDjtN98TqgoFO
k1nUvf/Vrl0fyCcOUaONr1FJV1d6XrBGIlfsG9lSJTC62YxJehW1Lo9eH91VNxA9kaXydxQm8xHA
+ql9/JiSlFSa4HLTpGFIFWua+0LMzn24wh4IiVSafkWJW51Mz3wKfhaEjhqNL0iCWFREW7vWa1v4
wx3pDG1WPrxxySF0T+vxJWPXCMN1YSBpvuJENte+zqAOEO67MjWIAy563hPTvhbOVyPzYoeZBnJC
bP9uhE9JHbeYaDXzuApJHEyY6meXRW/QWtlW96TRZg6rLWW3vxzlcmg2NHKWXf4LW7IIRuD6K6vD
lZ4rD8/ZMCJgfEyVk3i8zY538IJmODQlD0yBWYG82QixDjmKV3dAqkpmwwz2dIcjJ736TgVrmaiT
nZzjL6sh7jh9+J09MyN8AK/xzVZyH4Al3IXDMSPdMF0IFhiQWjCYqk9u9rvKNXPtcoB1PVrtmiEB
5Ky+e54rm7q7J04nYZgJPOE1nXl1GdnAMCjn6DkSBCWwZR2wMNyEQXU12OVNB38fi5B177QuZG3E
Et9D7O/5dUoaxTo30oG+F1Xnb0Jz3gH6MRh+HTxZhF11864thp9snboryHE6fov4+GiKd6EMPXwn
RXz/tnzVDhL0LgEWUBQo30PHvPch/2FDZFE05vM6ddAeoCSJVmOBWcUvKojrHWYav9ZvkcneySWw
j60l4zsLvWBdil7gd6J7Yw1Lki/DY0hCTn6uRLSsxyYcObOHA8ZiRrsBS23kn2R1RYR89Iwc9EI2
t5MTkVrsR987LrL2Xlu4JisVQfY1s3MVgWE9Xuu7l4ueeXrHetxmPzN54z03znTs++m/DPxyqqk1
XMceD2pik+/i38GbiFXRPoYo3bYQS5E+MrWpB2e9gIm9Jt1/pAMWJ36NA5bH8cQa62MeHjPg+ItU
bqNpuctm/D1GdDva71A4JDVPDs3ZOvBVAi5kxlKK5WzrjQ7eXoJSSTL1mN8szRltFkyQJP7Zd++N
QpKT+Mx5UnesWLayzlyArTDD88izOrORebILNa9EytYQnptCHAns2m44u1moAtSi4OPSTcP6tSP0
E+59y9KPrhrjCBHSjzYuL3vNZm/Y2CjqSAOgX8Y/BTZ5RFCIjXTcitJ5W+rYP/saBVfmhteIV3ul
1IIPqujfE4ylK5O4bDAZMDvOLD5lrHfwwvqub38pEqghjsXVXsjy4CfMUD1+wKYun5xH0Foxkv/s
xj2Kjnk4uq36wlQsnyxUbAV10wFyOFyQqb+jt08Ld7pN/gWoTrlqGr0NtUPKjrZv7Is2vZL+h0iL
T79HSBaOdnAIIsSISwDswZmfPOHaewOsnSLJZqiOufaQW/HXErUemb30zRk53WBBWvgVk9rkHkST
KSi3cQQkig/gdA6DaFO77WNumxxMIh7M1rC+QYPAQGcztaw4Hq9tQNyAH+ZPLUXQIR76V3T8XJk6
AjarWIRXvQtHwc+ibQO98RZSDR2Hqfrycx/oGRl9u2T+M42DdRgjMhoYO2E/zkZ4juK/Ftpx3D9S
/JaT9DmBkQ3TiurFIvK03zcDx7Rlyk/NUnvfuvmzsbSN2AF8s+M2RBQic12FKH+IoE2BJqPm4kOF
0dNr924Su0ceEHtVD6CipPOy2N7yMoLNBiidW3yC7JyVoOru9gIpgr2MfEQDu1cx2cdsDn5Dey8O
FnsGy5U/WbM64APRkFeYEi07Uu+NLp6XAT+fUyGkcVhKndPq0+tc923qJZa3MIPt+iA2EEoSsMQe
U0Rzlip/Dax/3DzNN7EW+urjrYcjqpiyj4ToVu7e84HfxFCIJduC9PF3iClbj7VC5dagIYrYZzFE
Y6XiwWnaNpn6mum9DjZO7hGL9r7HTbc2Ne49eOlIOaWD7wB83DPRUKwR0z7c8ER6O5+YJ+o6pI4r
9pMDR3fylM1efIIVW+FM2HY2rlSUGzx8CZF/OPXZ3Zizckf94J/eIkHibgYcY+vPrVjVrXrJ8XnP
uhKHrDBsAwfzmniP7JgCLpC/PCcRLxZ+2OaqvOJkijUAhegKNENu0OWjS8H4N2VyY8W8mw4s/1Xt
hYTTgNCeHStFKY/iy59wibClTPJ8rTqdwx/N52P9A0xZ9SthltfMwO2WeHmkoOWQKGoxHszUhmt3
Xvw3ZKWG0g6rGyBO8iXr5cfABKdjXDwkY0X32FLLosEDij3/TPVs721WWRicknQbeBptOfnYFmc5
NKb6a6lw42Wtg4V8Sc8h9CkcsxhTCG7d9oHk6sMEsArBjzxECbdSlBc79qsjArBPSxG7xID5L05l
JDza8db27IS3kah1QbTpuiWT7eBJSz2PxezQi8Azq028Zx9FFLqT2NeHo1t4LYAgjVWBUASaIxV9
VT0umFnIp7C0l0vn4fxRdXjJ59+u4Gnxc7TLmYXakqBwRgm9xzFkG7H14gxbjHQJwZQVRUjmLWSs
ZDfws5JYZqEvxN64z2GHWaso3F/TgCIgG8HEDzkzgZhwl41DCWP1SfU2dxGhVybiG8QT3UgOqAH6
hBDrheEt97zTD2uF8cdHZBmjo0WDU8utwAH23Fuo0Mrg5zyo6hCBoVVNAY4q8z8TtKgr2UbWfYCP
fI54JzUD9E0xOOy/hzWdG0bEyti7wcfW3pchbYrDCgal0jMOiZsgD27T1gUZhgEyTDhz4iIpbfIo
d9mEzIC5AputlWU2KomZjPf4mBPCW9L+da7NqTOJ3DS019s6D3E1Wf5vaClt9EooDgFa4Xwmsu0f
d5XeZBUdZDPz65u2OKRRQT6YT6j8ZKaDT1BLZbJ/6eRw27gbhoUh6/gFZPWWD+u81SLiY5Aoe4tW
o1mppMBbw+ckMVBsxKyqHRvevZU4/oVyml89JKQLbcCVw5n92V8W55e43SxuBOqxVi2ibk1oKE2j
cd9VnrAAjP2fXSVfVe/0a2FwEI1JtYctuXNBt7BVgHkU1B3DzpjcuMx7olenhOrwE9TRq8nLt3wC
q+0yoGBF+561HfwH8tNWRTyxveheitYK7v0CC7phbyfqeqcl3Tb29IQLGE8/oIgPuO6swtxE7pn4
JERXMd5R8ceI0vEldtKPzGvpYFEYaElCH7Tlk9cooj0nAmigYlHEw9nc4Bcl8ethn58fSR9u14cH
FsVHp00gAEzpyRqIDwWwiAyCH6o1HAq8j6CZwhxIxAioOEiarcsGsuHePgihbxMcm2EunhIrQH1v
0J7PzUTIfE1yCSE6+85xb6oK9nkTZ798WGox7N41J5ZPUxP+qWAHrWQFhNDKbVT4dJMB8r6jE/K2
oH1nfu5DnJPWoXLArxTm1jzAVDom4wb78rLN6NGNEs4TjKTXGFzNFenbNswWZI6Ac6XthYfent6d
0ebBxH504TSiqtAaMnChXgFCZCuU0fJCKCPQ40e4ZDzvZGVpgq6xzBamyS7fX2qXtqxeWroTg3xH
V+l1Fnr7yIE+CJ38yZS0iCw2sJtT4JOL7bB7I4RuSKphHfDOrt2yqp5nGdzpR5Xq5/dA22c4v7i+
zb9sBs87zh0BiAVajTx9VXGJvSPXB7z8xStYRm8FR2Y8ZoX9o5B2ux0NORbGZQWeoTU/x53+zSz2
FbP9G8rfhm01VLNgdrILikVBakf8zA5j2iBp1Jga+YSFSgBcyTSWpfSz1El5dTmzWWCep1ivGq+0
NnUHC22GXuMMF+nJ8rnOFNMA1A1O2obP8VibrV2SdGd8+4sUCO4pd/pdz8TgBIzqorp3nrDnyifN
O9YFF6f/4QMZBFUpX+asD+5glczdLndWky6ssdRysVg+gi1c03Rn2yr2zFOU8dTP1XZQXMWtan8h
V/MOAc1FHQ4O0+J3L8jESVqPTESCgw1As9lQt2PcmRn/05vWln1Us/aOhGvDtGqjCxnIEVqTidfC
mzAgBVG8wctxDAK7p83C9zyg7NlEkgSjxMDqD4BcWjPHlQN9lTMW5l9CJLgzkB7ZkRC7ch8+DEjN
PjS9u6dKuDb4kNaNtOYt3EnvUDrT7xSVaBAm4i1tBPDuhyy/TDG+dEO/Jtld39iensFFrRH48pDB
wjtQyD2FDSl9xcibASuCYlYUAKqLibLRTX5mNn/0iKc6Al9NdFilX506XvvGq3l8IbCTX5YkAWv0
4WC5TFFpRC/fOKjKQ3HgFiS4DmguWFXYuwYC5ZWaOtyTZvaSJ/xPrrM851GfXIDsJRdnQZlRe5hL
pTHNuaiZDNoGYnZQifDiBsm0baboZoboJtykWich+uMxTB7gT8AYc0EqtOuejRzds02BBZktAQ/L
WrbpG6LDlX7qEK8eIIR/OThPyKhw461Tc6SFqfWPbR487hTBeG+WaYNmjxZb2U9tOPxziDDE8X9V
sVDvNiXh3kh186yMIcs8wo0TFpyIO07lGu9tl+ycKPvrUowfNQE+iz36bHB+xER0r4Kpo+lKQpeO
3n/GzvMRANVfRTFVPSLtJiFoW88lL2jff3idElse74EVsvd3pgp9KUiK6jJmrHYZ+ECcGpRLdfEC
FoAzftLTysuUuM3jn1r02XOpifHsWTMRy0frrVp3+Qj8DCp1JOS11QLmExPEaRT3uKpL2pIwRe/r
h2trZJUcVzuiSPVJdkz9LaH6Iz5bNJUjHumIjYbnyX2OaBJJ43BlH6UmEndJObYJoFcaVSyv+2TD
QTM2ql8WQOgTSyqkaEiR5Vf+lVgZZ7+YVhwZAZX3xKYjR7K9WmRrdtol5y4o+piP3vjijdaLXfM3
S7bDjAyQGoGAwxzWPAahxT4t+o0Rcjp29TXjYt0VDj5QJwyfhtGHwJjSlMErYzWvYvj7wlKnhIxI
bTuUdTHuHicicGihQ0+JYBXME9A847lmvRat8wUwfTjmwcXU3U/ABrcx7NotS7wC3lD13+SxXP7O
FUidrQOfGXg07UQUIwW26WJWSeLflBB4SGaHAXW0HaFavHZZxRN4DinwLlkvp61MOQFtRMaYltBr
THFdQ0sbkXZEzoMkFLPMavch5/6BGv/g9drbuogBVlHvvvr4Wu8Op/BrJkiyGFOzhfjHE5af8MgI
Y3Wntu53327EeHbfZdUjSCTyyU3VhsFKd+EMpNl3WrmTiDiPrH0MHJrO3XW1fSi0+ZFUZXyqRfA6
E1t/ToB0I4licgnmFOjdRC3LlwCg4rqnS2a6K649K6A2G+H9Vpo+N2FFKZg24PkGyB3Hf5oax16c
OHfbwDrn1i32LEJKVOh4vk1qr7CE2gcvi191DfzFlISO+AZa/hQ0cLODv+3Q0+rFInvJqg/JVOiW
ASzYI7VfxQXpLGEFozSYxuzVIZY7Z07+u3EDrIIdIpua+pDZfndVUWWdbIkerhDimiwpFkdEaRud
6u7ojy71DAOPjktXW3FOgtDfCeAATVHTnpO0+s8ScXr2A0DlarRPPYEyOULAvTcwpB89ooxaeUrC
gPDIoOFI97EhOjPrlgY9ya52RfM6g08CrUCVNjScd6QFbywjOxqWlrqM+DmVsmJ3ELNE3kfbg0+s
gMSsy7Zy1qSzneFvNi9L/7BK16U6GSZrO1ITROvnL+2cEcMpxb7KUNzVRU2GtUUAZF5Gb3iyX6bK
Kp6NTXBm/bttma5zA5HPZDn1CwIu1B++F5ByNGBTmZGoOU3tXQ17lC0vgl7VuDhP38PLKvdpviYi
kVMbhY8AJ6n8Kbn7QXRBS3Ucek/tWZTqrVM1KcKwa2Na+xKPLefdY3ud4xgx7DdTDTUKG2v2nPBH
bpgJ/Y1QwG1yt3wvwzw4a5h/z7wK/2jb36dlhgCWzWSyTg/2VCbAD5Iu/6dAML/Hx4uiXgzoJK3s
l4eeFIoZ0ZACPIfMKvCMDJizWnW7RRPWlaOVBpRhoU3P7Bel/PYWsKLvG5TzkSDIatEsr3ywE34d
BKfv1cD3d0GbOKxxQf6B41uORDtZ59KpfbKH0eHJSZ+AoEYnZ/wD1Q2yMzvvRLAWGv142HKErmSu
H6jpeE0dMR2wAAxnMdsvnRrqgz/7I4wvibYN+UHjd3hJZ02OKA9kMaM7HHH/TwKD9OT6O3JJigA9
dDSRoiGTgfDAif3VYOOhYZf7x5rphImPWIuQFxumP9oy3S5XFPDbMeBsZbvBEMQtktewDR5SfQCI
3//a8ca+VL8DgVpfMnrcpw+vVDuzsbBKlDgMB/9ZUQ8ESrnbsR0PNkzjw8LFxH+OKRRQvFUXkWQa
OE+lUTV6yFJcMH2g0DPBl+OwPJEA+9JweB9VSkyyE/9gklrtz26OqIjQwKe6h70YfhX4tfbKs24R
chSUhISD9aR+PRfWmN2c2tuJhnRyu9VHy09BLTJujHVOEk04Os8YTKQYh2decRtT3CaEGLUyiEmP
PBNrrS00EaQPQmn2EOuOGF9NAEg6WA0ImW8oIzmhc2LZZIPLYmz4v1X6bkwdHTlJ8c0BjFJw2bZO
tvh0bQSZsjrFF9W13r4qMfTlD3QmZCOm2W30hDscDUy8s7MBbqzsngSboBMDmreuEGpdCET0Dhl9
K1KFftQwCNZtU4Z8qhFLlsY/SJZ4SdZ9xoZtc2OxaHCMsfAZVsGlW0o4dHzn79DUxqveXV7nSAY7
YVmnuC44tiWeDL8vhgeLbTMGYwyjjjBisCqWFUL8T/52EhYW3tsbVUD8PIWR5pUwxEh4gKvqNirv
kpor0WSgwRy9RGlYnDpheUcM6MOCi3C2d2nmvIQFf0lZ6YqhqNEvM+vHF8Mv7/iN2QsUCytWn/YN
UaK9F0X1GyzCfKoD11lbM8y7hEHFuU8J19OxovCoyeoKGsWiLwMEBK+RdLmU5b2cNxE5XBcwScuj
2EdQ4XS/54noMJFYt76y808rc/caOfPKRyJ28utKvw8pvUIdvOXGcs5tl5GwNzm72SeussJDvvZH
/zUPqnHvpa4+0txjjKjDU5TLf0lmm0MtkodsHbpLs5Ttk6oHcvxiNa7/n4P1/R1H/D7WfOxYuX9U
BLhQ8o3PgaT4S0AwLkkMlCYVNccSEZHfX6bO+yxHspY0mKtT3f7HbCw8oiCIz63fb5gg59isIpLY
FLorNCKgIWp5jIh+vHrjZYgXa1OgxOPyjNegR4YbyTH20fXiz+ihGwvmCFiJhz879Vh3dYwCzpXU
AUw5iVhUCrDE/T+vZgHWL/ihJz4pKQcw4nzCIXuLQTVeFjq96U9QeekhVLhg2yD/AT3qFBb+tGPG
udIOkYBerexdGyGiqDGuQqz67SGuZ+7o0rZ3GI1VVX5kNNkv09CSiDZ1N01ccvgwgC/ca+TUYo4n
r93sBgcFgDYTs0fLPOGP+jWLaj4knv7MJ9kdLNHiJxwHVPsj4qC+Df60qN5udu6Ahnp86Ru4MyFw
TSU1XCvUjIDgBnLjSF2jwBUIaJAb2eTvbJt5rs9mYwIQom4PrgiUBx8/y+CJlS6fan/vz4E+NqDw
Lt3jSz/17iXpx1OeFf5RCbCHsnuIOLXgVDDccaPT/OfBUTl4gLzoTfWEEab855dR9+4pnd6JQ31N
h6V9J4rNfbKthlvENuQ0e/nNA8pxbPppImLOfi/LRy7C5OKLyLu3SRG5ChCuQPxmRbumWlsTgcR9
l3yUURTiuaHAqHuiWVoV/Ozh0NQJcxoQw2nZHbwq/RWP8xnj16tK5Y80btRGlTmwtBjzuHO28bNi
v2vf/R5uA+9Z0cCNHTp3MxcNfL2bExCwOznI3b3oV5otPaim+Agz460dMMcoRZkfRfM1d8f/MoMP
xO7K36U2H8SugJFRzc1p8NMOmBc/rBSNlArfo4VVF2WghZAT8UoCcHhFxWfTClTPGDHNMQnks12w
bUl5Fbn+ImcdPV6uCXwLV3Nu3YWkK6bKUl1UbWUoGbDl498ap5JErEpVgHZ/nv3z3M4veZHDHQPW
1ZQ/+eD+ra3yVcqGoGZkFCb8Z0Fi2IVR/QzUyL4ENGZaYoH+lXgmObkP2VFL5C0b+A+eBgo0Ihf6
CCEE1z/tCfxja7m2M9PwbiFkok+LJzqCs+tVGeqZ9iHq6P6bCX5mpEwfPNQNYbnkjexnPkkgFOur
C8VtX4YSoVIJKtgf7B2PeLKZo3Y59IOCUkXWQusN7imat6I2w7GCyuNAt7fGKmQGXv5iRodEV6ES
KbnhZDG+dY+TQHaAz/xzNtbM4Rum2wEdu8OUcUWQ2CeDJmcztYCnyOB5CedueM9TO9hzEuJeMbSL
xqsYKZchEnVki7ZgzkRgApzJfgi3PI8BIph15TD6hbhAh0VPFcDs8Be44hFWvkjnNQ6W+VZkRXQc
y2TjR5zH2NmpGwP1ZrfoFSZmLEcX822FwgMrP6Kloqkx7LS3Ah904or8T1k0H7DInrg9k0OaH9U4
8DtlAY5yHnaf2S2k9DvRfHihtoZspf3ABXiMhwolpzjZBDEfnLADRrkUPV6tdE+zlR1pRHaLKMQ+
z+3PEsIY6ptBX9Mk3Kaz7x8N+lwzQFOQC7F7vo20YIBllEq2pGPpWes+cyDcZPSajQLmm6cs7cIm
W9eVv+CxmM3aT+tnMwzMdgNnF9Tmxm4YSk2tn4AsQGjrE7G3tdpmss8PTHoioqW5evoeWp6wiQ5q
66C5krf12daVOUiEeHwywNuXKXCdpQ22mMWjM+L6Evjsz/MgjN41pXyfkOvcE4TL90SN7X0eh2PL
VK5LH5COZchOyxw9OaCgorkgc8DhmJJ48YmsI/6557n3PUMaVakPCEmdIJcvGuelsmjpCreozhjv
PD7EiFgG+E/sMVoQVIwvk643z/2wQxVIpt5kqyefhcaewRN1oGWhyUuhxYEGWqXXBEnHCxjbdYKT
c+O0vreOGHKcdZHa+2BsXmr9XU+RwFQYKjbRV3uxdIYOkIAKb3msdBZMRWWB+TRJX0uxxLz9SvAx
ldm9D/n4LaX3yjcadw14zahC/cLpyj/1Lm3voTd1p3kSN3yeZDQ35b/vq9laoiuOUwd4dv8/ks5r
SXLcCqJfxAh681red1f76RdGmxmC3gMgv16Hq5cN7Ura6ZligRc3M09eROlFuzoehrXLrx8ZYjp1
iNKkUF8nYj2blltQbsvixLdwFegKZHYaYrFwcLdHPakvr/G5LHnggrrF2+Z5MgBK0rmbuIln3vrE
IU3YndcMiNQqdwGfAO8mdj5W6hFAyK5ytDw28SGUVcBkMiksOOl3pTxAhhNq672d/eaSVpQPsjFL
cI4ZvIVjR6sHOveK88gC3babP/lIBVyLY64oCNtjH4jRsccnvN/VExAABiX6dfZhhOA+jExmJDhr
xctOGXd+MdLTGqpbQLbWWn50mj4pZroFJd7fISNaI3jgd+wTv6BSQa1b7NhByu9l7Li4RrrYBjPs
oC7kNtXb1tn0cpbJsUWmCtWLYmfTOf+HnujGl5CUyVSZ8QnDUrNNcHXCTlVvEmWKTegIlJX+W4z2
0aVzan8b8dmVMJEOLhVC7HuBQ2rrKMKC1KzmK+w7xUmGkN2jZoBnphGBTZ/kypQHn2OCBxOMMmxs
t+Hp8ILpNOAO7lUcnqgudtmXHJVtXpxs6m9Ga3Kb78oXdgop5mAVnVKHVEkfIgr4DdspnlVTy3nn
4yKER4thrEEDwAFFtjao9f4/9WF2JFFVoXZjZN5Ny2poP9taEpHMpsQ4rAmTzqrpDlPAwONmRXPC
0txsQgGcpcGevskaC7SAaMjeZvO2aVmwlW107immPJc98BV8XN2lUHraRH60GuAfvrGI+R5dtzq6
eFPR8do9UJebGoCzpNQ4U37d/i3jYb7a0AvWvofSm2eHomcb75vVKXf4p3XPqidwsFHVtvcd29Rd
xTG/eTnwiEs4mni0hyPbRfc8piz6uxi/n7t4LP9zWyq0cB4t6GQuCaIojAjHPiNjbzuyXSHRHzul
v7EQyD7wW8IN+mLFfoJMlx7pUqF4jNV6NUKkB2TN7GDP+2o25gPPv49lP9fw+njt1FQbu6SxzoD/
MRZb7oH2TGfbzzDKnREZZCLqUm7Ckb2x1bb42rojEu70gaFn1+M8JO/NaCycqD6mdEsoHf0MrGGf
LJqZYSXAUjXbeIkocpEXRrhk1Gu+00EKCTuXOGb78cG3XmZaVK89bzxI9xIuBB4ZYynuxvpHuVeC
PB324aWp8blOaboqhtJG9+fSjsoweOXGIGGfVoQ464XD899fAJBnrGBYR/oWFTtROvEqsvtsnQCC
3RoRLieGbjoMOMa3jmfsaBd3rkm7joOCxEkXsQS2pAlaAqXSnrAt0xh698M2ecrThK7tXn0nHHM9
xZMPdHcFjMQUJxsZJhoz57R3s3n3n1eEPZt9otHvqFwFWQBo/1T51gUjho0lstK3tNb2cbDy4QSb
CIewQxZy5iJ5SOP0As3gD/I0mSFgFnC/KJ1uTdPcTWzRNyEVe1yzmbmn0sNSrPMTDAsCju256hN4
DRJqnyfzve2an/jnjH0rqnwFBgm8ZLf0lHKTz9adx/MQ2x+Axrrd2DjGelDxIlnJ/oXaF1SPE/+N
cc4sbtRsCjUEKk5li9Jn0NUq3MCo02QsuuShyT790IWirUd+lCB8/O8vfUcWJvfuVloOJ5dIH2MJ
3EMFmSGdmLFFT6LDx6q1EBJQsgz7/3+JGbBmbd/aHO9XlaFBpQ6k0Va9dzFmODKMDEmUeywlErrK
k4vyDZZ1zjNJ9xY/ykDrYolVly8FOR3sZjTiNiMEj/9w2LWMfvCinjzGr5UT8jBNBu8eAI3uUTQY
pgwPePko619zMqdrLUY2T7MRb+DSHctePFU4F1jCZcVp8OcOY81QH+KQrS/2AWwK3XvIQuixXORg
zn3IGyRzVl1SPVo+oYSuInTbKZYL7ZIXy7ghXbVnskf12IIO3kRKd4XRjMJlSXJFeD6Ks+xO+ewy
iUaZcXIZPelAJfKPFZRrG0GyvC87LGcNv45ADqdCTeA7DFYC8egJeCqkQnB835oWl1oSLiKqZp8o
EQGwFRKPm8r5q7DqT7PDooWMfhnbOdnbATsBVEJ/6/jfmZGh6NX1gKfQ1ehQW69mfBdNMr0SuthF
Vs+c2HnZlgtbfw+0+aeveOggrFWXcbTbZ7+6pT4sMiN37tTPJNup39nF1NzgPFWmtnehNf617DnY
VSWg6NabwAb02RPkXbqcZJWQk+cOVEz1pwf2teHmvlTO0UDGtqppaG+hVdraAnmfH51OoXbO8WPU
Y9sY5okMDaRFLDmlfmVdVm85t1ai4j9YblI/UZz4Tb22f8j1gztP/qkxmeWBp58wclPkLeKjL8Y/
cJN/Mf4NjwxVfR2NXMLHamc5EbTiZedgE5PCgJ0cYc4sjSnmR+CzhAEVejAVvkuuxP1nI4pNW0ft
e4XRyFiJFCcUkAMbV8x1Zj9MrXrJ1ay0TiMj33ZS4uaZARIbreEonPtsitt97MzDKiBpmZdcxepx
D7pE7TK08U0TG+legHSgCmH53RY2UJB52FuNeulr6NZz1141QxuR927p35VLaWoqPv6TuCKXMdAI
6DEaPeMtVNHB8ONg8QCuzW6I9+HC1ok7jfGqaAeAtE2+yaTGlWSGv3Cd+tuUffTWMJ51yT+N0/mh
oN9xEcsB1kXIQp1ZmSc+swNcC162chLHUTk3v+FJpIox2iucyrjHC0CKDgkCYWjyZYVuDzOVXf+J
qaYhYQVNrCeWHT6IcnmtwkpyJhbhrhtb+zYry+J+VNwnQQlubSX/Cof9ijBsWGLe8NinNEDlMkof
3QmDfJ8IJGw5pY+eFct9UoImme3w2NoxIGmM5hl14jzT7Q3jDOpw+V7kOehvdGtMmv6WbA3yop0m
ez2x7E+7LtsGWU8lXhc+Bha0lCnPgu+mhGNE9xusOYzL8IDYy7BrWxuJsO99KV6JH36KMljxCGoe
Sv4AQ8rcjuAjBibrfJ1FBjUWy5Jibhz56OE/9IyDJG3FHi1svpNyoIUF89KG9Wy4mzl9sZn7F2vo
qVyQ7TnovSswfXWrFNvQQR5j+k8WcCuDDnXZuLOpAc+JKssKw3HCpXikYWuejWMHCyTlMrpzNAVw
lBT4V0YjVFbE7dodm72rii/KduBzjvAK3G5tEBu6tn5UXu0gZQZJ+6M1AUIE4vUpWaVuU047EKrY
o0Wn7VU7QIECf7MCpksLisbZGHlstcKKimOIxSypG2fbzC4jv1k5ZxKnJlnhtj1zi0Dhtiv9JNNX
sK1LTTXcOtokjo0DeiF2hF6nKFLgzd1tG6Y/xPUJlJO3EIKKuoXHObhp8Nwr0DJsPryD5+FRtluK
obQozWsbIaS13scQtdGh7+b82I7sSWH5XZoP8CsAeAWlR3YVvBHRyOiVDih3M8hjhJyCuzo7DaA5
+ZLI4ZijwFQ07eQoDNcxncARFfhwyXDNd2ibGLMq9qz//W00YOI1BYypOjd/ai+NWZhb4+NkfflG
az/CqP5bKMz/JqUC8OggN2oTaFZazxqzUjruysHBfze35lVNJOgK52a4YXWOzW6P5e+h7NLx0I88
g+OCHfbK1gf42v+mI102PuvyuyK4AxyBSihgtlc9Qm2C6rK895ufCggFRsjtJNTAKvZ9tGz/zge6
9L9QXhtG+arVnfeMcyN4CPV8JsnqWK39MHhI77oxmkOoaJMfWutEaRJfhIYyXGRyf5dLh/2P8x5N
g/Wa9Za4cW+9ZTP7u2oK1tDCiGW16CFIUC33yMw7AwFdV+xHiBr6V+2HR52nwZ2ym/jBQLPVadA+
6ArfmqtvRD9ajL0d+6sacHyZz/2BtdnS6TOHeATqC5fKzmMXOzsb7hxIeT3cRLqFbEBCu8SSX65g
OhG+3rdU+qwbzeWNxcewof4gXHXIK6f/rnD0UiSLbQOcYElNjz09VbaG8KZD0pkKG4KdtvoO9WZm
He7gTeZnypLaXvwO7jFVrMYaEgNCOPN1sNPxrs06e5zposRzR3ahWgV4EG6t1+Ipyll65DUfWN0K
tH9MLEK8yJaH6D96YBFic5ZQTh87v90QD2lusc9WUPInUksjfwQlcihH9l5WMGkWk90T7Dw0mLI1
uDEMNysnIReCB0h5W65LBpRLTFolzw3COq7J1VAsBdXYqsmE679lPfyJG2Ue3WnrTml7wNOnQXEM
26RzWAhNFt+xsZV0XVwtC0CUNS/KoHcak/jH8ewPy8wwF9T3Zoj/2q79UpYtNJ0CK1fN1Mhoj8OQ
9aMpjSdE29vQ2bueOjwtrO+ab/Um6tRPbY7Fukhz7mz7kG0Q3qPypqtym5jGz5yW8Ypehhuq68tA
NnQbFsAY3Bj7sWlnr4P5Y+bmJR54u3cGG6O2Hzfo/RVxrepkoPIgb1vxbmjs5wKq6uyFf7MkHvdX
o3nJaRBZTwzKWmO8jF1zZ/blMavyZ6Py3nu4AHy3MfxyI31LunkgThW86oaqIF3y4FbAorKJglQZ
5f6aOfR7NOucnTqtax79NHEGhkS21KFqn8b2CelM6gzUWZYSxJvM7VhOr7QNvLUin3YRpeykJpBB
LD/MN7otg/3kLfKtfIvrkDRLT6RWZFTeaDJ5gTa+ixTv7lQZ67A2fh1oe3h9yoWE8JuEsty6SgKa
UBEY+tFekCs1ts52z4rysakwa49O9Wfs+zMxuIP0jQtOvlOGJ5FgafFEMHgfpoFm7yQIywoGtiFC
jo/lCoU929FRSeg18F+9Y8hBDxJuhkZnY2edco+bRPdSYwqg0/caAHZfVW5NNAW7F9y+C1ty9g3c
QiwwBnW8tGD5y2tlwJcz1BQcDlNFMI4rEEa/tVDZwbHd6GjfWOclQI56rsdcrHCfQ9DqlYvhW9eH
OjA5ZnW3a3v1OTUpe1p8QbYKH6ls0MRtvJMbyvACuNN3x5ORcnsDwHzKQ1HtbEuBs7dZvfmtYe2N
KogOjsFSO49naAB2+etTKrAJCv9ZCw/vCLnHMkh3yi/OTo2x0sFsUCm8utHIjE9tDpaRdVvNwYGg
6T1YSjl9urC52C6xJo9eJ+VO4crN833sdf8MYcJ2BEgRZfy5iql3LzUudnoOMCBzj2fx1NnWru7h
PWqrwA4luIyYcDsMLgT8os4n3wHoTXHWonKVrODMP8bMW5FKzK2jHfgGiXWmU4SeuaKmi1cQEwnr
Dtwct0BI+w5ZVQM9ZIzsx3ymojmZH/wkk+9q+mRp/uZafbH1M3IRgVD1tk2XXKd6al3jM0/JyCkQ
5gL1kEHZ+xUCtR1DzBOlBdwFmzbfFlnw5U1ECzIE59FhE8T7KtynmMGz4qF2zYCCs6lgl0qyAUP9
tUm6O0uAyUAVF71trIiBsTAnDIA4smTtveeqpYSiG54TI/qGTZ+vZ0lewve46mG5jGAuoTumf6fa
OhsY41jnyBcVTDjPMbfSbn8tE0HZJrU4uP6icJ9Buyqcf13XiK1RBF+h236EcKdT1ziT636opo7F
h/nmue1xFP4+DuN9hKY/DrhMlK2I6Vds3vo3tN19FYYXPqCXqyxLSk6PTcLZnDhnAdkMNFPwDo/r
mMfeWyxjSpgh97eHsWP2gAKJwyOP7s7YEGGXTyWr+s5MjtIcvyrhgmiYX3RKKFzWhwq5v2Eerzt9
sAbI+GFzcfkyt+V05SdZk1SiqmeS8hL18jwHxbmkB6iq3s222BYj+ovgukrNzY9dv6b8VGA33lnB
POSp/48sH1UNZ9yPCZpv/WNUPS0Bs3+2zb8und1rl1JJ6HSg/r0qYiSsn5tg4LGXx1F2my7GPlll
dx8fgSHjA1rnOqXSpEHDwpTyjbT5UCjrqNryjcRuGBW/Xhr+abv6oUVkxNj+Cn73vtgDIG6vzBYw
uiL/Rnon/som6z3Khmpl7YKh31eBexU2jq90Sbz72VSvwX9CveQ12IXhfxeRWDa/Vmu9Nlk67Awj
2gk8C+cBPcpwTzWQYs+AkR30EgxBEGw95XRbt4/sfY8VENqG2zrOxqV6dqeXBpcNm3XznKYgriQ2
TVz6OP7x2e5GLIqsYSCkSjabm2ySBEYn9yOvrXY9ihEvwoyvPRKcrB5JYMwPNDwFitIsKAuoOqy3
fNJztLB0TCBcy9Tabf6iE0Glnp12M/uHuqP3rCkIGsjuGNnuv8mvv11LIA+1ya+jqCo12EJNM+qq
7fYkCefxClZ/M7BeaAxuxHXCbTYz+ufYoJKqKN+lOd3LXv0jnMTipa640XhLp87E5nZqiHD1T3y9
EKKLGFDHOMHmDlHRsI/d2nr+HcExXLHVjxu7s5/iNiXF7Cu0pdR585Gupx7UL+K9w+aKnfbcXhqT
uFEXtad00k+11btbScwRNX8qNjk/Itox9oYJhpHt6Sd4039Sg/JoheHZj6Jjg7zCstU5jJHxN6mX
PAdYcxamRBHiPlvAnrFeId6C+XHITni4UYzMfOoLWvRCs+EwMcavBMIxhVsITs7dk1pui1qyk2oI
6IcOsJMOBLtSwlrHi9ulRlgnx6EfjBIwuMdpiUoY/Zo1lrQiVmfXbF6SBIeyv+AXJfpBjg0HTclj
I1zRWD5QG2F2FmwtkverweiJyZCwGBakrXZZR0ZVSIF8NH1CVnl1Ep1vyqIAiBZ5Ecu4W5Gw/Ryy
nFp74LUeKhxYMyYLAAeIuY4TbzUyZUemK7b1C3l5h/GROT+ZcDX3Ha0YypA7vxkMzFTxNh/GYMMr
yVt9Wxncer4a72M7fhlL2ikFl9b547UuxbtIqmsZpc+2VB++dN21u6xuXcq+Vjz7T7FHvVQ6fsQe
dlP4Ol+llYUrTElXL5NIygRSh774HuL4X1BIrtbhpwsne5WZS2WxUx4EKJdgaI1DZ1FPhR0fkKL9
Zefuuyydx3GOw70vCm6KPD+J8r5yMTzOVOWMNpNfVAGdR2Pn7evHK2sRvPLyX4kmtmIjdyf0TNPp
CFySQYwfl4jmqAm0ueARQs3F1SMKDDK3WIMoQ7SIIZ2isvB51AsmhhGe9R2giJBmaH90aOhj5m6L
pN/W7bwuC5KmUWDubNaX67HEijKLHOQiv2eQeCNF1Pyfa5236zmY50vRwfsi9Ra1XXqk2VRvteOc
ymTc1b4lnlEnHyIKtZDTnXIhSCfgdZp/lnkxAtHs6UXap/D3Ftb7hQf5lnq4iKz60XFbvo/C2diN
wRxgUkQ4saWV5ZVGN3lsiWt7Bf4oQCIvWWlEe+1xeBAAYS2WXSN7ZpWF+r6aIthn1VKXUpXJ2qqM
/sIunhcqqzMesuxOC6DasvPfGD7EVtdgO+XKIdkmonqOZ+d9QIHbDygivAeiPa5jscMTg8rMhaWI
QHQ45j3ViNULOx/lJcVqkajXuTUa3Ps1AGFZnqqOuHWrGYttbBGpz5wX5I+B9xQ3IEq4UAE+ZM3F
CjL2oy0Cwm+RsqTvQv13NLDn5tEtkvq6SBrnUcRfST/Ye67MvEu2Y4fTdUHWdL7BcrX5Bw0WdaK4
kgr8Hfv8vRXW0akC3ivTh+1C7x7Cdy9ifhBY1vmJp23GK5tYw0desMXRjvdPEzjbVH56J+hwyocU
zd2jc1nl/tWOzQ9PkwObC+NfCPrngHH7wckNHvg5fU8jQRKUcGpm5g+TdeeUaxe2Q0AzS1nm0yoj
9+Nk5V/fnX5a0/vLsPFrKfNMuteS1b2zyxtlfSExSdpTJ/3aFJlae3nwE8N/Xqf2HZg7hzdyJj6s
DNNa7G3m0XtpR+uQurxNcZWCwpqSM4yE5ykb7g2sLqLmJccQeHAZDfnaAhe8TcVJj4GxNgPOLwEU
3hnMLatI8oaF6o7EhrdSsv0NoHOCX+7aD9Nnlx0ktIeyDdkGLa6HbMr++D3PGCZf0iXxaGz8YNrI
jK3wzNslSUlgz+hHW4kxnN03WFJpxaegm2cWkT7iKtYIIkTz6jvqocmEYQ0tSUc7T6qfrJ6jR9+G
cIVSeDXZShM9qglF+/55MLt1Dx6JywNWqbGquRP37lsx3hJI4JuetqF9B930FPaUpXfG9GTa7CZA
gppBdfcXpM9clmDkOHLt6rfh0V2bs/0y96SeXBzwiu0vrHkqq4iniiT4jv1FW1T9UxsAAlA5CoF0
o+5Y3gLDSK6hiCiq6u6KnO5BzwSpXKJK63EK6K13sThYSbCmjmWxCagDkNNthrOkM8xTZ5l/OkvS
ctmiDzuAmEw7ukCfuPd+Ue+4aPyISjzPBtdQ2wu2/dIZobw+fTYkE3hLej/muhkEHdRrx7nOMuKc
crsvyCGvmcVFcx4Zu2MIlRtXq/oKdfY8iPYxlfFraA/20bWHeJ2Y6M5dof5qI6JKNIyRSTUzq0Mn
czCX+zzsqiNwLPK2JQFq3axKNwOEbKtuG/PCa40xeIomEkht6m0rv/iq69w756bW62geNjQ3wv7z
C/6XIMyzwRavJhWkIWyXtdKDgRzTmcunY56q8ddYmjniRbImUUaDBWiqj7EaMg4r8VW0fHTWwOM+
dzuZlvZd0bI1dbbxMP0k/11MqY2t6WIqs+wf9eHVznFD69xaxjOMrn6fOyPE1jgG1dKQhjY0gYNJ
6KNRKybeMmUMgZSvO+MC2vOmGFI2Uz2RnS6wu49T3m44HHej75WH3h/aDUXGc86R13ucnZxENW6u
DFYThDZsHs2lS31OwLK5AEHExeSb9onqh1fJ63NlG9nfbkJw4L6J05Pqx1kf3epmmEl+0sp5sMe8
v4toKuhba8YjV7nC4PxKbKW21mOSVuFBpM0z1/m/jvTqJ3NdtH2ICFIZ+yIHP4lXCLzNnBxLVtsX
zx3vJr+FGyaxVyqY3ya/+WLFN+0oCzjKxL6hk6MJ1vokXPmUUASyd8UiHEcMSHbZYL0ukASE0/O8
SLLlvm18UsTQbdOw/jvNV2tmNYB3h9WKBzi8uaiC9zKINnhcSN8REhEgAGgjFh6/BMPInrEbMcC9
khRMtXCuKo4I18/UVWnebKu24DZsNOMtTOW8bXMPFHd/LFPL2pjdyjEW+HnEdKk0k0OUwWgZGkIr
vlisU8Y6KQiuqsUBLBmYdqba0IIGMsvl3Yd9yN80PhYuvt/tJrFxtXglgJfJv9bZQGU9cJOVcEGA
NwQKVN7lD0UomFnjYCs0l4FxgsyfirnYcAEYRborUMuLVlpLrQIEC5MDtM62ozZLrgRs+EN3hEmd
JHRsj7jYGpLH+9ps/wlvyICCq58gNC6lQ09SYmIUz/C0jMNwaSqn2ISt82MyAgDO726FmW0ZLJbc
UPYxGRTD092FSwvjKfGRcd/04RXL4fOoH7KJJB/I6K3BThPqsGPB0aTQgp3+JJ+d1NxGVMFdlloD
FMWzCDgO1dQxe6Q3KM7e2XOYi/rkZKmEkRn3Ze9AJwgIOqZZNmzbxu134fjVD+BYnVb/CEmaYMZ9
OGgbBP/A0puXTi9KApP22QfwsVbYDqDKjl/QKhlHqDrfieqBJXwLOK6aaDXBb5NP6B4qTz/UmBGG
8eaviTM892ZoQUHx2CmwMSDiPkQIUxvsHcu2cGIuhoLHhSVFK/YvbsCFNMddvcNKcVBuY+xx5eUd
X5w0nf9kCX5nwKyK96tPFQteGCSD3tuDy/qZPeuG5rWCPlOfyjC6uktJi9+xP7LUTKfIaC7Jscy7
BQXqp1/QYYlVliKRJjmNfWmvnJ7REFqNpmabXZ+juD6JSJ1VkX2zufgNqgnSsMJlFObms5dAJwDY
x2YuGl7GnBbyAhmpKCENAvIHqgqFCwD6QuKr3Gcsgi/CjzQc4ghnuOgfSEruWj+zHuz5T5xP3V7G
uOQM8pYgJaF9BO6uAqvwn7+93iYJFEsOeUTGo+0mLzpURE4B2pQy0Hu+DStIFGhKBSUlJBeHdabI
ZXYexk4yGheMN+sglHThwMsCeXT3WE9eaLx8lTjtVq0o7kBNratI5aPsUZW5ysyCd2NUcGFC1Amy
AdxHjWMGhXllGZa/0VUFQyEXJHFH+AWyHPjY6Lxyh7Tmhh29GiVHYe3m7xy/1GiTdT80JRu0yPvR
0IqocMhsQk/GAF2DzkNu6FOkQOn0q7p55kys4ckDuluxKFglhKewRa+ankBhp+aPsPe/Zn9iojeg
q6TgeJMMZufg++PdxUhi57y2VJ2TY2YB0tD+wmrSKbZcTmM61rC+LC/ncNhFs8aZJvg7I/X2OZA0
2kzgbyqvS6mrStSm9FNCC3gW4jiIWOtB5g+y2DiX7vws+rjeJGZ/TxURSA90ExdxXsteWOUH4se7
krBNEttcbovwb0/91MoPwHmoHmJbVFqsuZoSfqFiQmL8L8/6McU9tQkjlvx+Nv+pZgWixOHJxgoC
Da7x/viZrw7ZJeeQZR1fetsuhQ3akNo4NsSyNjnXgJ1NtCeAEuEl0Vl4ElCsaWFarPicuGXEHQTM
FpDwWg9BcwiaFzcvP+wyYQdgsyENPPfNJFW7s+x3s8zja07zenY0fI/vY+vuAxdYQ+0kiGC0pKaE
rHamiPZBDic9GNNb4vDOZw9BwKH+Y+o+PGYLIbvX0cM8VTR8woktW3QSmm03VoVAPxTZxskkn2cD
PoWXFN7tgX1mWCKxctQ4t4bcFM4CzB1N621E1L+bBFRWlLUQqMGqJh0IBL5Gq4kc96Du/8HgqmZp
t2k6AitH+v7QMZ99Sse3cyW5TXrFK5WX4eqN4yBgiwfTLlPMtHlNE9HdzmFUt6I5lRoeXhsongcI
n23fEVGl9ZZSBGSdrHskxn9jpr5oBuhj73yaMFo2JXevzcJVAkyKYDCalICX3j/pcHs1TUwzacrk
2xHTdyzxqXqwIggnYAT63yxF6vfsFkLOSNoq+1SltRf+PBGVSIbNaDHphssSzqMor1EzUaZesQeN
oq1ZiA+rucsg2jlgaNtqIGw2NfljX2M1DbvH0kRpcIaNQX7aBJiw0b45AT6g1azD2pTAKZqTkWvD
AugMMm5QrGFwTWwouKemT5Y/UUDieAh/h7iM1txEP+YmJPdPfHTjQYhinorWMiob5pB8Uwxwu2qJ
vTldAG5OPPBr2F85LmlE6+7GMQdpo5Yv+YxpgeyEy1BEm6ojuQ2UY3Uq+KFZCuIslbIHImpNBKfI
Ixa1dQpJjqM+sD/OvfCfgIiEA4p/sWMTo5FIpclAp0VmiIfGqyXGBB6eTnIcYAxOVujvF3Mp7eBw
f5iqwiWWT7zEY0DZy0jS7ljO4MbS6ofa0Fe/Gq4Buec1pjESCLWA/z3Ww7Yp+/2EUG35CzvYEV/w
Hd0HObZHMxiGw2DMLNNpdigIyW0GGySwCvJsZ8hhPMVquM0N798EYfRj6IN3Jf/2hRuRWcvOVdK7
uzTAeGykDOPJrH3gWtnrFN5pdTgTdFDH0eQbrUT2mX70Ck/HwBRsqJ6XY6ahDrmKS+pIBES84ng7
OnYnyDyH00WOG0VV1qQhJgyLCgSLoGqYN/jtSjJAUPE7FzA3WYlz5XePtL+wlZoWF0zqs3cO2te8
5p2ZymC+KAuQODOCvZxq1snVcbO2GszOeAtQgBK9yXC+rrluP5qDnBYUsrWGXwKsu7P/1MM7I+hG
JoAANfR1mIa1NZNykLfIti9wIMZz0GoY26EZbaoAW5XpZrSDsrM7yeDLqhgos5hkQ2MtVJ1p/qhH
cEVY/VKMYl67rYz6RYKE2liaCI7yrA93wtOVK+KMwjhmWdVvrJYFXweecx7bZD/0+dFcRGA2UNEu
8vRF2+I0akQ2XVSPpgSVTLTxnif2aSIA5DUsIR372hEQ2UQA85ZUZnx3JxwBPYG4Hp7pUcC8dmXL
RBwDb8vjY9tTi9S7EF7oeMMiiPd+CJnniIUCfBF83QejpGYC/W1dDmJcu2qm7QrKzJgBpxLAf0AX
YmzE+4BViS7LOS5peM3WAcTXF7PKo5cUjTqNeMN4+ISozHM/NX2p21C1X2SPlwQyUC9uRN7WDfRj
u5gI2WkOGzrTacrGd7IFXJhtKvbij25H/0Lpvzm8645jDkzcCdNN6S2sgiD71zIQQYqu9wg3NL/F
LkStctgOembeZTKKvGo/RB0S1WK8bSqYL1QpJD42pZQlqNHqr0R6/gIX4gUwkCiYyuojaXSw86gx
5v51Rim/zTbostnsMH/03bFIjmBIiBF9Jjxw4TIHOIrPfLapO+ElzDBrcjwG9cKoYKmXE3S3kEl4
9LpzZ/M8OIKnVxsplDpx4ZxBZwn+0g2xt+fKYdM5YsAoLPqjTIYYb2CRoboKZ1n4PCb0XmRYKAG8
DBunYHO4fOtqQwPiCNpnMn73NK7brUNfzTputvVIpxj17KROreG7MNnOKDWOTAQFDTcJbG6qr627
KPAQavsNBYMiOw/PQUy3Slfb/SHoecN0QHwlYJJ9LJx/ZjljDZRcSSna0sPAjcMnVuqgO0cYquiS
ArAH6hgHe8nervLtgwzGK354/NH07G0YyRqSO5IS+4Gu9iQNiwX6j3/BZ/5SUwV8kTMQNM6TTeHA
vSKyBUBUrXufuQyw/6HPHHdJuVKhngyPnnDJoREecbwHaZTyyonLFMiU1zQ+OnwdAh+inaKkw/g+
G4j9ZnqI7NjYWCxYg2hsD2WBom7E2wY7yKaFQbKGX4DSZS1OE6gLds0gDQMvKjxurTZ/gqGbPQqE
uNhuKdobSHkT3wBqbqtDaIf2TofBuXsl91cdVKLe/MZGr4VyLZCGos5ddz4PoxeyCxLezkNkhgS+
zLkh54T3P6bOY7lxJduiX4QIJBJ2Sm9EirIlaYKQK9iEd4mv74V6g/sGfaPLqVQkmHnM3mtjnEFi
xMCJi2gYg63OTPYrfIsxnvuoHdmtTHPHT4Ptn8ZwZVWq3rT489e+4/IhnjBOGE1z7HwkJw7FyCZR
9IuS6TNzmmovlXbAPNJnpgYjdb+jmE5SzO9mgCnX7F/HEBV9O8/JVvaEfBH2sGG7R+xLXw37yRPV
1jWoGSt3+rKzRGxmG+0L3yFZfdbIOBZ7nGMrdBYs67VOnzO45LzIGuy0F+6cANMwl8SGYBKs5hGm
K/4qPJDrLsHmNluLrUSkLkaLfIOlkp1hCEWliptjIWIm3WnOQBcE7bpuUn/f2iRUtQKc9mT1T5OT
1KexxzbX2vAkKIWIDCNvdtJlvhmK/APL8h8mM4AIh+BSWlC8cf8xwC4/pNfemR1s5B6mNuFzLKGY
ZwJyk1iDxk6dW5tVJ4NaQLsd1hVkkmy/Xxun0rzxTLQNBDZkaiM+zVS1QSZiUa2yvOVWGQbrW8cu
3TQq7NXgDX9btPrr2VbrHKH9vca8zAwSIUG8aFHM3Do6xe/EaHLLqTlvOeyDrYoEgG4FHIpUrbXv
LRoXRdIGnTYRW+3RzWcEAF5WA9qJcDNlKKJkG3/HWMBh6AVkPUCGrB30GzlSydU8sqNp0KFlOn+w
B2M8Do497khz7TnG+prgn5L2UA0nzzYPqVd27MIHEN6gM+icbxKJ+zmTaHFKn2qGm3JtMQZaSJ33
tc2VT3bXo2lm+WGShEBnzXBDFMMRkZpMElLs4I3zmU/weagrt0A7vwNh/1hhQYGiGIeOtrFBKPOR
m0g8UIMgGd3MFh422mzS01qpIMazpQcu3p3mCHI5mM5oAxP+yeRukLXbnhj/QFoAlbQlqlfh17nY
pZNte6KMVhqffOBaElX3jHPOQ8YWEoJVdka+Z1pTmX/znjJOJ1O+j/s8WhW/dADu50Se6qwkC9li
uHL3M5PvJsYLBR/+0T6S/VFuDJYGx5L1ferjV6tK3HY18MWgO5qBu4QB7AkLUHizTWZLIr0HsU9k
KH9m6oCPRCkyWe6mVyOiGmTuW/J4i7G+Vk3x19GUJAYUGTjN8w2lBPZEprYsU+cNSM4r8R1UlYOj
14ZjQ4fM0SChN1mDE2Ht3Xg75FETauf4Bh7iaFRdvs4wTR0QtESrOmNLmC7UU8Mk6rnyfgLUQJsk
idhXGs11JgGSmas/kZWMr5OGKwc6vfGJj54SfYIqh2Qu5kiKT8DeuDdYre79Kn+t4YAc6SbQBAGQ
21GOvsVkYODz7QEfa2LTc8koA/HkvTDcEi8S2B/smfAq+23PnpLopKMy/fmLSKHMKs5F/Lb0xw9m
88xwiTicll20mwuWsUGOYqKvt7Qx4C+YbbXeiYpnWPde265JYbawIWZvPGlMMFtmFrkofmVpF7vO
7D6JgwEmGODHmfrmkLTOH617GrVgcFa+ximnyCEY8Rwwagf1k6YVKp/sHBnA5GBx5OexxQJri2pX
2tjKh5Y1QZsZ67bTGvBfs2MOx2EFennLuGZDk2hjmFtST6lQpcvjUsNhJyEXfNjQyHGb83ZJhGhU
v+UrGF1/VXnMJZeT/dDaNPhzKtEhotlhrzB1OWxfUy+IN2Jzm0Fdq8kpt+OvV3g3ByHLraSjFdPF
eXKsxIIjPnGedwoLFxvaMS3Wowd8MvJidkEJAESy4TedsDBc+twbocvKJU3ImHUwJgVyaM7e2DxN
tjQP44QZj1qdQULPnCoJX61AfIvMSa+szBl7jx4jU9Jg2Jba5V0LtFFL0d60u69KpBW2zSWUW/sx
bx6rhOzSpOYh9EvxZddjsu+TGDFH8TWAD9tRnRyrpX2bWjKFa7LIuEuH5F15nDA2/DFcNCHZVugP
m4j5UmE+aC+GQMiWOINfdtU6f9VAEJalyrj1i/kdcKu67wLgsUNxH01Vd2uQn59qQfZMRSxxU7Zo
Jse5uMxqOppFAzy9jbIbKQ5vM9KUZzKUYUjxpO8Tr8IZjBF+ZZnhSkWtf3bKnESdjGyLPjGpdbsw
RzVmHOZshGSJMGmN1aTYW2brnF1MI3y2s947lsEiJM3Y6fau+DOnitSG9r5suAasGVBf7pb7xsqy
tZ54HwM13nWJq8+ZZe8T5d7aOhK3csES4J11OM5WeMELtK0QUYXlPc2RV6zy2Avu+8Jho6p/Uh/p
QGoRK+yTaBhHsIIhAqbkT39Jh31qEUbiONho3QkKmUtRHM0REwkeENSoRA654xPkoeUV4+0iUend
No2d1fXRnYwqoBX4k4PBA1C8SKpciN2Z2z1wqdpQ4xoMd5Xxxer0MJo12ZeMBZF32JyF6h5VCdUz
gCd76o6NY0cPUzuo9ciN04CRYcwHlj+HFG2plE5qlo9DbHf7gemuR4uLkA91/uTvWXs/ASuSZFGN
7lNcEBw4GARVdtvWMvUucs2OXfTJ5jK6b/1FN4pUV3jDjVEfBsjMvQYLeq8wIG9TxfFyniPp3HRB
krFLKg41WXRguIqj0WaoQO+0AJXFyu9tCxVpmK10tAADTer3bjI/UclVqKjYb7pjbl/9VP7GqYn5
LLARTinoWNQNZjbfCDhvdziNPpGKARNxrE8A3Wtu5P5u5l8A1lmvVDkyzGP8SP1foXNMDXkAU0jW
tqLV8g1lrObZEts5uKNQBcKDO+GkPYmmJ+SpqL0LigV/TVAGghtXnEITHGGZ3oejMC7LPMkn55EF
Aib1VRJO7YO2Z1S1rovntXvyvE6eC4bla8e+hjbgNYeoWozDcHMSTRrBzLgYp/CXo9FBTcHJBhBy
GlMMDuSmXtsMezGjlMkU+sDEeBNlzp+hrbs94KZTxZrdhpRFH1nv5NCxrGrVZs6TH9ZILZ7JIrt4
pfFaJOLeJj/lGIHRo8gkFSIKd4GrpotnzmStganc8B2T7aGit6YMGGUABSUr+SeDiLgpxoGFjZ1S
R06/RghYvJ2JEOey2cEkYUdZYtkBY9FZ2eJ6qe4tXHWu9GAEpUW+TlnsqBmo30TmMr4JskkCLFxt
I/1d39lPtam25IzyleqeTSKBsnXcXvRUPftQwyFDz/QzwMLHUELWFIAoWhQCa9Q/Xd4Qi226XNW6
h94WFy+WafinPiMPuQze+2XOpkdESpppkhlqJumZtFnLmxeM1yEZtP3HpJc9HhhGJerr5KYPVtG1
a7q6fVDQE8Gfu6+lnx9CkkZMLx5OKquw1wgkqczZtyKu7iCbVSdWsNRvREQHNmVd1JzsUPLBzTwk
QNBRMRNshBvbxFshkSW3HM9+tRdlu0eeYD0Vd6YYmjsDYZDyo4dmMF/9ksDEsPLIp6Op9YHMbwA+
h5t8GH/IGvS23ID3qGU+U4sUcZ+p6Cmo5KdjA+NqvPYXHr08FYsKCkKNPFRUyLqSJ3Z2nyG7bIQ9
U7CCQfwSTbm8wB9BpjnGu3xq0E2p/l1GvNOxM9+gJzDnEDyyjAG8B/MxItbujsiNuwycBoHJiKqk
f5zL9kCntahQWM8PZA5jMt5ijGPmn6poXzEEZmIRXpUrnYPTVz409cUfMv7gVaQ4q+CsWX8UMR2M
93p+S2tcDVaL7MyYDw15fdVGf7vro/hAsTB/VFzxq6Ydn2gh6NMJaSCAomQEKfhQqSI+kl0TbQLl
OqumjNWehjRd9QOj8hxVvY1L1qLdYA0bOeIhYKiIpaXaJ9glVvXQjztiV1F467Zka89T5wVyPHrY
GOiuhbOpZuOdeABWQhl9jd/Y8pDr5Ag8sz60Mi7IMWUYVGTfhNuE5xwbbRfpaRNwwUqj7W+L3LJ3
v2n5jLW05zdXuJ+CQ0al8YuNsbsFLHIK4uEqDfkmfB6Yukdnj76HMEG43gyo8Ae1prxr0BGB+jD2
cUcXUDbf2NvQnpjZsA0qKoSJQAf0j7+RRldTNuAIQpmjyV42ZSCGXFSN1WUgDmebufQuU8PYuGNJ
qLrhi8SvRyri565NvG1k4MEfQ6znVUvR6WfEiHPI91thi5+xm6OTttRH1KdPVR+BVDadO8ummYTK
8aeSREGMJLt1Jf9yyPZ44nHhnOwcBx3P9Q5e1HtUwHhNKqw5CljHjIFqnw4Gaw/BpgsLBIzAAW8b
p2pCHoG8D8jDMJ3g3dTkt+NT2bLsZS7XQRZyYE1gGepOZdccaqcZL8kEJA6b0bSBhJAKfp3c9G8A
9UTxeM+i159oDkyaAZxPlZ9DDhpWU5q6V+2bD3yO/B1aubMvon7V9Tz4tgsgxM/Gs9LVdyNB7yP2
D1RUb2KXWe+cLAP+oH4Mhza982yHLCITLhENSej9sjbCPDFJcynENjEgMiAHwxtXP2gqg3dHph4N
W/ydIOekWqh+4kGlPAJAFRZWVxXBmSWaBt88Th5MM+oS99hEg1cjIHTEQPy0SPA3WDO+83XAFOyu
7Lhwph7UARQ7sNhTG+9VDJsqNQ0C8XIPHF0KVlpFV15+7LNjv3V0z6kXmHeTD2Ku7fgsWBgXK5Uc
I4/hZc2EqpD6V0R8McguO9rP6GBKIL5m5dTI2mccd3HGYt6vP0kHZZ/atOpmhSO2mEFeyMc8N4JB
b+CUz0GM5qMQPJaDndL5TXuWRC/ghadTkJN8Yibibe7ucVI1OzWxf8gM7p441ix7bBr8IUGPwpsr
4mWLweJ3mrx5hc1ErmFOH8cOEOcwYl2xfXOHi0TtDK/tEQKaDGAA9e/dOSZV0SovqS/HvW1lD8D7
0EZ7CRsXYl/Y5HDP9dZ8dSrWjqpmNGQXCRqekdGrxJ7pieSYe6z+GpOaPO8AhTPLZlpd407Ih+Wp
xgWwHvwYX40xcAjnFZudrmTLNPVHXr33PHPM+2YW3FwMqRB89KR5fMQ02GfDjRKs0NawduLXrICT
0CT+CGGX/nAqAd/BsggbGlPlEb1Y4iqKqbHjJKnuBxqaWufA6kNkj8aMOoZryc7iA/CqEhGLnUPK
hohkMB5sG4Oj3AIqWPvmCzxN3AyTOtSI6U+J85fsyf41YDfH/MshvbdC9UCE1L6Rz7bHdkJxZq7I
bt3KDPNkZwczmTrOqSufxhK2y0TJPwIZQo2MRF2X9HYokuTOI4Ph1KgWzN4yfmjQyIUsyUObSplW
aJtWkl10EWAZYdQa+clf2VXpXWodOQ/zTWlO24HsXOrn/GCr7GiQXLztNdaUBZ46gN1mihO+a/tM
oi44GmzaGyLLnpHSPfSYA0Bz9H/8VBdX7DXNKkbvujXGCuuZti59/D71iwA1wsyPXvPRn0fAEFhy
/7CxIfUj2MEaCKCFtBP/sW/9YCz8kxywCEVQQubbdqpIROUF6hiwMJy0ZnXVM4xUhxEc9gfSwDhS
14rjchXAmKTAy99UN+/refpYRETMmavHNCkvsjHrXU60LhOsdDX5b1Zuon6io3QbN3katPGbsWcc
qjTbO6TW7MLUI+5i7I46gAmvx0QdGr8hdj3DruaVOa9MET6SnDYeuBNfs7BBcko4Q8TU41Db+I9E
/kT2rPOF23heV695nYwAuIxk7aRmggNrpShcAfO0W+JWiNOwk0fbJoq35KgHH8TCllbLjdRrqCaG
rR8kRGU7w5U4J2v4a1kkzX0l2kd86G9D1HSHoIKriVq/IPJihUbk6Hdp8RhXLCJ7oCk1qa8HN0d/
kVv+Dd3TvlbDV2PDXptSEqiswmDCFnT9ccgYfDgX3frxfRkC1kV6txvGSx7b/WVq8oQbcjVG/yJp
q/lJVl4Aq1vLAwzjF6RfIPzUlG7pGtR4Hdvpj28SQZf3pFUaFvqegBUV+2XRXfKsvWUinLcImYeD
R8Q13PZbApf1wNTntYLG0ZGbM+oJ7ZpGMc3Okvcm5xNHfoHcgNM28firH5M9/C7jy+FLJbEqYwdw
iczowXe4lxx27kneJHtHjEzh7aHc5MqLuOgQu2pXMVOOh+OU8FkvClBfQdreTanh7BWIy00qgTnO
ecTYuFgMbIV6VEb6E6kaa1zRvTKKJMig+h7meQHbY3wvHSK0cunUl8SeXia7Sg9tLhNS4Bkq9yz+
zmRBvdop3reiy15Nwrh6eEd8Nbz3kkzj2jEwc3eo5GL2AlPT1lvTkOKU+39FjY0CYzXdtN8MV919
RWV4KRNDAYowc0IQEXmSzcTAKtwiU6pg9w7Wyo7qlxTh5SaJE/mkO9s5tAbYjSwhImOKHpB7aiDS
DKm4t7bgw8yjSwbLOeLYW1jOedt9+IItqR9CEg/7frqV1dbxVXdt55jhd+btGfxtlDUaR40pZC3q
IceCURQboC6bPtNw/Pz83Sl83OExCVN9He9khr1JQLdjjceCNYJ1HFaMHDswg2svdrF2qGQPI6E+
skdwtgofWleJ73CJe2sCFBdp5A17JF/WuhV8KLM5feLOzQ4p+dfAKMWu7pCCEWm4bUaCF9CehHuQ
hiuM67xr0LiZrvnmNfxgevpIbK1z9LDN8+Dap7liSltEiA8R65LM1cN7qAcfpK17GBifD6qod1Vv
/FUBU0a4un9C/FOHsoCVrOkw9yLu7huR1+eOMDsyilFiRJi317h2FumOCQrSCk5GBD0nNT78wfAe
aKVTe23JMH3K0pR8akmFr0IyBYz5RM/mHrwRsiqd3QHsSUdckvfaIbj7ZaV6KLQM32Ellyi56ulK
8SmR3MckxriAzuLE9J5nZCGpE0/bOJ+cnWlUKECYxnpgxBw0yBgPxH2E/W7rTWnCRWRYa+T3IABd
shl173z3oAF3aQligL3kpcvJHwn8r6RqkcT70I3MtmwJdfNYXiB15LKgn2RksPeFw7CqhwVQyyi5
QxJ+mabkQVhBjMYGaYLFUhu6ikUjYhOIVtMPlrQDs7QvIWrazRQ63S5uY9C3U/GY5Cl02Kmadh7D
Ay8ovTPxcUCGVcDihVTqdZakEYk9Gon7zHDAGs3XecQzCYgxXI0SJUCXWU+49Ro+HBo8Z9qiQwqB
v7HyhLqCHg6uWn0ynGCT1MG7V+Byt6COkQ9CHVdA1hlYD4vRLfaTmRuUSN0utzh6dSCt3eKFiCtS
mgEQfcLxOzaiCLCYUdQIRcFhF9naMgiqKgJ8XPOshu1MMcljUfx4qnuusho1/YzNL7KinZnXzdEJ
1VdlVOa6jcvvIKf4Aezyifol1/24gctR7qzJZi5sTsauyxzgZH1+gyPMA9DheGt7dVfKcZG80wv5
wQ5p9GPa2KBWHMzQA+HSAbnEZKLVRC7THm3DNtmmIXf0JEgJiSGn0p4F11izBrYWJ2w8u5iEJK2R
Fb1T/REmLfCGeHOsHhwgwWt41S0pYyradL4XHWixgjWBc20HyNFuI0mCNPl/cK1YNVfG2nGzN2GF
i56j2M+Wujh2zm8kHbPP6xCBdvfuSV5CL2FO3DDnZFFWcTiF1lrK5hDN8uqVbItoasat3QffdXhT
kUWHIKS5jtReLiQScwkHz4PwCGTKPaRDVa9VHTOpdGISm616A3OjZgHxV5ALz4eDEFaL5kchbct1
Shl0C7yJOYcCKZBAtnDbARuOx1rJQq8C5LjCl8loB3AXwZxKYdnFbks4hiZzwYk3nQKYhCwfP0QN
LMBq760wdjaIOfSmtCCtjBNB4Nz68VaHW53mtyGLizth5kzFeoLARzQZ+UKIsrr0lE0kSM+6H065
QlzeoDkCpXbBIY4KmI3tlnv/jhf1ySoN3rau36XOdJjC/iSwVx0yCn6bTBpeolIdIdmdmqA8RbVP
LoIzQ7JSOP1tzZsUc6z2Y/YHmA80wJ7DJbAavIVTuK+NCZtxl78jfXFIgJC0J1Ahx3jMD1VRHISi
9p2EZa6HvEl3iQ8S1ZFLBGmUGfRUFXGyQ/sxMKlAlgscok4ZKYHByxDpxTS+TTeikKdngC0M/icx
7xJtjNeA7XhvRHh1wIgzXB12bbO8ZeTXr0ToULSwETcDbKa+b23MweNwSH/90DP2c6qfqSSzdlHW
dpJjH1dWUNfTjoQ19r9JfZYMyJvGO3cG4aMgKVc0fuBmA+KhmIGkBtHiyq2vmaFAqEvx3ZdlhXo6
vUfWlx7maCK2tjZ/p61bMFLNe7ScXCIkmqnsq07kx0zSA08FzY7rWPdLyhDcgcJdp6370iAsW2Fh
+dQDZUKKt0O7yR/EFI+m41893R6qMhq3YT+FO8JnMA5TYqmzA9eRHX4LGARM8VyDrHSDcTyK9gXY
MNMFwzt4rhccA+RkGhwYDrOtK1V5clr5hBjsgCY1Zi4y2cg+wmvPfGANSlXup7j46Q2fgC173JfL
FD+NxstswO1XWWfsx0z9ZIEOoeB7dImBu8qVQxazLBBHufLO95jVYos8dw3YuqHyT6npZS/AD/Dc
kTC61Z3jYb3aDOOAyARy3jrVCVylSND2h8UtDCF/9cSVfGRZdPFqAQl/rBHELd/QiCieyYrYp0GS
cstPgpmChescjf5sugnvcWOeS5/PnNZYtaykKRlaI7Cu5nGprhSu7snin8pJrhLSJtIM8ebUMpgT
uctmCUHOjnQ8pFxRcsLM9okJLkcChOo+b6y1YzDdQ2+4A0lQACJoE+NAXizduxAa6p4ZPtLL08Yi
r6y6zrpQKzDzcwi7i2j+LjB2QETNf40Of6YfyHIfhe45sNC7zjwXBqGoR5GEP/DgqkfWvA1cb6zU
deHXl2HEqCqC7FPKEYmu3fjgy7BeGa73vGjvN8TDjus5werajO2Pkwqi7ee3uJdMWd3sTAAGcq3e
7jZeSyqAXydnglxeMFXyOIiSDB+w0XMZ6UWXHmyaZBnjSPMZ9Z31gIokrFjipwUCpSjGfYE7QBIr
kqNfGQrrQUfhK/LXk0zTJw1Ha+3n3XKrDd+ytZ0jnFLQKXHLyesh4aM08yHrPUc9D23HYybrgbKN
LDHSiuUmoHsTZaB3dYCctafcWw3ZwAtcKgQufnScFnlqYNb3VVthrgY8vgFXh2AJ9yhOfn2eQ4lF
fLY+C38KT/FIlSOMZiPyPsMhwXFaVYT1qro4RjY5BnHQO2uNfoNRXJUc1OhTBdT5UxaSewAY6MXr
DLFrOgloqiC1QviyWrj6n1kLnddWp2AGpewR5Hr2yQk5IWojIrBj8FZI7w/SWSomUiSdJH70O6qq
MR52GRRcI8hvbpZNWHdn+JJYNRPLnHeq9uV2cOcA04k5vzB0+ZkCeU0xfZ0ENY0Tj81aF44PSxri
dBUyt5oJiV97PV4rChI024amFS5nQj9fyhyWMEoa5zooYe/pKcEKGC4nU9EcUyv721ewISdAZRjn
jslyTLXNWzOCwRlnH0ZNdp+2vHAorZ+yLIhhMdlIiEus9TkSr1VXA2GJDPN9SCdubwOYJ75Rco65
LopAk5/eh1eyFTZTYGcHK2ihaObGhZOTynv59VwEX8InGSLwIGpS7vVW8tB5FGeRl76Fpv3spORv
KUbBrdTHqgNVV0RTs048gixRpJOH3X+Z4B5BTY440RANCF8/Zl1Zrof5LylbP0WsYWPJEEBc/5Bn
CxHAJAov7uOPpByx6cdbHrb0SB9DlTmjXsVJ8eQ82BPbAku6R12Sd9t7aEvCuDl1cwB63cGgDzBi
A7KOYaNHdnNfJMMmaoGSJuMAfq8y/Q0TArPeIzAh606iP0Zbjp26uhdYv9AbMkZ2mq4C/RW99NpE
Wir1Ie3Ci1Ez7+axnYAipj+gX4yttuNfp3zqmrZaI8A7IqvelZCzuYfsO9Nggyhq3KY2hBiCdzlX
nQT5sO88pyHpLYaqkR/YBETYxj5rHez0JSDATiAlL5if+17KNbho9gQ5ioym5aaq/rDWds9kbhNF
5NJRhB6gTpRSSez9THbw4yIOQOuZb8VQ3S3/kxmc1440ig3e+n7F4dOsqia4T7pibVfDa9ozfHPB
m9p185uiw+ggVsRO+TJ2jD2CKJk4Z3tWoB5SmpLpYoP+ZItdOUdTbq+QhIPXNKgRkSiuLQEvex5D
ypsZi1US2284E1Agdh61DCp15es31OwXXWNYMivCg+2EJn9GISqt4ovUs+UOi6Otx4XFjgeYZEj/
kmkiKiZh/IJLlcemISSxN8VvXrhQdDH0996r1dDNRwHheB0AGNkNHPweSt+QRW42xi/QudkYLS+3
Si1oDHTz5ZjILS09g0WDOFqjhKA0d93ODgBhhDYDH6FYKorYeumhGwG+f7XbmFE0Ehoo0bfYMlwm
oj7TRv3gGjFxZgk9H+/QJqatsAPvy1NOBrYGmyFr1Y8x3LGMwjdVImqacE63UQLuoJ0INTNRuGub
nrWysq8eMlDXgqiCEGGnPtoHAyeanaIyRSdLI9umR5p6JoOZ+laYWNaVSNHOWyClIBbchV7Ep6Mu
Jdd4cqoS9DOxMMGppIfAsxhBeP0Fr+BvLCGoAVZA8SPsG/6xQ56yQdQxSzd4k4AKwvLACO53XEy/
wfKPiVJm3DXoGT/+6TUKTR76eysZnxm2rTG7P+rYbwlFbrzFgBvwyBRwanNnBVFdLBfF7KfxtjWR
RuQJnAffHViGiO6urooXQV++Eo1pbQbM5kHD0xDiziVb5ZdrUgHooIpnl814+dH1mN9mrnXv+6wb
dBMx9iyyswueVJE0z/iQZnHA3mL7D62eHeZYw5NVWU82iD+LrQIoK9XWv4lVf029Q15d4xBoUJKR
JoW3yasl62HOngnag7FMvOtm7gRn26eGm2+yXmC7xVQMOmE+I4O0k31uuUST2pC/FXmMDdhAy3gj
Vf59YCm8EsQJMPpQrnligWKvi8R4U4H5g26hy5F8GoUwEDy2mLKm9PNvGWDyJrEESWQjrmSN08hn
W3/gyZETQqf00bC4obwxhTuDNtdAjWp68zvqhb9eMaFEqsQ51OF9UX0yw72EMBLhTkCKN/1+N1nt
g+O374PKXezNjAEiZ/zD/EpwHWLeTdoxIvmAtGqGJ6s5KA4Gy056dRYKWIkDzXuIdH6noheafnbo
Vi7QwSZPc4pyb+gBdgqL7XEv7tsJBqS0B0xz+lC481UwAZ5jDtPl2xqH+IsA6X03eq+I6F4ChF9A
hjGq9999jhK4Hp5o2Y9ouiVU0f6ZJukhwlrJtt36GZO3rICav2gn+78FLkk+gv61ZkpxLILqi0kQ
4x/0K27i3mF4m7Z7c6S/RyWIviwovKvy5vSEje7270f//kNr0i9rMvFaOB41UpKywjAM37uypBl3
VgYh6//95L8/43nvaPSsi78YxIPU5k+Ui61i8FMWy+HIiMXp/Opcze3x3+/5768Llz8yCaB0gxb1
4b9f+Pf7vMntuU+RYf/f3/PvS//7vwmx8b49tndsr/hAWSg2nHB8Ejb2IBfB6mrJHV+bSw0yajVi
v2N7QR2o0dOUz4YQiFKyGbMWUswI3sbZys7MdtERThJ9G8k1mzFkGVmFUDwq2642jk+dT+FdHeUC
qYusDH8VRiENESNqalxQvU9cFIZdGr1oJbyQLabFlyWfhDeyPTKF0pc0RzY6xCX+rnmP1xcqzNR9
zBZm8WB+YUw6HRNrqu6WfGaCdmDu9f25bPxH4laWXENqhcjD9msFzxWYgoeeVe/ZwKqz1j5HaiEW
rxTM0VUS1ccENwjqo9gndPtEnSr2WTf9dQ3FvDX64Hn/C1FzUxVhu9F4IdcYH9mAhSiYDbt8rxjR
riwQLnjAPGxNEc+2jOrg3phQgzjOIk1MHXy/lFYYQR4kYqaVZ2LDxZUDN7t7HibWZ0v1khg7pike
RqBug3r3ZAD4fujK13y2Hca5wyu2UqYahFlsap9aPWlnlLYmcl7s/0xuDUFuOVcEEsGPailvTRkm
jGsDLC7VSLxyYujVWMTsSFx2bKaLcBjwr7sfkP0WUmbg0MNXX8O9lwalmtUQbEHaIqSjCXHRWD+2
Q0RvE4ZPJCTtmriwVoTI/WUny6GmKnFsYe/6zneOCOs4CCKT5sn4ta3mse+YGY+uZlMwEiXp19Nz
2TQkKc7psLb5tGpLs+UBap4WLtBmLKuDhcGCWo0WDNBD+I5rgl0a1HbE5O3f1N4BazxxWfwUA7JU
14+/0JRcm8FgIPMdKl6Vji/IaxB/4p3jpIpwlGNHegnQ962ZSoY7aT1r5U6rNqu7VWrDL2wxhk7J
IkpGz2jbf7PUHYBOHHTejxeVT9atk9Mxtqs7SnRkMkxb195QPS9Y0ToBuIJehRGceYqX79YAN4oz
6o395niRxTWMvf5mMZXIUkyks50HhwJjNU2Qu4tSv4G3xwSX/e2mSpzgZCnpXVwaU3u25TGGi7Nj
88/nzhyMg3a7Q9oY5Wf25C/2CjSh9VpbOUZNDShOcyJnBiJYk1zXZDpL2wHwnjogStq3lBLoxAMf
3vrlP7rnPgefWO7//fDfL4xuSGbb1A2bfz+HYoQUTCcTBzGCEvz3QyPsiNII5zfly/rSVXqfDx5D
XLPN5C3U41ngTL2b50He/v1ULrMloJkm8b+f03ES7Hmt0Gouf8pEbXZL3YbkHrJ2q1JVFz4cO+Ts
zqUjg2dMK06choWBPzBdgDurYBGhBQqIKlz54VcvneDgl+YjMRUYC3z2zmEj2BMx/KO9cXYcT9zy
bbiYmNG+BMPSaw+I7zqRYxhNo5s1NN+ZnBD6BmrJtLS2tqVedI77M3OsGYZH/5gMJgNsAtNlH1kU
ciH2+sBrD71mWdjH0aPsv1KWXXtzEE+pG9XPyCHJIA0oY/jOyKoYcHX23cbM4CYkjvunDSK5mzvD
INXNKDgziCXM2Gz0Jk2Cke5qv8IGm/RPgCCeAR4DAsvHNyFrniO+YwriCH5UnP8Km71ikeLyJfXa
RTDB54A1wlrwbq0Lv3yNopgzvAfxE/yPtPNablxX1vATsYo53NpWsCVZtuQ0vmFNZM6ZT38+QB5r
7DVr7111blgC0IAcKAro/sNXo+NcxxfZVFNRrHxUr2rINRrlNyuJID4OCkRRsGUXdglKfKiURZCK
29SMrv3MsPdhGYHxh8NxNYB/0ga04o3YDq/cwTnMVVzep96BMhIiCiHMDs2PvvVx+WwaQ3Ln9zeY
WVQXJV4j12VlP+ZDnq6Hrv9u9sZ9V+U7F+m+bcqDlqdXQY29oYwLKDfHpIW0W2tCD4wQJ0iB63dg
c8BDHsmOz2sgubu+sGFpm9wDfe25V1X94IKyNpzOWZam3myTtLnMRU4eqPWNrpGOVDkrA+lvFvgh
x+vS422tWtuEUWysx2I8gG3+mc3uIiezR+ZbXSl+t4Ehgdyf9phn08YqOe54wYAcVZm9egm1qMpf
abFT3xiJ8dBBxIEsN2RkYaYHxTQ4s3XexAMWMG1ReY9mm7ZXWBkYDkfBDBfdi7wfWlA1V8NA4s1R
nzQtivAyi7JlCQHecLLXyQqhl/P8BaWICpwe46QXGoLoXmRXJO9LcPlOgqZuvOa5eqHXMSqeHoR8
HNo52YbsGAINsjY2zgDacdoUfDGkTV86j0J40U3sR5td73AoQeiO0wq+dZ2P0IiK4UpRJxxHHQBk
vci4juqBR74NLBNxx1aB4zJY47XVkwZIunBfm9NTbyEg0cXcybliJ+tCeVVjtAVGw/6ZGI22Mgfk
yKzRydZZ4O0SLbRWg/+1T0Z1hzUU6jMUnDeNqEOolAmg7hnk94XlSebrGIpX2P9qnbrmv8pOzuV/
mUexsojmYu+PpJ/n2v8GP/CoJ3iw9q09Lps4sS/CsQL2YOLyCfBoGbjoqsRIa6mDvmrtzrhpLcqM
pQdYzA7RMpnSBkzO7DhLtAh5Nlecx3NKGCAGOoxA4fVM6EgvjADNuWJodbSqvS8JGEbS7iRDKRl0
FwM4QK/NrUVkoE7i1VJZJiPbRfYDIFsDGS4xt/g3A6jDZCQGnRykyEU4PtDKRBXflS2iUAi6DXtP
KW6LooJlB5aVXC2SNyWSWwhorOe2XyFeb2JGG70i+wL8n3yZqoZIY7jlUvfxMhrrYuDPacFtYPs2
BTOqkPFNiQ78IkwS5zLwHjTvaZ7a9tFG1Jq7dRLiQRdax1HEGh6SEv8h7oAf6jC+zAlC6i5/S/Cw
85NrwqOaGwGGhNyEagqGkH6FbB+pxcBk26bOjQ11OWdPVaBu2JfpNYAV6MFsj5AcaCAUgT66RjoP
NaBSQWu9nh10VIBaGvHCsm5LrFj33sDOzLDqcVWM2V3QUyxSnRG5ofz7bFIKVjoAJ1Xs/RLeufAC
wJNl/a9ohAmnVc33AvI4aSZDhUKkXVmVp15pUXyjohCzULvxYuar5tJvQvti0PiIGIhJXuZa+uAF
WHmWLs5cSVcvZg5DlwBGbtSuhpWTT3eVcxOo5rdiTs3rNkH4mRxPCjjODngjs3kxtfYx0wrr12A8
ICWX/wwUquiU583H1q+jxRjb0W31Prux8uzT7LFqpy+DU76Y+B7s1RrpJb1OY+76cHpFzAy/kSr7
nhYdCQIRQQLD2igR2vnA/txNhJEN+jb+AjC1/mhiobL0piRZyqYCHAxZGyNe6lZrPJIDyMF3+NSI
4jpa2lpC8i1y6vsR2mAdmHfJmDX3sqcpVpCizbvsvad/i5HDU8gpxlZ4EMRWoG+VskiXsW+5B9mn
enn36vUdQHx8T8B4ftdHa/jZJsZPza2yZ1AnAMPbKbvr2X2v5iEY8ZhlncpFXRB6kHfwYiQXwLW2
H9cBm1Let+j/XKpRe+/kmoaqTntfxNmnFxQTTj3/jJFDTljf/7eYwI/2fgz5AEkin8q4MrffU56W
thX4P8vM/YKTh/ukTilu0rixIDvk4Nlg2sGqKmzrMJSkIuSkgIyfnDTp1hdzyrynNK+VK3aoX2bY
h/Zqpg4xQvWMMmh7o9fC3XN45rBp4xnw3jeFpblDVHIZe9jVnAYilEk6d/Z3MkxeVI1DSqrWzlrr
EvdO9oUzOavANd7eQg6oQaavvRl1DRkSiPepfd+Qb3FarnN5H4jGwvUIgBhylVaEKtcV/kQJWh0R
noZhxffAgBvk4dQ5mQke18XbiK2nydZMgB421bU+VCCWfX/dRZG2bfk3buUru4koYLryqhXRHzGn
kT72q+vTP8LRj6qhNAczGeGNoy51XY51e3C6PLsPqmc5Ji9Om/qrtgLbeO6Tk0DhTNenkLdJWh4n
93nwNUcTZq+HAEenMkPIJECKiDPVuML8JDoKxZh9ayugn8SoiSgS5PWMjx78Kc4QIB3UOjce+1h1
j6LFuct4BNXpggdvTi05pgdvY7IlxjSIdJ/myTEeaX/ME2vKSL225yPmuXi4XPRq2h7kZYZgv1JU
v0M4p2UPo/tIEY1OY15nHUgEyhv+3b/NkAvwa/V3lHuRPUGvriGDhS9amz8gHzEuwGFEywGDpIfQ
7toNkEBQh56aPRQDbIHCAYZEQ8abPpm9vqWkLuPl9Ja9yRJIUv6AReXb9Ahx2pWR8+HB3CHbz7b6
YOWqgXupfmrJX/a9Jf+4763TH1fMm0LjQbbex+S8zsWJWKx5jnxvpb/f4b/PMyPymh03QoV399JQ
puyAM/1wSfFMfTH4/EZIMv7y7Zdgail/O32+KRxH/woQWWXDZlsPnIkVBIFaH5dZq17P1hDf6Iph
brPMK5dYDGUHFdWrf67okFUGXO2mG+or1XPKcRS49ZcwnrPvuIe9glDsH5qKWngKu2jF/0F/+BAw
oq14CugiQ1lB69AfaqU6rWCO9uunAGMsTyv0be3vzbgxLpshgqSJ6vWFeKXVzturcx/Z33/0/ee4
/zx6XhliSnGPAg62Npr2K2UzsZP3x3tL/vdEi7S4tpP3x3vrfezjPBkp7w8RiUEYtGMjLBehOekA
iEiYU53HIof9J/CPock2fePDvBlTfY+uBTVOdQgefXfQLmAXpV+NdLrV0NgLL+YlXjdYRRmZtmu1
pvkauCDT2WBmj3ltq1dkehxAz9Ww0kcqWOQKsFSE+rvym0Hf59VoXKUf1zYD9W3t/irUjWA/Vep0
FcM+U51meHAx/14VEfz3AlGbe7zXLBJIbgwXp0F+u/C+djpqCXo1lrd23sHWj3CUAJhZv4TcpYnW
xj/EYh50jQc2V/hQ+y12YG40nBZzGj/64VkNJRPL/cqZMr6ESnfZRGWRFGRnomdkXE0QFkV+03o8
wSjrXANdn19rYAtwc+i3UioqpFFP/a3oN0T/FHan/gKrj1O8iXPCKd6ZKtQMi+m10d1o4VoKBuJi
fbHOOV6uD0KaPQ/9aMT9GW+EbbJpMvUr39vQlGbbv9EgNzwY5rjzAEW9wj1/65+CWn1AiPjUP0+o
VpR9o9yMPfruA/2BaUyn+A7Y6qm/rrRTv1y/Ef1ynY/x8n0/rn+OR0Chh03dJtfizZFgQuBf/LB/
eRP5w37sL7vy7Yc6v8n7D/WXX06u/5d++cf4y/vqNTLk5H6jC7MBuYMdQHXrmJ257ZSSVK/Tht8a
1OHEs+hvAVGqBN965b8H2BShvvc6qEzIwZzUKpCfmBiRHx06DUAYab1J7+C8DGiF6rH7hVSi9iXS
kIUpLDW8cWERP7fmD1OEO5Eerzs3KpdyNliBGy1O5gcUX9qtXFXOLnT8vP6yKsjxt1XDuAleWNVy
kPaE35Ac69LnYACH+DYwHePWRKnnUhva5mtT1C9NYlbYAXg2uT6EDGT/OEwAhPrxRcvmadUXA2bN
aTa8ZD7+GNTNviqQ/GCRhfiD2nN59IbpxYQs8bWpIpLwH99p/uc7meKd5IT3d8pgLKN+pR7zkl8a
Oj4wDyf8BhIDndmYc4cywUT1DLgGrmNG3xIQIS62j1+w6cAVbWrS64nb8KFzoTqKgHhAScnCx+I0
EwQqZvR8OVzMambu81bd+C6+mxdeC2ABeOwPHwEZ6gPF+BQ6aOlTitb2YGzTdZQZ0Y2Lw8MOVjdC
uFUIS25EGd9CfeLrX1YKRw5pOM8Nf6yk5CTKARHjXeS5xjUoMGjrQRYtKsMxHxFQTRG2DfOfWvyY
pYX5C+rEI1xZEBWRMDutObfFgODXn2Yrc2EB9UjJFIF9/RkYD67dhdvWDHL+REaxg9WMVldt3cQ8
IEVrsDuoqon7IyR3ANaLA1Sjkg80szEHWMgRSp6jZN+oILZ6OmOB4jvFyb5TSLGaqlbZj66ebZIa
CE8WTXeltORuElRwJ7/dyj6tbjmMDhUfPkYXsk9ebA9wehErBzxTpzsZJvtHIz9NJyUUAeadim2g
GPm64kADuNPVH7VJeWtWQ8lWVYxawPyu6sxStr3RfC2CpN03gT9CvAgBAmsh4lZWYTV7yo7T5Rg7
1sIQTU+OnDvVxCCSL9XsmkTIDz6v2R2Al/xubBJ3lbpYzFSIBwmfCEb0qd2rVt5tZMinOBlhVPra
j01oQ2D/5U+rKIp/xObhj5aq56dWUTXKUUTKX1NGvs+TY++Rcky0MCK7UVTt60QFAxWqjk11G3Gu
eHbdKDvIjqQc3TWFDsR4xJC8pKj0ULz2p/W5r3rVUiM9zRnDbm06rVN9M/XyeTBm464o+BpWkdX/
/EqOGiXC+0g9/7e4BDFD2JRKNA9kiPdQWKsjkhb2hdJZxTdMipaKTuFDtezrzLLiry1KnFSpnAaP
ABft5qIm7am66Rar+AL8+YfpiDQtZU4jrSxkborkq62p8HIsZKRTu16XVdEesmHstm4TPMqWvLh6
oGD0F4N8SdT2IPu6St3WbWju/m1SlghZzfQXKnfBrvDxzEZ8N+FM2QrYtG5Ml3JEck7kK0i/6LOZ
FuYE9XxUndw6KiPV7gAJ7auhCeyjPRTWPlX09WkwVq0jD6ofE8nf7ad4RQwqzWzt7Unjv4v1jVek
HuhJz9p1aSvsIxXj2YC9gmuGry0t0WyQxb6w0RPaUYcxnzN9NJ6zYbZ29Ti0SLXSdLiTlvFsMMNq
+y2J82np5jAXZ6+AF4apHQJFNG24thhliJdmP6GUZLrRn+NgQrVtnYCHt7MSNS5rUjatFY8Xbabr
j7JZlQFNvzceC56Op1EygPUe5muITovaLSmj+7fuDDo5rc23V+c+UOp/9pUfZ5zjsGP1t5USDcqx
bH0NrKz5M4xcY4fSGwffyfmphLQa0RJjGQKmpzGdlhyTP6YYI+MmJIt8lNnBmQOrUY9yz+6EwiPk
dyuSjiG/W8nvltzBv88bBfItVAs72eFS0d/y8VPS+3me3RukPbPrOXVv0WCLsSe04kNROske0MNC
A81HHpt/z7oZDeVCjjpzmhyoYTmX4G2UpeyTl/9xEdC3hwDL4nVozvU2Kz0u9tS1F6OdNVvZGSNg
gUQTbp8wdoALyc7zRQb2ZE0xNR5SRKYxTcQ8+TVsAACqVudsTDersOZRq1Nm8GMEiAQHrJnaXjYd
v3vLCccQicE20eaDbIlEoGxVQkmFgtV5TP3QkvPw/FQPItL4MC+NM8wn/VB77CxABb2jfy9hAVDj
MYMj0B5v2Rm+deMU07jjyzNapMBLnlD4/homlv8T9TO8kpu3SRabiNMkNS2GNfof6IVjjCTfEinZ
cmWLpvxZK0MvyU3TlD/suSlHYxF8nsuH/V4fgBunVfLnfMRCWF38WT7Nl82/vVkQYoGUKRgVV6iV
2NFai9JhE/rRskr14hYebgHSEuWVCzkwZikUTPo0py5uG1SJoEN5Tr/JouQ0UEZApCiI19j6RSDd
gsIN1gVezVv5SgWBdHoVCIhSHiZ2ha5OHF8CEJkO6YgWOm4G0yFwLCgXrjqeXnmiLxajWM7bfE23
7VWV9tNrAs8SeYP4RXdGY62nZrpMe/xtRD9yLvWyUE3vyprbJw5WZXDxxZepWzaij3g82i+O4s6U
293xvq5StGSTAZ/KTB02fh2TE4ub/r6ECM7ONTRe/rFM4ZuPKj4Wn5eZqeW2jTdsx6ryLi19yL5y
F13FvOOPzh9D4NKu9pDglLA0orC7mWuk1GSs8TvWjYK3WCVAkCNtre+Fkordh4/oIEDx6Jqvku8j
tbLPfTIi5Ji/j8VFxgLG+DbXpEmAmzq2t4LpH97Bj8CaRpyYtRenbezvY4KeXOck2h7Ai3YT6pgQ
1gBcntLWPMhTuBmWj00cpFRroOPGfl/dlKJAlzs51UxxTs++8tS3vk+Tjbd21qv7GSbaDaCuDGRp
cR+4jbvtR0qmFpuv46C31RWIlPA4ir4i1MOj2sCPl69knHwlR2vExfY1ObtLmPGHGZU4LHPwi97Z
vRpPVPso/qH1fdDkCHLqw67CT8vMQAh9U8IC0sMwouNj4j/tIb33MqvxbdB1zg/MWe4txWmfhc/7
ItbteitD284HySlCMaO8bbtCvcXtHdogwNmNiQP6VYZRwSuC+rcBcpsPaCBG5LXAt9nZjAKlwdHC
1ZwIkjT3bpLZxbMzlhzR+9nHW7kpntHq/lE2erqXg8hCZFH6jDZfva8b8xtSZuVzwe3x1wXkaB7G
P/ASS/duBntswEUGGxQFcHRdoJ/mzc0+EBcjLZv9eaBXfQhEDungYVDX7TjqizxL4y8dNZU2ApPZ
ZZD0VFUZ7lIzc25MzfgjokBa+kb1DOxGYO0D6S47tUCKvOKRYfr8LaBM674/bz/16xEs/qKC5cep
BHx2ZZQ/fdKn+KPlEeX4KbrXWjSEFIvDJd6xGKwkdU3dq52wQxIx8uIa7FjGWVVxRaBvzN3wftK1
5FqPQNTLZU4Lqla4VUwFUS03W8SueR8POSAAQ1U28jI4FZiztFUu/dn0N8VMhRo5Bw/Jrd7flOIi
X50vss8GEVBTP/gd82neeUC+ShUHxinmUAsLpXEKoIO1iXqtQPKTDwUHiRnFC/rkJc/RSgC0QKDz
Hn2eB6uMZBRS5Jgkg0UMFeElsDV5OG9IloI5tyZnGwB1wIyRx4T8/MtXf+mXTwgxvS1UQB+YUAel
Yh7dsMH/dtB+mpZhHWv+C0dHAwZTY9snWwjBIYPtYLb9MV4OUrY4xZfotXqW47BtsMZVimYTOEYM
Alpd+wkPjxvM9x/6zm4fzwF8PNxbf+hxHxriLY4c6daPEfvWq8Z5SEz0m70iUH4iSKeO7s/awmAJ
zrH50GalgskBc5Scvb+cAwPReQALx9kJrVLmQJ8Fn9e7d7JuoI3xtJqSEFFLWVYIY+AGo4VHgiwa
1Gqr3rnKcCpEfJohI2SfXX6ngvzVqMNpM2qjdTSStF3BsUIrHxb/MSxC+y7oEkyeUusoIzyPe0xO
kH1ywlSnxZUcDYbGvutxlclcN8XIWgRPqTn+sboMlnNlsFhdTj2vPivdKJzG+208IBzB1qrwq/k5
LIwERWUkTZGvm/Ct1lHtjH37BgWi6SWfQESZ87OSE+U0Fjw86A770NCA8qWUZZDdg18f98092lH1
veybekiBsikHznGyT4Wpdg/OjmSLmCub57n/up4eZ0N4eV5Li5DsC9XxGXq54ln+j7CuQf2xaXmA
llMva70fN0ILn1wYfmdl3KmPiQfqTv7jmQQG0f8RmMjnVlocPDSDXy8H8L9rfUCmTVSaArjWi14P
68Xp34r8/6F3prth6qOdjHCgkO0MpbqTLXnhFAnJ23Kq06TTAJO6kgSe7fQ3VllOLwX8SM5t3hGx
umBfZRzKZb+hYvYSDW239swEKW/CLL/xjp0ImxFhROCK/kbFWDzNtW5dAXX/FCZXk/2xCk4C7Eu3
lounpKzrkbcMrG9uiCdP7Nrf31+UoXHqYU9zeqH+qofhwdHy8rG0BIPDTfp1XbbesY/1H+y9su9h
7z3iZlA8TpH6FqArgXc0bfNTgFc76ipKvW79MQDpm0f5FqczjTzsKIC/ttgp4Tokyoo2Ii5bp4cD
JEsiGNv+YxSUGkwsEeyK4P88V6lbih6iDClX/v/MPS8l3zed+AaIKljofEFPKPSuWmg8CxR9imff
sDhnpU16I0cRbz5GjmLeDWbWP5IYRuSFSQp2YzvQViX3KU0HoMhpDTkq12g+rDHMNpJwCq4zVTz3
6JdpYOaH3MCNI+sf+hQEVx8oOmASRhUNpndnUt2Wo02v13s4bDs56E1K/6DjgJyUSXmQAefVZMR5
NTl6Xs2EhbJAQsxbRKYaHiMwToFl8zEXtWQ3E4Ycg4YVgxz8HQHpub0fcTI+5tzjGGQNOpwiJnxc
Q7ZkxHmNcVCbm2lKvgKD28qtaqa330NVsR+cKkvxk5r76yDusvvEjt0LGVEUPw1Eeb5p0Iku2ZdO
tyM5y40CA3DROSTWw2Y6raUE9V/XynWY73Itixw8/k6wSrX49KQD/IQIShoB0ct7ODp4whXIErMT
Oj8cZUzX4ZIuH3rMbe5ln4yTz8BzHwBLFzBuEdct3prlXaDDXUxCxdsgRBA8TRNSkPFUfQncxF4B
DWyEZEn1pdbjW8Sf2iOQCH+natTJZD/AyrfpvZgezs7n6XUdW4d+bI9KMN1Cz0r38p88uLAAbTst
r+X9gcSgA2aPKq8cVXPTxb2Mx5ccNSezP0zYZcpB2YULEyyPIN2f7iAUZ/+6mhwt2rG7MbBrIRV1
xNEFtbqkebvUoikVyjSDB/t7v3yVBOjNeuEkJe7fJsj5aTE6nJLaowyjvGkZUIxZE6LnGtvet5Vk
7BRRk+swA57yYFmGg35sk4ysaK/eGABxnkHqtBslIcMtP4vxwNnFLTp/efrgDjV/6tltt7Ip1mjJ
bB7LsWvgDumnTz3q2m9ryCXBgqULZTpCv0qfSvuHTKZZtTpvNQd8p0y/YZTiLvhHjkJMyHieUhgm
Qg9h3zdqgpb7z/OkgpwnWjgiSQfEkJwIJGQy0gdEkNDkNx2EpEIbdwIEXFOMOKx5yeetOMgYz+62
TknZWbYirdF3MeCW0/yhKQ66rqLbFUC4k5NmMVNJS8TFUEy7lnFy4AWbm+wgX57f97zM397bTNqt
W1PW/vje8i0CdNk3uQs5uK4KPNsQAxtsq71o0ALccfIqdnLA8nWEhORLb0QuNQr1a9mScfLV+YLA
e7X0MhTw/SRmmow5vVTcPt00qGLzyY0tRAvCDsoZnOtkWwNORZWmrJNthGAPPqEeip9/jJ+DzBkK
oWaVFsrXBUBAX9gEesIm8HObJNHOxLpj5RdTvznHmWpUQjoVUxxpLygu5+F/9NU7fEhbNuDhgyo8
BJ1hfrt8apoQjoSW+u9h+UrGkEX9ktg2eiPvg5/mnpt8e5XXdck9GSI5YYgL1MmQVC/4b9nXVPXb
AMTQtwHZ968Dp1U+LiWDCyugMCPWk0sBKwf23mDZV+HsQIpqKBqk18V2FUizFw7TcyA2tUKxiPuf
7h7S/yUkakqWohmX6Bt5b1FVqYGG5MQ1s5d0it64NsQZaZIZFLXo/+iLRN4EP8Nm77jNv/aX+ewu
OYOzTm8thxQrKHVWMU04twf0ztSVnZRv46HtgY04t4cEUp2TPjqBMu5NP6gyVOaQ3RlyddxH1ZTv
wwxwKtp8a8MLH6N27lenW1TcgvaoJ+NOtsVoIkflvSv7ShEDwYr8im9sMpnGG6Nbo9a73akVilxe
KTJ9lbmznPrOwDROfJPlsbHSlVDZKOJcjOUgrIqprBayeR4IQo9tkOyUl0ocic/Dcl7WozsiB1qz
B7et6JhcJghsfQqWCwDb8/94TzlXDnx+p8/tosE0d4qMhMLRgA8zmpfWsRCXviyeqzwrdrJrNpJs
2Rj4vchmGc3OLWoi23N84KfPJZ45p/gep6gLdw5i/NN+/2iR/K1l+/Ty/KOjgo6+l6cap7/U559S
/mnk793wBlAjAzYRfJeQQpoMxGumuphWQWvnr3T3ZQSGxCqRC4rDc/enaHyZZHQ8us1yDLP4wg6j
Zstjqf7j0sINI+GWwjURA+57iNb25OrP0XIyD6T+yi5wDygrxC4sL/Zu5JY7K9LbgRPkndxTl1F+
O4YVTpkC3yZaaK1grTTVh/Pnv6gQTguU2b86950eJVn154CqDyQ3m5iTsIyWMQXSgjdhMgxleN+k
U/mQR/5ri1DDrSZS+ubgvPqY/55bQUFLQoTJOLzK1nvkeZ4YO7eG+IEPcciNY6ZQleSnWj4Z5EU+
CnwLk5TzwPnxENgMTHXjLk+PEfnMOHfKQLnMeeC8jBxohOyVBxcXZXxPgnKdMYPQqwMg1siOXiYF
vn2N+ErM6p6K2NgFVOtFm0q6vxF0MNmFyAVfcKcYOWzpbYtiFMppp86pQfn5CmVWT06yotrd2pgk
i8dtAtVyX4tXuCMi/DbO6cqsBuginzploLyY4vnd9IAwZLTsk2vJGeeBT+sHrgkvzwmvq5rTd9m5
09HQlF+NAIPjH/SAhsH8yA3VgSCotfW/BNhhi2BIOv8PAYlIPdWx2zkdyTwdwsrUVo9l71zJo3I4
9vW1iyH9qVnpwNvQD3V2WmWfwgpx8JZh88xuG4HkRiiRI3ouF2C32l+Qi0pv3cJ3kV5AfV4c/G19
jq4Nja9KeUKXYRFKxrdA+6lvzN7a0rZ6FQ87W89ImWYexRT+wcUt/Vpl9TuISA0up6KLIpsqQk/f
H78nAtNevN26ImdyZXZgrqMuml6CtN2FjeIe9NRy9/il/pLdTWMGeOD8GRXVtXdwJgQ0UfrFVlvk
dgKHY35VTZtzykZ0qaJLnltkVBrXjzVk/Y1sycOPiJJd54nx76hz18e1FHQsr9+e3DDbYIZlob/K
lBy3UHFHVzFF/Su5pRssSMql78AO4/Y/X05bQh123aof0i9y4I+d3nljKBbgaQLkU++Dra8kxW1f
9sWtfAUu9bnDZnd97h/FIJqOx8KdX1ErzB5wtMfISNNJ5oumOsTKruvHB9lqjQ7kMPsiqjvjvYwP
gGRfJJVqX8vBrCvKlU85/cob8vzBqCz/PN1IUc0kU92iu1+3mnmBNphlAbCoTdSb2nL+hdF28RwM
mblussi8koNaCGyA3Ux5jb50+dzG5itlQBU5KdN+gr8qe99XkFPkCqnhGldyEAlI/O7A8s9uDlXS
C0MgnKG5xNGsPLYWFIFI6aMfCQcQtlc/bbv9Xo5+/ZQjv72Qc0zEY09zQrOuqHkiyJOIOYb5s+d7
yS60Dp0h7TuEReVp1qzxygGWvmc/gOBR4rokm5p0rwwJbt64dD+jNv1Ngp1QtqhN/dfHuZnavM2F
IuWtCyvSVsbEl1vvqulF5fTGM3y1nJ22ky5lE50Ufj3PDxBB8YznLtjl4CqegnKebv82SUbVIb6t
moECnek1d/L+HWxl3EUV2hXy7D/9bp4/Fe9dpzSmZfFcFxPOt//7Gueu1iknGSU/SvLSgQzEY0lt
F2h736V9nRwmU4kPmRGYOLn48HREUw44CUfIWoFZIfvkZfSowOrNgEMTYTjVSJHw/3mh3AQ9aunW
SuKgGo62+z6GFzFpuXN57nPsqrvR0/bLZPRHZ4ZAjCel9aQcR/SRnkbkGe9S23wM9Ch4dqJSvXFa
UOZyUEPOZzkk9ryUzTD0YTzZmncjm+/rVYNqsl4kVnB1M5LraX7/tl7m4zGC/GG+wZcX1C5o9Vvd
SDcyjytTslDzvAXEDfvq3Bfq3lOGZOdWRshJVpXDORIMA1vpvUVrwBqP4hmfFG2slq3Xz0h6tZgk
ClicBLlBEX/rGwUETg6c+2SIBM3JPjdU/5z7ab0Cu1wqb9Zli1a9c+Uj+nMzDubO61RwZaVnkx8d
7BQc6YdhferM295Xd02sqAfX0yAcghi9i+IeM24ftrPELWMXAp5MDCit9eeAZ0wYHrn8184z/Mzq
nhq/5AkGqZltQNAD5hMJrNPtOkwoLdF1fujXv7tkwOmTILpSgzzZfN1jkOQ6l2GEQbT4eaO8DHBz
x6ntdjaq+yZQ/OvT71UM+bzCI5e0ZpQwKkJO0ZXZ3OPb7V8PYNKu3qhhATZkIM5wAKsFEqBV2Ed1
evo8KFZxrYv+RCABPvbXiWKc4n3f/Rwv13nvz52xuP64Pqqwzlbt45+tkO3t5hDfywhql11AaV3U
OGLFaaftpKivDVYdqJJIp7nhL9k6949x9jbVMge2kHK99/mV52pLFfo0SnHQKqjrRVe6XZnP/Kkr
ZIjQMjg9oAp3N+dedNDSyTi0PLdl93nSqYku5RWPDe3ayCCplVTKSywfb9LZKm498R2IvV5xO4iL
a2vXYWFBWX/vz13rUMMFvkkqY74Gu94vBoFit6py2bmx+tQH/ef+2dDnJwebsE/xsj8S6wDi7xfs
ZE/rnONHHYqqXB8R8MBsLy0TyGvepjsXuf/XKcNxy6Q4d9+HGeelvnduZqO2tli62Qs2kvHD3Ic4
fTqULLKhusLfx/jVafEupsLyWs8oOMnpOqYE8N+ZnmpJeSVq36sQQWxAGnF9NYntwakJLAWdfxRI
1yT0mv2QopUDZ3F6jSnSXMg+24iafScGKjEgX8k+OSrj5Aw5V/Ypafcj6yG5urVxcf4aiEGf7oW6
0acu/GFRRhPJZhkhmqdvF90w8CL4PUF+9EzR9Zc1xDu5Nkm0E+FM6VFbljkSpR30y9a1yk1deuOL
+2LD+3qpTU3dBCH2lzKv4r0Hmbk133nJcJxHa9PMQ71LMCK9h3iu3WvIJatpfGkgTo1DPHzWilMJ
GlRWfa3aFO1yZJTu5SUaPTTSAsxXIy9A1ifJnB1bnXlt89W2qA1df1aLEfO4pEw3qMwbz+ASEWC8
4DOlIV1XePODDp/+RtNwkIwwa38FwL5CiqJ5SjOMmjKeNQvHyTghotUNrgUIB0Kd6w5B5aXWhsm+
5kAE2YzTYwwzS6aw0wkbgsbUq2uZpUY60VqaEWgR2YzKgFIqPJFT0nsqy+5QG/aFHJQX1wEa9XE1
y4Pkd17NNRqwJ6L+knYhUv+D+hJ6/V7T+MwLl678riTViasa0pKyaadTfmePRrsRcV3sZnfn/ihq
EKUGjYsw6SkbnXGGW7Toxa1k2nlq8O+xVfiVsjJVwcqLhqB5JCUMF9PrDzKF7WRwV+B4IPkr0t8G
dacFuq2oFohylqHydxpHxdjJUR+eH+bI9moAlnnVoa95hK6DXNTsJ5sRpNqxho1zHfQuKEQxOou+
BL/ftudsIVtU1t0rgPktT85gOJL6UG/xb+Uj1yFCkeaY5IRiORksl8srgL6yKd8iRRVTR3H93h2x
hS/w+kTzCF/gKHoMyC9zLo1j8Pte9GLBbEV6OneWblDHL6aJGpfmc3RFg9l4QPFggRZ49OKg4XyT
1ojXyFmB0iDZbaB0JUfF4hHGYo/qrMf7EvMYfOqYZXvVn4vDDEclKG+afYYn7v+Rdl3djSrN9hex
Fk3mVTlblj3JLyzP2EMODTTp19/dhUbIPnO+m15YdCUkW0B3V9XemybI0DQffhG24z9RI2FVY48Q
YAIuADlkX2GVihU+GkCB5LA3I+PglfmbKGy7msMTjQJXz7zGUih3LbAuyXZD8sREKV2CKfsFoAbK
huV4Y2Mf43qwhxzQc5pfLP28xBRUHiYtyQwBdDqzS4vlpCVF2np4ScQmGAQpQtBJSpu2FcFaN7gz
RwUn9rs5D09Gr5TIdyT5mg1VfSmRcQNxGpAM6ggNm0D2x2qBf+M8LpEkhVMf+VcnG9QM60E64UHo
znxQD6wjhrddHVTvQ9l3z36k83VcpnJh4zePNpNpF1mshjz9DEWg3isI54CLXICfUuG9ue88YBzY
tl58x+00doKhsHQMBiAkvtYbUWxB4ifugiUNB7BTpLxiBQKM53iuNmACi5EVWFNBS9QHw970s2RG
QyqK0YA9z5gwzlQAw9BYCkhfOJDyk4Nd+Bb+lAabaQYoNEB4/obSRtzsDGihZxaZv/2qFNtWt9A2
gA5pts394o2UeF3DQh5cpPuY9S1IIrElgZcxSKW1WaSjNYk+Bu0TJT1PpjIwZoCYeHDbAgctyurV
aMi+0Vlr1vm3KhAAEvh4RlpgLOffTEB5gUmlzi85EJ9nuXdOQF5xUu3ElNyZxoMO8JtdrZffJhHJ
Q/CYA7q6BE6VYkYAV5bGsa6jDNhuwERUOgCG+5dw4NT7RlTzU8wpHMlySZtmdsF+2hinnW8LAATV
rFzkeh8CA1PmdT4ePsnuhgvfyt+BtLgpEiCuxbann1RrME50Fge5cch6AAnf5LXuKVitNRBy9FMs
74ylTSzs0SPLXRCtROBX1kXwNKgJqrpDttfliEShy6o5D/NiQ0PPbxvMg9meRnTwpUUlLbhh3cUg
JQX6FAOwxA+WrLPF87FDuY7lAVFdYeIUhmp08dAec1Tl2keOOrlWBNFAvQblYjcnGR0SFZvBDsPG
DKqGRDyXQVCWKE7k8R+D5AX7ZphNdSkDF45pZjwo+FpA+cmKpcC86wUV9nMstdJfnyyqRuzKMUHX
AOITaCjip53hf4qXfPNo+OhnALNwtXQVLUaX+yMZoP2mBFGH3h8GsxYPORrKUAicNz9z7mwjxUi/
sdBIkdzou02KQo3n2umfyUDrGeDI8wCPGiBn74wg/dfQQMwXD0bbbkFFDIRxpVnaTQfaQDUA4nQz
2BI2/x075u7pOkoSwJiI6mpCdnRANRNa4n/nmLnOqABUw9QEmJiBvaXqUC1Xv7htUJ6Bi+N90Zsv
JPVzNT2VYBcbfZoeYOmB4kVL0uoDnoqVDEERsZL+GEJDmQ/ATXz/0gb9U41Z6S95ErcaSNT+nDSp
Okq6Pyeksgb1ghprTJ1rgDt2Cbr7QrsPF34+DDsaGtFzASCBbyLOkYXIYkBAum7/vXDqq1WK5TkA
3ZUYU1oAjwHxrTsmEXA5Aw4EStFwvHpGoVSDkqU7Il0Uzxh6ENakGG0C+UajEJM6oRcX+ZBmUhu8
C9efFNNVKALoLq4XwBf09g1HbassBFNCO1sAenYAYitqxUhW6QDlKjHRoBEg7VJwp2rvNPqbEw9Q
G8DA9QAGEf8YqmxONw7mb/3Bb7PLeFdpIIRelS64r6Y7r/NR2JFYkb25euA2BaffPJbAoWQWaOwf
QQBEFy3IwfRl3UagPQH/E8SEc4AeAmYUj9BfPHjFS8x6a3RUxoFSKHoCT+uwthW93OZV35xBFoEN
yLCIfin9y2RaqpjgYMNBj4+oo1j6Iiyf6ACgU3B6+FwiaJRPLooMUeKMPczJImyAvqVxEzWRsAAa
47AcGO+XeifKp0ag9hFdeZheGECxEVZUzjE56Tcl1/iTUablIUexJbmSg7weAMWKA4lyZLU3BhbI
c1KSE4CNxuuRyLKcfpnqbb/MQ2ApGboD8qoqOXWmV7/JE+CdibegTk6NlMgTkvzThtU/DQNoEsDi
tzcO91JvZtkZWPSwlT9HD1TmzXK/zB5Y+i5QuXgeRVwxitGFhHQgN3Xo07kPkjUPK6Q6ntUFautb
Yxj/v/RvBI0xaDxjFDRNP43CDz0QdYXdZpININ9A4UIxuoYsUg7/m0Ce0u5boJc/IV/1U3WL+lWe
2EB5f01C8TP3M0GSmyoDtUmTtD8zNX0AqnH/1bFMtFEYSb4FPrV26VLgO0Z+lP76P1kw1J9eBEdh
+7/FmCw0WaYIDrkHo2nuP0eIreFNBTShmYG6GjTyueopG2Jng8YKgKzyODoFNsASeIxO+pwhr2Pl
afuTAXEwEgX6gAHTvjQDp/hVJ3j5WFbAv0yRcubgJ5AoxdbqBBp3FRu8RLdI+IGwZ6wtTmmbvldh
yS4o9zF3auclS1S1ma+6f2x4xV4Y1lsrpwubrZNi7ptGyRPpAw+o2wmm/A9NZrKjFWMfkhSdgS7w
FrCbauTmoLPk8Zr3SDtlHXCyZGTAdZSLUlPiA5i2XPwEwbMTZIP5muOjcPlRMKe7fhSSf/goHbcw
Kc3K/jm0fZAVwy9UJAeOgp91njT3H6Uqyp2PJ/oiqLEXFqCY5jlVO1DqBc4lbyvzmad4TYjAPdII
rSIA1gYk/VYJYao3KGt0k7IaPau2UTcoJLQw3Uis5yo0O1QMYcFFvmzIi0cnbFbkOobL+/98qdob
9C0Fmy4lWNU8oCf4UKHB46iV+cPd07UtXZTY2c54q5ECdc64Nxu72YxParXJQHvDAOkmp03/MUgU
aU0MzgYEQBmCpMqiBI8D6qAjkGmxZx2z9icnKhLsVUWpBn63zH7JQJoMTgc7uZQWKHwHdK7uG9/j
h97Gw6tVve6Jp6kxU5Wo++hug9dkdE8soOHbKDvdDS1Lzu8eOpfPgZylpKzKziiGAAB3CaRThSYt
eeen53fwbGIpAtDCeDWmottSGx5B+bBqIyMCFeztLNaiq0yedXEeA+ftJpN2YJrKvuYNsNIq2dep
1mG7aPo03RSymRJt6M04BLLx/dA0gLg8vmIwy6oBk4oCfz3ynTXtUWU+uK8MoSAjgmYwgMX54AtE
uc9kRptW0swyvOxk6c0PQHYly0Zl/GVoxJyeJigsB7JoEwEdKfTU/UeLXhmSX1aBGsBOM7o7i9iJ
ypceiXmK8TcLsKL14EsG5zBKFl5Z4iClO9Tal04Trw42lU+arEiWummUx9WdJcfoo24aSb+sBn5u
EYKKAs9XZ23iVttx7PCBYhePHxSAFl/QzyHp5Jj6llQg2o3QNR0y56KiLeI7wBnt+dD4/Rn5BXd0
rwHWeOeeZoBEduPC/hKjmUQLwIvra3q9sVPfuGgGeCZ8JV3gUxsXVFkaF4H9vWXCohb9h4ZxIbO0
7+dtnYkzjQAYkG/aFDXTo1J6+UH8MqC96kBOgA+09+AceqWIZNXgjfOvFyYL8NCB/VhemIYUSF7Y
xYzzTIHQ9Z+N6Ka9z9eBw6q9yUvliDIRsE41kXDmdumr2NCAUKnRqz2j08TkNRD/9DONYt2wrzYo
QgE/gqru6gqsY2utwHTsrxG0Pqy3Q2mewaCOR7HjLlTFxPukEd7es/TrgYEddv+fZRWqmFdBLLeu
PhrTkEJpqMfb2/0zNXs1oMBcW9iDmVHbFx3+ppg6w3Kn1dcgehZgIPjTLUbNY/UtlNIEaDWkxjEs
qu7jI98L4HekDJZh7wGrNa3aHU/iB90bgvFAcho6kkMBqcTjJCJ5q3sAbAt9sSYFMmry2aYOw1IU
fj+/Exqqi/C1//ApAg1RlDJnRR0eP12bRcA206rvqptUmwoYAg90KHuADidIFaBX8OSqmOpjg8Mu
UBycfpmsBqDdP1SOXoL6YgiRVv3grnvgqqa4Y4APMSfbj3FbYaEzx8r50hUtqrDlAfukMzNMA6T9
MGodqz/RWTnweBPojo/uvvReQVrUyoOoyDT91eRBdqM2a+9iToEpZmXj10gyM9JPIcoo9yCA68+6
1YM72gz5MpTDQHW6s4UZxr6ohycaTQc8gXeV37aHSTS5UzSKYaZBvM/gbqWlMW9wgRVuhepR14Py
GGrBjkaBBRF20fixSJH3kgYW9o1Gq16LdzSaRBmsOlw9AJHbNQ7Pq3unv4SWcUJku8C6Ia9EQ/Dm
7cF08WBgj2Ivm4BzwN/JYxamyD9I6XQY9dMYe0SAI1WAtUkyP/aQVm2TED8LEtyd0tiS4cbwo2o8
bwIVrEqR+iP3jSUaFuxnQ+IS0y7qb0z3HGBagYg6KgPjWQDkZKnFZngoFT89gCoZOe6bS8dy7x3F
qIFlv+d4Lc/CsvA3oEjLVki/o0SoUKsZoG9bwHnnxXVMD4mpX3RSjIaa1mEp76dIxnBABslEV6dh
n77Kg/5sZ0N+6lIgjPsS8Mmt0L4U96ExsyO9RtP7oKMr09d3hS3Y88CNbKnZqDE3Kps994Ay2zSt
gR5rqWUhsMyrzHqpvUzD1BnsNJ54JRUdAtval6y3H2hkdGDZCopGuwsdcmR4Roe8ssC97LI5XekW
GkXbbNZ5KPICoFKyqpmrbxyQOn1HJ/qcoLjA1ZygLqE2NgnYrklOqXSSY7/7Tk72eAYk6A74h5zi
UxyktbKvzAbvSvdt+jYNIMe8Gj88EjFTxTNP68BOK/8USoAdstpNhvHbeEB+2ETDoI5/KF7kA4A5
8heyBetl9YTQ9EVJYoG4Uels4y405r/X0AHy6nehh+GcYpUz10uAohQdIDUFmqI7FZk5UQfms9G3
bJX5QMX2wLr10GUVVukWdt2kbaN41r/bhhEqsm9xybZvgd/hWqoxxs31tN0FHH0OKGW92nbJi27/
omKlXo3ZwVJQlUjVT6XfRGu3DcMVaUF5w1GlCpgh0lbY7PBBhH4RVuw/Y4K+JPEUY6yGkjEUGYOG
OeoQwFsC4OccbX5zIxXVGs0BLyFAkg90SHMfSJ50mmATeRSSXeLnL5OILGww0i68KInQA55bx6bJ
DwQSQ+AxrBHmMlY8d0EyrXWwwRS3X5ReVKPZX5wcpppAKQSnaK6r+kowAUJWp2dsm5UcNRKhV8xo
l63unXJZWaW6Gcv9NDB0x036TGZ6EQCaWFYHak1YLY20WgHMO0TXEQiKylXvIJdlxZLpUWb9uAaI
3tDv9D1l/epY2WhDYl2Uqi+eCrNYj80vzIwOdQWWHHLykDtdge+oXpETmH6uMchY7fytIWNgnnHE
bLXeU50H80Gni7npoU49VIaQjIcc5QEdePRGIVWOjFUhf6xpRPKsdLXNUKjFTJNgHoECtkywnQIn
VhYJ0zBSGnszfBxOWjKefMmYioj/B76xarGNEyMPjLVJJMDhEDdPDJOFx9RHslWOOGodnrgfFvNO
WMaGZHEDXKimBGNZ0rXNUyQPIR/QOV8XJ3JgYLhedZWpATYCyspqx5CkpBhJkRagMe+vIdnQin0n
Q2rYThrxbEBuCMxzJPdnI5QVVW6hkSzYVEwr0IiIuq4R1OqTcITIkupJEabag26iRAHkz+ZT7b4C
VKK+UN9xGhmgHGgSsaFhh1/kztBAI0JDsrcEli3u1V7vBmD3a+o2ANHTRjNZ/JT6w68R2A0Y1jMt
T7pHrBtLsBkiwe9I3Lau3tldHb7WEejsDODd7BKj+KsjdoDKfamBNK7sHKR9APfaRqqyy2Lws7cy
gYp3cPSU8EfSUfZVG6J3y4/YCO/aokF/6fmyU1iaA2ZY2aEiB5W+Mtgfb9LhMSmWIGhARV7iXZNM
vgjYOk3KJ0o5TXLqKfpX2aCDi9Iu0MMmW4/ITC9SG9tp6VuKR9Ox6VIwxwfeI+7OqJ2RzANjWbW4
aUhGB1E1C03THSR+dBT8r74HMR7UWNehYt3srEeDe/UmTxxQqAMn7dHrQVRflL75dmfoVq71CECZ
ehN3qCSIWyNC/ZFv7hNMibHzWZh79Etcz6KbjLSf7EjLpO8nuylKFRgAT2qjPVBMgejcOVh9KiAU
U4K0fLfaR0wwjN9Jl3xNUNH23UvicJFbQ3jmmG9sHEDLbDWrTQCeFwR33qLR+LvRPqKpw/jdZ9FX
Da1/2NKy9mnGwPOmpfabaWxbV7V+aVGIMgM04jzGQBoAi4HjrY3Y7i6FZDEpct36aBqWvrfRCV8E
HPQ+8ISrVv2ZOvgeMeo8Z06u7WuhYkp/KxtkKihFVR4cJ0S9m8iySsxlW3/Yq7l3dSIzYF3cxXGC
Mp3Jypg5Smnbx87rfxOwqGeg4xTlQNVRTXD7qHH7m2YnrGYlmO38+nizn+SorauOOjjuP9krMs7N
nmY/fQiORMYfDfRUSQSPHiBxavEy9UlgsxjPE+Q5tiLOXhqGJSMaGjG8mU3NEDe5obkuUjMoAqBH
sKqA1xBUDMWRHtAxKohmXYF2GdKWXgASBqmlBzRpVbyvRi35WknzlpjNl6Q0I4CNAEBV7f2tym3j
C5o+kh2ylVd5mSggGgZM4iSnv+NH+0zGoe+fG+7Gj5n5BUU21zg3+0zGqVxvDrrfCI2v8h+poIUT
HCmNMaLRFxwbyZYCRnDXw72ZKBUDDbBmbzlz2FoRNlKYVYaSjCSIfgJ9dylQ7P5uFSlw2v34++RU
AX0bPY/s3ingsvCKfomxtxN9njKwzbUBaElR2TO3ar+aayCafq2YverlAoG1HnY9LfM7kHokg5ST
PAyDJ7YDz4KNCSz2xzoEnQo5JQ46XKSTKvwzOXk10pahfWhd79KCofxJr2x9z9wGHXsSidY0ncsA
ds2nMO519DOiD3UEa4WcfZTTmkHGAaeWvao1MMahDghdGSm6ASaMRa432RntSr9EHRrbSd6gt3+r
lwKdAxKKkQ5Kq0Xn4NxipfO7isv17WRQjDuJCbpVkCiB5TAC9W0ys+v8QOCKokfaAnxz7qGSGJIA
GAeWotCdA4E0kpaGTaXpXybjydf0uPvZGNA4zdmJfWz52nGwQj0lf3bc0tvZCVr+wMnLn82YF5eu
QsWIVJIIpZdPpi3SU2ZE5bPVldHCjTx3PdqntrrBD1oFXwy0fZSm6OBRj6QEAFXy6KIadG6pqC1u
sNJCpTBlWkFXIllWzFmn1QAdzHxrMY4JLCZ3wdwd6Ja5GAGk+lAcixG1B4TMLV7JoPcISk85Ykso
PHoAOl8AL6r92QdLAg/iXeKCFVlFqTAo74+2W4EeKGMW1ivoyOts3NJ2ALqHsZqGBdna9fA5qJzG
7Yz2rKnKkpQkAuLT1YH8E2xKrEDGDsoFPCNbx0cJYi+ZuJRDVPFkS6LpMJmRTHXcQyDNOMu6WWE2
DeoQ04sBToJt05Wpur4NWR0Hb42DclXb4egD8ZwfLYAy5i7L6scE3DnrXmRYeqLE/lD5XF/WRVw9
d1wHdVtVd7+M1JiPJBohwKrD2v2hVlk7R5q3flSzsFqbKqCxyF0TwJxG0rWY5b1RbTsUBHwNDYAe
yedXk6RoEzV8bEc2OfonQKBOzyMf2HSARfpjL+Vk7+WQK9geXsvax1T6yFj0rPrk85dr0LVlLAKf
/mR/u/b0mW72FB/1stfPdLvup+9w+25F7XhY1qje1lOyANWpVXMkIEUdbOLISGNICIyT1qnY8BAM
4FNF8tYFQyz20UHLXq9sPwJTiEQFcXMT/KdSOw1xU+FCN2PSUj+jIo3/5pt1+Xe0f/C1KWFgadas
Is2wMoBsOB8nzOPc+SacJsyTYugHFDATrmzl9eBVzfSDKoYjYInUNxfleqqvqW82TkDkDR5NqPJM
H+iEVLnb/MXGSFAni+1Sf9Whb30R6SYe+EahPlslAsgfDMktNVR2DQjHnxka7umf88leyif7j3Ho
n//JXsYXOXvpsMTGshGLOjCjMVRhUjNAj5rFEPClD9fOFyBk0HDqFAB28ygau2dA+DMHRVn+QBa3
GM2gv7i1WDLFTV8MUN/J9thMBQsgUpr9Ojeb9AUUP0VYlI+iZ69On9r7NmOg1JI5pgqcl3s/FhjK
pBJpddah6F2mnCK3QY5BDgG5d9WSL3Ank/X1NQCWJQPIo1h3xOBUeCzlWT3Y7BEcGR7oetvrGfh+
2OP/2+5TFEzL3b9eN2f1GuzxYkM/bM1G4SLyd92BhkE88FlrhD0ok3FTAB78H9rJ2E5R/hqb204b
+J7WMGYRxKse2bmxEtXldXFAhRS2f+Tqh0zUEsx4rH+iAfjVShQKOvfuQ42SflpKxTaKMsjdsKLi
gKf/tyJIxDATwM3fKnl0ug7j0DmGdm0DWQlkgszq+SyIkX0VUjHakJr8/Cg50WhUNAHo9VCcAgJy
BgYvOii7IE3cE9NMAQZ3NXozG83c1Ll51Y+WStMv/DRFU6FUGF4gMw2Zq2xMP/7ZOb7lb66BRh2Z
3aKNsjxV3MP156I5IJxJE6yFQK/brbD/a10611XQO9arr6xO0X6K9FshvHUA6pZXYM0rs8jFRIij
KmFVMN3auwAIunMfpLvDA0bugPhvf6hCP6Ck4gmvEReLbkzOUfwdz9FvBRyTWKD8MFG7U6Oz4bEo
u1c+DPaP3FbFIg4VY6dj5fxVFSEYbyCvrN5aeeALXNMwSNEfhMX5t4Ip5lZpwe9EYQsLyEXyclzF
2oEuF7WJ/cMDxM94OfRjjJejOJiMXC9neN54uYR13Q5tOQCKIXzjpu8jTIkVVFdLYOQIECbVzupr
TGqMzpyb4trZoDZ2sPf9/sf4qNDxi9jrbXM/VIP6xwS5c3MYnyPyqWT+cZqeQGQl45CInl230NOT
jEQmrJC8DOeDJNkeZNs8L5G9uuuvH9voA1NdRkoleev+9Nyzqat+arWn1vrW6/9hTQp9crl6y7h+
B7SrqaGfgglgEiyBSdOARwpJ/LZi2ybR6wMSwzJvH3DsbWrIboxjKjOs3QEVxr44TJWHSdBd7cYS
RdLIWJ/sKF7PSsSTV5sCyJjI0nxRdMVZpn4bH1DKD/YkQ0ORTNKn1zEJa2HGhyxEibRrhl9JRIfJ
bZKVnqsvQIgWzWkXA6R+xsYvkeaXGyCxPHRhhs2PiIVYQ8uxZGpA+bszmvSaZu9jwLi3puguSVpU
89Ydgh+e7nwF2Orw226OFWPgoKmZdkhMkJSiutlA2bpdP2NPO1kiraICFSMZNn0m7O2g6MGxR33c
qvbC+4h2iHlV2vW/HfM4iOQfEQVA/wDonal7QwG4o+zecbAhRVAD4/Yc8tbmBXza6pNqYfonlxr1
kKtPgWy8l1j2Nx0tNGhUJ8YIB59EsXcCnOo8E0ieoNTLGhmdLA0YTHnXbyYQrhY1wfM6KJHqkZhc
hrTgfywwsQyfKEYjLQinqy6BClUk3SYbsK8xJ3+6QhZrTwr3+dkpsaIrG+Zuuey3jVvQKtVMXFCM
W15aXz0ostG2SFCGyhzQRNIQiLV/deqV2gFNITp4qQhbjQ0DlXDAeKY9MNoNm/bQSHZXrC2Luskk
c+17t8nXS8NgMyggvSixMF8rBWbdhoJNaNG4QDXVnepZ1YD/IMyq+4UdsDk9rweLn/Qac35f8hiZ
Geb8jhdUo3uWYs6Plb4+ukdZi1+ka4/uVT78dAql3KDZBLtmZTzgOJ4rrEdbfVOga56kKUB5FyLp
AARSipzPSD+aktXncdQYbBsDQCgH17tqxfG7qjr73Eyijyek+rvNR9V/Y2OEejpLXaUGARx+OYkB
ZPPOqrIt/WqY6+VHlMNfRvKwSGq5p2ZbMm59NmrJ9pM/Dcm/La0LjXrBnWXdtM4q2QJpqn6xorRZ
V3rO1zRLzbaulDo3KS2CrLUQoOVDc7dYB5gUrWnmmm37HIWzFZrFNmBJx0o3K+N+2cYe2J+wfTOi
DBHIyCfFhGk0KSYZQRdhd/YfoQi6yJEc0UliXK4Yt3mUfecShtiUKMVlaLzbqdGtSXR3yNvuSENp
kSptB/4w2JNIJSxjGqe29T7oEorppu1JC5jqF4KWsNDHu2vw6MLbFOCRhmQ0DeK0O+CZGnyz/Vce
AMuCrATnyYKGsmsSKAHAMh+hLdCtEG+AnKZedDTLHoFIeqQRHVoU5C6UnJcrGgKzmV3MvgRlqgcK
ZjmKakxR66xLgMOEGHRQ8KKY+Xnr7WioBuwa11LUdK62oFlvrbZcGeCTSUGeixJ/JQKjaYIePvII
kZdClWuNynF5jSloeAsKLHL96CbO3Yft7Oj6YScvEKQCOA2kcVNcr2LJfLw06CejGUuwoPr4QdXQ
Am5DzEHFXligb+3b+wMqj8TeAUBaXjh4X5O24X4DZGtpHZeAYcwdDriFmx+XZ2ocCQ5sl0LsbQ2Q
bVI2hmBtqey79htxJmK+mCxU3tlL4jckmW8BZypswXw+kRz2KvhXWxaMnIlkRg66DhbnRqsfRvJD
yYdol867qQLtdhLVXpwswHZjLyeZgjfneBUKRAq6iuIqgEZDoBL0LA86A5GavKmQM0SGJC7YmoYT
zpcL7uM7xQj2Mwkn3K9PYSjCdL9O8UnRm409rywvBk800K0Bs1rPyl7R14GsYSJZJM/ETYEbrVCC
V3pwFKjanZVGXJ4AnN2cw77JZ/ScAWkp/qwOgC6p201zf2APN3sTILSaaZVXP6Eqia1qU4n2QcfS
o8I8MNeYVvq1d4s3Kr5wy5fqLz6tqUV7v9D99RXwJAf29EJB7dWswAtuSXf8dO/TkG52I6nBg22X
VxNSjIfbs4NMKMoU4O7hQWoAzTiLK+YdU/p6T3M6V1aF+oZnYQ8yaNY0xSMFaw13j5bYA1lM8z9M
iMHIkrfNelLcbKcZIqq/snPmWmgpQ/PkGJe0nh14U1xDdBpaE9HSgP6MIy0LpkOggCsWwFu80Gt/
/UHetO7XdujzRyVMqpWCTftD5qbDPuoKtrIwq704PQ/nSJeVr46ItoQnUkXpmnu+/zNP0aVj+zwG
YROyfJM7kHTv3XvcAie/jd5iwcU6cqtsEcQgV3GDzDnzwVsQ1QoYGbCvGYp0NoDVcE8ycsDWJeY+
kWRjkQ6gT1+QbQJ+YDMo+VYz02bLtLRdF05VPHHdrWatl1pvvR+iT6N1fsZOh32SquPnybZFK8FT
VFloWNKMdq+B+mvuYS/zAWXeF9qjHsK4fagM60LzSNLJEel8oAuRjkY3XYP3+gINtWCoknkc2vvV
zGQXcj7s78gHCp7tyghtkWRBtrRtLOVkS6JxP/nmPxIVkMfNf7rMzZ/itrWNvHOISvmZtAVK4XCF
N5fhaEgOtut/UZhVcX+Za6m3RBsFW4OKKTnSWQ4onmMnZYOU5U79Dy22l9X1/8BuikJn5JF/sYTv
bhh2x1FR2PVnt9AGPI4qQAVZ4ZaSN+3gHjCraX/0UaiAdTUwHqzUDwArwcWG2U5/7pEKRyEgnHw4
qUYsLjUH0rkfxcbJkzgY5WDqp6zW5kxn7DCJSA5YzGFp2Oi2JUVE4Bqk8XoGZiQFLDvSnwG8ZGYa
jdK3wCvLtaPRLB2BdFAj+mHZJioHjgLQ2muVv1dtF/5ENSeaLpzOePRZlOwxfUcqL1SDnyZb6grq
k8kx6Eq+41rmkOMwpPqxwjNkbndCW+hOH6wm0qkAdXfYtcpOxCmVCEdWvXbfaUSH0FeBC/wvTpYm
2LrpBzan70OHrkMBL/As3BX9tSZFE3vGDi21+0lEfx4yS1DOPgO8mrsirS5BSQbHO7Whne/IsxL6
HrXwoYNHBYBB6QqoqTLtxS0wAFx0CawbG1tgdaNySPhlLTER+scc9ypySfFLkMRA7G7DHDzzgbeg
IfNSbEzGiQI6oTb5Eqb5snW6/nuBnN42R3ZlIeQwzUCjqaXBLgBYKNjgW3feA8VrH6WmXMVUXob6
eDonccDZHx055Dlz0eIHB9LQITZLOGlNOSyu+1Ze9duVBE0mcTUldRfuQMiy8vpBPXhOit+aPLsz
oVPfM8Od74YrwMyWe9Nq505lPBm8LC/Crp1TqgoxC9qW/9DrMly0YCjaJyWAR2z0hJAckA3tpkTJ
6lJpYFb01pPeKXx0B5S+mKldyH+A7StcYHke7UsLm1cZmrvxJ8NGHYoMh/ziNSpg8tDJ2vjaRnB7
lolUR9LJYPsoS2IfGalA29OY3c5I5nNbw3pMWpZgJ5sjc3Z1JBkd7gzpFBwC4QIFxP4ys2OxKCw9
XlNtS2ALZz/oIhxLXQiY3+rLlW6L+kwkAENp1YvaTpI7ByTqw1mPm/GcixRdsEp3ZoWtrly02c0V
T3aCgXZDPdUsmA8l78+4z1CtL+3CKIiBk5jyLQ1J4fkoeSRfh5rPqrQbfcnEc4YDIB3cXTwY5glU
KeWp8bGjlTvOmqXYOygdQHvqZYbJQQE4lIPuoulZ2o6yOvD0mccTfQVUBevkhsI8MbMJ0wi9/4CK
4EbtPGAa5lwS2waIuR93c6DnOyjCg6y2+oewVtQjiRJ3ULdoDwTUnbRowGh/UbzmHQRL/Z7smae3
+76KfpOOrLSSqwA/8NA+LyNio6A/lll4dr0EzK1d5AMCiun+hvxFr5kPps6WNKIggVN2C88s2xXJ
zCbKLqJbW44L90F1jaUCpLDl9IksMGn6DB2r0WAoso8S28m1sdb9VJwM7OQ8BIWNnWN55iNbPjPc
HJVPKRZ3MxKiKgM9NYaaLmg4arrALrGZBJ5a6exjB/pqjchq1YrTnahI+TUqBaBDkSvzulOsfSB3
zCN56JkY1i0H6gSol+1jBtjzYUGnvVk+oyzfBheZtNMi+5jTFnzpsavLOEYOCDkDJZ91tq6fMctQ
D7z3dmkdKt4oK9UAiHdqcyQLI4yMszJEwbzvBrHW5JAUURUBLzyxqjkNSYGa9THcJKIzGRJ1S83R
A3Opgj6TbN4H8OR5CninqO5P48HQC21WsGJfO7a2I9nQ6ldtIep4B+by0dafvORZERTZgsLFFGRg
YX8i34/hKKaiVPYWCy8korBW9yJ7mYgWzeVyZMi1NpEMTUPTt5Yc5ZhowJMURGRCWjqgkgLVR5m7
6ztHEhQRN1Ep5+m3yCN10R1NkdRQxCnM6E3jm9+dbDKU1yNf5PvQJeyZj2hYzY9YieZHOqODOXTa
PA0ysfikmIyzxO8OeXaYnMgU/6NroHHoVdq8KCqxmOyqEk1CSQQmLUDb7FLkN3aths6rGY21TnPM
UXUnrRkWxG6QAK93Mq2tFF5g8FF2Bnlx21bwT75Jx1MKq5Sda87pYndWgIzVF14ftMABhGucWMrm
Cn/QWI69qCKd772VlgPzQHVjPh5Iauh6XqCTA8JYEe5/0fZly27jypZfxAhOAMlXiZq1R9ku2y+M
sqsKnOf56+9CUhZkHbtO3+7oFwSQE+W9vUUgkbmWu76btqKr0H6HgYQ56obC/ERSYF257vp+usqN
xnkxE83d90YVg4UzBcYXstbeC7q0qnWded2WlnPSeS80CwykqNiQAPEMZiTPM+saIKcAJKQAYCDt
0GE2lmeniXclXUv0WlefRc4sFHq43hoNLwCTJiEoz4EnRqoJ3+XrRZh65nrOTZPvGAjTfQ2tUOgz
fQYxFQY548LI9BW+yT4z4Y17knkdWBQXQw+EC77RRa3/4Nc1OiKMItnbWv1dxSN5I5Wz2dpPeKA3
CTyBRIuTfKx64O2TLHYc5KB3D0x1zdxcq1L04Tjg5wZ2TXkfQINXVsfaGaaDEtEskdcGNGsA8PUk
zaqpmA5KrhyU7GZGyvT2FGEG8S622V9EiVhIXsQeneEH0MouVIl3XIggXsSv4aZeNKhYQpeIl00A
q+sKdMik16HmQBoFW+iPNc1wNfyTsGycdqWlXGzw0hPl6r/EyOQjHgOTT6YVtR93aY6j1KxHYM2t
+hcUZuYfLB7kwM0tOrwLcQ9fti3Kf4voEvLn1grZZQ2qKDAVTQW6kNpArw82IGYuZutWh3AMUQkn
l2le2peLEF5ytQS4VH0Yqgj9lwvZK+iwgLVU6kv9kMtQUV66dv1a1OAsB5u2vsEVRvllzuY7izxA
ujNsG33tiOY7iwa2z9oxeK7NwEZbyBizTVzh8Ax8DPQpGGnKzprh4oiGExH+KDPwR0hzD86WdCYR
qCmuchWAFDQMtYWUdNx6uNxN2pWlT93zVGbTB9Spb4WuTZ/jZHT2STcDWIr2/03YArLeu5oNrbYd
8gCsgqzTgfKM2/QV03TjhfEQl3csQpmzF79NnZN+7LOQ7Tuj4FvTzq3P9oBiQmkA3mfsq53EO5On
a6aADpNHM+mpS08Rlwxv/pBv9aD6swOa3QAUc8vygKavW3grYGiHefQjbvE1LYGVjRKViMaOdeA5
SgqgI8BwkZGjYQ7dMWrYvuxmbUJGNzJwle7Y10ABKhyX4Iue1riGuwtWgIohrABQTlsS2pxYLMv3
U299fdyq0Brwll/JglZ3Wx+5pUFWON9LCyVHwXx4Ng0L2GNe/eZoPVrn0haVzcNUvw1Sxn4hs0cr
2Y8NfpCsKZs3Mn7wfYgX9i0uK8wq3/VGj9d84qy9JEufmqlt2DFygFyHldf+cX35zG6K3gZqs6be
68bZeHZgvFA3NvVlG4Av23gmtqokU4qk2EbBbLy01QW4NjVO2JJ3MxagT0HRZ4XeyPBK1alIOx+0
SmE4YO4UApA10cTLtVKUni1WYPrUtoYXx3uQp4t9ZZnGB8/ovnQzz76jYukrCt6GD8rASyvjQ5SO
X9wGHV9J1Ph5kaIDOQCK1trRk8CfWi3fKIBUJVtKZNHOiq4WTwOugmmhvUieOC0iDKbDJuc6ytzb
BFB+8qRKsscDaVsDVgfgH0dlTKdXt03nbrUcbh064pIBADZQj3uLRk+0Qdh0LWouu3Hctq6Bv7Ci
8U5WmdQXw80/UJHqhMYjv5NyJuVuVN3Jey/yTkM71JfBTD9QEWyad2LduOBS8zh7a9rM9WkG+ljX
1wH4Cj5DzB60IJcEvMgcH+kXS7+wWf7WAPmSrMugtvCr+/EbX/4veAWAywaWXjXql0rOpGXydakU
FIGWFLWTvmSsFDRTkZcnqScD0AelyjIqfbgH54eo6cIhK/8V6tM0ThcdstJ9b1pbP4u2Kc+BudZs
BxkAp4nQcYWiOmCrOW5EmkUGzluxT4sAcI5cd1aVPFky3KBUtue+0DBbc3GyKyRYJQSrHqUw00zd
8N0OYPgkJDtHqv/NHzU06W4IusnPqz7Cz99wlq7/QuwcIE9905FV96MQV8H/1SCI0ui59fAfjXAD
EKELuubbOIprBPDw9Ge7dYDlDU4Nt5/091heoLV4v6MYIE4OJOv1SnthGl7HUkmiJG7Zhplgf1Re
7pwfhACsIon0BnXvOfOucUk2sRLQlZMTHygSxTUBGk1KGnA2Yps50/7muZ1N/EWwqd+AJ/GrWc/a
NpMlHqUs+QDR1XVGMo0qQEhDa3vsvpZdo23J7s6k4VmyQXU88MVl/gqXcuyECnR2SiizJQ96aM4N
gBIIGZmoofLQv6GWvzKxW1PihHo7MnPTCVUlfD64kvOGjQm4cR6nd+txfM9zix/b2oqFTwoaDEm5
Q7MimpBFsuby7Yro4fR/JW7o4JcQaL7obP19GTzzUDB7BNEsRFqQFse2D1Dolrq465waZK66XAsP
pA7YFL1GuDIoq8RY/Nu4cDaBjKlkDlpdwqa7j1nZQEW8e6pT+cEIvE1TIktqERpWuyR5jccCGPbc
Htb1oLM9KcFmnu21LHbXtrTNBqAHDQXw08wSR/KbK9lOFeC7M6DF7vveKFG4Dv63VELc8aq0ny1w
FoP3W5+2JMPBCP18WeDmJ7MoDiSjITPBqQBGaVgDiQlYGdIZu037OTfsetWHSbnvZa7LqickRJ3S
8RVi0uQ4zsmdq+eJUmISXomUSP+9gNDYOqGzGPhLuLr2fKdMHH9Z5yPYpequeR5GXHEKPgPGEt89
qzpvsp0hj2EJcPCdVZ/vcyMFfpI8htHganW0N3EXvaoidpWR4sFfeSBGovECNZYIm3eJhR6MuEDm
MNeeqhDQ2OgOS8Canq1JRAMQyoEv0YTi+wyMS7A9wkxpaclSVBdkIYBQF2NS/xxKuQF6Asnx2IyW
eFYDAL/rf9ShFvjvEMzBKTHNwjdjVPjgli84kYwGXnp0QxecrCZz6hUJlY3yU4rFsAr2jpU08nbv
P301oJP4lhMVa3LLA4FvusVvmdNjSUdDP40F2Ofwl3rlGg5DHh1V2uEhk+HNbbmO6xp3cjIBEuFW
eVwpG45yypOh2SvSKvlDvMQbSyDNimuUPDO/NtzRXrzAc1YzGpFfithxz5ooI58uRMSMnEo82p+D
TGdbU8NBIrK79KPnpW9kAMQoFzUHlfkSynZE8uzlRl56ZjWfDjgUp8+a9Y8dR3aEv6DrJCmuE6iw
L8E1vigE8txy9n9qlLTeG6ppzT/vg92e8xDr9pxffhbdBaRviEv3lV2400Vv2Xsjkdd7zUzxB8rN
U9gXs5IHwv2lPAuAlZhNjXUCrtiww08TP0kEI+L2UQazytg6/eIh5DRGw93Df/GQusZFfRbg7nou
g/mlKCNgJjX9h7hmGEZ7HYMS/S1uRP9hRgfQagBH0WmxaNExHuMmZLtokRw94Hs1XZMWtcy6iobq
9btoZCD6EsUlMtrgskPatNaSQ6RcXcwzUFWAnfyaEJTJRcoKkpa4y8soQCk95JRR1HnGBp/cboom
L0fA8UuicylblhQl9kyXwi8BgNSxQm2uuwl05p6Z27tnHfdY+NVFU74fi+ZiJpl7NjIuav9O7WTu
xkyT+lgFrgaOdulIgyVnce3U664cdX9xpBgmxTV/xCXrnvVjv6Jnk42KU1TeRgPv9rGbG9/AzmJ5
Iav36sO7dnnNqncvKM/wnRG47UYZLi9pFWLxofUyNTVcfWXCajd37/NHLxWPPG3pk0gfUljyxa8e
kfVWskJpVDiW72ZhDTuzd/jRqhPnyPPWWWa0JAXJpj7AKcmQNrgm/2Jg+7Pt686wgY8A2d2U1iwH
eBIu7BAXYFS6hxsaWN1JlylJaXh8UsiaL0hVx9uHT0SfYPkwWSu+ZcWEiplQ659T/Nd9BvsYO7Ge
bWhF8knXr8qsAxqFCyqG1SBlpKCBlukQxeuQF8HiSwp0yII8OhMavuQ054iUTcv82zP0OO6YT0+i
0HGCyvJ8wiXFagmLbrOuAbp10LXZueJzvE3A2bHSPDND+b2JAoi7KRnRejHPtXJVt4mzUTJ04YMc
k9R37ov59yQNtFPUivxMAhruHJap0baoBB4BvurR8z35Ucj07pOoB1byQ4Coi2/I8M6HbDzL+eLa
yJk5u6xI9iofHOnlHl9M3Zk2ESSPjQq39JH7kXYaSt6VRuwnbG42D4pbDCUPZQxeBx+FMZaHLmI6
ED5M8xIMyfL96w4JKLLiQT9pabXI6Uu+nXGhQvKbvZLXbna1z+fs+lKQ9qWU3+zp+53iC75mHkfx
i0Rk0LDTW4ODzzxY6DT/GFgxoAHa7n7JbNO8Mybtv/sq7a98LYkTkZn8N8+9acm3ccd9DGCMp5Al
02vJ27dAzO0pmNn4SkOR58nGbFwdnFAmbm7LpszOQBA9k1az4UUz3AO/WSgTPC1mg+XEmwA96H4+
JEBAL7mz4Y47Alvaw2YzLebxTOtIsGgz2IPMDw5Zt4qlhtQ0qGWPPd3RRBt/Q3Z3cRYBmWdj+bXn
XbkjvyXinXrSy/EcW0G0iQ3dXT7FEujxs9HTrNBbFXann4L8I92SGWk4FDtuaZfSZQYok+VrTg7L
nRfZTI1zp03LccI77Yfsl3dqMh7LKgPwi07NjunkLQEmekdSfIqMWpC7yCT3nIQPvvTowsnY312h
LS9iGZo0Yc81fFWCXokK0YADJ+6q0ZwEBL5tm6IPQjauqEFVrZEH2VVNGC7lbJ2Lv5mVsiG/Bxv1
pCz9RxOBdpgCtPVqcY580m2WJ/pVpmYRjiBbvax9D9ebL5bOl2pZql1NB3tE1gx4gKr4NZinXdaZ
YBSWVbQ6CsIOQ9sMqzYEovR6GAGLpGlhD9Q75BbKuB0pJlCnoI2wG9+g+KC8e4aMFxl19EIOnv09
8/C321fpCnnK7DtrslcUCdSfso6Hu9Ky44M5Cu/9FxaNiyv+xh1eVP41a/tdNXDvSbNjZBNvS5XJ
7ZNu5xhJ8ER5XZL/QiQdGx00nlqL3Opojai5tc2an8PO4GeaNcKUZbjzMZzt3NsqrS4A9Jk0cCYZ
8DErbKGkcwDAoOv05k0K3Ml7+yqtnwKZY9RkQnOZyYoa/M2wo6yPUCIH/D+F70pjErrMRf4YJuSq
UR3Oz5E4JTOVnTTxKNlJLmPqzHsz9c6pFsUnN6jjUxbMbbGiqRJOOPAeY/wx3czIgEuH33sZgY56
npsLzUhGLiwI8SBlg3/acJzzo5KoD+EF2ni4ppYsjyPzJ09taqATWuI6wq+TLL67bX44usUgVXxC
N/jtmvohBC0bKw19J8VJQ9l1QZxsO7tvVpSUUmksyl2ZUZbuhes9P8gfbHU3Rr8TeaBGCHeegDwM
mpkf0mHe0AWiA8qZ682kulDE/fOuzFHAQBeKSv5wv4j6up1pJMmxJsAX0qqB3EZR7tCbco30EG7C
m38AmE61C2wjAUGuXKrrSxUKRVXecOCelh16nfXnDoZgR8MMVaHXmTegD2Q1dShUTpFaAhQk1Nwc
ABqpzO/Wae4cIqvPDqRtZMQlhFrTDDAcQK/LDUSUz1psfhMcuBfcuv+MpVEPua8itjLY/+3HozAC
dx5Fm6a4jmg99wsDYM7R9DR+DIwRszrHrpyEltQsahKqNQlpSPN02KGB76xEFGZxk1Fp9ltZP6Pr
bnncb21UaDS1//hwJHz4RABX73epFZ8XO6fRTCAYzDMK6FwwgZzvUvwVTwM/Di1rTdn9nPL3y92A
1AjLsdb3QskhHc0cyHFKo24bKFpRT9bdfZO6MGirGUVvnpGBV1V4qITOwQx0nhIHqTg50wbA+9Bs
+FkWYdt9pyU78bNsGuwvhdUbL1UCXqkMzawAqhxqVIrP9cbSi+4PVA2+Ebh9M8bPwOUpPoM582qK
6pEabY1dvakjs9hes1CdzAgQnSdvmn2VtPkrcX1WTtmv+dy7e1I62ZDsUzAarr0BXJ8lLmZxpZ48
lTGOLWvpOqc2EE0kaahTdv3aMPKrq5WN46o2w+I4WUV4MQCZjFrTMNzRstUq9N+BQ5NWNOhtm4Ep
tr9aJJ4GVmYH2QPcTRfrX/lLLVK14WUsCrHt2m70S0BqoVlKIu0ZkfMaUqNIXKCfpK8OgMntgEQu
Fbo2rwPD0Z8nMNC8DnIA21aKokQgVORN32orqwsGnw9gryQbclPhKTLJctsJn5AQO1AUsqXBSq+P
IFOgF+cbK61AZhoP+HRI5X5PcACjVgvdSb4NvBs/MQfbcAs8KE9WbLl4hSYOMAuH5FICoG4F8qfF
ifA06yL6ZgTO+GnO3XmVAq78QD1e1FYSoFX90PX658HuAZFJS0DMXZetm84HuaS2FFS3fm5C1B7S
jSJdJka4sA/SwTs81NCSxcM1Zh+yO9smRwE2wBV8U7dxsyUbQFvw259o2du9+TEpuvul0pJxWKRX
bS1bSR+M1VJj6N6vF2aVa7WypzvIfcdgF9MDq1mjV2FAtSeWNMwuOKcT2QF7EynbWNpOkrqsi8bs
dcx2td2jbUOkm1IY3ecISDHbKU30fQhy54/m6OJODtUKZaQDU53nKDQxp/jJDm2UJsm0KBDNNyir
7D473hhsDQ1whsHULp6tiPBLHi2Gs6UoTpWroyCGpq0dYWrXoT82Zn24kz1OwbtTu+tHqakPsoIm
KIuT1wu0agX14U4WJFq4ud7l40K6O1CG2mkz6+DgeEYrSno/5LBJZqMRPwIsP3LiU4Qy1oLHi4dy
6/Dlcqrxa5HV+mOjxzs0MqOunMrQQTX8NPdsPJJ2KfK3mzbeZab3wyaPwZFoDeNxUVO9O5c2JXB9
UXhdxWix/WGzVLNTiFqqAXTzuY/GcmXg1mBLh2fuBdamSRJ9S8fyOAahJi2VlozpLK2M7aozP+AN
Te+KZiyRFRdsPwiBfjW5HCvbBop4mS7LrEN797IEw8JH9Gu2eAsMg62BFBQdZYpvfC74O7PjElXM
4l5eNO47Kl2LOzl5SnslV8FuciWq6Ulo23yIb0uK8wRyFWdIyguaG/pTFTrBnvXg/s5ZU7/RoIG0
bpFVkka7kYMZ1VcZuCCaOzuBZtUVmZCx8lXxHp5BxoFW833nVtHQn6fRrpZbe3pJ04+cXquCocow
CnNZICJfzLJcQL1vSVuJWZaA/KSgKHGfV2vSAmNCQ7IPmWSVlgI8+7wWuK15rF9k5eg3s9k9Ua6J
HLoAfya6C36yW5XjEgikv0sMlcMiLxnDGwqUXYuM+1yyYmlNoqOIE8iltKQBF8N/gxIExf03i97z
yjsLcIb+XduecVIxyKKWlFk/xwi8LjrbKJKuvjHeartHjAew1zbHMQGYa4iqJQXxgBtSz9gu6x63
XgIvdRTPtdOE7qOmnT5GPPNL2W7bz/VwMDUHVO6TM34WEVilKyvTn7KcL2YknyKdAwErQZ/kgD7T
QWJsuiCOu9R4kzqAQU4BJ3CpTdzjAW9NHGjJ48o8kD2ZktMPe5yo8zNYCg3UpFt+XZraZ2+qqm1u
g681aeLikg/BX0SapenOP2mficuMWtxD0UbZdhZF+aUA2BgZGGWDutIycZ+yiqOOoc30NSluoe0Y
NMl2l/8qdILMyrvtBtfQRdXop1mW0pjlFwPoil9rULRvTSBM771kEl8s6wsRpupGqG91KZ6ECH8W
s7i6ihEklKjTFOQnMQVpZWwSNzr+4toyBHsuRxu4zrsONfL8OsPf83/I/r/YATINoCJ1rQGYU3BX
R4kF2knpW9W1WhNEeOx+iRYkY/kKxlblqqVvZFr+uy99X19fWqE9TMe4S4BAXdfOJ5oBO8z5FEoZ
sjTXGcmUVgwCZEY/2xUNspwPUchOljAaQkeqRxutP9DzdtZb3DUDQtoxtg6a3g6ZF14C/PSxxYmM
U9v2yRt2yGhjpBe/0L8KvR4vtQDuhi7mAFxG8oJx+EQbg391dJg1XoDD0gA3R1hrkLsAxbDOgGLI
EpQxZEX9ZxJjI/IT9GFlINtduEDNA7VUd4ix575zuuElerwp/8ralzzA10yTGimaeDX7MoXM3JUR
thyEVTcCquCtBtc1odTR4MpvLiNp0hMtlQP5z2AIXXNgR+w9T3aKuG+GpTXvqKKMDh6f7BUtaYii
MV7H1dzsrZyBpPzfHMzR0lazFqGTPtbdI7hULsQLqeggRaq3K2CgVPuFMFJyTJIt/2FL8rayNQAr
7XLQaFGzEw3Ip2HL5WT5iZY2G4wdmE4jn3qfAGOTv0mHtk5QF1zroPNWxnHVImm2wIc60XQZa1QE
u2PpvEVGHu9s1CCeWJrr4CwCNlxlhN5laPENhgqP4FuDUjkP3Av/cD07G6bZfXWFqNeBdDf07uqe
oSnwrIMsfKMFrXeJowzUmxJdD2jUfEt9okJE7EXNZq0JNiQbbzOlVbN/txNh0W+M2QU0N3d9tLdF
+3ZOLxNPjTMNc+ri34VUXreiKQnJTrfyixJZKK0589SNzyOgQmRj8SD6jZXNJrB+BL+YMyv9QNjV
jvqKGSrYkOCTsI6yL5lkNwdyr+2g9FmiVTt3cop11IDlYskXqiykmWt8z4JgyUEuiUiZdXSXXOMt
O0l2hSme/kt2skTyh+KRnRc2+FfTtJdXC6LL+TofXY5tOv6iyhwEd+sMee2N1niODzSr4I0Ge8zx
V9AXbO9FuLMnmT5HhxK7cdBqwqzWnPZlEiUATGWQBqj+B1vnCMpnJ14HoT0vQVUAp6yvQVtWBW+O
LA8eDbvYo1v2rR8n1A+7TQd6CGEvS5VxRh3uIlJpaumkJ2V4/llEcZBgRub65hQymciWYclBZa1v
MRaH2+egmmMyu8UAUw2wN/CduZolikwDcpRTbaeJtl6mPdqpWiGOeWyNaJqGSUHAMjTV0yrWwPzz
w5FcaCBZ/cOZRIkJFEb8/7Q3Qw/CihQV4ScNzIHeXq3tOm3bM61LBorLuXLBmABDGtigVc5aWT9q
aE3qwi2GnT4376pIzJCEq4CB6eXFfYqTjqwZIzWIdLqjNltPd8VkNNV1F7S00poqyjpiZUX7EuqK
OQjLZIEZ2blyRksV/0Hxq2e45h/X0/IIHtctk4gJgmlsN8rWOWp4Q9/xsE1nY16a4KhZLhBterar
aemfI1saDHAzA2hPu5NTSPzpAIVJhqRBhaQnUMhxipeQIKdoUPpZVk534kWs7YlpXLdRh2Rm3msR
zz0YNRia6HpQP5AyndF4y4Io2JC2asfuOOQ9W5F2zBPjFWTvu0Up/UuNgzDdcV+JtpyiJZKj4iGa
wXWxQvYLnZVJfxpR3HuiWSOXjpbGO3AzXUjemu29xYPswfX/NZzy/+1jK6FF9Ol+a0v/CKV9+MRK
YcyWvhaZw9aWg+KLeUJ7gOzLosGMZR+WLlHilnVTLSZ3DVykaIFKWuDNeTJd5NKoXhj47ptmcLsv
s4drOJFbEbYgRf6qLMwhBQlNOx2YQPOpFbEi8U0DuU1cC+5Y0gOaDZzg05amHDU+aO+2kzMtgWy/
2DnSzgFxzMYcihYFsgDXRf5mXo0WOhQdCbhbcI7rDNLQmmbWDHTHBnXsGzsE8MQqQwHRkJqomwYa
KdiuN0LP7U8pMkWH3EMV4yCK6SuuOjcO0vmfpj4ZDwHaSJTck/JBysneTYbWj+2k2NFNelO5O2DY
x0/LTXqLUnTfKHNz44HrCzx7PJuOVpZ/dqIxbDatcHaG7vyndRCkbJs1pbW6a9OiJi68NZAj7nDW
dXKcR2lJw9LERd1etI7d8ENVe/aBxYP9oktia60G5mXUdGgAs0NnRTJssOxtnU/RmuzaPAENNprc
o7Xt6va2spwg2TRBsU/bsjr/ItYi6ju8uh9iTUGeb69dVMyr7BXvC7xTg7jsT1aNfvmtA1SsdYPf
zpqErtR4qelejVxLgBho8brzVV52hB/n9RQxtDihgHGyfZ2E3r52tQjBYGUZPiDf2ldS8FnwJxut
liSqjAzvKi0VuAJLLNS03OyGUPA96pqKFYVSCgDb7TKvSZ9ACi37wMIs3KCw1fCBQo5YjlXxp9Lj
/hI6TrT2FTuEfuVin7MPYw+AiUR3PSKtiGutzjhZstc/tRngm5p58EmmlRIFYFH3JYq8H6W0FgCn
BxZHN/gUg2QDL+AZ9jX/8dVba9guTJNAoUGHVLSELk1WnT0lO40l45NMTz/RjLQ22tZWoSNegBsN
zu0izPZGBwwu1HsNyTrxbHPdaWa2I3Xa18k7C7Qzri7aJxIlIcBjgsrako5ElVNke7vChkc5PQQq
02wGBs7Mto2T9ZvS09FT3zuB8V66znhqzD9cXPeI412Zx1yLf6Ku41svzpk4qpITnId6HM1GFA9R
pQkVjTDwJuSo5UJxCkX04s+LiLQkN6KgPv44+nrVgJ0ZrnxTlNhGXsh2wAQPx6U8dynejUF5h51f
/lld6aJqPkl2RuF8rUduozvD7aaj3qWZX5lCX9tlhZriuuiDUxh6mBqTxa6CAB/wxN0Uhc74mzYF
coyLDcn+w4fMSZo04WJ+Z/MvPrfoZENhRJF9SgOj3nW4Pj7TkLX+MHN+cnVAxmD/6WTnXg4iypp5
2+dBvo1bM17VQd2Celr6LSrNBoRZMaFhh5wWIemntPASH4HncuSnu2ikJWuaoSU+386NC2IF+cQ7
35KxZpXbE9s4wJ7O/QB43HhZAZhwrHWx9UjoSuEy9bAnOcRGD7Z0jmvY0NH7M26WUENDTrN0WtYO
kIlOjg1oJGAFrlg5NScBbE40WGEGFAA0+3QhGMyVGrgoSEjrwAJCOa2cktOdwd2UAsQoLd9QPBV+
sgKQSxWfaomtZvMCNRtIpvMzrVGDFq86tBFtZ0JiI01OGG5GkFiA7XWe72Q0XWIod0sPjS1paCCF
rk/AzqnybJugmQL/M22OBvGY24C6w8s/1lKkQ3AzWZ9rat0upL6X+tEE+4ndo+ygXusV6Btd/S/U
1vBPYEWf/bmYg+egENHBLdBgPJlu8VLWLeBIcJP5hzHxPyNTsH/iFyedhn/MdLrztZGif/QtYrT1
AqBl8K83m0kDBGZ6obNkLhr0veD936LcbtVWKFalJQ1a26GQgKaF+Y5C1mjlWSL01YGSDnu/WsZN
z9aaNFY1L4udLJWRhTPXmpA+j74KyyqfHG1610cP6KDGjEI5NtrZobaRyS3wKsNLApVMpJ1ASwCM
oyI/1AB6vcysXXyNycAlqC61mSHyAyWAR6lVvr+KLJ9LtjSQBfnHXf7CJ/SuqW1Bj07QzDfa4eg1
pra0fi9bBWVjhLOzY0P1zsw9Wqum59SLAG8xyz6nKjPnrY1LuxVpSEaQFbR0CvA1OHiL7EixIFqg
tyV4Ev0+nZvKXNwWY9f9KdQN+MLAIfzHLxrfvYU/aZq5rTow+WnBJZ317ItX9fE+z5m5pdRpU38g
MXj+0BAqrUkcahfXyLIvlWvG+7Ab0LKWie9V0+obh7PmnYauH5+EVk5PtKrB03a2Y/MSdi2yV2Of
Rhvl0Olp++6Y/Z0DGACSlYO7jtVkfhxz3fyTg9bPBxHQeA7bbnq2x1FfN0OVfR/jT3xOzT9DG6WU
WgoDtwK+DEv0YGvLbxca9DFplxktcaBpTrMc1LIHTOs+jeYDycmClA/Lh3BGbeIL7SEU2cRWcimS
+FsBwDmfCv9Upd9DRSCYxTVsNeNwsSNjVMPJYp1btWEQWhpw4JjwyyHBHltpVDCKQzZAum7PNm7L
e0O8EzC+mwkdvfvXFR//xs8x35ZmNL/otg3Okczj23oohvOyzHlvPlf5y51FzELAezBxdSDNXAN4
GBzW3erOUNS97ALuIz/NoxbXuYONJlhWlNtlDfj4v504jg/X5c9PrkpuPlsuKFCt6aVtuhaNio4N
UBo8+RrPrq4PxcFgfon6/B9j1DTHWQNEV9urAxnN6PSmiRY7XjoD8nzqTitlxCsNKjrULVNSLQ4P
Jz/ltMqAL42aDRb5yM0Fw3Mlxj97HqAVoPBwQkrkL84E0Xvjs2leNIwMix+G6E5BIk2LP+VgvwW4
WY1eDEvU7jkCqcU6AWjYmtu6eybZokYWRLZhGCXYcfITaUlEJsPI0HVBUxK6Bj/NfM4Oyu7O5LdP
asMMYQz5QcimytrykPLihFv47AzgqczQxCmyW3GaTVOcRjnQjAZSFG4eFyu1fnAhm1/J0iQzV55W
9P7/3vdX8UimQgE2MF5p9TTvaU/ejdP7mAe4UJU79GUDT/t08G29YwvG9zVOh2fHaNc4Fk5Hk1f2
H0FT7d1ea4D2pndvrlu8EQL27LnZQesSfYG6BvUHW5wAnQcgbLt+cMqzXpySMLFwu4raCQM5x81Y
VIVPSxpGqYjiP4D5Fr9UM/qvVjYwyBazZd0Pl4lVzREQwDMHwHgcAZMUQ5wWKfpTqmZDMhqMzCnA
HyvVM2poruZ3ntXQwL2yAElCVouKpCreoiehQVEsq9dAxzP+Gfee9eria/3ZMrU1rSqzsF9pBhqv
1wxZ1lM2ckA+oZGNrx0vLLZGlGDdYle/zxK0ipC1CtVNwjf6wWw3MkLJA/tEypqX7ZOhV6cSXLAT
kg0fbMcuTwMyaj6huEo5mDvSD6aUezKBQBwo0eC9ZJOVfACVGLxNdHATHKypsyVOzvpH+1LGUfHH
YULdM75rATv2A877Dt5biyOAXARdgeZmZFrv0L4XjO8F+VvpVBCSdT2gGh/cWeh9dI2ZH7MOlIt9
P1WAFEAfPHphsJRDXX5Aqr58o4XIcOXcZ/2EGk3oyKlKu2qdts3ViWTCu5ia+SUAxeoLKraBtBT2
8/Lj0z0TsGHD/MEeQJw4GOVVzkz7yUmT+YMp5T/b51mdfNDZilDn8CYe1tU0TlsCsCNZ5Fqg6gJr
82rBqSONI8q16RXj8yIDsNuwzgt72hK03WJi9Fc/ChO66bd4BCMEi8Eu0UpwaTr20tCOTb4pmFNt
ktjsE2w163DVYWt1JLWFXeJ7v1XH5H+PoeJaiYlTWRPhfi+fXw0cpgOWd0+KgeImIiKJSVZ7SFHN
xg4dECgFITkubB9FN8efY5EjhSHvWyzTCHq/jfLUN6k3d5RlRYls5427qMH3dg4wIbkkxWLz+/WD
D97b2cprQgDZWoDub1x86xlyhs6s6egmlXNI5exX2v+VHUWmKBSv70W9apHfWrY1jzucADkq3OJ5
QGaTr9Xf7qPITsvQ4a32RORBS+VWV8kM6IjB2Tw+SflRLLJREf6HsutacluHkl/EKubwSiqHyeMZ
+4VlX18zBzATX7+NQ3kg6463dl9YxEnUaESJAPp0f/bMZYCuzE/wDYUpRvdEn1f65EJfD5ry+HAv
n2uymUUNJTPxaaYPMh2KMJyxNohPvbTR/SByKWspgO09P8JPkq5n0IjjSQgqR8GmI6g246oGQj7l
8RGPzNUbZHF94tBkkT3tFE0118vQqV+60KyWdMhkXsJkOk+0+q1tAfN200DX0wzad45xmlRu+Vau
GG/gJFPWreN02JHBHn8eOYnv5gMe1jyDfdGj9xmSLm9ZNBunpDeukxxN7bb9PBZrFzsS2blIHeMO
NNtOYISseEdz7ldjMrVfNSCXbtVGvhulz7FXtV9jzHEDYDyipzh11U006Qq6Aiuw0qZ1BQkbM3qU
dQrWfa2GSpd1HBcyNq7efjXSOrBZEcbAbGUgLqpMa48nnPm9K9ug75QIqAi1PkNqyhZPUfN7kbF5
pamRvccvRvx6wfhwwwxGJtTTlYztbfCgHyFBD4kBV6unIC3GfznmmvvI7rItm7j3bM1TuZA6t2kS
uGAj/hGqwEB1tm7em1ntAUJYXMdysPV9h/YLOJuSLlCopR2TEwv0tGUXeGK8NC/NrhFCrxmQOVUF
gaURz9DqAWxU4dm6crXpiYCgH6PC7L1ntEMFM3gJany5a0IyDYPMdvmLxTv9lVcP5FGFjBQGjQ5N
nxiC336jKXbArLH7XoCbH4SZzk8lUxI/04rxBW+qvelaG7K/ELC+p1jOlCXWaXV7iY3VLMKnZzSz
M4Q8GSSA0UrToYOh7RtlH80fPTWyN4dC7FnV1kMPtjgaLoFLC85y/lGD/HS4ataRNUwdMi2YjG7o
NTHDvI/L0HlzQy1fK7ajnRQ3Bs8QGLixZaGYb1hXfSA67o9QdGxeQlXH87FJWtyXzIGWtoHdAtnx
V3KjvEOLDfhUamxJUBdgXfPIt0C4vKe4IhzQGWioLTSGU3XJJQfljsiNRcdh7o21PwzYnybSa/Rw
JNtBBzqEY7MoXtM47HWQiWKuATkrHGLB362lUbIlx0Kl3dop+rLyLhs9n5lsJbDRC4HLwuLScSw2
dkZBoOkrx98bXmKxPmmGY7GhClQwLI3d5SJzaT9D98Y6ysOslAd3juadNNGZFVrXYdKmDQnasMmt
9MVBAZHKVS7ZSzt/T/Aej8CrWeBh7bzZOYMQfaOqWXykUSNMhmsDyqh2aIrvHTRTgtUWbKlJ4jln
GwDd85TyJWUZWarJsaBprKvaLBfO1dzEZHOhWuUshGImaIeubERpNk4g5HbCOglouJCx6ulvwlZx
BmkIsO8idzDb8lwY4x6P0PUqHRLc4V6dY5YvxtWUoP8/5smqUIbIYZvIO7fYuFX3ppbGp7aJoZpl
u3O9miO9Cv7joqis+Ko6mK0t0UPSxSfsLmbqvlCr34lUCNiEAL8Tm8Sqx9UARt/zwM3hiGcNCCvm
dv7FKYxFGNowyn2tjtNXCu09wz23/XAJrYuy+BJZqgzttHb+Og3ZpaoMTUq1+BKaV6G2Gk5XoU7V
fm+9Ut1xM8d6Tl3P71VvWqvEqPs9DTNvXGVuMbyyCeIfUQakENkLEZaOcb8nHRQRpiV2v4QNIIzz
yW5482214qNamKKal9hg/oUOaJA1NRjvXCWzTl3yMvWWcR7Egc7ooE+pee4jQGMjPLD5t45muASz
ETea0TZsSxlKpoF4j6I1vafq/UcsRZBvsTXQjaXqy8XAJnFZ9ijjHHs4EPM+5COenKGqiFeGAy6D
nrosxb4KjdVexRcF0/X1TYwcMlGlRBXKLZoBLCqyFp0pc3IPGEu/G/DTj0cQsVu6LHemBUgvdMgZ
LZg/2ijFvY1F8DHSF49X8cLdU86S/pGzeCinwAJr51MONsgCkK/n1pm2Zsn9kRLlUdI9UbEP2/JK
HO7Fm8q1uvUAXaIDHbqhc0q0Ofwe2/mAVSVwHCxuctAQK2N7O+KYK33Ekp0SpO22niwVqY59fSVZ
OpGe7qM4uVu32qdTE+1kmclS7L3aYtOX5n1iMsdBKu9yTTnS1I5VZXXnzumBRnRQFTveNPGor7oY
UMVgQgLoA68TegZd5xSce+Jr1wD0rllOaUwHMK3YRzmks65K7eNsaMPatPVLxlVypJfVxaqgAQm7
sEBAW008rDNgAtdsaronTeAb59h85OoIMWVhKkCrcm6n/B4y6Vgarhqg1hORQLGfJEwGVu5Fggz4
LAlU5ctVKIyuYnTl/QKfdMTLoqtMLaA8hhVVeAAECx1R0SlAf225nvwk04T2dtzziXb6bEixLIqW
2C4P51WuVnimtcD+7XlptKZf5FT8ItPPcohnvRU4MpQV2eTvNTlkBgVTyE2pvzpGLGffp33sj3VR
HMsK7zUWNbM0SPDgtJrRRHXKeVydME2oTkkcFdbeGUbzkOhg2xBecsQ1MLFPlKfZzSWvreJIO/NM
EFDwcnXL1JlAoXJfGxX42vD7thCLS77OfE6Yr2sgSJWkn5Kw0yuGJZcSdMuxdo2pvMhL0Flk59hy
txRvQ8PlElTuz2vT7+3ym0xeyru5Njko8M9r2xnEd5e/7eZylLFc8+NyV9FehUUnJYSc7dKE5GbF
rrPdbrcMqdPoqpXIhfYW1G5Ep9FivW1FItdHEfLS4T/dTo02geI1mb43omuIDi1QMJxFySL7QSZS
uIACu4JekTa/0s8gB4VUINilLCk7gj8K1A5G4WyMGbQu5ZzZG6JNJAJF4k7M++/YQtUWnkXyRRMf
dhzTL78z9KJYg84OkIS2wdyAxra7ZFAw+EB+YAm1OBhj90qIoNDGNshssuTEuZc+Y67xSgiiG/tY
NZ/aRTzV6Qxslcg6Iv6z+pk1fGoXdXLI5d5lrGvQo+MoO6POu4D48Qwr7R4ciMpEEAxBH6elnDE9
iu4HoZQ71XG0AuVwtKPYpkyjfeVFXUBeSlUhqUVOOkwcRNvl9D3WnDxQxbcjHYqqC0DrXDzU4ity
mjg7zJ5X+h19R7qOawZVGdfbPzN6S8uXDMNE8zovW1DrK9Nd6qJVpZprbDmKM0fYIhXrWaoByVg6
ozg6+8z717hWUc7qmNQhcDpT/m8JZbwTHcYqVHd51B5pNPf2BFHQDy8ZCyfOTkyoN9Iw73V1Z/Pu
eGPPyvQOc6nX2rPSp7pqne2YKHWwDIXNjuoxSEYVfdY8z57I0RXaAQ2OzplGoRuyOwcrITKJCikm
GHBl0k0hUPYJfNIQBQ0a8aB50zy1old3MrFNy6CedUix5f+igE16A0ppF50yGEYefp3cmn+lESVk
bPLBU8KeXNEHbLHkOj3RbGsDYiN3ZXezBlhQaNlsM6NF5iAnXo3aqWA060t0VGLSRo6FZpNOl/nb
nyycDRaNfKyPXFIoREMfkx8ag7ntDbtdsR6Pv3je7eI16CVb/Fq11kprB0wqyU/jcR6GGFww4A4d
mA7qod4LHOiI3UEYEgT+5pQbKyfmXsA6t7zro6m6w8N4H1wwWLYCHUABuFhgFXMRBbMFNDHZBshr
Q4VHQDMSS3FWSRVdoslNDjfMO7aiUw/w5NQu8iWZTBQnDybEWCHp0mKqBNTX5CiQ8qxBdonp1G+A
F3kklouGV1AwGndNbeNl8nFBj93GQHkck++lgaeOgbb5G55awqubFuiYbmDpp+BrwK4gECqjZUGJ
4iYvqF7KFRb3UAbF1lAdwXqvG80+BECx/kQyehyfky0ZqUGZbHQmHbLVmRwuiJyWDNDFoAy5ZfRf
y5BD1cfZ8mX00jP995Kj0t27ffxe1Qb/t0t8BtaMfy0X7eNhXqevTV/Ya2x+NacOLJ5H04rTjQeQ
2Utsg0eLkuZfXhUpS04+usmrWUKPI4zG8vc/xXD7K7he3mDZoxl7iBb9hgLS2e2/VRrp47Gg/D6S
bz4ycljPgW7iqYc+/0k5hluw8kX+MqR7xNGwu2tCpsZf7pnl9hGRZNS4KrQcxXhoi8hfxjLpcmPh
Gxbb/s06DE1MuZxQGcDc1XDA8CA6sEx5aBq0zJzsDtiBVvjJSIenIcEXMgGkCHpFKKmMa97aRes+
lC2BlZDIqZshZRAYi86WIUEf6DTOBKyrygErL9GsdwvworKGyoojVO2Wd0FTgcWqU8fZ0Pthie8U
TeGR5pNHD2N3E9ke+oQtE6qS2H920Qsu/BRKSVc1eN5ANlp8B8l0lTnYT1xUDUosEK0WWnpFsNpD
yqM6h816MXnoUReL+CEcULXfgC129q+MlEKHWWmwO1rUymbhxScjkePHjUoVZWw5Rbrgjk6bzaj0
EIoBOs8FFsTpAG7VsfV4pjOeR8XVMLR6v2SNcVRFBIXdxOI19NuMWf+QndI/KznqIPDyQrsHyvr3
BQfHxY+ZHIuLmbNqHKWJzuRrwiZACBUQbD5Y5uyB8TsXrMXQhzgNHP/PeYo7+1snTmksg7B23ri/
cK8XgdJjqUou6snFv8rJuhWWB5KAbPjxuywD3iwIcloGlHl0RskFeMiX5LlQnAM332nZQi5nYNsY
ix955h7cpNL20nETB9lStil03FvSsSx+yPGoeweoQal7aaqbJEgK1cOCFG4fummWe+HqDnFxx+6z
oVotNoE6ojM5vAI43tyfFHNVVlMMkGzMJRhTUSYpa/+yKzHzOl6AL1aMOdrmFs7SeGoVBoRf4Q0Q
xlap7a/QLjyZIY+BxuV0BdgNRCEaiMl2XF3R/KAm9TvTGeqgKNA/QkYpupd4wDK6KiZPV/qDQrvQ
/siwS1DF+8RK8FF6qUq14lyt8ZPbWuvFSDGiotJY/f6yyNXq87Qsv17N8BTdCriH1YrFJieWZtY1
axsA+OB2ykhjkQc+Sfu4eOce1OdGOq3QFQxce8HUgGE/Z9M1eNynQ9GrxbFp86dwclTPJ5uV9m9V
CNIFGVaj8MYN8U7Vs9U9LMGKA6ETTbknE8XSFfBX1miaxgXpqujMW65AEdIurpINyrhcBdI6h3ww
tXPj4nmiTvp0Z/IxfEyVLHw0MU03IvSgk6mvkvYB8xJfFwFkAm04PwB5FfshEIUpEKlqDk7NsV2R
mw71n4UXBwpDoB1fSKLU0HTtgzYUPvmK1onuPBM6mwJsuMATTTxw8RbNYUn6AXWcyxQkIEb9g2xL
HCEabQOtooDFYxIqKiwphGtMIXpGZW4gkVRqTMsfhuvlm7HLsarpDPnRanpIJABWRQfCYI0ZAxCL
MFmDa96GdISyo2gK/CRElpKVKcyeO3TBD5M/CO2UMNNU9cCVIV1PIwjznD7l6gGojRKvCrL3bdhM
Ppbdm/OUKMmwclj/budZslsCC0NL1wkbC3xcC13F/6jOVrYWPTdAwfsKSyAWYermY2jnUB+D8Btw
Rr9t9uTOQW9CrWCYIyz4DJgngsqj7w6UQoeiLLd4d5o7GrHC4A+h80oDKoTWAHZKSmW5CpmcUjN2
tbh83Py+FFCkl8vL0qAm4gE32t+XZ8zAxwu7QMvlqVaj5FtzNJ3z5V42Er4jYn46EH+/boDrrU0g
2EO2llQuZYwMpLNFJIASSw1oYpDPXBKlGIDXoruE5W29s1MF+3tt9ZZzF8ScY2OBlBU75RG3vM0Q
a4Bqi2GYtWWQezk4OsUQm6wHz0jaJ6ty9ecS/UrNVNZvWcy7k4OVxKUGsAshkN5OgVVXVXsdzfAx
zBOot4oD+LtMqK/iMDTqvh/6/ChNFFEMrboZchCTW82AHkeZ9pHhJMmArvIy5lBLYxZYKrDhcmfZ
1nA3xhsbMq9nGtCBfJPeKzsILL3LyMlggFc5KtYCvRxSWuTBExwIeMOo+NUPTrED1THoeX8XjksD
hPUfl/rfCw+mu2/L9h7K0Bn3vjRNwx7sMn2ZO0354tWJfRitugtiPYneFBWUQTqaxjbknVq7D9ok
Ng7k1UbnZbRAJURO2+egXf6iA2H94HT5Uq/tLetQF/1/6uXqMJ0S3f6Btnr0FPAB7T59VtaBgR5w
9HuIBoXFlaO71RuN+uiKdgZqdFA8DoI7Gi+nlD5gOhiYSj7zp7lsmV/3GSQbiqIEbWAMqaiPQw6k
/t3gPjuV4p3JXAoLmcMpdEGUmkwbEJpAnIqMFcCd6Aj5XYlsi9uuXlrMuc9kolKJgh4BHqHRzZLa
FTeU1TfDehz6zcCsH4bgrl7orhc+7NsSZQ/SkGmY4kAzO6HF0/BStOCXp0YcOBlDA69As2OwZFh2
CM7DDz+FA54RdUsmjav3eYQUE6Ad1YkMt1FLguVBkYuqkp+uR5U5Gp+wBmYXaxWrTKqfoRXZZyCU
3NBTvjlXEEGiWUCEfpXFczuTGCbdglqdVm0cOT8gY5Mn9VJo8cgaScTHfctBwwroBRszsU4/GEch
KQbBa5wBBHs5w9Q1ZD4Zy8YAriAD2bYMJAcdYpEnhxSS9+jWW5LjHDtNU8LPFEL1r0p/er1KaXBp
c0DPrROiNWMZUz4jF11ji1WxAhPBCnjAY1VAutavBvNp6IwJrBSsuiscpbwbe3wB+o311S4NwHKE
ifVqdae3XbwPR8sKonju1o3g+o9LS2Dn+i+CPHA/4GFU2mttvti7D7uKViCKLyBhth8ru10/oh0m
fmZTZZ4SJICwLX6mwzRw8LTN4NynYSUiMkRQPGBF+xk7xj6E6tOFG60BTf65Nc3rIXmJKo28KaSx
r4LzP4fkbQVehuEp4ky5pYVuK1B6oiOymd7TaqofeByqL5jdrTo03b2VSTgcQ8NikLvDEGodxTru
3HYXdqbxZo/te8HcS9LccqEEY7xh4W+EfOQUAUUzKduGV5tCiAhiGyo6p0KSkIbyUNpFC7avS9gE
eqTRpzjKoDgK0QHhl/mMWEJllSRHv52KELQ2hPsS3SKhaLiTBzAWXoZa0Y2B2bTairzSIYfchOIP
m398li5t6Cwd8dYU2soTxbNONU5okWKCA5oJFVQ6G/HjvrEGZ/IBB52whiyEVMlDY+kmmyViyLGU
EbUoxI2USwWLZFZLg1lBYk/OJs+nPVH9xejGVeJM/zpokI6OXdO57yDRs2ucYtqFYKx6KOJMCwDZ
6r95AFcQqaACxSk7nfWvgLd5QWal7r0xxcDWh0IWtHeUTQmVqi8Qm7sH8Kv4B72E4D8E/8aT7VUF
lA9VZTOHuE1iV73HE2B/r9QjFoXoTdBz9WhMQ+ASM7X8o+vB5ccIqNnl3aC/d/mzJg8M2yJFvgdL
8kcKVWlIHYKJ+rIM19LuZISTj6+C+t5LstxP+mR+Z9WgQfc4qXaJ583vEEE84BuBP3Pbqe77OAa9
IqAE70ZWQ/AdqJYdDT8Jo3QWp5cwKp5DmNFJhUiIuOhSLZx+qkSPYtrzI3AUev3KDDv39QIzEKCM
j6MzW/f4Nyh3DucG+gHRmWSWWKCAhJx1X/epcqdzcBmEPsjkrGfoTxWPFlikWu6Yz2TKuqL2DX0q
j2RLtVTbmkDHrWSCrcYrLkhV6ODxGhIBGnpJiuytGZ0sqEK8fVtb6Yw1jT0lq+7QNVvdjXkCQVX8
XK+lbEduM7DLtEYMJjDxCV7Iy4l3HOKPml9CA3OzGJcA6YL+MbbpxQ1BNjpYLBqOFyZUcP+rkJGP
0x5c82LFivHKPKdiiYoOSoG93so7SXNM4o22F1XbMQUfjIy9yY/Ba+/bwINtYlGOkZgjRdM4Lu/n
YvZOMp/MNOSOVW7xh6KdHDhOq5mPdTdq96ZRFEGc8uIfNuvB6Gblty6xytsITE7iXZplfDUXY7LD
ZhbglQJo2FdKsquael6Bmta4GoJu13jFdt7Fa5XqZdjpkGW7ySXvONjeFrKUJWPpGtpLCqaC7fUh
zGNjN8b2lxu7jC3QmQzm1O6oVgZElGSc5upDkIvC0kZnlBsVKGzpxlVhWROzkCLQe3deX9ZzxUYJ
LVcaub7T1eirXNYku3TmafqVRvR4Q2e0z4J1em0nnMtT0JjqmwtSTEGz0KKOllsNwB16O0GjCErl
y8xqmTSR52ZSJYfL9EomSsG1cEqdANy0LT49ufWQ8/zVxlrPWwJazl3UFuEq5zqAwlBCCtrOSY7k
nYHG4XGbvvwtCZKU5lOmQfmrGvPtZLdasFD49Cw30RufxdtMEP4Qjw/n7M2DjtmRGHwW+7pqLQds
X6D0mbsGTJtd+LpUUMv6j4o1nkqCspvBSU+kQWkzvNnRZB6pELAO6rZEt5hvZEkEfGOd7jQoMtwZ
fx6qtg4wKZhO0q7WkHFPHcz4c+5tb+w0hIpasi3ATOXTkBKcpjA1n7EqWqHX1liRkdzu5HR3NCyY
8isep3R3Y6dhqlaBm3uXVyJfq+26V69E2impgTLLpop+mpYJ+qMPuhnmqfZ5cI01Orsvyu7ktHLz
FJlTfRocE8rwoPSbglwf0Goq4pZgPFlvqdwSk1vMPreKuaYCi81BmdBAGb2Z2X5q++/L5u+fW8Ng
Z1ZXKYOIgtwf7uYSe8hyPNKeMmVjKfwSDlXG8XiR5emr+hnzTu1lNKr+gKdJsF6JoTEm031ZttB+
xqhyeu3Fhja8NqtLeNZ077U7AW4mXKnDpsBunHgPjh3tBb8w/Wbykm5N3i6O/lM6R+kwMVUsRHmY
+aNsmg78SelMfau4xqN8VJKPVtKWd4Cn58aYbslGz1A3cQ5myrvZ0ZZK9KQWk9aZjPNmM/bRPJ1u
Myx39ILYi5AEBnfDVeZBAXVBElgJPw15Zp4JSFApUX9yzPBFJ465z4JjZQdt5xNzSzQtiwPPE7Qf
g+oCkuOgjlhJDxbELzFOxXboXwexbu9Nd9LetjqIlhv3aSmCjelK912xw3xTiopC6WtYVxrLoZr3
W+WbzhZu/MLz1O0Ul9+IFf+KdL/RLDAPTIXOfmi1yf25rI0A3xL5lgn4AB3MOgPPjdOeMRvMnkyr
siEvCO7JlqGDSMW0Y1fmGhZLaZzPUPSjApoVg7HjL8mjUbab1OQZiNIBiwiTqD+22mn5HJOJPsy3
Y4I/ULDVXMEjyGw1BqQarfFRvodml9XbGQsT/s2bS+9ZxQeoawLKvKEMCpH/IfwZXVwXyz+SzEsU
8/AEIUqSbfnn0KnaVMAhtIm1mTqgBKq8doGwwIqKMZq/skpbmaDs+2ewoeWBJU+0iYfcW4+1q50M
fARBo9pn2yYPzUfPNRoQodnNtxLprki3Cv02PdU7b203muHPHsinR/DRb2esEJ/prOyVBNogoGCk
s1l46exTr9Y+K+GAh3QBBWcEESc8ONbzmhWgMcmKjOQGh4CDJrcBnEbdiF1Wcz5fmSiE0gzWgRtI
AMi7EVo+eesMQUFM+QBXolm/dAoAPwTVsedBquRqjHa6fhumZuHPDjRxVXGIBRkvHch7FS2z3bQb
T1GRBZHAEybiwMHvdE4hMm4I5D8Aru09nX3YKYripb0A/yONZJ2W49ta2Mk0j+gURg/YpTYU1eeg
MWdlJSeXdCbnpDzEwjf4XbAbdzMLlfPTDHuh6wnAqeCvE18KlnHycqU+Ha2uNDY9u8/rZLwDIF1T
j/ncmyugkPG/Itw+4f17dXyF5Iu5k+h+si8RY29sp2L6JeOv+gNib15SF1upgDwmN/N9C5Qk5Emh
Mi3WK4h+wrTA95/oUA4nG0Vg3ntY+CbqCpT+eTZmgDNivePDS9wUlEARMh/6zdjhXrrYJyxtrCRd
Xov9BQitAl1XgQfig1SPpXqbgAXoN98enSXzgzVYzSGc8KsVkKmn9PQjDvuRlreLIeO2t/Qk0MQ+
s/FxcMVmMVQisJcBXAWNyKmKbWoaOmmNTWSQLprA4mOVTMZQoKxHDq6xF7Vpm50scBMGghMuL3YT
JmNzAOyXCyaFmQQpxz1GtKo6ZjGrpsxAsTU11vOQxv1J5fFP/OSBMVkcIDa5q2N0W0WCtzWOMvM2
PjmDWj5eQb1HPYC9aX43o2e98eq3vNKbk8ImzG+EeZig+wkx90uU0z4DWiVa5vhpBCkG5K33BZuw
olXn8bOpKtkak3d3TTYvztiTZ+4GAz1SQcZddDsOE1q4/NrS01dsrDduhq84ZjoHDURmxwGqvBuT
98UjpOC8QOmm4a1n46+qH62fkdIGVdyjn8lwa3zDJMqPeEIXZZlm4WsVMfBczap7r08eVD4+KYk5
OqQpREngL2XJOWb1ubTjah1NebPuWdIdJ94796GLFhHSdcILWpXqGH6tVYXdRmRMQ7e1BlZIW/3X
rPNwh8lHe08Ho7KAgk7mxd4YrN7UrVascCv/ShwViw+Qldg1dg3lJ1bOr5wXL53g+PgzIFKTYetl
6vw6dtlNQDKm2u4vAUptlFsXMJSgNvXwJQyfnIyLpQMWvuRDiZY4t7sPU4wcnvR+3DfakZxQoIpW
NlZMwO7ueS9uM2UQCdPsNXkr2/PjLuLBXHmd8mz2JtBw2KDdMogOhedZ+2EqTfnNY2O5HrgFvs48
0u5tu8KEUMhkeaMaDIVdftNHVq6TbpzBtNBC7KvOWBDjd9MYNeyPllX+rTJm94Q2P+s5a7N+A8KI
aF1WtvXcFVV1P4/RkZzQE8Rn3iyX+NFCy3uqqFjcVXR9fijQRmdrbfcjUr0x0KYG+9KDauyVFMpt
cZPpkHBtgSvIQvuniFUcr72KhW4oZgcTdkJ4ztOAeMi55+jPuQ+CNrzQKAmhkpab7Z5IyadEr/dZ
MqQB0ZMn+qA/2z6lWVUL9GeYvxdtHx1jKO4QGIAOfRFCPXrKIEcCQWzc2gLiLBHL8+Aqh48Msi8Q
g25ykWE+4Qs3WUsOL8nF1QhyMDp8ZiuZ9ksFzm5TizBb0onRmNIAZnnX28yEFqe2bAjOqjIALAFY
IG0bzlqI5b/UyfB9hO3C2gZnu+5xtmwqVnF8dOuxfsrr0HoWNShJt+fxBI0Y6BOLfcoaCJwt1Yi4
mj7pIHXJzh1Hz7vo0pyTCuuQXpPtqU9TqaDe7aDNc6+L1RTyzsIrhxQsc2WwJ3LJK4P//7nUSEov
g3JjnkLs1gZfY2dBoyDWW2cVmoL9Vo670GseB3GIwEu/VjTE0JAcN7ZqnBvM7VEL5C0gHBJDaaP6
sh7FYXsWdMBM+Se2vfI8JJb+CEnbnykf52/4VuqC1uMXu1krPyyQDihR8zqDKhaLODFU4Kpyeofq
84oLtZIxQj8mVk/js9pX072Cm9zvBWl5U6BjVmROVqLvXNt2N56iTu+F4q4oICptJXDH4Q1MO+Yj
qFvANjnN7zrk3w+sLtgqEr8rJWR4grHP7NNUFdoXvQQ3obB3g1scbMWpV9jBBDlXwXSskOharwdl
NmNy0g/j3uW1/oxek0F5RrNf70dMqc6NMxhvXrhWszx5m9AeeceUvMIOXYJNDAgUbtvBY5tQsJMw
sIr+mYQpe/yGPpZLUlKUDZohC/3AeFqsCi/Rj4Zp8+c8mZ8Iov+JHf1n87dP7ATFb0vvzh08LPVm
mH9bUASw+rDxadgUafQIKP2WRnSoYyWYYjd+qvIJk/IMMtlmEY8ncmZoAV1loRvtlmHTNVs0WWor
GlLxPAVpHg1b11AeBhTnlgacsihsN2P8FEPIBLtSoe8OvfMIIIB2xz0V08XeUr+m0LgM+jYGt1TY
dy+5Hh7mSdO+znOYbww3LXcUZubvcaTn74pledh9YN6KzN7A32VVHT3hvjKU2v9etcpsZTtYbvII
ts1oHVX2+FiFM9qnq/Q/Z6nZX2z5x9n/Ic7tx72XN+BVafX4qRnuTebFz7l4fokSNwIbH482NIzN
LnnSs3saJJb5lWdNiKcHbJ0bmvPOaq/d0iiMQCAFaZ7xRGc3tqTspq2L70Sy27WND+tncWQThXul
b7exOkEWjrbpRWE6u7FRYcjQvrGRgXYl4UCRQvHPo9bDvAZEtiURgoGHIOgV7HMpblCw8cY6vmaN
5KcV6oAJdqJd0hZQPQjAO0FmmvMM1BWMHA8ACRiRoCaBhkqtzLNt6GXVqoSCVMBSkGyvEi8192PJ
z1U2Gqc2b/HTDxIQov0gU9qxsw5+gDj4GJKT+D3IZIDjk0Z06GzLOIkkqoMOyHHVeU2B/m2ttLyD
QhKUkVCxhHzCtm676GCIhvqRZCrplA4U4mWQmoDCiooNEsRcBX5W57bE0FXodcm6YZ0qXrUGp1G2
woM16Gh1kPrcRyEDyEwdhp1nwbVW6zf0bWt35KTD1Jr5wS3zL3nc4qFYVhmxVputPykAyiGgKp35
ORXLvnToki94060HV5DBF3pin6rBxjYI/LE4YOnI3jpDWQUyxw7RiDfPVbeRNq67PwcXbyFl/S6t
5aP10Ir1Yz3T7ZM2mUtp8ucfpSMLW5ejZnQrWjTTwQmDlVA0w9IKWxzy9smwAjXDS6QAJ1WifVd1
1qV7J2eY/4bh2O+WZbZIC6BdEQMPI37icxcsdlhXeGi1kUV+irW2EDI9vtFlO8Dn6n8wuUETR8OG
NzPBvqXR9exJzzHFwIObfVbQd7tT3D46NFHbgOJZcTbV4M4PShy2q2Iqx1cOujLfKLTkezlED6mJ
Z0i/n0/Vx2XsLGXLZaAz378NenW5DPfKy2X62HFBgD4o8+iDwnLfa3kU0PODmTT2gYb0sAHB0/8M
Gy2OAnpgoOBaDCm3rNQMWE79tfNY8QJ8RBnMgP3vE8jlvCS5amxDlkHnTnix9qTemUP5gJlT+bKY
IFtjon3mQaZzpWR7Gt6k49lWXTmZc4GcD9ncQdEID5wL+t5E29VG73kBHD9mWDr6gCCwycCB1hW6
/lpGsQ2MthiGg7EMC6wwH1mSXobMUMDoV5fzSR1eWqMcH2uWaWA5BOAv7qBIAlyA+gQeGu3JCId/
Z7DNHclkdxVIASznIQbVbQFUpAYqABMaMOSlIkBV5SUfHym7gqTKzjRxe5KPokRFzTEAMxYXSRPQ
IWLm9SWyo/bRg9QuX9ed3uxc6IY7boslxVAfViTkFbH8MiRBGulVhVS3HJJXBv81d4DKFqBdeBIT
X6KNuSnc3DhJEPaCzqZxWLoMT0yTFUg3nVFqL/Jp+LuIxGDLeLL9D2dXthwpDmy/iAjEziu1b3Z5
abu7X4jpZRCr2AV8/T1Kqo3H1zMR974QKJUpynYZUObJcyp/qNaaBL53CV9cFtufhZa5D0vSJwKZ
lz1/+sWvVQ+BZfhnIQof3eikj1V8gBRFd2ay66AahQOd1cL0Tq2+M8TUgTZh8WDC3MjG6tA4odvQ
ZlERDVQygEZfnJQxTaMEcHwb0LnCr0DwclvxY4RfjMLcTmrdUa0b4RXhXGaWFQhQMNwXKRABCXfq
S6ZofCLcG9BS/RqLqrizPE2gKp+ar0aYaFuztpsteTWMj58EARTR7Ru3AgGSOWxtbC1PSY3/t52B
YWQ2DVr6gClintbsNIjCbAw9f3QUJ0znmhceO9VXJNa0tWPnYJsXXnk2q6jdJPpQvyrXQlHNKNdE
uUJuVltbZW4GoKD1d00LKG3TldlX3dcew8QOf2txvvEjxn9wb8pWXZWaD42WGDt9UKpCHjfuKKhT
QSOCovQWVDjN9FU00qx+6Mj3r60C9EKeZxqXz848yP38+2xqANaHzf7PXng36HWNQpuQQIGTqUfS
HHd7diIINYG3Ofpz9h3zwxlWTROVRJ0bGJZw02cC/N42CFyCumTlccZvt1jU7KLoSt5gzX+3KJlE
A+rBybDDwBycdlP4Mch3jBBiYzGrtmZu2fP9EnSWYuUUmpjvl2BctnZoo8zWkbr7hsBA3Wk6v9Jo
viEjPAybW3jPp1s4eQg3voVrsngSoePvi7lHLQNNrCJyX81jFib5IU86E4zHLZMWCivtCEXmt+bQ
uXeUp2W/Rhkle1cRJJ+lkEJniw0ZlWxn+Plf5vDdcRi+CaLIvV0eW3iRofHo9RLNRGg/JwLaQrrx
Qxr99dGZCGyT0JBHy2K/TNMud5mP/1G+9DpQ+qHtTIBB/XLOYSyN1BThgR9s1nZcJiij4ZT2HUht
7rXIsEA/Va8L5kEb0wOuJRrw9I9d17hHOdQFgVTLf4xp/eADEf4FNIb2vhgre4vnvPVVE6ATVw6p
y6CfZ9vuOX2LBDviiEYnx12T0uFYgDpvmoDNelNSJKXDVrh8sZM84uI/QoJyUUw0chBVZqYI17SY
mvSod5CW/OcFaA0KfbvAO980wX6yHttxQzo3pHgjiuaLqKfhNCu/vw1n/Zz8z+w85Fo5O8/aOWlc
barUb1C3H9o1tccuAt4Z4KPpmnphddLt5rqlHrHwfGekU4psdfRco4fFWtWiaR5is5q23E2cFT1J
3ZpB+DG2+rXjJ+yiAQRxpwEsiG18hVsUChN3LSWxUjRYXVz+hUwAXFt3MX138j4PV6NyJiMtAIaZ
aFd3fbMaNICjiqxG84ICwcRxmAV6zaMLoV5ouMySM82SM1JwN+fPYlkKfr8ZhhMO7BF5xp2LfNbX
xnRdtPoit+01wrm6vmMFlPDt4mQX5ePNY6g8qG658c/BFu0mmix0bCZ6/2SjQHRv472CRoMyIZM1
BNwf6mMXFv1TVzHr0OS9HfC+80H7mLONlfH66ohIPnUuyuqfLMcSLUSftloqFSUEBNTKXWc1gcny
31rVtvedVjdrwJ1bpDK07xqJhI0BoGzV32Gn/8aLlPFiRi5u6X3v3OV4Ch2KvjP3zRTfghPP/Wdw
FDW3YLwy2xYeE54e3kdVvCfZMxI78+vht24DYBiFvv1kGrq7LY2UzWJp/+JvcvMh5Vb/IPSkCJCu
0X67gTbF3m8kfkRQ6q75bCaGtikguHu2mZedeWr6m1ba7nNrKbC4GMLffhBWo/c7T0Cza+udBV7e
Al9TQEzPoX5sFZdJR5wl6tC8nZGNhlBkIVeykP9g1uwM1Fm07oaC7VnofWc1fiuxjV9umuM3NWT4
nflo9DiUoIO447hVrvUEv1tIe/yWeP352xjR0wmJtlxqc/Aw5iBA9ptbsGD41Tsx/ggaEJqgldfq
i62y1Vy3Y0h75O5JmkhvW9Dk29lugu5ANasDQnEtZLal0buARHdOQiXA+zrytjK0nOpHykygOCGf
mcjke95qyJirUYes+DZpkEGhybCpxT1mj/S3e/P3deadadQof50rLXBzyILKwC+g0pDjzcCs9SgH
s9hD6prtkRPsH7I8hzq217e/eiNIh975tbhmmYb80GiyvWW33bYNhTiYatecggYbdBxauaVhnfRQ
hTEidgIynJ0gnWgDdQo/swd+Q9jGZvYgm8RmbNeYYFt9Z1wWfGf8ZEEvHaC3WXSHSnCUMN1E/wE5
x4A4/TILwPK8m+RTgY+300UDsjBDS66LrwEyAOLPI1/Li8GCCNKbgIpricU2EB3Xr3NpztcrbGdF
CWCQib9SJY2TDvGh2Zdc3gLm2lzi3AIKXu/trinnTRXgGOsa2fFH2mIlFVs71mA90nZMjZY55Ulz
5NkbaQDR2uxSKki7xRVHWJTK4mI0L7EVAuWucPA0SWc0FxevNFjmahVNc7b9Qma7YXFQz3rFhm2O
qLG5zRG3230mXRC5JWychwPD7hKt0TvHS13wkEXi1ZPOoxxbvNU6yCxxr/va2km4BuFEfHEjVpzz
cOw2EHWfXbmqxJCrAxkxi8Rqfa9GBsrNmnOO2aAYebxhuDGfLclDtqVTF/WRNvgwX7Z9c47a0DtU
Q3rHdcdac1kmd27tV8cij/F2Y5XNI3JgSIU60vsxgtQSf4bwd+gmr3XnNK+fBTlI5M9BqGVWF1FU
ccB1Xlyt+JTLvLunQc4a7NjFmG/AkN+uyRaORn6lCbiWYri54kkKUcqu2wICnKwcDQSQ8wPfAOnv
Gk24bH5jIHE+siVexzZ2UzYPi60qclCH1t4XIq4so2o9E1cWuNt4uiafQ+y3tr5eV0fZD8U9/udR
NBdx+1cBX/qSNznqtMBXlU91xQ1np1dRdj95ZXx2eXbswVRz36qDw4R/L/Qm28QsRlZfzw0XdTYY
9ah4MpyYHfMhvPm9xZPDYkcTFtgl7QL0jJBGPPdcu7pAju0TS6ZXE40uK9yM+XdIIp3o0QHo2zHO
p+R7lLmQD3HH/KpZobGnIHTEptdcIhsV4j3ku6X+FOrZoYIafqnr1PrtTBoansfoV+yB9ZUL3XrO
wmgAX6xfXriet8dS8GnnDw5/CE3OVtgd9d/yKrsCrmL//RaOgtYtPAzzYZPpU3lpR2FtqiQ/lZVo
HzWnqwEQETikevtINlb316bPkss80t34YpfTlUb/GWRXvDkIq9rrb/qaVoFuv1l4s56yWVBzti0a
nIPGoEDWe/EaKIMKb8yoPtGXxelHVEo+sfVVVoGHU5Wu6hw6oYbymV81KUaLUJqZx62aJ/+bfqRa
k8ZmDaypl3o2GpYK6wzNPess1IHOINTjrPs+xw7lzbb4uYlrnZnG0H0Qd8ULl0Crk41iF78lVniA
U4xdt15MH9z0pgSlAsTTbtel9RafD5+PJnyzfDE8z9l1UkDrUp8Gq/3BIVSwW3gzWj/agQslOphK
b2uxL8N3RCwzvwZN9YhrVdw7G0WPHI2kyKQaezY0YpMVzIf4BUp/9IczlQ2Kg/56+acn2+JH24kP
Nopd1hPQjr9Hr6qiRR28KURG03VGNAfqzk/o5OI+IexfjT2i4oST2fI25Ze/8NCefTI6cctPfAqv
t18cFHcDDTnaQSuMBy6S7lmDQAYgHiBsZk2EViYxBqkadjkqWEg/OhuajUu0fsQm90Dzj1m1htN6
7CE1+w54aijvKnPmxbc12q4sXx0x1usmgoRHW9fbuvSHr5omfuhe3l1t3S8fO9FfydzUQ7fT3LTe
Gor0WDb5D5H63VV4Q/k4le2VzItXgaoIedXR2F0r5TXAi8yLVx/J9miCNm4tavuAWq37okFaZgfK
D3PHQLz4UsT9gXa7LCu7VWFo+Z2FRMsdelfbFU28RTpTZ+/atjF3+MHfRVaHrBuf30EXFcCUhtik
gGC5LQVqHsCh6lULrR2oUox3o+1twIDpnMhviTV4nRxSo34l0wc05bLcDIekafQq2Gij9dKgYcBn
xQa3X/SxFYfM9nKAhDr7pQFd8CbPDb4b1DCvGNKhKE2DdA/Oo1F9k67R3NOknPBalYTec9XHxqNI
7R05GSJGjwgI1+YLoINYHAp1AZrNstCFNILPZ+eW2fWqhNT6kZZUF/A8OW4aqFaj/qlIUtBvU6Bs
jE6EpZ9g7qakGSbjaQPmmETfZZ1VrGg8Z8VLVC3n8Tsim2U5gNjBOxR9zzI8cZw67841UCeP1iSQ
tEMpmOymDUBy4RnsM7uhVZ/arT92KjUbLR6Dy/qc119dw0aWx4PuJlPrv/l/uC6t/09/o0Av99vn
QUVdXw+xmaLROpUeNAbtrN6nqHzvfIOHr0DNbKmoz6BXB/QO6y+JN3AI0AAdTDgBQ+gXK0p8vHD8
R6QNec0Lu6cdlxv3UxdUUVocUms80ubMa2IIJrPMhPgezZilfmzwknQ20iT71eLFHDfa7LsxmQJU
4Ky6m6w0OclIy7doN9O/hEX8g9500r6aXXvTE+s2q6s7kHk/QGtovKvdh6RAmcpRkMYirOJtMbba
esYvYocae+1tciimLJhff1rNkLIHnFxH5yjySujNFc/g99WvjZe/UNqYh0Lf69UEbJJKLrPI7VZR
I9CLoIb/FeTmT3HhQbhcQcbQTdvc496EA6Aam0zGaJCg4TL7NmEpaBlF0MEw0X0UtwXEQ5qk2HZm
We9d4Beget4B1cQ3qP4mv0r0GKxqOQo8UDx7j9p5sq8cQHP+4cqKJp1d28G/t0WS3JeJ1hwhxVQg
U+81j3RoW+6sbKR9d4sNqiwrvLolVzJ9iELHR/uI7Sbe6VRU0UXbZi7vonQ/BHJUql+2m955wH2+
MgnEIPpqUEhsL54ApxwNQd3RbbOy97c0/BCEqpCNtNS7IM3zDlOc+MdJRmhjt1prE495BgZi9Kpd
5lODeU6QADu1IaObGPmxr+ovca1ZR+GA7aAxW+2xK2NUE6yM/YzbNiBSroHHf7VTa75MZRRvaigb
QN1R2EfbB81CadraI9483gUl3BWAatZiBjRDytTbuyL5m7DJBXru8cZUai7ZZkgyoZPJD8x8f8+2
zPHTrYYUzMqONNQMY4BuqfRKFdnEPYsc1TKqzDpRXR/Ax68HNEdeOnTwVib6994FhQBbGSjajTmI
+W/ImsJn+AcajyOagx55ZhhPnR1tQVpRvuaia89DixovDQvu+1uRZ8U8WzpZscr7ChW+oitfIxOv
Z2oNJIuNJ8a0DQUljtmevRywaynx9waIKwpQApKBVZbFwdPs/jkW1nMth/hHonUs6H1bXIFKbM7J
qFUzTCluOJquWvmt5RW+Fzm/RZa989zYgCstkTaytkfgQv3Aj34WpQGudEUhiExcek4pUUqnGfos
ZyNNw7cSGgfuGuYlgFy92J32g9Swe2jb9FEPXYiymWgaBynUSp+QzdYMnj6yIfyLmjtbD7whn9gN
QPFXo/IHJxFbpdakozbgmHeok0OYaoirbx2Y0tZgXMkheuJHrxF+82TPSq0BASmeic2kl98KI3z0
srZ/pHAp3D4g+xIemRWncNzBrRNjWbWqGqNBOtvHK6BC05lt01wS8EwHVKRmakizVMKmWUc50+x/
x1ZQfT2mEGhZawB/P+uhDkRXM/a/cysYmQh/Y/OP1Egr8i+JM1ibxMTXyi4s99Q2dboNHbd9F6S5
c5DDrTRwsroFDR++rcR37EsH+bO8cVYLS3JRot+gk257JOLlyS5ikAMZSp8etzDiHh15gffO4n2U
CfmDIMvlqRFRjRp54t/TgQ3RANBAuJvS7mYiuyX6buNLKKx+mACY6CWM/eK42GkNrqOKZ7jMBc4T
iyc+3rSdKro2ox7uqLDMkL5cV2pIZWcH2Kk1zVJRmmYz7t1mJ+X837HkbHLd+LIsRStT7LIUzaJ9
Otz5IMm85K14/sicYWWPmSbc40K9QWfv3eJJqUDICWm9ITWrQHYPjTvcQkBtwpDAjMQhLL3dnO1T
Kb9SdyLsHZNmvdgoIeh7+PVUuubsacJjFWSnVaYw1HZlLdNbxpDSi9VoHyRQassSdLasPRKC57N1
yZGpVf4/6y4X/Ne1aQJMpP/nz4xtjdx6mYMq3jC5V72qq4uu7t3Z0GmojAr3apr1GrLAzR15kMmq
IWoWxxGUQ53Qxb4HbsBHsvUk1SZSrWSpQ9vp9Z7HQOiRy3KJfsr2THegx04LdMhSskTcLkFuSP3d
LjF/FFCt3JanCPJxLPRB0PIjfVzjz6dfPgGdqZ/AVMvPbmWeov0jA7PA8qnm5XNLbOaPRZ8cZK5A
vhkFmFLpF6P5MeD0+IFTkQ9boBJQarAGfoYac5OsMxaitxEViFWKptezr2b6Msv0A43pgI5tcMeM
a/SoAkFJLnU86O2FZuM8GVdo9A/nFURfGu3FH8A7E2ssCkj5GU3T0doKU2uF/sDhXIxoow1IDroh
8Wg6zTOJJ5XhQY8nLbo5kNxpltahM7LJ2jiP6GHZk4kO75YiZ/JrtAEaKmj6W5Ht3dLvTjnkPejK
s1g1rTZpTaxk+aCB0CJX7fdWDQyQLZtkpYmxB3tfAS49OYZi2+flTw1MDycrCctw9R+nJL5OMc2Q
/6SRQ1LtwhjsQ506gKvYN40IkpYAk8J0Me/IOstPLA76FI3bdvK7gFyXidnRKlkdDOVgbWnmndDE
bdFFWGLWn6BxEdrDNubINIWjC30k1dQJJCtw/Uksd3hJFXfLltF1GQQO8r5BmwMKlVFVyh3NWujk
2NpjMwZFkzz1QhtPQ1Qc6bXcA4LEDuJeTKdYZlCZaPu7JBx/ja4E8y+JJUPUBknspAE4M5LJtC4M
cJbPYx1inEc0DF4GM2rXaTsiiy5d1KbUWa9sHFX/+Yxs/+oH2oWjdH25aeNaPg7M6QItypNfvJfr
PDL178Lhch27WXvBxllHyzIyT9poDt+0LtuJkiW/OsgQB0iLt08jqIB3grUjAH1a/5gmIcSslQvq
QJ+uVteuv9bDtA+soh/ups46EhxGyuxl6OT0YgrN3Fgp5LJTJ8MrtI47CQMLyTdw1cyumVPMrkXj
jevS7vTqB4A98XEqjCKwnXK41qKOd76om0C3IcdAW+SusW+z2JCIO9O2NYhsYG9OE7ERyuukJpYI
9CeBdnyYpNrC3CJoF75cyMvHW0Ql7qESnMxM9AR0qFBq3pZjyVdE/Qh6Gb1ySlCe62CDLEtzO4CL
41Q1veWuyTdjYKEiZIRt4ysQllqMvbhtuXJv/+0J0a/UduyCV6RiZ/b+sNPLqfiuxwFL3eE7vq1s
1euQVH7xRtQSJ0fWK7+JN8DGpVfodD4Kaywvjp1lOy00k/VoCmCdixEKgjrIF99cuaXzJ8My013a
e4+Ozp7drkCipRYpZK/xLG9rEz1B7x7rdPpxTEEV3t0C3K4Npa2N0PmZT+PO1vJDpcVSewIdi5/v
UmsQZzkUim2+L5IzuMSmTaeIhjzQdwY1qhtnrhiFUCIIOidxv1SFL+6ZaP4mL16lxo43ozUHMSMN
A8cf3wW1bSQfvSkWx6iH2La0a/+UQaadIQ918vA6ezLfzsjmgikB1L4cjY3Aou3nITnqmnYLoSHX
jHgbevy3TRGz43wugRQtg2Qyjkz06Z6ukDcaoKpJcgaRAw+0rJxwho78ksfpujHzZE9DYFTKncFd
A3xCmIX2I4RuBihs0lDLswuo1apzCnVsssxmtEdA6jV7tBuXPdMFrEEb5wsU6gJMYK9PvrqPDupy
YrcLhLwfTpW6QOoU/JmBuVMhz4k5DtQq8twyw1rjjwEQ7z8nyIVsM8McjSsAr/QKzLQLzdw7Erpl
Baju3FZdHN8tQ46ptJKN247fwr42UFiJajy48vi1GRPQPGOjRXbNN6vFThutQh8++i/2VvoPgBIm
x48QmMzyILaVxGeDsDI0vYiGOdD7GLfkA1W784ynIZ95ZnFv0A6zZ1Yya4p9gOSQG9lCT7eRewOS
OU43VHmzDfABJGGFfMzE030aD48plA02Pt56HrQEW905GxbOhTpyl4ZRokbsJPukcZogAiM8PVGm
0P6uJy0IET4+ZcLem2fwPgcRdyPM8+B22xFjJU8FCpDQF20tkOGho8YyXupUTHcRd3/ItHPvqsmJ
AcZAG43HzWYH+sZoS54UqKvA8hboClkjRWY6p1vBoaqznwwJwJk9f87C0kMUX3W82KmZ2Tgfa2Wd
lPXdc5iPzlYTmZwpxwFTvwVWvcY3RWeIAzQutRXUwqpXd4SuYhSL6Zc9gKfH8R2QUhlA5ZpG+rMt
jDLQTIu/QN6iW4ehod37LnCcI2R3jyD1x8duEtSNOshbayKPH1rLCVeGJd8vLE3UCN8W7s0s+1mr
hT1kqqDBNsqtJrPwwnsxrnqVkeisco9O0Oq1Mathh/uztpMdH160LjnpqvUKVHPlivlIWBpGH15C
nH0WmZkov/km0JK9U6NPqQG6Br0/jwTugxIwaOw6IXZko4OV9ytDZNmVRlDKrI+u2X8e1cTtcK8n
Awh0UlZcTJuB1gG0iWvcPLyTqw6lZvMOUg6ae+pTgLLXvlMa6DDAo8llsg5ohg5t6RnFhU6XhdAv
ErOHKGn/6nP7mwTLgrYf+6LaiQxlZexfoPU56VN++jA1D60QGmdmbRmHHEykJ3BV/WqMGF3GjetB
WNUX/ZFakN9maeShcLZGU2GHHwOtpwaYO8+6axlnz0VPBm7l4WsFshT6Z3Sz6gp8Pnh+UAXYDLUL
ZLtybdFftoFKpHhySn5NbDRAE4eTbSIbz9WQIGimGho6EwdiaUoj1AhGze9XSQxcfyZ1CK1ApPcL
EmDdObRNtN0rYr7SdrozzfaNYX6xfVkdEx7bF63Hu0QHyPA6c0MALw0B6lQ6xZsaABjlnVeVFpSo
J4D6URW6Oc9j8hOs86GF4sjAcUJs+CAo7F26sgGlRTT62yLB81qTqlmLZmYnRwv3vVcMx7YzvAtN
0MHu0XXqpY25LX28F096FO8h0FzcLwfXqhr8s7j4kv5zQvTcX0c9L/BX+BMhnKq414rS3naRBHHN
PydQ5+cHz3Z+kJ25yJkEiYmaawWeGrJVKp4WkWVm3LXvL0pm8iqbdOPJTD8vJrK7tvZc4ddx+GBv
e+TfLM3pd/M16SpaU5urPJEgZ1EXRWOLhz7YntcbHW0iK1pwORgJChKgswW9/tvPRGcistlB+tbL
B/tkiPZc+j6SpOrHXD4RAEs+z66Zl9Q78Hibx0Ed6IwOqJqaxxxMPP9u++BCQ4qlsGX42fKf2f71
E7g92mHxiN8tay6fzOp9thk8VOTFJI2rZrvGtee4szIL72Vk4w5smp4DQjYBSDx6rLkwd/A3lpFs
Wq0td0OcJmsTpaQNKKby5yrz4zO+zNDnVMME2MJnkJa70nCeaDC1fRmAcVOeaOgzV9vEGZugFw9X
e8yTc11BrDjslcoRQlNR3UINHe9yS6gBsdc5lC6F29VnV6Zw+mgfrgytqghf8nJCugsKShT+7so2
KgCffGjypSsz9TMvV6ZQmv3zM3/44C0YPo7OcOdXeILthFlCR6XmWgCur/Riga7nQmeDzQGpbqYB
LRnSybZlzwcJpWOGIzm0fgnOIDDU24njHWf32SmJuXFo++SY4VbZH8l7uc7sScZ5teUasoC8L9qb
sLA5pAJsxfGTKICr8bOEHXuFoDUd0OG71egHESFoQ79fQ6vCvHa22z0JkClsKkPnWxpCPhHitBOk
iMm3UkvpjaPPS6X4LzygvcmH+JveP0W8ae8LGR14hCXRoZiyK11S5rgB6TpkHNBh/Vdu2tXF1HVw
tNFppUOdkXP9VNp9BTFTzA5am/TruPGjVZqAg/+dt5WM5u5tGfJGX08zBEv024IjCn49clRJfXG4
d5n7Mkph9OcpjJ9o1wrJMvAhm0jce202PL3ZndJNP7N/8B+E4qz0Uf4KavVhlbT4QvEOVV95HtNt
8UYnv8wtrn+8PvLILx7YXwznLARlIGjpFzMN20rW2ynNMjBVl+OJRH7QSiqqAAokP3XIbGwXWSDQ
9ibYeIz5arHR2b/rB9G04fY/uecCZbroDGUA6aL3oQSp2cnxQzQfOWD2Kpr2gfLidsEP3I4wslvz
S9mG8xwlyd/mKPv+v+NoFfJUcROqWmuzqlu8t7RdINsk/GVah04BCplR8aAVQv+CvOGwieUEcji8
cJyiwa23wLBrT0DCIFkIhdrHYuAG8gDvIiMmsieoW/ZBawDQ1bD62C96pPPpEHUpCJyR55zHjcPX
jIMVd1bMETb/ZnmOd077b4liRR1HLo+DaSFIDUswVq0cmcozCEvj18L/JhUpquizNe9Mxako/gqN
CdvJ0YKCAnP5hsChkecACC0stiXgaD8zLCsMKThIIDQTaaqfryvBHFy7ewL+Z4V2jxft9Lh0CZDd
bXi3A6lUE8zNBGQkn7eIELKOZuAohjWug3XhEitAlWMWJz2BknxQmllxorFjdcWJDp/ZaKJzQMhd
ga55tTiPtMy82LLOFKVY3MxFeLsEBczjeQ4EjS5LwZmkLjsvsixKZ9bbB1omyDZf7OPioFD2VgaD
Wie50w9BZ++vunzCBvnq4zAydwNAB7gI5Mbpcv+bi/7sXQNE407zwvE79tIZerO+2cpcSB7v/niD
vM//FjnCRBZIwGyCBQAEsdM2NlFJqJrS2UA7a/w+NMO6KLCFSUDqcpiy5Ga3IB+vu2452z/xR88a
2Gy5FQbMcYZtrw3iG/e6Fe17OmD7cRfTh7M/hPEVbGhmgEbv+EeRsyfpdsazC334A0WirjpHkoMN
Nph1ntbDWdphfRbd8ByK6LpIsBoo+W3Mzi03VPejichG+WO00V+iSoENGhwuUEW6CaZSQI/mw40E
uJgcBFjxHKNDsrjw9TPacJ+6qY7RfJyzM5k8g6MDMcb/uM8bwFm0cUIm9Y9zmU7xHnVUHfRvoDia
Zyl48YvcbF7UIZd51Q8hyicXKHj0OX4/xOlVTI6+70z5MvOCSaGJo2OL48IB9oEXzM/bMeg0t90u
LnRGJGCjip8gfUqL+ykEUC0H6tmz2B1EfarsXV58tipmV2CA1RQZZuWqmbt1S2Y6X7bxzIpKwK7C
blVvlvl3GYHbau8t6iLddgJF8V1KSmOUoq83fY6dTIFtOGg1VsIDqMhSIIVRR8uBI6sHOxrd5zov
VmQGtKy6dAb+BFyhE7TCH3fQAtE3NEtr5G9r6FjDHUEDwIbWWHdtNi9EkV3LxaEfyymwZA4u2in9
SuWQucpBBQ8aUwnFkQyl/Mrjm3fTZg25HnBBIxpI9K8Uoh8EngYnOo+9xEOKQpVgaKXRqUIg6QRI
PbX05Gfcv3LT8VFI0fjBGfNT6DHvylTrsnKgkaGeaG/uhqoCW/CMfHi+zS1xai7Tq3dzdBmKA53K
Z1eg66m4ZZV/Xu8tLgLiykwm5FFqbeN6UObQiVHSM13w8LmTfpjHDvsr7lz7SvqVZquzE/fzb4ty
5b/HU0Tt+/VdkjtQcDT5U1jWHI1ZEOqxTf9CJnyRjH2mtRlUijBJB22QdwL6FZep1KInafbGPgSp
2eyBP/xTaaHr720dihmVl6e8aFnXTb/c3q+GXJfrxsbdu7GK8OgoMXfLQyNlZb2GUIwDw5oAcJGb
41fy4m7oH9vRHfAI3mMAYoTesrfSRr5K5QVME03wKfLGxPVPI7PkQa1SCG7UxzS3eKo4mgOg5AsD
yu/gSS+60MGtco50wlSu9NGDFspkd9EuMcfoQjPCNstVr+mbRvcdNKkC0ZocxYjiDzHFR2CDrZzf
Pu8gC5f0xnMLFPk28T2OdGFenMF/4G28OPOfNQY6SIoBpdBbjKe7xnP22ystEfCIM5RmI9wr6TSt
Tf08n7EKzKG5LTc5SGlus8q2uPhRlG2HynHBv9VFFhTYi6za2Pp4mqm2Oj8ONM2xT8TCVUdlDpZz
qIDSrBwHAPFBSD4NRvYwJOlstt+CyMvg8hZUIb8VTE0mj4Xd1A/IA7XQPkbDLZrQ6odGHTw0da5A
ffi5zUCfxbW0ge8A5ZoR4ilIuUDD1e9DM+q/sNqb9o5jhVt7stuvXpRvyEFWHWrNbY4dkoq0VCQ9
8jio+EE20X3xBn3au6YWbhPsPtap1+sbyi/PWWxoJrarCNBIvLtpRbqe89bznFb2GfBtXFEhdNBW
O5dO367AOJStqYdUMEWAqfWRW20n5wEkhNqFGL7pjIjAFfoUL6rRsXgjHV/cLHCSrztRZGvypYnF
z5KyPHaFdXzHOr4sPBnjvW6I8UAm4EK7nYci/hEcun5Qu067E5NuzRpHps8HkA8DBEzMYhxICD8c
xwe7Dodn1PxWZAY+O8H3Hqw3xFIGoarbGjMdWQtuOFqDZqGIMa8Rhkm9gqxsfYAQ5YrmsEVLLrVU
7ZkkmqQWYm1nzdxoy4chXjOj6e66rhgfUq8a6cOQmT5MGqElkNZYfiBu1u4zq7Bx5ROoKezQtNeN
BzFw6VfXicRqswSSZmqYaNy/kxFe9qLmnjqOacqtnF05FIFWukjphbF+ipOu2FOHwWybj3P3AZlN
1cDQdBLfj6EuZhnYz53IHb2BAfpn7D2a4HOQE+DmVvsgvUh6FLXkEIUvvvhFd7N29Jujp7f5WpSt
dQDWYlxXzv9QdmXLkeJQ9ouIQOy8suWeTq9l1wthV5XFKhax6uvnINxOt7s7ZuahCCRdCSoNSLr3
3HMQS0Ko+2oqR0A85MNU9pRWcsDB7GKIonwZsJqQRC0/nlervy4rP7XO51iy+E+rwhqga9DhM3fV
M2qgbRY6hi5AYwodo1WZyK60GgJL3Re7tqpN3WuT6iUH/fvuOoDsxlp8rRdOPjnSt8ahQvKsrffh
1INP2EwMbds0PUhmwRfRMkvzLbVcOGf/kqRZiSSWjD0+k49WZKx+CNlc7WTfgSYAMy/G14bMsECz
Zuvu0SrLcZMiJ2nVbWYIC51z0twRp4fDy3azkBFW3koFZ9EiBW1o6hnTBiScE3DV/1tX2YjZpD7X
Rn8vqlcZ1af92C8E69m93goBjxMQqC1UmC8l+B6BIR+zXzCVJBdX0xTI4dVUTbPxUnDe+Pj6ZL+m
f4z6zVSOKk1z6+cKK5j7SIG73W346JF5bLdDqUyXbjmA+rLfWIQg169Bkhh4F1znBhilHvxal+uh
skCVILvKOtm/HSEbLLte7VyS3gCrRHb6PCBlmVm6R7F2H4NxQRcXDOwUAIp8tMhikfbDodN4KLki
QdTf+eXU6Vs54ej9qOy4nZmeLMoD146l7jaAo9SuL2v+rZPCgGhOAYVQOBz8NbEM0H+Ao9ksMuED
MgHBo1yrISZ7rRU2SJiZpG9uCg07dROCfPpi/6USVEzVeXJ1LRBI8XQI8aVYoQDi4EP4kOb8SYDZ
eVcIDmZ02ZxOrX5IMh6tpQyKiGIROpTdGgOTWzVaH0Ndx5MmWd+vw13r5dlga+/wVQwbA7i/Za6R
E5E8U9Q2Fh7o8CpPOEOxNiOfz1bhlAMnOaME8OfPPpoUuQB6lZ/otLkO82UsHUGsTI/f5HDrSCC7
/aW0ur2Ff7EC9zg2c2Nnc8zIYKGWB9ngKBb4jhaeaqca9J3j8B/XRndMs61AeDYJ0yz9Y+o3BlQY
divL+pg+WYh6XyQjO9AO06Go+M8rZbtjCCdkpaHB87OwtAOwwz1Trf4P/QtoSVVVZh6S2k5uqlSt
vdEezQ2kXfs4UOKyCUlWmr5BxuRmKm2gc22k5u5rXt7JOtlPnslDjmlFHa3ptNqC+6RDmmRlhdeh
v/W4XmPtIoep5pRsM+ChD20/P6rCvm2oSo9AVbe3Md5dWb2W/lllqgMIMmcGkVAEAknZhyBpVLB6
Also+O4+ihKjHENjZ22VRdmaUCeOZPE/+0q4MxZ0XTizdo7SjpSPyggKSprZ5ZM8Y2n/j7N0aaU2
9lzQVLLLnv/SWmw/wP5ju/ClQ4bHuRurWN80pVnuaq5rFyCfmJ+DUvAXUVaiIGnKLeHc6aIwsHCF
m+WfpitRUN+Dk8xUPkaVpqlI9XXUv26gRdZGNxXZE+c1mD8hLn3Wiqw6av1kQVYmrV57YIL4CO7h
q0Wmmez4rkMetbc3JSf6UW71zCKpkIwxmEe5K5TF1oGa7rUoW6/GKsAe/0tfF5nAEEeXko9Kgi+5
RExhfcs41U8rYCrPRrAmuTpkrcYmczZW8lgvravtMAF60mvIw3M9K5Ay4YkhwAknBcTlqTxYpV5E
TLSld7WpFsbE1WN6NeQWbcK5hWaXmfbzwbTaZ3wB9QhUCHBYIw1uPoyfhySuoWl/Lcsuq6WsXHpT
4qC37CKHWG0+h+gVSNe4vNf3xVi/9I0KyC5+uVvoMt1J7+xg8nJDjFREiBVA0SphL4lQPqwMbt5l
i7KVtFJTZwYBIFy6qdK+jMtY5t/GAgV5uZFW0sO7XFHJWBnOVlsHH35vBaJtYBmUPnGTfZRkGx3o
RrZJn/hn6T/6IWVTWf3sn5b/0i/GNlSOKUdpuRVBPbTZSzSLnaRI/Dfa3IEGH/CSM5K/UzA47Vd0
yzxCjxmRCSOCD671ZMpsigc26uH292VSrMyClXU6F6gjFjKcr+U141mW+dLnS5lZDhb+wgCfIa/g
VOFs3rMeu4o5q/UfLbJbAjtFxopUAVJt5RKzabi1gERE5HHcAgSm/7h2klaVOomgUSjb2XZaHYdB
vBPwmaAnAV2A7T66Vj7vr1WgEBfbPHNrT9bNhVKutupsPybQNF1twaKwSQid7lvFb/O2eUHmW7eb
2ymDi82tX/JOf3NyV7nMqpZfJiFSr17MxGgQLKfbdJ/U1HxuQBn02btQ24/ecC2tvbHT3SMbqIUH
h7AXvB1j3byoaq/tmFjACLNdvzj2/EcdXHHpnW682OP0bi9WNO3sYEyEufvoi0myeZmXvrGCxGbZ
d1DJH65UPMC7APJflpgQ4UG8ylz2GXZb10GiNdW+WZwn6lh6JEUCljSbLZP6rpGLZ4PldVDk+vNQ
lf2WgnVgW48diCCWMyfOPs4AyP1H3f/f7joKaNH5TgARCl1qEehLenFaVSYAqjpWG67rLDOIXy4J
xYrN9R10vD/MkiH/MMuUGUQlgyiPc1fAM4nHR+WJvR+sjPiySFXFCOYB0AxZ7JTsHgn7+a3dpfp9
S8r/7tR05BGY/iyQLm02C/dWmYMewmRwdPGm2zKkVULaGA5xaTHnMdYChZ7sZFErFfdW7T46TAPV
IIekBcXSSRp86yT97PVylWunbO6QeIgO61XtFqRLVgn/pTQ2EzJHrTlg9T78lnma8pDR0gIx21xF
Uk5i6kr1FgaYneHaW7I5m4F+GMgiAmDS4NsIrdVWkbHY/zXCNwN5CVn3l8G/XaJwVHIZkUmkd0Vx
6wgK3dSB3cuDwmfbV0odKDLCqnsFrGxnpL2frxakA8ov7jJrJ+sgcA+tUgv6RUQHP4s/E/21Qvbo
UbZacHbvDGTPfbkEsEi7rpsoHNM2uzcakm5SM60CiLx83IQ2PJBYS+/kEDW4SULSaWYoDf7lnh0B
EhDFLMhGdtAA57res7yIvOc6sc3v9yxbZa9/ue9pzqjvVBM/qsasBlVVrNw2OfIxL5+ldCm1JFvb
irZf2yTTjWz7tKwU/pYrkASSLMK2q6u7sQCp1JV2mLLkGTRe7skCZu8iWjD/LQ5vZykBA7yWaoFP
0lKSCxRp2cI5ei199pOWf2/7Zz/pRJ8abHD/2e/atvQTQ6/fK/RXL6O2dFmcsGXhkXQDIFsi3n9p
WOmaJZPzZ3MBxGKgS9rc2oRSzUpIHC+rdNMg+w9+YjtOzpRrCD0vRMNVVybbPu+7j3JCddtvIPcc
ru2fvbUJyU/r4a8R1gFLHfOfkggdsbklcKWWDqKAXb5fi5qdIWnbXaJUWeOGpsjzfbxEvhgwHf6H
E5moOW5oEV1r1La8aEkkC9eDW0DaXiDuVHQpXJw1Q8pb77rAvtYDBdNUUuCbKNJ8HYRIrTZBryPJ
mnW4OV9HkiXKSgvYyPF+tEzjQLshcGYKjYeWq8m5Ww590STnQp8ODAv+vUhsa9xAGLjw28KeQmli
UoIu8tTJCxIlPRbysohdVU+QuYS9FSR5oHn/16hrw+ew8iK9wF9Gnsm+kC4q/DInUxg3QhxyKOD0
tG8OAtjE9cCX4n/WVW4NMU9pPWGN6hhTvJMl2U2eyb5f7K5jfbO5FgmIR31WIpDWmYoKNPJUhW7n
wocLNRroYzNQlXryNBdJdXSTxATDnRMmCS3NnawrsbApAtm9NPUqTBdDaK2h8svpZ0/Zh3BQzycd
triAIZUzVvkOOU0Zfyzw5djKUk2ZdpJnTJ7FEEUblJ1Z6UAYrFVLJ2nWa5oKqlT6vrZCH9GYkReA
ZqQx2AD2jGOwVq4G/3W51UY3IFic6rv11hIljzdzaj9lU5YempGngJThTB6gQpR8r5MmTVVXiJgs
hsmndWbRreEkUIv7l6G+2y4mpLT/GuXaRV5TFq9116I8Iz1mFtDD3o0M2JtiAf5UCzxHngEunY9r
Jb5GeqQU6YeNbJaHfGbJly5aXnzYfel8NVz78Vhbx5Kde2eEpvO/2Vzv6dtVpHEtwBAF0SCA8vT0
lwIp9q1GSHZj1jS/kWeQZsOfVCvr8NpgL62uWcaRO2u6d22QZ0MxFod2aA7S7DqSbEyrDKkQ0J6V
9dJC1tspvtwmUMqydD3gxf24/NVWtsrL8wY+wauxNOFp625GJAjmHfaMeLvS53qyy4i3ot04tM2e
9YK/QhOwuABvYN8jIRpiA7CKY2bt+jzhAbWH9NlQxOQTdagPstV08B6YI31y3L49/+fYsd6/ptZY
XEiR2fdV6q6XZLNi7kCuAoh31b6pc6ndFur4W9F787bRZoAjYgTrK5z+hOzPWs+Xemewej9TcwFn
Vfc7bizzVljVV/tlnGu9tJfj/L2eJQwSlGkb1A1UPPS4Gh4Sxej2ZmObXtmT4UEzwLrhgoJJNsqq
eNYjgysuyDuT8SHVejBeaB2Yxxb7uajMUKV6HMrWEiv7L6NN8aBeUrBLSdveTua7VdDIQZDR2ril
9jwuwiVCZXsQJAVgmaK3vB31W+AP76U4VgWnycZwLWw0F0sgoZ+vVq5pbz9SnYqpu9HzBFRzqg1h
I0uAkTxDus5Jm2OQpBkTsDVIppUb1bkGKz6Yxw5Vi7i3Zo8vEqGmlM6jwRx6I0vgfvgoLdF9SB2t
Jblz/myTe+yl1HR57GclFqZXbyUIUdi+bvn96o+kxCplUVpUkokCv025B/Ptfbb4M2WD9GzK+qXr
dbS/15Pufewg+KcYtAAvLRyk0lXagm1DXmMkCMOBNe7r8JMU4PscejX57PHlrv5ed/XBaiVS6C1j
jJY7vlbnWApPimLb/owMUtq51kUlaqgyQh+GOUkekPT5LPqZnWRVg1zesKBtGslilSrVsaBgprh2
AMORNypgipFVkH0ufaufkAWwDNnScdhaNoHC1TL4368HBd7kQf3b9dqR9CGYEBJQoXTJQzuTr9fT
so5dhBkHgoKnJh/Bfinzh+RBvWYpfS/D7a0Eeg2XxRejayLSBNUIsGFkIOTML+NoDWd5Z0pi6oEx
C2f9v7uZlh1ELzg0JHFr6w8ABJ9J+ntZUJsUquVd2uxlkTdLOouFjYj8rwMMMNykarxvkzHjCMHm
l8TNx7O0/XYpK1M+LrVeZfmdho9LyVtrzORQYnnttXNRr6QMZKFhkNQKE+t86APYp5VVAXKnGbxE
Bl35FT6oFvBt8seUf3ReK7We+04LOUtJxCAPrGP52hnKuiChblITZA//x855q2S70oZC3XVAeWbl
YGW8Xj1NrPxYYLVZGtl0ngrLhxvDuugVIC/yQN34oNoZ4LjJyJCxOqcQgc3w/RhlmS7J7brLVMSj
y0rxJoMO4Jwf71ZzOVhLHrlWazdyPLKMjLgUkGmk0HbXC1Wdowa8navwWmcWhrmNiYY82s+76uN+
PE94iRwKzZBrfYobJQiWHa9V15tdbw4eSryTIxaU8hJyAHAhf71h2dAOTzFxLQTLd1cv6uo6Xbyv
17pvXlMICJCdKBUQ//zNTHb45qSVdd/sZBHkQIgTufovKXgmD1JKzXKKD+20JHGt1ruWG0eZN5M+
3Uk7Mutm6323scZBC+wRRIcm0ALFRs+YL6gzHZw+E+C3MhRgyU1EX5CTrqr7nCAmkybVa4M8S+f8
ad3wuJ28UoubE5en1474eAF0Ai7KYM23lam2Mun2S3k91RfmDducEbmf4hihmiU/90tq7vdU3WE2
2kB1dQMYoJ70ZRL0WX4iyPwyoTFA6QHxCAXzbK/sZfFLCzBKMfNkO1uMvpSBq1fA6Lz0ku06H6ad
qK0vVd9N1rK0/tJUmJjZfOr0bFMS9iinqMky91XqDAchJxM5aXzWXSexz3rBivEgS/IAijVnZ0Pf
RGP5qSpyZ28qFhaayyGGTvINIuImvgiNHVEVRWVAgio0gy0WKsh18UFDMRietGxJZWwxqfz5NgJi
JQ0Y1BTvOujVYpiL7byE6daBZYMrgIxTuTFtdDy8StAy+Ns0yM4Ct4VbWC9ZgoVuazQqJInkLcie
iO23Ryu3Q3mv16vIfl09gSux1RH/yXzsbrS9DczWEcnzxVGeWf2gck+WXa3Vw170rQe4K+FenqRD
DpLDv5viZ2mCmFu1L/vLw2q/DsWMjOwckm86TkwjgN8GHkzdB42x6s0mz8HddIHyMPzXbrshWLc5
AEJAlCwohAIBDRKWAB+PC29B/XPKPPDTH4lZ/eAQLKaTCciEeyHNEJE2CdXyD1gCPGDpMgAOEwZZ
QqXdG3yLbzucZNYun8utoZj7vG8jnorAqX5rvRPUyg4+pcDW5+1cADFHbSinJmeVgl+ZO+FkKhEc
GyHfWgzCVKYJNJ/Y1Fq+YQo0ZEr91zgAEx/TbTYYhxE/JzebAxuqHc+ayG7IttHBtZSA5SiPVKva
J64RmKWxVTni7oJvs7ra0d7Y6DP2v2m7tZJsm5Q8tBqkhfRuWPgCQAGdagdhBwr0D0zxwCBykI3Q
GOvcHVZtp6mYg1wh4awOO8FAQlAFt8xWwM4rQrstoz6f73s+nnI7BZNdEhnQ9dLVEQ8J2rs6tKkd
5YPwBKjerAwQyF6EIMfYIn0xmEsWLveDYMxZye+NzDzGSIVqTLHDh0yAS7/WjC2vHPwg1tG08gjr
vG2Dv1tC7Kjldgg6WqCFoBWJhUZvZlFhq+EIjQGnFhtGbwaDeYj0AnJt7yjLfSBqAV+yfD2bI9VG
WgUfNoNVbysHoWwt3ZXWGNUm3QnH3ADzGg5DkDmDP9Zi12kjoHAATCRIPChG8PPGUDOEv1CQ3dQ5
CAylO2Eh5B2foJwSisoIhkwPK5ZsK1tsqAqtU45J1pwPFXUjJRu2RQzxOKSgTXYf2A18VPQBrLCR
67rbPKaRm00BbfFATHpU9s0uTsQtppUohxxXjBk1q/ChA1OwBdlHgzqgmNpQzkISg8HQNpFYjoei
wRVjNUJOs99zbVOVmA/gRGtSLRrEAAm++MLdKYRqWpRzBRN3i+z8h2mao3JCsj9SpSAUFlpdsxMQ
bCr4G6gCNo5lRXpNNg7EYPoiHGw9tEyIFog2ylm66SagcAstjCECF+MX41oZLHrvbrEBpVCktkUY
6/XGgforb6HcYA+hrs2BA6omULP5/RThU4yJIgEQKou6FrnsAw0Aqg7zUQkLRQvgEoyQIZniHbdp
WMW4ByQMdCmPuinZQO4zLCkc+/GMnzYC16I/ZEXUIFlERXxBz7vQwEDQxQqtDLwr/UuiQkZAC+IE
y/A+shJoOBTJHgBrMFISSLEpgW2pr+C03BDINUd1DLi6wE5ELaE6hiexSvgj8pn/zLGZ+zozdnGn
nTVexIGFjEXhZvamdmnAp4ngaYagu55uMhVxG5elZwc0f1CY8XoGRjpq0gOEGR6T1J08nsBtAgzW
Reny9yZVn5xJOamzCFyneO0MOP0BzTTAhAYBRmBjd6ZrMf+OuvmzZtY/eTelYK0VG3wh8+FNr6Ak
r7oGhOWrDrg6dlOz8YCtVGha0IOr8jN08vajo+0M8IZjk1UC34eFp5FMjmexozDIc6rxu1onIeA3
AxL6xxcT2jdVV/tcgJ9PL6bZJ136rC37zxpKNIzbd/bYItAWm78rgTCEEcS2toO+lEeN5AaAhk2b
20WI9YmPSexslvynqik8jGnqGxzzD0QIuzC3pi0UR297s31pktyruxwR+aE9G53qFYP51uo3oNpy
I2q0t8J+GDkAokr7nIDdwLNpeQbsYIOgU+U5Ln9IW6P3dPaUQ6XRS1LkKGr2c5YWp24CprHudpXm
7ussuUyDWQW1ykNw3xWROoyvAHkcjLxLfZCn9B6EYjzRkaNlqlHHBghV3wDrCDFaPYL4amjF7Ulk
AxLIy0UHvoV4nIXHGbkPQ+Q009kkQElPcJRpuhuVlP6xJ37AK/hjhnBiyY0zFNahBRtoNDtTkfyY
RucXkJCBAc6iaZgeoAK/+M693qaRaNi21fRjrib7acxPZgx972IUZ8MMOZn2vSUgNUQPIMbdMMRO
QImYRTOo5DNun+nMNk01Q6Whe64g6OwhayWo2RR02C8o3S7HvK9Njupb3ewn2m3V9+dRxcf2lTbs
AKqdfVpN+5I0L0jB85CLB9+xF1flGzhnHgbHLT1WDTudPyWdAwB3gzlSw9+qIqcisSLbrAEZZlFh
FVgrsTdF0Sk+0vozgvw15FvIxhqGF+qA9mjuIN01tzFklSD0LuaHPKOnmCk7ZkFfArm6L7HdHXRI
ApAJfjB1yu6YEiLi2ANFlr7XqXhLXnthQsbRrbEQaLsnwjJn644/a/Yb2cDaIVV+gmbS8gi8q34N
wJU+n2otO2pE2Q6NsZv14Rj3fDeo3s5h1WVIy8s41R6n7vPcOzeO5QYIZ4eJSm+LEU5e1ytNcmI9
nticJ794X9zUCWipi1IEVg2BxA4ThbpoFkP/Gr/Vuay0UHXoGzCEKYhVPT73hWfaaFXTn4o4NdBM
8WKrfbDwEe815SQwfVTpcDs2pxhLOq/Kp+2Ax62qjMOcmrvOMaN66jZzDo2ybD5C4wORj/LF0Z2w
M7WTahaRNlt+Mem7vB+eVLd8s7EPSd4pevPnonf2iZn/MMwZ3wV73g3ajBkD+hT2GBqY2+LO9QrA
BfMa+YOCn4HKBPOu5k0UIeDtkOKRxSYhVpGpArgFtBJekfAGVk4adnWuhaJoUj+ZTMz77n5uQaiR
AYsDrjn+Ctcy0kp+JwZEQyh0L724pHhnNZCV5kwNBzo/weF50yjA/iumcQET+Rm5iXlAi8FrFPWU
9/pPHiO9DhT8O55P+3hwEfLBFcFORu5rMKBkJZJstAOZnjKgkEjmIh+hv7FtN3SZs7cXwtbC+LNR
2jg02ikCLeQjm5DAUMzHugPj/9htRtruy1m5NHmU4ZGxnF73GrO5JHy4r2bn1Z3qWywPwE17UyE3
wsNXAZ8ixd4BrHBj4WnhCvccDatFLDpBdQMtTgYyVK9x72zO8Q5gidxeII9x0/IyzOBzmCESFOO1
TArXB8cKpKuzpzoe9qOpXRjNXowalEZTHPXL75Xq+KY44pFBolytIY1o/coY+CEMwqPKAEjdUP0E
/+bY2KTzPCF6Xm4hRlE72ksZl6/KTwOSLgkZfzai3ZOuu4hEPVsQ7s2xntAAjvHYWJdgMJvv6w4r
Ls16ZU6NpWYCXCDonDG7A+t6zEpheQiYax6Lh0sMThrt2HUsyNmpneFdAf8Y5MPGoCUNXha3A6EF
nSIrxvqzhjNMBFTgnqYdxHz2auNi7XypY7JvrTlixbbiFsG0JQKAaUHYkXceKA7fAIsCKbTxHovq
Ju72Ks1uC97cQI8F3Gt9Cm9NDuZ0bGR19daKy0szGI+xPt/qLsj06XzBpBE1wtj0mOO9OjEKhMVC
Y+rPtHN804C+6rjQhfH4J7T9fhjztGcVBUFLDe27fluY1Tkumk2nJzelASG+k6qx1EPcojyluP14
UNgP3cDXM9VA0TpZDcKxJbhXk2HelsCe4NddiB5K4dclHR/tWOtuitjaGhDJKvPOfGnqtNwwN/ZB
PYAqd7gZwM0EjxEA8yO8M9x61coeig1RUtYbUoPRp7SHZF/WXTR1BnRbShs5NeAPThrt54QUurIe
2k09PBVZPWySEd8tFaHUtOXbSmlBGQagwSVrhzoySTn6raKnF7CQdI5XCnJ0nRRBUSXNLtKOV4D0
60leQnvNxA4qjtGiNR2AeYMDTQ5QEDnQQ6xMCLvPRzmW7CwPVaKA8qHkfjbhQlemkCTWsKXpB2WL
/KuTMIKmHN5MO5xNBfr2mubsi74C16wzJttBA1W9m9bYeLe+nvIN+PbysLYMn2cEYtfFtBFTW++x
cM7hWV4sWWKZgP32e9AY2SB9G++qbQtkypbSuO09aMeJo7Ic2mRmuMFY84s5He7cof5Tui32aqMJ
HTqkL/eFuDiIfR2mPtVPbg11bjbpyFHU6letVe+adlS9SrGsDcEjqTQAGIEzYHoqdHjJlSEw43x8
zgGg2QwDQEbCFfzA7AlyI/jQOjUzXjM2qFBGN7AWT7Xf0DWpbxi1oH6oZ3xPTWQf9EB8IubY3LbK
GLppfCJJ00S0zmLsfclbrysQv7W3WVulLxYirh4fxEa3efeiMv6O3am45DekT40tQMa1VyDpvJ/+
lNC5VuwfUwO0VjK80443e6Km5k1a6pihsV4c6hekWKseg0SsH1ujidnWyl5MMuINcgBWVU0QMycT
zQ9trf+q+vQBmXrKs2kgcR3CXepmikX8bLaI0pOxBKdZ3PgsZW81EitP6kTVUzJq4jTOy8ondp41
28R3SDa4Y1ttOvarEyxDeptunCYtfx5Z2m2npZSC5g+cNMupgvwS7IKK7Wq2VM0CakAZeHdCZQAk
olJj68RYNfk6nYBtXuquDfLMsVTkfyaRNL0ayDPX0YrN0GtgoobTJ83n+HcNQqAmTZFGl9meINDt
tEcDWi8JtobIpkijuVMbhF/096aqyD4Zt4AVN1FLC1D9dOMbdbTaNybNuahGo201qHJuNWSO3ubj
AAUU24rfdH30BqbXf9QWkDxBJveBAMcbmTytD3jp1JPZYVnfl0qkplVyJw+YoJECpanIvRDJXVws
IB9ouPn5Ava2AP4ZgDa/A5vJoliCRT/tSAs8hhULSA7PzcZxg7QBjEpAFulujvkBwA3jxOGjvyvT
6dyLTNk1hrHtrP6k0xHqqSoBuUff0UtZJm8Okq8spW0fNDbll5iKn5MpnB/x5GKO6Uc9VOdqenTt
fqfkEDVL+fiAFxr6Q5mDGvUPVE6GnQs2u1bNoacxA7//CDZJ50VDQkcEKSFQKdgU8X+seLPexuQF
0vBtP5lW1JZxi30/y/ZmBd7rfvIm5Dwk091AKJKLymBZj8xDEljLW516+GJ7ih37NqR5pxZ8xEg8
zwwfekKbHJtxkH+FtlruoTwXYE/kDcV7W/8BfN+fGwdhnBacp+FYaFGNfGvcrF92z23/1g1IW4f3
Sc1ALIErGDr3UoiixUDLFHBoZiATddWHBoBHGwrWbfln1MsAGcsetCkCx/w1qjnY05Fr2b31WOUg
4S2oHdVDMojXwRlgxTuzfoVsrodMdh6DDb+qsZoGE9l8k47vALqC/ppii7S11LOmW16TPxLXz9vQ
oL9s4ydP8dVqkON8yazSx/oVy9XfIBWBA2b0Royj9SYkUf/UGYGnB4EQ6LoL8MfG5F3XI0u9G5oe
LNugOgC3YFLuM4alibNbZn7kIMxdqEChQ6mgZw8Sucr4CXCLpyvCV+zGnwE/UvDMqTXAuLzyLE31
VETlWuR9gVHJsh4U5c6hNdh22Da2MSPvDLj2OuOHjsU56e6MHu5mzGXalILNM/EWvGBaAy6JhRju
te9eaI2VS3NrmJCfE9ghIzaExQQbH1T8/jyuAtLSsAddTYf/OUDuvt6AoZvpkY3/Y1duOvj+cg5e
H+jJFuCEx53Az1L6MVwzjT774N3zFDw8KvIvLQrRTPgiOusGbGeeBlrcejwmCDsNIBrtq9fB+VEZ
Ghwu710H0o4en3SshYf2HhJbXgVHQT5hidRABZyCIUN5SiB3oDdnhZySJyg1YOfd+5gToPgGLpom
VXYllKon/mawE1ewG6L4bUYFftKbGka0KKIWfluGmQ/pYliHYJ/3xxqXv/DkxwKuCCABhI1ceN3v
LfBUVdSvtRdhjgGDhoB7Q1Ms4cschGT4ApVa2NfwGjZGiPxXX8ESdmh+UwMr/QD6cZFbgMKOO0E5
Xly3D0Sjh0isDGhM4EgYfNU9qp0FnpYjqWjo1GM4x4U/4yEjDt6bRvV77UkdU6/TS78Gu5hhn0r1
ODLuVwC/pooB7p0SfyI3KLWAqVXYtcjcxT+QBSNs+OjMT/H8YwbuRVXvF8QDZM/w62G1RJOFHNVr
Q27gzSJ51BUWNG805DFgeTpngQPoR2MinpcAwo+Ujdpv3DzEV+s8qKD8sbFa0TTS/3SFmkCJsgaE
1gFD1JKbl9PhVmTkttegHoOUGCyLTTDszeB2vEDZ2Tn2JkcJmhI6EuteGGTp/ckc9SNEg/sHZEzs
13p45KMkya2NLI4QQrcdw3myjerUmHd0JEY0x6BCQzL8+FKCgdfrBsXFbqA2EPk1/8j6GuioANQw
9V7EIttRHrteGuNhmDwkMPuGCq+1SfkbgrXwoMRJAVk4+ljW872jupGG5G5v3kHyI40ANwetd0JO
OePsNo4fQCnA73g5KT6jnQ1arQzx3rbrdgQccj6L68VH3cZRnkNfE/5fAKcG/J1ApO7N8xFUxnh8
OHmrM/zSIPLI8DrV9J3N6U5p4megOZiSGJ5D2RmQxfdm4azQs1iHL/d/uDqv3caVbV0/EQEWM29J
ioq2JOfuG6LdgTkX49Ofj1o4WHtvYE5BlmS1TJFVY/zjD+7bsHzkwtOsKz33znXNgLSAqN0b2Qtp
jfqHad6UbMfeviuom2LaQptup9UwRcsL8Nby0Bv5pmje7LUT5aeesdYuvKNZaMNxsBz3XXGdIy5p
ya8OzkpA9bzAvkpKQgfnl3YcfjhJnP9CdZ37yLaz2cWmEaWEVmw9nHFcxxYMOr4ApvoOSv+q/oX+
w0uT5wYGwcD3b3xYauT1JR5Zeu5L5cOKTSSYN0PvdpXl0gZVfq3MEM6GU62ku1aZ533cFMjuX7R8
PgslTTjciz+gWcyT4T4pVuACqrspfJCcWfek/1yAKOP4RweMP5vs2uqW4M01ygaQ/l6cIQAFKFpM
+LqbkvaoWnHBhkJXNN+ry5bWvij1Tcd5EBADuFPBN7Nhk4vB/g1PWwzAq/VHbo9/GXE0+W1UMszw
tgiOitFk2HRz5tsTjP1CNVwP38r4s6gt28uGSBxHGEB+Y619kGAl9jyvrgVYplwg2dX7LJHmSVRp
5qWTk0CKHk9O4RTvhaJebRFZN6qCLEivZpScdfy1knkVB1l+K/1PTrNk02+yjd57NYufCSIsz2uh
fPQ1g1a3i9K/hnGcNDM5oYIOBV4IZKkQmouzLs4EK7kDKzHvBaT7JrDyN9AGTdRBThjLnItdNAPX
tF9GnwSy++0uqqeoXyo+1pWm7vKKQmMVO2Zt+xIcnYMKYzY2PpqFCowxRztH3jRudkhMTQo0eXet
0P9NqemRBfGDEUR0zevaPhha7ddrsgbLWoUaLSj2zqPYOX31NWS15ZnmmB7xHUR61LDNdLr2XDPf
eytcG6SqKJ/HzfrbDmFNnrSsbHyzLsWHSlebSjeF4NEBvrgtvDfgO3/Bm5xBRo9/e6N81OzWU4h6
lxg3O7tgaI3DpMnf2XB4tLQy/Sqv73aee4YE8q3jzN+2QIxVcQsAhtMzJJCNdQS87o9KY+5WVYZg
deyK0/zbmvEbazBOr/GJwsSWJqTsvKUqcQ+ru3vdd3DeMFXohPq+RBk8jd+d21DKkLMa2p371Jj2
KRrmZ31D2ktDnwJEmpFXL3wHaY6lah6tnW9WkWCR3TYNU+AQQtquLJ7zCCB6KZiBpbUvCjYGPKgC
8JXDlMV/ey054eTa+2M0LuFgXVvG0/uKul4oLkBq9NoBzs2g/WkR/8V6hspqnp+hKYDB5RQqkbbT
kiTMtQjnV090CmNmm6RF0ROCjp1MgfoqNg8M8t/F2H42kclkb9gcHXQcs1Wn2CGuzEPTZfZIPuem
RQZS1ci2zt5aG7TcRNepJfFXSlgk052s3AKlk/zD/km0+cWYQ1U0dtBnCZdWC0T2uBkknt/JFJ8s
oRDVk/6mfT5g9XSdCpcLIZ5rnAC4QQVVP3eInv25Rrr4eOzxBoA0HWUGxjkRXcR8KPI4TCewVsgG
mGdsLpVRWvyoFfNGY3lKm5xWVWjslPbyqqXkP+Q9F+nUKLjX6VCX8wlC2ST7Fa9jHCP0WIUYV70I
JFkfCBwzQIRUexpqXT5rzMLqzvGXHNsXyYbON2cdsaitvbIAzYoYeBnhBIXQjpd3Y1BPdX117BFn
X4ngrpomiLZqOKvxeozqIogrthm1t4g+7jJvBdjZoxvYIiPc8k00LyoT4ZSaGjs433Sy/MygqPnI
qn94F7ufRZsp58EwC193teKe9iTSQyg/93by4ZJcyTBLuGcdN2HZKvULS3QXWlM8+cj3/kLKHIl3
qs6t5jT7uodIr84R12GhtxdlHYhcZoQBWwNsxhzHyEOiIy+Lazvn2thTkVtPlqjYlCP9LWHfsfKv
hfbsbhXJUW3j6bgzjRyiGjaAP0VqeXisxl9SrMkxdlwNUno23BcdEjq5IKEy6kHLxK2HpD3VXcDs
lFCGwFUtb00+xuxWu4cy/0kElS9jyzPmimLsIjUmseyzeV6HQM9z70M7c95xA3MPpNAfV4xO/HLK
i2CxKKJkl8lboyKubEneDfRCbU7ahsI87k0ZLu714Lxo2joeDCyjIMn8eiBCG8hc1b18foBLRGIx
+mY+EDODxYm/h2ZeLdquUZeP1da7t0Y9EP9qfcyZPh+qmUpf2OSfcfFYYlqv6uT4BsFoh0GRB0Wo
/wDVlU9lMTgnjUH3cTIWHqkbjFNV9CvSnr8toru2sokNDC3anZpMixA5Z3gtaCOWkR3K10MS2e3V
dNJTDpc/lDV0lziLytN/b2xRVv/5cR358ya0tj4TtLPRwq5IK/EPJB3tc5OGZKceOlkNaLUqVull
po1bcs9OSfDF+YGROjmQp0XKPyY5G6cFq9cw0ZjfAYb8UlT7PE/mk7l0beCO2ofTkeVcuyJnlu6u
3kJuxlOcxXjnNmv+PEr5dx5/IOxYcCrWUyf/dNAQ+oqbsd3DMTjpabZ4vd1CLB3AFRvhePNQH7uE
WehE1JPfOrQvaknDsLTqcFgaUFZXze+1+MhV1oqk7uan0bbeheVWaJmz9VqQNT6lnf4kjeaN+R9C
m+dGW79w08Qpt7H8lFy26mYttTxwKPE1zx3fkVh7Y6QtjfZqMQ4zZwp+/KcxJ5Gudoqbxgl06yL0
rt8bJk0BJ/hmjDLq+9jGTnGcs1/Z4KbXFctoL14ntrjcStFNwBFx9bp8kcohMuRw7LkyPlc0mHQx
8p7NVk6PLpLDjBH5zrDgClekO2E4VF30vOAm01Pqrc3UbU32zUb267abMgPuavL6F+soe7eJFx51
KVSwJ3Ok/ixtTL/qzJ3P+mqHUs0aTFSv80yVkZu5eZP2DoWB1zQ6vC0GbBhCsv7TNdVgN6Q73KSq
3Pp1FftxU//Wmj2fH/dKp/hnR46FPZeOy7vrbBg42ayNnlQhOnby5FSHrGTt7DIV2Q9aJJ5co6/3
gxyBx2LtR5JYRyU+TDV0YUdVv7SVjlOzhx3XQRr2uKTswHt7fxrFcu6Mt3y0gHuTtngnOCYo20bu
stEtb7Y+NGQyP5flAgyQqyBtoj2bNZU4JmYpwdFd4uVddmsRx2DDOFjvGmFWRa18yDWRV86An/aY
W4eGtoV/HJDFcVbnWDR/ltwglQxZZkuX8wJX7J8htfxzrKd9biGFihzZ3RqdX6ud9iYis1WZS5TR
Gc0b1IQsfV5KYZxoAI7aw62lWubdw5q5JwCaqiCh84e0e308Zo8Ck+aWKSKxyN+zPd2HhFDSETV0
oI/l6tl21h8bo/mq3OLUmCv0vLkHetCaYUexRNkURR8RCQlXGR9Ivta8BCcVBsMlLSiCfmLJv5KC
PtNHqBRRiBi7hNmoXSJhvE8qluQ1lIk5Oil0FVELS2G6NwQ1RnF+VMk97dH22b8HDile9dCooMIB
AsCQaPTXOal3uZwvuHo8lzgRapoTlqpLDkCzW2qSAxJczNMsXJPfEahD7pJPYYu9ppf70U1CV/lj
xfLMROQ5yuUZ78lr+4kq0aaoRV71hhhWvMll+JpaY3kWfXc2JyW5d23/bmh2c4V8BojMTneqZhc9
bjdULJn5m2KPl2mVEc2dfZJ9emHb3pddchow8HJx6atyrObTble3+1WZ9wl8BYmQYa6qcVfV6Eyb
uZw9NxrYVTJRkJhjL36bLDdzYbI+2QwKzNncE0IVh0We2gGyqe5JaXGSMdEKp6KpggxHrGAdf9CL
sD6mKFEn6c8GMAYoQ7YpIWDPjE7/nFPMCzDCUj6LBnuQeujPj58am4qwzwoIZnNusHUiV4wm23mS
QvtdYBXD0KSFXsYjc9k9zcmaM3XHh3tVzIuRKg4r07Iz4UaEc6bZxwQO73Ttym+YRV6tFf6MM1zK
GVD1pa/JtwzP+lrrfAYXNBcvcfJDymvD+eJY+i5bVDqDwuvpK3Vyqyq4HgaaMJjNQHW0NUje1Tbn
636jGZTRRsWBuQD5AJk1Fj9OQOKQP0yuzxxvP3ZJsERbeHtYuH+Is90RfRMQlxU4/XRIa/to0OXA
wvDNrsG2GHgKWrsYVJ9IvQ0Z2aVk2GTgSI6i+6uZn8cpOuUjT8po8ckkEDt2mvWJ/OhDh/Hzh8NX
G8+/VfGrduIdQ9WAjZCj100ZKrKKqBlcDnuW0Mr+LNKqY8TKzcSFygDoWmeELk4MNCk7jenDrtQg
s/v9KtR9B43dzFaGYz+1Qy24hqwmIDRzJ5L0grw7jITYu8NwjnR5QGVO3QCvC6aROk6+5C9ytnF2
cq7654hMATd+HZl0bANKTOx8bKm8Nnpt1Z9APPyXdMJTRgC+rN01DbHCHYkEmgzw2z8CaeHpQQe1
mypGn6sHTMcSMAR9vQaKzSWBCU+m+aVCKFkm6XY69rrMR6i6Ex02JVa17yMco3QIaBBzaM93Mx2V
up0T2guRFl31TqSwl2TQQfZWDfI0R7u0jM8JOJq9YlRLOyu1OnTM7LI6s2dAxaxyLRiRXs6DupcU
MnGWBFmFHpRzZOMTVoQWjtprYkM0GE2MpauTltSBhrmdpA5SRXyIHIbFSnWEN7LL2nZnzfJU6uu5
dZGzYxG+YbEuR8RklSOkIcw4BqUBD3MqHEGvkDElHwr1YIDxh1ac7VoV1MMS7UVF9DWgpiRyHXcM
EJP33uREA9QhlYOWoz3A+MODJvasbdTu9Huxnhzhtbe0PhKflmOGVM0Ha7jREFGVtZ16oA0HP+36
7N5hjcactzhXGf53BGv0WXeAReEJGB+yHuAuVqFbAhCNT5Z+dDq4bQ3mxRmW0nK3Mv3WjI/a0L1R
eY0E4FJNv5magUqim+PCKDRgb53xQ6dy+1psvlrW8u04l0O06wGATYV0wiI+49ofaoM4RqQt5YnS
cpXQQhjw9l2me6Gc2PrJiVP9jALr6KiDu4c0Zj+1UAP9cRheKzrxZe6XQJsT4zqND3qprp/g26cX
aXYGxtjyiWEvRCDtm2bDcyrFx2A63mwD0GUiE3Dcm1tNvmqomDGn24kD/9Fa9rYpp2uj9UbQrMTh
kuB+LGv6+yZ3KcFwsvurFqFiwt+BD9IFXek6e0Ob/hiuIT5WVcdsIIfh0XGdrVl/l2Scr1GF0oqI
eluCBAzlfl7BDawOqmdsYQxBbyvi6SlKLPsrNqU/6A3UnsVcQs1aMzaeIZyMA0YDciN50R/jz6vi
RJgY7tXSZo9m1wCiMV+khYPJKTYgJJKBjZGG3+qBW9DRvZs+RnfQEyVZCZY3cew/6wWQ6GjnO9b+
aAjF5JXmr8X+Zw1fZXfFyU9vY5xb/qywADJtxuju21Y1fxUUpWPh1T2V4sJS69PuLt2uMUJoL6n7
HidB57ziNyOiXaadjGEfdYea5S0zl6Beb6P72VTPM7EE/NuKDPm6bOKfyRMwMFTad4u3YfCO+GuI
10F3WaJeI/gjJQSlW9ufNPcphW6ThsP412LwkFOTVdnZHI/ZchrZKKGn4YC/hIZ7miDXGNrnXDj6
1UnEm0ga7Z/d/e7tyPqzuJTwxPV077OdNECBDfRH2zlFluKr9gqfTcuDxBq9Rot95dYUqZ9ytFOn
kHBJksAWs35u6V/h/gs+NCw4+NRaILQTxLpVh1XN/sJsYglMSQRsV9rhQiwY53RcLOSi9Mo5XtcD
Z36GISfL4yK14UAG1rmvO6w/elxwC85Yobwp6oJ/cR/9YNbNLpyfY1IO0+6Wy0r7dFdWQ9WZh6Oa
iadFJvlJzeOOpp8EtGwEEtPFaxmr83OXlHvbSJ5GJx0/l1mXp9SpTV8XyjuurcPNzOd0l5VoedLy
a9QItv4wq7fKee+TyZuXESLVXajHbadPQPMdrqeNiqF3bIXgjyn0zP7ZoCwTdgtT3HPqOPcFRYSn
M+t19Lrf213+Pc3zn1pXyR1KxrdK73vfqCYnzG1GEOtsNESVKGHaIabU4nwOMkiRAOGfonpWaVk6
q/HabFD2zKooRxhIaZ6diHvWK+yLPeROFaAI2kE2UnRAwBjVJwhklAftkM2hBom+hoenK8YvIzd6
H7XELtmGZyVjqs4bMQ+EbGNkH0s+7Jyoy86ptCovd4Z619l1G5YtgzQTHsZINtwZRpcHAhFuH8se
SvLwslMkqK4Wb2JmUirfTfmhJg40j85/XZlNd08qLWoOemcwe5Gm8FYWWQh/fp1+J+vId3kfmFr+
HtT0U6eeq1VcsAhCMARNrWXKUJVKHRBuhz1nFf1ZOxw3c0edPxxqkAX+zNhGlw690R3pgB9VfNy5
oBs0+8mFM7jqP7fH8ZfJz2aqCj9Rxv7QmUApPYG+kJ+Lux3H7ynRv63RY2v7zKWLcEMOvlyhx5Tm
CqtTj6+tSUHvxmMYl1V2gFAJHz1ZgVe7pPWhkDHwyRriBRnR6hEev8wc+v6UZa7vNAsTN8XfJo4Z
fgdNJ2lw9UASUr+OCBAZnZJUyHkDtq2FKbqzgXWreqNKBX6AYmLoF9t04Fs1aiCt8xAsQonP9tJc
mu0vjztcaOfZFaE5Zt+rk98r2HNXxeXsbNcWuHSaYBcxlHP7RnjFICxv1g0bt/9kOLIe+6aW217j
vpqMtOfx3Y2kHZYjQGOvlvN7sywHpZLdfV7ZC0wMYRkUVruR/f1kRxmXSjO4RyPHmkl5crR/ZFta
Qdq9CoeiizgX+j04fxG75RopLnRR/Q3imyWz3eLEf9fRXPYdXafbNd1JzsAh8OO8lBYADSp1r59X
IiXN6heu7HReHUGXrVTfUy55LY4NMuuVdM8ULnSn/FeKwhGCFd9xuQCwGH8UKu9IJrsouaQ5O99c
jsWL1N76OP9p2l999ya1LiQAHv7YCJkMYu8aewr6AMf93bYt2ZSOZ1j/OmjMbZyHOEccIuYDIE5m
C2jNEuLnFnvSql+zLPtDWiNE+g1LGu0Pm12jjMvylIgarK2d73i36mNO5Q7rWAXo53etk7XCw402
WEdh8HcUi3tssqLau63D+MZsaBIwzB1zNZjUWB6tRpRvnQPCkJSXKhuuVZ9kIbb97i5Vp55e4qOZ
tlIYBxTpR9D5AGXDZAygxgYsNbuKM3AdcgbTTGRhHyjvJYN/VbaenVmb3Ngfq/VcNdSIwxZXW+0i
2/ig0ZREBTYvuaHdXaUbwkFM3alvLXIK7flSdsy6zKInTT0zbJZkUnQUygsmVM3bWuXyhpMNUH6l
Pkc9fDi1NMYfhjCEP5DyczYLa3qvxzk0t0FoPH1JDl7B/L6MlR1+qQHsrR2zIGp21dcgIKxNFxgd
JNjnLroob9rImkDlNTboFYo/JgMWX8zjeRYcxLnufhaqO2NFRbVT2MYuba3PKIJOMtr1k1uvflQn
9lGDeTuMJcucQ+069caPHHfPpQF+QPn1oiQsLatKmYFiCWfPpjmDHsPYYSLKGLzWL+hh1uW+GBnj
lT94uB50i4hqWQPfUui72lMhFQbTc/RjsV304/rJrr5XiKwxM13r2tfXXNVp3XRmgjBF1nTdVXH8
GdvJdO+AJ+9JlfT0PgBQ7YJfrh2VCsTEybrjswkVN7EkRAnzK9bIXtV21Vp5fTEf4LbW51xa6lM0
ymOvAkLn+puuau2H0alc4cOLoo8QbadvTbO+lRViNRQz4XfVn7nSVkYgLlwc/OIg9A8q1JcNSJiv
cLNwRYBR68HztGYyWQaIa27BvsIEXubzrpR9wD50hTR+baYmdE3nrM+/msm8N+vwpjf/xtU5j2kF
A6M6zG1yK8wQXntxcGHFmj0mAu0QO6cU+kSQ5krtp1zC5F/l1Sf2SO967LyR2vxaMRCwIqplKJGW
TRrugP4PVq3uBFmiogZb0/IqtyUJZLMk7N1d3+yl5AhNlxUKtJ0Vz5qdtCe907AEmcbQMtx/dTn9
gSE5hss4EjQ7UgyY85189FvVc1Skuby3WnfXsm5rIrCiYEouln+z2hytTf66GP/SdX5yLSI7Rbbu
dKDAuLJDsx6k73adr6i07hJHVBNdHXOQ6zhKSHPGueCyC6O5bDBkHFEOC3NlZtvOB74OZY/qzc9M
4nG4XpN4QMAuPsSQv898qo9YGtM+KmdK53xilIBB9YwFOzme+yUBYNqOUEK/GMcX3EI/8OzxjJXJ
SGQyFtb2uE3o+0au82fCVL5J5C3uhvXqiCAze4nwAKvsqRpqX4IFPMHXxKtidixY3fO+6phsWwl5
scZC/u2UfLmmNYTVUjbHsaYGNJ/VjTTdKacFu6fd0DuKX086Rhap1hyVDt9bTulsr0zDtEshw9DF
LrfUmRwUSiOZG+UO8F7QxsYE5CSjpT+3LW1JplC/rAe1mX85dvxjLaNfs+tCY9nOky5WL2nj1HCA
2zqoWtN8yx3IOAn7uq66vzOZID3Mfqb1xNYM6Z0ztlKf5MAqNkL9zzC8kUgcvqyr4fxF1MnVmhAO
/YwHWuCw4TtBtezXdB9/A3XY4xssMw7cn9gShMFx6huYBgMrrsTARa9z/KRbPvR9opr90sIXjuId
7QFm3g762AR6KnmYoQt2pi2UnnFaMxsAeXRc15MLuEzFvK/L1/o0U7Gk9XLRNEgAXUo7ZIuG4sll
zKY4JsfDptfp4ko/da3e76YBlzy5ml+ofCVkAnLvpJQ2e5xmPEUKq/a0LJpXzu2yV7UJscY6TJ9F
1kE5f/wYYyV5nmUGzw5eOdwQ0gxRwUC4Mee15IslHvc/T62lqZ4eN3EbvYAQtScFN5D72MfroZjR
pxijkt+17QZO5nySq/gejWiJgZVM/VIbQCrbLzxepqvsklo7LH9da5HnuoW6TrYL4GF8ndIyuQ7b
zePeojff0oyiw+NJsXnXPu5Zaa8GxYh/4H+fePyCXiztkbzzr//zRo+XtfJWYLP//N/3+c/vAIV5
Q2+S0bn9w4+XPu4pPUw75gAGuv7//4kezyrS6E8EffyP1/73c1jEFYixdC7/fehxLxlm1cOdCTne
9pc+PsTjfVmgslCTU+lnqw1u/nhw7Ibp7M4pk5j/dUTInq7PLhLvg85szrpiLSfYembdOfdmrJ26
2ix0//Hof+6WDjt+Uo2QYvrx2a1tpt/mPKPa6ifEpjNROnpsv5WtAkojlx851Ha4JaO2f7xMwzK/
Ggv7I67TX2lk/84gAZ+VQlhhPw8/U1wyOw/eYHQuJhvNHOzf6LxsN48H/3Oz/YplVvlh1qKnx0OP
Vzxe+z9+9/HWzTLjIKIkT1a9Ivbo9OoVffeXqUTdr6Uc4NeRF/dsO45gnm8loDM8oVvOp4AX8TqZ
tXlya9BSxi/iGvXK+FQVmu0Vix7/SFfYnmSS1GfJsfo0nbfHw7A65mNv5m7w+LEfGORgwL5cqzSv
XiI7eX08Dvm/C+Wqw17Ms1ejhEU4uwXEWEsaZ5nX0HZ0Ef2q5a6JW/EdaWxckmhViqk0v6qzW/mP
J1K3D43OGL/GgkI3I2ATGgd4VmrWvhrn6bdDql3QGvV4EWNf3AZdZwcm8edlsKbvsaybHwXiCjPJ
f+oF3xOOWnbIzPjFsJp5x1hWuWdgh542zQgYWrUPB3Z2vKvkFQNKnL3wGvIt/rGpTd41hUnhQliJ
oGuiEHE3NU5h4bM9Iur2oIaAvWRgbEAK+q1Ck72DxfyFGJH0CghMJC5tST3QVZLqqJD54mvExIBj
AHE4Uzd6ZX5v7YwwqE5Ofqu2f42EtIN6/cgWxgM9YKYvNN23lPQwEu5BccM4Ilf2IjMjqGxFWDbd
eyvMQ0FWeBZTztfGXxT0kD//GArpft1rAzOIqao/WlowKcaFjL2wmQjI0shrsBiywu3Ue+upS4oX
NnNzSINsBA+EekdyYRWiCmg9uWtJ6gxmOYUkGHR7NZ/7YBrbYCZF2+mSFVpE910lzW2oKrRJVyN3
L6MqdRgP82+qSzSZTNfpsj6SocxOpQPDpQLz9uO89uLJIKG9ZGhVUn5SX9Wtck1RrNLQMTUb2nCw
WUqL5GZ2TmAKM/GNEqF9BApNG4UYJeaKXZ6ztGUGOyU0NrYaKpbog7GPvuyBWiiXcOvQ0HRIxLPJ
r6v17i7A9M3aeXjHDz4USN+u/Vwd6EJQX+CweRmgWIRShu2DQyBPCvEka57EHoAHKVjttLfd5xQR
TVuuNaxZ56VD7BKp3Y4Zdhhb7luqMMuaaZ9yZw5UsV57t/DcluJkyyKU9jiFzOMPMc0rlBLpERd6
WGgAdHwWNpH06IxgzSBNatf6vTM9/q+r+a8rCG3SoX0zRd4acPdfFtHVNVWIsXfLqVO8Vos41e5v
JYs/K7Y8L671r8LSU8+nWoKFOOqvpQM/UUhUYvppZPpvtUnhk0m2KYB6n17uDtfDThH2Y1ekt/64
sY7d1h/G+WC3hDybglo1XTW6u/JF61/Jlz7q5fJRL3B+cbhf2um7s+wf4+LP02HyE6jKU5IhwbVL
4TUMRfXW+Ry0LFSqnVVBkKVUJA9qcxDvxYbqQsZlw/2AhSVOukPR9Xi2THr7INK5YgLFs0VHEzmi
HNplk1l8YO2E2adKTjZpeAqT9i2jOAF14lPKw+MlA7xUv0WuC7y4vf10VgVlZgOF6BIvo75z2ljz
F2cuOAC5xUdd87eh0CWz8Jqwy+UvXErUBrW+XdBEGkJlJL5wqeaVyt+lctt+bGVRPaOuvv/nxWwh
J7OgUX88qRVOE5hWOezrtovfyLLhRHLo+x7PkpHUHnJ7SFHG0865jUhOjsnVZWB4dugct72ky2gj
xBwiwlCK6ORu95SejPYO+TcOuW6a6M+pUcGTAV6A2g8RUXwTF1rQkqdkars5MUmqqEL0Mui5h7ul
R3SYmQlJ0NXXH0ks/XZU1ZfNjyJTlRXLNMkKnji4Mi4r2BOnx1qn5wZ6ZyOd72Eyv+ONS1wQi9N2
JbYk0T5RMzQ0/W3B3QAV3r5WhidxSQbgFBM2XWTtFFQPgmQs99b0uFFkVcg+diNb5ibK/GDjboca
46wMV5Hnd9dhMy5R6LeOtblZ/NColklP/dWJkT2EchLHA8L7Bv1fbn3A1cGfBHA79220g8LOoVQL
aoDWh4p5zro/sf4Ox8qX09NaJi+Dah+WPr90DdeWiz54Qs/swRH/o68bYiniG+Fxr6Sygx9k2vMi
58BUXrSSyKC3WU9u9YbVqWl3tJf01dQAYgntmbDOJ33vU0eRrpRVoKsJnV1a/hG+MwuKbjjLYLHu
R4H5oy97RON1QkC7cSt1O2PPnoLZOJsDdTQrA7HdQQv1lt32YObWZdW1365aXPF3OwPSFtDSIw1O
4PKjUA46EyUiuECz8DV26n2s9NhNXG2dvy1qswTmo6RcgvbYCQrzLyMhXXdcT52JaItVo1UZTSnr
8jrjMjNE2Kayn0XNGhrZFEzxiyZk5M09ct/NJQzTS7ww2jfDjHZW23hDY326Vu/HGu/aYuQ//0tw
ocgyRjdKvmOALfLPbF72cfJLxZ0uz696SaxDR0MSvScZ4oamOoN2HlGs/J5TmuUSUHeBa1nisLOR
eiFqw3WUf3RGIy68cBSruzo5u9G/NY2DcTxG7LYpPiDC/NTz5cVSjulYGdAqa9sbus2CtocruwRp
qWJ3UDD5cY45tp+hIyCsNexHZv5aNzEGKQnB9J2p75Z573b5qU9zj9XEMxSmJeC1U6NdupWinDVM
gB0QCqI4zU2I1c/hBwwXS3AOlb1+cNenfmXygR8So+a8snbswftZDP7Kny8h5UTzJlrfzVIcUkEL
E0P8qerQtX9EaUdFDOOYalVpnaAwzylOrXX8z1X4fjWoCewcMRqg2CxOG/RuNdi1MryzMCYAGX1Z
lOEw1uzL9yJv0FXaBxdTDHera6KzazkeTKWY2JCey9x86eNveh78tzoAF+YyVAdudtJkc1URIJQx
czuZBJv6fRCQuTNyzaaT4p4bC/ho4vJ3/QXCRbakSFpxMmyaV0j8QSSr3eAC3fHhSCxImQ9RJl6c
LPOVpbh3AMgt3areTGElYe/L+RTrz6Kbd2p01ZxvZXmp1ufe8SPt1URDkl/UApODcg4EJHptt9nU
kSMUqOhwyhgylhb+P47OYkl2JAuiXxRmYtimlAzFuJEVvBJDCELw9X3Um7GZ6bYHWSnFDb/uxwF1
hU1LuHYiZ/eSvkjSsoUm8DYdyuTrVMYhHNQH76UprLDksE0G3OS0uwPlebaSf036ZhvptsKG4j12
CGBxSj+Cf5ka/xzP7aMHCg9WHIz5Nv2M8ofFOKApAMlng6ZW9kJ8LFCqZ8vf2dis4ygKxwUEJ75F
fGgzwPSoAobnePdznbwBWHzQI/3Oakluy13t6XswIRhk/Jul3RP63nqKHJ9TI1lXd3pKQw42PfyL
BHYX/Px4J8up+JBLcxfFLYOyuNrkfFbHDvuvtInP+ZhcRyP/0LBHmnb9WCZcIKI3jA5BRMiq8FBw
FvZP7oNVTCAj4sv6UBjykXbbEGcywIHkYOUkAnQa0DYNXpAyGk9JUdmbznLfx6E8LPUcdpaJt518
ED886h+oh+3SPffyG+ThjSYMvuBs1LGBFF2DxB7TSjRhMqm1/lz1+h6lGDun4RyQe9iXibdFGK95
NmPgvs+J2vQ92+mke3Ti4mNJi3MkMXr49qtr9NQaTXfoVSSXomvv8PPVFRAYM/C5BmMHH5/m2ACZ
ovFY5wL1RW0mmfHqngLD/kl4k2Se9eVIHLeG/t2x3WpxavuNfW6nKEhUdybEhrbkXaMJFqBRlFut
1xoiHfPN1eJjSdyFEtVwKZxka2Mv9TVUy3rYzQ50OVO/db57AZkMOsrjF49pSmJr2u5LVb1AXnnE
jW0o9d2QmFW8XXV+yXqNyOijjihfsrx3giqBTt1evLE5WG73N8OsKNdkllMfB2rHmoU1IBaCdpfR
jicELKdZv9VtlbGvedejC+ESYn2gjYJUnwN+xyZTV1f+Sj1B8Qi19opWtZGHxkPJR7/YdtGdtxio
RZF+i37kmXK9K3fqPbSabUK/59j37HnKtxzTUVuyXE7LJ1sD3YhpazO9IKeG7lFXxVtXYO0fzPee
2KIGsJh1SPHpaC0MEtqUxA8sp9OcMR0Pa/CP9VyYxt5eM7ODq+l3esk+bMYUP3HsoNRR+cKON28f
JoFbiC9R3mt8asnRAg6dZJYIq45j3UTSHYx9UXNDQ4a2/Ocq/xsYBv2JjatBDiMwJxZPzDmuNfwZ
RPqTuPrNABiun6ONUkswoMuvUzrfURe8S7ICHEELzeqxI4mDm3Q/jK+Sa7UUxUFLGMyIBzPmniL4
ZSZF0xELZ1/t12BVQxV5is3bSIxtXLNfQ08pBYOn9jblBFrBEORcdc1mCnw7fhhZXApRUuB3mtwY
VyX7dYmToDrmcCg0sovs3Xt2QmIIBY21aIIbQ2Kry6kOCIooeiPk8xJVTYMmSMxdd6ddhmOojssH
KDlbonc/sGLe/fyMgEs4Jv6rDaQXDc0WC8YaMfn2CwxaJF5OuPOT7tnQjDtkIHsncYP73I2UEWN0
L3+p+93p0XDQImLPbABjuNqRk+4TU4W6P+dI9Vepcx1BoX6wbf2iyYVYSSKS8///UZPsc8S4ulmX
cCwXvjsgJ/Ia/kVyP2L2W5NlbcscZtZPKnffWtc8UCASRgUv/FyslMfNKKeTvwCzNfv9QtEkGaF6
K7FLZqpnB4Tl1eZSmHSnZD66Mt5F+F/KhtYOgcU2agIvLfEvOv6b4XNXsYwMt1kz7o3eNDdTgxdY
jCmxKGVtc5W/tZNP32lusRcBbqmSlBq4+YtXM1CtdocF5r6x2I4Ubvo6ptV7QmZMy/r6lvIb9CJu
jkbnuZdKdYQSRHWVBVckEJaxziQVLx0bAQTdFPDQoJuExHFK5t5qTMAN75uZQ15KsOs2FrFrK6vf
GA1aYjSSo4pd0AcGl1YMz3dTY1x1aFpdkb5qtAfIjthbySTjeEGpYwofIp7yeTFa4Cfp0Wu0X9pN
n/p4OOY2d4Vi2WVsrNrsn1GqYPD0h6ZZ1zqfgtcnYA9n+pxS2ACu4HvlbAeyWuBMcTKGhDzCpd4n
YnxpW046/1FLuK3rKQNzdHGWaKcMezNFE6f10Sp1XtfyHyDzlIbtIF/sved9F4u2SZ0Hy/90IzdU
pntrlLdLJG23lhlMq/ys8jjElfakTTg+x2NdwWVKFEFrbTsoMrc8xlKLyczJbe5+VZnFEhuV1nqZ
nRemsEIJcCkfuVfeKvtTn37meuQBrZ9HzT4Y/kuzxGGLuG/mr2n2ECVNQAH5js7aIMfNU85ygzEz
GFDtF3zd7HG5LruwLFiK0GLF1ArpvYF4pg0sk8Z432Q/7dVMOWtovYyM+gkHETeCFGR0/RwVAHpm
/9zKb5D6KeqaEcRteR5L85683CYf0hc95hyG8buXC8Ze21BBVklUDI31kdt5kFHZqIxX7PRPnUu5
I59Tz8lb8B7KxJMzytvo/5gIUONrqbIrf7aNSyVts6H4pn+z+BFBvzyP81MPAFpC1ZuYT2dPu/oe
b/3+WtlTALThYvsXI/cOunGYYBtQ1vv6vxthbs5141/1vnnrKdczIyusUc/GYjpraUF8rdyKjjoj
NpJ2euhiXjNWs4uo/JizIlSCp22rWx9LxzUwPutLERhMB9LqyGOM/5ap+eKse/WF+2Ks+JhxwFXh
5SAJluWrazhzmHfukSyDtb96QEKOH0U04nWqMawW4cgkQPFn4C0Y3JwLNgcYH3p3y0x9n8waWqPF
8aMI8hBy6bjd8yvh5CY6zm/mjP+mdqenBNxl/cMhA4TR2o5acUisdYGa7xeZvVXVFLCa2eok9Ybx
3eYg8sWfjhQUyTdZXNQUknANJN8gSzz3Yx3SUoFhV/813frUUToIoHKScWi3zqedxsSDDRaMEKVm
3lNRWu4k+VIUzVUBmrj3E61bH/suffT8tRUH9Asr7/+X0NvIW5lczl7aB5ZK+6b9nSsysdaTY2QQ
j4wnVd4vSm2SNbXVaqHRn/TWOvqs0ak++DPXLL+PjlGyOdEoXWno2FA3ezx2BdcTBDuMu6d+PM7D
XqEOjjP5Mma/ijWz37ubBIP8MPefDWol/vSALOj9LGaMAqxyEo7typxBGY07h0GmzUBZkc/Pmn+x
hzralRc75l+GsnTobexjSPtiHznRVvU+7WNV5zx1U7M1219bvjyRtAECuS2yv2RD1KxDpMn7U1vw
hDRe7oRIWDEj0fhXJ9vCkEtgSUJRgwaJXnLrbxPr4HOhPkn9Ma5AyCVfFS94fdySi58M+0498DfZ
Dg5mPXR3yIbdV6OcqyUzjmYMnSMmTiKQQ8w11QhYJ4T9SAaBS49nmuiP+SHt0/1U/DbNPzV+CFBD
E126Xf9cp0Wo64BxDedYj+NzbKHWahyoFq9YB8oWDwvndAtPz6ZTFYPc+1QkN6yjnZENm0UWW5a5
NIgyRncl0DNy6k0ZOjV6IwEUZcnQggRlONE/k7wE39W8bd7M2SaAOW1qj6Edh2zp13jnnXAmBGZ+
2SRHKnqn0K04HX7oLWRUvMT8oXXuxmNrbqLpQ0Cxh+Ah6ezxNryBTr49BGUEWJhHrISYYDdE6E3I
unYAt1j+tT1+46l64Nik8cfarwuzuPYfWvbh8xgfrdHfi6TfrDoGUVEMK+TJfWczO5d8uRszfmqZ
tRzmLN/bQJYUkIjU7+/RSh/0ZcH8VKPU8rIX1UkTuBPwlfowQjvtJY9m75DrAkWtfkjwXoCqZmSv
X72m/8Ffshvb5B7AlhFKF8wT5/5DYZNyhwC4aeaOLYHDy0SqNz0R+8nIwqT0nnohoq1vc/oqYYdj
1BNaNGvWtum6AfyuuJsIo0JWd/q7xKDaqBsInMgVhtRdZEVha52YYdZ3e8flRRgRu+e9YxWv87CG
s4ajx6CHS2ZnT8ZtDTLj7sMf7G56J33iTbDxEv/DEsVN4y6auvpNtA7P4L1j/3UF56DuH9zq0XOX
ixvaPp9L11263np20GT1egyElx9sMG49rk2yRFhORSCLLxcBAKbS3scJrtk+VU2MTBpp+OGc1Y8e
zzeHf+BQq6HBR0zZMcAiOWbUOWQFQxnevcXeVeWv5HTsq2/bvDp8grJ5rvM4MOprDvmwqA6ymLcp
wVbaRTeGcL6lB9CGP4jVIxCJLR/PtsMQYEb+zsT7moISlMXCXuYO9zWeIoA9DKApW2pssZ31mhhQ
Y3CENm4WJJm+UyMLgpno5vIkbJN8Jzs5ts9F8uziqIZDnsAPGFJs2iUehz566TM0P9hwQ5xsy+49
a6E7sj2KtAt12RulXlvjXk/z/eCiSeqEx+x7TT7DMYp2SRG+zZq7r/Xz0H13FWu2+sebKbp0MbgP
X171mFaYa4fslhf5LrL+aeMSdnl6soXxMuTqYKAkNtz+uBlm7lu2Fqs2rwr4V7GcFt/H4kdmOuZc
G8yzjYiVY1sacOJ0aRWOZugp7yorj/VxGeoAB8mK078g9jP2Y3TJGXyc/dOaf92Qcwj6wSC9LTkF
1PmNbv9Zyrwk8/ToYaPxWIOppf8quQXaPAXVW9enZ2LIB/j8ID/9jQvn6zqn/coPoPNEBfGCJqHH
gcaPJ2NqNl3OuElBPI1eLJt5yiZ0Z509Tocqw6xFYCSKyWRzUiaEOTNt4L6OgjXlx6z/wCcdxGO5
oW77kSU2Vq8ZSa88OoKaWZo8o5Mi2l2oS2bNkKuA4lB/3MzWNptYRT964I5LYwMwLmyQxXL1BYKZ
9JbBJyCdIC/waCTHWWY7jdBH52IaM1nd/FqcvJbF2N096FbJeghUGXmKCaOanv9YoMdnzEIV/gdI
Am0RE+R91WGBrLFCy0jWndtOx0ws4LYONZdNvqOfhpvjOyWVTuRsYS/iRzaRbyIdDa0ahS7uXTcp
IZJYH1h63kHPWSfwnISuHN5+PZr/Dg9m/kBdoLNG8OIAihtgFzCYJd8BoTBtFIjElVgwI1hhauT/
SjwqXDWbu1Jv7KPRO0dKPvex2T8sVvvWjxqx19VTKoISvdyPfxRZmTURhgTDrGYFinRStPDS0Qv+
8LXzkFj2zqnSU+UVz8MoeALNbayojRQYDz1WamxFHO85rw+F+5Qt03n97HIsJuCpSIqsF3RYz6nx
lNlfC+9IBz3Ey7NnBo/jQDgyIRldJ9OhHKfdLItjNGUHRzyPXO1akmFW8Sms+dSTvWFDtkmKej/6
v0xuQflcwGf38UM7tR5MGrZ9tFSu6eSWD7GuXsuJynHvke9B2A8sujyksvwXXQP7kHmNOH0oMt0I
LlIja7cmqg6aw72CIdhhfoiWV1G2YM10droJK3G22GV3TORN5em2LtpD5VMK5f9phvvRpo6GnXPj
U5ZObgIUn5twsWvudDTN3iouKAAEW+q9NO6J9GMP+I5X6xaBEZ7NhXKGOuHILdaFfDAPcI8VixmP
7W7HPidCo+LL2yuTJcAvqcg3h2+JVxUo82bYZj9UHu3tpAaCuRKom9uMY8DamABM5PBeNZiW6WPD
lo6ze2oB1sBZjnFhj+K3b2c0OpaNRJqE4f3S0fvXaOdmoSgDC6Si4ckfd5SABf0K2YETbgp87/n4
ONTNoazqu2R6MT174w0srHOcMIGI59/eq6iNneKnGctrrQuiumB3RlACHSNtgu2IXGwKthIR2l3z
7Rz8C9ns/pFicdx3aqLL1j4VKD0sRrX5MJJm8mXYxBZLGfMl91GtzW74XZDs8J7iJzw5gnqSjIA0
62ZyZEmqtoYa7kdeYKjY6NedBzboUJQamBHCXUUdU+i5gAS13EeSbwBQHC5vBCKvlTXBqG121sIo
O2vxd98Oz13rfvmz9cSiLg22c4aHeYX6VElozE8QtA9d6f+lNGA2uroI3PYxT2zjZCHb2IsY/Mdq
6g5uzW4VbmnYut0HSpqOn75J+EwMv7+yvjq6hJVrtzivzuNpag59xi3aqyCpNAczbkM+es4lhiN9
3E3yZgGyMJHr6csjeqbex7YPNNJnVWrvXJwCNuO07INkZQeJX67JeGS2GgV3A8hPo6532Pv2JHSE
+CtAbClBxKktGPxYxi3GwrzGzEEqV050PrTV3TAg3lZJfc2ER5JANfToMTaXLg1lufvsFNpVOkVx
I6JOZNSIR2wTuftgyi+sHbyqOos1lAHCtMK5lFfzTHLK32O4lmd+C/vJgLAVIUiddQSJoJxRtaZM
HIqRhXvpmM/xUpfPGrAlLZ9RHpVxmlNOYPyHGAKl4ujXHttCpKGNxyoU+jyf0yUfT5n9vWhLea7K
Ap0iZU9UanV71e2+ChCdq21HY+S110Za2MQTppKONwonkeqzcDGaA5QNQB25s219jXU5APfU9HgX
ojvBFzhRwXoRoFNFZlU/EVTtzukPWPjbs66JfMfog++XuaAcjd1iIYvabfJAUOjaDp5J06liVrOS
LZSA+NyqxNzVrvnMIuovr+TAw18+FqZOSQPRt7ybmx13P4dLS/uSxc4tHoZHT/b/ekxNe8PX9HC0
cXX6nM0zCEtU9fxvdhPtbFjFmR3uizOJcW9TsFSyBwQJMsen0igzAmzV08AaGk+PjwikBaMxFRcR
5WGaNO6RPqiTqjJop2Vy9LJpAnyGij5w6/WtT+pgX7Dz/IjeffCjeWP+TE7xYbQcsXik2UrNxhub
oy3s4fJaZwSEMe7hb9Uxx+RZhNvFMceL23PpN73pNxndkzZpLdCA/JOlP9D82tzThGFxyTe+zdmN
tlWTsW+BhUtH7j5r8ARHeoyvt8q4t+fvWkr8WLbNR5Wq5jBStX0xK7SGlBz9tp/n9tqNxh2ualJr
zmC8dxHEVbORn06nfrTK+RIs0XRFqthlwuKCbyrtkk8sl0w/Y7vkpyil5CkkhrGgGYS9xQ50D2bo
JYYJj4HUFKE3EfAz0+bXlWSaXYyBWj29+SCBLwWlQ5vMGjLUatcNq0V8euZrTKfvvq1hgpUdt1sI
Q7yAUjew47esJN+7aecPx/ts6+9U/xmX3yT9s5DFse8S1qDWHMO9w/ABvRZMIAQH3sMJJ1yq4i/X
LqJtRAIjYIWzkKcIe60ky8FCVc/1V7tnnlNYPqiSaI5lwkpmGM1rjWRQyzwB9sHmONIygIRxTKoX
g9WuN0pCVv50873JDsacO1Nk8mdfGq3Z8+67mlxUDssc/zo63Ou2a08xfqozxZSfsFDbg0wLfvmF
j7Ja0LAgH9V1tKZStl1L46FR/vYO3RlSAxwDTqbBxq57tb5HlE1GjTIk6bkA+/FqjZNLw4z3rnKK
O6M4UiFfAxw4Wp5vMweEYJucyRuenbz5B37hQNS52/pwTraq4yIpmse+44i3SJQahW7RmtFwAVfc
znSzD2JpSsYTZy8cQ1wMRMS6YCgW0j0JrV52QnIrwWtD7teQn8YyOzAp1MacygfdeAPipa8RGm1H
+JyD2R0xy8osC8vYvWESNrjjqUenLc0rdcAj0bQAaeXFzfjrapwiMb2xW1XyWvMzPzmZObmnqWSJ
6c91evCoIN0WS52F7iINfrg4Jsw57Y7kwYLIi+cQRJ8M2xpqSNGov7px35PYnoPCVJR09hM+ifgc
t+lj10Z31hypwysWfBoksudCVd4Wxz4jHZ9JnvZgvmc/iKekpdsZpl5lGkehT+5pMe9Lw/OPpfY8
NLJjwbDyhE2eR94byXaa4A8QM6I51Hi3E2DWXYsaPPUcwtISj6ks3L3l2jJMLQdm2CQfpxauycqg
aWr7OsisO8gckIYDKftMCll34V9alvFZRAvxS7RnPv8/dnH7phye2fr9DhD+T/OIarFGoNNq4uZB
Gk7FJhIW3DkoPnb00LILDEiu4qLPeYKiVZgehmbYj2XEbYcyEMtjPVAS8Grhqk89Q2fNMaaKbrgX
1XTUzKrf9jZhO5GQdySkH8dM0TrJywB/Bd7MCLuPsqeTMRohBQ6EKKkTEgtOG72S14LVIV0BY2hP
7cJSWEv3i4b9sFJAR2Y93rmLt5xju9mhI6Kwy5lLdtogVsRyBLf0yU4HSbmpLWYk5u7UaVmfZVXY
Tt55aXEVlLyv6shMDxpoiUVzIV32L5ZVPjtu091Gm6eO2+SWC70TYJHzd1LsprSDfGbVvGZj49Ev
aw1Of0mLE+NW4+TQ3dvyKepKqhH65TPBXz8JUOl2YhiscGFQT8zth6SjjYTZ5SlWaGKWnV9GT2eM
Mq29vxDQYr7lo1HyljJsh/MiBjpa1t3aBG0kjx0ixxGSkFHw0y8lX5UMWEgaQ+nPJX7CLrHGs8Eu
ZZdbeA/6TDAxF7D7FKo2z8UhQY8+EU8Erp8OodPGPMUDfEuNHHqXm85dQhdxYblrsUZ3K3QmyDZN
D1ZDYpK5KmwcfKNCp0w1G5IjHIigUwICBixB9H//lfhEffbkNesjDMQtAqgG72JanAOgZfz7Jt5T
3inczUhgWbNj7/ApepAkl41mlfemFsHO0PyHcsKOh033rW+84Vq6r93sASFw+GNyD2Qmss0Sqgsy
TYcEQpkItSnP9AL0IbALyg7UxQGoTZETG8s62cuETL5KJngnVSYw+0X3ozZ+edRArbKRFnBhZ9qr
tfoa0XXNfp1vPtPYnWpMdRoyItZ1a03bYl2gMUcC/nesWzJKi+vGwrNXp1yiyulpqrUvHQ4kJA+W
RfDovn2d9z8sI4ZOF3Q7MvewN5T7UBKyOMtMZ/kAhiiwG1TcuUlPzZAfjLT0AizKNAwxkcKhMZrl
bFO2o+ts+YFsdqtE7lxzkuxKtA/5UBZ3i+GeXdw+NxtqrDn27Y4obrexbEqO29p74NkioOzQ9122
fPgYAFlnxFm2BzfHbjcj51AQMizigUbwsiHE686StMUaSLabNy/ScixIDQOm9VqZ9QkX6MGdnA7S
ctEGY6tCExDQXM7RcRLHIakuJMzasDP7Q4qi2WIAg8pgWUVYmWrbl2zO1uSThgmkro6Dh1JScH/m
YKk2Y4aFW8tPY4c4Z0SRtatsReQRvgr8soUvVVDzYXrsd+P5fwymvu1ccg/+HaxmzqmkDDoo0tXg
v2aK/poaYAE5Y6EBcu1yuRN0IG7QGBbI+nmLYLgeGhgW6v1syVOWjNiYRfdhYrkiJH82+QdrbsxD
6I/7+a8W5IhrPw+GTOfPXZ6tatp741Dv2Nxz5RMjMfnk6hUEvlNm3zCT7LGJZGu4/Loo9UO1sM2r
MvAVjvOSLTrGjUl7sd3k5piX/82mIOnZXKTJc8F7dOPZBPuN4mr3ZnwBVQYoKf1kNGaUsa6wMOPt
LPRDkvvezVO/U6v00zhl/L8rMb528CP3hv9vsTEK0as0MYL7QDQLnWEQpaAE5gYfcA4Bd6Nabpu1
TEUNOiJdoqfYU/EzDNoIWgCzKvSI+65E1bX0agtg+kH69KTaRf1QwgYI47HfdsKcUCIN0uLxScgJ
oJSV/VKuqsLFr1BGrYc6VtzekCxo2yGnnJTGnYbitF+Mgdsx10Zn9e75wuy3UfasDdm5hGh3sTzG
lyIT164Osxh5F7H/9oukoG4VNKRnj50aq3E8fcSs90QH7Idkbja+K+x9VtZ7M1dP3fpRqapNdi3W
EWrk8eJ40kKl7H6XAQOjX1jvfspKMyWxQc8HikjUXWPPJWPmccP0tOdEIVGWuJaCPlvFvinRsQOv
MGGfKVPz+RS7Ebvw4JeXQwqzZ3IrhpzFQkUYkSRLN6XtiEIZ7vCAI1KzKcJEG3Bj9yZHXTZGmMN9
jCEQBw8aj/3GGbDaSY+WCa/8IVR8gjvrH8xZsU8d1dv//3ZcXlJvfre9HMZp+WbUdGHp0sDy7C8v
YuAi7GZincI4DcxjXk0OsMFV/83qr7oGLBk3KClORaa8ynnGhv5IB89ykgNKXbm0r4xrr5nO0l8S
0fWdrQfPVO9GQSKghRe3rvhMBxc6SbaMCAqu4ohgW2GCWBvOS+rBZU4jdnKGGdKHcB47fA2zIQBr
JH7grks3YnS8f+PuiZoagE5NvsOtvCItPHoU1/+2r6do38fwtZa+fhMU6KCfYbHxrxE+Jzot5iZU
vn7SBee6q/mXPunR6XsIEH70mpvLc9GiIifZxUkBrYsLyOjVRzO++/Hy5MDJ4bb/4YxgFxz8zpHN
+ygeol8F/9vjHAxLQngEr3gH196+RWF1W+qRO4+rumssw77RpiUkg5phTC20AiPSmFPVgfSbMQyB
g+GwoH7hzR14vy3dObG7Z1Iy7GJTn0AczAhnuvW18jAdJvCvpuTBdPybudhl2LegTIdX8IEMjole
MKM4oSOW+sAURanMdEyy8dmncmA76egUEW0nh5hl0lA7CQux/AtpiKtQM75VvQZySBpYgmHMb+bF
D0D2j49OiVC0NkYakminlcf71DDufHUY8sYNmkD0yC55z5fFnfiqChdH/VCTZARp94LYLPdGb/Gs
uRiFOWzWKAXvwCmchxwqLWkBP4ZEgMz5Jkzx1HJQ4Esgi9pWvNS8qOTjJxsOlGJMQRuWa1eIu5wy
nS/92rPhqkK7YMAPbBfDvK6wDCWefxsSvHts4EruoP2nz5qH/DsvMa/iGMasKlU/wHG2mBcn0j7Y
2y9+mcAnhJsNOi5m+un9sJU1hZ3VTD4Ndd8qYtY+3JyY5ixuOpR9owBuwbmaRBMyZiU/Z4bi6WqW
JiwSmkzalEssZSGHSujphfUaMCyvafcddJ2oKzIcVSWlv55x1VNmkzjmN47BbWAL6tjUedVpaOW6
YWbZ1HVOgKKY3qexvAdYzk9DEYwE/VXldNcparQyjcR/T6iZVgEMGu5BLTZyco0gplg9GFVPfVxH
Ytbx1Hup0R5ekT4IE3SKpZraran1VAsu5XbpHBLrBrxvk8wFO9v5m/Io5J3Etk5i6iluwQ/bcvE6
2Vmo3JXbkc4PLu+zjU/AaC9p+el688Ewo3hrEvQK+8dcT9WZtcmn5amtWyxolxPJ+XUTZ7ayPEza
Z+ygB2R9G/EyAvWehFRMojcbJe8H84EUdxVyFlNAMGJ6hLHPKHFR2bvwS8zqrn2MLU7AKGlR1Imi
y/grKcNRB0fSR823o/IbtK8N5ZJ3sSoujRjvE1P/427Kt4NNMZoQ8X5XwgJPwZ23y8GJWyKP/lPW
ScVClK0iXu4gpmZ+C/IKZ0IL2EWAn8IZBjigFDp4TaIEji1/LEkwwHXnLRs5RQ6Vg2wgwYnYOrtb
c+qLvWcQxRkTwCma1Z6V7PLQAoK+lGZ8z6HEktKkiKqT6WWiEs9P0u5S0KCn7Da/5N7erSuslyZo
h8Y2izs/uo09t82syvbtAB+sWurl0A1EhlF6WBNnYLkIVCI496CyzB7p3E++vEFht03yeNMqDAd1
89BEtCwSrpYg8Y0/RxKwYRk04ndAQQCjUS7jcxKTR3O8Y28PbFVNhD5aYu8brrs7JTHMG27JwjHB
zonzn4C/i70vtrkNdhEkac7bOS+Go+LXpzMEDSZpov0CWl7LfLG33e6eS2cnar6J6z+mw3kTuwtv
LaKWwiAn4ECOLhyJqqmIvcn0VtWwi4siD6LBBKpB0jgo3NUU2TfAaKbRCbm5GoEFhTZUhfD3uBxB
E6eFRR1WsidkK4/S8xRy9CM3S4fzCHmAcJzO+NW9c0mxQr03aa2sWWlPEK1xxI/DDf3g1ErZnJu2
to5tVbyKSB5Q3JyQJ0s10Dc0d8UNWYO1VYv5MTXLb1shtRcpfUNVha4+uOrsi3IGzxj98PYBRZ2D
1jETfdraus490+6800BDGdTolRZfnyqCiluI79MGU+DFHYtPyuco/En+uDiwQqB5ZwOCdWeObej1
OIVnTHIdL4krj9qdpUoU/AU2oI4Ws2kq/bGfXcwWGfjCUR//Obk85gUbhY65mM5r9yIEI1iddqdI
I/HAZI7PXQugGnScLKhwbsO5yHWDEXEC2WnU6qHMchUCYf4wV8lXn3qsWYmxH7P2xBjJsV86/5QC
OWzOyY+w1l41MAL73u8oK4rL+36lJtYzkSqJrUFH+hH4iu8U6RbXseTZ+a5Vi1XQiC9zxyAtKUOE
jQrivolwpqWutS90iJhZVT4lU8Eh5GMBwErVf0OK7ezp25/nrSfoymjh2wGsNsPebfpDb8l7I8Oq
5pf5tc9GjVJWlvTFBPXZ5y+neuGyrvbPuTu59AtW716TmQ880NmwdpUqyCbcbgeD/2V9J23C4VyP
Q+Bk9iGNWBrNVk3UReavlFBRd5d2zV2eC+ZuTIi1bvmhhm+fe5n7ZWZFSdczeCmJxAzOn/bNXxDh
zv1iWXfOgOe9AXGvuGJQlsm7qV1sb488TgPVt9QkkT5cQ0WZA1uSOwVAyzXw8LjFeMPXz4qy+LYM
2TxOenKXe4l9LTHOzQ1B0Fo3X1cGelxlYJ4ziifYLMldJytor81bLux8ZwgcdD6zehCBdIp1/vIj
1QpON3dos8NbPHVvVWzO+yRj+aC3n0ZRQ+LGmBaA6CBqzvKDhNR0HE2ERgSo/xg7s+VWmazbPhER
QAIJt+p7WZbbfUN4N6bvSbqnPwN99f/7VMU5EXWjsCRky2rIXGvNOWbIDH0vI2bwfYLsJqiKbz0d
3nGgkfQJ2tJKGFLbdMEcjw6bXtNWM0hF8uIXcCTBcSl0QgYTl8amkPpH6GKKGFv8MS5adBIv3KNh
hHJHaXjBkqmvZOijAqqnZWG3LbFPwll0njSWaez/acSMayQWdig3ubpRypwSkBxbz9/MXxU05Ehm
kTw2pVYRfNStKaPVzg7oPJRMD4k3UifXn82o7GtbVhhr1L6yqHorKxQABrLwdkL1RfsGlGlLqolV
VNDyCh/vXX/OfEyIqcP0rDCGlVUZpOBN366kX4LUla9bzK7LQHlmmCBpMbQFJ+xEi2JAhEa1TGkG
NXOp5z6yroK4TLcczG2QGwqRrH1vjsGgRjC2UsAMLkxcQ8g60gHHAnv3PpuHrXH2A7nWU5tE+bWe
jBuqxWOeTvElzxkHhz6Nnx7b3Mpx43tq4eRRdktzfGBZyer21QlYq6e2Rw7tDPaZmvrcp32yHb3p
F41ijUaw9dUBp8RJxjbOQV845MOhYE6yahr5Hdpswjzy0Ha0Ql4zu3hrgkLfuhOSo7pEttZYUBEa
dYgC4wlmZ7QLqLKwQPDed4NOslLe0NoKIUzQCFN8ms5OKU8sfZA9h1esi4ADpRjWWvoJO4RtZpFF
K4AZ0cYJdLGxfPc+gJIvn5ohueApQBzhNNskHuK1HP2FqoCNkcXnaP4HX/tpYwYlwB3IhZbmMdOA
4o3Omdm6jmyJTztJdgV6+QoP+gL5dbQbR4ZQShT+tu9rFy2bxydj2gMArpdYHN213pjz7+mTXTOO
xS5D76hXKKokauD6l2+mpDn06P0yiE6DtVZ5QCIWDP1K9s1Zw6MWWla8GzB5k7iLor/P8x+hn8Nq
McnS0wLIhNh/6A5ChlGYQ7uR4bg+ZlsHXGszyQAFJ2b3ir1n5NkaaDx4sekYAxDuw4SUVGPX1EO4
sb2OSIcmqF/7cbKYLDUfYYiXM477J4c55Uo1LHIU+yQU4F9pEnrHE63xbqx+0QtBON2nX5aN5Mon
jXAltDrDVoZ6TaT2JyY8OmyigMnqHIX+lAgSebLaIuDBnd7HrsbYAEQsJQyn6elbJTnNG0KMMLpU
C1v06LpGMA+IfxeiSduVjx+AQXA/z+b0ndXo4o47tj5ohQs5wzvXTmucK2m3CExqTNzh2fdK1hMA
IROS+G0cBb+VVmgEF0q6ZAEJVWnIJNBtxQvNH2OVFCFm9PZrSiVt5si65yCUYxV/hPaoLZvQlRTI
0VeBCBo3xVnT8Xu6AUNTl53lojZ7D72DuJqdlfNb433UN3KfWjBxpWdfuion3TQMPBo5irCqjpfe
yz39FCYsAE3E2Yep3AoGSHJUmlktjaT+LWzdX+LwpTE9oXxPYWg3ppio1zIiGq0Q77ZCBJ/tQxGJ
tY0AbGk7I9V2HrNv4C4yNRhxhzhWCbFr1qk9RCsFnCIouznQxGxo+yhoo772bMR4XPsg8PZGAn5o
IB4lkQ2WYD5XJJe3iyYnyts0TQjTKRG3/UwU2ZKggNevj82lbYefmcpAduqeveqc6Tpix3jle4LS
l2enNWzwtXEwiIpg7KB55g0VzrNqQKMEwsKlycdrj8WGFvS8WGLpSAC/QJjhNdDyDpkm0stJBDgd
8Qqv9ToKoa/jf8yRb5JBD3hS06jZgOktIoWckCSIrYcaDtZoRLEv8gzb786cLLFWAfv9ugXkRpBc
tPW0m5tRnfR8LDZ6Vtxb2RZUM/SLppiiAhzHzD2o2dd7AeHEDVFI9SgPdHfHp3BAs6S0KVqXhA7t
eFc1jS3WnIzevueviBbEUafrHgr+OWEZHqY3cFR+Us58Ds3bOeyA+iZtdkmdL4MRYYwWqGxdjHR4
sFrT4bGK4yQa+8w57ilATBh5FfK4REvXDjMNNjbmtQurnV+H36MvsEPk4kcnonaOTP+JXYQ+DAvm
wpf1rqVHXjT1b89U8xzxwjf0mehw62ph5qCEszqUaFpPQRP4aqtlSiM2a8YXBMEdEIa7IXkB0+PE
d0trK5wmlFJu0527qsJ21dKBc8b+PHpWR8lv/oglikvb0/ZtG5e3EhM0vgJdD6NjH4Xfyq9ReGbd
u5EGGVz8CfOE5AsFLh07BSsvAzSacE08D0WujkUKALQbCEjjQGXf36yeAqcBZNUYdkTYll9gLECc
a+SYY63K7FatWz8ZdANrMXiXsMoIw9Xs706D0hMjp7OLXK168sg8FHIVamJodO1apNXBa3HWuJha
gaR9umVu/xL2PYnF1c7Ds9Q7E4Ouu8sghrZueeDfii6BrF7x1+FmYUBq6YgOA4LkDyohB7X3SJ0p
xUUo3pVSN98MTRlPRW1bF1vgkEvC5IKybtwDrK8PNRvfDZOzP76XsQI7rvXPRVVBz4PfN1BTtYAe
GLpuIqNaWuR17GWqonWikVzvjfUttWp9b9iYGLrS8o52UBEHE6zo5sxx2VaAYYdexmwZTpg+aWXg
7SLxWg4FYOeJnAvFwMESBRsgf83Ar1x5ZnIBiC9veZy8I+Z58yqHlqrDvoYvawWmop2TVr4BMIF/
xFjWybRYDWZgYbW51Lm7cQrEnpbjxVvSU9iUpwSl9T1BfFP7hhCzv1oMFleolzjRZd3W1jPaZHH8
1vTNHdJDvSQ/J155Uh8OWqQ/gTlwocsqRuUWDAUPoBWlDI1aJjuif/dTeNPSgnhObA5cViiZvTF8
6bVQ7+Vkl7PYiGyDnixjn4Ld5vy4AywDbiWxnX1E31PM0nrZQ54uHPVcu6QXozhgpiBcOFDveRo8
uSoBU9+4pxR86nsW4Bindlvrbv4J+P9sCYrnouhmDnzznDR1idHG7d8kATurIpXPNtUN05bZ5tvN
LgBq/0zh3YWpZGOANsm+Bv4azDkauBJxWyYwKADYDT5Lv0/jumZQGsswOfGmAT+ihYxJ/jlTBBZF
Nj3PBFVLK019GXUpcuJ8IYTHiLEfiE8S2i4LQGAmhaHWuU3/LWnQ2CT0yzfI5gqYNIA9I76BTTTV
l77xO4zq47fW+cGn6XucHCdxlCLv10Eq3KOTl19BhS4nzotTgVnoVMfUXCnAMKeEqVYDeu8nkmSP
oz5opw7Z2tE1MHTGNT0UfLNs6o5aEB3AZiyCpDmTDuKeugoYNBUoptB1j6IPNv3oMpBDQDcw8ip2
lpFFO1v4Ke4vaNtOURLTkEL2nl7J00uupiX/BI1eIydnk8MAdM82+VsbCz6HWGkC6IhImEpAfqZ1
yIb+K8GjTtFMoA4I54UwZ968h8AM2Q2yMWj2YZVgb87VpY1RM+qCQYERor50fYoidwLaK0uqZMJq
bz5iwxwzxS6K1Lio0BgnNc1aVJOXAU4MQfHb8pRWPrFK2POIN/BxbQfJThUHgiNQt8SHKWjKgwVd
fkw88oSJ0MSmTD/GVQhUUfuALodnuzBL9k9RhSO9p9wsbVKFfqGZOtcE1u6NpuTUmLjWykkR9nYR
jp8+zX4Rr0w2N77hvcn2a1V6qYSS3WBPSI9BlO/jjOQvq9NrGN6cb6NrI5t9lUGg6sOg2sP9IUKu
SHFA+e1bLHttpzR34yLrTbJSfHC6+FOQJ7zLRVJBkQ2/4syvlvQbgA6ad2G+o3pLLihUI/KZUGj7
GigCsq7uyrSzzWCObyIigH00xmwHuQCDiDbsrYx/F6UFRA56CCyOm0QNpD66mdogNqh6fJEdiuCD
1CCcWREbkNmoVbvOqWm6dDVJgslaRi4artYF6qqaEaA7LTpD37a2Be7WBihfUsZ18gjHACNpy6Cn
r/AbizrfEbRnQX6d+z+BjgiiG4ONQrqRBcG41I3QeRkwzG8TIyc9wI72qodag0pVH5H50sa/+GOy
KvU+vtJ0iDZ2GzJwgUBP41Od0qBnCt/QFpcxSoiofVek62yzRF7NCTxlqzXPVCLAZ23xSzpsPWp0
LDTVF21dhRuhRa/YtRreOZornfS3pkTBPRkmoVpEkA1xcSLNxHlGPSToQMF55RxWrU1Vx2+DHmYb
wmHXDk0FPn/NRoz4Pdx0qSt9zugcN36AaF92gH9Q0yicUDC/W7XrBbog/OO/fCnLzdRjylmyAU0h
rzvtkg7cvelEtityR66sETtuMvjuSRNQ7/0clG4SuJyCi1pb97ljnBg0Io0Iplf4mi19vUy/wQIO
0TMwp1COgPhkw+Il/Yxv+gSvge5vkbE70PIMSIYiCKCs8F9PAMQ5+fYZ4moawXf6us7FNzM4+ybm
e4scjEd2+bKuWZugdIVMTsofIIRJ+mo9G/RzRqRlhDlTMvmhtZ6dVNL/YEkfnmPq8oju01swmK+k
Zk276Nt2DPMOf6s6um2CTcRrwxfLFxtqXlILJSFWbfB9TNgjW87Gw9t+KnzaS9j8AEpicXQHLN6B
ru1k0D5JD3ZVQYSKMIZPs+i7vTODPJwJDnQ5AHpHrXJCyGssWgMrqsn+Y22BE184gnMzfM3mxp6f
yCbnQ8nyxeqr79TWraeiEPZ+KMd2Ka56RuFBASx4kYLgqSVFcitqNJjMD/P12OB+i5SrSEi14nSv
G2zBo8yWT4YT5GvEoZyipvLUoFTaRw4nFqtWB9BFGnYVDy7TqH6wKOYkoTPGflx4DW/hBGR4HfBA
6VbuzvBQl2sGOhBeSXlMvtHEDwcAtfvK1NrDZIVfvqFpLcXuYtAcfwcjpGdaXqhb6ibbqMMF3ncN
nQXYrWQIjc528pBgdVHd0g1QP224cBvZ4FlFUjstswohVI9jXfVSnVPO/Hy/N3XM4M2rfGMNdxRf
eKQfE3367CysNDmKuqmzMyYVnKAR1fw2cwu+ZVqcA9WZaAVI3BwiOjBMwDu0uNT/Xehg1pkvhEnp
J6TT7IY5XSj2cRGmNAyAb79abhbtvd56HZr0N0PJDuNF9QXc5ZAakjbJrMLmr1O6ybjfILPCnyCb
dWSZX3SLsbkZI9bfkVliH+ouiAfdA/kTfJiwB5iUaPux5FMaUkTAiANwCUeb/qdIT9Ie3TPzd/IU
hyQ95TmbrTyoaQeO6W9qjBEuS5+tmszRl2M0zgYVgk1wCOsHc2pXA/3Zm0c2ygvqvXaRJ8FTYWIA
0fMMH5dPdl5l0/7uiHFeOb4G4sHpNgwEgheJMJbPLwZN1Hds9RL2pePGJRv8SZkU3oY+bjDIEcDc
nzXXpPAYzO809Pa1PgeKxNqhx/SFrQDU+IhYpkjelSOx+g7O0snw0+twusAfoNVqhmteshP1gMcc
m6rfQa0DOux6wTaz+q00HfPqliXmZOfVMdJj2lG5tgoRjEq0375i0Gpz0tvW2fStjA7JonLx8nNe
jNsUXzICzoOOxmoZ1sV8SnHyy8+RfuSaveSwLuf0wVLJo+FyvgcMMDGE8YkDsaHltY15KWNOo7Bb
s0VqZV8a1NBUxN42k6N7Fbww9I6ZJfWbDA89NA6J3op+NjGGDKM19wJRaGGP3Y/Bl4cKvk1gVRh7
dy3LBFin9lhqdXAhCza5jRA7EPqz+QltlqACTgPCI+TR4yWRQM3zkX1p0DQ/wByj+8a0crIzHCyo
lPtNkE5oXOB4wvvH4Awyxi4cYyVMSpE6EFRkTp5fLBsnsAw7n652nt1kr777qQ83NA90qnuk5qR1
66X/s4v1TamqCy3/PUGmDFp9kW6c0YkuKU39jeYqc923HfaLfKSrRSM8cLLinFVsNz1739uJ8VxH
/nCKBS0Rr3jNXK3ckOsIzY80pk6jQVCx912rgnRdKwLYqnBo8R3Zt4bZkxKFmRuM+2tv1NOGASCk
cx3nctoUzrJ2+4VPH/lg2Cvl/piSFOLQVPg7JlbECoREwJX2va7UtEUumK60ViGM9CnP9R412vwe
u02K2LW5DqSKpDOKIz0NFVvxQTMpMCh0l7ofW6dMmm9Fme2lDq7XD23U+iY1lx9Y44tQmbMev9Eg
MqfW9HvUXoYemGKK+9+q2KxZKM0uak6FC7P0h6+ZV1sno02L1Rs6WDY4T77smg21KIEetZxxNoxo
iGbSBXFzfoCztgwi8nDJXteZkfXDEKI0c+E59wyEq3zIEVwUGA4Rz2xnuhxToj49Am6/JURmTcop
L2nfTqRLxc4RpMdWdxnZjbXOFMimWrK8/iPPS5cVsszXU0VNyHDFPQpqA37CYF5oZkd+SsTA3wHY
NzLN6tkrgCjLj+jr2OgaMY2hAQoDALE7EAjcFC0RyjaT4byOKZoBAbJvdRj7l/mtosG74MPKp7zR
PoAgGUisQJJpsswOwOTPBhXWKeusLQTb8G2y0SMBNCa8MCIKPZTqkizqQpinMiz5us7wQMty+n2O
S6Dw2/rCDpb5OK444U5nMlmLuweiqUW/gTo73ScNbDZdkmyi+RKelq4wd4EydGiL63oPmTFVzsHs
xNmTgJub+EDysbjARldiSM89XqhYiCfs0B+hnPSbw9BhpHjOQnhOQvg02OXcV8NQPbWflg39QRDe
d2cdNPYxs9oFTWGa3VC4t22r9CtSbWsdOE1LMWP9ppA2ttDy6VwHg8Z8zPsizy7cMB57i0YlyCTV
o2XdudMXfvG7CgmQJwYA3NzUu7e2nOjnGK8hQuq9l9BJFwxaKYkluc+dvKa2p1a2lKx1+P74bxcZ
8j9anShPyoyGCSrMLvFz9gA4b80AWLGnGeQztAT+lm5QQJyldupV9zYVBf2I2oHI1Fh45VNyRYdE
nCuFad02EYfEORN4OExMdGS3c0Idc3gW9+feveogOpcBp84XpA4pztO6wWhpT8d4hFrGiTfepXk1
EkVEvFCaR3/qzoe5pWP2Ab4esdQsYlqkucJWSXoZs8IKq2xeoyOWtnkMVAoPSYc8gzEV9CWb4s6a
IVoBLw62/CSENDBZx6EevdXk+PG6sL2JnHqm8GmngwhiqgmZu0Q2GHXPcU3IlFKVeaHnF9hKURVY
6bpjbrlPoa0Ref8lqS5WdmAjxcC37Brhuszfrf5bhCXZYnElT6GOxYE/BXkqvA3oUxBLOyGmlvvY
ICcuBcEOIW7/PM3kvsuoGjivf5KcfWjGHE6N/2oPMV7U1L+B8PuZjPPpIQc7nqBRSc3mJ4CWEv9o
fc0g6/JrIFhQaxTnMDL3hT6O52HoQXw7Dcihyd/5iLKvZDI275MpskNbUjbpTma/N0m2RVX6KTNp
PDnR9O71ol+jG4C0DeDq0LDt1JzmFBOSiNy6V4dpQERd40D0A8O7glFrtjqm5aPFeHLVzv16wVSg
oQQQPeSFLCB8mZA8DJMWy4zVs6yRjhLTpvmfCzNsr4qYvV0dpLtagb5HC8UXWwWSKTRBbORzmcp+
iSWfAMMAvKvRGnjVMW2apwinJb7u2t4VhK6Rkwi1SvW3JjZJoZGWvzXCCrq2h+UZNwl1c+odbLPa
qVLTMYuGX16s1ysRW18FUu4CNMFGRYi4ujapF7IaaHCAI8LmInmdOrHAPkJauO2sEx3fnpO07CqN
8jQY8dYFJoUgCX1V7bDFknSWwCIOSyOifOwdzdhkaAL5wLIIuaxWncn64WBcbYkzpxyRX7pFelnq
YRPrNOmT7I6gFOsL5zF1s/F6rt3RPDLSIh1k0KY1pA52vlqOXYPs1xNb7RNsCQwFGetBK7rvSpo3
t7W+0Q7/GVEt+gjHR/NLNLAu+NeSreMgxNDtfqMD6d6VPlO2AcChJN+iqLFXtmF2GILo7pSms5RJ
izcl7f+03vinzyITwYJ3aczuRRf1d9vxX2KE2wBXWphTdmAH6dPJS/gSUne68K0jtjZzwz8DntGM
A4mmhdzGpqYziKhagtXD7soyIyCgiYvV8M4HLCBAh5Q5Z71ly9zqPyVDababvjNz+xFsoWiqEWAe
Qz65i9Cl/TiSwie6d90x7KdGuubJCrpfPp0YRHv6bgx74MxqtDas8JzyagJ0AggPcfZmTJxnXBc7
lfRIg8JC/+Ij78Ng7saLAePAKhhA1PkdSWuuRZ2s+PBDdZ03uRQyAR+wg2rPVkC56qBbTTU6oZIY
EIINp3xr92fL6t098V8MlkA98HLBqZrKOHyOXJzqUFpXvVaVP0rGmtFQUVOm3XS3EnUmsNSzJGfC
eJsjsgdzp4tF28FviaaOE6u+sHU0hjmyp7XZhOZxjEx/X8NkMZFVX8lkJXGKbJbQRNXtZv5Tw1q4
yzJmoP7ASEw0855Wg2YFXZukUGOr0x0DgaFvom7CaRALtSwthXO+axYG8NZ1MxCrYGp+e5Mgq3hM
ciKyHUYPHltDFxlQ1Om3FAe8ex7AQgBUzVOiZX/6UPxJcxAJXvtaO8ksO4ViaHrVuSjAmJJvsiqY
0yE8zHdOHO6QjuDRhYVS8tywpwDSMtW5KZtdjQt3keR0CaSMNnkEtKZIQwbllf4hUuuz8dpoHYYt
CjS+kGsrJOBWCKYSvWbctd41qeB0pCNOySQU9UCNyHkRj/mijRGSBLUcVxluWTHAuAwMyzzRRXip
2GVc0tj46kq0vYjE2UaqTTFaPwwNk1VeNedcWXcMN9jcZ0uVAjhd2eF3bIotFvsaXpoHWy30vkLv
xpJorHQXOBEGlhn0kN7whL9nIXgA0t4+kU3RWA+NZZfVWD2+2dawB3IMvPN58K3P80R2DL/IXCCB
bxRfaPdr0mNWgUVItEEZiAIS9kSVsvx3hnwZnBiHCvbZwfruAhbuwP0ioC5faE2NeH6gFqLH5aNP
Q4IxDvcWU+Yi7tAgWgPnO14lFJA51WI6/hxatluOwnuMz4CABuZGCHV4e0jZZC90RZR2zFIge0Fo
roRFVoJMIY+bOtgC4kDrdcREknGoeGUaNGBZ04nPcm2IuoVrLZu6eMn71uLj7OFOitCt2TBBTcPL
iKAP1r7J3LCCgoWk6MJ6BKGpDf7Iyf9tGd9Zqb95Y/sbHsMXz3DLOOFeVmbCh6o9JYCQ2lY7dkF8
qFrrxEoZIWXI73Ec3rTEuTI3+2HWzTPSvD3yCFoJ90RZnMD0fF8YfwSNLFrQ9gcovAGp49ijkdjV
44g+mnPALq3EvrB89LNKRhQA1j4EI7Nqo4m4GXLtNG/6gpWPZA7leHXvDBgTZdDc9YpYDUYuKs1f
k8TA0CfBOoQg18EG+vMeyy1WFfoY1q8ODjmthtTX6e1gpy/zPOWk5+3HTH8bbPfJzx22eTF2iylA
nWah1K6DTVzBJSB/5jPIrOdyZlCGzNvbWLKaFqe6x5khAVHD4YOjwUAXSaq3j72Ed6w2B2wppVMc
Hj+RyFJv0gZsA9rUogT9mRo2DIzKiwhLIoYjaGaijIl+rGFbtLCCEcOCRWQ7CqiVUCb/Zuod2+ZC
V47N/hzPqhMrP/qhyb4svpep/oG+NF57HeFNQdTLRaNNCBW+ZCFIK2fsBEnlM+odJgBjE6wU80eU
PzNkgXoLdYjhcpJp6yHDsEqGcIDRwCnT/Tw0M0VIjGOqH7SRTPfIdEM8FDjdKuurqgIJmkZSslmu
3EeYR/wUCZKtoD0Q5/BH+Wyw4Sb1Y3zGUftinlwKOBZ/FnMDx3DZk55q0mGFshYhmQ686Trjl/KE
wdMQynEB346u93SLU5ic0YhuxEnsV77VyyhnEcO2ZC6NFjSBnb7h0CP/zboahZTHptFeAbMDtHEY
FVsZJ89paOytbhHAUJrvldEZIBlm2fA4nZXfbIoho0+YRT7DODkskaAAh2Tmugg4HSODlPG5tYtL
4cwbLrQ0St3i0fuFPJU8R6ZaUxNbMFo4UZAu9t7/QqwMoi/CZ9glwlyF4xy9WUOqSBwQzxW7xgLU
4dTV7jKaDOJWhubo96a2mAKUVwkDhqkUbz2c/KXp5e8u5hneA1JRHxePq4kfojVnbRGYWPajETc3
Tsw19km3Aj2U/eu2NsXea6A34LMdzICNZK+V8TkZmQUXKBbPj9sfF4/bHj+JqE72ZpiecQ0k8DDc
nhjVeP4Fj7spVROQ6PE/1/4+7J/jHtf1IE72A/qrv3/jP497/JH5kCCiWUChDHd8qLwXohvw+Lkh
e9L5ql9YyHvtsSToAZ2DUD3MlcoL7xjLqML6Vse9GsGJrBGg1YPIb3GnQCkbIkYGnCETmC8q6BcX
tAJPpp/BSJhvMpx2k7GLORuVCG6j81NR4V4fVx4XSRo/lR2Aqvnlu/1zk87SHhaACFkugtvjDjMn
WggcQ7r5+1BjhoVpmRuu/t7WCcPcZT5qisfDHr9A1M6W3v95ZBDJXLCsjsRx04C36i/PYRrROQE0
lMdtYfc/9+q+0WxDtp28I6397A7VXghRv5tD1SBNIDDJwTf5npSuv64NZpqPeyU9LWbKbX5+XMVM
ALwwzF7bprSeoqm9G/PvYIsi93pdR6t/PSiHf2iEVJ3zr6wt+49eNOEVSkn+jthgfog9xvJSiD/C
MNakQS4JyoovrjXEF7hk//rpcVsOMJ7NLbAkerooKx+XZhv+FgNTw8cj/rnt8bhS66Dolg0pHvOv
ibX+UjLNWBAaskqtUP1wLI2kSrsHItZO8YeO/eZxuxYhfDeyGd+fFMnnFCAU5PBiHP0NsfTWtgSG
86P+YwW9+uHlcbcVmp9vHwcR9+Amk/mZtlFASnVqQf/nsW7/7Xat+YGvYAD8O4Gtnm+ucNyo3DPf
wQAle4wYMOh0JE7GyPagC1uj2NRJMBzzIWGgEvfjAKk/qsAUBZCM53syHHlHgr26VTo5A2MrhO4u
07WDcsl5wyHK+dYxvV+ZeMuCrvnZhmhaEN9UNBx7/6ibEnZt1Hsfkz7u3CCDB9xxKhVtV9+bCfZX
G+vlzpVlcg8wni1KzfOe3LTE0GNH71S77lNTN0hzrfiMxjb/0Bh975zczteGr+cfIxEGLNpVeUYy
7b/Z2b1kuPmhK7s7ou/qloWLiyPXnARI0lBcHDP9LVSavMWoOkBXRBh256u2iX/Ls1GXPa4O9Ux6
izFAO2pM3nIkTwi0T1INE2zIcmlFjvPkl3V492nTEjKeKkToXO3obd0nPuFkY9Eo/PcjHnc+bvvf
I4qiMLeDzmasLtF5UqUwnJl/+nvxuM2JqzQD9vpv9zyOCSfJPX8P/8/rj4frJaiIgCb93+P+40/9
veoMMLofx/1ff3nsu3I5tEl3omjVGOm7NarKIXg1vWSkRxeYW0GmpyE/ObufArO4egztXqWL+AG/
h67L/Kue3xMjoysNc2fXXO0yqsl3Jgt4wESWVc4KxfI5BcB0wVj7omtEVCs4PheHNsXBGvRjr2S9
9S2Sklt1imFRvIaG462nDGKo1g3P9mj0r3JIdjWc4QwD9FCL6jhOk+tsaHb6e6AT+MaQMub4b9Mq
ZcMCjTi+6MjjIF6UEr0qVx+D82GYeAJuDmnRQVi0+uc6Egx24Hhx+k1U0WF6HP/3QY+fXAJ7mQ1Z
qAjSDYw7dXcHx71OafGn14r6gzKBYrhjvIbOsf5we/1dNxP/qa666rkZ6uvjKLh04S5hf7d+XJ0Q
4CwaoaYLCqTpoNvpTclxOvgYdZFyOeHdFiq8R1r3pyp68/i49jjCnY94XP33Ix4P6uff8fcIryus
Q+rXb+bcYjUTD/zAfDG5sLabsiKM/T+v4zW0p4jZSE5cISjFn7EzNBiZg4rAnaa81KMD5LywtS9f
moRTGeNbn5XBbmi0jlbp2L+jukF0zSOJhTSxhMQTcK48vPYhWN/HI0k7uhTSMV4HWi07hnPBdjCj
7oM8h9XjADfWsIc4ITUH1l8Kq8K+BKZMie1DpJbRBELlwW1aNdkXb74QNvGKOVMqDCH/dsfjEJMM
d2gV/rHFx8sAdX6EzoBnXZfFwJebq//c83hwJa5t6njnv7+pRxu5lj7m8W7yX32V2z8bRtQLhrzT
s8x6sQ9DRdpq6TcfY6ltHkdE0Zzciwb2msg6PrlVgj1S5dlPzGSPA7Qct2eb6PLkxIF1yTIqe2+w
rJ++Vq40pXWfAT2TNTFY7QGNu3lLTY+xx/zXp7B/KnG/vqaBpm8r6eQIsiz35X+fHpAsZsdDqP8X
T29oo/hUO+V/8fQef9xHrBahGvkvnh6Fxr+eHh5m76Wo3P//q9dqdfvRRf4/r15Jmvg/r97fp0eI
VfoTn8njRfp/vXr//vQMoDwkU1b0aMLcg0klsC35dFCQ5ySx292gXAwnHcB2ZScNyZIOdA9VEqIe
JOGzrxfRBmF2u5LVCMsZObmcHFBW4x58zHNGV2GRow9YjEojaUA1Z1S/2QrxZI4pi6DUadIAptiw
Q2JcZjgVLrYWfGop5rxgIme9CO2fce3unWE62w4kWvChv8e6HrdjYhmMTLMV2kZko2Z7rYXQ14NY
JYrMjU7nOWoE1tPY2gqzuunY16jxqenAbiGCw3kCBcOCxFgwG08/VSOqlaH7Tz5JLsuoL3/6Tfmr
0MZX3e7ojYysfh0GjQhmWuuBcIwyHD16cK8y0mtKu3nHBkq9ojlqm6ag7WLN+4Pkl6bBoO8dUS6n
gHUZwoLHoIUWyRQCQNFsPEWqfcDDmq1siX1NU5Tf4TZmMLaqybEnoYSJ7uQdXJ1N0Gj+6iGnLrOW
vp6CgUt/id6wyVjdIf+rQB+zNqp5/OhMDPuGGwNhPO/xKJY1Eei1r2cLPVFiVTn2L4O3b4kosF2x
2BIYof/KNXHLpPWvA901c4yILvKUo5zk3KFhyC8CD0o+rpOF4c+EDVAoZRePhzDHnz2BNWHSDkVN
wZPOoAlCMHnSNAY0I3DFJfzO8//h7LyW40a2dP0qO/b1IAbeTMyci/IsQ09K4g1ChoT3Hk9/vsyi
WGq19p4TpyMaQtoyRAGZa/2mQuF/WQ/5a6inQPrYeZeVeae37nXWTeQjNBe0jH+vg/AXSxOWkHFy
Qmyy43kER6yf+R/CoTVi3ejZ2pcRKMMiyOwJ7xz2gSunaX6QmjX2/lCeUnabmzKfoMQFjU8Shpw3
onjQw5AeJFMdA5Xm7ViWsmsNiGd4m4rYBZy50v8UZhF/Z+dH2NoEWYQYlBu1S8Qcv8yO91rNvEEg
BUgDueEiB22KbAFmLrpF4lxX4eOjsCsweoheIbXFZ+HfGufz+jVtAN1Elv1Zt2Evmf2YblSrvIvG
ZIXmFl+vosUrt8LGwvNmRAgKtlwTDA/lXjFre+H4POjdBFH51NFP5IsXVmvAXUK6YcEHJ1ymGivH
F0pLDUQyvZ+/uuH4FrcjTyoV0f40wMyAsJtdeO26Fkp1pJlPA9l1r+0DgK/aSW2GpdP18RUhznQZ
tY62jojSE7QGgR/WREQ87hPIz66i1L1GX5Wka2U/dxoy6m6of65sOLcRirLqiDuS08Ub0mH5yopL
e5WmOdk1Induk2NAXnfkjiMf5RMNkVTjaWq8Kz1Gtduf0GEr24dSzbnYZ5ImzaB+I+LIPeeLZ47D
obDR8GFJyy+gZRWegBrz+1d9BhOTEFgojaQ7lNVnWx2fRi/8RqQsJA2DwlIFIaRTuy9z2zy7qvMC
aCXmSZfsKifsljzFcJpwoj0sERZaOLrONt+7xw8OU/Lr0KpTfm7cZqxZmdb28B0Dyk1gwdgyXe+T
2fHbnLr50VYQBIpCsIJWhK7d0HEH0nGUiuxhPYQ5MtzgvBaJF+3KQF92JK3AgZKEKoL7zp9uisaB
MMSK0dL1K7zKMMRLxoNJzJOIPskbBT22OFLv/bm900l1bNNT48MUxYYZM24geHAFh7UfEFyKESha
kvpd5Fw727JH+qsvkPCbcbjRSVEVydcxbaxd1+IGMFsIAKDIHqKMgn5saD4VLXG+tvA/zWb7Zk+s
UYvvllZ9Z39FSBEicuneTd6XUM3h6+G9DN8Ce8KygS0yCHhEmniL2rDelMh+MtAPVu1wGyIettJc
4Ftq23P30R6rmMVjhDvj0sx75G/GXOVHo3xRMV+GvQfZVwkIo8JdJ6BOuhILW4PPCT43V5E5Lbli
hhnDu5EMshNlDVmfCZZ1qx2NhlI9oKz0ORq9Bs9d/kAVkqtQ8FYWUB4gCFdJJfifAg2MqsVreGVl
9bdinh4rtSde7/b3Tm/C4rCGeWk95g4cFeDIpJZsaxupwE1GS99CoX7U+xirYMTCUuclbqZXFv0w
mnBFBKq+m5SCtFOBALhwnAvC+77Bm0LPb92ifbZG7ROKb4cyV28QIXgtMIkoIbb4gw/onWsWcM2s
oRcNbYSUeOljvAP6xm2mcEVaNEP1LMKrC1UYRed7JTee44eOjnQ4291iUNo7gPkvWpCynO+1DmUl
wNhOCXRquI68HRIYz2+Bmj1aXvNpEtwbIXgBCWaT5GwWiNFHkKle6roPTlbxZLTpCs4xRsM9cEP0
/6P1aMKHnzTvgfR3il66xwIaMbEOa+hF0PMUSSpVSNWjGOM7XrzxkNJLg/HZLLD4giwabk3IPAd3
mB97RPhWpjtfT910P2j+S1dz+Xak6/b9kH3r3PkhNwtALTjrDNjZmSow4NwMwc6iEy9oLhiugPDH
tkMbQLJp+Ku1NTfkGo7buoxwTfCsJXibY1D6d2an4M4yLwfTOSbsxzWLaKhD5sMFMR109USAt/zk
5fXJ1INN5OnhFaDV5xqF/u3YTG+l3fyItY5EWpbdkfLeqUn6Wgs4dwgRvhxRTNecZuIOlT2RZlk4
AxZgLXh+Au0G6t1KBluUPTcmVOy7Qhu9lwRlmRAdYhh5/Q6aFnc4N4B4EX+NbMdZ+m07LQq2Sq6G
QUCCyGYaVohGxGa4aiAcpCWgaQK0GCJhZd0n+Lc2Cup2nelt9UgVvEXAScYYv/Ua7BajSqAAwZ7a
FejjrLmNjLgSsuTlJvlokuDuUFV4ghaV7CPlYLPPWCckOVWRdwshGS8NhNI78DF2777ZueLhkwFd
xsJUXfVcoAFteNDnGpNwXb8N4sfeQWRH8fDPtnof2ZFMcJIJ1pjmiaxXte4xyVIK4sdqBiypaONX
jFyIZHMDbkXc3wXAStgccS7Ddax1pmFgkAx8L7U+s49onZ0fPU4kxVaZiqNfnqhvDj+rVTHjPZX2
p7YYYfiPQsIaExqAueVtn6BWY3mryeK+o2Voz0YdF3YM/vs0GMGbVj4ZFW4M1VjNRL25j/f1+Dxn
41VnEdUBb8KSDnjliBNGn2tI/Y7jEWoRcjL1I2zyr4YXfR204K5PMKEaAlSAXJusu9ajW1DhRtWD
LwHzhLUvXnBePbKbHoa905dQNWEMwKaDOqs65bGDl48gGsQiRAEJsq0Cq+bRo8UghqLhuedReSTh
iSIr+6kvtXE3VAizebiCaOBgssLCe6KAizDVRGdZxkIBumsc48bRuPtbmn1fq+1R9VvCsQmA1q+D
qcK808kZKnHZo6OILQZ5g0HJPuuedp9X0SfUyZEW0XDrc9weGz33rXPvsloFG0iaaoiaNzvFLSma
1u1IvBYZMtweE+3ORH8PcP8aYVN4DC0WeRaS6JpZ7C13xLTSLZY+WD2Us7DaQq1u2qGvzuUKsnhJ
AnSNTeRz18NzUhkfwSle+DO0Ah98C2sBrQs3ZYQPRdN+i/QQ63I0NsZpcDedgu496QIXxCQ4EQtn
L27IQY7wMk9pfOi8ZZwl97YRo8AOJXUBiZi/lV/bJHX6LyOIdi7+8nvM32VU9WZhIJGz6CGqZi0K
46hxEzcFdOrFYLea+FvdtMQAlbhfOVk7nOpV2G1ryGfLxoxfTfw9F5VGbg8sKh51JsBr7hu7sNI3
FZm7rWuzWJo9EslOz69uGKIBuYLpk1KEfGOdtauyqD/OqXI3pKAReOR9I7+O5A8zAahG+C74OpRw
rVlnYN88iP0h8EuL5N4i7+ojwB7UZAfrS+zlwPgbjH77kuSUQ8zPrkNnm7ZQEcYyPKDMujc8q11N
YhUPee2HnzfVhkhxeFTCRrviu1qPFXIwZl6DUUM8nH2HvxIYpXhEjT9yAfFZRrpOM9bAhHqvkQBH
U0zLX6Oo/6aBDlyFESprA5C82VdWPSuIpZ6WEWkg9W005vrG5xa9cPSGvKYo9q7zCZzhjGDbQEyL
9HdSg1rXnKNnwgRpegK4XrNT2OgbEQTiwe7aZTFz9UC3xVY5nB+1xiMwXxbp2uGpyaKrwJUcKa9F
4atg4DofK0HPfCobNOQSbBjNnM1pGWKXnBWCCZMnG3SRP3ue7qwJ2kREICqCp94rt1ptmzrkeiuE
5qEYucPWLQfW9G1e31YzvwmcH629cCNHXBwr4NLU9o2CjRCgr+e0JuVCoo/0bN2GJCDJCposk4Gk
sceD/cB6PV9HlouOXt5d+RBJXVWEQpyi3A7hF79OTXQJdfuEnfsOMGi8qzBNuuoHG6JgYwHBCCcc
Qb9oCejstjQeCm0EF6doj4aDypvRqLdOozwmaRRtIfzdpdy7WKRXOX5snuCRYLecY6Wl+c0W2iDv
fxb3VLj1bmMXSwBcSA/3Myb1aXswSBdahbGcU/UpqsCPBOXMZ0GKM0kF6IhfEFj9J2JY8HRVdENS
IAdmwYIcw5BjEkDJB3fIryvO8JuoUJOocRNF0goONKIkNj48IdL5JKXwrWH3B8MiZQFswx+aXIBC
FZqYZpPb2yHR8AR2lKvMI14GV0y79du3UDXV+yQYXksBkst8MvlpDhNm6KMTG5gBzviANEsRf7LI
0YWmbiN11oIPYA4L5ZPSMieE98cQrqvCXT59iq2sWs5JriNyHK3dujiWhWt96XKsqH2z5qq90bMJ
doSL0AJIQAj/SEusHDAayPZaB0PRMaJQWd2BUuiBxhXQdOAr4ObUhZ9wl/3i9MGLp7KcVYFwLHnk
e3aymlRM5VMFsHHpXqc9u6M2Sp89c35lWbg13YYYWlX+cOfSxfSOWF/PjWxCtigMYi557rBoZO0N
A1UhpZvHBxUOuB308cmFrymU/5V2pxn5t2SICDonyoZo0YMe2UIB8JBaYbQvYtiSaL5qJHn5q8Ju
4489NA8oH8C1SuIWsrcbr/OMQGlt5s9GE9zabHFxOXDVNYzvfUai6KpAHHdpqiRKY3zkFcwGXNdd
qDpggmSGZzrH61g8qDWre6ldJJUKC153PRXsbMEcW0lyMkrtuXfQ6DbhlS2aHuRjOYKMDLhPKLP9
xTRBekNcAFGX8LM0q+zNn3JlZ7Tu1qrjp2bAm0jXk0NTtpyE3B/ZE+JPP5xat2BD1RHr0fDX0PPq
EMXYvhgxu+j820SsYEVQlFUIuUhuaUtowTbcnF0yCQV0gyWqZXlvLTyHZV+rWKuCBpqrsAIc6X1n
M3gjHNsKTJ7CfNpNPfum1HJvHAMgWRmugaEeNTARC8KwpCcyUkkKVul5+9kekahTfMiIdsifwYaU
FankZVHq+Ez6aosMipqr5lJHq24LLRZVFyf7bgfF98RyHpUWSdQcVhW7qg3xH3fRgnBxVai0eveS
BNhmab77g4sOXScdLnScrCeeI3WE0F+FiepyjuN7P5miZTflu1j4VoAvQVFn6hBE9orbGaGuCqmH
WXNI8BQAoXNybMLWspwKYlG88xMYyGAxdkYL4YxfbVo8ta2O+4/WfANZyKq5WxPVfdYVWEEhwhbI
abyGkfMt662vma9CBDYJAfBK4Pn00wQJKCu+Et2GIDakT1GNNELqLYt4IBOrL5jKRiMTryp4FGqg
HbkSkoyfo4G5bYrQJ4JKybyJkLsMJ+9zYpjhHgGpejuk6cry8YnI6oe2CT7Hs/NpQil606GgtkAO
aVjAVuc+al9hQuhs3Hm+VtwxBXfP0wCFQ+iQSe4gJrj3Ou4eIFy3fQIrCgQuu4TIz1Au4YGdogzo
tXjIBi3GyThH42joLe0x5jGHqlZgRfjoTNuYUDrkB4swKMGfgHvgykYzHYtkb7hto2PveuV6TIVf
XGA+OgPbkrhh0e7Gn1OYqMsh0t8MViCgWZ59Fycqm+e3amO/MCPyQUCh8Wo0oOOdpvZQi4uOHYTt
HGwULjA6elNMlglGKXbztYdj25wVm0KBwFNAosctPoQOhKpgpn/B3nZvsFfazrEKLQ7EROLwXbja
mBzLKHiMUJ5Z8VhBwg5xzGYg9mI7SFxZy7nm3qxMCo7LtU5UHxk0SEGsIV3vx4DwJ/SJBCYsmxQN
e+M50xDn6BIXlgkIljJ5cwaIssVc3dZB8AIxfBOxlTiyfKiW6kAMCvj3na5xuzLS1uE62yEkzm3T
Qiaih3dV+0gimiy5y8l+Rl+Z14OWMtvpPdELBGxroV8QBsSLU6g9ADRs4yExDfMG5nJJ/OA6J1MB
FH1EmMV/ADr51loamYwIkD3Bw2EEwYTQXgMGyf+O79MxcLjqbXvfJe1tWBB1nXIep4pXP2YC38YS
b17OgDUXYAMVnTRU3PSEeFXEtprqax4izq6V3o8xVV9As6NoAgo3RF6pK0Dca0Jx3HHKl5CNklsL
XzoWcQvHnY2lhEXhwGBMxo/eYM3dWSZIsfC7IaC2Kgm2yRdbUGQwhS7r11RrP9l9fmRj9Zj6+vfI
4+Nn8CUh2eXrKo159mvw1fml9QbmtOxJCF7XRPq7qscfRs8XzSDCGkH9FfWCOI+/GlmBTBw6IkRk
BXlpqQ0ocuAAsgOwd50N2Eyotv2jKarpmNhKiZBF9oakM76vYYkvANLBg9sJLxANSS2vYhdWm2sz
Qsk9Smv7ZAFMGbCM2qijt1TNoF1YJRByrcX3o1FNc+cYLh41NYELkv+w4zKQSbWrIzjAUlyD2wjQ
lOSuG0JDjZedclSTGcDk5O0yp3yeyTF0lXnMshENG7hyPLkCNEizvdVjFpdAMnZ8TPFUj2XOMBNi
QXEdZK0LuwU4EYvirPmBLnW9GC18coM0slZFwZ8S3rXhINST8OSI4u4GBj2mtRBoVkH+gzSNoN3h
TFdYmEK69YOTRQ4wPOjCAxZJ8LOnq1qr8d3Ee0DJCIZa7NkWnXPnGyHiBAP3Sk9hY6uvbMN9i1NH
0DfRhjLz7LHGOWLxz3/85//57+/jfwWvxW2BrnGR/yPvstsiytvmf/4JaOWf/2ApLeqvfvzPPx0T
AoFpEC8FAA9W2NRM2r9/FV5fovt/eLXCZkZBWmoMlLBuV2APg6t2nr2bOnEbwkGIH2uFdyOr5Fk+
kADnCuIt/rWBO/q1ws/7cKnvArRUxRxIK3s3l3o5R+72hO0n+8qqzCvc7rybOem8G1ydAmxmQm75
VF3qXeT21lYMAVHWpQ60ysWglS88iQm6fHSW423G57KHnFOOnZwJHW524o6Kl4ZvXYFr74lXcJBn
IeteUp15gByzqOwcxBrjVuxr/9oRJCZst98GqiHkUSfDzEpMc+7iBcVwlOXLC0x2/z6rbDA7EjaR
ESTkxVjZIhEfnOSZPMDQqA8hZNQhqX6tR3mCxMuli7Aw+m2oHPFLnZgJ/Pvv3TKxFyU7NcZmfqxz
PDXZKHEqD0HTbVQzhpRUJgo0wzlkK1AYnMpmWWYXUxwNr6/heXA9y7pzq+x46SMrM1kJLOM877ko
W+Q8sje6A8b231/nXM9/u849rnLdgUlmmqjV/3adZ6Rmw9hp57uuztKx/ILqZ7ou57Y+GWHs7ee+
XGtIevYIRsY1AnwcZGtT6k+VG9Q7XMyqU5+52LleuihliEAt3AKA1h8tcpzs8zH1L62yoaqALmPb
aD6FuVXtLhOqjfbG+wj3cJHznY9iGhv5psiWA/vihetAom5aZbx3ykYBWQDDu6ine1mVDnDY4ihC
Gk2OUAguENX2TrI1NFOMwuz6VQ6Anz+Ru+jJfERqv5U9ZMNQb1zIM3eyRr4HCyPVpSzKg2dDc2OX
2O5l/4/3cenRqMP7+7jUweQ5dk2Na5VKWoo1srWR3POI8BKbEes6ksx0FQ0+BEvr4QrXAJjpLB5u
LWT9Vl6GWq2sOw9z+mhXw9dFzSyF0T76cL8G7iRyxLlOTB03HVMLkrscm6N9Bxw8Gq7OLzcNIH6D
XO/Xsg82Z2wCVUtDTs9ieVxDugQm77nvp6hLcKoiXro/n8oOSPZSi5G9gszn/s8jJzFG9paj5dkv
U/zyGufxqAUa/2Kq/3WYnHxScFYuGxdYv/gQ8vXPb1Senl9FvpfLW5M9//ZWfh/q5yVeN7/M8vuw
X74l2XR5A3xHSVzU+8vr/vnb+vOMv9f+P35ThlGFe98jGzaXufeAama7qbyqP6CPaB9dp4a2pocG
sA9yzJDv/ddIP5S9bv+YFRazFc+th4ywDj65DFLm2D7mLmEaOZuwAxr0eUAHNCDQjozEWgFIwPIP
+Y5gYmNXsYeD59bfJlrpYi7NT9QxjO4GKeo+AP86eCdBK72LxMFzwJl3/FbgSVN0WCnctVBqz3Wy
KBsu/WAEa5tAt5sq4PY1osGnCWtDJUDPssrQxSAoNmTfPVFuNXipXYe9yRx6pJ0nAle6FxgkRXCf
G+eyPsliVhDJGjSl4s6o6k+yeGmVnWXr/+dYFH8rlFzUlXwrgIQStH3HEdSCeGuyXEGNWxHDKpey
KBvOfS7lbMree8s6xEJ2I4Y7UehGNzlKlM9K95bOuvGpiCGYT0aIi2pcGp/wqXLWZRGAYhFF0+LK
kIP0pBaDuAhEvRylCQ69W6rKZha4jGCaWNGbem0frdqG1ziCZw9nM/c2slIewk6zjxEhBVR4vP15
iKwDUQghAa2d8DxQ9h6DrHqfUkfGZe/M8b5N7O4R5Vtw3LZXbG0ussfIcU2EEgGXyFacvXukY/t7
2SgPbf/EMjZ/KGOIXRnIKowxG5YzYnRolOpKNfRiK1tnI7F2GG0BWxGtU629T5a77Cdzk6jYTYPm
HJYnnXPb5F/iWO+TZc8K5yq3U3RCIjW+lwctqFCZsnECQCEBod2ot76QKpkPo6nE9z/Hn9sqRHLP
489ldJ2+abmO1KXTkjkMslcJ7JaHJJh/Ar2BYuByLWv/dvoxUmLFxws6/JeeVqyizxunp7BESCme
sNPWPQOemCi6caLf+OKAMBKauYnB808UZatsyAf/nsRav7/Uu0KJIjorM11qCWaVe8KXj3bvI7Ep
ZzADB+2jcW7wVYW7IuvkQfX6EvFn8bj9eAuy4a8vl+esAua+GGwVrs5rozb4pcR2u2CJkz2Cwa4e
5vww6+RAl409vTU5f/O+CvPHiqXN2lJxT5RdLyNla1BVcqTfR4j0iZGq8OsytRZsZBPOW8xzitOA
94pxPde1QmKjRocDH0yPXUfh38ozVB3YYzXngiPaWCzcI2U3C8fM954V1P1FnNYGFG/q5GEy4wIb
g9RYqdP4XocaUrcrsDiEjPfzBfRiGo5K3B4v08kBP1/40nOo4nuiv+ofX1iOMdE+PKBXiquaWN8q
HSHFJsOnUC48zytWsZSVZ2S0AyiMTtDtom44oSxJUbZ4rUd6/dwJSZTzFBY4IHR4xLznJfTHSM9F
IUZzrX3izz62yJ6PUTFnIEr8g44qRL24lGWzo6ARNYBeudT/3u/3coJD+mVI5gc2mJzL3JF4wVYD
RnN+LdkdlbvzK8iXAWzgbJuptndcfzDIhzwcT6kPGd4Ui1tASahxpbkxnM4H0aJkFi2y+7nyfCqa
WNTCVxTd5UQBa/KB9C8OYHK6c0tG0m17eQ0dhzRwOFU0kE3TMu0EdKC5L7sCNQTWwVeySMCAtam5
NKxJTZc4bxIjKqFpncuFBunht87WDBmlYj+WL/1SiZyv/8vGQv1tA20R8SaLbur4xvGf67h/3UBX
SQ3Kr0jc+z5vIqIeOrA89EXY+CH2NxxjDw23KhmQ26J0qffktvMPdaizqTi3GN360kWeheqIYt7H
MHk2VZYDf2kEzSF2sWK6P/WVLxv2BGdq1UKUHd36BamR/FYeRnHmGJglBJp5dak3I6O+GnUSYJc6
eWbRt3QjU0SUY1S00FasPEHOHrvmRh6MwmpucM9+b0icQVgMA42yBV5hmq3sWmum+baIMQRu0n56
kQ0zBjnXDZnk28AJUZbrvekFVCthbbK017zNv40YxFSGmCpUcKu4TPXba+AwbS6LoiYW1Y3tvaYi
XB15Y7jrobDfy0NHRtyCNSYLvmF1V9ZECFYW5aCiJh/Zg6v46yAdLjlOjRnyOdpocT9GphiDMRue
hmc9tPVcHeGevCbEGB9kD5TJd3XuuzeyStWq9/6yMXHd6oju82sdfLWm2n0Ox7Aib6TiXhEa0+cu
117sNNNv8dmLkHu17mS17OUMznuvKR1e+mbUb1W46fdpYtyBu5w/X+ayyvI8lyvmgiEd3Ze5cyer
M9SOgdAilhkpAopTVepGs2fzOnV843zQ5jo9DC7mZx/1Fu5xBtF8RtjhCLbo0ln00SYrOZi2fqXU
wJBQSSgP0GDTOyfI4At502clhFsPjzXYxl00fcYO6hFX4OlO9iqagtj+8Mdeo21Od8NoJ3dcw5/k
4M4xoSoF6O9/zIWsPXMNKNsnITF4rwC/xtp4WtW5yw2+V7nr4Q8wIrJIeZrR2xmJ1p2bib6Np0yg
+hLb9NZVL5i0CKX5Byzgl4B4i72TIhuMqjV1v5x28q6LCjtOdD5CteKuL8f9MoUlR4o+aa0Xe1s8
I7CAYzZ5CrKeGzeka27ecf0igJt+9AMLCoAZ6ITdsKpHXQP53Q0i+dVz6pWPskedqA9tobTPRuQh
ip6U4z6Oc+vGbIUxJxHCH3+eCt55AwqvL5+nuHn0ikm9hggIln8xKbjXKmYy3Q5YQKz8nnQhXl7j
rTxkfqPurVDF/UkBNCPryhnLLUtHv1t0C/EtQRiMocHAUDnTuVuanIfmNnrabTVgOqo1+W2ohvlt
lESvhh3OeFKVJCCdGbaLn5qvsvFc99FF1smhU41/puHbrz4SheeJZP1H1/PIj25ypDw4+Ogtmpk0
MnjjKNKhVObpSSWYeJJnVo3Ez1Qk5TYHqmiIkqwKC0UbSO797MceEv3LvpjXqjKRq5CdfpsrIaDb
wiQ7XOov3S4vlPJCsnRpvLyOrJMv1o/dDMMxUYGWEbjzEBe+ntMIPYh8JIhpICy0qYiEvlfK9i7F
JAvRL1lvlciIvffoi209sSsrxAC1akuAUuJ0SrC/ukxlkFdBe1kMZCqtdnkS5MOt3FioKSmTzJ6n
gyn2GfgXIfVdzjPiWhQt7HiviszJzluaKYXCbmraecci9ykpSLzAd6PzLkfrCMZbczUdZGPpNX+b
zbZ8LpDmKDvICWN8WXCT9jHhZbISHax7uYH602RpYM8b2apn6XSVWIhRX2b6eGuyR5EjUShmu3xQ
1pLTtpoMa3deep2XYXJ1dVn21ar/nE52sv2tXi4HL3XnsXKYMWzBBHg2nqBYoHaRNtwN9sjWdphe
iEiwzEI65kRibryD+PyGtOv0EoD2O9d/9O/YsrykoVkvPbNoTlHll4fG1sC3ZPYt2nWtZqNiH9WO
ddtC6bFiYScg2sxwowFaeC/1zrpFLfiuF4efY82mbLi1olT9s0Y2y45yRuZAQRQpviiJN0Wk1cYq
0jUbfgIwbtWpi+tJHADVIoA59SxFZUsP4ljdWpH33tPOIPdjfPb3keEUFtfnicRoY9i3Xk1sZaFn
WbZWgSuhbdw2h75XpnIhT+285VQ2nU9l7awo711lkXByc0hi/cXoO1SU/jhETiE7noeMHlYFSBrH
0xWyRgEx9wlBfAdvWPkVya+m+0OdN5Jj5zlUs8//+X1exsovU07wS538m6UILP4+v5yL/T4KJrqB
7TqiS2z5K+UI+XE4NsJSVco+XQ6ybkrVbjWruN781nApyrO8PJViIlnoPma7zDuIiTQxUWIVhK1R
rF5GOqDm84WFfIy2Q84QXLv8CLKciHb5CeVn9brpvc/la5P95Dx/qpPfrGy4zFe1inX49yt+Tyzo
f8mY2ZajO/CWXc/F5geKoP7XBX8N2DuF/FO9JAaOWKNRa0cHu9nID/t9F0XaUVa1rakeZVEeGtEg
zypMVtAq6Peyh+yLWgIKpk5c7ZB0Wgdd5/wAeRUs8rDxHmOoMZsk8af94JvedY7I9RIbR+Wl0wpY
Kb6NHhy+YXxS97Fq2xm97/Y2Rtu0Rr0GrYIqZieiblxcXsZrWbIcUmMmuabQ/RaYQXKrtoULk6Ie
t2ARzU91hEmhoXrhTevO8XMVvinApT/FYTkd9UEwp0TxMkgWz4OcKbqpRsji3KMwHFNvunGAqiaI
yU1VipQe3lSyKNnJdLAcwWUTHdidkbPrvyVIadvbuqlQRVLj9jpV4a4UyGK9zCaUdfGJDdX81nTd
8AQEDFI5KbsDorLtdTM2710hw2+iMG/32J31qzLVkTxwnWhbFUiEn29B8qZhOFG8bURlhIjX+t9f
Ko5r/e1aQV6JbJOBBrbm/C3rVM/akFjt5L+0QmTXNJzwBHYPbSLPuL0cxtzdpTyvTpcqYNzkfGZs
5i91APqSbRjyxES4yjyPH9nDXKas9OK9Xkdf+jLluV6MJAn9MoDqvM4Q5KtVV3/CbUe/FaW+0Y1z
yYjSYzUgsGPkrrrVDVDPsZvdqhPyzspQov+VTu97x8rQmqMVuleyx6V+HoWw64jX0KVhBB9FSLM7
VmNtPZi1kNvKB64XSrpauKvZdlANLRTzAU8T7YjX3jdQXQnJNce9isAD3BgW1g2yr1l6h/ebW2pU
WKG0LLfmwayPtrDow+0tR9pflJscHKRs1mMUzFeyHUszD9Xf3nxvMuLG1TayP8SlOltdmmT/tgbU
877DN3yUemwhmUFQWpD8OQOa9TlLucle6nGNf2+0quKXxqxy3uvlcNGI+aS5k/VxjnrKpNTVFjMx
UEbF1AKO0rRHSwmDrZZjFoMPkfboZ03KMw20goLhDYpHantre9mVbJSHEFV9rx20ezncV5JXPqJy
lG2mDd1Gzi2Lcu5ARSNQFrUcAV1LzC2Hfswt1G43bIltfJ4j89AlGhjUxr+WByzDLTRoJu8xV0wN
aUUazGEG814b4JWUanSB9sI+XX0MPg+5TDFZyi+DQ63HdbVGGNasUoj2WZsWB5ym9d3YYtbYQcFG
8QNpk0MX6OV4dNH32lWqiyRt3F6hErpFcqao9OmFyC7StWUxb/Uiz15S/ffqNrLSF4CiqEn/rTeT
OCpx8SiLSiBiARpOal9OhzqZf57K8qQFM86nPPJk8fc+phwJG306XNrPA8Vs5zMxRYSi6DKyahXc
YDhsJGRCHrIcO6FE1W6y0X+HUsh6sepfmXXvrC4QDdmA/MXRqFl9X+r/1RxYzBEa0oxVPjvxpzae
HuSDJZmN40w0/7OR4ArpRSMciNmOj2rmDOuJ7/mvXRtznj/rbc27qTwsE1L7kFRtc5OWVrkEDZl9
r61wWTvp/BJkHhJrf+3h1Z7BLxa2zVBZ0HnILy2tJMIPw2mdE/L67kmeGYrhnGZEitfx7Al9558N
PYuceSWGuboZH8+zyN5ajbybZ6btOngKshhN24wfBlJ1pL4VB5nRDvRxWSXa/RR7n7suT46yakzU
DiR5iSkYbbIqmclGuBD2t6Y3oy3o3IdB353bEPbqtwC5USJM3Tlbfkwmh49lYGznxAX03G00seBN
5YJXngLWMk4uij+ifhYHeRaJhS2WfMYJ5fXfqmVRjmM+7B7svVf4VyZG9DehPjQ3wDgb3GrSox14
+UHWD63T3MizMcuPbI7+df2l60d/OY+cWlb9df7LS370l/PLeTI1QMQaPb+8xDU1EyYnlaEi/CeK
8pCKs6ac7RWqcai0/7XhUhw65B5+aXaR8UTK/7WHEbdBRZTrBpSHcwrlASunvV11O7CezknWn7vI
stG7OgFDNcURgBGy+dJRad/H6l3hHUc3a0nBhIYDPjcnFqOFBrwssQsqxcbnUieLlljBGyUK3ei1
+ztZN4jODWqz57pQbrHkuEsfKwYQOwHTu6qVJlejFfJN9oY4eUJwSsSlZCDKq4CKdQhEbs+xKxGc
kg3n0JWuwdlKU4OMlVlqVzyh2fShM/YSNu3R103zDbHMFR83/K4GSN/omeI/9PaAnZkFX9OtbH/P
zT/ZBo1p3o2RXS8R46xfBM3FwXj1rcOAVQ5X+PYWtg6PM1ZUA7x3QFisU7aBXc6H7LcErUj0ylSt
PKhujJClPA1zdjwG98BLlawfbQfzSQeVXRkkKqJnfcy6G1mQsaOiQ4DDynBEk3XykKNntjNDFwPi
XyJT/QRA7pfhsq2EGgu5xUgRFEGVxJjCOxmakwcZyDtH72QZQcK1Blbm6pc62ecypJGxvktZDEEU
CMmFBjnmTg3JWODw+FTCShdLoPbeKUBbRzpIM9k4RQIhOSO+qQGxupeHpIh58hntUZZyT6t2Dbco
MUjWyHnkQCKW/uqXV8F47Nzl41WM/P9Sdh7LcStZu30iRMCbaXnLYpESZSYIktKB9x5P/y9kUQSb
V3067gSBtCgLZO79GcjFOABwFdFZTICFZ7orJdTOUx04HWoCj7fEPqVRaYdHeYIIAPS/td0gAe8l
uO9f38cpCuI1Si9JUAFtxUi3iQ6GcM8u6kVtE0w+xRqrnXBJMI0Bb2Lsou/ZpW4xnMUuXn+Mpxi5
naDZZyipuUea33iUgMHvEgc7KNEKbzF8tGtYUbTN/b1cQlB+ir93DTLwEP3rbYgw+o778DUvba4m
LvzhNbQFIKJ2jK5JxwIBRGM07MFEnJDEjr8E2m+1NdWvUqRFU0EpU+1WsJJ/jLFm3fzWTZ66/SnU
RId2FaRwqD5VdYWNdC/Ffn7CgojShOeYqsr4/u1jGgfMzfUIXf4xl3Blm/ZBFmZmWl1GV7FFKvCp
38i1OdwUn0SPaFAWCqTYBRBrMu2y/1BPvHqJR9uvOGzApWrJc5Witx42tXEeoGefWEhGaxXTyx8R
a80sV8JfeYgjkGKb9qNjF+oWhLO9qxoveHADqAuiS8psGvpEz1aJb5iYrVWljBTzGK3ZHco7eOOA
Btdk7NwVxsMJBKNI/SEF4yP5PAC2gMfGJsboSEZ1uhjN8acqY2yRpar1GCd6DZo+ie9aAFw7NWrb
fQER8hxBG1pXzhg8SjXmBW6oKj+8THmse9h085RlXl+yacpYI9ZTd4H96Gq7SNyLiJlF6Azy+CzK
Di2pPj+JktgKijMRL5L6dmliKnG6BZ/mLtMoQpn5SXSb67uxGnaVlOxLr7tvByv/UbtoAfiWEe7S
Vit+dJmyNMumfwpinKayFsN4UW+rEkDSGPOqsNIcbNs/Ds/dLNqJ2TT0kTWyr7fhqMdv+6QfFtGU
CmvV8BsfD0uOfsgRt/ftZTnlznQ/udVPAIi/1c/9rWostm+AAghq3sFGF3gvTIfcKbLvTHdNcSib
FiVs274Dn5C5QA91/EOJvW1sEd8X4yIwTsR0GDcPfh/HyxtX/76h1v+f2IutOnwdju3oqkMUxvzP
2ItWVF7cQux8tkJJQRcTChaSuTr5dHvIV5CTwcNPxSIjqC7Oar0lxz6XYehLtxZRJ8apRpsuPzWI
Ign9bq3LClYFZtOfVZZ2axPZMbRjIlgE08EZUdZfiRZEELiDTh3RFH14S2UXAYyuODHcLW4i0Q7A
f/0FxuhzHUTJK8H0H51haV+MrED4R5I/dMDrDGNiRJr4af/7p6ia1qewhCnLWBIrBLJAxGr655x1
QoQpzgu3fDY9V61R+gqN/JUbSTaJxRpfxZkX5ebXcarzpzpxJur+e7+qO7JpC3bIqk72S3B7g0pu
L+V0K7Tr6kcdNOQOJlCZhjvDIsS5BS2U6RECEnyhE6A6imcP6VwVGgtF8fBppqJo/dtY0VlMxcq8
PzpqVU2OBXAPB56kThBI19oo3GsQVOi+ZK2zE3VRo7rXGlxv1taklqfSZKh4GVwDFaOpbRpUcbrX
WwXV6feJjMLp1prL01b0Ew1hRRZETC7qbhMwuYcZ+52YKSEYshLANgFnY/zKLEpYkO/LJElXWRL9
tQxgCSeQQNqLsXMXDP2ajd6yRxZLP3HQgMKcCHbDk036P4nNae0ospuaogUnVuO3AUOPwuIUdCb5
KcYpjJsXleJMTFOM8iXVQny43jEggGX7s6tPDwjNslcNYJg33AhSqoBHpo4tNKWlMjXP40TrDV/y
3sWNVBj//TAtcwt294ZOoH4SBp1EtW0htkom46DizX3DvE9QeXFmVoilrLq0VA55gW3r1GDEv5Ux
V3/yLTS6Ah2t6LZt0wT+ApW4Yodf14syyqQWFKUvdirFIOX6KpbTS8TqyXxF8WQpxd5piaLKhFKZ
Xik6mm+Vt/d6e5sC9CL6+4CfbqAX8dGAGNS6FZZe2Vq03N63mE7MxJL3Xs0L5zu/OpgfrhNfNdcj
PuXoBXR7uRvOaD+y+P1voI4Z6GFY3THqA/wa/ndfDaexTemUkzgLkJG/gUo+1dlpe8y7wt3N9UrU
IiQu4C5d88vGERVeFbIReyW1twTyB36pstGeDJiEzYLYD+TigiyTqKxTItJE8ekkxhBk3HbDGLpn
0VzkFb7CkcZnb6JVooSkipvJLHIe/GFuMZmKeSzy+JilTFPP/QjVk6T4S93fXtGnzvMl31+kmJjF
6enfb8ea+glCZJqmoTiWJZs2mjuGoX5+qg2dF3bg81+zBFMaEQuaI0V/jRyJ5kqPI2lSbcJLxiI/
e+sphn8IVH2azoIlSlyv63AYcTwfEYQpf6O6SHqklS0v/5bOEXke0a+1iShY9S3zM1eLM3GYJ5qz
QXOrqEsStdhkRrRxSYqwtazDX019ggLpvdq5oS6zXPMvKJXGGO+51lrOJrK2nFxax2Z5q7c/LNtr
vpqyZ21gnlqEGjso5NNcogfCKWIuFCqQw7b94PNcVpdddAkTzbc1eJLZ7Qqr9vSLHryKx9GfgngY
uYEsWsSj6E9BtPzpJsb8aXnbIFXB7m36NPHbtd01R1bBBMQ8VEQWDsYmB8OorxVPaGshuEv4S5Az
y1tvjeXVG+9JNExjEVE3j3P9+3hBblIm1hT0cdQwSP5v66KsLuV0CAbSGi6hD1EV4T46149ge8+i
Shx0X/3QX1TZqYV+EJQ20v2GeesruonW9/r5cu/1AFXe5hYvw54ciN2q7d2vWRb1d76coW3SBCqs
ul9BSspGCxT/e6Wle5ho8atqAbvyYNBdW71JDrKvoGsKKP27bkX7EOHeVy8zv709I6oycc7mpEWq
JS5YCwufRFEUh/wbWunmg/7ejn5GtdYa8j24HunFixbXEQssPyYrpEv2wtYkY1NPODbwrtUlwsX+
MjfoE6zNCkpk9zxF27dKtm1kXfneQ1Zco304HGLg5ffoliKVIxZ4Tr4N7eJjD1ju9v93jxaM3wrX
pO8ix/whjT1nn1MPsWrYXWa1GTLv+VYUeWnRZ85nizNR9/eE9i0HHsvVRlKdnyPhg01nsmLw/KZ9
TNOie2jqO1FwcIl7HDI0zmLJx67Ro0OgD/4pTuvfbg7uCOkw6wFEzXgWA4KqCVDUhRYaJ+bbZHH4
eTJ3yLPdrf80GXIev3Fce+kh94Kb+y+3dHGbzxVpZxdFuZ/v3vPt/1Od1GSIJqhQxT81iNv8pzpx
2QjzuEo1S6SBpgceggvurh/aUzGtrgyxiDKC6smx83pnTIsv0SAOGNb3Z1Fn6vmTNPUQVXMP3t20
FPvTKhpudZ4KouAt1WU3CSKb6IbGOyAJ9v9gyRn29KT5kNuWFQCsmqlYFt7WlmOK9g9s0KB0glhG
22vlVxlq1BhpYKUVqdahKxvMQ2T5wGrOP5Cmlm+HPjHezua6irjOoZkOn+rmomgV/VzXQMU+J/8w
jKjWZFoeLAdHM1LUCRL3gGJIb6DdOJ3K/cUnAbYJino89H00YmERNPjzTKeiUhxADY6HSO0Q/RGn
t0ozecwiS98UrRscHRw0j6MfsgoSZTTAKlhtVhshKCSh7GKg4NZnT6NUODu9L1Bc0rdjIst7O3a8
VRYqF0+Fdl3J2RYi9qFPOvtxRA6nUlm7YdHjnozOxWcU0KnjDyN2p6zr3ABjYNN8yvnmNp3aoiKo
uzlmHLa08cr8EJiKvNN8bB0VHMP8NsclVNZXcYHqHdvRYWPhZaFVKyu13W2rIVipxSnm6+TUgico
PSTTMZQcHaQ5ZYU3kWMB4qkSGZHhm62hZpJY2Wsc5t+rMfOXeLFWSLo095WfrJNQvRDWfkKIECPy
SZhehflScRdDyjRM4bFjjigNRHD6hYKpGyKq8NX9/gHRpOvYswMe2SiV2FZtpByKAnqmayx17ksJ
RTipCO/0EmYfkbJiXfpoYGB46S0TNKNWaLChvNQ8exIiklViBqjEYJel4eCSJna5Gu19V2l7uUI3
MimXAdYjCjIIlbau8p7FUqPtVaf01lGHqYjisPlz4/zUyeYXTM/iVWcCNjLIz6P2XeKnEDyjUeUv
3KzHrRlZ6KD2z7YOJSRrC/KTcXPwcNR0aqQFtXWCWxXpyxI+MNwkFFrgCjnjRoLlvcjLxF6UdX3Q
C+kft+iUA5KqS8WLerRtuVnLJi57mHbArX0MDA+okYPCpStpYK6lV7Zc0Vnn8ezV5pOhSS8+AhOD
FX0LO1eGma+9RlqA2FNq7HIFPKIV+iu5C37Lbv7d62J3WaOgQ3JwhLcem1fAx5iVte6mKfqzPyjo
OvpxtEk6BCCSKLxXMWZZ6tJP3SWnEA3GQ4GjJpJYzqMTeqCCUs/YZP11TKfgH8HdVkaEI+VOgBdE
ZT1lcrUbPP/OqdBuQu7FqvoCt4SYazIxkgLZk5pjelP55ZMahkvkt/IrTsPpIgPItQ1DK8QISfbW
tZY/ZYjr7Ap4UNtsBGdSGb6Bdad79WQ8r2ElIGvhxNJBa37V8rOOOnKxSPC+zVD7K2p51+IIpRDR
2LaGrB9lpTm5xc6RQ3MnF2W+C6rwJ0iOXQlCggOhjarCz6QcWkS8oNSvERTA7mnSkpLTdgS7Cwc9
0iElTp5IKTwCfv5gxqxMD7d+heJ1AdJ9AcqfG1TbxGvUGFeO3O11XH82zojtrawibIoHBJHUrZyl
EspvzoTdyfepUZVXFIy3ehmzx6mxGQAzdG4lWzn7sG1U+ULgvT81as+Nxw/sbS2H+boOsGYrTPD8
athce71bewX+OfUYZShy4VVekUa/c337qigF4Iu6P5ANOhdFzyZYGw+ly9OatzOcU5Rs0C7z2nOK
wKJfeZhRuxqQukRCQU11tlpk/WTzX2zVTPkqtVW8KqLYW+BLjc6bzz+nbbq9GpyGslXAOmPF036F
Aaxtikk5I/YyvHPMYKkXRo9oAAsBD3GSfY1zAqaOKEaiRmMl5zEYZFyYjXCflaO7do3hudWV8pT2
Pf9yDCKCUtkV/NyWHRC0s+Vme0OvH4rJDtNSULeuyxYCBevCte1OurytgiiOPxzBNyDiMhSKzDVB
2NmJc5KGiNcb8Puw+qMbW/4pwTrvJM7Q18kIsUxliYwXFgzxDsvbH4bWD4jmgSGIeAsN5nEjjFE+
ItP5ERroirh90d2FeE5cE4Ru1KneMdpsZXmoE7EYUL8iqbs1wGv9iGF2MRzeluiGJTjo2PpH5lbG
DpFkZDNuo6uDgyHgFws5+GMTIogjRhdeHqArEyn3GpJVl9CHHigacEQqEOby8awJivRRBdIvV7a5
s1JwL21hlIe8D7HSE6fiMCAncpiLn5v/1kfUfej4aQol2XkZKt411tMBDFhVWYEV6Vd4gLcXZTpU
0CYuepAg6dEP1dqQQhvhnKnSR1IWfZoSGypRqbYGD+3IOPEg4yY7dvJZmawxNCP/MnjhcCF2Ez4h
K74PnXy8ylOpGrFa4lN7NJoyfFqKOrUib9Sh8CTqbIUAD1aPjyVK2RfCrh3Z1iBAYwWXpmEYeuxL
pWjDTfZZk9WagEF0xjhGDcGGTD5i4gA4CyXquVyjfvOrhh979BtLOonDIPfSyVHMdF2n/FecqNNx
aDT0oziLtcA4et+83oMJNzWJChcnTQKJ72WsIyiLUapW36dqHu6yjER/HSPDnfikCVtXU+oF8jY/
wt7Itn2dImmqaSGqiUO1YpmgoWCtWliahtaxRTXnduYm7doppJi7VF4flQnUKg4oO9fHT3VOiiE0
zk5lxYcgGwZIgSQ6AsKKcLvGmEXVlAiVvTY5ioMbcqYiDZYFRr6XlN46iEM2mG9nxfsZVC6J14dH
trDQFQeXUBJK2TYGD2qLC5l8NyZWi4LqhOSpRy8/WoW7tOWy3t8aoMJnR7fgxrgQp03QgcSxFa/e
mnxqLrSL5b8HZFTN+RQgB7Bn2CyCNUO2bdngufCfeQYQZqGfhF5+UD1LuYRZYC1jZZBR5pV/a6Nt
/2oj+EOs44DN1IjHO4H0kmQOjrw+u1zXlNsVUoXuhdUyCZycjHopaebRGkIEh13duxpa4q1If0J+
iRB7VpS2/tUXaN2rLnPaxOhUdWheS+TfMYhMwy3GjChUjKQo1cH93nuotatqP/D3MXGujwGVDqbj
/sBSdZNqVf4rwOWL9VBkProYn28NCYPlqEUx3C71PRtU96CgQ5YunMJx3k5FrShnU7tuSyjMJZ65
G7XOe2hAtt3HCFN6aOE+ZEHMwWu8w5TCXIge/dQNtGa9JkzN/WEqikMcoQ0Z0bzHpzggZ++hs2cM
qGxPs4A3aM+5E54y0dhalbutEodM4vsEUqZ5qyFJEZV6rwtD+VuGfONRXNaWlf7KDRn7E0ABSaD5
R9NNfs3dyyaKN41t16vba3BivGU13PR24v2Ijq6b7JS0KO7E6yLmoq3CMspZCeEg53G7ebaT4QCy
rXqqmrrcybbhb22lMr47WFeLDugRtqtAS5yjYTX5tZNqfAynkZ6H8JMX+MlDx84PX6rOWeWZoz93
frjonMz+YaEou+nxVNqVhld/VTVs5acOSuhky7QZ6jvbaju8UNX0dq2qyS+1auZf8fby9k5Q4u6n
l9KPuv1HDMwr1Nu6UQqPnidlDwgdIrrdbkrIrN/GxLVWEe4i57YJyqOFmfGmQ8vyS5vG6JLqSfkb
U0c4+SbqAawalzU8k2uijemuz9kHF73e3sdu3C7dNrWePaVZAaUofscYrwxlxX4E1aK12jXxyVEV
mQOaSmroqU/+mH4X87eKu9ZZcjyXea4uJdVyL7Y8FvsRoc5tZ1TBg9ahHQV2PPweWflDpug1Slfh
WXd6pBKRTg/ySUq+T8YrDObyJ6h6B8vKJviCQmy6Dv1UvdNNCe3NBN0nbn1Qo41f3M7gMVv5qhgC
5QVxCC/Ulees9FHjqrvh6JZjeZ/KPbp2Uwe/6Y5ZMKR7xcUFLO5GMuN12F6asg4u/LG1RQxw7qde
8uePIUbeI7uc3mHjFkDnoqF2TdQUBju9kvqtz74B+6pRQ/1nGqgvbt/FD36bymSZexQvpwFKUz7F
VhE9JqpzcSv06Ia4rVD8sq3h6FlGhaJhGI/HeDqIM3HIO7PFC9NeVzFLBrPxqhdQV3uPAAwwScTi
GF//9kznpUQ59ruqBtqysFvlKtXgy+tYhqUIZeIgy7KH73PdXJwcQ49Qcu9N1XX3Arue90GxmVzE
M8AbZPDsMbUfzengk0FcpEGZHUWdgevtVvIwrkud0X4c2AC0hPzRrY77K/9ceTmOifEdvdKnsDRY
WwdNznO4ClDumhpEl8xtumthN+4mk8vhiKUhTKLWumsUo7jTjWObm8o9W83u2kueee9bO1G41Xhq
cWlqFC6KuruKKv4JRAoleytKoj4BpnfKFeUu0FwJ6XvXq46urH2b58GVNj4kNvrEc50Vl8FeZuew
qFXFQ+TWhAA6oomxUE0YpWVta+vCnX6fJHSePHL4izqu/J9GbH83Bm70rZ1vE7J2wWIybFdQ32gK
b6N4ZbbKVF+B7amGd+p0yHp3RIu7RAxUrsI7cagLjzQqQp7D1pVwexSVojcgr3aH8DJ5Y6d5ljO1
eiUMeGxDXfrHgJ/KYswJ8HjcuG3BrSa18h0LDKRQWCwtKr+1Hms9sB6d3F7qBOmvomSklr3UZMnd
imJvZfIBIj8ZnamvGOVbLxX7ogdRY5kIUQ9Zou5EG1orwZat69IM7OiQxGW0zpsczILt7DIw219V
gL0HbOCjdaDI3b2jKC8y0MqF6Zk4lAGC/RLJpORInrcrUcQZxCWGrLMQptEHsPIFZOcpqVHtFFWh
ahcrvq5mKxozTy8OKp/p4jabnVSPTr0VBXGQev5eoYpwmeifermysarQvV1OGizvLszyRykkSrQs
lHQn11F0L4YqNq4xUdgFSJ7zYsyxgacIJJ/EPUUlkIoHRMNvFxZVfeKgzOG5ZyXxi3t+FfXkPaF/
0/oi4rFfyi813xhm6bhoFDE0Jh2sn5ZIaylGss+1nQikFAn1GDl7wnJ62pg6wq3q9ewodf1idMVq
dJrohxX2xcYvEnhsELJxBMteRQfF9JD0K5X+ocjc+KBWg7VOSzP+Gbfk2lxwHkO6yXTDvWdbq38d
im/yOIbflLLEawV8z0IUcxV3cT8ampUoxpYwjIa6RORrHw84WwPfUL4Qizc3bRoiNhv3yhcn15xD
UFsyAq51fnEM1PfNEu12Fue8CidSSf+atXIebE05i7O0KY5GhSX1XNUhFIH56BNKszhKs8QETARD
9t5T2V6OunJKdDauYyb5a6epkxMksuQkzqypqIc6pEbCEh9aRUNcOLTYjvo2ZB7XlaBS/dw7GLIE
I5RURVHpw9IuvO7OQsL+pJv4FxEQcl6Kp9wz5ZdGy7tVqw8/hzLVl4XsRGd1IorKhPK6hcMz9txC
N1l4MZZBt0opkpQTCqVK0CC8WGvFXnay5qwmtrR206J5IA6F1HOo598xWX2tfd377bfDMnfQ61w0
BNZsh0waeucsMwqj+yZL/DIcSdOvaQSjF16BBf7SA1WH1v/OwcrkrsddiCCXmzzi24M+AlCsH4ON
pW2wzaVtQO77EIJaPIpD5UH5tn3nY1FTQqJMVhgtU3XAnrJMgrNZ++1Db4TfcZXKf/a5Fa08TKmO
fVeUXwZHPYt61y+llZJoyaEq1eLJdeuNqPeKKUajWc6OpQYLNEWK9kEk1fewsvaEQYZT4GT1vTio
dl2tS2PEHRW9COKTyMHcFQpUs2lAaY7VWkZ1aaMNpDzjwRofxtzrD7XetessdZVnfdqNFcGL07vx
ujUMF+Xj0H9QFdSKvcbyX8TIsuvRJu0c/DJcD47WOKAiOuT5eCraPnhywvJXZOfJndO4wZOWS9c0
l52LaOOWgfS5p1/tjt+WVE9uB2PjGWux/7GG3jfWrd4TKa4Q7Clyrbpzh6DCmFXut04zoisW6h0m
6VOlOLTYDazHnlus71YVJsjhn+aosMcl1P0Y4Muf3uJMdMxLCXsBwyu23J1QyRctjd5fugJuTTKC
bb/VadwLSS+4p3kWS0HRGkj/LrM984ANhHE7iKJaWcRzReVguunbaRMm0rbs1M9DRD8xDk29t7kC
TIFlVGD4q5RXr8b2XtbdahenLRzUuYxdNeUwrnXkjrVq96GM0BFlLQmv3GtZ+/ePGLGaE3xV24cZ
iFZ0/P1DF/hQPKbW0i76xwwGQkK0qSpIBWeOilynVkmn+aAXnneei0UNXHTQ+q+f6tNelU75dBB9
rbaPDo4cbT/Vi8a5rtP99oSI/qfq+XJz16ZCpc8xfXxT/1xkvtxcR0j8LncKezdPKc4+9TXQQVxI
cYAfwTTdPH7uLOrcInD43bUF90nPxdT0/eJzxwxY5EqKWZ2IOnH49OmIukHqm3WCzvP/+Iit2Aq3
dZn+87dJ5jqsa33WXwQ1p9c0vz9xLdnHhxX/GT8DBBjfXtjf+s11bXAyGiP78FHMU87v2rAgNeos
hMVV5vpPfYnkfkvMwtn++6frmQYCouFkXfDfP91CqpeaD6VFXFIc5g9hrmOXgq9ojOLOXPfXzgGO
0l7vlBCq/uOXPX8UYhhoWH9nhc7XT/Wica7rG6QNMIDCgqQ4F12GqkeCVOi5ybxxQFW/9jc4EbE9
Ug35LFraoLP7FUGbemmj57W+lUVTNI3McuO726DWpXdRU4Aepw5VsMjmr6LoFTuKSEOUe+i1/edJ
cz/rWO4g636bVMwnJpBc5ApBF4/YNYTqxjEnC6w+IgxGmu5ooDUa7sVpRQYogaeOzxR+sxW2lkhE
LHQcIrYe6s34zxnBl6Zwn/0scl9ULXuxTdZ4Wu5hRioBYte8MXoK8vh+SEb3hSdAMySrEUf4DeqA
2QPkoPQhYgsiA4s/i1IAVv1OHpNDO4wOoU0w4Bu/Rak9COG1LBEXnZZKTrZXPSV9QJ0nfYjDE3H0
Cu8WCmXSdAcNLeaFmE7UjWOkrOwk825XtT0ECO1WHlYeFg3S2VbH9N4L0AlGsD/zkGcGD9vAiEWa
s5H8B0N1pbXNVnMFm8t/EHV1gv0Xuf1wL4qioau6lYbW4QX5Tf9BH7X8LCMgaEV5Gi1rN+i3FtQk
4HRT2R1QIgRzUW0jRPYexARx0IMsznBen6ocAHkXTDeWGLnJGx1m8gK3OjhDlVUfxRmphhqmX63y
GJtaRPlTH9N2UQ7BSW7pTkHNucuHwXPlp7nFXLcL3Lrr2SlMHP7J76/hQ6vobWnhKW3DnBwCvH1A
JJp9xKjSOVoyBm+II2G09qfqQxdRyb/MOc7N4gxAaLpig4jvzjTL3Gr/Z/HWeb6mlY7mzsSDXjTM
w/77NYtGx+wdEx189YzLmErBcXBS+yJPB7/E5L2JyIlNJcsc7AvXty4Ric818gPhau4rukhR+MOD
/byf+yaDm50b1niiw9w/iZpkY1go2YsG4t5gpuvAwo5U503MHTMlke8q80VceZ4365Frr0IV35Lp
xc39YV6Cf6pCc5tCZNjIOCtm7K9TT7rXWC4993AI+t3glxapXd6RFYXhPpp4jxhRYlEprjOSflrW
lSWtby9MXMPtwg3Sxu7pVjfUanIIcvmpaHopXncg3ngG6oiRTC/o1ser/JNuDP0iHTMnYbtt/xTs
k2HiI4sz+f1sruvUMjoCx78xVVSEYQj9S+NXOQrbTVSZ9aHSawwdk+k0RXycDFK966WxPmeA4B6S
cq+EMiaiU8E3E2WHDKS3LNxWipdZg7IemM1+P5Z6+xBaQ3cPYYJMOLQR/P5KZ9PnNlnmkc2zW5nV
yldb7Yjyo3asasI+aWTL8pe+eqgnLrhtxAqupjL+g1OxL5xLzGp5Nw8SI4c60Uiq6NoxgkDAPrjH
xPd93k+dYeHj4iiGiD63MgG84ODj1jbPJVoRxSHkduvz6VpzUY/w53Ch2qHBziv5MK041dInwIOE
kL1JhtPNU2lhkgNcz3KevdY3BYZRiHr2jqsdwixZfWgV43DKguWO6GETe8ll0GyQM7UlEbcxNAQi
OiW+eCafYMz3i6gURXGozSK5FKyz9lKdvdw6V9MMGbc6whn62kNLL9z5xvdeMXx2a4wUHcR1Ei+9
x2E0QQoyIMBUBXfFpHJwY4wKYqk71N5hapippJU9+Ap2Bap3cHT3nIp+YpyMles61lmj9R4avWAs
23gB4uzPqai1pxQ4UF6yjbfTf+krxn7oChIE91RSLaq5N9lh4MLS/Cb2H2xFT3EYNec8eAFehV2Q
YUon6T8LojhjMj5XhtevgXfEhzzWzEetr4kkU9/mgUusqIovejFKKNjm9XLMRo2/nt1sDCOzDnKZ
AmMSp38tq45kHkLcMFdaCxpT9FEUC7zTPOZDWZvmnFs+TznWqbkI2ZhtEsjM95UE5CIteos9XozQ
wlRXSKa7M/LJ7nOqE4fUJ6bkDZtCDxFpF1V+r/zTj6qxv9W1jpOu2T6O2HkwCV9uswbrki/F42pa
M92eeOX0vPpb3a2hTJZwOo393E2ciaecOAtziYfsp/nm5nlcZ+TGSm90FgfTw3luEGNv03yaW3R0
jDJYSolcHasKbI2C7eRTga7H0kVWhYCv5W3cITPOeZHJOxdQyaFUVP2Y51a9bTy9uZilF6ybQlce
TQvQgDI0zXdz7H9rlqe/1oUClS20SapZeHtAsVkoBX/xNpfOGfogrH67l3ZUmy2mff4Jrkq6dlhX
LhtUMpZOpwyE8MnfaVHE3mcqWtPBh/l+qEz/yc8g964lxJ7Utk1gIdSFuwgw5F0aUubeRohh8Nmd
/YhpxG0ETn2AnYb07jZCLRF6aDVj3NhZVLrYfVrBXrMngfGygK6qeuO9mMa2n/XWKy63brZa+8ue
kMn2VobSmcFD9gbMAKYXIsYFJAmj5jZczNG5KrajtkuYUlxsRGVzW5s5VkqogrpQPurhEivX25xR
rPkn0DjHBg+gBRbX1k18U7Ib814jKJFoHfTUSZ5TGlt16yIxA5CGzAikZWejeol6FActa9Vjl5MX
JkizE1VAa41ioem28qHLhxFTgxg217nlBby6g948szWGDIKiw8YQ4GG6scYeU8hEbtRFHqfjHcLH
413XKS+R1mKCO1W1bKPg5rSFfCxDe3MripZo6ozVHhssTBBCEx8zQU0XbPNcroyVPeCn6xTq11jR
xkWP+TcOOTUeouIU5cjg1AAX2YfRbpBZRoe5WsEfLfwn3Rr+UdTSOZfYvDyVdfxFkYP+Uk8l1XIw
1bLSqygZCs6YbnM1x3ivBb10P/Jto10D/wMdMhxea2NgzxPkx7I1pa3rSeWdVofmerB7+5obxms+
GpM2lQWXj4NGRPV2SKUSbJtdbEWVaBTd5qI4g9/3cdTc79N0iRc0SAZO1xDTvHZASzf5EOUIyXQp
X1shQUYynWvSQ10rayP/WYzh2QdI/g8CEkA3rP7VVdFM92Rn/CK5GMT6eVyes9zODqhi3nWWMW4z
2+/uJU1t73U9T9kLYRJTTHWiQY27fh95BskiG7c+HjD61miUBPEXPXNWcWOnqwSxNm8dWGTDzADd
N5zKVW89BI23LZJGX8SWnl/wrMEKXQ/MlaVl6kkcjPezvCFrZZjergiIyzb1oJ4UIJYN4mFT5wE3
YFJ5L0QbxvOguSGGL2r2RKgmOaIx4y0tLc+eXJKYe91OebCYIcg3vO7hXrZQ02L+MQY550PahC2U
2dC5w/ijOKEorq/gqg7Pev8Ntm746teOsgQFhw5SFekwuokso2aQvrg2kBU6JAnYIawfHODGUXqu
0JNZNdMWVTsYbha+tiXIT4Qlm/OICA52XKa3EgMHmFtqO7zoWN3AMtKlE3ZI8Z3eDgZmm8xcjXc9
GAOQIaZyUQrF21Rd2O09Nf2idXlxsnMH1GP9f6x9WXPbutLtL0IVCc6vmiVLsi2P2S+sTJvzPADg
r/8Wmo7l+GSffW7VfQgLaDRAJqFAAL16Lf/FZIN5RxdIwZt3UBMDiMrl56up9nwc/nhA0SbagxoK
CH9uGxcaBdf+IW54MmK2zmVkYXbSAwsrvMsr8P5J/bEkkxJGtWoRWVvTDef+gEqBkjtFSrPudW3w
o5VTgq+I7kzmcMQcxMzU25ErNWAvm25MQKo+PE0R4b/E7ZGurh96yBoOudy82E+TCo7Xrm1oqaUC
1dPmelMVVO1uavGvd70tB27yFlhJ6oksysUUBeZNZibxyQV3/yIoAJ0gZi68oNGJSteLmRbpCmEU
oPqgXA95cHf4hnPb78hvEDjMlP0eOMthAyG9HixAE2L6I1BEpXAzqNvw6VGCL36VTFICsYyq61jR
LjOQsU/V3smdI3QQ/qYa4Cj2pa/wtiNo9agBWI9l194Unu3fUi2wcb7a+yMgk35779d2uUcE2TqC
uBCXxrDAPIPFJx/MDdmFi5d6RcUaOxEoZvkBXqcMGr9kHGv+YhZAZkZ5ZT0kShRQMC+QCd0Z1gM3
u/HS8GfAOfkDOcRmDwQUFgT72d/00n094OSfqiFYyx/YKWBCPuTBOQ3LBEpayoZo+BBPm9AXNxLY
701XR+pmGkG/g23afYwjuW3VDhU+T0TWU1CZnK4Xcqdq6w3GnvN+3WTyqwkUzT6SoQeVgdDL94EE
qI12RuCoLu+oFMhh9ruaTA+TfiIgaAVO7myB3MP21E7G3sg95yQ9nBHakLrG7lM6J7pQA5WKwJpu
JqhjXe02iw+Q1uVbgLj5A2gBGbDhnjVXu9wcoB0dFwB3NtYDuWi6DjOz6jtWdwj5FJgoAMOqV7Wl
AOb2Ruuld8ZTgIzrSxFN4AvvS0DnodAkW7kfNMFdj3DYUdoDqO6I705fWiD/bvIaQi7vJvIgX7JR
VQnooXYjpMqzKN1WUV6+uM3rJCrohDpusazCCuqVoxrDQ+pYIERJwx2yEKs9UmziMx8R8WJZMjy2
dWIuvNJJvskCkN+mhoQDkv+XhQGa3NJFcgGiPvlz2uMMTISQ3ghYCWzm1CEiYMXIQ7Kqv4ShGIR4
i+4JYBG7L58aXYYmHZbBbfHgYMX65MYIbwKLdh+PU/ck3Pjeb8oRkHu0cVl/5xJkHtQvFEgvQsQx
P1JjYqds0VileaBWU3TFcqyQ2pyDVN8o0keAbBE7izzreXCxSZdhKL+UXfjDhsjttxxSA5Yw+c9+
tNZeViEcnHT73JGY6JA0gGBiB7VFBRj2MLbiR1paj1DE7L66LkT3JsyJr8iQ9ReyraBxUnMboJkk
f1Cd4a5ac7LupAk1cD9uxRmfnmErWzEcC+ZF+8K34hV4ZB7r1OegVMUlc3LrKPS3kKoAOnCwNIGp
vNStCFGI9ZAj1A+dxgFrouBLxXIFDWZNSSScfNxXhvvRFiOjCHzj9heheYlAKdFA+tjatEWb3NLF
UwxQMOnc4H8VWKYC5AgYrY22A+shbOyWtlw7BaDN5B0DJ7PjnueVO1BT52tViufW78ojLVUTFWED
gE3SUOBXt7RV7sOj9VbUSpcx6J95y0ss6pS1cp2yx+oL4oFmBxBgVefuuQaZyYLHY/YlV48SBAqP
dZ2aZ+G7t41i2SNdFLe3Y2S0d1QDlb9cwsvakX9eOVDxbiK+pNYQM+bdBMk1aiST4SXnoqzZmWpy
qpBBAcm1bWWlOVKWR9Ane708Sxtqu16a28sQk+sZp9vyjKh/Bk6jwvhmGJ3akY0u5NK5VXsy1Ler
Oa/st55YofoAn9UKEfAcDGnkQ/eZQjB6O3kIDVN9n/kWVOw7ZEDwZHyFrFyyTaBdCxSMjJ+BjD5C
5Sz42vMUUJS8HECPF9dng2eQ3cjj4GuTIptxMsrnqRD1rnfBwRNNZvUKvuc1EieCr5XvJyvHU/ax
Ar0MNjgeJNIWrefWoHYBoxLv4u6Lmy77VrhfIGcyYGPTQqFYV9vQ2atSeY92OAY30Mp1Z7esAllF
h7Ppu3SS0Z2TgHp+GEL3i6sKrHjSit3EqWtDZi8/DFXifsEJSbQRzSh2NC5Eaz1oZn/B8Vmwg54U
X1NvQI+Oua9++lptOuR6FwFFYfcQV+65F6K9FaXX3g76MiHB5MaJJgD7tRvZBmXpz5E6NENYaUxn
7d/UDV6WKYTQbDtBUiIGbyWNBJnBEevcxJqOzmSsrwNTK5Tno5M0ulVkm3elGNiujsfoNPUq61aZ
XlEYbEImvF5cDlMiFq1utssuBrU48YEWDdsq03o2Sow0t5Ljte6kNhQxxubyue88jCF5uGN9e6Zm
SXemIl0coAT3SeAf6G6lx3BjGnp+nHoEHQIY6ne9jfDFlh6e+mWmKw6JALe1fmAkvqDfh6KDxBvk
8CFJrmsg4i0jA2gBICbuuPDbO2wUEVcPkMUGTAALWLs03B5Kfdor07ZBdfIwmfKFTLNzY8X3bpd3
N6Bhx1Fz7wfJpu0MZzk3g0t9uI2yexpTJHZyBD//nVXI9KE3zBXTQAAOXd57Exm/VCsrjnM9mz8j
9zF9hm75cBI1MqIiH+h97odQRk74dDD1paakNspaE/aE/DZqojq1X6tzM7XMnQYv/NWfXKnpj/5V
zp8SG1xZnS+i26kuIvDCld5ZA+qKxMY3Exa6IL81XrhMdcg49CNIkeoO3Qi9PMttHKCXUJ1bjJJZ
BxzXnqhfY8rYxiYNzap2N1CkbLcVsHU8hnygGQXW7gOLKZYpa9UiXkZsp0RXKgcFDG/TP5UIzG2D
2hagfQv08bmGnAMlkAEfU6xYK7pjXHf9WzHRXABl1UCPVDcrtwAfuMwxa1LvLk76XW6r82yj5tmT
Bmqwxvw3thU7+JRUGdhIBOA+tvWQCrGBLP8EJu+rqgcCGmg2fcAOgJN9qUVtXxyoymdIbj5TDYwg
IQ4AkJhEHrZ2G0dATVhn4NBTdxgV1PxY35yokdyaFgfSJQKrmPti5zJF6XQJgcH5dQ8js/kGMgEQ
EX+3pa5703pTcaZhhMLStRlzRDgV5l/olwCqkiBMg7UkMCMARYFKRNOulq5z18msOEc1GFpVbk/r
mkNIjBolZuyTSs1LSoSt0M/74JunSIEsIPO3bjXXK/kK+FKNLoZrAVs+FGeq/ZO/O4lc/36teWy6
MY5+8RxJ46xBFxudxzK8t6Ghemqj6UIO9LTvz/6pDzW+P7tN4/PfnoXGL/X49GgiVf7JK6wL9aTR
/uBPf1dq/N3fqirQ+XXQrYeizl2WQruExrn+hf/Q6f0f6Opvhvm0Hirx8aEcPNT8iHUNIg4BrZKE
Ce85kB0Yp7JSI2nrZxdyXdoa4jD5DjlOj1RLIrOAgDqyaJiVes/4k2+7pnfW1GoWSKT0WrvTx4DY
r2b8NovxpVZRB9SWrIrHuhPhATy5AstBo0D+DmZCQAipjS5Qu/w5CKaOVAtaHK3yjNdz796Q6U3O
S5yf6cFGrWplYNWvK61VIyg8xhKH3lhVG+h0rnlvPoUW9C/arnxtkNoG3u0JEFldlS5yYkKrASO0
rlr4AeVtXD2Xk+meLBui4DYOe1+hL6PWTdwXu0C7ibS5w6wTXwq8A/dOimThyC1feZl72xobjjUN
lulHwIFpffalaz5NAjl8erDu90cY9SNw13YAOguh6wtYcKdjSlofJdOqKIg9PkUAN++p1gN7zIEA
rqJdIPIMwGpdN7RoSmvbYlMNFV+YSEycuZAF5JMXLiTeb4gpua+kA0ioYDqGh98WSB7vtTM1kok6
yLxObirtMYBkY9vGOPG8dugLCTGlGvm1oxNDbEQ7W/o3DxLh/l+SzE37kxSraSC5HIpPFgeO13aA
/P99PnQqiKxDkyo4g0u22xhjUraQKceScNQXN0QOEgghYKTi9ZKF/UussPonEzlTN6p+GObaYx6m
V+1LItRbP2q99vtTtQ79CYBjMewER4ZXN5SQRjCcgZ9l5f1VQuZxO5rT1K+smucnoBBzCCpE/Y2C
hgvVoCUJZIbdFtXcea5Tkx4BUyzfAlkOVRAaYS7SEGZaLpEA0/Fzitja3Jv6fXC/3pUex2Z8O98A
YFRkSXfA5aj38DJFm6/B52vcefSsfI24mQ2J+19RafKbA89UrGfixHfP62CeJtm+VqmEROl4208J
ePuhvpzjr3e09NYv0US0kGvvbrEl34RVr+l/UKPGP9jJRI3a/zoO2ann+/glbTDffZ20sg+I5i0i
e2qPnuOA15GKQWgjmD4g7R0av9Yh1wsJaqDL4OdopfVB7qoB5FhIBiDHDz6Yld4Go95JJv/+72ln
Jv/8w0AUy/Tw8+BYKEBKzP70w2gjvGPInZxuCx0brPxKnlukkF/Vt4hfPe4VW0o/QZLBhPS1BXLE
Zr9BR+LJ+erXxLW1Jhu1GjyQ2Fx+HJMaQfaOjODOf7EzKCdRDJkuFDkmomGVnNuuG06fzOTQ2idq
uwagr15ed47A+3Yix6v5v41JXr/uNzsi13bZN0O/vrL0Asc0QiHkRJS9uS16MEYzywMMCQCooYOk
NdAc9rS6UvoC9RFxIAY/0wQHvH7rcfWNNSXwPKoGTOluZLren0qW290ZHkhpo/gFCa3hVoKyRyxS
fabbVz0drMcvVeWF2yxoEH/AEWp0oovuQg20lbGSlHeH92FoAHKj1oa7GPW9G92JauQnzbSPcMqX
vtgNcueooWZN/G8Tt/mJfRE854EH4kCsYy0fvESO8fvEDTr3xAad6ZAu0qYHVfxetWWy6cI+QU4O
a3d+ClUKg+cAfwkTIP3uQG2NdjAq5NmsSjO5Z7Ec9nOVWvBVqpdZi/9c8k6tNDlbuZ2cc10qOIJU
2c4akmbh2wNoH0YeH6Oi88Rm0EUJCof50vssPsYuuAGENdxRo8nMRjMv8HULwd10RZ0dR/piwxr1
qPpxAFA3qtcyg8iEC2DxC3ayoFgfnHukKkUPXfl2EipZ0RySJAmXtT4YrWIXUilmPezfO7Vh4tzn
RRA9mNyazZ86OTUbVmqIsQs2LPDmy/HJxUn7FiI15SIuwQ++iNIMn/3Jsc4isy9DGdj7lBrIBhI1
e9s3NchRvMHxVmTEQcOl9cCkCxi07a3Gd5+sB6hc+aCcqOLG2yYe8rlaLetA1bLrrBX48vmH6rWV
nOuEAyMS4pdVura3SVwsvkDxAfmQLG7OiS5F2katYA94K/2vfqwy/oUfFDBFvIIfCGw87rvgfUBG
r+/jHf2PKTQq7X7MhjZ+bpofaW8Vt1npekv8FLuvqupXmRzdH6BAQErexORjb6aQxNJKI5bVlbe2
IT74IgfH/WEBvjH7FmPjbKQFNAL5Ap+GrBLs1iZwDD50HnZ2ouz+o+RjtfzPrVVTlqswc6DPpklU
lTfGB3+IvxO99ZXAGhTIa1d5/BQ4WlrNAA35sgKSfaHs4ju5UYegtefuVxOVjFHN3alWhGDDpiGw
KsXneALh69xhhK4mKLa+RAyYlHwon/PKTLfcbuM9uLKjB1BxZKBQhKw1BG7vjCwun7tqSMG0ML15
aIrTBTF0/cGjgr7DBaItHzys1Cg+3+X3MQIGHoYBXEXz7HedF2mWm2fEyThXJg92NFVe7Z98w19u
5OH2QHYyhlxhaGWbm9JIpzNiZW+lq+1Ppf/BjwFl/C+rA9OzP73bFrQFwRDoI+PetQLj8/JgbB2s
CaVMn8q+OlagUViDS7B+qaHOBQqTxtsjIbh+GRr15LVZd2e5WQgq1+c89asXxs3i7ID2FfAm9KnM
qtzlEkl31IeGGPPJ2w96iCAW8xAhclOekI8KrOqSsTz7VqQpiCNtw35EIIytS/BeH7Nyyo8J/j3X
vXC8Rw4mjAXYTsOf1SJslP+T+oiish+VM7J1rftYSIA5VqCOW0RR/c2KWvWaduVXMJRPd4xl+SXI
2/vCttVr3HvtFtScAwTV4ZWF9eyV1E52iUe+joQav3RxU64Q+m5Pqiutk+cU8YqrtvhuvGSM+d/i
bCxXrRe1J7OO4gNAAci/RropJNBDvzCR7DIhR7kMjKMOzOcIRHi6Qha6WKPywcWp3eDR8L45poPR
rEwn6A9JMGmquHwRul54AtgGycPvNghcspOV19BD7TtEQzzEZT7b3vvOLuStbeTXlx0H8j2YToKN
D3Y9Wo8480r2ka0AF2tE+aUNxDLt2uQb6BPLlad6dQzYkNzx2AP+Xje0mfrQs066t541egL66WBJ
MhSTWLjKNNelSC4eiM5+AM1zYomsX2Mji9YeduDHtB6bYzQa3ToHEOVFu1ZI2/iBL9UJAiFvrmMP
KURPIof02xRYNlQ6UjDRgAPO3Ueis39WifWpACaY2TL9Kvy/+ziTeADI0AMMOF4qswp/1hF/DSoj
fSlcxweaJ8Ty0M3kAWec2bYDVeOlGID9ze2q/B4ztpg7+e5rw4qPnUBX32/LokSSYl0+DsV4cowg
ve1EUDzGUxAuy8ZMdoOuCj8Kd0CrAFyRyuLRrCJjMVg4vDTrqn7GQfLWrTnS0ZwQa4Rs1EIjWbvw
kGu9dhrxBawf8NB2u/fzG1W+cGghddjwwySGCFgSKioQ2yzqQjUbqjJlZ8euGb4zQ5o3oxv7yKtT
bDF20HSiKms4g/ovPvchb95aO70YuFZJ8ulT32sr9a3rfFpkLgOyPSjqLeP8RxEVWNdCTSI+0eW9
AdE5LFpD3483IhoBs1HgrosEK85j30ILlU3tVmVDdQEBEVtYhWF9S5ER6rGI/XSRCA64sXyhTqzA
5CV1p9rr3jrVKf4++MC7a/wBkWNYtsjZKCpWvzLrh18X1tmuW7WOVAkgkS5ljRw+l+LBH+5KLDD+
xc9GOBaUB6nXbJiZIefRAk9nPoH/XqY18sXT9NlJG/MOL1v5CGDLmszgvS1ualaPy2Ti1su1U6ar
IFV8NsCtcFcAIYUX95TawLxqRvkg88UWpBHGXM0t78b1iuAhGQJIgDR+sHCBv/niOtOw7EeoW08g
zH/CL3hDdpzBvXW3tZtIcKjy3h174td0tG860LB8n0qQXRrMex1w8rIOcoMfCpFYd4GlaXu0Rxbb
s4ffxdVaDecyE+GJRVm6pZKI2reS0iUR5iEQvL9s1Kq0jUpJEPT7+b9L4DjupQw9cK5N4V+eZXcr
hNSmE/OhuNMbRbxOM1V94VYMJkjIGgCflAFKE5oPOefutkOAdod/6+pi+4UENSVcOsdfGmYW/hXJ
CaNFiXHiTQu1saaL102RzaMlEv9N5gDytqr30l3ryGoR6/nb1lM0XZwwyeaGq41crj0+NRi1a2+M
6MFrMRdkEyQ4eek+gVwmhkSFgoIRMsdmuwG7wPHXQy5BVEv+zA+hOvWb/epvCf+zP42v7TR+Amqc
RetE+Q4kVkdw2rjdsve8XRDz9I4mqCDwAM9MlLOjKpjhIPgBNNA8QY1TUN/qro05ed1SDe6Hrj40
zKB4PbF1ZNoHHF47Dwh0THtuAhrBgUdvlxoz24zdg4OI/IOQRbmsYyfZe7pKvqVhhAtqpQv8sx6E
D2FSgrrX6pC3204+2DTzdtjFeTLcxWHb3xVeZu5a7GIXVL02NFO/GZ22PYkY7D+DvsScBzjmiZwV
+VIDQs8glFLjer4F2aISgJpwcnEffQu6WGZn7np9n3ko3UDO+j4xIod7v3aBaJIx4h+1eWyS7AUE
8PEDmXA4YS5KB/AUqnbjZB7Nvnih2icP6gVytT96hFliz2OUcbApRqlwfPAKEQOcnhm+vKNL1nnZ
cggHfLoyH/x949AiiNaDjJCac6DcZseEv4oIb3OqLWQGbxRod0Iz25IrEo0AN/O9Zh+6+dHSCyVg
rjrgZuLkMuHkdm9EidqIOqlf/uCBbTPfI9kAjJTGWL+MefZ5jKuH0mP4uEsPKPSqagYDsg2YIAJg
CixARRInPkIBG7MjKAy7zuyfoloYtzzsv5M5TtIQD80A9NBeGXSxQbyUIGfzz518y1nXgY10k2UE
vfsA3+OTB86yBsCFm8xSSOltivhE9uuFbO9uZL+6US8nTjKsaX6N9Klr2A/41pEjTvHATuXxtQCH
NeAOmXqFhmi0AEbCuU0cET8MpXscfKlemYgDBNxBiUdutQKqldwa15N3kKYEtMN7qCvL/SFkd3Tw
bX8FRtADjC8owYFQgMq/9eU6gawL/p/eXKdymF1HVuI4AMl8hwjHZ5ksuvtGhdPCjyq+q0MD6dRm
jtwREA/xXfupHiRee9+3ybRLJd4wX4rIXIyQHT97VZFvuIHcIapCWRBCiLoh6xsoOmfu35UBmIYV
gNckBVXXXNK2lGy6FGU9Wq9+v9v+xc9JUiCrZLC4Hv3QuY50hhzQbBMYehZ6wfraPCP9bWdIV1Sc
3fXBka2iYtdtxgWE5u7aYRzPLb5rZzC2j+csBvkpj/N0hz1GdsqnLtywVOltIxTKeJe8UIlVZfpS
VloX9ffSf/dLshBqIcx5G+XDeOkIRss0GtkDqHi9LZZwKTJRsCKywJI/l8hmaZujbVS6+lGpss3q
+ZOf1wfDzjcqKBxM1Upljn/hIGV9Sn6rldhE/N42gZ/wMqse/fK0DfVX3wXBjdXh6Fg0km8QOkPw
VV+gXvR1aOIGER3/zcQgt4AV8D3X7VMA1VBIl4KTSgDFk5m12CqoTC/neiFwwt2rhm+u/fWQZd80
N+DvC8H0hXFjczvpIduwCm77spZLUr9GhHbrGhCuRdJBuO9UX0EoEJ/kGPbYLNJnlRjhvsV8NNuz
yvvgX2v7EOT2ugtIQjq2cQjWajJwp5EAY/Cy2onSGWOs13/ViSbc1uTgVLo2+GaMLV/a/sR5aLT3
m6pejiDse+ozVR7C36uYYGpwhWCFPsj6rZWq5PzWarATq80RikuFD/Q061LIdSEwiwd+GbjsDsrA
MijUAr3SKMUKcP1uD3IH6yUP7NvKA20kKCSAUxnbPXkFrduBbDX0kbXb4PQz9qBCHeXr2JycR2YZ
JX5Q2Emt6FpNUmcARO5j6HYhvq0yO2b60meYxFLdJXjvQj2oimybfGfWstwyAcmpHApU4IdO+osP
ootbJ3dXVANQrL+o3go2qZiiVTeFkCurFEv+1IOcSyAYl9CkU9tI+ubajqN2netvta0/0WDSdUfO
L2TBOR5f57nbrKltKlNvbfuZ3Ec9C8bnrMbLhgPJDfj0EFMxyqbbmhBEWFRmhrrMWXHXmcZND+Za
zbkHW5ymbz4RJkukVapvLC35MQY5RQ1l27uaY/JdCMmypcdFsJnr5INchNknNp3iLuEZghmNsS+q
8YJkVXNPz1iVFuCWfHoezAYyWlwJjv8MtNJfaAwi+5h38nl0Qfv59rLmEnQnQhlHljcpyJFdtQHO
0TiSLQ9qY1hQkYyTm5vHtMo+OlJDxISzB+vgVjqqPdLFaPz2iI1je8zMdNj3fTA3kulPblfbewfk
EfAljpTYKp0GIKVjZH/txTj9zYumBChP2+y6+BH2nrmnf3G6JJA0I7duAjQzKTwkAfH0YpZxeegH
q1hQlY1JdpmApFyPARYLZJsbePgj4gaymXSvNg3lvTWtyZ0s/8M4WL2DJs6FrqcabO8Guz2+K7Px
rcQgN3hTDpO5o1JUe+buf/BjrBxWVSes5lvAgKUR0Fre9Uj13RaJqZ5wtPtIJ1hVb/0NCr3p4epg
lpV6ssIK4A17F5eJufTBDLqlyUIkSbkG5Vi5pYlmqnyQGesqtUJo+GOVnF3dl5w/9b229kG2gYih
f2xShvCVNMRSRJX6q2PN9yxDxk8dVPFs97gjr/Y0qxHegHYFounJ0dfbI8xy4i/8fp5HZrtQ/vY7
EPS6zpKZZoFXQsbbKDT8Qx93/iF5L/2jLTbYOSjGfEsd6EK+1BUa8zGQnQnORyfrgoQC/mSXhrgF
m/gljYFm992iAbaiDW5ZFpSQE/MB9sxjZIFqBrqz638v/AgfFzKVVetsitpOl2QUkaWVwN77kdHS
Y/lGbZzj7gdZbKcDfGSes8FDAVr1JkQGbGfg+EIfGE2prd/IHKEZ1Lg+NIoD+diZI7JZdQ3fcLFy
eVJvqUrdZWfjNEd3GEAddO1OIzZ8fAy94qZvcTTRJFjrYTX81JVdemhElq9JM07bERK2L/9yTP0f
ERhbQ5Q8bloGVNpchLN/DxJGSJoaR4+FODQEabnFNpZsswtBzRzkuG3NxmdLgrPRJZLObeD34kQ1
yRlYmQNwcFAHwqwBh2kscpdPe1nU2MA5SN1MVJGrBSvQ76ZC8ku1tSyxLDCZbaoSugiebXuP49i/
WjpcIS3vawhexEdWRuUOIU5ECPPuTw7QYip3NMI/OAR6BNDrY4QY9JVG719yaRyC3Jy+Gj04HJ0M
SVg4sgWqW+IDRA1D2H8D8UpwAYcz38tgp/TMm098GsC/KpAzosAs3hbFCJykbqKLqOoJRDYDtFJK
HwQNowKqMRpbb50VbvVS1sgcy+IsOFDVlfIUKGT/q9R5DgcQr/VtM+xHYFx3HvCHZ17Hw9qYWvcB
56DBYjRc+ReUnm9hBkOkg39N27choVt0G1+v/Q3HlYsc2UuIE2Dn4Bhjew/ZNpAsAAO/o2qo/VqW
fc0T3AjRkx5L8mk8ZDovIa1vIktUP3VqIBW8XxbdlGZGgESoyLF3kFP/e0ICx0ObROVFeWBbB9a+
XUIGVy3i+D4Td51R5/v53U4yf+uLMp1/Lm3cumc3zm4hEFo+tmA5/ZfX+bMghu25jheAZtowzcBx
uCYK/iCIYRhDwgKOw746Yrs0g17SBAKblRiw6PVdJBbZDKzuqul2lVWKjZcc3KmXq6a1+1VhQlE7
B1MF846R+W9P5ukf0sdQp215lm+5AcdvDXgRg//+aB2PQLqJc6nnBoxOOdIHgVf4dcHyMp6rk5V/
S+Q0bqmR7JUWSVOyRdbRCBaz6bVI8+bVcQPjBhO6XDp1rV4bb0T6lYs1fBNb6rV4Rr55+zpMhnED
Bmi5ZJ7K18jqS9p+Naly7dtphNOEOLpPW5Eheye0v3f8IMA/+mMwxmnhMUBTwZwZbv/kWlU3bLSm
/VSWcov9FZj4wtF7SCwNX20D9wDGoOBUWNxajaKLXrsxvnhxLX9OoF+pgkj8ZYA/ZAkxUue2zEew
55kl28aqtu4ZJAmXHvIsvgObuqBOCE38RDap/WT6yKqRMZQ2kOELFjv8lE5tWHQPkXwRYckfNdPh
Dd5Gc0GSTyLrmmXhlDm4USLr6Vol2SfbNprlYPLsYInmZwS6zRObcEjSymTePXnM2DDmxBdD77p8
JH+72IHPezCc5s5tJDWra75uo12X7ve7J3h79qkVV09ASRvLKJHyHiepwaa1QLWX2aO8caUZbrK0
G+/dLDCWWTRarwGrnhsD9E8LrFIrnMIhZPGE3Az3Nc8LYxlIsLP+4zCY3YyljbcACiBddvbNEtKp
nvT29IjXKv3d+qwbl/2ADD3aYFIrVelvR1X83OTOSP1Frzz5Wmm5mNQRD8hHaJHhjzAx2X2n4et6
sIudq19LFvMPbrxBRNoZoB1YM1Acsk5s2rGBulAXWftEuf5LWAcHMLn74ENxi/O/TA7WJ5pwD4kt
huGaWkETSKv/+NZ1kJetekfG3y13vIxhgV3ZBLkCZbP0QhfQzfzIQfN+k4Pu9eIEhQKp6od2VbLi
oOc9hPJ/9aFxsKlSa+r0/2EcfHeRoF7zCZIfQEglGtsk8pjvWZUiSRemD/bGgYa65aoGtJoq2JDz
kCX+qSZ1dQSpTepHNmq9diZbo8a3vtQgaEBf+e6Se9WXwATSYQGqHC3SygGtKHrn8F6d1VT9JI93
Io3dDQjhcNBsNvYmSjzhLChRLAlYMBvnzLIeyWNUUuVRxB4COg50N0C35RzSNPxKtU6TC6ZDaB8y
4X2dTFBokf3dVBC9YDbpc24efaPGdtrHkMbNwFYx9CPkfW0Ak5tqE7YWe3b9rjohto0Via6mgcA3
oIr9FVVxNmcj4tWoHVUVNp4gvyvH05Q27FkgU45V/vRgt13z0EIwgrwYS6oTeIlAuoCA68t/H5L5
/G1I6ouk4nlIeko9pASgefFvb/xnDILrWZbnuA63HdvwgAP7/aMDdvIOC7jA+8bMoL6ZEh+MsQAr
XAojGzdehd1Ra1b2DcNaaGM1BjIScJK1jDx/+jo49Q508vbfNUDVcRvZX1UcIfCHIMiFlSAvF+Hw
sTsHBPsSQ0FpBGpxyXIc1ENRkz2bCjpnORumUxWF7DlI0nWQmfYDsiiLh4TxTaHNDlIVTphPkP+j
q1Eq613tdOHKwbz34g0pXw0tYgzUSkOCW3c6UauRJPOQhnDmIZH02DzMAW3eBQia6bxXZntqAHkV
ivI9BdaPoFKiXIjoVBFO6VfUQj45C382uWoXkvNhw7HeWFZCtfdjGGiVmPrNZoNe5J4awCs8bDxX
BMvedHFYS3XqB9nV3+rknpbQEJKGijYxkEAb4eET0ea5vEtNCfptRLR/lNEe9GL59yzxjCV3fBAT
DSOybPI+XCOYXLzk3L91S454WyVfuwj7UBcZhvNYPHLFHbKB0iV5VPaOxppMpmVTVX6bGtjB4asH
GAFEwC+grVLn/yPtypbktpHtFzECXECQr7V2reqWuiXLLwyPx+a+k+Dy9fcg2SqUaixpJm6EAwZy
I9VdzQITmeeU5byvfJ58pAF4qOGTazjA9m9rma6zZJzXM3JRe/Igm9bgp6E0GSgB4MYMe7pmxvgY
pOIsXy+Xqd1x9/OPucUfW3bwMfeFbQnP5Kic497D3qoEENCg4LAA9j+9zpOJo4lpcM96sCvXPSci
v5e1AOpMUBhw1GY0I9s7mRdH2x/GvLOjK/4/YwobNPcrCkp3m00mqldA+fBwnf/2HgeON/jBCp+N
nGebSQDcOwYB/acS6Qj0u1ob0wljkABCBIqpbMNuFkGE1/7c7afgNQxj4K3gaADHQX28CgdgEdIs
+geZsguB1XhGqQCy32Nq47GH4+MTDSYf54OTTZs7kcKQAWS/ejwquzuXu2kK7GPtCAwi8wTkbRcw
pejExik/ihtPsbCaHXrDwYE3tcDeELFzHkvLORcVsM0XYag0qE/ChrV245220S40iy0DLsnfs+zH
n0S6uyQ5PEShq5Hsny5JFydtWoP5awAs4KbJZ3ZKjep9AC1Dc3QbwF/Y4b2czBpA1IDYSxnT2olB
kLxY6jDcCn8vIsZ2Fml16GIssGnQcbXLEhflWR6IaktzuQI53sV4dNe3QbOaGfURkDJ3t6cvTRfV
13sMrUP5lvg6y8jc6dtcrksmJIyxl8Pba2Ei1d+4Zz24Q7PPBhdNet/LQwUOp2WT5ZpI5hnzCvg/
94oHO/L4n2M+BNFLY5wqtA7+r/eoAwxG9H63Wna7R7scX3/+jHXsh24H5gphox4BW2gbmwnx2AaE
HrDZZpaToxII4MvgU8RDQOAUMZDVlWYZ8CmvTmaBzm8c1w/yRCnHltsnkNFttT3JyXPMWH5K7H5P
Ky0n2xHQK0fA2RxJboYiMVc07ZsmO9pufnkI2dn2vB5z9BbQk3NUqMcFA+qXfnICxgi/Ar3O1NcD
0IVuT+C76UOQO839dPRsEO/9VVsy+pS0uYku+ak6ZGh6wemwVeEGUKLjzb9RtV4+4gGjTYGu/27a
T1O1thgwMTrDGgZ5Toe+2FGnbRvzo123OAYA6dUz9d3iid2uizz2Fgtq0m07F/VvLr4Ga9YZwQqQ
Bv3Fzov94kYyFSpAEncJRQodKh9dbPU6jtYk4AZnazTQC0ueujGVJ2RJgOTVo+1oWZOm9VkZrLUR
zvLbU390ARRerUQNBtXV/ZzNHapSsF2twe8zsnzX1uA/Dqan3lKl9I4coq1wwd6KlV8I1GeSAURR
joJ7WtCAZnLy02KSfAtH4iWArSzDeYmpjb6JdQBmDTgDLJq7SyXCqM4hz72zVb5VahM4qE1gE3Tl
syFeHyS9fOVqU0hi14vJhhx65UWSb3F6oDcdRNRlALJcDCOgX0brb6HvVpH3atA+snu/LJ5jsPzm
R1fzZiMExUDVbBN00QEzGSRoNEMT0vtMK4ZBNKepQjGp54L18eZA8oeljvQQTivIjZbSdSuU7wH8
YUahFcigVWi6A5wZgWAp8YweiIW3mytNpBpQmE86DqSuIABh403dgR7LNw1/V+P9fecCFHVlAQ0e
9Rsqf2aBDAAcq3izBysOyK8rlS3TQ2YIdPWQOhf41icfrV5CUDSuQiQKb1vb3F2HfMimVHEAntKG
e23Z4+9k8SZDUswcDLlZabHN4CTRCb3mWbkC21d0ojXoAwASr4YWNIKHlvkuKm9906vWZgpuAGCj
nVAc4XT7zk/qLQcpyHq20G11UurRTb+pJ169q+3S7xE9ePdeGqJ0I5SOwwz8iZEhxaHmKIvh9noP
WIN45HCAc3oA2kb9eOy49bpqAXNpVpm3aZYmQ6NvzomRCXM3qX5E0ttKnw4N2viowzArjaMhQPTh
UDm2PSChVxqyAY8UlWermm1PDcFt0DYdqhsNB1nPqEYiHSlG72OCJppnC9S2IPz1P5KI+0OMfFPt
bWlJiiDcJMPYfQxcx/s45k67C8uUKZbgdye7S7eNWRsfyKcaPW9vg+EONfN8KoDyGH/ojdoGEp66
ZuBPByM3zBUtgSZSrDIz/9NpavcymKI+4uvyQCsfSfqLieP2i16iPCFZT8h8bkkRgRoNJbOjgf7d
rAKTz1yeAPMCsjxaN7EHpKHmPPXgRKYFie8syIM0GX6bFbgV4KGFOsqYotxkVeDscW+PwTPZ6Yja
Q8u0iUN3pNc0q9SVtGzykCeo5IvdlubVzeTwZnni3/mcWhdaAXwSJIXZZJ9pCbrUcYVvVtS2ki0A
tEDQOwXHsLd/wQdo8sdTANf3ueuZPvNcR+AQ4OFMaxjBeyKj2jhK32W75Xu+6+qvTRjO+/svbP1d
H7WJvS/M4MsctaW/o13BgyOqOGS9bCdILQK0QzsiT1fowjRPOBDPAMIMKCxgVVmnsBZ4oyENrZcZ
7/A6RNNFT6pMeToeME1Jo30WGx9lF/taSnZy8qp/Ag+gDzZfK3jx49h4mbwcXILO7G07XgcvpGhT
lBiMQ1IcaUmKMkhB09h5H8hLphG7RCMOHZUTiSg4+ouBn3ILRMFF6HpbHUjmc7aKAP5xjHNZPTfl
n66XBacG1Y/LEMxOcNIyT/ZsUzR4fDwoaElu2vhBZnoz28R+/eaV5YcoMuS1mJrAXAFfUF7DwPVw
MolHDnhre74hYQDQa4CJ14cY7NbmamJMXr0G545R+ulORHKA34m9kVQJjq0QmvxJMSgvH7xUS3iS
kXaJcLsGKdwY9Vko0QNBctAal1omyamLQdCsVp0iEKaZHoqhfM1YYDxpkTbD+7a3AZIww5HMf/rf
gmuHhyAqeMms9+CokCl+kVN8bGtiOG/1XROnS+jaA+v8IzxKGJf57Dc1vtHTYaiiF4ML4L4xgEiB
pX04t2rwB5DsAjBJrZmQp2H8jRYPZv8kiyKgTo1O2+EMfQhBEKEiL/Gk2w5nWhfAmTs1xm+00GId
70GGAvj3oNqEZotCgu7HB09hjgZ/9RK4vJwZIBkpeZ4cliVphlAhjy9TmTc76c3l3YvnnXpxKtPi
bIDJ4T0GvbQ9vK8NKs5kIanyoHhYOiBI+/k7nUnp37szSfwuLc5d7NiFiaM4dGF+nx6WQ++WwQQW
xVjtyLKwt45meRmKODqiatQ6pq5lHUmsh0RZ0XKa6tpe0/TBum9nnqPxBN6mE2FKRsD1w3cCmS5T
HbQlhzsrmi6++ibYdBltHi5Xv3MhY232eIVHS21+d3PkjrxouWraPNuW2LqCJxVsH6d+rvFi6kVC
rBtDXMJBjHszQ8kXjs+VPms5eKOUqijBA7VY+gwQwaJ9JUBQwgeNrLpowTWK0/sp9hVg1sTaI+m1
kJYONZc3aD1fMWU5UJM6cp/AskeR7Br8ZPUJidsKm2gQgyDfRnMSW6wDN1sEnvPGr2BAQkCP16fH
tVRCUuOFAZaLfplXXSG2Fkh7F39ntnZt5IxgZwSlXp6Y/bifbXC4T5P8XGVthx+IBJAUT47BkFXF
Cfgxlw7tI4dF2QNRaoUvn3TnqkZx/NFxc4PDlgrFfQjoKGFrxwC7cVjjPqH99zMZ0jB1fYMSbdWh
jvgkIgc8KBBFXclAV//P/zIc/6ExGX8ZtoveTRfNyQybCeshozy1OZA803w+JYHj7p1+SE40WLcZ
LQ08RU5zz5NT4hfGlgn7T5KTiJRh4HVgp/6RG9n8MHyAUptypW1SMLps5ej+qUX6rhqW/Ys3UbB3
UM52NWK8KHcAeAP4ZP9SU/85KIqdaxa2FXZiPpCbSYjaxuCQu8NLONRgck0LYFkIpwfDtrKWCiIW
H1jYqDhzzL+FJoUORtejYchSscHRqYW3mSZNPvZOHCEPqLa6WVCBcRSPlwMfmm0dFtiikowGMlms
9ZpmjyFo+1qBU75CD4QbHkqQl2uXxxB5gyqk9ZAN02+mC9hEx59eBzSxXIVZgBpOyQGfnm9bT3pP
SR8/mg1Rgz/1vkA722wcXHMq+AXfTddBFvJpWUqAue4bQzKUso8AyRlj9HuZ0VVGaf9JJkB7HnjB
wWQEeTTVbD2gJedk4bANxT/eBm9j9deReXxP7tGAZeQZF3IPcG52GfE3syJ55Y6AG5LG16R29pbA
m2Pf8xRcgUN6xpnQ+4xkeklakqEMbvEyHGvC6/LNzZmRfB/S3ZwmoNBIVTJsjKNxNZWBu+2LIPN3
JKQhl8I+dKB90yKaNeoQ5EFmTem4AgGiu9WKgnJvONttV6iZq7ctCyZ3PUYGXoZp2sdWBJxFrK2w
jJcZLWlANWd7FMlFS3wr+T4AqaQKkFdhWa5ofXeZVEuDNlkrICzQeicZqALQNKxfSOn91LOB7Lci
TWMyD1h2froVePsDl4zqR9Y+tASK6buN32FzvyIhhfyhIWmdBhW1ElzkgVusWSBAGJr0I86q/b/Q
6tri7D8cP6Pfcp8ZDUqvQyf+bA4omITNXIj5JQqzE9k4vm9e7LTOVqTkoi+PwkRWlrTN5Lb7cRb9
lpZFb4N7M+LenpZo1CnWiUi9Iy3zVDxc3J+Sfrk4nt1kQxdP8VVIV+vE/H5x08JRYZdxuU1ZmF98
vC/lZls8G3JG7TAwP5s1CuamRRgBze45c4DQpOxoRcY0I1sxFNNOMgNV2rd4pAXzF2Q6nna+xUND
4Stw8AwgmBviBJ4r1ADLLjVfZmDR7po6/Dtpx0AetLpC4U+/Y032AWjiPiBS3GL8FzneXGQKethN
OU/t5v0cKgA2ilPk46UpvGEZYgayDTCfb7TcleihXTXlMF5IG9nxBkjKKLQgN/cWgLQ5fB/kaQRI
3Cbkw+UryvvRavn+v0pV+2NJVf9a/LUFCctf9mymx/Ipacvo7DljdKbZ3Msu2aDMG+CG5dyC0h4d
m2gTjF2geWdo0CHTOh5Zd7GKKDiZhzp3IF8cKYY9ljZKsm6OizB1r+C29UAJkpUXgY6jC81oYMAG
3o1AkkMr9XeKB+M8SA5yANBokPN7f23G+jreVVKMKx39n2KqSI6B5/cPzf6Xe3JvkfS1evBsr70E
DCeUAnQaIU6t9e/IrJCr1FlBmi2DhRSeY/+ps4haV+g05r3VkpB8CNYmACPPWHtFrX58NGrQcHvZ
PC7YH/iyOiD36n1pcJa4e7DAzbafPDCE70u0BR2zvjewg5sNANYw1LkKAAtuUh74fE2q3pEgme9A
R4gd3jd7Wj6qkRuBU66MFieyn0EVgAaVzvFWSTRm2LxBvwjvphRrkbZZcvr5zs5/PMYSnOM/12GW
hUpRiz2AdlUekg1xOoXnpElwrJBJVB3VOY5VFE8qzYRZAd+HpqSmoVaGeqldQIucrJpgBL4q3juK
lY5D1g/LH8Z6vKj2q8f05T03jFYqvsOuFQef61ogNerHPSAt+n8XXVaeaEhl/z6bLB5iV+/i977K
lVSryHLRLFYkcLI/2rkrj7QY5uKicBxRTDVPjbtFYTIYcUPP3wZ4ETg3vToWDwA7s6K1C5iGRdij
nGw38BDA9TcZWVfKhWY0kJZ8GRoVPVmetf1DSL30eiT/6S6SqU5AG9gjufvzD4hpPtRMMZBa2Qwd
n9x3Xfzvces/xi2b4xQprcAfbLRaliqJsjzP1RObZmUKVHiBmrXtNHrfntvLI7xWKq5U+jl+93Cf
6+HdU38fLGoyB/tBjk5YWWzpOkt0PxLWzgNRzJoxsUuCln+ZfVntY1B8P1VDEH22gvDCwGH+L2AZ
Z+to8P2r6yTzpSmRXpU8joEwLnaZHf5Rz5LvUGwlT5Mtt14F9oOxFYBZVyKS00zLXDq90+sHm04d
BKpQBvKCvwj14PrDS4582Oatk6ATJp/2DrblQGzGwHI3bDZ4LcPaln/Z5gC8o5sWGNtlgIqOethK
btgrcvHRX3cmj3fnsrFPU/cXiUhZOv26R+nFlQq78OL7pc5ZcVpquNQyKv3itJRw3ZZaS8ZU0MXT
cPPzz+J/5tpc1O75JqrakeTGb+ghkZ35ppWlMpzRNIGOAzln8b7Iinhtqg4sGgJk+J/dqj0kZjSc
B+p0I7u+AGtXQd1w9TAFpwFkWGP10ZQucgcKQIFQa7x8xqFmwTeSoXedRAPI3PBT5SCVTcUb9Q01
vRusI48nZ9ZH8SdQA74VtQXUhFD8ObbZ2bC9uVgFYwhQrQzsCUEaeEdPDTRLStMDEx+GxZCm/42N
iAp/cdRxKCxo+NQFb5ehiLPMos2krk/Lh+vrWA+Xp+USkGx8Hvfbn/8eUeL/ffE/niku3gsAbGDj
xAElag/fOpHggCsvQvtUtOLfpQNS9jQOrgOT/aeSg9ukxI59Y8uk/4Taw+HFspwVKWmQyYBdJcts
oFwIOFg5CqaSEEBnyp8Gx4eTA9oRWrkuKOHBOtNsyKEdTOcjyNi0edl3HEWAqi1GhahQCAA2mekr
ahLdat0m3dcU9apndFCbTygSxduT9NNTOOQZvkVYCna2b0ua0dCbldyiUxgo6d/bRVHC3iNoa6ki
6CW56CXNdJgcECGA/TDl+wUeDClW0jk7a7TONo5Y3ibTY5ss8oI9tQGYqPlcltQGoJek1ca/8AXO
63PSDk+5FdQXgDh6WzNFTXSqliSbPQ/UldgQ9Wc0S5OIhoKByYFmbRs0I6AcJnTNgIZq7/XJzI4e
IDW2bg8uCG1J5h0SG3h3fg+4hI8NKfeAfvxbWHl55WrozbRDuzaAvOrOK65aQbNWafsMexrSOlMJ
TknSmG7TIQ+ZgFghHMvrg/NDVNJqO/LVUbXi4ZpaoQNQ5FbdERlrxTL7/l9DAZy4k6sKiZgFq5Og
44DkU59xDnGHtklYccu6dYD5NTJFghQCque57YcVmtfKr0gvIGP6/QxdAaAjMP3iK81I23a/1awU
aFfqnFdpFeAZ8kPvRMuCN9WmLqW/Lxh3XuMuzvaGaMWGtEZV+kfgSQNrRGknvxg/oEX3QkoanHwV
d6F8rZTeEeZzlHnhB1L5HgenpaJqomUmC4C+MWH84hgHu97vH0ncRNLTAbKzhfg2dkEPGU6jFI3r
G5P3Ec3oxakWXoG6SGzDMrATrrkF+kNuh2GHjre8PJOaBkMttWyqY+eUGTueFSWYL1WU2mzAgYIe
z2mdOlm8IY9FSPrQnhG2QAvY0WDzpiqAMVP1lb91eetdexS0X+cy9q6+LIyDmRovo1qRiJQ08ND6
BKQ356DtaebzLt55os3AKgovkmn/4QjoRHuJRVLSg8AHqDiokN8+mBvqDmbcAcXSDrQ0rXG5Ax2e
3MG6F+/8+PfEqbE5ThD3Y+yAgZVJa9PmdVBsfLWDNm5D2Ll5DwyS8i1JA2cfDTZ3dqReNKiHtzZy
RBlW1YWxtUQrJ7axgFawxPFi6YA7VmZf67As9vEclecxARdJqmbSSo1ZodTM26REOiovbXA6kJ4s
vV7iJbEZoqcMp+YHUvC4Kc8o9fZABq8c0SbVLy6kpsHx4h2wLfMDUGWmEw1NOlc1Wg7rNwMMsPui
iTIAFSv1oqGpQ3xdhjlNePsNYd8oZi/llDdhtF9kqOxHK6NXPtFPYvkHpv0bkLjm04T2dgArqJ9g
3vngsQTTwHb5URcOtregtPobHAZl8ts3DzSfG8UGRcvvP3j60dGyvAXw2nlc+2U1mePF5OEHEyxh
3irH8eYZKd8DkhoAnm2GIF4DpCbaa+RmMnFS+jlE1bbv3HeTBfA5DuV4VmryKBcQ6FuYxQa7qMVm
WS4I0CpOywHSHRFTGcWJ7PRAcNFkYgKJ44r2jpOhECTQ6VvtJXZAu0ghSLTuaK+En/nnnqAi0Hcc
DuPnlEf2NStA+PVzp7qx21W9QPO0g9FuCdpZ40KHVvQBcIpAUhDNO48xKWmZuOBDKnIPXV1RuRAa
a3flGbcmaEqVZ2dwbxc36CzA/ihEM+Hk7CgJL+z6y4DypJccn50X05lfSdwGOBKzSrRM0HJIusVq
dJ1JW2W3WJTfv8UiKzTfgiXPBzxlPKCIC+xYIC8KNp6sANda4PwblS2OsdVYqwUP0mNsRP96QHrt
AbWFjvj5QniwZG8Hjb9u5sDYLuivfYH+whCubu2f2Tu6YmjJbRMg/ToDpUd//TlTYF9iZ2vOLGU4
xrlfGejTQa/jtu2a5F13i0CbAOBG2E/p0CafU+GiT2rFwC6CAgZUK474EaPgqW82VIFIstLGnqMU
c7OhJVUsRhJ7GpIttYV6TeWLOhbZlIwnIFyb62OtWj/6CjlJcIfGT+DrSj+SrJvz/Tg05pVWrueO
Fz7jS1vZ0wBwlWoPoAm2ZtRh8usgKBw7RtHc/cYydA6x9C+UvqKsr0qz13L2yt2UB+zkOTk7Z6Jg
25l3/ZvwQO/n8jD4S2Wgv3eqlVPttQyfg3w34GX+hBeA6RRlqPhY0drk7I+2Bqk7rWiIggrPLTQz
pADTUT7DCD5VMHX3mNJaDcoRvcD9rictEjdAIRTBsPnazqz6KofEBjdq7G9MdS7khPZfbIxmwN3N
w/M81H+H6hxIuBLHaX3OD6jLKb+eZ2VLrmB49QG7gkg312GI0iPKcD9zBnhQgvYdbZRsO47zJUvq
emf1dXisZMTQIf7NIkR/7Fzm/Is9eSec1oOI3pn/GFWHYxyz5GMYg1pkAvgguqO+yaZwxk+nmvEX
rkxIAVgfdD8lLyTBN017+lEc7UNx5tJuDh7QbNXrjSMj/+R2zt+0QsJRfgLC2wtgrR0w1jBAqgYs
2Flu2m9IKS1RfRyq11D2frX2mnhAx4vTPJFSpA62bAhGK4qogsnRdy6dCk3B7LjuN2ALTrYtyK2f
7CEH16YZi3U7C+dTZXfOSzMK8EwOabNuHZBgF+nEj2HK+KcHYzeNnZcKxm5fyFPVz9VT3IJnpRrz
50RBITVV2ly4P59lVopkHRVAMKitLFoTEhMBJXlVKjde1Mc78iBZMQAEG7wf/ZHsSMHBjkKBF9du
qC9ZY6Mq8xviUo+bWIKTjMwa9NRVBfsUj377u8eL16EKw79nPPhwugKi0gx4uUFfsL9MYbz1eRv9
HrgNX/mTH741Loi2OWDTno2Q2bvErq2zM5jjYQac58EMmX+2RDPtrEGKZzcYm81UivoNcMVgdFbX
43P2KqPhH6/XT/5b17jv14vLOnqrRxyG0fWiMel+8VJuug9lgtziju2CwN5zmI16wcfsCtjjWmtA
v9zrGL1Bj1xqjNOpSw8IPDw8g2lnjlZxIdmi9iPAXXDW7ixgZjpXJHzbtVGX7uIXuyUoK2eLr0Mc
C5mr1pb4ZTTUXtegD169YjVRjoLIAH+adl7bm1x1UAwNXrWVjNObGclc9VpHxh4US7xF5lsvDOBl
Rr4tgOLghqjcKNuwPqFiH1OU8dTIzWMdScwSN33y2nh4ApUb6kRIdueDA/d/cL+zpXCtTJYgFBdA
eDXKhax8E7lAJQxQ3nU0mhQwIGqgGQ2kiJMOW25lggICpIS1jVZra5qFZKiFOgTJaKAwvtEiIqk9
AKWtzG7m7W4qumRbe8V0paG8zXrxBkzU8UJiXk3vBhOQSvfJOGarBwUtfWwNVlGHBA15+D3oOLTd
2L91XfMeksR0OVEB9V+H1PYPISkaC9z4MAP6e68xrQnBekKPJwCvk6NHR8gkC9RZs0vHzjc1KWjQ
ENiodJ83uS+7NR12MXDGb2uZs7sjMn2Aps/D8jEDyVueqTdPHPxHJQ9xqqYO3sC+hru5RdBnXqVT
VOefJ8v8x2ZOgdpCx0fGDJtHtOz7Kj9/h+EB4uQIYD9ddXYAj2vLYzCaH/y0wC54QqZ9gZIZC/wq
ORBZjqGfvcPL5EOAU1WtEfBJyIdkILQbL1qrIpKIQxw4lXtgeLBxABuDSzQCvjZ4Ae162yTyixP6
amsgDZU4yFuVr/ngyWD01+jqaU8eMD1POEhoT6LoYEJrZhjtyWrBnY7v+yNVuT7UtkaR7zaAggVD
am/e1cs26TjHG/IAgA76rL+ZxE4CAmAvr6zDMLnAoEQbwEph9GySyss3pQ+iW4Ax5aAirvGMt6f2
FLUOa/czqtr3ZRFnQKsccOLWhV0KrPe02vc4GJ5xRuQ5F1uRFiO/Xp/8Nt8mFDzwEWyZzoP8VMTh
M1Jx3bZEKdtqVlVoDb4DTjTTA8lsKkxrVY1ZTeVlpDdiVbSmTc0AhMyAHcehIPpQfv45Wo7yvqtu
BAMKEujCE4JxZlN2/e6DJLNQdEYaopx+is1XF5ifTx0aGhULa/uFVUD/GUTfAWFgar94kXEVMphe
ZpGXr0DGRx8DxAnQEM4tYEZwFgqnDCRBOwFiI/B2Q2t6gbeqcWSDFi0sAV60rZIg+AS0HPECTulL
TFZJxY7C8wDqQVZG2W27aOg2JS9ROQ+qc3qXC4Iy2PpB6q5pOSoiaprlwPkFREp2Z2ua8b1tLsa3
qgJiYZX47pOdJ370R5S5a8fkK+4zdiG4hcQCiRPNbnISLVANDRjCte3CBIwKgxWyKPK0tNJP8/ze
HDOb8siB8HAIp9psj0u3C2R5k4wHfYgNttoYr1RD9TUIEvARK5qdQrGDAvJuS6WOi0il6GipZZ4/
DscE6Pbo3MXRlgCpLUjUqoUpq3CNCJikodxpfqy7XhQSKiDzFbdzuXtnxVINKwAdkfP4hmz759bo
BGipgeuiVmOf3K26wRFXgklRuv5mWSThl+8taYUiYPOtuyKXu0maOGN7wArGZ1T9bjrh4gXPTOvy
arUXYK77u57qV8AkEh2dYvw9pKoXVRRDs3K2klWRGfEhoZoWskPx0e9AV5SHboG4NAJ73HoRGL3a
ATwyPe92hshm+wtQXJal2UkwZNUBCHZGvia+rYpji9clvr2TpgE0zLu1AuQgG204eAkwPNQHhmQ4
BRLXJNlKPxBPszmeQsA3g/1ztrozsCI4wBgbp8aZHXKeZudDBWD8DtjKt6kNSpsVWO9jgHjCCUxy
5db1HXRATq44AunVA6olBpr9UNb1WbBhwNBesTwckNBWzmgd9I7Lmje/hNCwHnCbmPAAGyOEyU30
vpr+I0DaHMokMK0c4I05at6o4rem4mCqC0YRaX7SZcI0u6sdpjX50OxOPY3xn+0QJjuSoTa7wnlx
Xa5ydZSP1InxNLfTllaJOr2nmR5qOtdfRi0FHXwJvCcMI53+L3o3mfcFUsFA/M34J4bCv7WPLf5T
iMKOTyAkBJ9uMOH7vjPBKJjbKGiv8vnQodFqr5M2gxUnx8nuL603YXOr8zqkSIbholNDOg80Zy4g
tsrpAiJIleoACvWVXMkrg5e+QgYs13OUNz2YqqqqzPez0yFP2aic8jJFedmR8dp7ItmUyyIDCdRc
nN+nFlK4IVqsUBatMtekoqGeBAf0NjiWO9WT0KueAprFMZD7cL6qxZy6DvS6p6aDpGqAD+Z06weF
jhQB2mwTto61ATjayyRD54MVMestF9n7Sh1MITOzrEyFR9WhdecXX3rOf35cQfRlYvvk+TbHP/ih
pD8wy7lspHDOwGBj69zHBmAVgbb5bOWDTNEYBw6u/shlXZR/mkUWHFgVbGLQgiPZFo/ZuS5A6SzD
5HkIOE5tZ0CYFxV7jX1n/uCUwTni8wiyjOKrwOP4k1vhm1VM4g9g1jYXsgz8ygVNwDg9jeglf0VC
yNi1FQs2pG1KvwSxJehrSSt9335OAatNSooWSrGeAy8GmxauOxRFumrQIgHMFkRjo11vCtbxxSFB
Wnpfuib4A5Q2YzbYdTOW7Dq87eDZ61+Wbt5WtRffZNTzq1uAb3Lsd7sPZHqzt7rGRgNkYJwB8mvv
RZf0K00mMKhDc0AHvSuQIMQhRirdYycic+O35rhdGnhpbaj10sLLysLceI0E8Cm1BAP677nhR6oO
BfNhsrLcDnjuhTklV6oMHVGbvQh1LamsUMTIHWxLQbVsfiXIJCQx3JUUrHwiRCQCTtKyBTSJ1kx6
7zZk6KGj7c6PYtl+5iIp0JVPUQ0CNnOugq1ElQJSTnw8g+98vCIBxdaUZcqGtw55pz/+yQBZ512A
ErQDj+YZreOq0kTXkyz1JUDP4LuEA6eJyk3A46Raxn9YerLolzKWyQdoKHji10OTXNyCgY3VVqXr
jTrqyXK8yVidEe97KlgnIUpgxqOyJrvFRVu7bZfsS1Bnp8HQ4P0Cu3NbVkm4oalRqb4+mtIQGY1z
tNw3LbkzJqGdojtQq10QTOS9/JLYAbItvIqvfDCnz7M3PlleVH90ItTzsHJD0jCem5cWpxY1cN4+
G6NXXCrQwa0WZengCwkFumvSViXwKGXYGlvSTlMEHNKmtp5Ia9tjt4p4tGOiYlu0K/Nzq4bGtGJ0
NappMaGOHLWWSTCk9QYvpfzMOACwNqKzxcYO3RRoihDaDUDbUUMEl6kQH9tS5E+q0cma8/ggMuAF
HUnpj0H4ZAKKYolCvnThOnKTXz34rMfXRjSpe6aNZx9zPN/8j14my7GNLMCD/mnI+i9mG1TbuO+A
SO044YstauDg9ugJHvMyuwRF9CxZ1n2koRNeu71zsJ3geTDZu0MnUL1utrnYpRM6XtBOfqXuz6VP
VMPypEWWobdpnJbeUaApoYqeLMmGnEt8+2nR0l5K62WK8p5sZatjw7TzXPWLfvKsPi/XcWPY62jK
7H1f29EnbnbVB6UNSNvV8qX1hy0+HCl4zEr5hp+D9zIHZr1NgCq2JXgf1+isjw5fEeAP0tHRp1iI
eotXwXcDxwiueDImTyPYSdZ4jQx+s1DssS7jVnWzgtoI5WMrUKYPVxa1xRH7U3kyRvsOEMHvs+Hk
Q6SPC0ikrPTJw02kDx5usZbH5Y/i4G3v7mo3JwpNl9QiwkZg6hbV/dyF/YcY/yBSd0xHInSP398x
XY5CK8fJ7wB8kdTWJgrT/Ixjg3odyKLelCNYNGgw6iBUYJFJDiousBGu0Ln6UtVS7MHhZqWLZZyn
MTAkjdk6temOYpFzjLKw6UJTlAal+yJMvlKokbWgYDb3sufR71bu4hW2rD920sGeyvTSNcmNGcnn
sojQPVulHYiCmgw8JHBoEzmvS9eQ5yqopk95JJ+R4Y9/DwxhbEaeREccr0ZfxjbekL05+OauKg3c
s3If8DGfcQ5RlmOKjVG8n01endtsAE5GntR4RPC8W5W2Hx1SZh1IRlqyo8FUHtpNy5CX31hBW6Lc
9ls4zl/DyfDQfG3wa1fk+b6sca4JAlLsMlCreQKnSXIEnv14QIuOfaoZi5+MxEMX2v8xdl7LkSNZ
mn6VtrpHj0M4xNp0X0CEJCOokkzmDYzJZEJLh376/aK6Z7Z71mxt66LMkkGGgsP9nP/8YpvNnXK8
6ZqWM8cvA5rH6lagLOZyzLHjhSU3gOifSmUPpyajwlSFZpa+5vWvDTbOnMIJWalTv/z8s1T7j8/l
fyVfzcM/gAj19//k358MjXGFTIf/8c+/Xz6m4av7z9vf/Pfv/Ptf/H3/1Vw+qi/1//yl++fdy//8
hX97Ul74n28s/Bg+/u0fUT1kw/o4fvXr05cay+HPN8BHuP3m/++Df/n681le1vbrb398NmM93J4N
LXD9xz8fOv762x9/ClD/41+f/58P3j7h3/64+2jU//XrXx9q4C+F81f7lmZLkhWpisKCzTJ//eMR
8VfGpkJiYo1ZG7DhH3/B2XtI//aHYfxVCsFJYJsSJwAM8v74i4LaxkO6+Vc6OepkuIr8ITDjH//1
tv7tyv2fK/mXeqwemoz8hb/9Yf/DSPFfsCbX9myTNykBgGzD0f8sy/8Fa3IhsZgJvfJR2PGX8qwH
p2Q0Nio3ygl5jWUyhbMeo910nV1sx2QH9DLS0g0Hvm0j9K8xfbvJ40PcBpuw7tsBclS7JkWQ3lI8
cXEo/VGIY6dRkHs4JzKngbK0rdqVt/W6th2+uCz8aeqrgJnGEnntwc7JnmEgtz4X6fTjmHLsHbV1
xWYWUGCeMXXTRIk7Ohocf9NKcQIy7v15NltC61wvjPNflT6GdddR22VeYJRJEa5yEYw2ULLmxa51
pgo93xoWWoN8yvCaICGKiLOqHcBm0imYetJo9DY0RTUFourp+lNUU0XTqXAQE4QUTV0Gc0AfiI+p
t3RPm90ah2IYSSteSXbwpvzslXdjO0xBVZRv7ehiUqne1FrCWo17X9V8BjzXT8YwT4esp+ae7ffG
LBwm68ZVZM5XV9iPWSFlKNec4VyZ7XgTB9O1E98cAUC1srLg/s8EDJtT4HlAYUlftkGOzZivx7Ao
8hkNk9vkXIkn3WjXo5HNqb/ZmJTm00EnvzpMMPH0Rcl2qEVDEy87TYmB+n76wZfDZLHRp9DWp+HQ
SAywtOdJ2WXoJgUVCo4Gnr2hhoUGD4WMwzIllLAjVarY9lXZ6mdyPg5YOe63PD5rJijwOh+GWfgc
J3Zoriuj2Xnat5idq2JcDt7MW417jPRhuz1lzqPsoWD2Y67tja09OlNOIi1+5aFXY3rOcTQdNe1R
zeNKUK1oAses9+PoWoGta0Wo90QXu5OOWfr0ONzNmWmEjW1ZvkCm73eT/SSCOp9KP1+nbB+XzZdj
xNSa5Velm70/wuy4WeYWWBUEJkkv/oKBwH7uPSzEylOsr4e6cO9ih4+VZJ+bbn6znQlfqskKDeno
qK4ncP8u9T3MqUVhb9xB4LZ1ojvBrS/XMGEyiruUvDm/6KYzItMxWG2DobUlKcowkdkNBl2nap8s
fR1xjNcbgnmGL5XmF7vyYro2OBUHnKfPS3ISXfGJf9jqtxpobG4tz8bWFL7SHstp08KYzANnme4W
vUDfqX9tzhL09fBEkWGcJl0dNHNRQcMAICB/ep/MqcK+g9pJV85Jo430U9vto7gxVICY3ag9J7RI
mQ6YHkQ6aQ1RSV1RKPsJQJr4lTK5Z9i+BetcflS2msK+NBGpJ3g/dWu+G4lojBKs2Oe6BCguRy50
RzYwJvX0hdLaLoUzA6/mziPZyvgFjkYKddoM26THZAb/ltAY1qOozRDPUag1kpW/6R67ToFg0Oku
RafKw5g5h0q7DaGx+grzzFee8d6n2hq4A6H3Kh2KwB5xUIDKh1qigPvmskvoLMmq2bg7dJKrqkk7
6BNNrWXKk+WksHAQ5y5ZtgZVmmE6vmHCU5aoETVsUkjo9t1WzoG3XUoFJX+qCH7aykdhNY+KxmsH
fLxjGbzHusLdxCjlAQ5U5jtl9ZPsx/iq5TF+v655SRfPCWReNFBz3G8EdcQ+dtPhJIWEVgonTuW8
bKkIa0PrbqcyPkjD+943csdg5+c6p1DiK3qLqjqmhvdSL3lUSHsM5DCtIY5t2MY/jZoUwUKgHDbJ
xRcuyNdMS16GSr5kfab7nF4iyIzHdLHmPfygchBtKBPZ7zTCMgOVtH8mUASLeyBU82ut6wxCyfAS
bxjYd859W9rqdj44nYX1+bpL7Qlsoob3THxD67f9gEWW03x2lZNGU4Z7paBer1a2ps6ixUutY8dA
BxVpfrC4WzPlNMHSOuzpHqlODr/pC5SQodPPoWrEz0TvnDu53FZ5ctra0sM5fuzQApOmlSgs6lrS
sDV5SnusKVp7fXY07zJayxz1RAhx91QHU4eDNHOQBlZHIK4nHrzlXFnd76ZUVjRK63lpnM80d/F0
8axvc282u9nMj7NmyNDIFYkC5tMAHxJ5xGtqiTFwsvE7P7Mdh/xi4PRC1ojT8GJYbYG7r6t9DkJM
PjNEoldnCSse3XU8db9zl88XL50XjCnyxYwhciTX5aNakgiH6pelngfSf9SR1JwzFvMwX43stzs9
Ea9TRynnMYZKIKfrgg+7Uz3M9XIcVepncXFfuMpiH8qusPuWQBnoL1P5XesNCKwYH1inqsqSvXB6
Z4fT6ad0sjd7Y830OO2H9fh9rZi0UM3uFn0b7pqtwsu/5wDc7tfWsSI36+ygSfDiKobmfXCYYXl4
fgWJ1b5JkpC8vj/oEMWrzXkrR44IfPsTv+6GE9FHX2ll2MHa4N4wi83HWAX2mTjjcs/X4aKEWeGe
Wz7mWMJvXPfXmLpfRcJxUQOkQjYqwxnL8cAjmNjvC+2z4FjKGsW0KBt+TMVwjBv7N0tgOabWb6eI
Y7/CIixou21X9NPvqfqRESnCRj2RHGYbQ7B5T0ZimDvDmis/trxD2cIlWmo3udidfhBlgo/ScvPg
S+zf5gAxsDA42Y1226ExOFartxfZ8NrS8hATppLSO4xFsnMHecWUjSlE2lk+oU798Dbku25joZlT
auyMSnt1nUbz69aRfif6Z4wC8MTOKkLFUyxUa4XLLUSwqiwvDsEJmzCeM71d9507koTkzKi9DX/L
TI+vX1IoYBZWuau90zUr0Kr6khbbD1oKB1JIcU0Sb6GEqzS/bXTLt3L9wdVyuCIZw3mSGPw1YWU6
tQX1KDOP8Wg+D9g7hHE8MutyxDW3NOLHuiIgB4GIbkUxJ+AERiCiN9eE9TpoDtbjunPzGtJCoeNr
78WV38ryW5Ni6m4qlmfZlJ2fTckLY2kvcsvhl27JAyZcX5DevvHohMF1HG2FWQW5l2HiwxE3EhFu
jYg/Y7nYvr7KHXPxZSEKwvxIyEpxF5stcyaOVtnF6822O6TtagOvcK6c5wJqZkFIiaIYLXTt1SyG
dw8v6dC6SWHxh+cstBvtDLpv0pyE3mb8ICvibW7lRTnHxdUsP13Gj2I0D9qS+5o2vnSt9zSQGt8J
T8NkgVyy2hSPsbcdSQXvgbifZtpipBXqoFrpj6BsuTSuuXOb1RP8UeKL3ZhDyiNMDUbLewLtDtPW
he5U/BIm+eJGp3e+5+gZwtX8NMQb8nRvtGCxT3f6nFybKiuOjjefCq0vuSrEc2IL8NtV672SRIiL
pDi2Rk+9a0/3lrY+9JOpRzBd38aS7yF5N6uyZ7qHHxZOeu8zdUftrFmYNwfPms/Mqv3awZxjbb14
Z07zEmymxBJl1jgLtWpH6Bk6rU9N9igmt0KGQ4LPS6kniO9WbNvLXP8YW+5Mykwfrx1BNZTakZsP
J8RJRdT2ax+K1YzqQvQBC8/gm1c+u+epLOPtYEIYyYtyDHoUIWWm3mIC4jnh8BEtDVALiOB4N+bf
SZhl0jmOF6hE3Y2BzcClXvguazNwxyTqzZHKxjkkvfhKzKLfJf0Y77xrq4bjZLX49wgigQoKdFTA
Ex3FSHzTxlravE+7Li9CWda+kfhy9Za0/REVHEIREiaQapFCiY/f0yL6b1bRLSfYwAe29C1lCyRe
QuNdglaJJlraermb2uGMGGr13RtIwAn7hHrucVga5ct6Mg40Fw9mor+a1Wj6S2dOYTvpDA/m3+0g
jYARsNrhZHxI2oYyeay+rLwpI6QVoVTA9Qk3qCQXuOrVN1tWb4s3Y8inXXSl+jA3BWu9vmM6KTjc
BL426IswQXc/5VxfN6/JQru2mRgAHFqCHOBG2BdnZLTSydCR1bmuSOgZylvWcud0oWVNu2QcdvVY
35WtNNkN8JrH9f9o3cZbJWEHbZVcS4PZg4mPYkge3/UGeuh63/2CymPHOtfNmss9Z/1XPOZ+YnWK
+rwKhiq1fXoBasqawFete1+XKtlnM2fqNBu7nJ6t6Tkx13IKs7U5p/ZADXoLBW1LP04Q41KNNJcY
HSoRvlWwFGTr4BlCyryt0FWI/ZqsPnIX4ctcfDpENlKhlhaMNe9nr5+SLM9Cs1D3TQFcVOQf9UKK
jxFvT7NHEZ6W6xw1w/TO1PuMwuJthWzhzxir3Mxtj6Wzvumpccht79nCyJ9IRN0hHn772gZrDpkS
68EI19yNl7fW3fwphuPdeQyTgRwomnQZUoKYd7VBYveyzkOw9PaZkWkWKTW8GLaI0nakCRn04WgU
WahzblvVvjcoK2qTQOv5VM/FcohNo2U/TeKI+LXXORkiMZfOxZ1yRtamfWvKPJujqpCRJE07Kckf
V+3wNQzGrUhhwSiTdW4WUbG538cbkVQk5g9ZJafuuorxhDf3oZ9HRBWZVEGbzwfZWCrq3KYjBNR5
8MjGmXSUYE0vxkOlMFOqvtuUF0G3jifMMIkSr/PSn7V4DLrqPak9I0i95rXPhB0MG1v4fZE0ETkf
keHF31qzXoL5tjGaNpvYWj3mt2KBYX9Hg3qL6d1N2bwTHpcPdkDi25y1AQENtNaVthv0SBPOna61
v5q5NAK3dQHjkdto1nRs0lOlvMOEUiPUs/Wh7MfXrpM/MJ84l443EuNhxMGq5K5b3m3+C8akeGPi
+EuSK+OPYw3JTSelYtUPxHCw8sN6KJpIsxlmjVl+LfKEXVEnw0HN6iF1yEFKK+tF02UajDvmpDQI
HK2UKk96QTFCu/ArMx+mhaBQL0rH+bBaDdXu4P3GcpqiAjAF/m/63or2aHucTKTXEJqWOaF09a+c
xORSuRrJNtWLO7eV3/HWTnrZ1XtvTmh/BpwQ45fMFCYdXzOFVd6HTtzZJNaSuenj2jKc0onRoDP1
9PjuDi8aAXtM44TAVqgqsAVFMzWxKywAM2vzO803FRkZpoGyx75Vock//fm/GNGg7xoOOWTludPl
oVfaGual2R5zGzNGqAbpQBtEA1iGmWa/GxNxZYXO6UV/EZWL99Yvyx3ZLudFc/SIxfVm2Rq8MsGB
3YzvQhYZJRpVoXDEvrGIJHWz9lNPSYNb2ye7seYjqX6d3ylysFfg4M2S8WVoKTuRYQJM1Y8EKvcR
AN5uiJmvdbUImym1Dk4sMY+otPOybAdr1vqw68iq8LTkd3ayXNc6OWke1Zh6+0LXX1XaWrBA2pzF
azAyyb85Q5n7yiBsMnaWz6o3fzoWmYXzn7yhZNzVuJcFHrWo2dLexmsSpuMS5rK/5SZ6d2Y8jkev
qV+R35t7/GG/ue1HiT/3WhCe0YlWhlxcu9euIi4/lzU/EsmcRED7GnVyH6RsB3qbqMOSrjFTzCRI
hT6Eq2Get9l5cnPyJGo8dSeK9FllgWkm2XlOxLH3ihxnh3I8A1v5i1L6uUUv2k24U9VdFM9qiGx7
AYtw+ksh6ldTjk9i5qIpPesx8Zguq5e/UUJjEAEi52XZFIqx8ELia74Jna5M5Q9GOcfXukuhERpz
oLSMlT9775lbjUHbptTEE+BW1lcj6X/mGlpbEvstRzRGRvSkLqJ0v8+N746RYJjocQjilnaxR09G
c5r5GsKjn10ziEC5zXy1ayoSs+FomeQ+yYuOIDZr8PkSu7vJNa5w8wAlJHqZUs7nItZWrGWypwYj
5rIlsqJOf6/l9iyTjcpjyh5St3sxNaofpUArsS9sdhrqLC0dCTz1dDo/bBnHrg8wqgRJaNxwFcZb
t530Qb6to1ZEmiNBIAUaARqypy1JOjLuETlXub1vy6G7OMqOjI1nN8eq3ZXQJHyRz/Se+Kv4TlJw
Slbq0zTzq9GMxFYYU2CtTGXZEls84LTf5TxNx7wmtGYyrf3aYaVV9c55XWgsoF5VTH6tZn7ccgm9
0wHZYqxGYzT33NlFqnZFqdpwiYNpqXdGQ6x13+DHkaZ8HrwpsM7ecAZc4yBfESlwmvi1pb/ldacd
Gco6e+LuSDFOu/Je07rLUIidABMIKqaHQVsf6mqrwyJvQ9W7JsmgBERMbPf2vKS+yxbjF/m+W1kV
eGaB6m4aHdi6ohcjQYdNTP7eDOxOtLk7yZpBFsVRaJXe0dM4N4e6bsJayvNIY+QDLN4AWl6q6HGp
dW9QOJfBN+vcDiZqXz+3XdoTKjpYizu8/Gt/ysvY37Y4DWT2JEvXJ2PUDsqNLNKFcq5HZmNseb3n
LBqh6VsnyGkY3Sczl6Z4plZ/1VX+5XXOjHMJ5e1Wtvu2Tjo0ZtwqPDP7Xbw8t9n2OXvlezp2UHYX
arwmL05Tg3NXX5QHPlnsT5Mq/c1wgEHjJDDLkU9Ue3VgG+5x4UX1gsg8xl1FIHqwR6jDwEobB/gt
jSbs9fSUteUPJEh+jgJC9D/aTrurtPl9U+y8shvyoIbhFxjJ1zj2ONgyp4psSjpvCwltwTzcM1AF
aIyy4xpGdz1SV42M9iy+OZOTHmIhKKX9bqt1ipYVqsy4yif0KvVeuNpbPD7ORmyHscl7gpx8Xnpy
ZcUh11psrl3AWm0RbxTZZtROFlSCjWQr02H62yZPfazRhBkWLdQH28znZCwgTbjQjRJFAmIDQnRh
ZXqDQFtqFFFmssVjiv5qpxnMvGTVKZKL966fIywhjai+EfYyMroaVj9ckkOqab6ROjVxMda4i9XA
BTPd3WbPB7j8NR2ThxHzlIA0JAVedMv3tJs/8BSvuNCYYBRzfhcPeE4smpf6UznW+9nbaPAKYGz4
bjkFr1uzRB67WJa7ZdUwsYjHfd6WTCESTkOxtSGZpFje3VkZNUG/TqxyshL0TkQxCofZBZPuS+uY
GTRnDUWcbSzgkUb73c5kFaROhNTu3ejbNxXnp6zxHpRJzDSsiFzTmrDK2A9NNhkPGpkfa/UeJZqD
DsN9QcE/BOPE1TAWsctSI0Q/chp7A2xX08XdOBav1qou5WxQN3em5Wf2Eod1qwfxgom+4ShvVxrU
WQ0TDCzMl6vK2Tvp8ntUuSjOsyaLajW/u4l5X/SK/tK+kuZ+nYhd8NutPsi8fK1M99oRYbfLkhVD
riLB+iuoVQt8C7LoL9pGYPl2mF2ONe7hXTXbWEt3P/va+Gay4vZQMsDe2A6hfTCOYHW6TgxlS+Nw
doeO29cQe9et1nMl1w+GaBQNtrmDoEPcFde2TY2neTPJOs3w+htLLTSabmd7W7crUtqfit1xYCTh
TfqVMWsVGBXyL+WRO2oZz3aqn0u7hGnBC+6cfHwzem8lna9zgtWZHuChnMkRLk68TKSZzXM7PRAd
yTGo8UbM3HD8Ydssf5gAxRPySNlwohwp4i6prSc3wXij9Zz+aFUakbXyOZ6Kh64ukrumKy5sAyKq
SvyV6Hhfm1LYfp4V177JxmCW2NzXaH5NEBmpL1Y05driN/N4dtoaCaPI+rNj08VJW/sYO2c9WpsO
MOYV+7YhtLLPPya5sQdpKyhzwTpq5UdpshQBuc5yU88Gu7Y/pbvSInRP6t4Rbl+gZrYQzcmw5CF8
tzIXesFkTfxEtvutKl+XWub72Vq/ah3nWuYEIT7yFBlwqKgpSPq1qeHbt6ZVUTYsJP+ZrhOMDQ6J
1P348ZSvuYqv1lZ9mpu4bHJeT51pXOCcvlffRV7aUW2CSlUyryOo9/kujkt3N+fJCSZSdt/n+mXS
PAZlECFvgqbI6YwfetVWh9E5xE730NRcv8Rcvyqtk6gngF+K4kH3+Iytquxw1amkrMTq6SO1dzG2
ya5db5exqcLlplAZqoK0U1GFJqE+kTE1SeDZIKC4behpjlii0Y+zGNgAQZnEjfJkqysZSoSOWu2j
13YW4WHq22Ia6aGvqzoq65zNU/t05uITQc52D8OvAjlJDF4rJfPXDMabCh7r91czviTK1Pfdllyn
LJ4Qd6zdHjUvMQoLdD9hMv5KdIR7SBQtStgkDhIS53fLWb+FN9FgdNxS1XFy4eEaTnogB2alioAb
UpreflrGz24rKQlHlUNvZ0Ki548l6my0GmtIFuoTxTqIVc6AeX13mwlcmbhwT8w3C3crLLIjfdCH
saVPY7UmwahifEU7cW6zvH9NhjthNgT1uSdrqpjF3M69oswiafRXep3HtfZsNpyJGR6m8E1aIJBP
+x8LJh2R6TcM4vdDnv2mGjsSILZvc5NWr2VPa+REW0AGACJYxk8o7dPJ+TXX8TEX8n60t5dGonjW
yUaPYV/USTiO9nwcnGcMIn1rbXtk7+Z7UWwEwyCy0exqC/DEJ8su6bmdM/spweu/yivDX4cqIszp
TZ9yAx4HPVs3gKaTshdVY0p6hM7PTb7tVBMnLD/lTmYURJ0FgTcTPBnts5YTyl01MsBoYV+1Bfjj
GjaIzV/Y3s6ccFGTZ0HWFXVUt2WkkBOFFuFp/iKLX6WdCN9M55tDGeC9CeoiGPY1tXGPK0n6aCzd
CzzYx21YQGJjYGJX2CHI46+UW23ntjP1y0wVxPajpxXRVPPKJWvfdVe1RGtOJrOE7sVdEarPFdFe
TJaH6ftkwOJuDG0IGp1x49iCoFlUwj5lpAMWuO7TWN5I88O3NJEvkhATavqskfADyJIm2d2qAF0s
Y0x3CwM3WADDQefDwE/I3/LFrn2Ejy7Ugh9947KwxNyRVDMpZoInJGcrSdLAm7kIbG20wkkNO7wQ
Ilt7GSlsRRaVGHOGS0Ob3vBN1Bt1a6eYdvUVM0shQ/u0zEzP4l5eG6e5HxiYgCvn/aXpXcAhRjBD
CzdztuYHnHsCmAHYKtw7A4gOhDZ4S+YYDmmiB55MXX95KIlE3REi2eEsWwimkkAZmFZgqsB0zJ7x
QFKp+eLZy3e2UCvC61MFaStYKoxO827T9lmitpBN+TTM1XKjQI7+zYKuG+I7qN5ij8fQ/VTynpVq
3rumyU9txozHNEnTLhmTDAMIk7P5nTZ9JIYhosHufibOdD8l1afy8tw39dtcRffbKn3FYIJdSJt/
SYwxywSz9A6mCLQQVsi03RqnBM3ZdlcL9jhzIlVb26ByEOdc9Plnb2wyTBKpjreLBOfsJJ02AVaK
4Y4kRUwedpUGm9VdxjTlczjGeyPZ7fOJiryK1Ri2Lti3Nc933CltXk8+GtKMWylEcXJNRYnxWNeC
KxZMW43ZwIsQWNh1mWd4vXjX7PjBdrfLpumfde98mol2HUqYcGkHLupk5sdm6vWOW2fLqtcFPmLY
LynJR2jWA44iDCaGR82oS+ycU3lstPhxXeK31ebWGuf+u9IqdIDG8zQje0dktLPxtQuGtv9Eg026
hF1+byxu3bQArbdFiMsMC7ZgZZN2yVewkW1pckuHUtIqyMV8InIZe0OV5CDLAAJL3T8Cwl8nEuGS
xZ24oZOHohxC3cUqkuRiVJB+l3l1mLwyF/+VTmnje+nKhyN4HSPEot6lBncY46InFAv0KzaxpYXC
n0Bj+1N98mIKZoi30PlA1UsWkKNwQKowU3aDCix4Pxg1HqzYJ1r+aIxWBAn/oSxm47Y9PZuLvHTW
8LJY05dNwFjgCETLfdU9eK72fR2976qrs2eZ5owZIfFgBcIgOKlDNzd3vbv+TjMGK57m+uMk+2BK
6QIdb9+VW5ToBpbxKRZ2IntdStZ/0TFUs/XlMN6O6cLavs+1ybCkDriX6ldMGVMY1212nmShH/uc
OqfHJBa+DJjyuto/FZs1TQ/1ZKIA78EQb30iP2tW/OKt+LvdkYNjOuOLmKyr1MZfUtXeLhatszO0
biBSvNvOmIX0PqPVV6knr14/Q1DSaZcUmpUxEIynoFRRr8TbHZLtED7lM77bT2UzPS63AUeegkAt
hheWdVoeVlfsta7jHUx0cXBkCuUl/rwWGJw2y2mEXhXY5sjiBgiVquO2SN5kqgGF0Y4a9qNtJQ82
K2BHRRbqBFKxGa5amFPnlmXpQpFSd7GynJ1nxteqT+lVm3uOmfjGHlqAP79VSV5ioS+6fe7dQOgi
+W5ky7EZ+DF6VLkzARxt7+wwkw/rBaSu7Ku70eoYit/+Z87mRZB4fEM5St58lukJh9QW6uXyY6pu
fmRsqeNA+0PdHlf629ZRFdkap9G4fp+FB8+hLYF8luGgrJrWuS1ElBTj0eQoPjk9LB2iNTVINtnK
ELj91TvG1RL1FGGR4mZoFhzoBAtCtSlL3V01oguwdJs0ee3UkEXLGtwOq8SLQYM8ROG27JxhOU1Q
TN1Gb3Yw2Re8FFJf96ZfxtB8MxYfT8/9nN2rPMbXeFjGIwa2gaOPd4h2L/MMPNa4I2SHyovIrJv8
TdiGX6YNSThz/LRN3dllxrakwnzizsV8qienYCoivKjnY6vEU2YnD5lBY0Ky/HRK2uFg2hzWRSdO
qkq0cKYHobMFFDXJCBIJEVZzlt3bln0/K8TBdiMu0va6kKTJCx2sBCt3Iu5abPRlcRauQsibiB+1
217ysvuSdUI9Gk/sNnCymEUdsKC5nXJbMOSA126BwACWhB4w151IKtz2qUL5MtDeYL77VCLA9bOW
xARj7A/ZVn96lSXuS9bgjJ426Bb3il3AL4m1B9C8825Yb3msQZQYoBNNOsOUrvxI3bkPNne+Wcc7
h0xrXjSxGuAHC35xE6L5vLNeuro/uzLuwnJZYGlhyxaU8lrqrXVnr1u3p/gxCopKjIsKUFv1yzQK
eSqhVQZ55fkMI7L7Oevg+vGlOZtDL24m6W6KG/awpC5C0awGtxzgUeLVD7IzZTQamQzgwQF7ZEFs
kwFfkAxgJ5D3+WFmv9z0jvu+AGDMx5Jo+qzNQksj3a7qpL23G3mZSmEdICZgpAiITpQ5o7WbAYIs
wiQfEYLZacwEb3zVSKRMhHFAypIc3EYuIZ6oEJ67vRqDvNV0X7vvVarC2GvWwNAdmDOGKYOtnUXg
bsmnMgqwqJUdoO8wNptvWvgUo/wUmU2+PcU4AO/c2ftKk+rH7NEfTyN4e9Gyf8hGMq12xLGWXuZz
Zj7PS/9WuToJvLoVwGfAot1yuyDvYjNgZnO2hnzZddJ7sZZt3Rttfypui8SBVbA67sfiMl9eS4S9
lrd9yyY14lnCbLadxjBf8vc8XsOhBh5qSpfn6ZezWUemxhzX0dslFAk1QtbmjyafkJ1U1GFa6Jtf
j/YrdJrtqOKdNhM6nLKr+m5PI0AK3D416kMm2Tnawv6hx4zrUlwwzCF5c2YyufPkJ03ox6Y1u0Vr
KIsLrAxJ4fpG6KcTCUuHhAffgo12vJhAFnDTQZo7E7sGs3oEjlARnFWN8SAD2HVyocWRGYNIZn2s
V1i5ZHd6Ex3flq2P4+jAdcr/N0nnsRy3joXhJ2IVAeZtk527lZO1YcmSTDBnMDz9fH1neWdsS2qR
wDl/9F7LiZx6asU7armz1yIg3cg1ra8+59CN62I4UumehBlwScH25but2iO5ZO2bez/s22GXkMm5
m3sJWWnTjTz3XBIdb4Aysvt+dJGPCqO7BEimQppQ+FIIPXwNYmFWH13PX+lNyWy9ds3ZnBvgPEAf
9A3bhVNoj9X1TytJiplglEMrm9ABqdtsW5Vqo5oUsMkav1p85j0jqmfckU60smaNOnSmgVSsoYxy
Sz9S6ECKx3kpu1e3NwlM9LBeZtl+iJOBLzn2O67AiyUCK6y6wUeN5L30tTxL3//uF/dh7jxs4J46
zkPmgyr4/LDm12wyk8im+kG6p/ls1DcwU3oqWW0ysbU6njhrnvyjGG/PVqwn0ipZw9Dy2jAqVHkr
kInYTuNLKt2XSm2qmq9dq+aUx7NNlFtz5hpB/jWkDzq4odpJtrUaQD/gY+PQ3uZoxXS+yS11sNbv
XCAqC3AhHhAk0H9tOcvZclAMIumbwDRRmzUrf9xd0cKNU2ruVxyEOCjkxh0IeUwFTK1Mq79tp/cq
hfyJi5RtpuV9zsxt6iX3mayrGyAJXG+UOgraDo2Dn/8l4kSGq3fymnuVM5ty/Sov4FASyAacgS/a
xO1Xn5K3J6xYbhSpekge0G138n7OfDLQlilEOUiAB/C2JQG7jVYck7n5IIw/Mj1uV6MRxV5CZpbk
qoZIkqwoExvbmDvISgZ7aqa2fTx/V7GVHB2NTCDFBdQ3rPQts1a3lA1TdPwkzawKkS+t22lE2oco
fBHOXo3IGRKenDo1Ton0v5TVf/QBc5M773M/iTBsqlQScyyaKeIwYLLV6oNwonXXzE5keQ63LgLp
DesA1SSkekKY+mrbFcMYolqPPDyNq9t/cRSdmPb+auxVxM5UP1BvXMZrcu7dtNhaJapREGiwynJ9
KWIGza4HqHMHFBz2bKbHvhgekU7zlZq4Rxo/Qu+NI4rZMokEBlt4LD5/y/9oR0IY3HzTFJnaQof8
uo1zLJzu2U18GUk0tYjfqfWwbh3mpc96aHtwoNSvc38DRFlXqQJ7V/Qw9xYCB38yRlS+1YkpDvRT
lF8NR1C/JFv0xj6kQ7K3yYo4ToRJOXy5Mb6Tqi53s2U+rSxfRPVUz/CfZ1+MZSg6DaBUE7MRWOMh
HREvZxxPzA9PQTZeR65+bk6ACKiZfkzWcFq87dTaNilsw7gNLIm5GV0EgY7ntrhNFk+1nR+m5Jiy
HTe6hyxjKqcpMBiJCHF5HBRL4upug6n420z1MxqZR9iMouK0bGT2LEk0DB+CUs7b2WlzNADx40y1
bCKaXUqlHwF+kV+RCnlLe53tieEjV97eqVZIO5+Q83Fi4LZBp7r3ccheh2KR+wTALOzn5b5iuCdZ
c9079vIR1IkRYgJCzscIOeTZcHSN4PYi3ud4gg/KNr6ruicLOikvq+9deD7jDSg05TYdA+tyAxR8
80EJZ5upddwasi33Gaahvg2O3aAV8g1wH40mp9BsxEmvpk0cpwSeV48O8bcbBBs2xokJ5G1O3/Os
Wnfesq107G3Vgp4wTLHtAWCOp/+IGTuj3AWR/7GeV4eKDCBSXjgbxUY4jhZwfZn9+LXaedUdMXvp
SbmPdQevzkBxW53dl9FT5UGw2bBlImX1TO5GWU8HP1ckZNinnsvhPo/hAkU7JtHS4K2Q6XJIKuru
XTOjfG6odei56fuA3AlJFvI8o2TEC2rjL4sDosSeNvZ2KT/dtIw43eNwiMc+aqS9RwaRs7o0nN1Z
yxj21VC7us2gK8NhrBAXZcQebXsXuMcI5MGxreGgcvc7m8WzbaLQtlBZcb9+g2YuF+cpsw5IanNe
19Zh+RNnZQ/+qXeq38IeaCezBtSOuPCZG25K86IqQn4ETqB6vKCrrQ+I0A9eE99ac2Dze736xMlk
zLwGIlkCKmePhzFIkizyYxR3be41YfnawMZAqfxIl6BcIrLzq1/8paTxD/mn+d53UZA4udtGo2yf
ua63vSFfPYjAYxKPH9hKHmawGBq9F6iZ3CTXDNq4zg+57FBVeQkxonVC+aa/WbrBQCXJhzGtDCnu
uu8mhHJBH3v7hMKWThRfS+lH84xY3/cr0GiTZbYhZGyDKuOuR2dx+zn+CWvh569oMBZabuYxBwi2
B2vjSO8qB33QbiduGS8RwJvJscWSuOrl4KWAyXNduxuTsM3tCs/FNP1nbU5VWy2bXBf2vs/NT9lI
dO+ODnaBg73bAJqK9MEQ05V3LQsLV09RWiVHUcn9mFY4fJK2PgbqDw7VLTacK7Jui9t9+vT9mI0/
oJezxO9RrOu5IsyuzZe/daaP+QpMU3h+Dd4injNtS2IsOqSOBpdIRjVWa2MCWPuHIJ7s3TyaP12D
kbOxjKfGQJ5ZVW4YqNsVVEdekFs7MhwBsvJHGH9OwNhPLgMWWjWuUeFA+1C49Nmu0j7ZdX0xdYoR
kFAuB/khQWnQX7Ccvx6P/FoYDdGL3XdVASgDZxBUL3c2aYAbaRXbYZl29A8/lVPrR02vXtyqOfA7
ZvAKdMPhgzfHSfqdm/BsTlW/hRtKvP5ZFeNDDK4RKoOn2Rw4qNgmv/JFyp3JUx7NXYCCC9yV4GKj
jBKnuPBTcd+aKIoWmWfbsp2i0p6439eD5lfm4RTcwJfSl0W0MMoPf5MMp9lQGHfMKWUnaIjdbn6M
Nvs7kLbRGO39ApkVpSDPMEyHoszJr6a+NdTiOs6ZtcWIx/NbWAdf58+xVwJ55+/JpIOwsO0fg+HQ
d9KHRKV7l595w296icSSGJxAMsDiBQaelKa9bXnVSN+/9UYDjw5843VGv4qZ8jvHSUdNVSMeMzI0
qIPBNlwHn3JoH4kd01HcY9Pxmru4BZ4x4zrdAOU0vEtgL9WIRkD0qPjNfICHXthKJWzy8FmNuXVc
kBp0cf6vZAIj5DkI88oJ0WM6YVO9QmEl+YxWIbCtzZsRF3NUFrmxCQdSmqj1DOCeDXO3DjlKQ+kY
15Ucanxn/JgVpUhhYthPo+7vp8Uwdugl8SD7e9/hcKmk+tTWS2lOL8aCtCCpDWqusr3l94jeW5A4
f+4/1ML33S82xeqFs22t9HOqdHLBRr9xCs2gKOgwGsq71VuYJgO0coim6FQZd0vctgCsLnL1p5xT
M8x696ITAwlWCCvXhIx4BVgZXpexRBlfDpwrg4boY4cir+VkjPHnrRtoUwr9S1I7ijf+6hADffWD
fJvN+skVbJkT74py2OLMF4DCATbCw8y1Ih4kwEECsxovadsjvkBXXE3tc4W2KzGx4NllFlmFkzGW
qQ0CqKOTrzocY3jXGOpxXQoIGeb1xgMbAS+8Vi4NaEN8D5OjbwIzjBaT3kCS/opluNgmfrJhvLen
nDZw6LZ/PL7T3s+6P2xNPFU33UbOFmkM6kXbfbrPe+tRGWkPiABqRqYhY4PHYcIscGpM4W69wrkN
AyDJY9dLtiH1kxV8yObUEbSo/8U3UYlcYJiDpPjQbtZcZT9hGRzYcFufskH8n0wn7oUY1HAgaTES
v6nXdnuRF/8aV91VqxDYD8drXNLBjlLOVpQ3l6N5WIjgDTODpcXfNSW/JW9qEUBXgJF6QlbDE5BL
/ZM27qNpEIRZE8ikAUTIWWVLX7KzHo01GmrnTLA/9uBpCq1cWNEwls9NX9eM0bDdroYnoKLEiUVx
LNL1ZUQ4LEYURLx5j3pN4Hxwe1jKxI7V7XPPubOWVRNE5Syb2phLPMvTs5ypdc5INdsQJy3DHE3n
Wk0PVpr44D0gLcjYSU/I3la+3gZH0XQ282K3rgQptU4dHLoGUUCfyMOwGFNYBSVB8SCKSQu8bffm
fSDGcDAzlq8KLbEeHj2nv6RKM4GBvcEToyiAUmn84KAYpXcNXqKNDZ3U4n0OOYZLlh3EMU7Vf2DR
emok5nEUKTiz+uPSLHhJUldvuXRfdXLvqUBB9zDtp+n4T3l8b2IqPxJePzTH9jsiNW+fUSEyjw2c
YAGTkVZkkbOuJOMgbjGyZxwPb3JGwjH4wPzSeKfbi/FhkfNhDh7tACIoq/du1hb7yh1z5Ck1YzHh
tNxwdchtgzQBKKzIYXasaYHLqNCWw82egsE5rw2Yt2r4ieZxAJFQ5UmgcxuB34Q551t7RKLot0SV
+uCq82AQSy2Ge7wnn/XqPKEJhIO3d+acfRrO/FiggL/yNvZLp7aVdB68yn/rvdaNNGA6U1Hw4jrD
lRw2TLjo/TZLLMRuspYHjh3jwuN50/ajraF7BJzoPe0L7pi04gZGnRjV/lfHPr7xL1XcKExqKO7J
XmkdM92YbMSX1B5dyCJa2IeSfddsmwfj0WY0ghDIg02LI5LzN9mmpEpFs0nyWuu/Vbl8aKom3fpz
bIOn3Phw0kUM1gwRN2dAANAlnTzGOUiBNTO305+wMqj1j2KcqgOePCoYMrQTbbCciRP7rfwSe4J/
XlY7jeL60oEkcGnMEgHnMHJpYGFeLW6PwoW1RjTDwzbeleI6DZxVHIjzPj00ZFySViznfZelL6yi
+HYapqY87Mm5eGB6ayPh4g8MrK3tYRVY+h7PMmeszuPn1Bpe1Fi2m95GzzPND+nEU7921aM3FSdp
sKMbEZYmdKsF4D4PPotwZOddETVpIg4zCVikjjfIu4d1O+Sjz7IwoDco6n9N3y0YfXgDMx/lnbN+
aw4dpHoJsneLTpRYInGpi58Sp545co/Pa89onafwOtSyrTX6g7ky9qRz/iwavlUk9Rx1JFVCx10S
fISF4MMl09wrLOfB6FqQlezVl9VMxHztALJbVwsFduTNU7C1PGYPLFA7GnqoGuFfqYqrs6DP4M74
7fNl3LC5ISRQcNwSfeC+cAYcIf7kUzJTvRQWi6rvibtE1A6xEsZjpfEmNsL+y0X9iR/oQfVE2L73
EgcW0rV5b1WE4fXJNolNebaAr5g07UPpckiAMzOnltO+qN2bzbD+LGbr6Li3dhkfRFXa7bWd5bEe
8ZIhTF3ADO6bVgBJOKIIg7lDORmD/LlieO6NDn91JhD7NdhtQSEbhlJxHFelNoYT/+XqwQSALhhJ
JvAJwTWM8oJrEFQzrJahi1AIE1UscjyK8UusEUonntzPk3xZISljzd+YYqF2Ri6mh2Uwt06BR9Ve
PcRdnXjZ4nfIIk31AVJm6AVxtPPikvPi8sPfhmXeFwj+8uKlJVnnpfXl1c0ZSR7PoyNCnh4faFJX
u3XZiNIGaoSB0M3OWGMidDM2naRcdi7NvOEMHOmYcBokAJ0KVyWPvj8kyKSNo8LTGIpVJdusU5TX
x/hEAoxncvL2s0ndvZHnEZlCF2MlzG+qH8tYsCl38s+wxp9mZ6NLWfHEaPjFJVe/uL2PwpkNjIiC
A5CmSrQJ8d94BkhJc/eZE1GzkKMTiPmXN61rP6F99k6p24YEgalwnoqP3mmfdFczL9pkyCQuglto
bUIXrJAvuJXe8uSz5yEHZlwTJJbX6K39YvmT69UNpbH+JpU43BQ/d/8PPQ48UrQJiJyG9IkBAzGL
AeLc9c5XzJSxLNha5HpXDhgEKjwKG2EOb2XG401J1cPoxemJQOWHm8Z6VjYB6oW18z7TYETPXY13
fl0OB9l6UDBYWwsHY66JF3N1+KOOUUA91IehxUutS+yqqqPkO37DI22RJE9Okhdma5LufXmjoa3f
7oZE9Uh8IeWXt1waIZh5lM+ivgeLBEvQxa7BDge/AaE/EXEq0LxAcmzmGuemt1p3sNgXzFjk6erq
iJmMWb62tkLlHMknA7IrNof6OAzdM/qpf5Mkg1Yvf3DxoAsZx18DW8UmL+tdniQ14Jl47Kz4i9AT
TGBp8nYTu8p+/iLtbTPly0fmLIchtYf7rObu0NPXQNrDBtUWBEmD8aJFsM98gb3TxGJIEuomfRnQ
d26GhcAHT2QZ8gIFPOtm16HIAY6JVQlthfsvtk6W7AQu5OBBUnh1NrIR4a60D06ORgsZ0o01Ne5v
ieJ1xUdGD1c4J+U5X+Gl7BadWcUhrDp4oSF1tiukSBin2IxQqR488vNML0EgKjmV8ny8QeuMM8sS
diB+5s1dkzJ6rQw7SZx+SjRJs9zH5rwrrczYjZn6C2nanPOgQgFivazZWkYmiC/P181K2eLTN30q
mGIsOG5Pp+nkugegQ0tk30WNvChv5F3uggR3SYOujm+TslmgQhAzSQlQ4MULS87EDev3xk5WJjDx
gvfIdFKy63GfO20PXzG4LjbFMUxy2e+GzsOxE/eR8gmrgOHYsa6RwRvXdw291duiQ7yiRXmPSOGa
BAzoIG4YvCwMSpn6LudYUPmc/nCkliaPVcwHC0J9uvGc0dxIFZqkVKUp7mlizsHPdPxDSiM6UFq2
VfcxBOtTs8qHuQ62i2GJkzfEZri6lh3i/9+0bf7jTfN3XLpGiJnrb1OvtzMUGHIuzsTUepHR8B41
ar04PpsCpyyUM5CKhQLCKdaS/p+3MTNwfudM/11+N8XNMSmMhLBfs7wQuMAYuRSRg/BHVgb3kxBf
trQZ0DsQH3MeD/1sfHlow+za/E5Q3+GBpSlRBXxqVnHnVJML+ANp2K/PdLztIQadhnlEosyY4MQ8
+GyuGPe1a/yZco3xH4ROHOmsJ9ZEZkSWJ1tGCFQmY34LAX/uVeHxncYvngaa6zRcDcMXAVxWITZM
9gZbp5dGZlAGx7Gj7btN/RMKfUIqfHHEZg0AzvNbV1QNrotHUl4hr0nbtDC+HAVkMDMuWinGMxKT
tkHKf5LQ5RwtNDnkSCR3q3rpsvaUedyGsW3srJbe6T59czFihKSVkCoB8exYlU/evEUDefsvHR2a
1NFdXcrkb1ZSWFrZCbtmG4IeIjsn8u3cvGW+8eLWwWtDj8h+DHoQdS59Pdz2OR+LzZDV96t6BLQ1
QwOOfp++JNROGIRQXBysFWiIs2+6r3Jg1CrgDIPS9Zv5L5d9uSEG+XHSiEIbW6HckvNpxlyFwxiJ
GcqIt6Bul4imD/SZ3TeBD8cgoTBb40bjdEx2wP1NWMT1iy6QiaBJ575V7tPoYCyZTBnsKv/iJY5C
QdJ6J1vxr04pYCgpGSdrAT42XT4YctZ2rroVKrX8V64ebCfYZUAV0eozjTMFvU3LjO8/AK1DPIbr
OvjTtl5ytonMjkvef4zbpNYA66X0Vi+eNUQwFWgOeob5gZAEjSIPHxy5rNM2cbC4ocecGnkS3Tof
EKI2e+hzdzH2KAUBCYPl2ZzqNwcLk+knb7hr4CZMXUYxwmR+8epPa1TiwhSmPEZXVNqX2eAQM+rX
GbFe6IGsn+jTqPe1XDkqCsT9dYUTMr/3jNTiPICsFrNh7xGB6M3EyBDWLj26iAD2KSfMlGcPYqrO
nQP3P01C77y+el/gdK/ME8UWP139WvmHIMWZzaKFtz82hiunVIf8dtOyKuBQvI4LEp5CrssWfVKk
G6X3ldRPqhs+RcOPE1TJg9WBDWv+2tabnnGI8w2s/SMID+8TgUSJpirWCTJcZ+Kc1RNYqOH+mW04
YQRuGxTkWaRWPmeZAF6bFnllMb6PCWlfaGBkX1flYq5UERItFVbIFSO/zvft4IBNd+bVmVxIaZ5C
gyi1Gw9rNs0XwWZ0vZgvFs1sG38ZFNkg+rdIh6/FQdlvKZo7XNEeCniZaCWAketEDeafIOlICInt
syd1vM+l/0YfNYc8j8hkBdmuKOM7AgmgtCuxt+NkJ1ucTDHR5w2diztj/IsGFs4XByhTDs8IhVeY
Jsl+xgKpNlwu0N66jfLK1TurZJQrCPTzwdn2Snd7P/k2+9rdDgj5QqvcpsVAXCWqKnz7uTrwNUhy
x4GMHxhvc4s4bVwma1sXjQ7bUl1q/jVMFd0JjbvNtxXkO6dy7gcYy6F9Y3rdqtw4u43BOGiNyaZ3
7AMj5IRDDww0b1GO1c2JRVzvy9l69GIeK2Wy+1Vj+ofUk5h3II2BquqjnzjBwZI2v1aMsDNKMaNN
boakuAwx+6DgKOREJge2FWxfbyWprif0uaQAZPXRM6tnr7HT275/t7roboulfs+mq8+JdrKJQqVc
rL6rrdkM2Ws5iWFlTbl44dyPVUiu33mF6kDh2fSbesSnV9hUNzXqJGbikkl6Rz4bBCGyI5b4CRNP
3y4+naVRCjLogKYmDbZ7FWiScEqUbp1AzDQplDJkbYx9SvZFmmC5o/dsY1QQlGmF9Lntj2uXvBuU
cR9JEuVAmdF4NTEIT3DjlgFOkacHr2pJd8mQvfRQzlhZqSQLuvpaLilBKjEFHoazXtti0CdwdTC1
jEgIfFuu/tE5oHRhVAe6Cw5LN+bHAZ5dMDgBPa7f8BighWyiTvMV65pzVAA/8/Tcc/pStDRFTUAS
a3wytTGHBErQ/eH+dQmpz6iq2frEAA1ja9+VNCXOxCobozhJPT7e7iEV+2sIU/GqOjxpUg0U38T9
KZDJ0UWBvJsxr4bTrM2odPK9ZNndt82gIpJZ7UOss6vGV0OikSnRS+XMNz0b3wa/Q8SecTWS7Ntr
v2MGmgfT2HVzSv0IEMdGm+1wSQo6DNbZRr+aPdux+uXt4j2Z+69ZBOljnlqHRiw9hwPnvDfRAWd+
zAid+NI/bMG0nWjs+SmNH/xP9XVxcD83XHkRGEKGnWz+xLxLJULHRulXh6axYS3rL+nWZajzGWRc
i+fKRONhGsVXHZvPeeD+1nWOHWIpnE0xuLzJ7IIoARAOoenSaAP21IDxdcYRkcRNo0ncqumjiBi8
/i/l1TwY+ceauUSZUFI9GycjRS404BM+liXhGtVyLz03RpyG4hcxJGaiybyaaiRgKXHOrnzKCNrg
/8Bk2/rIEs38R0/GG9Y3smcdkCyHyJkV8BEJRHwT3x/xz1NaIbiHamzUlSZWiGkHLj110deRGeFH
Yw3fDQvkbCte+0ZWfwxc47tUO28o1ZwxPai1Pg8WM7EvycbyDVBD7LPbJXXeb5gn4m/zziAmTKPK
4bK4AiWkR3RUx7lgRRgZJXkiXXPvOfHNWVe9fyFxvAgLn0aF4IvsAO+fb9bj7oZTTf3M1kn32mbs
QChS0y8upLj1UdL4R42gP6yoIcIwxG+ljp9s4kSIBRriP4j3mmMqHqo+KCOk2UeRtL/uf3yap3Gs
ER1ebP0kSSNfWiKcgkPs3BzrlUOey3SPaiC5twGGXSR56Y3wSHoBN6eC+8VXxJ6P+Q9lczjZcLWn
1fIpM/VryOniiD3uDraNWxZY2T3mPa7dxXV/6mB8E+p3KtPlOKaTu23t8kkJ7v1JqNepwFGDsRgg
W6M7kXhgvYYAn1YbYkvk+t7v+R2iytuMMUtt4xs1wvv0BUsH6TL2jNeUzc2vWCWMgotGB83GFoCT
2Ty2rxDi0dRgAzFU9uBWw9tipuiTE/gr6M5HGsIKlMP5n7GYyfHxgk3sYDATbQesgsdHD+8Nze67
ZWH+WewvDO5XBFb8Mpd/RA09LEp/m1by4iXWMRgA4MvG+ucEBq5I+MkKC8WYdfd2WewmL/2WYvya
4vkVH9WrT9KeYSA0YxrfeURiottJ9llKUkw3/bG6ZD+2bYAwokHIbrMpkvxlzek2dd3taor9rXvU
LAQvQMxs495CMbAX9I48FXClFpBVwojk2S47C/m6No5Fsj/U80SIoh0UwJKp92+BLV2vqyP3uaGY
BoMCKMH89Ezrt5LFt12gj7bM+dZ56kVuGv84vnHRA/FQLUIm0zr1Q+CGE+TU5EGnIOLn1GL/TVOf
4eSboqh3w609xBe0xMCtYjSUPu8veS1Lo7ZmQ02N1Yv3vpKnZaE7xEQEiYGOGK+5ScJYqo8cgz83
ziHnkJeP/BgTXyeNN9J0EFy5BmxYWxwg718l1LwbG2dgG9LYZ2dHgN5vNyd/mPVDr8rPtq6eRcBS
0QfWu2/O//0OcjtlnMMkjfxD3lx9VS4qXKoPQzL+S73y45ZdssW4/FGWYj8jLRAKE7w2T20/3c02
8WdqfCQgrA8JyEhtP9mLPvjjpB7SHYwBgQlkgWlk2gj1M+Wopg3khOPI4r6S7uPMSIcxAQbtazZS
bDUxCgUmIxjGBezdmXuDiK172P17i5OZX14gp1fl0oOlIsnqvDMyVGUz6m56om/D05b4Z4xo4CsF
HyhZbPtuebw9p72tSWlgJCag9K2rLfZC8mg3qdWdO2XcB+4baU86JC3fgDPjyulU9s8iGAPmCUFZ
PG7tGy27GvnRtLmkPIhRU5XHBTFVBDaKBBp/+pTbe20xgI6yv2gxX9J8ec96G5uGjUaCxKkXOpxQ
7K6ckX0hSa55yxQBj2RLZ6yPUKsm6qZYJyaEefyw+ONWCepMkNt1ub6OpvC2c5D9E9762Pjxc9wT
SDN6+c4wWfnkGn9hXUUhWaAlQROxF4k6kDh9cmCCozzXM06fAZ7D7A5spcve6IJXX4lHvSBz1h+z
aX1mcnnsRPWYciw2Qf2k5vyQofveoKAToP5Wj0OSP12iN9ngHLvqGR9xuswP5PVfY19YIWW/XeQH
ZuSU+SeJXbjtBz563iEyshl2Kt+/KGTOQWmiFZ2qOzZuZqWpeCgxjWxqk4XHoonBshbyFboHGOwL
vGEaS2qG3Pelny6DXTd7S5z9Lchdg95JwlPU7Z5D5RYdU5TYPtqXVXNBk2FM5gSTNIX393GDg53i
FBwHnndyx+TLE+5JNt7LWPJot8yswrUIpfMvbmve0fP8tUr5HPSDIMwgh4nFQ1KshnmwbIfMAwJd
gZ2YPyfmvH7hCbFyvbU5diJyTSOVtiWxcaSFdab56nTL3exB1azUFrJB7xeh5lu5daSU+doX6SGr
dvgSXgZtDvuuJ3/Ibc62Z3URQkzbJsYwKKY34TrddkGLvXHNZjwWveeHXrxrshXfI+3fGIcR6qOw
IK+UyMUcigRwYaMMjV5lFZENpI1Lfz+YyR3KIGvvKTZmpygJNrZf3el3pqjGTscDjp9ihx/4zRri
u5G4h8tqVAZ+2De5INW3+8zfu+56qj2010Za5ffCMkjThHVqDJoldL8FoM1xn1UfPT2jG2P1dVRl
Nsk7UqL8D9qvQLPclWR1ijUJRUE7Bll2nwXBeHuzLV4BAemncp1/xegjGRkq42Q1MUaSqSSzjX97
yco7Ugjo7m7B8pE/Jwvr1c2Kcx6zF8/ohm0L9ERshOBvDl9+TtIhQNszsMZ5xT92AshSrcCXRwtY
uGYIIQP8wHgsg+vIxdQRGugutt6mpd4u2vYRmrkfXYm6mfAreKaSxpocVB2CMHeLX8mLs7EtZCd4
JCBtyUM1ldx3dvVcHCA9ddT61+WSrdgqO/sxSKf6Y8mYvkbpLtGKySmujtqqoImnQ6nJTuoDOFPn
hwQW477Sy1WCFYbSHF97PRPUbxpP9YTKvkxKg4/0bDVgmnEGe1IpB2osfV5E+Zxlen4ibTQyWJ/n
9oRhAD+T8NWR7iXk8Y4g1jGZ7uTAhl9Piu2zBJIfcoEc1erENlcA6CAU6c6M1XUF3t7k41+6afIX
r3uZMDHAaQluvvzedbHWt8BbuDf59EiZW4/YHJ/SknpGVdH5kQB8ELlT/HV8zIheo3YCcsVrTP2c
IOTZEohDR2tCs0xJXE8NGBbKsdz7N8ZnyJcWUtj+4zTNvWtb1tbJEKeBIGzSPOCUIBTY63P05q59
hNX1N5F3k8wnqEmidDR/eVxQldi8bfzed3iDd9CcEb6KB9QshI+MQdjMSETzm/VnXvw7c+whg3rU
RNSHoIMW1rFRwcUtV4sy9DlMffyzmSLXTKwo7cmp3BgIA8i9/h54cOiudQGUuorAvuVrgnR4mUfO
RGQWO6RDBiG0SbGvx+85d+RxNWDCg3LvjH1yskZ6U0jGCPGwLGGq3WBTFhXalyR4XCbS8PhgqHj5
KktCRqkGjB9s/84383e2JuO48BJ4nfJCcB72oDTBx4oyhC4yxJNJ1zzYwfhOVm26oX45RP1/UJ2+
H9jhdjjzANdUGrZGizMuxe2xtjknRfE3RSq01VCY0+TsSJQ9aWmdMoFGAN219ZDm+qtsRyc0wBwK
khwPVt4gQU1QEeXjU+rnw0MpJIMYNrkmoCCsqU9Wj0WIENAHzCct/VNzEQ4zNBRBqRO8eCmWSw53
RZOw26gn8gvbqBuvgNL9Q09zDvY3DEajOovGfS7w3M3T2B4VZhsVeB9kiAY7n1RDD35mWQNMNqI5
oLo2n2+egzH/H3vn0Rw5dF7RXwQV8gO27EboyG5mcoPiJGTgIYdf74ORypa9cJX3rpJGwxmRQ3Z4
4X73npvUXsUBxbaNho1a/zmrbgtlw+K0B2/Fxkvo1/q3olkY5luzfFiGm7IO5nc7fqJ8fXXggd5x
KAYcCiDL1eOPSGH/XTpJECdd8E6a1Q451UIeirijVQzL/hZYweds1V2Ll/TUo2gtmWQjkchaRv3U
xKTRolSjVg5UlFllzKYVaECkC885t/gC2qdf9tjc7KSjHriTRI1MMr594WV9/wHLe593fYyDLH6v
5rpCkI5fK5X4gp40fzp8kRvFR/JvgH82uzUEek+8TYsCo4gMf1qSY2WMDH5R6zPxWSZVsvGP10Np
cVaTJVyaFMQAxsOe/HHfKijhgqWwR2aeodZExF5g1+5bC9N+5i6xz57xgZhZX4UTvWJEtl8maoK4
mudaWBBrBs1Lpr8kUDCA3m+ht6PlUgelVVsgKwWnN0ut35VSvaDJ/bFj81IZxWHGP3QtFfd5pB5e
1CV34m2y0FrObons+tKqDff2uzmu6Uk6Jn7utAWbKdervDfuoPLNTcnB3oyqSpa4oZJXCD6/07G8
oEePgEJlfqihkzIlmJ9iJX6zVjcJG9t4Sxvo0biGJ8RF9QeNLF6tRuKQwnyrZiM+DyX5ZQwTeJU2
nLN+dvV1ejewIhIBHJ/GQnO8Rev1G7r4McuAiC297UtVOM8Vvp39ZHN0aYdVZ8dClxGCywrXQ490
Uua77nCJ8zF7TWVCGiDMCrV7UtKfjav0N8StXR1pITgVYlSDoe4NVqZxBA6QiuGti8rSS1y5vmDS
KBFc8zMIfK4ODfG7dcnedSaf+riUntSLardFyGeVq6AEhBlAjCaDaN9bt9JPKhQkiKC6P63RI7nr
6NTVFP/Wrn1CXdi4HS0Q1bK/RCJZ90Ps4hNrUNe7ZH11YwRMEJ1t0jpBUgGTaLFA6NAuPXI46GE9
Nn/sOLUnaQzcuab1RJX2zTKcgL0QObUwh4eGyHCQ9faZbJNycCoD6oUdMWkafgKESR4T7HGR1p2U
pAKJ4o5kb8NOBcOsGb8Jea5hJpDOyma92SMbsBZVoaGo3QlLwDfuVYPYnN0fVAVzP97pyXeg3hC4
zpe9ZNvdUz5hseUOj5oE4DU13e+6ggm+dtYAWgpocGM7m0IIqMYuuBGX5WtN9MA1ihFBE8aBvbpk
t+Zmp4KcrpigYoiz3tNBGfzCGU5wg417u2ieLUiFNdI42alR7WvAEtzdw1pvN7RAX3LIGtzbrE77
XomlL12NqVgGlVYlhvkw1nw709zziZXrrVMfEtyuD6TqOvpLyMur33Hdt0GmsbkoEVNpKyl8aGDZ
WRgu4CLHZoKf2qTZhLhOA1nSmsuA0CNCksZ+iUjEVjJvD5yTn3HVl8HkVAxypR0mPc9N2pNdd1NK
h9wxfzKcFsj4aBziSUEtyWUc9GJDfvPmLMrGE1YSWtEKC6lJW2Sm6hd0JkYN2fSOnNL4hlXgAa0I
hg/OnYa0ItS4HXK5dKvnDE5u8pmxA/lqTTw1IcDWFEqOD2BLIov7aok8yLdYRabA8HZ7Dksmas6c
VjPDIfKfGFSRwjQQXnZ1XgbWEXCLf8C5zIB/EWKHyfGqNRPe1rlLnANJZR2KQCMU8hD1dAsCWdur
0xAFrqkj+MRgsPoV0FnaWlwfk+ZklsjqbcyERabN0aFJivX83K6utm838qPULKIVQGtEetVQzvjR
tFApnHXvyDY6r0P0aq9q+/zLFF33HKvcpTLM/gGmuOe5jWQ4ko6F727pnrTPfTwRGtc1bLMwpOFc
rXn/QiOLODlNFK7rbFMpUFzoQTG8qabaYKpZdkCSoQ1GDH3qCbdtm1hP+YJTWjNsd982XRcuOlj/
bn2yZXOfMDyS0AMU2MbUEdZfqZoPQQFc1d0YnqWGENL2yyfIph+wsfm+1lQEZuJ1shMsUGsBgjLu
eHkMh6gtJy9yFtM3tOWCGG2xBqb6XUvaPbgQdOE8fo56+BWu+BpT6fJMsbkOzhTOuMnOhqGfS7sI
u1qD5wv9xpm5FDmTuytd5w/1UEgI2SYbcLMg68fTH3Q9ib4pcdAbNfx9bUZ4N/qZ8l3JxnAOUZG/
TmbxlS1g0CtMPgjY7btumDdlaxudLeVZI1lJ8h27dN6GvB72KwkvxpnVvmFxXQl84XNhehkr7i3V
+E2G0zzMLpbrfEtyIcFYz8u+GOKAs3y3a+zVUys7uydVfXeymTczOIcz/l3kbA50BVNNQuFmEGFt
iDQGM0m7vMZRdulod90zEEW0NoaaWFOL6WuxF4bVLL/bjQZ5Y2fY4i01kpg9KOyqlzSBlKaTpOl7
k3RxqcK0MNBbGi7DO0tbMScD/TIrikhpeRjVzmAEWvxJcjFA0UOZm/b2gFqJH/BeqXqLEWDg4oWK
i12eyVBabwpTmh4ijrWchEv3Sdv28168ZglsLoAm1xRzAFXGR3OjA9LhXPl99dQlDUeFpvXkkPwy
COmPPCAMJm1QB7RerOC+T1Ehnvi28nCdMKxAIypbE+0ig2vlmMBwEu0xXHGNha5hTTjYN5hTwbZv
Y0RS1fK7bpxzLxrsbdnqmwO6eLw0lGIZn7GGDx9OKLbkBswG5uieM0iseRoqAKLQQt4L0yKoGcow
mBXjXNEZ5V7WeW79qitaH9vnsUhKds6KIVekXrNqVs8qWFLDejMjdM7q1dINXs6Ec3VyhRpIkkED
jTRxSrSp2mRGg63RgoXQ2Qi8EP2rDspbq+LR1vVDKtgjxTq/S+yHO2oNPjvT4jWaGvtuVKOHpEWv
Sexzy7xSJ77sm/00hY1EAFIFMVfufjy/xt5F3nkw7fG3wzOHH25l9I7xnPkIXkX2xLQR8H9r/Lhc
OmHIw63ghNp51aJimWtwVfz9Jc47ELaJ+4WUjLqGUawcRRv0NM48JNpHK2uKEcDMrQbjnh58vg9t
ZZudz2yOqm7zI9D2Wq2NBviPI2qSRh+y6wMTt8LOEihkVT/8bHuEmqTpKJ4jqutU2GKypaXarHji
zOCRxJMPhmIXSD4r7C34mgTLisM0muQ4dAj2cQ9RJJricMSF68tpXHZ2h/ly5iSgctRWssZzYE8C
ZoJznEzaW2SJL5OpGeYWECBN/jozo8sdko9TJkn7FvlvzoAYH5okCdkT/GXmcpnl5q+lXx8bfcsc
zfRqrFn6gaTSHGdV51WAv3JXRcofacGfYuHCKxlpfnRC4nG9wvkA3WFyJ4kPq3Ssz5KboEwYnZLa
TE6S0wXxb+mVKVC0deg/p4r7PG4fJgUbR95wMYPXMbBEQOg7ahXp+CXTruEDHAqnZxUx152jEhpw
6YOQinbWePC1PPqesnI+T2YWypgxazwKKjrGdjzI4veojuGgWn82WtDeHnm7YcjlC/JHnMe2/hHG
bWTZH8RS4OvX2h8w+0i3jEbjZyue6AkCSEHYkHOtwgbD+04BcMkZRBn3ggw577G60xWvlWiBujL7
8PBxukRNv6GEfuqL8s4Rt+AQjAUiyfF2S7KkQa8XlwLgK5PWjKmBm384RQlND0vFuNSf4OAeUlal
h7Ikg0Ix9heQrAww7JBzaKf6pcPlVPY2NwgQngwixX7B3WVmPQknOOi6prw4A0b2XmD8HWNajdLm
2UzY5cvyZdy+DQrLX+M08aDL4DG6jUN70SKe8mLGZgzwEjYS0b+obrGHMZD35j4mk7HRORTGMfhz
sPJkE/Kl0b3PdfGxsvsNuvkNK4gZHgEibAwhMBSHHxGVNY3lSTh29MZxuKae1evy4qa3hpc4nCtz
0lAx5w3Cb4Nypt0JYJR7VWYxBjEOyl5Tbgws93jQtd0srMlH8H6I6eYESwvGylp8rbRw2dFJiljH
D7T5z6Xa3OE1EFlVoTMk9hak6YMMgKRkCjpp0zM4iWDIcYKJuRj9MXnWIxLHjUHM3nkdV0BcfVns
2xn7ZyVZWla5HtbVYeBLnCjsMAf660TULnMVJbSn9Wgo2UcDK9YrxzTfD6l1ZPTNug3F7iFKmVsl
BMY96i/qWyu8pmX8C8wKbh3ukQGQjpRKoHL/7h2mFrTlHMsSdxujs5e0+tBcJnW59pyXbXPUjSmg
1hb+2AbbnKL4rWPCz6m5Vd/rofxT5sMtr5XknRmJ382/VGFXRIjtu9GYRwddb4mohSszjX84Iyze
YtTVU9wL6mMCi8u3y1BvislrUODaxiZT1BY028hmhyOCpZWKm2TAJs68GdkN2HDk6MO+xtvM4lwt
nlgA9I5CLP7/N8y9/O8Nc1Ar/j5GFOr9q8HuvzXMveAM+b38e8fc30/4Z8ecaf7DMYjECdtUDUd1
LBpG/9kxp1v/sIUhVJrkXMMxhf1fHXOm/g9NtSxDmNRmWNzftf/smDOsfzjkkHXXdoT1f6mXs/jy
si6WGIMXrXlCNw3hqq7pEEO1dOYsBn//b+VyNPuMgzAQAlvHHThZUEhGWupYIIKwGqdq70GKkd+d
NQIUK1wp9v1oIv5t5C8zUmN/zdBfcXjJRxhkh8J5rdNrYq4tcn42Hx1LUjzaarN+pLZUxWqd/8AM
bPol0hvRmenUKMmvllUX3wI2Z+x3dLmMcySf1RL+yN9C8BUKn8C9xJs1Xi7JAJpLLbHaG6M7B0lv
3f/+ZcQhoihXTn118wchvr6nCvb/pideXafZaSGeFS6u5XhjITzMWSoFApXOOBDlKlbVH2S2L//2
CvhXmd+/l/fpqvk/OrN5fB2b0lhVszXTtVX7f3Rm50On91XDlJCC5BpoAgOYMu+iawuy4Wo4svG0
tk09ZZh+pJSjYg609VdSdj+oA9j1jV086z2RtHZKk5t04C0SaHdOSUYXTldpRJhYwInC6+e/n0i0
EuhOfOGCb7zO+psjy/6UchTz8GQZ72Yy36q1be5yITk7z/iMeLD0w9/P/fth6VbdAU5gZzrznUbl
2ANetf2OMd4aqdapyCld19zmJZdvk11OuxS7aqiZMQ5lmZeHuGMfra3u0fIHuyThX8n30qTHKIkx
K2HoqvadrhE1Xkc1JDo17fW5mt8MZGN/cXDam8tgv9alN+d5QiN44Q+GIa621TnXxOrwQ1Yms5KU
EJ+vbhlIQKAffYajuWYagaXATT/Sxjnqg4O1zObykNMEgl18yin2bMEuTHAz9w27PBCe8d0yFmU3
GRBK/n5Iud5jO0zz3UhgCjGRqdAjVOXSUFa8BZXXr9GFi0IegddalwAkcHNArHUdxFXw94dd8xJm
qZ0fKqc/xaT7eV4Jt1ldhzbKWZKMU0MSl3mCN3Gz+szMtglJ7NqelcfJp0K1QpVk6bIHzkwmTx9V
40J0eiKIc0pBhpcACrg4zaCfVmu6mq0V3VSs73IwzUs5uJ+ScCnUlpIIwOZT0HEydTQzu9oOCEq7
55KnAjjjqVxN9hNB49pGXfgNqew1U5uDaOY5TEUvLoZiiMuszc+6Q9LFBpx/+vvLqjLUKO0a3UvM
VwKSOMvapr64kB/P0+BbjcQWBvz43MPDNhiL7Ka+6D06+pRLpLYRmLbGrENmFd+zspwroByHJHXF
paepO0j7mbPCnJlPpun4SPnknbePlGIENeOYjCqTrsMw2TcIJoyIG4sTCwq9/ERkhqSOefFCj92V
W/Pn6tTtle7M7pGJ9/O4KMV1VAUdNylkn938829fO5Rj/NCGvHTNfM5wjV8GDcIM7mxu0O3KWRb0
EumUwTzHifVrVFvjVNvF+wog82IMQ6hHmTw35vhcarH7nOfyMBbtL126fZBqLaGjdrUel7h5cpz8
uyFHeFPISREoXMavGN3WgnU6YjS7SNj2TzrVoofVhnyz/BZr92E1bvJsblpQxgZzHkf3dRRu+5bh
Kvat2khP7aQnQZm5aH10OOPxfNXk9BQR54qwnF6c7Zd4NZaTyZGe0THRABc7/LCM+aFzxuJgOBMA
MVmLmz2v4jZbtuIDF3E5PM6hnoj1aJs1YAJcS95EiyZ9gnN0lVmrXZP+QW4fpI0KM1odL60didug
bfAUinK8v18wa8kVZbEi/JYFZFckyUIroBa/SIsHurJSe7fW6nCe6/nLUWPOwcUgOP/ODm4Dzbmx
0bi3Ht3SW+S87v/rz+JidMNOJz3/9/9i0Ab5ME+2eRqjptzrBoNqd6qqF2VsmgPqIIpqLsoXF2np
Zua5//cvi2VJgpoOCyg3HO/jKYesvhEb/v7un382087ApAqeikrNvJV2f3ojvRS5EJ9K3VMkWTUG
osi2IrsAO3cUtM0e6TDYxSDBJxsJ3G31xW/SzHi18lI7ZCmpFWULr2dzSyY8t7YGwaEMMCPrVLJp
tDezXO5i23lPbLl6iojVkJQ5S8hswv+3I1e5/f2F+OQnOAzrOCOfe4OiB0anPPWxc13IlE+u+ar0
oCV1p3kdu5NrczyH8//R1c49M9NLGbkMBDE4URGyFMmpM3QvMUG6Nm/MuJ+0UUGUzCAZ8UedHVBP
7i81zbKVimaIR5hGaKErARbiY1N89eN6IUuG6kqkpaKAAyzMvrTbcJipk4u5ehs2lR/tUcEGUbrf
etbS0aH525fSOYFXJgvLJLxRjT0LrnFG3NeRtperGrbdZE9P4F5XtIMSi8C26F4rDHYsmGoFK3yN
051tQJ1KdOryHqHYjpvvBDmprrgi9Ip7JwOKpMSxmHz9ZAFZwoBPgHhQeW8M0YEioQvnnKcihvET
TZdkrDFLc8OI9+XccIMT7JfLRSMdomdEGCiw4IQPbmY30tRnwIlpkyRA9QiBrMBm7DxwqgCryfUn
0xmw4ml7ELcHYhXKzaA3chhAVEfxaRC2l1JYQ2ymFp7efw6MSPT5w1rRqdM31VAOFcCPDfaUpjjk
mzrA6MOITyc/FTECaC5F6fhFrvlt469c23ttOptKEsDq9vrMDOgRI+49onDyd8Z8MiZShbDyBGwo
uRj+oMBTcE20KNyRijx0c+epTf5mxwzpi/rSrTPPw3zukQUmLAdoh34L6FtrpnNESD4VxPmXArOU
cx0Byigro9IFxlAH9bypPEJ2YI1qvyMRKG56apDyTzxlJpOF1cdITs5cH4boV1FHh5GXS1mlZ7eO
SG2SM3Xb0ITphv3KS1mtAJeac+kv47DroEEVE7hEhHaNanok9qCJxV1FHO5jAsJ46An4Ol8J/5rK
awsVi33DBOuOFU8HuNRo2NnVmc69g9Wn1w7QfY9gZuBYZVffx8LdwzWBAjmdjHh81B3Y3RL7kYEJ
eHSemhaFavILfrDvRGe2VTgX2ym5PZPwdeWPMuZgneDO3/5Nl2gtvs8QSwLpnC40JIpsuucF9qcv
uq/UiQ5Ll5xljTkS2CA+eRtWt1B+NpOxgZYw07b70WqPhBMChXaTlJ8q0ZlmK8otja23LO4u21dJ
X9o1C0Z8aJZ80mJOPLxyCoxfNAbdBwbdQFaYec5hH3M5zcx9reBvzCmaGZkDZ7ofxXQJy18bSJlE
gd9AAIlKbG4bq4HXc0o7XdX3b51qnKJ0vRV6duQ73zdo93nnER7HWJFi1St31MsgVtvB9uduK2i1
rM9Nph9Km6aCmtms2x6zgawXb+iByb+5Qdbt5dGkpEPHxrX9b6c65xTavSq2i8qlrJwD44ZL1M5H
hEOvIlQ0mlCjeSq357izripVOhJ8W+EsR607b09ylBaHsZRsgIxTp+RsFH2Y28Yj8fG/3xyeMOJy
81Fim6Rm6W1bC0t3udZcLMB/ACw2OKk6Dt1morzn5RAOukqcAV2Vulikc325bsYah1qjhfAuvGLW
M5Ju6nA3cfIyrzmMeknWLWMVAzMrgDjm1stGBKFPjHdIftNyfIJUEZNI8Ilr3iyr3NW5+2FYSBtz
Bm2Ao+ZH68Zes+aX7VnoFeuOE2Kv21awksmnKPHiMi4q2upjpKd4+6818Wk104cENtQslZ9stMFU
zZ9dHF0rWju6wn6FJuKVmkrT0fTQp8MjiwRhe5xISc+bmTdO3B0pLvIpvvJ1MT5aLJhx9W2ImMff
fpotOEMVpPoEcOY0RheCey8EbEC65TI9A/kNanY9VYkORWbu2iU+SotHalgu2Tw9ScKS5PPI+jPr
2dA0s7m+WSqYIeI+hj6F+moAvrI+rdG+lHQs6f1e76a9U0IY5liT0P6ivlOtTQyuSb+wW+BtUwuW
ecebluXVNV67PL9H0XgqyOs/CB7MSfRULoP1M0wntOkbcNKtmHDgsbI/sjaC6ZMP5zSeP3tev5jn
PqolXFKT9gapHEXnPHdDep4Ik1Xxl9Hdo9h97xMLnG1CP1FzQbU5FRqtDHbjL251inRYD0kZf5ZK
9arirUo7UnQqcEFLkXy2+V1r8Yc5mpd8WGmCokxob6I+m+aLoiesiGNYRHkYCzi4AI/tRVcfIKG9
Sjzq1WIGCeU1D20sBGxxpgJCv4+0ATYJMjOHqN+c9c8kwH659viFQ98bF2Rvi2MdXRrQhNevdDMw
8ygjhfPw5/ffeuOeG5XoRxWDg43kT25GZ8U06Ebog65c7yYzIYItgKEak1m6yu5y1+F4kx+Q6MXC
/oHR67mb8f7Ke5wqL+bQ3aJWexqmMO3sl9hJXt3EJB27WYi2wbM6ftgtRMq5kXTF7Ciuxg0i1nO8
VL/pe4GZ8bGs2psqe5KzbfvVD/G5TdTvtB5xTU1vhnCahyyqL0ouXnqb4hds2XkqQ67ZWCRXT7MA
utTGdy3ib4OnDwUvMKgxjNMuWLELZlQB8KLa0Up9QmT8UHkRPuSi4e14TZr2eSbzZ9sZAqdSHdNf
TZ2cWmn5lWQuwQ7Xcs2ujbfNW9ya7pM+ZVelvna682QsxaV38e4mGQGd9Ti00R81B1CpsLnW2c3C
Zz5PxKZYD2uOZ51rnTMXo4ClIf6/WGp3z7SFHHL52MTuk8X6N4n1QHZ5e3emq/rKGRf2B/Kf1v8y
Uq5SpfbmbrZxpXeGnXHtpP7euQ/gJwPGGSsJQeqJrM8aRLSoDno2v6eZ/Gic8YnXzFtf0wzA9HFr
7WpAUayzvJrKJkH3XWjzxq/Y4ceK27SZz49cI8JUEofPTnr0xQDxa3DtY7vWv6ZOkWhGFIZrC1Aw
B+BnkzJ7S66Q/1NpPjpwDHi+lV8954cH81dvUOk30PC6WxyFWnL1Z90OjF/6Qj5MpHFMnqnCWF8U
sv6LTM5g7QLo3ZcBFiAHx1k75kyMN1LHY5q5F3PA850SM8BaVSuTuo9zA1NacUxXwg824YV8FOSs
oAXRjnMqdOUIZcwkD1Y/ytJkpeUCFkhgc8xH9gw81Z0Uc/owOJrirbj4FY4EJH62LH9Izxlvf/d9
zdwQpAvXdgsMSTXuV3X+Uao2MyyOnvXGA3E+F4OeFiqLm6Y+5pr4xvh7q5nGWT3OYo5brXAOnUYW
bvTXcTjVrPojnDpNoqFn894d+9cYYMM4N+92PN7pAVoK46aVm/X5SzB666OCs/SlbMYqtEvswQM9
Diw4l3R2Lg3hlf2gofsj/4WD4o7BPMvTWLF0rioxWqkWs9eUW8VgWgF43ZK1zcJCkKFNsHb69LQ+
s7NX2FVKGr9m+2fubhaVrCofcg4mk64HimLgbQJ8ig2Lqz2ogjgZmdfGOFj5pvEWGBfs1Pe2Cuol
u63tfJ9nfD6o51jBn83RClyHjh7VCbHXp9sQjozp8HPN11OdwDZYrXsvqvvM5T2oKM8Qo/ZKnu2H
U/JGACuvbDapVgyn3EnZZZ5gRB3jWKFkBjnmMsoa7iNPVgP8TlOyP51F72yUV19RzpbCbd9spp1Z
IPywVvQKWX9F3PWyCXklnsBxPw3p+Kgx9INie0pi3Y+HFNTRViCvHko93dXDG0nt/RoBzgG1IUvx
3sQVJu8Er8lEscZrjauxzyMwhZaHxVVhE1IXeUkL7Mp0G15cbjzRxKmUYzEDLpX5Y3owjdc2Bu+K
FW2VP4qppcki9dyMvSgXeNDGYOFAr9EoTG/ec0F2bNZZflBPPwbSMUrPtQrXktZFVSCkPofMfTjW
lRVglMjrXfrkWNu9ajIfR8QYKGLaJ5fYZ2cox3Pv8hRi2PUmBZveIp7GCKOH1XEfyc42tM8ITKk+
d8F0zmcsBE1ivTqz9tAx1c3H8kozM913UmereUJZY5slxKvE0MRwaTv2M5VJj4i7fpb2QVK6F6JY
wWxQFhr9Mdn3y+WX03PDoH2Pt26Pdbi6koPw5nny3WoKad3BtG7fKVrwa9l6GQdAYsl/Khn5bU4D
yG5Q2+9acd5mTfW7Mjo2dfd70jJPHY2djf+EsBv7mH3E1krXSxb5aUbmr9puX6pyzpw6MAlVzlS7
gKZ/EcnkD4VFgdcF9i6pYOMsZfqTNM8Bm6dXYgUosMbaG0AJV+2jy9lUNQCbDUkARjqgcMJPo+JN
3rv0BwGs/fxbtOMxIUnSW0ZouTLsBRYmFppPM+5CEu3eYFn4KmhyN6PD5JBd0SUug30Lbod90aUG
wH5KdfVY2VhnUwupbxLxD7vE3tYPRH27/k+rRU9LmVKj6LxXY87H8mBFqWdYGj4VDOkjmYmaMb+O
7oDp2AryzqFqDDiK6gZu4/zJ5cXedqOIdi4ZRJ36lmdz6BKrVSPeKYzchih5NHvp5caTxLSCvfV3
qgEuW8dTu6rowTWYNRVssXXLwOBGhe6PdX/Dc/VaL/UZRfIGwYYLEm84NTmvKisj/miuQh/9+DMd
6B2aI38lEaZibR6HDDEHC2SWAxPG72WWHg0nYesIbzVpiJbFpdNavHGEMipWbQ1mFeUG7wq4bsBz
wepKAn/OGGJh+TFu18kRoKeJLyMq/Cib9gSgl3NiU4KdxQW9rOghkJDGXaySCMijdWeW0WdEN0Hb
uacsBUcJmeDRIDELIvChML4GomKzw9ppCxPN482i15SOziBmLVusX11Lq2e8PA5NRNpg3NfmzNpv
/+FZ5EEuUS/X4lC11Y/J+hYzjbHRvhXmL0fpTx31bQ2MPlRhnyDHxzhlzx1xQdFYkC/pKV8A36Wg
HhHUHyKHTsFmG7z37zUe33jgmjzjz9jYpC4edQX4Ub3afm6ULxQ0Hhs6q+eWVuOUKC4vMk8bw14b
nt2EaLM0rIukRtAFv+Iqlj/Fxm3iqwrEZd6pDwUox4awag38iQrWRr8NLteB4iWyv0mz8R8oCvs5
NsN4hYk+WeOblZUBuW2/niA0TGEFULwuk8MCnX/N02DJFHwA5rw3te6YWevdhsPV4sZNlfWY4irt
CwAAIPXRC7+a0QFpZ1R/aIhdHjj2nszVxVm1vq0z/RgJUiNb9LGYE7nD/eDU7nHAy/oAP2hnFVxs
6aHmKAJHMN51+jnHAKFwxo0gDieIp5NNhDRrn/u+w9pvHR3eQ9gdWYKSY6fG4Rbc1gCcxTjuxEiq
2iruZq1hiq4gKgNlM5Cfqi2kW0UU5Bj1Ie/2VutsJZ3uFasVTnZ/aTPP7UFoc7S55agBQuuupMwR
QyrWXrpR9B9zI4glxvq1ml/K7dgm3OW7GeY9jfdPq5OckLFfpvV3w1XZzJJPzHtYniMPwZVLfnco
QVFStKTtGMSFugm50wpwqAaDfl7aOVBt9yXu04Cz/Hc1RWcaTK4MR4Jx+WEeCFPCKydiCOrwqTUp
Zpfyqi6Zl+W/B4CHMel2gcWqUHRvllx0UXvM0Xm1BjJHkUFyBZzCOPnajsJM+C5S/Z11xjkdmXCL
DCw2qKrW4dW+mjttdDwxKt/myN3PbGmUSkoMS+4X1mRnLg5aj5G5UK4KkAhDMLwEKsmc3G0uXfvY
rc5hogKCVEPFyvcMWWaPaZZHl17fDovBWIOzUpegUuNDtvADYehMN0CgczLVQ7IVv2m6n6AIWAia
svUBu9ipvpvn9MTFgrgPjLtJYhW1wlVSRQfm5cEpZp9KvJvCW0vLIIb26a6ip3CxKd9GLzTh1A6T
ciNNF9QVwzMLfqXAJVaTECDESz0zXs7nZer2tompjEm/GJ7U1svTc5d1P92o9rpBIUDWAy7pzqL/
KpZjBuqmZ+xWr5cSLLb4mde/7IGrh7pLpjsX+N1KAyGshZ3UDo5zwAtPM9ynor2o2auaUxVIUuxX
pLs3HOx7l61gJLEN9MlzAXGS4Qicg90uR5bilQQauFHKHZhJwd0AQTit4jkzBN7skafBRIrDK5FI
8F40QwQyfs4SzZtA1XEJtNNTF20kLny6gu6rzte1Ee1vZUYblmf2xRIYXTQNR2c6KklD2BuPEGVt
RpV7ifhgXHnC9wcBJfbsBKEUk3xcffXKu9kcXPoHTPPaYskW/W+i1WRHKzrIFnFVxcHVNOZvf9Is
bkFQfgjHyy26BiLgKcbBpL6cUKI1RvtVKlfUXF2Q/yMwUZSzl6To9tRAoCDBDWz1oyNCLe0ONqtI
gQlyq/gxjTN3MU4AZbqbVOWHI9ebs56R3ob2vfoPws5juXVky6JfhAi4hJmK3pPy0gRxjQSTcImE
//pe1OtB1+uOfhPGraobKooEkMfsvTYAdx0BcXLEWc4ZC3fCv9goZmCu0pnEPTyrMIg3WHQuMjdu
SZ7tAouFVMH0r1gImJet3T5md/8rqE9iDIErMLKbMCkCGDbz5G4zBMlZE6xGrurGi6ejY8YIEUeG
S1W7t2MiVZjUDT0cjknPqLSVSRochu6gls4VnJi0lHVEdWkdHbBpLKLbRUaE+g31SXRrmHvbort5
d9ckvumQLNGwOTbUDBSmTZxzKU7+pejGljVes+/qdNsVKLlKyTizYs1yHBtJRmcAHMwjMSAkZesk
WazsyMFql2psxJMJ0WxVSTpa7RrnsAzNo8+mhLUI1i7DKXdqHKIvPThHRp1v4Pom3CnSPcPftjaG
r79ZW04Hw5omenVcHz//2DgmCVqFJlv5/l9/XlQoPqEhvXmN1dyyQRRX33iNe4JJZ1agJZABhdTj
8vOSDjilHBkkSygTuAcxuod5bL0RsVMvBR3+pZNH7u+AaRq+HLTd7iaIJFuiKSaGmMBL89FSJHtk
tUQ92E/mY914jyWIInx/KPdKZU+fekZEMc9cG6IuBakRc3zKJw4NURFB5tZ3IVjd5OewjcRTh3E7
Ron04fcv48R8zvCB8Al6XDA1OFI9i8X6GLX08lpfDAtMmzGmze9Q/nWFMTBPhK+s5gBfNDiT/c+f
Ssa6m9guqKZ8dgEPw33HbdTHILOL5/puaZeTS7bT0A8rZQb2S10fOrsTz0Hc3dPMiQFKZwBM5phi
Dx+X/0lm8b9ELKhnPMcKTOGEZiDsf4pYVOknft77HS6Eblx0TsqZK8L81c9abFBuwlNCj98w18zf
DIXKupFHp/bi47zxG6hIkWDBaGMk7sl0jmRUYIbSFrPbxH62aOT/pZ36ly7o/1KFoNv5p+aGXD7T
cV1hOSIQlvD/+XatxAi68D4bE9oaVp2FhrErKxgcdk8AHykHVt09Z3cLrGnvK8/AFZjAnypiKK4q
G+pd6e4bJz/HnhzRgpdYGmhgRajMV6HUPUB98B//w0d8f0//1AmFTugJzivbYsfu3HVE/0MnJI0Z
j6dJapFyYvhJw8y7ww1ltGTvEAK7IguA/KUhjc6yu6/jvaa+SId1fh7NKFPnlgnDVEvOJsDrciZ8
J4/hgbvqb1P1/IUgjw4IKpaDS4oWwX880MssvPy8zFn7VVgv//9vZP1v5RPIQhthnAm9BwWD+8/f
KC7tIK2IjYQgmAZH5Kbq0mjeZlUZ59FiA+JUcAykXzEf9up0j9WxIU9qeJFgQjnaPIGnEH64i4vd
ATqx+Q/v7668+rdP3LXF3Z4FzNyzft7///jE+zgUvWHj9ZNcoMyrR1jgiEqZvAzor+TMzIZ4e7D5
Lr7zpH+eTeJgcz69889L3Eer//8deZb571euuHckDp+V7fh+4Jj/pmZC46gp+1nIYcIr3hhQA+C1
5qMBsTZ0FStqC28k18cCxByCia1NiNlO4zdH27S0cxNc6+isydEkmF1X5jqwItYhutmHTL+gEPhM
V4qrUNJalvdMyKBZiAwiuS6achujLckUh5sGKYf5mDhI1/oDZ7tfBlYFEiNqF31heThht7rHpXQP
1s7rqCZfprxV4IOeeBJDOrOrpdfdybWZBiHbQSlo0fPM+T0ZNs3Y5OXucphCcj1E/9HHINWyO2DB
A6k6TgrEd/yZx3O7kl7DtkoDUyEPEtery/kaukyXgK55eU6sMcnPZNxUq2Zw3jGojFCju7vHCB+9
g6Gt7mK8toHY2dRPIJ3w52UGyY3dhItUHbxWfOnC3cqUADoH5TOmZY7WtpeLoUfUVJfuV2SFTyn4
tz3z50ffqT8NsrnqQJVr18eqaggbAuWA8CNYZ/34ZVvAyRrD9RaGRZsN3ZH5/PEOZmts8zKVBFIx
lvlDmMfH0Ne0tuJ1sq14MwJ0IsSWVNCATGK48O8AXBhkgTbNsZLPpffWd3fuXB8+BBqRW2OqhTXc
rdUtg4mowqtID7pUFaOJqsch55W0rcRYMZjuuwhlGOr4OzKy6yDT4ckMh5Ntuzc334clMGwx+Dgb
pg8i6MgpoP/ogcU6ZASsRwKfJAcngyXQVoQKPvVN/gVRLgeFX9cA2Klm4hYCutEQ7xEBvwjhiiVZ
8hLTb+EywLFeCmLaHetYDeoZG1hGWQmIoMlgTeTkMCfzcAC2w1LBgvjGfwYtinhBWsxwIgFzy7M/
XcGMMYb5fH9MRxH96jAQVgH1ADZ+98LbxNfAY/vB6kgOqimkyQd9CkqfroLYR/LQEUxX8oAa+pgD
G1rht0CI53gRvALaElmFm4JZCd1tuIt9EG6TMYVoMrdNHeU7qPKvFDPfdQDejB0TcblOaj61KVr4
rHgmZTLbwLHoKxl/9IgmrE0WcFEAyoOFiHsjucskUDOuO5Ntgufrl4kWC6nNxKDXPlRV9KU678XB
FUR2ZLRJ1VWhiH/oGi9/9ch+EgUktAyjUt2ClEJuFhjRL79+t5tx5xTyiOUOi33yImNwn5bvM3Lt
8xUAxWtDTOpOm6wgMx8yQ8OUeTWYlgZ1cEVYat3GoAgeRQMHS7Ry3t5K+CD0t7wMKVZ7l7UBdMtz
TkrhnbjsL+wcCBBZRrjVUiIgVevU27JPgqdaEAWjlHukWg8Wg2v8YslrrGoLU3PbyG07VI8wWFiP
J3DcdWz8RuT4TJzQzQjuUZl5c+7peocxNM+Jb+iHDKI/Yn3zOpfph10m7cbMuo1niT8unv8tEqu3
xqTkRfdEXjlotgpdISjpxyJ2ikVKQsoM/e4g0ST6pf7StT+sWHx/d5JQPwo7e6FM1PyO96Edhrdh
7G1nYqIeRKeADZTzydBKXF23uhku0P+6YpDJJibIqAIRcXZrSM7gD1oA9/yFvZbUF2EwT1uGyRsT
c8k+BfHYJH18SvR4Z+6EkJ8DosvNltNau+YD/DJQGDhvOmEeCyDw7d23X3XWcG6QbS5NViudie/C
0bY+kb6ZXJ2kuQJq5+k3TuiJJBEnxsj00UYr6CN6hQ1a1Ct8D9A3evPYZjx/faMsSckIIeEprNzy
FVZnRsH/47rDzMCgCokbcfN5U62Jfay5/vWx8oXcxzR8wrSmJ1UezNnZIRYNj4Jb5+poxHywCA+j
3fYoY1xsqbnxaRexf8h778kIpH0xngYWpuuqZ8evfAxEujezTWY2sIMoQJjk07xDAEVLWgNGp0oZ
/eIMIhIEaoEhx4r6F4ZI+JFemirhMBPEI9DVBNcSS39tVJJ4r/QpzAN9GMpBnaayXrcZMh+zncOj
tm6xY/MkSfxvsBo5YiritRiOMd+o9MbOedQ3yBF6FZQLdySRG+gRDpOpWqeql9vINM86V8k54isg
y4UBRGpvyrQ7j/DUFjEwrAUJq+ge82Wp4EyS/6pPWAn3bUj0hgn4nlCp6lip7FCbAZ5muu/EQ6El
MNLMapSPPV5hM6HsqIIoRHxRnHFf/24dt+LxyhPb5o5CE3RO69q/RonJFNYenyskj2smq8nWnTB8
O26szqHhL4MxHne54RoMgqJnXcjy0UQQlNVttbSYGxCTgo1UGI04OVmMyqhsz2PTYVgnw1c3Idkp
ucZ85aL8GBnstmW3J0EcwG4V+2fQ/cYaUZO1T1FbEzahCBQhXWafNWIZMurC/jhs+fST489LEqIL
R3JBcACPHIt9DHxSOZwTI0p3jDw+5jYWF45fYviqCiV6h2rSn+V7NNW/o14yum+RI4AtRFY732HQ
GXl+EdmYlvYJ/52S6GwAZFx3nCIPeoS28t8vFzjNU1b3u9xGZsGahm12oZF/efSDBUMiP+3PdW21
W3f2QAL5CfTKdAqPdVCSAdCb781dRQ7Cg1BNjVTfgt8nC8fe1wVhfl2VMiLJ6g4COWe864lDLaPo
5DBLGLoseMDSWyz7vDww6GY9C+thOJT2TEB3I1jMEYawTaPiSabZhy7w07XpC46ybeKV+Utm99UK
iRyaLqtN8J4AhnQq87XWHlEndKl7T7LBUyHuuMQJrX0/zs1LW7uPfov23NBCrArDtQ6pHf7JOtEd
GTovaUA5mR1n38b3btXxyHrNY5DCSNuY54NRroBh2H4drMxCM+YOQYDYQ+OwUKzHcygQzQSxzxGr
9KFGrcpUppEn26ofIQSUNx1Ne2Hn+RVQ5uLHB4W608amlAOtdFisNXZ8zRL2I0BicfrSj7AsXRKV
t6vI+tuIsavJSkZ+RsQKPOe6IZgCWtp6cOnG3RRhVpliiUtmUTBvYV8Xi6Jnr3P1R2QfFs9p0FKZ
swsM3dwKOp0hASRQEU24k3Z+sEm4uQyS4U7nqGmVZ8feZahvqeaRe/FsmYSmsuj/1YVnH4bvvg1c
m8Gm96fNTWK6Qr1NEaqu4nxGNtUQ2uZCRgMncegnh0IK1MK2xCuAUeFiJSnu5cw4BbHVrSwn3ZcJ
In8h4dIxJcVKKfEjG3a0kzJ/1sJ04VxTy3S+2a3UBF0I6grhz17lbocEFYDHEPeEg155NxZe+VHX
DB596qilYzGmqaHNPLgqieFdOuQyeeLYdsWwRUae9PCgarvrGARCa1XtuWyC5pGUK7IT+vJ98tl7
DOafbkIFFmNihiVmUpTwzKQ62OLSPc9gXlZhh6jan9HHKl+4HC87Jw/K/VDQObP+kiBjRojY4ESg
Q8Z2tR91+98vP/9YsedYh1PzhiVQHn9esCm0DwM1LzEM8NdJUGKkH0xvntlZIG3hvs5QCJa9UyxJ
1EA8Amx7goHZj/5wSKf4BtUMInuszb1XjEvDnfVeY4Rb6CoauK4MefZNS5I4rPLznN55f4R+PrRm
ybpGgyQx7y8/f2JsI8/FFADzdZJs1Zn3aAUsyrvKc8OnzkA4BHoon1tkm15Qs750p3UWYlAcQvvm
OIA0hoIxK8cSwEnzwQm5+13o+W3RwmcFfYnpp9wUE6FjpBZCO5sdWD2SCVOqiP6R1mWOjTecvIrS
rnYfTGX1e1GWpxmnKs85ZHuTE/6x/fmpkBLEmXeLyK/UMx5OlV3SEXkAlGHU2sODhx5ik6Tum1d0
UDbGF6njb/ggDKzLR6GgF4y18S1UgQwdKmPqO5yB1NlAhW6kkT+Gef4use0uTLVH3U+iL8fbKkcL
RjQBAL9I7Ex02A+iZx2Amhhap4M53BDp7xAmaZYRRmaPA/cXWzwIOa5xlykEAodS5m0U0p5lNbAX
jH78zoDhSa5lah3ek9Rn0NIqJKnFn+NnXPurNJRvaoZ0RXFNLkP0rXtlrgZvkng+86e0cv/YiTFs
WnyLCaK/BxRjeD7ik8MMcRliiwo1LhR/gJDRTQwZaL4XI+82OcteqGU7qXMqn9Q0E4jllcCePYHK
yEKlfb9ztEi3DXMOZBZk99EQQseBm9Sl6IBH6SbLzGRNDBmwctS4NRDfwTsb1i7esgevJU+k+5WR
ybkbhhrhdQ5JPy9+A7BUK8eMNpQHBnQUKr6B4TD30idxOOOCsrldV/Gt7UkBNh3kUz1rKsKTV+gd
tgARkIQFnV4Eo4qXvrOyM1Z/ZsSmfQLImFec8fiB2paNTgpmPUIvGMczN2eQfzhKrT2NIswxmAFQ
NV97bMlLszHvQvPps2Cks60iYpa1+5QO00FlW6+yWXEp5Ie5iaSo0/3vMtXzTmkY9MP4nVXyCoKk
2uAGptN7HCQDTr/QL4DZLj+PJTn6CTEsZE9XbK7cVCFCkfKaE0u44pI9h5yYSaRJw1RwxsiFKTec
BPww81glGSFfXW3s8jC6A9KOWH7+zk1jHCrglePo56cg1YexixU2AEXfWw1H6uD92DnRgwPpBDlx
0qxqszn/WPrDQP+WIStg6pV1aDScito7t5JhuDPcUay6e0cyyuPYLIlht329rcPX4X6sFRyMS9cm
0DLhRmlE3RywwZ6qJv2s3cFc5dDF/GCC6MW/xLeFLFA9RwEoBNNDfZZ3QKj4VXO7hOFsx79sxOCr
kuAdDDv6vWSSvi3qqN14BmKMKQitQxy2ty4rqkOVCrHwsBJgT7fBcmiiukU3bk3LjxfuNDwZNTFO
MfdFwOEVCR4UDwlxFJtaYNYgjpcg6xhnhB1/iBCzczl3iBxIuqAbDGCa8qNAkpysqUOW7Wf+Wg7W
rhX1+wQH4mEq1bwAtig1a6Qh2RbF36jxyufSJTE1aC9+X+AC8EjSzNX4VaTyBZS+WrEYL+Lo5sZV
jF47Onq97R/KMCGLcyYOypPvAwAjVhWgqFPrJZpDIOTBixyn9NA30YCfof4aAkSBnDNcnw2htLQZ
jHVfMFgcTLAnK2CHGv3cjDupY1xQWdWrW16zsX+RTUcUEWmSyPcZJBWqsRbGhKLZNYlGFVFDxG6P
uUfD4SXaOWReWaUNOFgNSKKphmKbW+VzIQF6RxRtonDdG4Y3tjgLuFR/fc51ZiPGitCm30Dg4i22
gGXsNPM2mFsCmiYNQuyOzRWE+VVsilTrw/fCA4dZEQla2Xg02dxWKCNo2xJMMlNplfi4u1PjW2AX
zDrYhB4tqV961VUhivv5g4EtelkAMSzmBB3eHEvI0ekLbnhnC7PhV8Cz+Bi1xZ+K55hIR3M3ekkC
jp22KNHgE12XXLIsPnBYYVrI1ZNP4rGM6+o4TOJcjejL0L0UG9d0iXh1XoumudpcDAuZdd+G4uMr
MMH+sKSKuz45d8ietZPuFnq0GPnYyo0xcIWy1HlUz4QUWOvYiQDxKGbYKjZQPTjxJuboCFPtnkls
/xtIuUPzgx3c+1UVqL0bN/3F7xnuGxdVBq3JyrZZzuUoLwZMQI0hj57M29eGnaUP/SJDjBPaxdmb
8FwpozghvVlr2LPGCxQl0itG9WHd6+mMBR/Vwn0zyQxRxnZ3nlBsCp23+yGfT1blfofowg4lu0nD
YgRQVw60GAyOS6HZB9HeP9HmRQs1ZLt54kMNRpaVRbSiBNrWJTJ+G0MyO1y1kLr4rMkmvabp/McB
ycKt+De3lLdP63sCTTdfir62SP9KinXR94R+BOJYRd0lkkV1qvN4iYuZ4IsamogTN3s7RBxlF/6j
m/mnmstkk2f91ncYMniifRy5u6iOR4oyK/TJCsW0xRUEL6GAqdBrfbQL7hdutwf4vU9mg0YdRgzC
9mDrMvELiuk3ijKaOC+MNjODW8YWyToVyZVctHXNvOGOEmAWJLKvFkYbdVvfkjMJkQLj44qYUHJ/
Ogr/KAmeMSTyv+eZJTQ4SSK8CpjbRCP4zsmICvE8ZBuVxfW+uF/7KefrqxVGS7cmgW6w/eZliONn
3FZNHZx9ZfQ8h2fMrp2zGXETFiLYmaaakfnNpNiQJ4qdF1H0iKBB4d5wYVlFKRYWAkI+mFfLE2lO
h9Izhl3905iMW/wML1F9V7pPUi5qYvyQ9dsh8jz/l+mw+Z+dPyUg76PkY7EQraHDahg7CB3v+Dhs
DvtiMc36FKA1WGGjlrQsJaXJ/UllTf22qqDW8/5y+iATRbmICW/ziL4sj0R0FpuiMgrCiADKlNCJ
GokqVnW7ye+eW8e4mQAlSuwQ7RDSuBN7vyOdRBveMu8HAoX9nqwCm8hJgTSACdKKhDfqYHQpeZwB
YpPZq9MNcmtoMk+Yjfz2ohE4piE/E2+8hm4VrULBdzNxk9kE+j7E7gw8okRCqmvQTrWLusd+TaHi
bbLvJMRCMgp/h6LqMHPsbS1o4k5nYVeK5yfHWJKluUmNUTJzndOFnb43oXGLZ+wSVn7Le/LdNFs0
t2Ae1fufrTOoZcIA58EWE1XKhJwkoOlp0KuM9ojq1rlFPdOnGDt0rUe8BwggfY18ZvCIDa49i+Lm
Du5MRwtRR9RPVx5hJDeQoGHTFXOs/u5qZ9g55n4Mld4DYltR/TfXwnnCD88EDXyWM1shljuPPIfk
bMzoEJosUus0Jb6PRywLb3FuWu9v4QFnZyFxjkhiXvFjYSxWIM9NDRAGw+7OdRXZmUVySQur2LGk
gdaVZfZjlvgxakT2Ezn9BREO+6BFOgzfaEkgOCShtrla3tCv6KnxpTKAK93qAlXkC2JVucc6/mHV
t8K970WOo8iAUWj5mdcISRkkk8wsLkHIL1PmwyM04RJk7T1yEevfwjFBpzoVFWdy0qn1DrUqjY5+
2Tzi0TwMuvUfakaDZ4TWdI1wWxQyV7wT1UrdOVxGmCK2zuuXnpJjkQK93mCVfjb7bMehy+VqRJcM
i+ASvI6zsZv5b5Y21qMJhnIzof/QOAQZvCHzbUuLeiIm6ijiK5YB+exDSXaikyryZAePKEaEtVYG
ntJ2CaPVGIrnhGNS7UD9zEa102T/YdzB2eONISmQfirg0LTEh5bRRwgehh9YLtH8Dm2xLqHTkflr
vw118qfz6eODzqAgdxhQd+7wWudusofI9tly+bMwDRCTggkFycyBs/CqpyxFlC3CtF8pVW6r0PwO
nOAj7mGZdXwUKuSJTX2UEaYcdlc7swkEjB2qq0kiAojHcG0DJFxgYR2BCKSnNBnNi92uHdspDvHI
0ie87wViHlWlrOpt1fuo2kb3WOSw81lfvaRArcziFWRkfNJ99xbo+sXHUU86eWIggx/icG92l0RD
C2W3V20aSU5z0n00FIvoNPMn4GcnbMFI8BOcycoiOYXDBr5VdiTqxGBuh48eFcWhjiLENdCWH2ys
EmuXfK4UAjXCSuzZ8K2btZmNNGBaIjRUNBXhgMWRio95rxFG+wzIswRytJD1mhDGNydFoIyKJ11l
pWD7HkxrweHOIIZZ6dhfbThM1tgguQPnU/xBPblNu5ibsietOSGuxGGqBiqN+X9rIk7nwphg3ug8
Xmvc2ziCZ84v1OMNobehoKmakU2PETRRomRwxTKPVTBUJ//D42I+VPREbL1hB+I0Qc84/8iPh4Xl
JbdQ18URKwDxWrRDSY1NWgBuH6dp2uQzA3gGe7Fnio3eM3J3HxB6kGLHeEoG9j502/Kq/OoQ98Sg
ljzfDcBoVgsSNTJKArmTmqQAH4hoaQakmJE6WxbQrnPz0SQWZ4E1sPohfK46L9jZAU4tyEn1XnPS
YFcGbTzn6pVJY7vppCkJ94YxNSGWnZx0SxdSLIzeKJa1mbzZsbPy3eHQ5f1utMWzquvXWUQ+37v0
lloy36kvJrvMRR5adxmSXlLanSuXiMY4cSrCsZH4tjlW3Sjolh5atRiM0DHv2xFV2IJEblylAsdW
opDBOiW/FPuoeGV7Fq27afprd5SvuckgofIkjvj4rWrCP1OLHBqM2xJ/IBHRUU+dO01yVUoWlnnD
LJ9NZ1j0QGGDDZ72mp1fiwNlCl695LkG/MmEQZyTwpvWpuA67ghcGlM+wCwE3TSm7YpP8tvTdrHR
nT2uVcZ0pCn1kQ1FffXveuqGO62ukQSj2GF4nPhLq2yitQ5uzIjOVszYgpy/ZUipO5KP4wGwX5sG
aa8srNrVAGcNjSUnuwKJgepBrSmAXeg/DoFf7uhtKNdDPN/Th0ApIj0xnPqhea5ExjbYzhkbzvG7
VRoflSmyPew4Z9Ueh757Vl2OpST+qPWGYdlpmioKE8m8UYzTPi6C5075hJEgX+DkYrIxTr7zHNO3
MYvx3shwrKG0NORtZnhGXBmTf0ma7zpjacjAtXxjf3Lx4Fmv7PkyMcTY480kr8KXt9KyjZekwEuR
MSEdoA3vdD5s/LYX5xCjzKKfIf8ONH4UtWz7KtvbWXa2HVpDkdvR0AiGaks08LOTsbCF7bRouZOW
I5jZTV94Gd4djMdeDtovqYNsRfLotyBhMFCDAottk8lT+eqaG8Tu1J1+Zd0XbSMyFS+wpnzI6Up9
jPG2y/w7/Nh6RwAHtlmQmm6obUgECwu96Wtsm3TfnSwx0wn1QASKyr3NqOdi0XzoqrE3oCaIlO7T
99rXO8VCpXc+wlBh0Ufty3VpoJfk/oxo7xMNq8Qlp0Cnk7msA8YqAWGLIsouFaJrF9niiHxzcRff
ZFGxMwYa+RHvJOrNI9BSSkOJcRNi8etEQmFku7Shz1RUy8DNCfIYGT1WGYdsJ+P3JKvGS2ZI3LMk
LvujyjZwem5BlMGOxdfMA43sqcUwt5fJEh2sVNoZT+wYF3xoO3sdEdVZSS9XAQ0NucLuu4cmTrWV
hb8YrG8OQ27jYab0e6AHKOdQw3Fngq5amF7bP1PprnybjWlqNLc4M29UiNGyZb+9GmT5x5/8HmPJ
zwKVD5+3tYxpyCsAuRk79iHL+LLM76iz8gPM4XEhenado9PcAwNgO1jSdw92au504KgPIyXuyZo7
JIU3B/k4+UkRNiKuoHCYt2lLlYyDKX9tI575LDaypWr8Swn5B7bm4C3MKnwUFkDRwaBaEH5LCokt
SMsL3V02MqJh67Em9oO+Gf+pKwAutk8VyQWbruWr9IevRjjWg1sCS7Ht7jph1M+ZQS2TiUCJjKUo
OC/ckcJ6oDIroTPSpYwsZ2u02aS7RZjLIogRENDu+1kUmKObdEvFnmdhtbAc2rx7lpU7bCgRQfnQ
Xo0OknTvgm+nn4kR8rFP4kqn9sithX0ZtfT3hXrXYw2KzR17frQ+8KxLmL6nHXax70DyvSZtVu7J
EXuyx+QXPcKLLWxBWW7thwA6LwIQN0hIWGHyN/XhV2J4m4kIMkZvNaM6t16beX0p2ZutW+L2yKPi
JSnX8IA2rez/kkh/V2Aw/bGD8e8YY/5DGGenuKTskQFVza/XOCVxB0MIQiS+zDb3ZpWya0HnuNFI
GYI5wIBNvEEJYQIBb/RdzPKXzbMEpIm/nscmoT+M6bwIBTZbuCvdML0ynFtZYb5lOh8uFZ9pjrnV
M4lgMisSrJyGPKee53XYG78RfxtIDBsPWi4oP8scdh5rD5YnK6uzaEZk8hFGMA/Tg2UG69ZvNoZF
SiISKHCK2DDajxrE1YgMZu7MtyH2GUmdS07LeNw77Xttqx2Gm9kfToBDJcqwh0b0w1ZbHsAEa4G6
7tOXzvc0NB9hZb6pengPi0+/tX6xxKpdn2mKBdG1isLH3s0Y6ninWWOrgltaLC2Dmgn0R/oWpoiP
4RsPcPrAnnoPRUn7Un64qI3g82KXmGM8rx7G7DyA41s2JgYehxpxYHKLqoUxQLeuu4AAAJ62kXG0
B3Gwe+LgGVSteUAi+4Ii4TFCWBE2oRbVZnLnTz93piV8ft5XhHvC+IMYUyEWNYKlGadrgmWuuPjP
8FLvzxkB50hZHYYfa0Ba0ypOQ6qehATAKTXrLQd0u0gmCvT4nn2CVnLUxo1Mj+8yJ1ilajuTuLjs
qXWivevtnfBSxUxvrNQ+Rokh16am+CTpEjwPceYOJaeZk87joElEdUf+zmByPdQWS5HImzazT+8b
xngNrANqq3XYRBtWDY9on4/k8mHFw8K99GrcxML926GewdRGzeqOxP4QoV0E2Zc9GJ9tw1Io8atl
eY9bNUf8UsM4/y7zntPP/jSrolqSjLRHZvc3n5HXuZH7F/X9NnKtT105z36NjkxXhzsxIZu/ZkM/
JfNrMoi32pkIsLEKVubfOOkIyQhRVs76i+6B1sthQSftTeDzPRWplb9WTvrV6YKMFNJVaheIt++Z
GI/aZ5M1CZkOnV4GCQl3U5yxfQCwFHIJ2fDG+8yF/8HKYapdpHutT+RiY13pW7DbQQZTkgbGG4rP
yvbRcdvop+hmLo0DfXQUAFnSfDC4EeQ+r2hFCOmsN3HfwN7M1DUqcCbFLS1WnMYHPLei4Y1kTf83
MRHullhgH4CMPVZJ/K4EjqNai99m2YcsFXyULdAWTbdChJ/3f9vSbNbR2L0nIw+/INd/RFRfhxkj
sN92zRJE8HvbtfuEb8mdOLLipvq6m+iX1PcsOYDCENUWVzdz8M6KPpuEwGipUTg+4CV5d4wBjwIf
H2JY3LdNxt2RYFRGs3SYiuFWNHQezdCeulrxYCqJcPdYA+mIup+8k7szY8JRlV3mIbo08MvXTcZ8
JpvCt6qo+YJtInWK0tsCoQQ64gbc20hyQW6hR5gefIcThzZor1CW8qzohnUSoy+3Q4LmGLmYF9cr
8lVK6NtCeJG1EUH54TTEYs53aGheLArzM+rzaW0pkj07wZUx2nWxyzLIpwO47g9qApxBQOQ8TH6M
i2oEMmR0s8BM/MFlKmwWuxEzRdwUwTHonmPCexZdixBoRlOocJCxNWp/R3H9VaZIlZR478x8wAPL
qcVlvZvL4FTi033wzWBrcx81CGdsyzt1rrN1wvxXpt6cKeKxadwPM+wkgWLXFyNSKXoW/1kONKC0
wUj5lJiW+4nV2Vs3IDVUUHSLjA0zHKqGPqoZmN94FQLO1LyqKDkwVSSaNp/zp2AJzdPaBpl1QDQV
QaNHURBqtZKGeSlAqi982BUrcHp3rWi8yvo1hSN0Xp/3Q0b1OzMPpU3itmXfc8dmKxmNb0Xif+JO
aEOTTTN/kb29InORcNwI+2nIwfYgk+k3Fuo/BBUCEPc0uTHIYNN6Bsa2mpqBHiRNuYNCskYAOV+s
Kf1rS4QVKB+YoxGCE9rUkkjQNAmKK//+dMyG9kNY4e9o9K5ZtZVKsj4aXSBfpMtQSNR/O0GYm1qo
2Ol33pC/2RNfstIc8/CZUMXemEqTtdwN11B3bGwqP+Mm4FE0lw/ESvKbtK1Y8psk68iPrz7ys05O
lyFjVNgy6BW85Rp3HHh++vK4T5eNwMoF8ODs/RdR57XcNtJ23StCFVIjnDITJEWJivYJymGMnBqh
AVz9vwB9f70nLGvG45FFovsJe6/d6mNQZLa18VwsQngwHxbmo4gBL7dWZVAX2Q5rHwFh0jArLt6I
ooAKb2uGf/woPuuiSwD/aH9pLf8qogf2doTNPiIMFgMqseDWgjwr6z9h62ubliN642v+r9Hv3gZ0
FUAbrE1mU3bBEHP2PginlMgeNbfQf2CPb+rKC0KV/+nGJS6q+8Ib+GW24WdEEf3eFP5/OVMIzCbu
3Wj9r8Qt8c7MRE2obDgw1zhMtXdzQzkdmeOnW0fVp7QK/8am/Fk2+Q1l947NwrwxUS04DIP0pi6Z
aCNiBTlbYARLbIu8RQNWseOMAS3WS9IH1egeVS1OkpGOviC/s+WvWziE5NiJfSGI6diAX4LCMmEr
cl+RTAXhsOVmYz9ckGwviLKyJdxOgxm8jDhHch8t5S5DpRfE/8LSNPez3fQ8G6hXS/EwQ0GNnN4N
N7nCG4qYe5xDcF+bpKuoFTw6G09UB0xJiD80eLSJ96cn6mqzNGfsmoqFX+S3/7RFyOOVC8wN3hJ1
A4FKJK0q0IrHvMekcdIJnlyobhnA9vfYbq5sT3+lsXYb7OhXy228Y57OtM5pviwp5HKu/fSncldb
w79mcclHV73k/AA/3Y9nkueajTQwOZkWE5+UgEmbQDwCEeeXMQLuqLppKwnzHU1T3pOadLom/ZlR
UFC2qWob6pM4ZxTVm5B52bNNwnEIqqvr/1Ihn/xM/lKKqzj9SBCynO0SLZdjtww+IhYOs6d2RL56
OI0Iceyb5JhH07uBwpQr6mvwIwzNjOp3CNag3sek9KYe+KT4VXRhd/IFWa+t2NdCB2cTotsqDWs/
ipFcxs5gbtvGFNdaUE8G+Ysw5o0O7GnqPFFzzFuNZDU3YRo8MXPvq4rwdGKwKq+HqqYZWwO91yYm
CkmW8acu4DlXA3NFiNsHRLs1RAMr3852/sW7c4ircDokoAUaXb2n6fwjb+aHp9Q/A9t0oRDIxvit
lkGvjVoCTnT+gzUuVJswB2JOe7oz53mnGsWZPL6nhQYjFEJ3bjMvR08u2A5xhPs8QNxwIQvi3j/0
ZCuVkwlnq/BG+AINxSpH5UjXtdN1fLEjEha/TPIncobE6/KV7YMJ5RM4Bm1pyxewIK8eWrYBFhDy
PSuXt7otX5UWOn/jGJYN6p0tJmp1jPx+2WbzEmvXKlXWPWLwUbm98aaUzO+93r0ORAAbJ1In2/tq
1/IM4EI5kUBbH30EsLnxh2izjz7yqn+J+Csb/L4FHykilsOXkpMWGR30EA0B9tQZ/i3VCm8AYYL8
GoWaRob0/39xYADVGUe56RdPuMfRHtoi/z2Qk36IKTl/t55G+XfHcFUxY8TIX8QESyvRpL+G1gsa
EPaf6BxuRosuzWnI8nF1HVNhVRssU5LkvfGHuzXH1QUdindn4DTueZarHSA6PpoQ/s9Rl2Xwcqtm
H48WA+SMHNE6KRDQqKeuzBiIW2b0EukOi+XFQNcuzjoqwOcReObiBJFB5Mv8xSkKVn4zNEMiPn+b
YB7a2g/fa6zuO8aJZK4OtAxWpeYC9kJxM2Lmx8s3MGuO8TY5VYjL9T0l3Bey/5bMxB1n2/xIMq5g
4anxOZkMOOG95VyiFNNf0pnz+dtjJARsgTkcyis1Jb2y+d6Gg/vIE/e/ULrJqXMGrr0BKFvaDfrv
3HHCB9m3PdAg/LY2FRgEJd47Lc2fgUdYtJnufxN+RhIlCusWZh05bt1oEjvHXY6u3L+L5K1qS6zT
Y6YXTHtG7d3AFXEoHBPmS8G0Jg9DOIzMxm1IyfU4tcfS9xlnd4b2MXNAgfyXJTE61c0yEw+sH/JL
vW0mVALRuNfqQbFgqkwCAIuKt0qDjeEt2NUG7hXXXfiGrZy9zAxl3k6p6GU27qLZ9gG1awWd1BtP
lHtLF8wrsDyS1lQRSIiLu9VbuL64+jLEQPxHzJ6snqjj+u3Isbna6KBN4nFwosCvE+Mt0RuuCVy4
B2dKiZrw2mBStrzq1sMkj+hVgnAkwsIGRLQFjSJfrXCvaBEe6xedF87Ejrl/CROROPOjD1LkPXim
HypX05cDqLX1DHHxyJDVt44Z4orggg9a1/xvfXvY75kYy7CVnKbUWwZjVXHNyVkeHBNvefdhtda+
0GNUUr51tPq4eWCdbRqqzRihF+CCEPyM4wNQiozLijYtBR8pIcug1XRgdz0FkjeQBIXPkfapIiNv
avlx66w8NSe9m1Kld1qE7vj9mbPGttobqrgUtn+1ZkKWLLt/OH71LycgoAOEg1SvQRv/WWT6M+Od
6aVMXHSLmk+eE8HYw4hTc3S0p/VdTQwYrVS2b4PWy2vfDx6yfoZUbZOpq5yA7HclEbPur3oq5/e5
Y9+alS0Yg9H/qvzflK/De1+OFyVQScbQtdmroSeXIMNsXy/eplHMu/WDEhuUkEQ/YlsuMSC22J5q
FDcyNvd4T/xjSOf5jF6EPBcXdUhcD7871RR/3Fh8Rr65l82YnqLONo9V3VLdqPY+4fYiiqRrISm7
82nQCx/NRlryuY90eR3t/NMf2wl4KvAAWhnnMDBmfqSqRfXRvXmmXb825szhF3twtVaEst4whsMr
4m2M3J85eixjZ7EvLrpEQ4AVdzfLIFXF1fr8ZObgWyxluReZGr8qsvqucsRPjEwTYIIco0NjI08N
gROvL+wB41MrtE/DNduLZ3WMvZZfheb01GbI0UM4zRAzR8XMOfdhZXos83ndNR6dvpJxc82pnjyO
nBPhGjV5IUTXVBO5X76gFpnGtwiJGxxEwDOpphs02xwhka2/DDl7cSh5t/WlExirB4uRG05g/+6w
5L81iiiuCJmKpeL6nUV2jYBJHiE5KmxcRjCl8Cpcp5xfSeGez5ItCQMLF2tE3KKcscr/FMQxTsIH
Y6z84mFD3mSWi97Okr+mDHxHIQTmjth6wiXSXtNcvjVejbPAabUf5E4w9nLH52GSv9LJktfU6Spi
2KMIkYVgABaLGZZklaBNjevqloFp3orZLU+aOdBZuZkLoFEK6Kxas59DpBeNrNNnbkH9he//w+wn
ApjKPjnWtMAvdBeL4x+ML2RBsLamBodQ2NMp97EB5F0uXr0kARCYg4JzMtKjnRSdqpG2sBmp2hlr
NSdP+ubWSlnl9UUYQRDXhxtOtfAiG0UHZ7BLUX6HcaFGwatRxm+GuSkuPXKXC0k1xSVjxnggkUSr
tmmEb6tYXJbrS9bj9bN6FmaFzOAsLM9CXpOOMVOeCpgD6+/S7Da+FYwxGjMEvm2gJzAsrX2sL8lM
ZwyJm8ceGW6sm+9pswxY2cSciob2tq8+hKR4i9y4OqcOqCSHuLEg16ncTHvSD3bUG7jK4a1iVPRf
JiQIpYqTo+aQv0RYarUb4DAFjLJe09qbrsIsA71s1EtGNM6KnA5LgCNGXEJm6nyu8z78QM6IWDhp
0Wgl8TmycuM3UiNwRMkHOVCnSPhir8KsPzkkHJ4jp39uOq986n35y1iAEk4PpKAOz9Y4B1OU/Kd5
ZnSu9VoFqF7H59gHY5IQeeUVrvc1DegjDcAAsbC/X7yxfLHyrroXhNkcaQl/KBeBk4Pe8Ee75CYb
2vR7nhymQGgOpTtYn1YxUxtXtboWEjz2oF1bzb4OOhhSARzyyV1eIlW8x4kXH9l/+YHb+H6w/krv
dD+ojTo/TWF/6qK+uehMtb5fylECzcry+J9HGCNZqRC33ZPh6z+tsZ/3rYR+Tk6XdjHpl+FLO9f1
RU7KuTK5un9bdot8nk//O1QogcnCyTG1MaMa7I2mqScXFlXwfZkASC1QOZ+KcO5omUKZXlyiCel7
Jy0N0PWYezwYFqA927qwwrQu65dRniZHVnrMRsr6KpYXjLR5h7IV6WVcwFxk83EDecbeeGn4EER5
VzNjSiMg2V5TnGDoLnW4wM7otYe41Majspud3ruHvJpHTpl6vDquN17Lyc/7jQtmukEwiMnFnPYD
x/VeI4gEf3T7oJZ1UVbu1y+Y73SPeBjaUxMR8lDb47n23Q5wOsVnoxNEnZJvveNxbnmyCyIKl1K4
Gvjh1t0jwTL46jN+csM2/UQUngOwKwZaGif9rLwcwBh18tHIWRFZ7ROj+u6pjtruaf1SC0OIwm1x
rzu+ycxiLbK+a/SU1e1/L9//rESFj/2WbZh+bFjtXnqQCGTeJffcVh1r9KVsmukPbhxuVK/N3u4H
m9WELUhKspDk60vlgRIOtUJBTN8SqiC4lt+rUf1dQRGV1j8DFW6OXVE7H24BizlfsASR67BS6LHP
5j5/ZVTZc5HJA2PThLiYiCq4UsxZ04Ro1jZM/vKfg1b1WN4touhdvkRLFIvjKGupC7W8YSNoAWlq
ZHvPvImbyY6fSE9D7C4iPaiQALEYfDQzGjEiHOVz5S0yStJn74Z9WL8IOQkoirSfTVmxhNB7PoPs
rH5ULhF1TX1Iu7B4MpbACSwWnDmm98I2sQjSGEb4IAx4NJ1X0Ou7I47d2T/VmqcOrVmGB93Kx1fd
YW/sEq53jiO0DyKFNqcAMrlRdwfDxh3m5Vg6rJQlTOb0b4nTH7XSM5Fzs9QhYao+fp88xsCnbtx5
XRzfskhHUN90yQlHuL3Dr1AeRCPJH1CGdtNcBWM5l3+6li7Fp45466fG39uGl19NwQqkJDOoj3Xq
jSyOAjtRf6owcLMpfVkrzsrK8yOTHbjvZMjHI+/cemO7lgULbEBPV7KnBGnNX2mB2DyYBO1JOlwS
4Gy1LQSY9Z3JHHA/N6Gfn/U2ik6GEJcEhTcbj7w6jUC/l3xGgt8xrqfEeR1KhVOnXr7k3kOxNlvv
oZQX1ff+yc9ND5AriRxEERG2GIPYu+CsFuR06ebCFia81RxGOPJp6CAsmeHQsTHuWDX4yPEja/zt
tIuyfBrQxC4Vv9XN+jm0879maUV31Pfcrssbn+rdn1IXd9NutYuexNTYzs5Fzc+gPGaR0oEkzxCP
2k7Fj4AsbBik619YdIgA1qMVU/3/Ha1maH0ROWeDB6fEZ/NALkXUkjTheTCsSbNMjOiJWJr5utYD
LpYQ9HU0DCtPxcN1sidYx984WDanTSKlOmhJ8qzX/cmwHHCf7UKDpxdBJPWPBWB0QraOuc3I7GMU
FQXvXmxU17Id91PVO0fiUf79rxZEM6bduq7/IFzbP5VMBq8hgKE+NxvMap3ZHyoEbhu5ICzC2Q4v
JuDqvQ+8FvjQgDw/rjO+qYiWmg7r2PJxDkbb83bCLnduBi+DROuDJzoW3ykbhdgeWFiqNtwM2KyO
CfwYesz+2chrODkFb0M8x9HNxTwnEhil8RT/VJLYXrNIYNXgIfLHqr8lXMC7fiQJrnBhnLXjk23w
8I1l3v20tGY3eHlAjW28DUw0X9K63zMK7kJfvrBYw8IWyfmcztOe4BbnhzYZ0V52ApBR6px7Zi4v
aBnBnDfcSo3El9OBgs3x63sZezKDbFXwLxKVm5/4x2rhvQrGsRskiX9aZmOCJEu5qVCwQJo0eSJW
goZGwZ0Wggc9oSLZWAZmYEaezpld4MVbxxZsUplUG7cCO4kLg6M7257qUcLH5sXOsBL2HY6wom5w
WjPqWW5/eoa4e5/hDwq8jv/3XzGV+BqzsnxuG/4dnl9Extu+ccoTAfP6dv22DY+1etQLG5s5rAli
HW6K0eX2u72D25Cc1gd+tsZoEdifk5YTVNiJs/v+2OPW3lnTIILM9iMaC4g9Wd7SfKbFeb1TOn4w
+4pIgshGY4eTrsZk8iwTJF5mMnylRSu4sEI/mGJjfhnMlzb30LsyGaQVHxEULIFI+JGGrbM0/gBi
xK5jk0TjlYb7CKjUGUonEA4bvUzcxs+u5cFlC/MnNDrVk4EH3T7ZrV8HUxmPNwdHJvDGpcSVc/aZ
RPL9+3GOVKLORI0g2KvtUxia7vtQQ3jByvV9x/dGJbZjqg9HzdTEvoQ+sh9C1z4YzMzIxZBtwNjk
6givOrU9he7almN9mHMFV3F44UaTLwndCMYOVrKEu75Mhf1DS/34WtqKZ0S24pZjhALy0zOytXnG
o0SeXTWzlzHw8EXEi6yZR545vAJ9Yk0w8FHyqixQPG/bzA2tJ1pCpLtxawZRMtufomRo7E/nusyL
m1ktQYY9bAB0hxfBPUqgEsOtqeM/ZqbA0JkxCjnp3WVtLrQivH7fS05ISU/YzX5shv4x1Xq77Njz
j9YeP6chZWDhKO9F+TkSGO7l9cUfHAxQEwkSfu5+/K/8MCeb/c8MYqKFMHyNQk6PENXg/vt0n7Gk
7YYyZoXschLFjvEVx/3w6uTZ8/dbZyr8WlSt/6tfZxu7JpLoSl5FzdjU7vVrv/zh64skmGTj1mW6
d2AJXWXfU9WBi2BJV+PBWv5ZaLfWKU7y54xz+c7kA5RqJ+vtOoqweo/kFoYO3OAh35yv49+0EeXg
5iVXqnCpP7Ta1Y92kqgDmKK7LHHwmWSHPyKEsS29spcP5YfuUF7GRdfhihoopp3WPTMgukD1/iyB
9AUuWCtvo1led3YnFjbAa0FVlddiAi1hj1F0+S6yU6Rr0cRHVgrtTQNeGehVk39w6EMmW3znWkOo
sS7hooQRO9Z2tn+Eg17mkLZCXW5VkZ2drGfx2nS3tGHBkE/Suha1a+x9VkcLCO2BvP83OTbdXZlG
CFvXKH62ANcAhrW8y9n8VhGklApfu7W2/5M49YwVKL3QOmCkSCStKWyMC8DZ69rZ92RarkUOWxW1
T2wnOhoogE4zs50tH1POyyLTGNhEVN6OGJ5IkCqPotIk/lu+1JeQgCGdniLRDwhTSNiQSWs9jY4g
kats/eNYVWzWLEtcOi29awmTkyaq/FvpGebD0ZvX2sTjJAXFO+MfxKdCV0/tYPyBDjFdI1U+kkRP
H7Hm3+QM2rbSB6AwYYtHfdkUtI0JXx2jRQxty90kZBxteosiX84dE6Bd1ShIKyBGqAzSNohrEuWW
DyGVK/kCSugcG9BZIBaz0+DBiYf/olqz8YtFxEWKxAM/7Y9Y2lkBEvrEdT47PSC0dEHCLai5hKoa
z3bo7NfPpSl87DFOFqCwC08SFti2KkZKltC5OFBCjpovEel4EMVdG7q2SQN81SbCeO3GZ+tnE9hW
2ZRFpZij8/o825OswOmFlFZ5np9FKo8zcIIgVUq/YuKWUHeogyohs3PfY/Ox6xgH8DKVNlxEd5XR
wjTIR1bxdvwzra38w4zAWOMUNFnMwy1bL4mQWEtzigZEJ55+9eMUUVia+wHLivnQW+zXKfkc4jfM
fssMevwS1I/b0nT3CkzB3pp6+0mLqj9mMzVcBfxoDBSLcymaI6obeTToxy9PmY1bk2EM51H0bOli
etgiZosuoZANrKhxj6SUveshWqo522sKrj8j6vFZtH9izSpP3WT0WCOwpMpBE0EFdEHrmulOLAf+
hjUj0NAJ8EJQlN3SofhJM188PE3/kWWjdhCFK4NZ0j64cXhzOnFGdFq8gajGGd2/slV9lJZFwD1v
3s5SXvsgvQCKSKwNt1gO6olt8GOACHTs1v9XEerdjo26d4RxQCS1Po4nRYT7plAhheGcFuDlFzXR
vAx0+mW+s/7KM1NKE9N5jsYMw12eNBjqoeMg+CDQvhpx0sweMQ604SwdmE9z73LEuVZxgtvv74g2
GHbt0l516fhrHZOYEzJOCkJtKQjnjr9Sbl5HZeI9XeZSzCrUZv2NInfz55zgkanUfrqD5JlRjIai
FAHq9wUmax4I1TDlsKt4iSNyKp2Rf1Fvk7557yzBzNLG5l/VZN8mTXxniEpKTZFMz3jHLKyshKS5
zJl3tQ1AXvPsXbiAE9PY1PeD1Qj0W3QdZkVsA/wkG/FEWUFUmBD1xLpvXpMJe6803uzYJNJPWOHR
jPJh12i3mFLmX+5Vv8OOwoKC0zuO5BiVFpbmDvLFKcS+cvZ1h6R7vj18+xUbR4aje2X78oj3kYNa
jwJjybavYR6cfQuGibJ5alKOHvRlWu6Cv11S6GZ8RTjM/QzMkCVeQxM+MTKuyXP/eogBqa+wBpc8
xEfdjbuAjRii7agBVOe7LPCWAiMNp+Jqlf/3g9W7UP8PzB1WttK4DJwrdDIWYi2gA2dtaD80Vcy/
tbSQj6ayUFssDRFSLT1o/UM1iGWNLNIXa5GNaHbpbyeCuI6ULL+aSQGiaMbzwPjgUIyIyz3GMzsq
8Yr4ul585BnFvPTpA127BhXCFH9PLjjBkF4/HL2agYMrwwV9kDaPKQlfh7GgFxjZV3ghIrl8gJUS
47bym+JEsNj4nPtO/dSH5fCqhHV08MiejOXWQ3/dn1tXBCkhoFcGaNZzrXoWQSZVP7arnUjIkjGS
90E2/rFU7qaS9kJiz6dNAT7kbHHbsZ41r7ZnVtuqTJK7q8EsroiWE8uAR7p4Orggw7MX/eLoBTC1
/FEtcqfATXB2I+pOlygosHrVT3MGXaZn/I9LbuwgMS3vuU3qAVyR+8WkN3+XbFY0kaKXihXdAkE9
lK7kQ3vYuNdVyOiiZImruD9peEM1XYLuW5a8uI73WqSJS5Ob1dPkFH+N0plO1lDgmV9+pPj3Gzbi
zj8ctniEOIR4S4CrJ7LXD7Eo25vf4ThgOzRg2kjri1+1PwyNybfX6CNppg7nqUVvXM/Juawd5mXC
PFtlMfII5gHKUOtsEGy+w9Y2v/cTgn64+ZdQ2M7dcHyQnoCltbQFzOw0IHKX76kqOwfNBB0AnYd1
c3FA7+bldrMk25excq0dgmWQq0V5wUQyXzw/qvcELVwbdNmYujD8Uu1+dlX7R0VKBLlF/IQG2hJQ
ihxvE2bYhRNIamtfwOeEndZhazFhHmdFdEptpFWxwpe07kyjzsqOXUSjaLaL8J0Yt2U6ts7E3FCo
k65eM2d4TH0Mzn9gdHpZvjTaRzpXFnrfcUSt1fdIw2UNLGdo87NTc60I1X80jLMXAYmPNDbnXjYM
UNoFee8Fn+mgaSsfcr4enhuNOcvS2igQvbdhJjRVa4h84JE28Wt37PwHIKyCPK0oM7WzbcYw+EzW
eMAF+Bd5xGHC425Z+lOtJXK7bilqin3YClUbgFh/oR4rtqgQwhsptt6msIR9q2aw0/gLr05l2bip
uOnGihkFm6XLYEXmRYBE20d1kZ+yjmzDqp8hvUVVf2+pLj5Ml4OtE1m7dfqYUBOkvoQfAmjVvfgV
VjjnzAGST/q3brBRV2JMj9Q+2Ie8Nj9iteXuar1yM1sco4acGRDEY78lN7UgfkALhtQrnodFplJq
9h+QXrSU+vzpmVoO0CWElpiHECu8MTuNXvZA8o/80OM3GYtRMu2KZ9JvTyqr86+mF0f0nBGBVRrh
2mRjeJ57iZHxXzk3mKTHv1taXghZ45XyATlf2AdzWiHZBqmURnp3mbRY7SJb2pupsx5uFXrHspiP
iDDzG3wxEsy0e8iEjIFZ+loaXvzb9balrYMlyGbtZrIkQVL+d5GnHAHVZ1cMma9Q/fUAgOHDL3DH
6NU7GIHqmeDN9uSaQ7Yby8XzFUFjBPe6wcc4MkA1AbqixwAAHTbMwaiJNdhOWYycNK0rVsbLU9ZU
Y3xyllVGV4xBWfg6ZYY+7eNG0KcILH5+XGk43U/GYA2X0qbn7pjAyZHnJ3y0y06nrQzuUN28AgXz
dtPyNqWp/u9/jNLG7E72gI4hk80PHINYopVrbGfDZpZljjbvvmkRFU6wuUOJ5mFQPY89C+ZpNH7m
HmpwxsXTl5jift95Lgyy5WNV16X+hFqCaSh/1alx31akMVKrYBZIgryiCdkLFfXFWpajwk1VQFHM
2s59GmAqEO6smMMNwTB48VUf6h/OHBcB6jMXuAeD0a5rnH3a1+1tLe6G3Oyee0B8theFr1VGtulI
5XFIpsbGc86VYmfwRyI3RDdRm7/4Ee0bZAJ9MxqvBtb+s6KHxcag+VtAEc2+nSFSwOJKr9IZwWeH
2cykFNW5pyMXpyHJtzIfJlJ1uxTxKN1Hq7mnvgJo2enOc8Zs4mYp5GXrDwB7nvsKAqffetF4CJm/
fcGVWNKGXbcyTmunZyMxuvq57NicUt+Y6sMOof85RQLnevQY+1JXa/rk7QpkA9tO69ogbNvPVBDT
afrtz0iwy+SQIVIpt7xbVKj+KDCBCw2+mlwrvSnGKcsYCkM0k1/m4s739jxPZB5wCy5F93+Kb0zy
ROO7W38oSimOVllNKujN+EWf46PSTf1pdsPhlibV5XtIMac7DDfasV64srCr2x/Kjz706Y+U6Q9j
hGex9g4c5WFQ5P18YjiFXGSexNHS/ipwlE9jutNnj+KnZPZPc4zfwOpSNi55/aJyuG8eggO2K/gn
u0VBkI5zdInnkQnuIgzUkjZ7s8v5M9ZIpkY/IQmyULT9yqS/WQ/XnnS5GUmwIG00bKxPH9jI8gnV
JV0j694Lvn4d7edJy8PiFyI+RKEDw3Sn+gXCZ89k1t34TXOXSzz0og4xXFIn1/dPYvB3LZPMacKy
j/b8gOPD6cgFTXvIEdKTfeMBhHpuMYE9mADyx2KCO1YCrwmqsPmimJYes1kBSyb4ao/XTGzaPIFn
PiOehQZNwb+0X7pB/c7omaFmHjbMQsfXqIMx4S+HhmZnPkkgqAksF3ATRjmLScBsLY5T/9mNClZD
lWZths4MWIZV+8kN63MO5gdNoGQFt9TVmQfdP51IPNCssAyc+U+kWXj412lg0+yw/2pvMWzArTng
X2/c4VEAObjHiRNUxPBkm/S3LD11ww6WbGaJZoyBD1UauuhtVE/FAU4odpjeg1VWU5NhaxyfG6Rk
g27Eb6ZJRYdo6BYLIF0IuADS57q/aRrOF88uAGyi2gTu54/XNhp+1y0KDJsN/iUdUu1i6eee0L0D
yyx9v56kyxRQG7v8OSauJEqAqdj9LllkAENPO17FKj8mi+ZDkXUy9+n423OwFU7e2wTMEXm7uCch
uydd1+SpVgPvK3OE3TCW8QGzHX7l5XlHnHFC3JgT0potVCB0B6L3js4MQ7BX+nQIvcJADfpm9jnj
48wEZoW1MGEI4Dnwm2m6NysenvEPXqy1iY08ctkco/LvpYv9XFnMrSI+3VHhs7JYlOsxzsuLkozC
mNoyBTUidziISH4Q+zCfNDUA2mefDwA4vCRxf0ztKhiQDtmnRcLYmnzGh3n27/oI2qfPCANKAL6L
CLRPZKCI97HYnCotW2KHwS0sT4tdD8/KUOMFRuxw0PE4biS5gk6cjoeWUXSx/YwKzCCiy8eXyMk7
pHKA4/NGD2Cb/jZUlN8TwVumsSpaPtF9UyXkUbHjlXX5VaHiOLnV8lNrlb80rghkRsLDgWGcAbGp
N0we0U62w0+XE2BXZuNHmczacTJx7OYdrE6tdECXLh/l9SKL4KoeBjqI9bLImAJiuWU41TU9GGDv
xzwr3hALldhHzip4KVr0AbUt+wTrW8NSeel8tczpYtSz/1GHny7SsYOc9H63bDLXARnTxc912Dj7
5CgWpDQQk0qoF9uges9AiBN3IPYW+65OVDq81CwD4VvHHLTrUqjMEDd5I6mVY+qnZFngL09jRtY4
9quDs9rnwPfqmwIvT1RNP/2FwefLw9q6aNOSp9BQd65jHzoW92677qNzIW1AP96munxy0b+c8U3K
K36x3bgsOhoFlLXUrXf6RYR8axfU8aH0VT9e1re7tcx81/DpftX+prlAslumDKUdZg12Eh9cvQ1P
pqPhjEy96pPSl/7Mb9NzZ5KAlye+OLqiI1VPA3gw5s4uNHv/ols/LfDWTNwBFoH9KwMfpE9omxN1
dwuobMW1u1OUIRlb5hE6YSV+ijJ+IkaSAVxzbHI3PDRFAlKLLYXm+zTXbuLfIotwlIlBICuNobyQ
xiA3PQjKcir97zZVeK75zDgDU2JE8T2OgLO4ojUEiScWv9pN+kiWmR+PujyiKM+e60TCZoGpfua5
nEg2i165/pqliEgunZh/KauKX2dwlC/TCCvQIi3o/D32KHvpAItWDQEoVXkgoan+sJZYcSxKG3a+
ydXGGf29oMlssji0UvFmeSNgcbgC9ewxNRZWA3CvaV5baSwr1hq9Fv2qAQ/ijoQIlg4ZgNchnP5V
quz34CSaB6Tmd1HM+udMKno2IEYHdc35m4e/BIXdMDrDrQaZe0syC7SLgQJGE8ZTTo6uGt561J1f
8wDBcESstVnFL7wTb/6ITEdJwRxptKg8DOPd6xk5sHLD8OWj7ksTAZxv2coxgXjCEoz4UGfSttzA
bPiOfp6qu2qxdbXTGL4xPEDBrjCm020U6+RPGFGgkt7/LibYK/o3iIIIil4Vz8OuDOuvb97+Wmy4
5lIKW7J7wL7ekODpb1My2jd9q4mrYfrpLpktsR2Yth8yG7hePrldUNW5JO2LKxOFIUhzgAJnqetw
wCrGFYEjE+uTTqrnssjO/KWRMCRRPZ9UN9ZPwvM/Ek19IWTeowrIX6CEepdw/V1N1dhcchQ4c9a8
xp56jyJJnBSPMuyLfJsvne3Y5w4Qg3Y8j7jXrWFgX04BgriE6mlEFXcqWwP9Uy9wQuDPTwi2PFcz
YfDMcvSzh/V8S4jvERV3dq/bNL7lBNaADNrLcZwek9FcIZFGF9Gj3qo7RfLtUgWXmOJqpKEH/igV
zNUvklFIUSEiT08KcHG9NwTUMDkN7Fn7f+yd2Y7jxrqlX2XD9/RhcCZwvIFOzbNSOVbdEJlVac4z
GRyevj+yfLZdZbfdfd8wTIiSSqmBZET8/1rfQjM9TEd1A3pJGmuCHptbHWlnsnStXWlQ+bKwQNPo
YVRrEgvEjH8OadFeKD8hmJ5GisoP6LN0+mrqaFwyvHlL5MgY25RfE0soMMLG+iI5U8vG8vYyQa+j
q8Z7XpoEhTUopvVI9V+LtKVEQXaBYrrPpRGMew+4DNEFoJ1m4aTNHHPJovJr4iD4rKkGP2a68mtH
kxd6gfXVtY95cl9rY/6St6S9B3X9VLnwpeNR01/awkG33zc49YiyIfCXEWmeNszXR8WloTzmQboy
A0d5jmudSr4WkA8x1TT1vNzMEGo8JfC0vYm7PnV2Sp3Jn+tjz2e8jbeOgcRvXurUosCclToCOT2f
L9G8CkwmLq0Quxk5UqustePl4Klc8aeln9DSt4rPsMtQCGWcniKOhyV5JOUnF73s3YmCTX5DVI4o
ycy71bdpQ54oLg2DDkKOaHZVRXqm30nAyZ67Hh1YKBkzs/V8sFWVfe/6Ep0YQO/HTpTpHbbmSwPA
GlEN45CGS3Y9Tt3xPLS+zt+OVVFeTpDM3IwOPGJjMgmc9bGUdqDCTZUga4KzIXu0l/P1uo5KjVXd
VKjN3ZDGhdnoT6jYAZETUEjJRZxrX7F3yPEkBUZ8U3jypjULKjvyDPKQGpTTuWuVuMQ7S0sI3ukz
chrqILsgBx5WKtLLQ1xcKyUwb3FAF91unLPQGtIq7S/VlH4IJyZYpBX23c4iiSp0p2gPnLBa2tyH
tB22cycWwdquKu9dpb/W0wqvCstn0WdHZlzFJ60g/RDTCLLtMmWlBnC3MmPvCc8h7f3e21M/xInV
2e2+HmDmhEMOux/nzhaeCQlDZvrq4RlTSRZqXFQ4pbSxSeClxH1cDJ9tnSQwBNREePZ3Ef7ATTdK
ME8R5ct8IveYIN91z6HrKYP1mPrKohWVce0qiV+vKGlFMYvy74tHV/NAp1RQk6QFRUeWkyOmeNBh
an3Rp7g8hC0Ug7qUWZidRvv5UBjbsDhYOq15MfbJpadccNfn4bGsa+O3470bA2VPRRLqjwcg2GKx
/9tQjdIzXYz8rCXYHQx989SB8TtFDqOjASpoKUM15KwwbDoP7kB1vIv6veq3yKrDArinCUJqPkQo
Pua7ABx1E8gCTrj1ao1JfCtcM7q1bn8/1dCJnciPSVV6u8YJ+B4y8SBVXb746l0zpMHVi+4VPw0v
7YijL4lH+xgazXYsCh3wIXIaqNTyAYdITQMKh1oCROFuPsq/Xd5oAKNgRjLDIPI4khxM/ni/62Ij
IueyWumiCy7zJkRR2djQy6HoGaCh+2DdoMdd92ND3pdd5LuOcNKli/sI0eRwnNcZeelts1wpT3TL
WHOp8OfM1Dd2RkXfUNYyeBJAnYjT4U2Q+jHP2ExNcSGYNVQuhixfhoaXbPA76lrVvEYlQV7BYCAg
kIrcSAXtORHVsOhsiK5ZNxlP0iBOX4Isv7ptEL84Wb0OBar5Ioz0p7iIwU6QJr6oBfoirKovuAjS
ZWnQwUld5z50afDMFSXDdenZ+iiOUGaxMIA+rfueuhsYmXlFQqszieWTSSL4VWyWObD8jFhbwx7r
bRYiiVkgJk2Hp0r6Gtw784onRJ2l+4iQzooHtlrU+q1HcrGl9RptJ8M7QUKCbHt1XLEIaOD7K87N
T5pTA24eiRemSth+oAoGgwpOqwekwqeW+1xb/qodLHVb28WT5TriZOa6PuFXbHvfxf29aJPwXLXV
e6OQ3Wg6QX7rNcp8rguIvKKbTIXmfQh7LDT2eJuvbDijAsK2yQ4fjAbIfkelKAhd0POhXpx+W7bZ
trYfaufZdTv/hTy8Hnu8w7Bawy8dpkAs0dQsNXFU7VIu3iwnEBBXLu034LRRua0Rex1ELE65Di29
JBvb96Tcwiv4lRKceghxI6wqnDvLauoiRKymYhsvl6k5FDxHX6ewLx+5YioTatWUR9UtqgUyGirs
7hAC7+13nHTMLPsgaZdGqg3Hb+feLCPaNgkdAbctAthyCDIz1oMLyvPjMYaiQRlCVW995AX7rM1e
SHMIdl4ZvfNpggekRM2djIR2KC27eLapN696pUfXLpkLqG2TrFQtIo/aGcwHq74m04yv6N12rzjB
2uyq8OakI8wR66spVQIv8rq+t4O0Wilp+NXBsXpj5Kc7qKvJBjIJ42qWE5kZQijI1I4+jTmAwJAp
eXlDbS+juhwPyAthbYwBcJgx/WK4+bsfEnkG2BMl96DK/q6v0+rQlrFxjBr1IDqSZTH1Ve8Ord40
SH7V49J+AT3MWimyPuxBfZ46DuveBhyYhsU94UKg6E4IkSTrKr6oDKX5UlSMBDitAWSA31iIqSeI
tSY+wT+etKGyoijboExVE9199MpU28Jmt9GGxdYB4Rb8jCpxXsCJIVg2/OCz2irp3hXQgWQr0lUs
20mvZICeycP8RB09WqYqDXzOg+jWu9WjM4FVZJWKldFr8lhhEllbhnezKyulfgjVok0V/9glH6oM
WRIHHWWGbwexY0O/RSOCN8iXTzrd84Ne4IMYgwwPcFOeQunJS1KHEMkyZfxt6lEpSETnlh2+J6qk
bZBt8LNCLqXStEt4m9tWQw/aqlr4qnUOpagkjU+EMo8v8AooczJzZnm+lJP7o/Pbo9UUJm1zrCFx
TLcM0c6DamMPyRGSPjqumkExpd7VSN9AwJLb58zHkTLtyTTNjlmMG4GlqfmcoyJdWgZdRnBQ4dYe
0QSBnX43HJuIorneYgXGcc7100LEnKBV1SRmwZKFD2rYOg+Gj9E1YE2UVfGrYsb9KZjg/hqeDj2g
0+zr1Pn1ts23aeCMqyrzFCAznBDz8imqMx8TTE4cTEqScq9q/UnS+QKElKIMmYsQXvIWz3LCxoSp
0bnJwWhTfZtHVXvQnY06tMQ8TNVHrs86vWIQTdPEnvjSriqAotQ901vZbkO9VS+m4T6PtFBhQJGl
JPAe4GEGW6G07WOM2ohE+nJ88WMXBAPPBX/D2rH3FRSfNeIb18+QbNb6mm6++BSHlGPbVD0OfvNp
nHSInQ6fzDcVfd/btXzEwfLWIM9cAQ3GjG+2ynPf2XufhvtNtsUCmT32qqrR7hnpYWjnCd31tA4B
dcm9hwuL47wleaDKtZXHi0qr7VHtpLt4nmoLN7SXeZXHN812o4ubVnheouS1/kq9rT8lCDK+1WEg
gmJrSXPzRHEAKmOTKztBQ24JJZHYS/TGa3dy/wW2mcMDkYxIcaWt/MD3bwwM70zHMPLXpDcTJbFN
4uTUUss8mFMVLtLiX+G7Glx5OrHsk+E2NyrHJnTPSZJ/ovXSHZXOplk+rmAfjDvmkAYscGntyDHv
d/jQ+7ts3FIkoClR0D2vZCo3cwkZEv9KtiqdwATgatP0cmMndr/I8zhYhH2Wf+nCAh1NkD57bf1a
0LC9M6UWXyNHCU+Y36zFxMIy3n0iRTKGt5xeI7ElpV4C8krq56iqr4Fao8ud9hIVgq/eJ3tj0MoV
F8WEQZrARiVXH7w+F0/IgQjPoJ8H1y5d01e3d5UI/AWFy+zJTvZxQnQ9Scno4/T7Kc0AbSU9SL96
gwp4GRQcGe2o8jVhZynQpfAZMDy6ppkjkKJ+UFHIigTUq7ZMoIZI82ZQu1lRHJnAtzAYpqTbJnWa
DVY48Mzo46MAdYx3bypdsqS9VuHQaIkuqXLrPKaaJD23fRCk7WD9gIyrVPZL6UIBqDJijEYW0fh1
Gats8I0OxBaAAvEh7JvlYU6c+6/vohLrf/83+1/yYqhCP2h+2P33+U02H+V/T//mP8/5/l/8e/OR
n9/Sj/pvn3R6WD/++ITvXpQ//NsbW741b9/trDIySYb79qMabh91mzTzG/A/8umZ/7cP/utjfpXH
ofj45acveZs106v5YZ799NtDu6+//ER05X/98dV/e2j6fL/89L94Bb99+9db9vVfd2/Ve/v17Yd/
+4Fu7pef8ET/TFajrVmObgvT0VTCBbuPbw9pP+tAknXL0umBc4En4y/jahH88pOwf7YNlVaLak2x
lpZBvF+dA2XhIetnaNCOcB0Hfhe5htZP//Mur99CC7/9bnwnv+3/K2vTa46Ztf7lJ3fKVvw929BE
781EDGmiyTtTDaFP2Yd/yDZso8ABUlEOS3AYm24fHYd9csTvfCmO7kW5xOfgmp7Tc85/5dnbj0f/
0O/Cg71lprzP99SaTuUCKMIpuZSn8hRc8pNyTk/xqTmEp+pQHYwd6501/239Xb8Pd+lx3GN/OpdH
eqPn9tges3N31BeUZo7Kvtt1u2Tbb4q9tc32xiHZNyftQEHoBHfjkp38i3duD9EpOJm78qDv8sPw
D2mPf/GFCNUwhKnpLm5S54dI0ASXX+BPEQZjhxdaw5CYjf+QkvpPf+KH7EaEf0OE5rjHFUsXi/Sz
gMvzH47Gv/hdhfnn31XMH8I2Lcqp2g9/w9O1LNTDqV8W1hc1+4rofq/RAl8E8Pmt7lSa4Vsap6DC
yzWQnmvjYuQPIRE3XxA0cbD/59z4i3fzpw/sCIPIRQI0OQU4otXvDzKgdFqdOfG49DsLl3uMBcv8
doH67vr0xwP5T5+XP2HRyzRNoTucFz8EzyotVpoKYzDDZLBA6gdakTByzfmHxFiKqT9+sZx6OisS
9CK44dzpzPzjCeOVDvWEmBNGH+2vmVU/OE35YOrZlbi7xahia5zQ2KFxjmPzq+U2m4FoL1iOdA2N
9NrY7nNih0/ewDiU6XvT0/fxREPtqQn5MJCigU2WGess8N/Lrk7WgZUekjRC2qugacmcfuW6QBsL
0OqxKhfghCmu1ZP7z322ABRNKnkiAFxUqaL/zNu5y9XxlVzh4k6U9cNgdTsO/3NJC4JlcGXAOIp6
UHCaSenHyxiVYoNJIuw+DYKBUum/EkkBHUwZP7ewkBprQKge8H4joyfywEQQ1O3iBnGD/4kCz0Ng
Vw8hPkoY5vHFx13OCEXQo3wA8/7Vj/kislzbl8HBT9F6UwIAONZc6HB/AueA1WOI6eYjaBmZa5uj
/lXjwrny0Oc6RlUC8enpJEpmerXdnoGmo0JxMHm1REtIKHNRxD0ITSE+tIywEWvcyJjCeCCDKTb/
VulJCHIWMBS1ReE0SP8YIFhxUW6Ipfqlof+VJ8ztPMu4L6EqOw3SLUpjK8mxDaSU5EwpWexV2abu
jIcsaB/cNHzKZc5LVcbBSJ0zPCp9oRFT9ven0Z+PcXoPnD6Gq6Np1H7MfIXraOdlDGq2V8pP5hBD
gUnWsV18+vs/o03nyndjgvP935lOgT+MCZUfZ75TT38nC3fYJt/SBlyFYV3zlkCZkoRIpzrUtDTJ
UTsS1EtA1bjEuraMi2zZm5BtN0IWtynNeUgRog3xG0kPe90Md3//Tr8PDmbwmt6ozUXF1jgf9R+/
kJwFTtqo6Acj0BCYIlbeqD71LpNEWz3+/Z8Sf76GcXlEDaExYquGZUw/zh++FK0JwjZ19W6ZRzg+
lfKSNfIlaHxOgZjZirFQgB1KtV/I1NzbNA5Qtz9Utfqkx9k//EB/9VZo6Lko1m1X+1MCNEVfp8hG
Qjk0zNA1/tik0/7h44JJ/4uDwKRyyZRFs1zT/mFikAOYDKkU0vlkANGd6tK41S00CZtq3Yce7ZkU
zQkb9F1fIDacvvyOfIuwK1d2XN58YHi2n32M/P5MZp56r6IXaZtXWtym3a6bBE4p794rKSJC1PQD
5Tamny0Wi2YvQG/TyvDIVVxKLKMufpbWHKG3Y/GWiNep+GDUN5JHLSsvaVkRNTkeU0H+QV5fLBmv
GxwCYyueoKLBsnjpDd6RG+1x5i4DL/koUP4RFgcpMn7zkmJPreKuqig1D0T50tmCb3jA4bPoCW5Q
J0N4m6xViNdcJLAPEr0OhHXM2kOcPzhYSLQMpM70XDhNb4UeUF7wuAK/jIDIcxoJfZx/aoiUwS++
7O3wixeOS81O6WDauPytYGGR/E479pZPYfLhLrSizfSNq3pJGr0AIxLuVB/SXFD6W4QqG19ZsXi/
uZ36JLEG3QkF5VdlEEMD76eKrWtvsWgH3T26zcE3g21juafUDTegFW8xgBnE5BfyNbhuggDRMIaU
PvCNNERwnL6G+cUOWSH3S+mUn0YFZjMKQ2BZNGekx+g0tERFmenngdZICjxCUqGsGxWJuvaUuiXJ
YQg+SXtT6fQr8AzHwd9RJXTRWWV1eYEWiwAEP7AIv0xHb50WlzGm4dsdLZ3fMiaFwNSuQBjWUdm9
1Paw9GvtycLikWniS1ePp9Bj0kTpI4ye09RcF73yoOUpvhyzffF6BIgOaZulg2y2PiR9cYOkuC66
4EahVFHVo4Ob3RU+eXqYThN+9yJBJFLyG/iPnK5v0/VVbZ1rNyUh3BeMFq17qdvmgAgZA3b0yaGP
4+R8H2RGLp+ore1wqx74ImnoJ4tyIDXaxItiErSlNwczJQJJoOEWxS0Kg42MkjWe7Mcm7paWwm8r
yS3JeLU8S3Do+edY56cSPfYHfW9JSQ6rTzBa2L5A6Nh1lCSCncbwcicqfEeOGdFVRYHdhBvfs6/I
Zp8Sg3Idv6RSfB6a8ciI/hT5iAMj0D4xMpCaTjo6cKBuAaOgwH438h7Ab62awICBRTBKnuT8oPHe
CBSTL8fcUqJbjmoZIiRnxt91L0IZJzzghKDlGBi2hvQfpuu9WtufNUd+OCxm85DQREYKFCpoufOH
2JPklICES5sKZ3G4o1P5MHYDANZuPf36CpQj30v2qYh7AA7xR1gwBvW45KRKMo/cd+Wu7OR1lFh9
uBhxMN5ZLSt+yqlBVx8qEZHFmH7x+/yrXb8aBtUnr7mRho0AmXNpKEEXVJRQPA8X7qqPzSsBZ9uW
47DgvcLBeama9iWnc99IViKc1eaA+sLqgl0X5J90N9s7OlgKtNwjevDAuI49aN8W8d4tQWru5cWn
HD82dmJYMmIobn6dwQR5K42nprg5oXHKAn3ANdqHi4hZuRs2LxYTV6kk+1ZKOPVo/vsAs2Xipp9Q
ea6nZ9iVevSQazNBo0zQXr0moimSICAdyI6xrnSG9lWeI2Kl9RqOR4LK1/i9DyBpDpqPjRBTrRJn
G1u33qG+AOVkZFKqi10lX1wiebrqHVDgVjPNeZTvw3TvhBV6G6TZWfOi+IR+k6RRg92U1sYLtGf6
C0d4vz0ebPc6vUXD9h99ZiSlG2wMyhqVUV4IFvmQeX2ISflTBWdZHW2AI18M0k87vtw78BHMpbzF
dIaSW3s0OR+Koby4HDyJ/9vI+f/LGP/nMoaYVij/WaxNZZLvChnH8H34rnQxP/9b8UIzfxa6oPmi
uc60uJrmRN9qF+7PumMjiRVCqI7OozzyW+lC13/GRKEKVVhMUnVzmlj8T+nC/ZlVk6ozq2A5SDvD
/H8pXZAk+v1EyOa9Mf3TXdfmr1HF4PW+m5OhQYhBKDSQXlBdIBXwBUOu+jAWWoP3BKlE/AHFodkr
WJP3oe7CFrPdS+fv6tKUWyJUooXvmukDiq70QaJHafqwW4oesL0FKvMFbRgtMYGOt89ZOPn9vRmW
51RH2qNWvb5O/IR8HtHjcjMvQzwkFxFaEskPCCjW9e8qsKsH+oxHo5bVulOLD40nPVpxCptTjZ8B
LWfbClrO/pX4Yod6cjLZxwkHoA029NCHR6cUj6asAH9Z7ScslOpjpEUWkSGev5HA23J6bVu0muWS
MCHnqkTiSGMhgyPTMum2xb4GYZCTvUY3lXyuQ22IreUKpLKDO6wRhiBGppOPRj50Vm07yvvR9Rog
nVChC/S6Cw243ZrgFq7bDaAi1RQUoIlAwWTQ29vYABJF7JN910Ra/joKGs+mbo2fKdhe7IyAtUiK
ZGNJLIoCSezS9Px6h36s2RECYy3RxMGbUPznzJXMzdwUBYEtIwRzaBtjGoxIAS3rmhodfOTK2SaV
NMHbIJg1okp9b1J1JUT+eYgA5BsyXKi2lyyHwk4OeG3jXd9kb3Hnfe2o715jbdIl1tqKoq33BVIy
MzILh60+KGKv59CBEtICMeOX4JiIQrcUOr82bW1jgoGWXMEsNyK/L23B6utcx8q0uKHUmsJ/x/Eu
TfxuOUKXWJbC7mH76G9Zok1KGeXD9HL52CH1c5Cx3BoSmyIyFFfo05kWSa+871KnAurTK4soqj4Q
hwx7QlTCNatJvNYKtuREBoB0h9pYRaZi3YkuO0adJd8sH4+j/9npzPGoAvRnZNXSbeS0zW4I4xcS
7wtilcSwynNLv9UqJrCqc87ZpTG14cUZNi3Nzgs5Ng+t4CxISXAVjt2c3NYAT2to4bIxfHtZVNSq
olg3ASr51tHIh3AbSe/qdJWB81aHaElvANskFYvcK6wVCv8NjVgNmK7jYnokrroe/Me+CbpdUKjb
TscPJkBebxEEtWtiX8UW3Vz2omjWqoJF9dm/EdBFyAEehOvI/7nIkHkNrbUMuq78hCcNL3KftMRE
2wImefFBFlXJxNym3gBqct357kPev9mEJe8soL2nWjmzQjM2yOCZxJO/omvODQhovc2F4W3cVlkW
qXqjaRrcnDr4LJ0i2HdtLs+2NcizCNqIA0WcW9/4aul1eBsLFoSR49ln+kX1Li5kuVXttLzGibJx
ZUdFPWxumiHUax5/gJlRyMVwHw29rzZhXtZ76Dj30q6ifYTs+zHLqnQN5aNfhbVxEF5qb2fq3e/o
OyRkeK/TUZKpTNWkdZ4RKQzXGQaIUH5g9o+VvpzYiGpnrXyZReQNsfFaNioBcou6B7lUSQKQUgss
bteCSppNpbPSN8TSi4yODwY4JYjDNWJn91gkHYJSYAHNQaDSnu8zvYQcWwTrFk69h8xzszt1cEkb
n3bREGVgUqgOVZGNvhNn5pXuIushyN65GtDXLDXg6gHce1dPle1sKaz9yb9JK4YSrLjr6Nh4d8LM
4oNep4/tvOsZUj/R2WFBSMIcHcyvbY9k7U525GDbgPzgGoYdbV0tOTkNNqj5lph251s12LrIaY75
GNpcbO0BDnEEv6k55LncamSwH11VwqXBehmtiW4J3/JB/5q3KQFpLQszxdI9VMRs6mGE4mbUF4Gs
fBFSizgyw7eW/YCdbHYLls2Y4FmnmtR4Un/yS4y3VvSM6cx9jMO4uwt71XqvDQkNvX2Cu1ttw9KN
jwXoi51ul2d6BM0yHlvzBjQ+X1hFox9VGwgyHLAEngXEgYo545m8eDjto/887xmUtLZTrxsGIIeE
0jhMzolyZmaOb9cOm37tyLx6SMbKXwAZTmkmqtWDS3j4odJpOjqokUbB64JSCa7ttNEB3ncEg+yB
uTsnjVhoInDNe0mXftlbOqL53jHu500nIQAgcR92oQvjts7ILgawpFxTevW4NlwSl0Xv38/3mbR1
l32PBkiQKHA3AvNm4UiffEqG6dGa3OY90pwoL41asTE0dBAF9d5mN2raPnVc3bqzOUMrUd3bAGzX
fcpLat1IvocH3dzx4hCXRKi/lo6zqpMOYxsH6rJsu2HVO5G1BW/xazNJ8+YzAKVay1Q/fnTIHcez
k+vd2okgzvDcZEV+SrYYtMRbxaUO3NhrB/us1AEUqza/DSnov29/0BiBsdRSKfBaShksHKJJVjkA
elIisrUMYnsyurMS1qr40Q35dY0k0l/CDII7dOvhjbWqgC/g2g7T62nDisy7BjlCfpL05nu04jRg
HDxiWHOOZS/bTQPPAXNTzySk8+SxtKCsEKYQEbSk6/Y5FI22JR/7S5s29tnV9BYWRSfedUxpuA5C
dJoT99a3Yn4PWFsTGFl5bl3fvgtrNzzOuwmmARdkjq877tFOucgOEbFqaD3HzbybcyTvbawOd0Ga
C0Q6uNctQ7mRs4giKQGa7uXmY9g2/SWRSvzsau7WHxMLZQ57FSs6EwbQYyRS+RSZULy4lwq4clDC
4aZ20a3xffM9zFFB4INR4PGklDTILl2buh1/SmS4wvFivBtJWS60BlaTIEXiyOWdHsf0T8ujavnD
u5RghSPplkeUrlFV+Ec/UpQ1bWrEUQVDRBAr/aMqPVRqttp9SjTzFcRK8GE51EZLYu8Ir6cYFUY9
0Uk1vStCFY3OrR8B6bq7HD8z1sZRvolk76uj/ExNqUMN0Fjb1hu7Y8hFgZiEfmlMhkPhFM1OJASw
VYXbv9aCK7CDI/kU4Fd5IueJBWe8Mpp83Idlnx6JEAJ4Nd+cN2keZ8dKKMwc/JHQ8lELVxYu8oVJ
5NXq2/4ocOs2CE03sad2RFWlRGp1if+B5KpBOwFd2vJS/3UElNOY7XCfGrK/jZl1xOOovFSyT3ap
GxtLlKf+a2SiitDsXjuMjpo820AZsbopqqtcEY73D2Sg2EvXVeQ6qpv+Qe+Ze4xDfNX5scmx75MP
uy242sVjsUgJV4aS0XGMugQ0T0GJ86bClH4tZQJsqNej7XyfnprGJlJwoyuq8UX3k/Fiem37xFl9
p6WxznLaC4++k+LmmnZbgZw209F/JFqvv4zF+EW15F/+I9sMWZWD64oK7xPW3Eeb8JsvRuEdytZN
flUHYxWEBg2dgdKiDFoR3TEBKJMOERzixMAFJ3cntGpdZoH3YfewTAjMWyqJtE+Vw+gPpPq5CVxn
09iKAH0sEfG0/V6giXmPizpboNKxzu4Qd6A4UNTPD7hkd3HFr14K/0SUiw5tDC2yRswAIG4hj5ER
5t928zquzl6Xo0PiQbfTqytCSNJ/2Au7uLvFYCjSuIuR2oHpCEIBNuTblrU8t4uWWgEgh0ML3ZnC
kfht8+05f9jHz7y3kNnMz1OS5ikasDLi5HvKm6FIVrFa+OAnw2bpp5rJgr+yLvMttFFf0zKqAc8G
1qWYNgC4cJyNqN/5vYh1n1TKCC62FcEtGC5bf2/6ZbYiu3z47KDV6noXx3Soc3/tpatEusPnuI63
eoj7PCgtbUs9O9xh08vWhV2Wb/3WaqvkTWmyat3QVN86ws6fIQ/s5odZCSb0esf0KAoh7rMIUXc1
/btqSIc7b8yCK5nRZD275hVb/HPUhhiEkwHTauEWB0774TV+0qpQPhS6f3T0HmpgkYTbmIyNh74A
xgavSnwRvnIyULW81OQZr5Eursau8tecx6wOJoIKCuBmSb2M01BE5F12ToBkHcpW0AXVYt6Nuiy8
zrdUmd9cz3P28968qSpVIeQq/Pz7XYEabCykzHtk4vRipDCfLY0hvwryfFlizX5GNGutcmLaNvOj
1Pc5q8vA3rNYvmoeECgXlTg2IaO/S/SK6ONaR4aYBkKsRkISblDLqCCn2XLIoaepSkPBOWPEQqep
MvMA4kEfrkU3rpaYURgNagXC7DdCdOVSe9c7QM/f9onjKhDdtgZxdskE58244pDYAV+SXLAwrS98
oAzNDxvUpBn5L7isaoj5hyTzyNlzyEtviz46ydjGhAQ/pmrQnM13/X7/fEthodnRdD27EaFJqlKc
dSMvockrqb4bLONzCELpYk1HriS2PM1Rbn7qeEtrlfHk4IIBOMy3GnfAqemhTXf7kGj47x+YnzJv
TFFOECEbwiFwACCJcVVvC7KhZmupMREs5lvWdGveTdqoRsUvvj1jfn5VEhCShDoeWUjRi1oJBSpk
drUclxJrqQz8qZeWix5/c4r34lI7JXBPPPx+3A93quYX28LOkxcVbeGdqCvrZMoofZFwKAlNcB8V
EQz3qEnP87P0uk4O5TBNbEzyc2vnJS67YBF4ofaI/4TjtSIk0h4qxNIZJAfBwoggNGb3dpIFK0jW
2StiWGKDlBpUmymalw7N03Q3NjPr0Ot0Y+ZdqyXvpA89a2cbdvZahuGaCyQJX0xZYfpL47FuPteR
TJ9D4pFu9ehs5j0RB9rFKiiiT49Jx2pO1ZAl5FEIFw15qK1ZAbHGIlQa0+zora15nVDLbqX53vgC
vQn3GT2FcwRWqKLFusgsJlu0uclzpKIMUDsbribrn6uVofxr9WWhGcl7hY++SKx3jLf50mQ9etIY
92CeKB3Id6b2pZC0NSIyj5uIYgfdLn0F1gdeMNbcYNqgeae9pkNdjz2SzuZdOht0ZmRONd73XGML
bM+jR+VjRhijK7xF8wbqnha5MtZkgFbWDbCZPI+Gtp/3sPaJO+lH6AqmHPNOM+Dy6PLNliaJ3XYb
n36/P2gTsMmQKwjOpq8e0lgv/IiJ6iA/WiV4oJNSvOkG4B1fKcdHYnkWqCz0VRWopL/qg/+ajtpL
NeTqNes4CEuhbtNRV9BQa/aulBDniyTxX+uu0RYijzCUtIhiMQmO62qyTOQ1oFDhhFTrSAE8cSox
Uk6b+dZ831Ahbcenshe2RfRXX+z5jQRwP3TqTdAMW21Qo2NKfsz8ueZPaLKmmCy3D/On//3++Vbq
JPzyiKCPnSr6bR/G4UK4frzNGK8i3BTBA1Dcdo8+Bgzd5D5rivCcWv3BkGZ/mzcFodZgt6tx5Zel
RoAfWYAu5hAV4KxtrYoS8yVBfMF53iRalZJx3ykg4UwYVtNG0THVVhNdJCEb/QSSvqVpZfQr4Vqq
TattBe+TC+sEZbYnqWaL1WtTT9SrcX6G7dYIKIbMWBmsWU7miayq4hQXLi6CPGtPzlgizZxvar65
yyZC5vzMQmhcywkK9m2Y+nZcOEjbFfvbZt5V0wj4OmudN/wx+vqHp8xPrltfMiQxEhiTdSQ0+nCv
sQaa9/rUBug632xpD1ejMTDy8TRKCN0m0v43e2eynbjSbesn0j+kUBFS84CoDRgbyKKjkaVqKVQX
T38/se9unDvGadz+6ZDGdtqARcSKteb8pkCN0WnOul0gUbbbgzhwGN92YvgQYjA+nJLYyg4BdRCw
iqEjJs9zuSsSC4KOMbUATLyvrdnldzmOwTbGIOK/7pYLl8yNw68x5O97uty0A2r1Ds2uwAALLUK7
avoMp7ly9YOOr/KuaWQljKEr1y5oTTqvYHt7aoxp1dW0G/rpJ+vf/NYOv2yP3zhG2AVVDX5eBEHy
BNVR7esaGKQZ1OlzakjT0btU3wyNFh6KuNa2QhD205YG4w5iz+ocJ0WgX5BEUSeSDCHlV3fEeaVU
R4Zu4Xzj9aq2iP1Jjp5FRab0QlbJBVgyF9tdFkQc4NvR58zqbO2Y3q5WgdGonWRpPofley7namWM
iYAXCmA5FQNHawdNDatiO2kmbn9QbDYOiptbcIRJmecdgU6vtKl0zhhU0sY6Vwt9ctCdnZmIZ25B
2sqlknsBQAHyi4kNDdR3PGre24wydoUXzFh31vRVt4K/cHeJg1HZ95yM9rQjSzJ0jX3VFw18lNxG
AmTulEOfQPRYggqKupUZMJcbIo3yIjOTE0PzHj+53LUBJ/nUyR5xorIDo0w8CEkAK9v8ptAsfTVs
6NZz4M3nwfsJojl62OpPFTc5mqemOnH6Z9jWcL6GKtkcWzgVW721yAIycrlWeT6ecvp+SfqlNReE
nkjrHQoYfygT5xS5lxT74oVC9G9jzexCXdVv5ogjbDOY/KfuC4F2D2kztc/ogdpd016i8nfsiuAS
eWR79w20Nxqo2Tt/4Pw9bMFQzxXcAYPNQzqDT/BOdX0hHRPPEuh3xXNAlbZp69qXSusvqNFQQdKK
BF53rAusxXQH6k3TrXnHtRdmxoj4QmqXnB9aVdWbKq1PW0H0yWPOl3EmscG2qKCrQn1qTfv0gOO+
17apbb1KsjxZ3joMcvKaazKt2zQ4F+lMF3Z03mbV0AXskDDo1fjDCBP7ZlvgS6TKbjFvySz3vhBi
SwJOihHDrSzSI7yfYGqfeorkmjPUdExbl8OGTtIJh5q/qhqztywmVa0BY8Y8GiFGDrUOAiZxVTBX
XQReXPTO++ApZjbBH3MQTMiJ84Bup600CdTKnTnZYaK5RlInBaPhR3v6AWRQewBQwwoL+sDSzVM5
9/ATK0iKZfXNks7v3FTqSNrGPohTWPpjRyIHnaA8gK0RNLNaTdW9HricYkfPL0Nm3hDz57tZl6Dj
6/aZLoNgkVRb4ABA+xuZrWaqjQPbw4ocKPOqEU05wh+VVvmki7galCVXIDhAiEHfXfWe/Ja3rQ5A
Krb9uQxG38HrcOGsYiIpU5Gxy82EGcu682bj2lhZipf4GDs5uejGPKDviCGCdKjYhoh5aQY/bCYz
iwqmKPZOG4G/zxtfZE5wCl08ke60bRqWgj5Nrm0R9jRpMM7iFSgfgzX8DAYSzrxkXkRrIROhgMF4
grXMm9s3PDFiNcXOt3DiVIpInrjmYtgZHZDOMUJ0YuYwSJpB82tzKNYQry4TTd8z3Zd9WiRUiiFe
QyeO3o3E2LYFRPUSmz0Y/kNc4GvzjG5VZFl1oKnAzCcc9n3EK+ZV6Y1Zn7YtqMIqzw7RbZTEJ1rV
0QiQ4gxJ9bPpKQpJbYfuOswPuuEpGE1rhsgE7Rv3mC/0OIXGA/5PT8S7lXsrVhm8leON5unOJH7L
CnBpGJigAVYxQGPKjq2BKVCACci1K/3dJnzlOnpv5cRYzG65shhr0m9otYNMynMyNt+02SaYWuXe
lkm+F7vyPcd+URhK23UeDTPH0Y4Umh8txjRFgkhHPktdz1RT1gz7zfmb6Xp/1XVKKsTg9cFlDAcX
He+Rw5stHtZBSmRZH24bJuerEc4LZZORrudQa45gcElWrhrsW7O5ZT5m4svuT1Hn9B920rIZ5pLc
D6xTuxJe9WYU1idJ0uN19qxpHaWeeyg97JAOWboB+CUav+HNko8sCp0NTcN7HdG3YEi4JR/Q2GZq
Cr+1uHMdQU+CevFHNGoUqWY1feaigq9goLp6hSCCvLHN/mbC98e9gjQiIVYo1oeT5oQm4snh4MQS
zhJD0C0HmuDaIbaJB3PlzJX5OVr3ClzT0S4MzLK4dL6UVrKfU/yDC0MbxIyPz8HYm1X4IPpN24nZ
MfzBIJDLKZR+TPHhbjoXQqsmgm+URYRjVb+npOX9OsU3UdfaaWglg9Op3sM6vpWLbS3IcvAAZGXM
FXQcXHr5wXSNE6/qVbf0ced2kUd0QZFt2VICwia8LcLW78SIsGN0jXe0QMrtFMa8NbiZtHCug5yv
wsZ3oDJK0zgO1lVuiF2ndzPkESf1DVu/OXjhDp3nlJv0rhf5T4N9F9kJKzPBM5e8tb/NNDTy2mFu
SdgXglPTDzN9A7cy3w8hgqe0MCSxo0pbcWXoqIfTv5bHqScYxJ8BrM+q9l58HQIwmiAk+7qpITX0
+6Ie0Zklxs8gYJjolsMDU0+4jqe/Pea0LamuksBOc4/6zXkjNsGPbeL8bDc7RHrrbaoAAnnDMBwj
Ebi+HkLD+2SRnDkWRnG3mGzUjfZkqOKGaDlGDP6Q9kLockb6NxnZ3KSFeq7yHL/JonHraCzjGRGW
pOl+rUcr/NJ25s86Cz686E8zo5BP1fjZKOdYLaDKQrOrjSBxdJekUjwnuLZrMf4ZUok1WUvEneCE
aNUMYPwNZ6h34SsqB2qKj2Jp2MfL3aAjqHMCuVaxrXMhFNcsiIHzST3eTE2KrWuQ/b1POl6TCrwC
jOgIHEsxl+RbobpSUUSrWgHljKenx/D81JAr+bTpnTF+S/QzBjh7V1YhxUfa4ZDX1gKa2DakTcaI
tjMuBAriNJ7mTBEKaxJltHxywE7I29oDAbPcNcjmvtjKRCKmx6eO1VKz7FvR1N02apkRp6XxRoOV
2JdorN7ykjDvYdTBz2gwUMIRJC/TjGPo9iNxvnwUSD7C0pxuRsvMVwO+u30poyOcanHICOP1svjT
nfLuWMncBQvJnEd0yQ0RdI7uiwGvJNlHTwHeWZ39xHoKYW6ls0wfMqiWqZecMkRecwjisCndnerN
J6P3+FS5SOxEiHSTglteS7f9W2MI2FQlGilbYNIniNhn0kpRQKY0HtmeRIuwI3namH9BeXSV+9Xq
qneRusXO1IOaYaPWrbG0ZBQPoju9buxGwx1iJkQ0jKrZe9jog0RzrtObMMW8AdPEH93LgiO5vN6x
bPjzms2Y+3Egp7ML8glQQXqlSqD3T3L09dUlf33U0jjlIiNSK1CoQwjpuloqiz5VNV+qjt27Vhhv
Gxm019L8qaW5d00ndJ5zuozehfugIwe+e8FE0UooaV0xeDERSY0HUXTixmcaPzbsZLeXLvpB1yk/
6ch+sayeJGPPOdaL5xaRBNpKqSwwjy75AJEzHL0wENBiPQ0WESUM5Vq3nYBGb1NT/gkbbZOGQ3Kp
5G4U85+Sniez1kYivDesDcTrmIiGZtf2BuB0e5fGo1rzrkLZ371h4E/2tm75QEQCJtQ1qz8wYCeH
2gM69EQW1I2ZfHYYvipZ+MWI0H9QZgIDiMFYDLoqomPmj+rW1R5JleSHJLb5PqPxw2EaAaqVga+N
cbTWg59JagN/0SRAyiRoYOJpui9xzLMb/kriPD/jYUTiH9XjGlLgL1CEzRpZJPky8rNc+jaBojA1
RrqO4UyYEvvFqQWQPASTeJ9iSeWveYdQ1M8oGAh+qUvlF+asb8dR41PW11zvwn0stRspgQgZouRL
g8LZjEGsR2paV+4AEzEtsWB2n2auy8ucas8JjfSqiAx3YzvZwazN7KRk+gG/ytkEHj1rIINrY5TG
dmQYzZIa46bqtX0Md9RXUHLXYaTq93Qka08V38oJ3ErSm3cbVsHFzJxd38nxwFQUwPdUsKOQ91Uo
Rm9yfEzaYL8lsYTHHJTeDnO14+cVUj7b5jwjrGSbD/LPKAguN8YcPUDv9zbRwFZazdeBqB8LyWkX
sAhZOPT9RsSPKdXzdwab72h4nENTUpyshiiK4AzTuZQ5YwaYA4hoZ3Pv6IRSNYINCqP4uNWdA+yN
L56GlzmbEj+MGPaNoUBnmnZyb4/Tc8j7/oNF5DcHuDeuX/PkDNTH0oiR+djJT7IVTvDxjA+v++AB
QDf2iK0Bhs25qlSEmqBPLdGNsIxPp4hq4oz+bOvkIA4yWAxr6ZJ60U7ZCfY45oPpMQtyVDPT/iOF
K1ZNyrEBnN2NgPhgHeeO8W4m1i9jIuRzYLn2MW6al2DZWul8g5RdvJp1zPDG3cp84IN4kJyEpPyU
QjzHniPWnBOlEljawWubFN24RsufEAwbmsAyItsRkvZmdJVHG6n5khqasSkcVlA41MWuJbRTlHBq
gHR+KbnwYtvVt02nn4icDP04S4d9Mi2dIJNIBj3T6HtFaKZSh9rQC7ocSTDn+tKkvh3b+TKFRXZh
bSZyOEBpAZianPqiwneelgOi2XApbNyt6zXj3ZbTD3Sw3a+uas9j9AfjtnZ1SvcR9xfNYs5YWQUB
6yIqN6YFM1S6ZJJ0fU1wIufdsSy+NXHcUqmPRCnDrtFocH3FDo+BPzCAbhp6fZZJwynBTb4YrV2d
8ih6E5zhVk4NNwak+SZSRX/Q9CH3UyOML3RIPUIenWbTBmX5lSLqlINhvudSfK9aqOg5se+lqyQY
1mE6BvCstxpi5ztJoyi5iql5epU4t/GE9La76cAzPgQNzY0djg97xOY/uMafuVHDDWWuvqLM0H8J
c4YyaJh3hxgh0bdrEQpkccXEUmhOxid/JzomUZr9hgK3W/gSYHgoN6JYS7d9mtaHlMiYdZSHMKel
dRV48VDFIn6RevtnTOLP2Utcf5gDtYt72tgxi/dhygNaz2OA80lTX2ML01XErKOs3G8VvB20JBev
LtjdTFCx8XhUo/Q2fRw+ezltsJ+Zpybu15U2VrTG2mHVirpb+Op+Dd5wYOnR08HecZ4rjzVsxYx6
wCAyYblpo3uVFTAf1KUu9Nwnr/mTtquM9nhf2kMwFcYaBli4bpweY4ROPDcVrvXvh/Q2Y4rYdOXq
I/HPRth+DAx7dHVSdGtqhxzEQf+d9FNyns1h5VmRt63sneidcWvKYbprU1/vdKxmhhaRkqaMaU/S
qbcJpuDKFgu2DBr6rrQA6kyVhsbm35tWhrVfCqmvGyuBiOLsWLjLja2F4cFYfNBA7vvb0sD75hQQ
TpWRdbumBvk15xVDvGpgiJG1n2GFSxrTPXVZyfh6Jrnh2ZZyM6qu+m7YtrdpnMLbl0CSVJfAPda0
C2yFFdDZ8GBxOKoNiiK3iBnAQsHhWJ+9GTMAIKlI1LHobL5xvKCdSexxIskIN5YEummdp722YUyl
Nkj6xM1NbUolaiYt3DiD07LEQaW3Sg4U0unHm6uhEee9ISAAMpINZhZ420u2gM9+e5O+l7UN5SqZ
rLeIP3lG0+sQ1Ib7Prlmzl6joPElxbDnqMkLUI3ph7vwhlhpnHXKBGjXBVa17kfXI1eQRNOI0HHa
tZa77nJIBsaQO++vmzLv74hBUTrY3rulTR9NhA2xj8cPB0kD7jDnrbEZw8UpuCg8HTqQl5hBLpj4
kVAZ1Kj60K10WoZF20ChKZCSVHBsAzQPp4Y2gUXHnKJjOGfgakRaPexOG24F5LRdwIFqF1s883Ss
rm6VfiLE5Okm6Db2dPmRKTBKiGmA+sDU9GPipt+DQq8vFqw6TvzV98g0h02i6zvartmu93TrkRtM
xRoV/dAS6P11gfVwKgThZrpACmh/L8tF8mWBQzYiRVMLT4CnDchwfiaJmDhmefNuUrXfDQxlipB2
vVtKYCrepYdjQK8msnylCIhyOWpFMSlvEd4CKJVAEkKwmWFTw+yCUMVUNvlZyFbuDBBBn/ps/JiD
0n0r4Up+zjQJNqhXzU1sujrFWDiubdgbxBKO3/tAuPW6/xNBIc/V+DV1UvNEwgYo9bH5HiNN8CuS
NxwwxhvL4uWvaWcCPACSLIkxnJ2ngKCwLwgzWBLIcbEMU7IjobFZqTwkGyDuiFII7HWeVzfZtMWX
tjJ/NX3uW3o1nMOpeFMSPnh9TvTlzSoKToQKJd/Qmaj2vxuZzu/M2oBer56tR5NSJJr5Tgv4rq8b
jrnvLetPbPeYQBPjTQmRPrTMYoN1/bEpYXSJnvNI2HmbWCCraCesl6SF1Ohm2B90jEWgKIhkGrtO
rgsr7c4EpVLQVNVP5tpMPBvtlwJbfOGYtjLGWxByfqGh/40ZeLcX+XDyRBoxvHW3JLOSJGWW9UVT
LCrwyLlU6XDwxq/o2bBE1g2BWoVzB5joXJOaWKBae2RuLjCsqOpSkLlNiFdWbUs8cbq90uuwdegu
Ol9J5mAAMIcGjh7mP9Lu0xUjRWcViWK6shYwsLbtg6cZ1CWyJSUoby8MndqLltfnhsMgAVmCvPUQ
WHlhJBanyj0dS6p8oLRratPfsCCmM/Ap0EZLwpVb974F3IUnrX0jRkOuY1eZl9jRPIGkUWQr0w6d
bdc9R7ZP8PLduukMbw2gE+3tz1gxNRuheNaTKd4y1rALuJx626HrXy0Se04agf4jhpm370WtIyGb
v/escP/cqwcejK4+K11ZGIi0eLNMgQcRnWZgYemXScTTRTizdSFs0brIiri0seOIoKdw7DPe+Cvw
Ockut5NPjlN0uIea96g9KFJ35K3VHMq5HIIufUN6Ak7bbPpWNtd4Il1DN60vRpmnF9mMCvZkzoG7
1AGKITpkDLrNGdKi94vI7am6b2HU/NVz1e8iUzSrFM/PAfkd63INyQdFzrCxzEOhMThXVoqPKVIh
25Y6JTOLSdo8CEFr96g/26cbLpY4u1ryf+xjPfHIqoaRL72x9tipFhhIUxU3TWTmsSnxceVximTF
IuWeqgRCE6QQWTNupSi1mpz84DCd15EGWDNu4++pllafJisikPAdsQ0Q5KUcz9RWxYZjuftQbhCt
ZjtRfwemKZrihzCK9wSTVxBSf2Vd1c+u1VxfzzzshmG+Tgwz2mRW4W7KXNxaLGrYDZOOUdB4aQzt
x2R3hAQZgh4wcjGrRRLD0vcjMikhwyKdLlU1Kh9kTXcuE4zptW7tIph2B7tJ5gt8/slvhWZ90YJx
31KmEj6EAzvoJI6vieElUSuptk6HEqY5HfIFk/Vbm+iEmXV9gLEeAtju1Slin1gEIIQq+lYRJHcz
hhrmWSzAKImBnrqEceDpTu6j7Y1bWJY8KyVo9kLSWc1IsBewvDrOvfuRVtn7zOJkcVK6Jvj8DknQ
Ii4eTR8FqnVTsiNaZ8iyFVDXYmNb7Xdihk5x4I0XZ5z2oepA4U0J1UFntp9dcVJ6acDFZqJkm9+N
6qZ3avq028S4RQBiRJyNd4QwE8nt9FAViWlF4LwLujtm3SaX1orlp0FFTYyOTHacBONjzGvB8N0x
Tx1kO8Svi5xSC95VEQ+3METKBAoNqba8lDSG/SrMd1jv31ltLKaMq36yi5Uaik0C9+GkNUL7pDjh
qkX+trZDNDkzbK68ysKdpJu7GXtSuV0K8kmvgRMkdA+BD32EZdneUTI4Udl/olJJ950avk8FXq3M
YSJmxembdJqt0XeX1A3Kd0YOb0rPvo2xvA3Li2fGlry3LhEmUIZcH+uLvHuE1RyFJTe6ln2djOa4
lOBXW9PRdaPNGxr7Pnmadbe76G3MdA/BDQZiLK3bwCO7sFwyWGsy6nZZWm4V0tJPaGvejvfAEGBF
K0HMR1xzn7lV56cGVdWKsd+3KhGmHxmcj2gATw9keboLm48GqL5/fTttW+COy8WWLyGxGdvJ0bNj
bTuL1PAtG1BrjnhDh65Jkeo7tWNe8lg+5EC2Ca0Ql4THPZUh+IRgQh/NmXUO8GJOVOT3tmGMlwcR
bRZN1XdHEQ5h1RR45Ux/mbWXoxMT+SGHwVxb4CrK5CDRX7frUNc4Y/WCVl2xt3PXPMRhA4jPfpsB
lK9FKe+p4AxH2gGO361Ew7rVLJCLiafm+9QlxWVWCdpA7iGFZLZt0v8mvDCI9fvrBu4u7aV0uBBr
1zaewcDQDf2M/Ned0Gy2WFkhQ+6qiGaflR7SssGybHufhTcNZ1EM4jSBEWMROqd2NG2qjvpeUgh9
ttpvZO7Nh1HWDAukmRymvuId/pzrySMTVWV3Og6Zz87zNytdk6HSj4ae/V14kA2taiR8cHnYcWo5
JKiA82vS0icn096L5TEF/TPkjEZ4GHRBZniFFGtZUNwNepz5Xju2n3P8SwwFr4as2u1gq+bWYHK/
xFpztqKrQGHBFKmtttGIyLqK8ztnOZvagxexCozs7oaL/D21orVRkcYaeTRb2TXi0AnPRkcMURFE
9iHXZ/zG0ehQ9dgYQr1CnKes/x06VXyz9fhg4+t617R83xolRPpsJI8gnC+IG/N7LzX8tDPZeUN3
YX/7xt6x4BZhFZum9+4MMzTJ9qpqniR63OvQFt09ragC0Dtz3nFneMCjkbAIY9iyPOHHi3/Ezjg8
89f0Ab3wd7Q0H4LZ/FGIxs9LExL4RPsHB1b/HgDsyoeyuUyx8YmlYbwbKC3WUalIUiFJy0Tr0lR5
faW3e7S6iOn7lLJq4z4Rssn3Kuv4VJa/o0zoro5kPK+zh6zK1IWMtXyxbqxV19r0b9wpOIz2ZN+h
D7XobrA7uLi2747lTvspQnVBRLjus8yxGxvV+IbgMWFH438E4fyRDcVP8hUZlZJxjTEs0e722DjX
hn0XQeg2Acp+18JU+4ysS4PE5v66Qdi/0QplgGZrOj9BU7OTFjVRXLrnoFLhI2PzZEDFnyUsR1ys
eTs/BHPBNfMYqC1q3r0+NZsNddXI2Mpo56+WGIi5cmKHNSs7WC1DcBTh+cNyot7XB1ZTm6iP1etz
GK3prZTxn8gBOR1FNEcLwV7gSnb2vovZzd0Lwn/9PYrpAjeh/mm53zDChI/XA4QP6EM7ST5ez9By
sltWdDAAUlbrPNV54n23qTsD3Go7xORLYZ2glAwfo8KU587juJuzEI90OMcr3QgDHyQz9SPeYt/u
OArVzRDu8bmbGM+HUxG5+t2iJqMXzxGwJg4HMGIo9xwBq9Okq3O4yAJz3jmtGul+xKVHdhkJzkLg
YlNkk6Fnd66VEFcxvk1dOt3Lgt4LfNKVR5b8Z0Wl6Rdcu7s4MDfE7MUfST83jybq3kxtrLkqw/aB
H+6RpYZ5IXa8fUQKsXXk6fn59a1dTjhmX43WCd1K+wCWglzbAn7++mpqh9a6ykpkIsv/DZdnGri2
tnv94MoLqg3tOQ8yBV+loV5uzYkD/+v/9kOpdh1BdZvXT04K2eyZ6xcYBHiI2VTNhzxTDGWX3xsb
rXskit5dve66eBDfNIcUl9c3V2wTZ8Aav/55UIZUVwd6/eueByDvPQvE4Z+HlHPqHL2ILEB+Ks7L
4c6ABgggHBHoc2aumvvrSy1vYVDc08frXkRjJ4oK5/31I/Mg+bRGmV1f98zK/B10kf7P64U1ogFf
0WZvr/9o1YSOiDyBULK8BJh3EUiogljh5UkGRk5PnD7j/vUS9HGWbHLTyXevr6IdCrcYCvLt66tD
IrVt0Fnl5vWTq2CO97qKO//1kwXEYDBDpVijIXkiL2mvg2eG+7rKA5+VccAtoCB4dnm6G4emf46M
ywhgI2MA/SesW3hAR7QCGUPwukIuNXcPt+eclLnuge632LbIv581kNM1yNP5+Lo7csJeoacBXA/0
+hjpIzMCnhmuzzB/07Wmf8AJtKHzBTSJl7tm5VGf2sTaKgKUJjSHH+Wg/WglSRFNAkX6tZQZHsoF
CWJ5XN7rLWUNBpN7kTQMsFR/L8kiuyoNHWNg6pKWf2E9hizptsXM1VWHBWyTLvNnk75HXhIfb1lh
eSM4Yu8Rwwg4l+T4kpMxYTORH80pYoMWcWGUNwRV1qhph0zoR5fW1qYgNHaXVo7xQOjbMFgC3Eun
nU6t98VcdoUo4o+G5AMMg0tEnk1d/bQdWm0g+7Xd6y7fb63Zcpf+VHIraIVdE2CCvUvn1JuRhv9z
MQy8eQzEYjviPJpHWcfsLTqUb40mRmWMFkTa6Y8GEGmFWJdjTT0yUbNMeYKG/Ucf2TDRPK91iOJH
EeniQeYz3AjKhuOcDTSqW3zbpLP8KfSCcd0iebUNeGSFKvJTOJAcg357QXlZ1ckraNLRkvmhuRUe
Wi8FIy4hXsWNfsiLBDtcxff31Xc3r1ERyjlZ0T/xTpNG97K18NnRkEbNaJVbui/2YwnKUq4FyG4g
3YG4xnAV99NCljMEgYc56RDMG++FbVoAaS2WWuJotnTiyYhjC05b4yBmEHguWJCuop3Ipvb0ct2+
TLP9y3VHsZtg6a6gaR6J+ojPccPvz4U+rVplVW/EdrQHkrHsdVup4BHD3d9NGcea2j4jcDqnkxl+
iyPwFBKWJH09nXIWuX5UTuqgZiHWk4Vor6NYUmEVbuTyhqJyHDd9GSCazhizNsO+GSWqT4M0qdBG
bVY4isSjKfnrFuCpCA8yjx2wyxUIF3VaKMhPEGtMQAO2uKhP/no9l/0M13c9LJCulpxKDtFQoCFi
t6VNVkQdIsuog7dJn+/AfQ4TWo2boqTlVz14Q3mXRkzXBhylBZcbgG/xsfDTD5CFuBRyZHtx1J6S
1J0XgJe1ptLtoeX0e5PB3MNBt3KDkbpThdxoZHt8kuoVk0hdESozDHvDm+J3rRwnf4azhoOI5qBn
/8Vpkj5BE5QHTCABgxIrfbpOlWyi1DilZqv5lZZlT0fp9XYC+Lk1l/dIPQ3JpiudeUdGoHvGMAr1
fkQR4tKhPERRmz+ZRHcrUX9ZcttaDLR72WrRLbfbvepIj5+6vDznhLSQOBWbq9Edf2O5lbHurjXD
/RGQ0EbLnt/MKfdc1ZPz/vrFgAT8PMFKEqFH3TVhmD9LKCLJjN4qQD1ZSJjjUQGTfXAC/hTMu91L
XRvqWZKCijksfku4zJK+r55VY00X9Lo/HQtymed9IU4nPpO1lwIuXxrX80qX8/AkiX1dpIO+iGcS
Xyyfaklr27Yd+3qDUPE4m3q77ojZ2tTtSL1WoO2IlwUc4ZuzgU3pbEMG+08t9lokT+kMSykqn6ZX
f3MJ/koa2rfukH/kcz48zHH8NTeGc67jOcIQPGmXlGFk0ERHJ3D7qxdqw33iCmFi4CDFfTqmZEbe
Btd+2RqgNsUEgAMkiFutewb4FNlVOF4g6DRp3dj9He6+9Y6GajfZpKG8eBj/ywz5n5khcDb+Z2LI
f2EHrOP/xgzh+/8hhhjGfzyJftSzdP5xAYP8SwzR3P9w2nOlrruO43ieMKDK/YsMkf/RoUMKXadU
tG3X5kv/IkPc/yBlB0Di6EK3X4zU/w/aqWP/P2w76G08rAXDqiODshYY5X9HhhApgWIDV78Zhr9N
m8u2Kz5yydhMYz9lwUaN2Xot+2k3vhmcdlfFULdbZDjltnMmClnXIRRiSlh0JgMbdhYQS/PpiLy8
gE8vL6Eyt11kA9ogGc/Xu0xfd2Z5McaMYN5kKi6ANeSG4NZo3QRtfHHBENKnJ4GFdwqKXohfAJ1o
Txu/Mfk5O9eqvLMehPU+qsvvCf3Ec1LvcdfMmxyGOunTekYoSJBdNMxLK2nBJcQPkwIPjneZnREK
refb3lDDKccwD2ZHXcLJpLnuGccwqdJz533Jkvoog7k5JvY0b3HSETtAsOslqmmFGD2Njoix0EUf
kL1TLJqCAbvZquES5YDaS+VIPy5Jua06au4Ey/toXAQaRHAiFdinSiCZnkdWJm7YM2mpAd5fOUjs
toEQ55zK7mCh0xUogGxE4LMgYtDp/3L6CPf98rLmlSwvr49CUTWAj1E2E4TM0WDmRUpawRb5eimi
onb4Mh6JnmTpVaRKBDCell5q+eDgG5/NzIovr5ce4jSKjgqWSJYiCcXaRiZ12ztQYrL/e/O6q1rm
63ij3/Q8lRCfHrmEH1YJi20LsAY6Ds7d/uuT6fIVKyC+sSJyDqtufhmniQzEnBQzFMvWsTfSQ8zQ
52wu5PzXRy+GvgoXG3w5bzwdegBmAu08FS65XctHrxtmaDOwLzLAVEOsiJxQY/VKBZA6st+InMK9
qXf1gSOOEd5eT1CmvPJcdDEGEy84cwYOmLJxM3JtpIUZEnTJ42XWBMerol8X1CLTwY1AG0PhC07x
dT/k+e1rzYaUkhU/kPJkX7W6MJch4HhDhGVtPTsr11Ng0nGuA/JCuzggodlsry6jf/rOkUG+U4l8
CEg5iWRt/CPBbd+z3YersfYBQDQRGSvRKaL1stETIzrqjgNHf2i9zw5Ax2ZkFHp2YlgrzDOCnRn1
xKv+H6bOa8ltZNu2X4QIuIR5pfdkeUoviJYDkLAJD3z9GVnnRpz7wlCpe++WqkgAudaYY0buh6JL
fFOULgh05vz1am/4a7h/JGd+bt9+ti8htq3RL38lk26hjNJxGzZTtPeqkGgP/p1XyHQUhKVCy+VN
HhaXiEIrV3Lc94vhSlLZ37peGL9RfMfsw4umH2WKTqy/JZbLwygKNJnrv0fCpFaSjf5p8UQKXRLW
O0QAPHenWbjNe51elFlyWuZ+2PV4xN2hn+9UiQON8Qz3Mhr2NfYwmpAzrn6HsK7h9NZTzYAiK+pe
09KQ78pvTyx02eCqyL87reHuHQbLVZxFB49N7LVhbbudkWEe21AYusUEpFOq6ldosnbu2/IfYaAH
x7evREzRC5sYguK+ScNbROtT65o1RUL8XmC1wYU6QEaABsy+Q1+GMw3+JVqAtk0r8w943qqdXZdv
cchUkNb2BWj/ZyDK4F8Zz2+TnUXvYZvup7jigdmxjQdiqDV7kJKul3C5pUgxNk47/k7taKZpxU9u
NRexbYZ47cNh+8Vkeo7eWkE3R8IkLvS95p+dJ++DWtQzTkGXs1n+IigykmtypzW9R1QAPUvPmpjb
0L+devEGNhuPQZ7+o3kHjpP3QuB3v1N2pqchih4NjTnHMmmSg1FG596Ylydnu3jLhMa7lMc5K8kr
Mive9LM9/5zZeTSyyz8H2b6LAuMPYzOPB9SuOsZd8pD0ILBhLacP3yw+S0m6F19jd5l5cKU8r3g4
k3+fhSkOOROpbW4xjSfWS8l9/d4t0Y+wpK8jSrrHgJT7JRDDFRh17ReIBxb1gvwekirJsmM95eIp
5cfi/0oNU3y0kRIXJIjM+b1VhVruaTI+2ITLgxkoVDllZkhCuCBCocTOs2LTvevm6mc1sRfI+dB0
Rf22LO5uaYccJq2W55KUyacZ8hW13NvQ8dMj1/XkaC4ygRmM++eIP4536OgRtSobDIiCnyYt46q2
jQ1R0/aY5wYdtfqPE7o95Btr1XmmxXcaPLCotAjYEUmijWG7rdEVcoaiCWCWVE+6kiI9+qWtbZKY
wdPKmz/FCFltGjbJizCIXijBePv+y/SiwltRy0eZRcFO+t30RILziaCrekkNGRzY3XIvM6qPbKqt
p+nXYjcizN8PtWM9h8x8pQnjMQqDtXvRQEAhHKLGlI9hStPfBU3+lbsfkhyaG9Z0m8ANtpHx5WG5
qlPdQIIvZm/NLRH8gL7Q3g7ij0CInZV1gMNlE54Xz5+/zPBWYVzZqyG0dmPYR0cqV8zN2DYtDc5o
NuKG0ImfUPCw2B7jszZ5NRuul5453oJMNdyOw+mYJfzpjCn4K+p6fooYUUYljWzv6mxJ4hkYJQ3A
hyzxnk0QrWwd8ekw4mxzkXVPN/x2C1bLrTT9YT+y8Nik9rxXoWk8wwLAZDFxqHnDh/r+qVXjb+Rj
9UN1NUMVGYxHykOvVRoPL6w3372mt/cDv9ra7S/XCvJn3Rd/nSbpgR2maxDb7mtqCpZtpfG0/cFe
O2b5PjmRsYOvnZ9omD/KuRle+MQckr5hYlYCIPpd/3RGjIm1qJinmHgORsiQKwbK/4jojLpiuH61
ovmBKOcfhiscZDL5GTbxH5P0/zYhbbox7f4vEPP44i4HuzV+dv5YHAwb5DHL1UJvz3Cms3D9/aeO
prYj8OXvQpLjXK1z+9lEyX8UezmPUA67LKAII0wbNJFx81yMMdpbBZXU3UK57xja/leQU0Zcqya+
qrx4VlMg7lH1x+z4w/KY9zOZ+Rct0ZbbOGQcFdpi5cigenaWmWwrmq2JHlFIoj89+M+ARzh+ZvCl
K7PkL0euOn9RY/dZeWczDdWX3SyN/r6rXZ8W1cEXcb9dnLkG3Wh4Epy4n0JG5McwOs38F56LnZQX
wtMkmKo0fSpDIaGdOc1S7r71iwrKO9CBgzb8cNgPUz30iV+GDMhcAYyU9psLRbou+8w9OYER8cmZ
LYKp/D8nQ6QdUfJPYpFsQPplsGFrAK7j6ZljcT1STnMEryAH6in3qxh5BnLS6dxNQgCj2YO+ipXm
kH+R3jwtXq+OVU91smLd8IwQeWPPLD7N1vQOaeUiPEnabO3PwWXy6vK14aF5nbk8fUx0hC6j6C9R
qz+lgW/gZmeIoJJin4a5fMf98BbEzkAFHlW0zsDtoig72qGs/msEcd0Y3HlXAV1LpP5auuLiWZyj
lrc9k7PwXLSs7LplYsC27yhl/jQYlhPovrZ4C1YS4klmVnGeXGh4s2HjWcDq525S7NTcqQ9mGZvY
d/ZEMj1WLSk+Hun8kM4SHAVKgY0JzrnPwjLbWbUqno0986iYcI/kphie/YlHAXfw1wbdQ8/I65eT
GxZUmHaUKg11a52EIeJNZBTqZIKW7G3J4xL3RnbkUfQ2GVYP3EGB8mJ2P6XpyifejHYf5FWBH83C
Lh+n76gPqBxp+QwmjodrNCfQZ7sE9nisW4oivRJsdlY9l54vxV1sC83BwCp8i+jr/USg+8elvRM0
BnNXWA7rgVJLv4gcEBoOQo5ga+3on5aVxumWQOu0YtAsN1bqMBocWn9FswnG3KI6MclwXrlPc10m
9xanXHSUxWOlcEvEYj03Ac8Ohy8+8Xw7OXqE/ZyTlNA/G8P+63pNdp92RWarz9ZmQTaZX1wlt3ba
hcfQNMv/vYWECam3WWfnCjmxEo6ycMdo7r2sZ4rgbEFczs3SG0YVxo1f87yN+2C8tIosJAkn6mQT
cn8VWsNbmHMh0LK0vdnWGKEahBJhqXBj8ATJVCf0VpguKHhrXUpieKgJU5ldGt92Vgl3TAZtX5lT
uzzpm38NjSjZ04uCWFIaXepgmOiezu4CqsnSeFOlQadZI0++hp9gjTLahgGirG80SkNSUuNShQan
Zo1QzRqmigFQYy4sLGayjwTeSmrwaoTAQvzhsL5m9ExrGLInDWq5GtkiZB6dOQv0q+LnpKGuRuNd
tQa9Mo18tVelATDIOVTdIGEdbFgPIxZoWKyEGosF+JijQTIFUZZotCzTkFmtcbNKg2eORtBMWLRK
Q2mTxtMgqIXG1XwNroW40qRG2SaYtkLDbbnG3Ep4txTubfwbN4Xx9v2SwMR5Go4rNCYnNTAHt+ts
IYLcLYQpcJ0G6ywIO1ujdpWG7og7/bJ9I90njITXlUbzZIozlDjxOTTSZWsOagMS1GzYNjibXsN9
EvjY7N1/0pgmiNUiOqmWf4ka1n3JOQ8EgTuhS8IQ460NPVhrjBCtbvoft6+fUiOGqYYN82y4Lx5o
U6lBxBIicdRooqkhxQxaMdXY4qgBRgHJaGikMYNtpJMMyFHjjqRRrLXTtc9Mo5ApKgixITn5NmlQ
UkJMIqpW+0pDlJ7GKel6A3yM11KDlkIjl2gODI1gqgpubXZB0sqqYOIIGqyBzQ5yk4ZEtkMdah6Z
1OcSulNmV2/xS0TL7sXX+OcIB9ppIJTFwquEEC01KlrDjKKYAXfRL4MGSoVGS1MNmaYaNx01eDpo
BDXXMKrQWGqoAVVTo6pCQ6tkbUe9gMs2i0ZaDQ23NnzW5Qd/3UiDr4FGYGsD+4kw/4AASXq1w32k
cdnAI2Lc9gsXHkUnoktanmp0qzqq2ey2jb+hy6wlvOqcCzXZL83gcj7yGBV4K7F09gesTrDqxn45
ij74GosOoIyd34ap/0BjF8ivA/sbKPBeQiJwWxRlsudJjjWk8AQxrDQ6XMMQdxomZujFB1L/PHtI
Y3NmmxFo+LjWGHKigeRGo8kGjLKpYeVOY8tKA8y+RplDmOZdp/FmOwV0Ji0XH2cNP2Ni7jQMHaXk
x5KECEOneen/e6nhqDmRj3vTY9puwFjztwBK0di1rQFsCxI7XkCyXR842xnAOIitRRrbNpnGZhrk
JmrzJ9doN9H3XqPe06HR4HeoEfABFnypUrnnfMeyZUgTdVKaF/9+afWvshjNoF20VOFVbX/stH3m
isf6bagF7fZpc0sd3nbdOzLGCoVEx86j0Kz6XJRw56Mj9hNMe8uQLoJxnyLUsIYxMitePMXiTx8w
QeIbMW1HGHkQknBrQc0HrbxEGqOX2pIIVm9rwD4Fd9XA/Qx572gEf9EwvvTB8qUG9PHDcDnX0P4M
vR9A8fsa52dWZV5sCP9Uo/65hv5Hjf+nOgjQ6UiApcMBIykBykjzP1TQgN3rCIHSYQJIU1Amm4wK
OYNFBw54LNhyDTJ/FzqMwP1jfAF3+evpoAKm4Q9HRxcsHWIQpBl6dnMR6YZExxyW78CDT/TB0CEI
gmrzqdbBiJzPTaejElAxP0sdnshJUfQ6ToElsWVpScSCp+n0hrGS1JsOYJQ6iuGTySD7TL5RpzR0
XANk7yvQAQ4ma80116GORcc74oKgR07iw9bRj06HQJDO/ih0LMTQARFqq/aujow0OjzS6BhJLAiU
8ENwDfGRWYFxn5O/A7mTqCeAwvnovzAkkuINhFMaEMNRx1UyHVzJdISl0WEW0nEGJRMEXPDZ30Z9
LHB7UKo6X4p1y1ASfNX0NgwgiETMlr9zOpJFadiMh1AxCTBT+6xGguhVmGCUTJ7QsuF6UumJ+las
6DYOAgSN1lZG41dd6/Jo07lgbYv3hkuYR6jmVJjxsWZDsgm6JD6hGfrdaRZx4IkwWMrgDQuuv3dy
C0F7Sya8lBtXD3QQSUQ0/paHhKg+6B5YuGgwsC/C+43hg6IDISmon9IXPvvpeuh41ErG4K/hIGGM
GTR8wOBNeXnG0YRXpiQz4EUtDdmRx5lFOVdZmedxDmi1qS1nm7c4YFr0jF3Dmd8qGUYK75XSJfu1
Bi0E3vk1SMKYcxv4K3TUzpmV8WUY6eZJ/OE1D8xPmGP/0HW6LEOHuLDnSR4w+7eJfBeNl7WOe3F4
7za+joAtsTi4jZhXgY6H5WGH4zOUHKNFxVA2zKRP/F085twgWhZlHyjiKSwAAlsJ8mcThzLxHUjT
0TSLtZBNVm3WoTUeW//yGCp3nBeMTUmybfqOuOmwW6ZjbxzGxCXRUbiETBwg5SHVIbmwoyg1X6aj
S37OSnFQl7Z4rxoPXw8Zu5ysXaJDd0rH72Bw2fgGRDuIJ9y6YchXto7r1eT2DB3gGxuuPYpMn6vD
fZ6XH5fah5yVPFmZmfHJzRRnYTO+2WQDGx0S7OduXsuW+a/VXe02/3J1oDDljRdJm4ghWUOu3p+V
Dh+yfa83VodCI477T+7B0RExLVnL2nnUcgRgjctzz6ScmRzRRrhQ8N6J8GsevjGmhTLh7cAd+7c/
oVGY3c5Yl9FQXKP6T+mzx2iqHFI0ybqtWcTlulQxKabuN8HdZM2cWOcEGevoQGZGMpPfYdJu0jcV
PQCTWqA4Qpx9QpqzNuXKZBW4yl3am/+bFFHwgblU4SIHU7Z6S6UuBc24q1op3oOFBxKnJD6KAZGn
+0PLxnKd2aR2Yvdn73d7sifprs8Dlwn15K/doJkOMwlVj8cMHVh1ER/kJFjTTBEOT4N+R0l5zbBT
gq46/JEcl2u838f1GmzA3U9hNCNitaOVNwQnt7WHnU9+FpjrLdCB2qPU4VoeP9uNowO3NFeGIwFc
focHHB3KTfK7GAnpgtl+mDq2SxcLRzckJ/fa+UWop7u3UOmUQxL3VeR+8dskbyTSHbpAyMnpcHBP
hmmd6uhwrgWb378CMrU3EOj3UAeMpY4a8zMsNrWOH1c6iLzoSPKkw8mFR8mqugFv+9gnIAvKqT0M
WDtWFkDo2dX55u+XgPqbFaQ4N78IFhp/S7UXvXpkbvQkRZE39u+WI99Oma5xttsmvmDErbj9ELO2
+Uaem0qgmFLoq+zxH8754G5LMgqpGvMdc5b0TKslItgh2Gd9ZR/m+J3/6bng7YYFkVIMboncFkfh
f/ItFdsAmnXRAXGvzAv00uVLmsKWNjpGHupAeUSyvCg4jDpEzYsmPlnMSw856zQaMwmkGz7kE+qE
6ZTouPr3r5gkzHt0Z9dIZ9ynQYW3kow7zix1+f6tnPx72hGEr3Qknlnby0BG3tJheY/UvK3j87UO
0ts6Uj/pcH2pvwx04B4dfr2NfJcv9cv3P0h0PN/RQX3fWAc6uF/rCD8DabFvdKzf0wH/Tkf9Ix36
l/MncwKScFoH4BoNbC+CgEarAmA++MfqNPJTrrVMYNFagYVlNlAwqgEL50Cj5QPMBTDB63ehFhPE
DOEOrpYVJPpLWwsMOq0yWLTUYNJ6g6iSNRXNfxctPkCRZH86WoZQaS1Cw53s0WFKyDEmdFqdEKFQ
wKSAtO5XS+bxi2bAJ5AX7nSsC53WL+RaxNB/KxlwM0gtaUBZSYiTp1OlqFiS3ZlEzafA60A+sHxf
tOph1NKHQesfOoEIgjSLe0i1HMLj0iC1LsLBG2FpgQS8AUqcGhWOlkvI+d/Ik8+6neYPjmMef2/r
F+vD9Nh5I60M3CB5dPsRmxIflZXo3OZMDLwWf0dfQPc35T+rqnjIWTpj1caeT8wYFUas3OKQYMcY
8POzH4rIuIWAJUkPA+j/SDFqJB3TxwSHIWxR9av9tN243gKv5MeqTJhx17G1V7XprZyqS270rW8I
GJs7ZPdU3i0LT7yyO5lyio8IK6kX/LT5C98nP/sNWdPjmce+ZbHP6pbqTv1Xde/8IL9V8Vdcyv0k
zeJk9t5HL13n/v1i+SkHwgqpwXwslnmmesKx71WFH6bliLMCJdEumrRUrKYrDwQ6LIpbaDDi0+qY
PHSqi3IHLIjttG9Cp+fbMY+3qqrZvBj05xGRWA14oY+xT4jER5PIHMz635eE2fjObmxcFjmSPkNw
CLT0vzIUinyxV+48af+QHTSKGJfszlaj3I1RwnzH8MxzGfqvrsubKLjgLE/PkeI6KXO6c2VgH/zE
ObmRfet48Nm0TeMjSsKz7ge6b7h8fL+oJIJ5A6/auI4VnDn0XExoz33rechHSJXcqzz7ilVvQPzx
1fcL3UHmfaEdjDCfcUmLjLKiyTzDtN25nGfrymyT3dQuDCT5L3bZjKustqa7HNV0DwbpXavSX3H8
K7Zlxuko6s3mEegXw6yN24gq3EACuiaH7uwA8pjJ4EVY+5N5FWS497VbPvJpuqVxPe+ZK1EQMjKp
aPpAcHKaCRIaqPeNWTyI/ywbKuzq7VDShAcyC70z+TYJ8KS5WWNsIgoGFsSNUg/+c67s7txk3f//
8v17WZkqCiWp7LA7yVPDnL9kgZW85ln0iEyexntkzWx50cFVVHV1cRtt2IQEHEi98tk3cDOzX3Y0
FIDiQKWuXYC7J2xx4cDi+YGEcfItxve4ptf0h0QniyfNZwC/HffS+EjNXh2kUf+KQ5JSkzfJZ+y4
1IuHUGs8cPClP325nnQfPNfKNyY/evt29s3Ge/XmVIEZOhb5ND950gam1j2Xg/P3l4v4KbQSUnVQ
mNDByY1obLvqHbSSYQtpmtWL2n/7IxtT/C4SR9DewnEJr6Z34p1BT0ISffUTKNtgDLDY7Fa+VNjU
G6RH/pF+u/ExO7igKRE4Bf1wAjpGX1BCnFxRtNlXkzn0hrI6e22GHvu4uaXDnglH1ablKWP/w2JK
/zI3VHmKiuXss155awbLghAnU5O0o/9h2OW9Lox8Z9mee3QUKTnogOEhlsk+I0HzN/WUDL8a/aKY
GayLqVgHoeGceX+qR03VJLd3b/pVyORqhPHwmdbVvB87qziIOM+3k+Dpy5Jjf4o9t6fGbupA9QFJ
g7Kxb+CGX1NQmB9sy4gykgZCqfExaJ490nAnbNTL91dmS1V00GANDxVPHaTck6PlUjut/aJ1JMAW
RrdfLx5DCqS59PiqNtnbs5ddMQM3B9mH3bmzkaWaFGxv49oMaRMXrnuaZOme4O7kqqg4vAX5dP8+
BdPR+fSbij9aGnGVo84bplCedFTpgUMYbViSbv06Up9NFdHwWZvTnUcG9UKE6b+kag4D+OQ7q09j
k6LnQpkzrBtBxQrnMJ+rtN/tSpvbosPGkBrl9zxIJmzY4q1uchdIsf3n1UAi3EAmUmiVyZDHuxrC
Y/IyfGbzvqTj+8IjBYOLuf5dRSRsWLST61jat6Y5MUqsuXnk76wlqYlYEkaU1oNTKSb/NGHSMxV/
armM/IC4NLYy3s+zmW0cW8LVxvmq5f9+zVh8PHBIgBXPGguK2/tohlDru5scO273J2QQznC7DM6J
7byQYMMsEhOyargre/RA7sLGOHoaovCwdfHmcZZDhCliZnVDwPbFTbqOq2DzFkZ0E04s1LfD0OSX
ySY5l6aYJEuMWWzIixXwVXDgGEx1PW1AawAGgl76ZSbrcTT7AiSo7s99Vf1aukGhXeSiNLnuJ4v2
YTuy8TRM65ePuYcYSAINmXcnrBm/VGVbp8Y2nEc5ll9x6BwXb3AvXbDwgYVryhCcHWoj/l2wc6K/
/FohkSFEb+DBCrOFMw90RuEu5OIMHHBebbPISzlPaFinr710XeTjRPWMIL7C5KCZ9Mo/H38OOcKY
ISIdYKH6CirhryN4JNZs2z4X8r/IwUsja+ctTroflTCWExVQn/GXjyc74Oa3qUJXbDrDZyot2S7M
ZX3wuljnNrmwIyHQtg7HnHbuwPc/trs/pR0vj+Hpx5tsNIj0GMNvdx7HXcXnc1tYJcHwCBlmW578
hoFc4SR02oqMdV4xvpkei90wY8rICX+VsMsaE+d9QtOKp4bzXRfRyBKbo79hP8GNueo5ZLu08HFe
2IY0BqWw8xiKec63shJtlZgYtiw9rHj27Bo3PVDTK7Z5RL4vzTPObao0t2HWcMYNJaenBCbcHr2b
Lxna4uVMXzEqbBlfco3CGLjL5jzmEbl40EAUroceLZvp+TffpHxIqfxftvVbA3sj8VnsFC7joTzd
FGgLMKGPwbqy2NXxwUyma0xTMTTNzFuw48DaWvMPOefOOi7YLyge//KBQRXhsTewpyfPbcEbpXNr
z3pJ4Zteq9jOKTBOWAs1v+liV0e4IVZIEiR2cRNmr15M0f1mJP9CkeYrVp5+xzKIwT+3oAHRulea
DIqWFSN6BEPMni9BYr20rca4R68/tnX3EANySilnb5VPrT4v+O9+Vn7ACtlnEw91iqrwxXPeZ5/d
JWpu1sFKVVvlsNBhb2fcIqJsRkcFFqMxvybYWnXBpVNJuZviiAn6bNImMNlrxf41pJxKk9gmeH94
oYyvu3tOfci5JdqK6LHlLM1NiOKV7diWnk0E+g+VqJxgqPARSTFsjvGmnpxS/chZ6++CuhFn1awn
Q1hAAM7CrAw18BR/ZDP4t5VG/8iDmkemyUSmraA4ekk+bYuhXPVl0e9VA3BiqJ3L1nWNk4eHKmqB
9ikMzY5y0F+1MT/zql8ODXogOgFiNtC9eQxD50wAPGIWxeF7CZtqQ7EyFWL81Jmb5ts+fvNGjNiF
ZYM0Ojap1raaP8dhoB0xyPnMyOhBEJXGRkKsrAU4SKHI280YdUOAup1Jfg+DHG/acgC6oSG1T2Wy
850hXnkW5VE5WitXlTwQF+nN4SZxQlrwo+lDc5eP7X4e5x+Y9It7LqxNKwEqTOZctfzPct3kwvq/
WScttGHkxcMGhVNzsry/6SzcC+/ajQ0XtFdtyzlPwjS1gr1hYzo7i8veRhheuAtSm8L6wv+Il7bF
ySo+oSU5onD8LWS3j+aQ9RXTBmDz9aCMH0GQwooO5W/MWdxqkuVVdOIt4W+MxeCdy/sVyTS5A/ve
JWn1SpJiNdcPIr/+uuBdsJscBzvHlBUrjEz+qurHm2rIMKRZYu3KIXvr46+0ti2Wg+QdLPdfTR5E
u9/BCaEJrRwVKIJ/no4XhjReW+yhWhBEmCZCH6cH72RHtYdIxUZ8DhaYvY5EK/2Pq8pKq2Nqt59t
ZnJlVD4mB4XQVo17ziIYhUpS+oIqi90Qh922tTGhGuK/nFk5FenzDC06mWg+MFus7KiIzkM83kRQ
p2sQduQp6LG54jPcozPd1gNAX/xpTKpT0czn+ISY/BB3i0a8GiFz9rDjOiqpvJRJwJ+/B8iv1M9m
MDaGQ1TLi9sX/D/FtghcZuqzy2O/RbVvFhaHaOLYVArrKDvKwSO6j7aDTSttudzCpKeD16rlPrIZ
2fCNNbNMbes+2cjSaXaO3VNBm5MgRnsqgnE6VM50zLkNRGC1XjjdFfGjtcmeai+JfYxtdwgtD5Yv
NtyfFSuQyiDxy6OWWjlOBr9ncz9wuMPyZ/Q/O0yeOFb9tQoMjhs0xmB2uFgyzc++UxIPJcSdhqhS
QhWciio/ROW0rYfijwz9S7OUp3DuDzWs5EbGEhqyfTWWId0pT/6gMOG1zdQJzxYNcnQpcAXhUbLg
fXMVofnbQxmWBeHd8dQlibUXKN+XarwAFbPLrfJ1MeeXOfh04sFZe0L+XXb6NR76gfmQlWCv8bNd
jhtB2oZJS06abJ3w1PfFtHULxPleJe6GBB0wL7EqbqjXjqPPNzhwOWiJXNL4bOuJWvO6ELRELS+2
wrLKCwPJsZoZ8htmtsWQ+pPh+URlDBkPs2K5j/c3tqhqF9KJjuQA1n1Nh4OpdJLdJr5DtDlagR+Q
luGi65htf51K3uytM5CbgQbmJAhADDrMOGRHtQUmYLr5zn6R8/QaXVGEMDoW/NgNtG2hO6FWmxOm
d0XySbCqYEUf7CyHne9UAaTNNlFsIyV10YclhUT6ZerrEv44T2l4tX5StGMCZrv0LLm12mFCo8OJ
QrnDQlHgumyHqUTgk9sXoyKnNbbGsI+Z7KwCZxJnWOsF7WlU7H3R1O84PXHCFSYzh9Kt3626XR4W
Ky30c6u4Uxw9TUugmuZXbujtKlHP1++vSEX7dym4jAfuodRyj9rzLomceCfKHFDHm4RF2Om7YcTn
O8x9KtFfFSm+kIouvGCSe2ts0h0FHH9zB/+qlZjxqm275oL8/Udmi/mQz+CgOSkzrAK9ODj+qI1O
tvsSO0w0l8Hct9NEhc7MwDOQUc1KMD0YeqUWl5xgBwiE9zqwT8NC+4osUDjYqFcOoi0uxM12MYpw
O4ydD3Mk7c3+bb3wrFD4TCsG3802FY6PTTXhBiDhzSkgse17M6lpFWGAO8xFwVObZDHvDyLAl8lx
qKknYxUFLn4IE30btCF4YXCvs0I8WI3RRaIiOm37It/SwEmPMsgIbw/G8N54njjknGHXNu5AqXID
FLumQCq/z531OQo57YKgecUdi6rZfymCMtxzTGfty9P5fUZHs2NkPENPJ+PLYjE8yOw43ItmmX9M
8px6SK/kLJ9jZD075V+k14yXhjHeSMmVKKv30lI5rqeURyCuH5uKDpYNK8zsxLh3Q6YPWsYumktP
bdsqx8hoTeXVHy9ulHHW6eLV0EOgjYxMV6qhV6zVL2M7G8jl4NOU0bF7b7lc+TrioLqgvFld/xe7
WnysHA+Vvp28pDmFhDQRtYd0NHlQpMyZDA9Ph2XC6gg2CHH0VPfh/v+KDC3fbs+z036NPW6WPo5Y
ChgoLyVRJlsXt9QU4zCKfKEQK7ykbP8alu8bkIbl0NeRs2ur6mMGhV/nijeOnC11cCRT/TK4CJA3
duJ4wRmiyeAEpursRevG/PQGwklYbnCi8rYlA/VTOVxQaCaxzzAqi1D9PgqHH1HnfXlFSxfK4D5H
O7Ku6Zy+NmUEVt7HLMasSpuFoy+YlPieJX3/biMEyr3GWSdLkOw5isX3QL9wDAs2SPowctWgT/HI
Pcie3fGd6pGDx5vn8f0VH2W5qoXHvSWpdsKJ+5ujX75/9f0y1vKG+y8/1Q3cWWdWEEc+/q2S3S+M
mN1fCC4Yck0aa7dkRBMtGgqPTgWU5BKgfu8ccgMRvDf5CE4BoRV9VSNFGILb0lQbNKkGjnV15kM4
ReqHRWm7MyXuh685YNqeVjZ6PKTbAutu9zKAKTiG23xVjMvIRRobn1a8F4uR9HsxglolXl4fobKy
9ybPH3AAFWuO6kEx0HikDTW5JUT6kBS0z1z4dJYxLaO8OltOTWYH24TUJA/AI9+EMO9vdVjOaxtC
DNTRb49xEPwXjmX5zn8I6UPu4wrj3IMxWb3VeVls1cSDR+s15nVwiZGZXQlHvJuLBQhT4A0ouym6
jYHsLkm+IN0m0+YvhMn4BNUboO30mvi07LI8wZEyy3NXht4bE+6XY2fb43+1gJCJe3Uue4KRPPLv
Ww1reO5iPry4u0MER4giQZ5d3XkRkio/iIaLWcKJ+82Eq6iGmz+Pl7hozHPjwaIYcxYw+ZoNrBOR
Kc8BAWacXun/+5UPYXCcyokBRIyZQb/AU03nJG3zDX4YjJxkrVncRy/oTibC1u56sWT7Uoq2ecl6
+VM2fEJK342v4bpgLnFWaUM0hu0pB8JuZDXIFSVR/XIeaHzfVpFNYrbvu0ccLHvmpcZRFTQvemL0
1oaycw0AXRqzba9UzqEGb/IzrsH8/P2r7xfOn4PeP/Et5Fz9wY20ulYhl52w2lJYA0LA1LLlubae
V8NqS3ySCvhAGhwXzHg8B6m4jPn4mwdgdRlFRsFRl3GZSYeNx5FqR0qp++zi7iUOYyRj0D7Hlhq7
l0IOwWqSIcb17+LF769j/FyrrE2YtWZdTl6r6W+dgNDSX/VB8pmrua7W+VeJL594ULLc3I4xotlx
t8j1733/gyGMZ+KOS7AJJyfbGT3OkXZSy9nOjJehq8bLZA03r7GaF9dB0qssPJJcwF5KVf02zbx/
mFb/iOvJOXERck6iEv2ut8krG3bjvFqeH+1VzAyOH/W8Fq7FWXEAAWTLIEoi/SEzBON/uDqTpsaV
NIr+IkVoTElb2/I8AAYMbBRVVJXmITWkhl/fR7xdbwigeV1gS8rM+917Lo+c9WhaWMeHMr84zZhf
NFaPXRZF34gBGZlQiKZai4fNc3cJ5O6br98SpcaTsHET45IFJ4/vmTZiyzvDAjJp6rVZqBJpUAW6
POyhSB+dHhyS57qUxnG5DTmGTne6/SwpGNEtWGTj3jSsm0Vz27viuL1no2NsuhgjPWZYOMWyutH0
dg0LTxz/+2po/atFEUI36Ec38ceCrYPlQ4PJ2cyEfvOsp27BxmgtM0HSwbcpz42sdaZ4idpYRZfM
SOJLPc/0uNUza9ZSjvPzwcgaa/PzgVaJbu3gowVTrvuXocnqnQDHxl2/7L6sAsQZUCaMblOzo6Gu
vWZh215dfGPphBbWiHbE8d79iAzJ4ed31Qn2ksA3IFZNKdH0hYy2IGKOaTxceyWXYQ01aDg5+dCZ
MbDc9O7rRABNlEW4eiUjyJoVj9bUicM13LmxKQ5o5c5SP9IessYmVT+w13O7G8dNxq5ePTdYKfx1
W9I+FFUywTnZ3/1RJZs5Wtz7rGlIlbJgAj8izXnofXNT13+coWE4UVHW2kHvJUb1FlEbwqhMv+ia
sIkOSXPL9e6vuMkUg0dv1s82zYAjs+oPp44Tss1Efay+usA2MI/l8uHns3raa707PvtmOb6AUcDx
TCtpuFwlymZQQZk2bHxOv1u8nd+V1hubLGxkwJU7rmad9JuRuwTyc3/JjrvVUXM+XMOXrwaRsrc5
fAxtkIkFSa7VmMJLOIfKzd6QyJs9NV0do1gClh3pDGoLvXmdcnTdTGbqXnjX3YtpCg7Y2vTttjkW
ZS1Nv6iarCtnuHs4tpNET18EKapJymeJ6Wsf1jHWOehNm242gNp1kvwC2JiVoOYBjWFQQVFkwwt3
UYbhW0ZXb8qYKjKrPWjRMLzoQ5cGCA5XLELaJfTSq5czkCchV76RImXCVYl65471rxreDWYsfX4G
F4sPQLegFo47KhC6FyeGgo0TUVE0/em68SWn0zOCm/lLjNWN1JLxGMlBr8YYLY2C63rTyeGezKWJ
CVlrdyrz4m1UNu4jnO522jwNUTV91Yht4IniYBaTeTWTIXkae+3qZHu4RMOn7mqcUKJy+FSmV65G
+d6mU33XY4JvKSOgdKyK15+tg8v5yKhrjwwsiuDIzohijAwsWt5cfNHfEBJJHo5NBE9Ki65zCJSW
Hdy8kzQ7blULCCIiQLaH6q6vcTd3+04DGjPiYdrjXQTN00Pcy4c/Elv3DhZytfDtox2WLJow/BFC
aMqI0aMTpPGBM7mlc+eocK6LIEzi+AnFxMcnajebpBjymxeyFzOJvW+A8q9TfHPQoVpA5zS8zR6T
oKE5YinHFqWMHbue+oWdI6/F3L10uip+YZPxCSR1QVkDkI6R8m+eHkPKounkBEDcFsZj9qq3ru/o
+HXikEHCMN5lOqApjZRH/VdbJgV+KDB5RysP3WVOiORMjZQfN8YVQRx8XJPgEfZ3zSicX1bDEUVg
fzwlzHYC00qwXQ8N/ZlM5o6chk3kuRZA65KH/dmI43YhAmAOL0Uzo4Dg9t1zGGCDkVnPfjfpn02F
3KMMoYPKoOqWaWZKpqipLmBbMH+NufcUj/4No2+1g5ruwGojm0l5FG7TSnv3CsrnsAxvYCJHgZyt
7po3/d++sxFo0pCO6+N/7wTUkxOpqr+w+2KgT2Z+9BK3gYKlmuf/+x6363CxlfZcOMGghx6Cni4v
ZPTUy0T0cUUH0bNuqfScZE6+gdMVHzPUGKb+qNxt6sT7iBfhotkfxhSLI+riAUFdsu1gO9YrCgMc
m0Y1IzOrrUFz1L6JeYimefkYkY+r3hpucWqv0yKBYjvVLr6vsNyHYS1WYxu/2G3tPoAfOHvP4d7F
kZvgQqzLo0kadFUDH7xq4zD+ysry2g5Z+lSZvFdzbKhjT27H42Y/g30Sq8b16LG0Kmv9s4mz+/GB
QcmlQsPmgAytihWK+UZHHToifrEsc59ZR+s7l3LxEmrmRzeN8W6ZiLFGKjpQdBsi1egOJ1ksYe6c
VJGbjZDOl1NYKkHY6KP7yxjMcp97M8f4xN0wLAGSlfHnQKRCjW+ip4TO2r09jFQqIOYVPdNw+sKn
td/1RPIKCwQX5vPIMMbz4CebFlMTS9aAgRe0TR4XwegDDSqFvq+0Eo3X5j5ucHixkDviSEcbY+Mt
wOr52bahf0UWHhXOy7+BhfgHNtnpschp7O6iP8DEDJBzYC/JGmEXQodExEJTSr7SkoRkKDa6SXEr
8PgBoTovymNTJ2jIqHgbfjqwlFMw5miawKH4ZN26FOr6U/KUNoO4m2H9nuoxndH5CXfMxZdVccNt
gGEAFiXVpe1iK49QjHugJ6Wf0tXcNxct9tXKQkvFOsmM2e6WjK0Lvx0fXRmOf8Y4SjDFZMZL5c4x
+zrqL2pm7f5kbubWDZKldonAtIccXh90ZaF95p4MerdOtwzbJX+5+Eth5bibPKd5xjVMUrAQ3Zef
1SdFOPEfi9nWDPudrgH8b154elqc1mpstck2mTwRWEzpPwxL34EfqL+bEMBpVqXmRs6m2GpRQtgS
uTDW/hFpp9tktKINdgYMxI170XEQn6UXh6cMaLRKn9hJbl12L9bZi3w7WoXcjknbJ7+EntAY11Gy
3U9+i5WJv0JH3WDfk2l7TvJrVoRTkjB3mxgBlCW21WKOvzB10ChB9F7T/sWhrwegtwXlY659yHmm
ESDLyw2tXvM9xD/5LLGocNHO99zQ3aPIIjqtOw+GPaZgoPXMiPJKMmHOxbjTuTQ3/WKBwswvj+TW
lop7ylDrrbHMYhr3hNaNCRqsOwKG9hZ1zPCyOLHZkyURBabooqYlbKLlIvyjKkffa7Xwrxyo67XA
BhWMTaefnTThsF7TbFCMNdlz2T51cxqdKmf8y5jvw8tg80RtXLwJLadjZtokow4os4V0NjpFt8oi
iAp925/d0iJH3GdHuOfncVkbSbpkRzsTz+lcvUg2yydOAjSMTlhntHL+WxR69ZKh7Nb0t+PZkwHC
8y+mrc1aZ2LiTukbxTjblt71jQvDZR3lmr+iBLZaHmDpeowroEvu7zwSYiOL/OzleBpmOWXbum58
7jWW5rgBdytY85Es12MBYVvpeL7nBvJceI/NBhAv/UlrXgQszwNoZEoMnZCIdROLLa3BKVqV+Opn
ou5NVJnQ+IXYCk2jQWbchJF/7pOo3w3QZ4RUUHp5qzeTpegycp+wCT6VioEKraFqW1pFtUkM5uut
ZO+WDZK2MTV/pBkzHpSrVy2yxr0Bqy4w/eHuKgxzsfe7Bi9e4OCgES66SgPXCmGfGwHbZNONvXoH
cwzeVQ3DSfFTG1kOUBh431Yg7cVX1qk/jS25tgTKFZ7u32XMu4ajcRvJ1l+TQF37bK4LTQu35PDq
PRsjko1tGqAwLv1Zw9mIsa3WMqZVSA3bvE28vYICryt2HBWuzaHPj22InVDvuYun5UPzrxTJPW1t
rtC8bimUvFi1RtRsMuJNhQj8Vc/RbtY/GiB2n0Pfwyryku6oMlW/KZfu1Mze4sga3nHNPJkmEKgW
pMo11kPjkPdFuMsT2noitq5rc3rpTWkehfkjgGPSxqzNrGOm96kBJGcwWVpZQhhbNKsRn95EX2hG
4N8K7wbIE1wG+tNE3N2y4+iEEjet5wSoL4dXtHCSYHtzGu1H48Z3pURGEKfpiF3oXtA5zg5KkPNI
4e/xtPdcRN9SPBhmd5tJ1Nd5HJpAZEV96znpWYQ3tpPifJaM+Tc9YvNL0S19lUtf02QZL7rSlmD9
nF9mm/l7U/2ZYEDcAAEwsCXcSkMpcFP/gk8h2UX1YgocfCYxHeyAHtURKjbiG/uDzUAqWiVJs7Gj
3j5gPbxTqkDoM+7vERpJAK4Eo2ve4sagFo296E0bbVTBacA82qV34HMMK2ZvkUFMN8BWmKHDlc5h
rCo6MpBl2U6v2GU1QanwiVJI/zlP42vL8nJVrWadE/rnkozHFsmyg8QKd/Rj8z3pXbm1MFsvmAX/
SEWkhwlzP7iSFBNGN7wtpFvTYnyM05djVL8HKMV7M/JWfUH/qnBcwE5M/9flXP+xXUwynp3TFGeD
42KC45z1Xl8pwNnHmRflLBbPpZVXp7pLfdoKEKRKFdPCO2XyCmmXs1CTQFO39VvZzDlP5l+pyzoX
g2JsKj9ZFRgmVkxt60s8X6LEHs8W0Gc6i3orGHCSrOB+dKd4TsBDzCYCN9Qwgqwe/sUKOTijGdAo
VMDmpzzaZiPOoxbTNmkKA68cRLbal3vmOdRXOZxoOducfj6wSvIZBd0u3qtT3mV2gDuROeAfIy/9
a0Z4NDD6Ba+vS+ts5JwRe7PwAqtzNMyoBY1S/TNtAP0xqWR5In4WHvMUd0YcQGqjh9aAPc5b9c1S
7J0mNXknPEWNKYaDZm1FZDvHLlfO0Sz8kNK8EqF9+d2sCFeOKJajHsp4aeTOriPDdBAG7Cq2n8+F
6w9PPIngPjTPJh0Mh9aL/6XCVDd35rmdyXGrKnLZhbERQ96ck6m1//tQctZAsmyo0B3a5NSX3VeM
F28bW4C3hed+x7rNuGvoXWsN+04i7XFsToYJ30OdtSjoS8cw19EGyCv7BbDbvVX+6VyXV2qK/oyy
OIAyx4fkpQ+XwWPs+WCbaV4P6xx+kQbmRaU4JtiXMQEymd9GyyCFRvt6RGytgFoPyj0Ao4ENbmdE
l+eUpBm+pV2tG2/4J2j5EF1/lOzBV+Yjrg285712Ulk5nyE5Yq7m9AxU7y/5EbIK03SwizZaszcf
1tKxDz5m6IAtQbEuLAxwcY1XwTe9tfLgGbTy2VAKY0vGgWbuMaRmPPkZgFivaTZDMXUScOzaM7Ww
iGZLlT2RXZSy3jz6RVoE09RALgF0jyEzPQISjk8GR8Vr6q1H2yFN5RDoSsrEhLEPkzaWN4YCW9gA
HKRsB0VjuWUoJEmu8rvveeva0Lsmlep301gZu6pOLxk4wq1WqBnzw+sIm2+tG1SyDrBH/AqLM7eK
HbgppiGOlTEi8ohTl6yGsBXNLsIKd8jxwBGTbrqRUYyDKPbyxQaxYyIZXjkvTIfOaJ9FzVM7bkHR
CIcmL3fuf00G6CaV1d8dLD3KNcBCUfeeXX8+02X6BdVU7ZNmL/LQPlWGuSJwFZ7BcFrbbCb8neqk
rqiE5AxhUVuHG2DluG27ydhE2OhEx84km2TF9llgDbblLZs1OByp9+DvDCgSd49cNO+DHuH1GDHL
Jpwdj8rUIWpt87H6CTN0pzLMD1nbYhbxJ7YqJLObMkr2hN7OGXApDBXI4lASefK004eZaA8nz9JD
1BvEJBUEnalDTBjMYtfl8p/PHHU1Tt23yBpzXXMIUZwUVjg+MIg63o0e1HukeT2dTFq+84xyR8L6
JXMYMC9WuNTrD4BHnGDEOejIJGUTDPWRs8awqXh3Vqzuz70ZltdQbmy7MraenM4gz8IVdmU3Z4u/
qENB7/3RSr8JplhLt2mu7cqKODIUatjjAUDJA2AoKl7gLhOAalZXcPr+oUsYKEjzG0RXtmYAhyXc
xvJOqyFWLmfchxkOdSdud1a9aNklhHwb0B8tauZTN0UcbVpLI6buPeeJvQELgdVdL8j15T4+kGR+
dUpjKZttP+M+erGc+E+ftvpGhKImN6ziTRQKArXwV6Obwp6O7MxZWtTPGCbYI/SbismiVkrtd0OW
v2jnvVE3xnPEdi0yKZTstkaXO4CeqjowjYyaJr0Fppm8RFkqfhkakiwcqYz5wGo5ajOrbZ6qQaeM
fETCmLCXr5pT34/qNukc3DXN6QKNmf2s9eYtQ10HBk+y0iO3pCxWBRPfsDIxwWAKnugt4Ebqo1vo
pg51XyDbuuTRmKG9Ld3Pjt3e3B3NIcbyiVr9pLt6fsoS7xlea7fyG3PYzFp7hq3BhJawNE4/5rUI
A2HSz3dzeBh5DMYWhvXAlXv08uJv7AjrWDXLRsS2TkrnLlOMYYOQId4msQV77mnaUvqW3rWETJ2e
fiZdGR54pqo13fFEBCU6HaLtVroT1mgmS+cytEg92gzNRViRGtyrMEvvOEyYirraK3EFWDizMWyl
Lb9bXw5b+vp4zzuOjf3wJxNzvutNv4GVoTOsq+MnQ2ufKKDZ2V3SIs0obDPYkqONr5GONQ0XnepH
Ri7TxbA0xbhzlnVu7kRmsyTwzRqcJdP5G1kgprEijzZGbSzTuMXcaaOo93YX2A0VgXYkUXszb0TG
s8GsRpZ/pasLVlkZVVAJ4t+hGokn0HMrJrYRmOk1bEZdtIYRkQZ546qD60fPoYY1K7UKGNI0N9ZG
9yn7wmDM2RGDXj54GuPuFNIQFs0FHYw5xhFgdMaIMiynYrvnleVzZGbmS1voqD76B+O9POj86GAU
uXGmBg7csSnZNDDk3whfMPYCi/dMLXG6oXyl2UytdqjsuH4lT0ZlEdMSXrt1M3CP0wvVg055kGak
4YNatCfTpVExawqEgAlv7ERf8dGwW/9k1f49G1rGVkoeEo21I9Sm/pA6wE4QSa4daeU1Mw1m7GZ9
dHO7eaUq7znJcoL8g6c4oxZfnmH2JAkJQDtY5LDoMlYj5Lhu7Z55iqGznQSgGCBY/OurTJxIdrd3
fskzbd4kDRIci+Le0ZdHyR37+QXXF6Kmd6F/1LXxA6PrDjYZgXeQHk4LZCw12n5LzZx5C9PMvJHK
+mehlDAHJyIZkk00O/4mIpj0rSXW82iLDi3VoAWvjNbALrKb5jdqHdW4Ms0OSBawWbyKrbVq9U5/
ctDmN4w6OQF66oil2a56sabtsgrMuckOoEzlGrtsl6fpAabM91gDAsHSRqJFsc7HidZveg8OYlu1
YzCynq4jwWOlNh5l+LBCARw3nKNLKyi4h5doB7mu9h3o5V1FtKCqqdluprrfKK1vzrEG7ELmrb+x
CZgfM1HRg8PkfChGwHwNiIuybA+mrr/OnNephBjUCvuBXE9Dt/SbYVZWAz+f5Tg+Ug+tmFZl4GCW
gbbUmKeQYo5O9et4UslbrCX30QL7whaEUs+l3KKom3DPnofGeGGZ28FmB2cs63DirNWSQNBxhh5t
o7yil1L97YxPocqL2+Ja2vJ3I2G1TPQY2C4VSoVxrGafiVURd1s6kD5GZbEizRnpb56Do+fx1NLt
LT65dTc0RlBRlbMqqE+g4MN8JW+1bphAbkNMmBfdifBlClwMnOlXlp/ap346hWqa9rzIl3mIX9ms
vzA8fLVztvX96PGA8+2to2ly7fpxzMlb6mtdc+YNMEOPq1ZgdiizNrzaLfEGF1dp5fx2OIZNen+Y
of5RNr/UNGBnCB2tYDnvReBYA6fxwnz72QvnBb+3N3bVguhkd6pC9AIp5UZ2UKwWRRz3XfY+Et/L
Uc/XQgWCSORerzj4yhCTt4OO3VcWRSOW9fjGl1xfc8okj6RAjv3Q8GcO4lhxEe98Eo7L7wFN7a8r
6TPwlHkuB0op8qJGf/Ji1uJDG3kgoRgockACFaY86PPzPL+pDOsJ7j2irqIX26TwiF4a0XyMbI8R
A7kn1x42HJ7iJ2/o7nHJ+j5JHcCvv2yBM3Gtrdd5YjtrSxhPUeLm3BbRY2IFWSLBlETAsia85uyJ
IXE4JQJloeLftYytWwTBmRJPJkXoJdT58LK/WoPDzmj0jrHNYxZKVQdQCIJNzuMywNoyHYAOAtIW
xq1J6fl2k3zPbXqBUCC/pDArrOELU8ebvmFrim2H3Y6gTHf3jD4+QFF3L0R6grbsG4qBtZjVdTR3
CZU5wVi7NMBVsFN6XpAuyr1TXLhq30cS1RxWcqzZxwGy0c6QPd5BLfrd15+N1v+tZzt7tStn5yhz
XhE/OnG4i/ct5IMV/KP5JPOEHA+y/JOOwjyhFJw6O/GhTFPClhfWl9sgK06rim5zbK54nIra29Ml
BeGv4tHcQa9icyledTJCjP+9d1ymPlZbcoUO5ZsQCr5K4mpJlRylOVR/k1id/bnaAWpSTx0RzhsP
29/ObF3TwnGuWg9bqs1MbSXIyRs9z2Gtlf9mzW6vqqMIhaticpyXHlG7HQVBWdiRm59T4oDpQpsT
7+IUf52hct86LSeHV45QemyeNU0viktWswdDDugfDWRENCd4yjk0w0F/oondIDIa1ufI9KotwIuK
M0gFPsjF9xQvVIG2bHASAUCCVCAhm+CtJkDqbDVvzF+dKtpydH/zJo0dgJlF7POkdmPodXLT9BtN
UT13Hj/UR+xSWG4Gn/GqF8d/mYm9uxgj3hgsGnsnZX5NaTa53zRq93U/di85UnmmWFLQbfuXHLPW
dmBOabB+lJXUOYwgFyh76IKQSt7VIgQcKbyoC/g6EyJNSc8Ibent8edD1Doobj+fVvjJjl5j19tC
IWJ15WyuI4IUuJ0LZEx8uFq7eGClUPXx52vqSuI9cZitVc8h3lo9gqDOifzn32zdCa7G8q9PISZ4
2s+IZqDrOoSN0Wj4jFwR7tCfrweny3RSg/xP/323qSkxsSOs/KkZaZja+OCEcbgfCZWPtimOMajq
mbX3YHudWKpdiRlGY7RusFofzcjFfdEODdfd8vXPZ3Vj2rvWYWYsx+GI3DUefz77+QC0My1WvW2Q
GnKpfhkh0aGAHmSjh+++1pXXBAvCyp5a52GTxN8mEVYEK4s90pPY8KEmt6upwvxqF2HxQBd1CGY/
QI9HF82tl2U7cR+msskw0ybU4NXauUXjPaDXfxehtG7t0EVnOUKFSRUVmURXH5nHeEE24lcZU8/c
FbPx0B2TUYudoJIsX0rb++ei/N1kQjGOa2JlKn+NRHYeDsLkmQA8D8vlywJ5bdvEYcNzxDUfaDpw
0dPx0I5DQdFg2L6n6fuPJpkr2wTeTMzmR7Fs5mgpm6UaoqrH+b8XIEytf16PAgnYNz3TkzcitP2d
Iid5sJ4Z16XsYpWTG2p6Sz3ZKR1IbYd8GcsifTjgbwKZONWe7ZggbzbqRPFjxGvf6pYDG5Aasnbv
6fD682onS0377BKM+fnSIqAU4CvSd2QGEr1WDyTpP5TVjTeV69UbJRrMyBFMtRFeEkAyPwB/1q09
wQklY8JGfsTqN1RRmAcSBumHDYefdnpxH2SVPLF1/O33Kry0C7W/maDgKg+bqbOEPG0H/o0riuRW
ycZ7dWkNd5fvm4gAgzMylEIp2NhWWHzM1khoLi7a08+XCVKmPlvvcdvJgBo6yp0Z8q5UrbkfBHIg
hHTUijCftD9o2ly+m7QmJh8V7VqXdMXQVKzRlOYgQsVXQoVkh7FmfXL2P84SYD6uk8/OM4B06ILa
tA6UxEjifN1TEUCWS7/3VjpdewmdSqSd95HNHFwNzfIAkgjvg+x/2dr6Q8S0O1LUbLLHqPwPDZ/C
Wpa0eDugDdfYCEy2PtU+S2o8bhS4+HNvHmJ3cPZjFnUBEoe/5jzOc6ev5y048YOcl9pYV9RPpp3/
Mpdw7OC5nHSa5MtTAnAuraZfiV8ivJjJR5GYe0KST+yapgDfDO96rJLPBEl83ReI4faIxBl1J2Bw
+dojJgsdRtxwnAJQaMhX+FO5R2hAXOngJVTqb6ul7aaqaDmZ4dtgngrFFfGaUNsgj6EqrQ9ZeMhE
KROT1HLMD0N63101kWnmd3xJRfsS9YP2BhVr0+cpuz0DadQ0c8wEFJcCL0h0DtSYkhlTB1wx95aB
6pVKeQa2oQ4SCY9VNsF6zoKf1zqabZohSP+QGuWlp9Kl6er8hQbeG3vp5ux11MzUvmO/hnq3aZgm
QmbyxUEKblwXq7GrZf4nMYl2PSXjgn31kWBl9OKVIwNPZ7mfZD5ciayUL0SG3ogiTJ/xzO0gcQhi
T1OYU7VO+2A1W7cz4aI8ATnEk4DR//J9KSlCNMyxPesVjQohhQc/34+pIqGfAXynxUMhy1r5MSfJ
z6zHhfnxjoWpODta1a5//jKjYcue2nV8NmzLfUfWxlyEnbsY40etvSR6GwYaz/G9VTXd54DHUDTS
PXpLcY1p+/fOpRkhn2isHGgu/TR16jbGiXsz0WX9Eure+8/3l7ZEdhVGeYytpnwUJMIivICfuj6v
VcyIJrLrPojmSYEGKxrOOdOwVUV/SBzKonp065OTj/46Wf4jhgGME9tanFSbXVL6L1/MMLy48PXX
kXT0k6k4/gxepPZEJcfPiiS4ZtEZY4ZvbeHYew05lPxZPH9aVfbEPVJiNHKAltTWSzKpPzOnbZNt
92RXTDXikDJojwN7P79MLXAm5gLRypuG+gPDMtVpAgcazx9rrfUSNUI0b+2jgfj/kePwwGuPcCxL
Hp4ht5tD7gJqs97vGqu/VzljZBdpntHVVL2UMEb1a5zOd0Pg0BcQMTelTsmmJ3hcGelVahGYNyvt
n7OOB70Xm88Ue3YbNbZ/IA47nxmamdXy3mktivRYljorcT8Ro+Z8kJCS5Am+1SUOglaFLwgtHbA8
kDv98uapZWzcz357FVTBPZMS+2xBU+30ZS21aq5xy17cOZA4WPW8z1T7F3VV/lGw4B96nY7kn2/r
cf9U5rK/gzrxYOOU8PyrX4isyWc45fXaGpktRqly33J+PbOe408/dgJoLH4QeSOJKOWjGEV7m77U
y8RAh8eGS5dPT+mXAZXrA8c3SY7ltTeXZi5jiUFJls3R5mBeRTaQmkj7GFH39iH9PgH8lPCj0fuP
OEXom3sxPsVW/Gemswkhm2E1phZYa0AiiPnBbqnp3xj4bOvr0LqgCKwJ/1SfMiIiPmcMAAt7rD41
bboXhiNfumGIj6GALcNJZo/TmM2JyVUXg46yvGava0b5OThEbrQzaBvkeCmpgpmqu2zhxE2VoCE8
Jm7e+vPn1Ie30MrkvesbdZHM4Ne+VPMn8gV0Q1ViviS+cregrP78fDXQpZsM8YaH2SaPEWAlOWme
fx+Uk2MDgYNAviyfMj0YzRL9wdP1D2Lgch0y1FKJcTJdy9tXS2OO73sHZzwWFhJQYnEn95JWRGuk
e612rF8lkTEgwMsYkztHi4kM99W7HN4VnTcfFfPRI8a5kfvc6T79HjcnWyyQNL/qyME2oOf2Eud5
bVXB+SgVU9DAN0AiND+1MmGXDfnj5ycn5dyjXEKh9l4Lpf9OS7s/TXjTq6RR21HLTpwGMAMk058p
jTezK7Iz5TCcPTo22XF+qswQw/9QPSynoDY1bbsgoTKCfqR6w3YNYqWy5Kc30cgEpcTdg0j4ThLc
ClFu3Jmjcye3XXpqHJYGO13T4YRxFNolY10qGydNBRFrmTMb/OUp0YyE2zmXXbPHTmYFNZQzFCW2
4W7OiDT2OS77bUUsC/PPOoGLumYrRZNpQ/BC8zyiYizjHWnCXvHiepXvnUCxWq/Cmo8/d5Sbkcfy
vPB3reihNmgUK8IyPWitPaNBBwbeaZIP19kZCTrOHg3VTvjqJHC3kthbs4wkqN70ViWZfKvLtnvx
8mVca3BK10fD+Az9+jmNSq4x3135Dq7ZBZE1cDjeG614Fz1eRIbw7FhyggdU2NrsbvE1RGKf8xsN
y/TANmMV0Mz9Mk1U7zQDPkaUBk59tGoNzTiunDA7RbbLBBgOxNgRgEar9roxO8P8fede3+FrexDr
fICsmPFfYcLyy7m9hmBWVl3PzqdoRqiGTPtL3WrWSZ0hwU88opn2vIWVRveH9o8tHmQiT7JMeqju
gwNMlPQb6ArZvllxvWk9agg7irIwwTFA6LOQoqYRd1dkNbtJ1yn9lHobYMxhBe7kjhM0bUydThHX
BLS1ZWfMUZsovj2kgHCy8IuD3JUoHf0cYpwIZdRXO3OKQ2Zg3l1eY69N8s8mT37HxAXIvudHTD8X
uyPUwV19TGeCyG6GM8LxNgiQ5LsAVsMCFHjwl//cPjcF+dBQLfodM8PEfDM6CoWgDR6jEF955vX2
ZaihEZLAzkD1cpi1eufN5T0PFynDb8dHPYQ02Vkpfwfo8kfswsLmrcrY++5ju8lWyaAeYMTxNZcQ
4CLyitywy5Cl0jKFbxOQRMvTyFkSCuMtnrkNbGoqEN1KjSWVx6LJHPfLdgwyOEtoe+LhOQstZXoF
BaE13hjQW9uohQaKeiQ+PQ2chuc+p0pLnzCTlZdYsCNP9dL/opL5PcqyklYKTi46j/EAUkKxPIz3
nSUVjwBv3NDC9dEYestKZuUXk/dHSzEdxjPamNOzVSIATDeIZser1q/INPAw8trin9NpHEzMvNnn
qWrIC+sEHOws25Q91aBKZ1+ICnzlvT4zOII36syEoa4+50PMDx7tOXHnbWetJFEMXPdKIc+/Apjy
UevEa0Re+bnmRV65YXmRBs8id2itkycr+wTzvYWOro4SzPGXT8FV0OhTcjSSrD2wRJWbruS6r2O6
oIpRPhVKeMHkXBBh1B40VXNfcv48usUQ11dTadwRAKj2jV1I9vKm2MBgPxGAaLd6+lqUGF1FfKp9
F16TQ/G9mmBw8K9E/TUMAdOGaOU7mg3pBHrv8kFxaTaEZKvKvFC9V65d/ouLMbACDJH27YfxJi/N
acf1N9E5J/R1HadJoPN/gDf/f+ydyXLkTJadX6Wt1sIvOAAHHG0qLQIxMhhMzklyA+OIeYZjenp9
yLZSW8msJfVGK23ScmSSQQRw/Z5zvvMAa+8YxkVyPdsE76hHoR+Jh2cXg+MI63LHFNhutNLDKXX0
D5LrCOfDcwEUdKi+1dFnig9GMA+bWFP7QVkt9yzzk0dEYEhktLzDSazj42Iy2/rIB5t6KGJ25vk7
idH+F35DOMaD+bga0pJ1ltCY9folJzjG+XIJnfJt0WZQeuj/hcsjYR6Aek1xd1WbNKwlFtsn2EhG
xZ7TaTmI6YEbFGhRSnDdK5ZTvA6+8ZVyVN+j2oOz0Jgpp9IP2qYEpmGo7B1A1RFpGzI2EGDQb2XG
vKDzI0+RK0EjEtizEGK/cQ9me7hpVac3BqcDsJq4EObl3m06cWmGyMJZxs9GJwSdtR2IJZOohnaz
GKQw7TKRqOs85pHNUWLc8jiIKdwKLEts/uiRHGO3eFUxThgipdXRSPrfXU47q2fxCSUoyZXTnRxD
dI/02vTbxOjvGPq7/cjSjUwNjFiNC7dLxndroQ15iK6MLLJhgc3fVbidUZVfRQhgl2VNjMpAxQn/
H5ctMQhOxo0YuYOl1dbIWRILNNNLQ16RMDE2zRrY1aWMx/Jgy4GSd45QDdjrVwPB5UC+EUvxmN3/
+ep8vILrDdIuh/FsZBPwSxeNxvZob+vGBv9KLu5rP4O1WUckm9dbLes7YMBtQAfVcFZDyUWtWCz8
+S9IQt31th0ow+hvKZR1b+fa/GzdtHq1Kd5gsUT7Ip3OUz5SQMFYWpG/5pBnMFSuB3MLcPbmz7n7
34+IGe6ws5kuYcCYUjT1CW5KsvNThn9ddePWg0H3Oq1NyxiK5E3brmRgipL/XFamwCA5FkzYphjz
w2TV0auMjDPMr+VhRDwlWROWhzIhKv1nsIJ4fiwMLOZaStwfAjpMDDQuUle8r0M6tG/nkiz7NIWC
ZtetaRRnNnXezh/ca6Z83NV9tSUQJ45OX1aHuvWue26f50nxCz6t06A/kxKVg7um3kSxwzVqG6SR
ME7CftcYRCrvT7IUT0tu8kX1mkYoMCOV5vcNr0gIUrYaqeIqKmcuCMG6p4qxvYZxc9N76Q+UPvTw
mj2EEYn7ZRgdchbfIcuHI71E+3nu+6C3YFtrOjFkhqgV+S2QrYEFMc+lpA0DovdJoFucsH5Y/WSa
gyNLis2MQekQx0Z5QFQjxRyNQQulUK22rJKVwNDzUg2+wqdp80tWXHzHMQdD2y52zpQvcAp3i7Kd
fVZmr26WEDpCltv0dI8xtbl3zehFAXCsVxLlxlWIiactHpa04/pD1GKTxUtm1PiDpMs9r5/4QClD
nRdTttsaeYtzi3VI6RL0zAzR7xNe5CMghVTMvAlIuQEDofiPojgXqYvHrUs2agsol88hx+HDU8rG
Br2o6xYwC2JIRdGPV3LMWqpT2c+Hqk+4C6QK0lp4P9XOdtKgb3Q++meeBk/wronXiJlhtqQpRiYc
SUEt7SK2VK92Hr2UDTdrK59xcICZDkD5bJX8ZYzZtEubqN7XxkRMxX3BxnE/VeXWzKBuSGvMtvEp
ylyMIAjgSxYjKVn6sqxKkFm08N1UXWMY7oP0TfUhOJTSKdejLNZYC1dUuipmWPJi5owgp8Zn8zbg
byQBaKG3xvUT6ZbRHlidq6vRl+8DyDmGV++I6L+M3oMTLTgMVhWssqs1YCopbO6OU5HeDtlyRxrv
mcF7a4INln315jjEmKsovAxzdmr1hc3SrqEYRdFkvnFyzjZT9kkUEsJHEkHMKA5K98a+sVLB4o58
fOEGjIrlxseOubHynIxocxu2H7QVlAdtTqwkpX2lqv6Id67Y2ZOc912MOOFznh5DjJo04/gmbGLZ
tPsxJy439J+qxHtIvfY7XvCviadvbaf4lIhDoqLcUrYJlr86xWn/28aKf+BbCA+T5zV+Ztq6iuZs
pMuAr8vHFNOziOvcfrpqOGbzxoACLIp5vi5LWmEFr5YMR/sUT2ytU+JyEDxNe4tBjZ4zi3Gdr2Ha
1L23k0qfKzi3iy3aS1omePkNQgkiz/dOPtwXArmJ/rGgThIgz6wxN/Xo7wY7Xj8tc5c3A1bCBWIV
nBbZ+Ov+wnuZnPzDWdxrgs2s5IwXJkg9VBYci/mdGyV9xnicthAVpg3a6YuDtRHrVLQDOLdwMVcJ
j0s78EaWhSZxHPSeivKs5WB1zsHyxgoTNBcTrD0GzG7aRmvbbuWGAvGMlDTuWvq+ljrct1ZxGegy
urLheXK7xMzM/RUPOp+9W9dYRNdvcoRPvOUwoV0XN7i7nCb6AClKu4u4z1Pn+VNIYPk4Ia8wHj/b
iQhZyiHFRDzV9Su5gTZo5o8xMQByZx2XKJ0CmbR2XR/99EnJpjuevQB4EiOeih+LMMLciRuGMuqy
3+AMnzFnLXd1kj2OY0kvOUO+07E+HmxsYSwGjcDsjYbh9wA49qH2p2TvsGDdVj1RsIUxLr1Eg2DB
RmZzcvOrgf5toKP9NWcxMKPKZK2H8Wyb9FCewsbjHmphgw9JLfqzMhGDJaz3iueWZF0sjOHWY0dw
6Jrmu/WMNsgikDTUKfW1iWW0RbdImWIX18e029MQD2p+aBEU3HJTus4nBV0UibffaJrgnAQoJDU1
z34oD7ZrB0ygj8os3zuPchPH/gBpps1rl4GgoYu9cya5l6bJ1Aq3cGt2dJf18clq8ccn9aeH9wRz
KanUcCbiEBonvzHvKh94SITA7jBxeoX91IKRQQQ/12p+zEgISK4irmCeKUMBRDjtCh/hyEzheBWg
C535GZCbytOXWjIZilGAaUsw4qv+vRi7itMq/bj+5HxLI4Z8Kje1MI29xRYhAMN/buzlFC3xLuGD
s0DFxcWDvQ4gMarlK4/kQz7NX6Qn201eoljhtSZmCr+e1f6nTb/U5lh7itEUAgFapXujAW8q+mh5
EQmXNNCGNjju55S9KJsvhgEa87h5xATfF3TB5WO25Wvu6/cM5J0TRt/GUPCRBP7jxOZLGZ7kRFYC
H4e9BW9MxHl5s11u+84qbsKfQPOpDg5i+7XvepQAYZbtja4GsF9FOzP6wC3SABggUQt3y9lIHb8B
deNhlgqubtRabWmCrUuxZRvS7e1RwRd4Zv0UJI5f4wkmcSpin8uw6Q6mpdPD4hZXteVCUfP8e5oi
goKqwEBDX5Kildt5CX9Fct25Kv/eLFg/K5R3npKj3QQ9FpoCGiPR9cFdyUx7uguv4kF9ojD9qlXZ
XVjZzae8EGfedFjmWcLL+ou/AXcOBn1s7ZeOGFStUgjmTJjc6T6mypqOHfi6wXL1JuFdycHWCK/j
bKciDO+zioqtk4FjUoqVAS3r9BYTeCowEaO2lPS2bnmFyKAZNMgRpCkMNR9tl2aCFIpxH5WfWWbn
27t47QD//xW/j3P9/ff/uOJ3rd/9jzt+YVZ043v5TyW/67/4t5Zfy//L9hS2UnocpKVs6x8lv8L/
y/c9IU3HEsKxpKf+Z8evIby/PA+YovJ937X59/9e8mtY7l++KZWrpG2yT8VH97f/RMuvvX4CNQpQ
VJWnr7//TQkp+a8Uv+94tilch/+q/nynJDPq/v438V/o+mSRMODM0fAuk8A10GVjepAM8k3ElsnT
OVG2zrrsuHR8S9+fhJtPa3fHTgkE4rYY5VgT5AakeOo4YHGii71wXREaur62rXDEXxJTqv4Y4UJy
zqk0mvzYkT1orwEjox0XUar731EPj9Ka1HsCzwQqJKTVW8iG4smkaYhRFuBdPYMi1aWvqkuvEnJH
ydBAUmwaTaJMao8EPLlisO9WM5ASop4Gy8YMXbDdpzxCftZgnNhEWUmqbkkT+L7dOC79TlYuzBaN
Y8CA/zvHvyufHo5T1vThvLEouCnYu5TTlz+q+MsoMu+FxyXAgXaepwG67OK1L3BuUVzCznK9nYW5
I9yBX8SZUtQdwFWEsAlQYCPcItBgDhgrsBDDjsOhwiHHSodlB3yGx7sXL3TDYCVZHsq27o2jLFJC
k2lTrswd4SCrwWmbnlHxB+e31XjDleG5lD6MYVgte0gyrEPcePxNSZYnWW1POdZhNE91nCKP0gDD
q3oHj0FWNWTC0ZjeGz4o3WhW1KbfDFvgLYIevykNFV7ThtY7xSVecW26VgE7p1zU5N5npmUPJ9rQ
yZv3E5Nbd+oWHHBUpzWGum2MbkpfS69NqzewCVpuIq8cE4JSwncPNZkQfaT6lyUAEQPHSKB3Zu74
bJAR//DCEMxCktkUqmhLNVS8OEb2nC4WM7vZgAPokRKJMaQtYM3UKPE2NrSgFwQAWse+DL2b+vtG
Zjb2TZxD6ZDTyZp2o/VcD3XylbV6+iwtkA/HueIOvpOua8e/KhoA4MmkhUI1jlYOolWsz0gzTi2C
GkKNgenKdQ/sFvQ2jUXofhLKpem1J/1q7+xxXa0D+ivFjcHGlxRJkUv8xhXMgLDJuAgKkYf9bqmN
rP62/AU4lnJYWJIsXcBKBqzbWvJwU01Xsl2ZEssm7q1sP3WiWw6jGaMhW4tdWs8InvZIcs5MCwov
Kh5/VEGDR4VcUG+iLprjq2gcGvcutMRQHwfQWjQCRyZWrsaMR5ZVfdeMmPDHaZiTU9pqU32TYDaI
eBd86Z2T997W5iVPT6opMniVhqWfI9BPVARXRvquykE+t3XWyp8wW3r5bOmlsL7MhG/VoclKI+GJ
Vc39oRfhpI+ln9ctcaTaXA61guFEbXDZU/9gDGU6HQiTau9g6tCydwxyLp1Qvj/PD7DXiB7g2Mz8
h0RSXHIERhYWHXbIocNg4vkLFVF5PtMtFDpD8tbGtTWe4gKOVJARPJbbmn3pm63ZW4PQIxzCrIbH
5eRLzGm/E68PsU76tVkttxSYU/XAUJi3Vwt9kdZjoxbQQJVtYSyKmrLLL6Sg1ozOWEcehKExTd7m
1neYOLJQclQKlqmoimsGB388I27H3jFWuJk3JrdLD3ME5CIqGwdYuiY3sAaXM54wLWOVUmcRuwo8
cxjST3O0kZjdrZWhcu0LMNAjW3NldMzlHnQRpQUJ4mSIVrAUKHJyt3pu6wfOysCSJSCGS2YAI733
J3+EgZuWbFK8vHbnTyNyrGmv82XFrdQF/IbabdJLntYMgolhjXqXcqHYzDohfVeIAw6YHT+aPlCF
TVpjCHb7ZKjJtlFLkoTRy9LOnBiuHDKSdv6lfVYdvEQx2ihrBJ1V+evKlzOmA9PnZEKNKLqm4Ljb
9D0JEqKzsfvaDW3bGQeNTiCwOJShyM9xP+YLJm0oF2UxBXKUs3gcYhUmBK955y3PkaZB7drDIzXv
kTcKyH52nL7kbS/YjmC0mbZ9SkcHuRfhsSWRA9QIZ1yltChKhhl4yhiR600t854Fvfe7SSoNGnDm
qBaYFZFDRm4nYmovMJxeUjALGIZnAfLM8MkMSOw9OQKQFT80de/cc1Bi5YBdz8WGxT2BRsAuH5DE
Af1V25R2rjyY6SCgw9azyTGzPgeyExVjAkKBlx5KbdxXPkXtonTlwW9n29zZIjKj4+K7UA5VEsr5
enEWijOr9e28/X862/3Xz+lfPysewkkU991//2/rr6Pvavvev//TL3ZlTwDrTn+38/13p/P+HwPM
+jf/b//wX77/fJT/w+hmMVX9b0a37zIpmdT+fKR1HFr/+r/NbfZfSgqCSOzzBARI15L/GNxMZjNH
rn+kLJZnDE6MVKgPfcy8ZP1FEa7toI64ePMsx/3bv3Rkdfkj9y/L5ulmmpK1slDYm/4zc5tlS+ef
BjfP8vksbD6k6fke06P1vwxuuOHjllvxhgzffJa4CHdT4oA8hz9244Qdramucezgm9yka2ZPM2jx
cDsOTuqfHI+7W0aCoRSVB7a6BfxTUZu8kZPz9AdyLstIcwuT2I90ccGi5yAV7RbsgZc/PyC9Ib+6
OQkcuFETiQiDn1zN2BxuinD5zjK/OixL711JFjM+KDzctbW8VuPwEk2xOPz51Z/fzygC3/RQaHdS
tyjymE98ZuZ9roR7dsaVe2562MjwOC2rBLSkV365amED09ZuKShrMy16rRZOaSolgxxXAouMT+Qc
c9olkS2tDUOL8MFT7ZySUGLU4imP+aY6m1len1d/dhfjE2G1lZyx4b2Grd8dIOOkl3ilXMYiO6j1
V2NIi8Zkuik2d1ISqFuk/GqGOhitayY1EUE7LXcLla7gOjV8Z1MAcc7e51omVxjNr2pIulfDqWJh
W/jx1kxgtXMDAnrg3Pcl/meMbNA45XVr1/3eGbJbOVOB0Ncx4RPf+70ask9RAunEM8LwsekgiLiE
o2bJ9JUrXAwkADeq3Yu8CLEFpd8y7Jsr9qtJnnoHAmKfsowheoR0Da9qlMQuG8ja/+h9SM0U3eDb
suND0qQ/4M6OlaJVrHBjdzv71xEEUfJzIP3qofs1SEHfOjZjQ0RfWeP+0GdAQIyQS1Z+omKnTK3r
DrZsrU0ZJiUxPxjSasqaQGBH2ZjVuq5x8Mb3HskkzCXEkyL2jcVBWDakLl2NVwPslq6A5B7TmkIk
pNZXRhy/mtb82BYalyLtFSecaCeezV8EcW+zvOVoUsOVyiUlmBOMN+ySB6nuqE5cO0eM7RCJB4wm
zb5N3CtQtfZhzmPCL91FusSCrf4wNXTB5bFyfg2Zt9cYrRc61uXY93uKFKwz9e9nMobG0RpQucdB
Xv78wGPhFVutC+ihN3Gdmuh6Z8fDGFBExS/6yTDrWGoGC/7J1k3sLS96seIxPTOVpedqme5xd2A/
bfsKuyBLqYl46kYODLBLUz6z1w73EIS/ACTSXlIUH4wBohspS8n4JprN7F6BGvQCIvvxbs0Vrkyg
IbN/LJNtd+LZUbDYRxu1PKjMnJRqyhzplcQ+SFkF5jgDS9M7u5FPaywTLJWzF2XzlDDDbrvGbE50
Gc3MB2eOtSVNYCMQ14kskSFjmMFy0zSmeVVGUUrlYbPmi2nzakqF57jnhbWXstvGQFkPUrpfGO4Z
3mRDdjOirrI44FnkzWTFhMZq5zmbcNqaOcCbaOR3JueRB49JEY3coGBRJUh2nCnKCq8BWuzqpIM8
PvjUcC+V3Oosv1umkiJMn/hDnLEiEsmMshqSIqTrZ+TEGxQFB61kwguRgqK7Xh41qO3RTKNLY2j9
i5FcbD3kCtzZ3Y4oL0Gi8rG0gJU0lgWsMQws+WoSNwIHdRDahJznY7/r2oQFbCS551RBE3Z1MMDo
2i71whrb5ztpkvLaEIy6NRIWRtTI5rC0sXU5gpApf2nyqrc+Rashx8kxkQ4Uq+As1Bp9Q1y4ACOf
cyuoKRfq+qKkq4IgecqRR02KNmImnQO+uWrrFFCy1y7FpUtOVVdjJKexcpP3EZijmiVaM0PuKq18
naDDYybcn8lpVx4X/+NQeS9NXcqDWhOOhUWXXcQXYTs9XChtBIZrSGJha5gU4FTW8f5MtWti26Ez
J26cLR2K13yLSDyL5uQ54R0a7QX5TmwsVb8UCsuH6awSr7gdKneEF3TAIIhbP2tI5wNB2uZF9OES
n8GmTwBgX85s2sFHjnA4i4cBX/JGX+y49gJCmg+L8NeU2k1Oow9GFBdNn5Skua5hK3eNmg0+bxIS
PgP6XZC1BroLkybL9hewnsk2ryJ6jCRDdUGrSkYhSphMMZxWzqaTKPDSDqrce6ihQ5a9RS1En3gR
wVCS/oqFQbN1X3xkBUJiiIGuKhXKV4u/JHXmk8tdMSHXO/wwdmOgoEy0IAKUZDQyYAbi8mTXUNn2
g5rxh8asQSZZs7/toSxgz4jL8NlpyXkrd3moCKNWlOuU+7SKxUMnwMEpB//m1KNvYHne8Fobe6Vh
SLEMN2RyD1O927hudD9nfBDXl8yg4DbM+tcYWxB5RHKPVpNvM0+fM4/weEtltxvjmypViEEpuknN
6hjZLsfVGcB9Mo4BySWebPWT3Qh6adbw1uyOnAx5qKYhVqiipRdMk7uA1sQtnFD3iNq4dzt4pPZU
bTOqjnhxb2uYPQFXyFlPojwhEN/b9NjtYmyLgXbY1TtNbGxqpzuM1LqdusLYz2PT7ooMSanKaFvz
mq/KswSQpHrXO59h3+KO97oBmVtek5Xjmlkk37V5ukhiVaOVu/h8M6IX9X0Wk01N86k8lkOTbod6
7na9ixtKCbKYltfv3DTLf0t6IHMKFoy4+DL7Se/moWT7nEYctZwBLuQai3URfewm4WqEa3ZILZcy
Ep8OEVCh80pZamr71JvCw+9CxDLFZz14ibVPi1+AjqNzpM2byOCqX3zOKOAYMvrBnB2wOnUX0wTT
l3ucvqi/OIxRKYsFt1B6HYk+oxIvtPiefRLur1nGLRviWfO58CMWazTa+SrZibwLOGrM98W4DmOf
dCoRljSRT6Ka4o6wfmyr6tozvHfPygl5okGc8Z7VsXrHC3FJOVRT/rfMe+kOpAAmjWDqxPnOH509
LQZcdF3igGRM74wUi3DvNU+UO97GhFb2VkorD+uip5rAzm7Ipt9mx6OBRQbGWx9SEPJas8vYPFnJ
bVs4diDYJx4KnnXbNmu/fYJbe4Ffy/QHdVOhkAzJgrofLumOe525sQT7QT+PPmtyj8Hi5PkhXyOm
CjT6qZsJCzTy2pHmLTZUUEypSUKexh0qgRQWa/AQ8cpKxrvGyS+JJbeT4sUj0ztq4pZpCKFFWuVj
n2nerel4UKrcZuZ8hjcLySThVs5C4cMHB8UaDJJXJl/jPMn2ztiILcaeOye0FWqn4QWxXHOK40MR
ojkVofNRFYJC75FDaR+PO9Qk2H3ohqlF7ePiZVftpKKDo7NNl9fsgTh57JKoOHNFH42WDFqrIHPG
4q5tEmJKObbV8K3ueP5XKFIbT+5cVntkNeq3bGq34zwaOyZstRmxtxeVfdOSNQZ/bYJuSx4mjZPX
rVDDQu1vWawawYjdv2TRx9lgiB8xqt00Cu+QY7pw5ClzwjaEIJy0y7VllRNzKNEoo6FPzm5IeLb6
Qywts7Hodx4QlLBNozvMFvwLWMUXz3YDAc0Egb3eslFhd0s/Il/bdcX65ZjlDA1we9nn7qol93ar
T6eyhwt26uXkRjO8lLm/00VyGxr1Lfcewte6p0EQTncd4rm3G+c7nqV/qm2iMQbNXmG7kiywpmNv
g5yc9o+Nz3tTcwFsmaLcO+yA+cZQPEN6HcG1zraJcmm3SEiSZ+q+0/GlQFFZqtg9yX0nDOtujJqr
SXczAeqQe0H7XNq5oJ54y+arv1M6/EotbxuGEy6iWWPcxDlPj2yX0k7j67o6F1EMI7BpnvKkhI1c
XBscm3Z262FdAwaBl1Dv1IAVN/OSZOcQ+ooBnRzbGKFIDfxhDDB/n04JZL2J/t55OcClY6Yoy89F
j+pkhxIYOcmepYNyFLPCZarc8kb/7kbndqxbso082Py2hmLNJ3MgVP9RGH0Ob3bXYYiBu5RvKo5G
gaX9eev0FKubyUJ4FqP6FBfzjRVO0L4W7wR4BDBOnZ10X/jnafpUmiDKiMEWywDW5sz6DYn2YgBS
CIyWw0Fp9C+dl2Rs0fmCzRonyFr64dFUKYYORQA1bVfEp8EbafQkc8GNL7/GtgJvC2hFWN4nnSku
dMvJbcHdUA91+4DZ94nM2/wVubdUTAXEStPP1Mf8S+p4eOgqc+tT44qJsBkh9uHRLUnuBp4i5aPU
6ha26ksaaSSQmCjlbJXdW7NiZlg7XRI8u5vBNJZDy6H1ZuZ4BaaU9osp/2HXTzoXxeMmhk57QzKB
H2i4hKKIHF3Y86tWdn7z54eZeoHAMiwy/ELMNzEJzL1TRNYGGrlpWHh8SCAbeZ3eZUV+JER9zzc6
AS/vCQ4wUKx0UY5Xc9pA6Bh/R0V8qGsyWd2Y4E1a03ryDdwwBUEZNQCFgdXNo1iOZR1n4zT7oQiJ
U5k7fuiK1pzIPgyteEQTuc4hhDqaiHKFzUzEkjaBpr+JUgCUsbT8AGDayADpvbjmVB8JvAeW45zz
enEBseMv4E24j5kRmhwXRTfQWMNlQF38CwPGRUPF3Ltj+Jhkg4GmHGa72YEJAGKpr+VdYjHGtOjH
vsysE18/bUzZhsfciKmkLGEQANwaCWsGLDHdTKTbtvJOopo3Ah1El/NlmumdcS3j5LaDA282rY54
arDCFGF3WqsLVT1wGGOgRZ29BjA6IQAfWGSXdDwLBwogsLYKUd4vmgqVynlp8vmX56bH2jHHk7Ta
pxFoKzuAfgvL55mNj3VvlpqMGCw0lcEIaRDQ9UzGpe6nOegbqCzcq0vuX78Nk6c7rpFG03SB09Hv
h53qu08UkejcLyGmMdvDmfaqSt4+Jp0VjHDdi02xFnTADvm/1IAIWjQXlSBJ440viDfVsaTZXYb2
rmeRDGqCSzwFXdBHYLAkq+/S7t6ATIAi2mpdNIckYtToDKfcKztlJe5PZ5GlO+Xn2T4W2A+bWR0i
nx2vQIPgxaUqZCpRoTPmYajS0XYCJA+whEcGopVxMF0XD4kwP0pJfrMB+LUVtPMFYzO2IKRA+7h6
TE+Da37N5VzsJ3Ts87zGnWreiRtoxp2Q3p0fqq3hjAeH1PHRayiIjKYbUDEMsAY+qbkzzxkbCL/J
npjjY945A6nxaHJP/eDdaOEXJ3L++a7LxbhzWEWprKTOS9f71oOIsQz3Qz6OdxNiFKddzlqAgvC3
zh31aw4fnMhkdYUoc19UbCXi+BpX9RPcUnMzRtm4oXd2J1teEN1nv+bKfM3rqj/5DB47s+NoE5dE
1/F8b4QfMcn7xNC7xTt7nfeGDXs+JhXjLtBpn+z16L/LhL/a1NxwcRHha+mAfqU26B1LUFDvWHsD
C1Uhs7dUsBvOqulKxRHPtdb6SUX8tiie2VTzIttwBmnHbfpRp3Sv2daqT+Xhkwjd6yytHnP65CRO
Iu2391ZBabSBrcmvs3CT0m2zzJ+q1+c8G3Dd8eHJ5MKQ1iQPF7lWFIUpem/k1wG4rusxbM5Z4TTH
CvEmjWJBXAaKZabBM3kyu8y5dk+GL8gamAZEFl7Za7oKX8kq9swNEYfGZUk2kNS9u2xJbknmE1Wl
wrdlsFtCVkBUi0HlAiSxWTpJ6Rf+Bz01z7UdQ+5smL5T4MYV3eybGcQZ5Alvg80svV998Qym+MnC
CURKnQJzGE9NZj5xhRjWe8VWf+vZ/VPZmkMAPu9myI5kEkgiLzRQ4k3iKA4PVJrlwxyGrFfQdwvn
wXdcFoFBnlZ4c1IKobSTExSzcSPiwq4W51q36d2EmLpenWFVPPNu+pYT/p945j7ApbuaS0zNOwe3
PjVV/dOAQS/1tm2taF9yxES1B41UIX4gXp0fz4EvFanbRM33s6P3+RD9biTrmEbLm4EagyirftIY
jXy2248Wm1aeVTs9zbe+AboLNyp4MlgWHgqigdEdlW86J5zjGiVuGD+A/bDns4aCCotvu7btrR3i
1pG9+Y2PL8g1zPkKNN9maJaMFpPyaM+pvefQIDbS7C590125MXrdMB7T8nNu5TOPBGxkXngc7fZ+
nNyHYppMciIxo23b/Yqcrv1Fe167r6C53lTtHUvF8dhDrZIiuqPY65YlxUWwwwwKx2hOzgS7p03E
bVRV+b6I+G5XpUPdY2u/hLHTUwhSFDhmhf3kyoFGEHpVhsKvbmZ4Z44ZMsiY2ty7eN/3FaAszqh8
M9P898IHhbM8YJmJy+ESZvoyjNYTkTtUl9CQge3O1AyyazZ7mO05TxU/etVWxzqiqc+z/5MBPxVp
5VzPyWdukuSXa/1UMr0vpUkVQBveL4wu2kqu2ji/6XzNKRx4tSXObcpQ47euDkx7wIIWbhu7rQ6J
NdxPrHNRhZlw1t2QP7oryY8ymPEnQyk3V0JBLd6seo1b+MmjUbFdLrvfSEynUKxHGMUyIozEWTLO
hr24F731loQFgvRMIa1PHzB3D8skjqnBIQGJsksf4JStHvTCqNyyHAN7TNQtDq9HT7lHv+1fC3Vq
HBBklIffFynIzGxOg2yNImQ+FKFCYDky5j3dexfKVTf+HN35VAEGXV4yNLT1JbcWDBUwiQlhHMXA
4r3L+3uvQkVWmH9xwEM3gcg8Q0nYpUo+6Jl8zWgsb8t0640EN4TDk2c4FxPx7/E7ygYwscWNcF61
ztaCJv5dX1n3FcDxPAYJRvicfZXQmB3TVtBEXuR72YFymKekPHA+/zLlfd00FocMiKVtJtjcENOA
LULJlcD1NfslebD0KevtT1eZx2VKbpZR/NhGRwDXemAhu4v4hqSWMLc8xN/KxnoqzNX8KGv204gT
HTWp9myRWLRoLXBp5p0ofq88qrjG5kuJJ87FjLrue9rOh85cb4cugGeDW6FOA09XErSsZXEG2Fs+
x6qVeSwjffCa6LfhOzTS7xo1Qm317AdnGT8UdgmVf+CbQVEuzLMrp4t3laoXO3t2GjJGtELeLyte
WlIrM1vcWzPukBS/FQ1NbPMHVRMbZGCU6K8IBUZEHFZShz5evh3XXYu9tGaHZOYU8TTErXvA4K3V
3HdmeLvUUL2512+jTDyNw/Qxtk+alA9pMbbeFb0Qo7MNvZCgluN/qUS9zCo9JukIPZnawTg7Dmt0
q+FJ14fDWaftOepLnjhYMf8He2ey3LiSbdlfyR9AGhw9piBBsBWpXlcTmBQRQt86Gge+vhYjq8xe
Td6zmtfgyizyWt6QKBLuZ5+91+ZZptEktHxqVT/yrjLDdITisY5P+UKGgVARhg1kWBPtWvytb3fK
p5p9b5XQOebrLW3e2sK9dzivcj7KFm8yvBQHanB1IqfxLtaUy0QfX/su2UvkClpeeDQsWfEwGRUH
g6Rg0b9BMTjQNk8SOjnnmv+4jATGWDtzRljGS5mD2UcWyTTgMb5St7WytoXtQspfRyzUMMaJZboc
B1ipTONzHJfnqSzScPIanpUab6LiisPwPpfpzkY59bfnTYeVvUYA4jgjMUySTCXD44zzahrhPcVs
iXLntNIsvVmZuqrMyXaarV5BRoZYZAQ9shQ3GgW2nm6eD5PUjiYYgLl3SFYD/dlVAJQC2KGMXZC1
EI8Kywjmgoe+5hCToRsZfBI4rsF9LrV724NjP/cWS+we+sQIip9IQXLCk0XbOV5vG1Ov4dIM6ceA
IyhrfkbQegL1H474ichpc/oDE95Ok/7cecnvLveSTYvtsSnGj9oCKcgLBoAGwgiov35PyElsbZap
B1XB8a6hYdP/R2miI6M8rz8dmlOZoIEFqfVa4ecKKRj/FAntpyW+ZZZ/JTAqUNjG1yAIYzZUs4Xg
EH4ZK28rbA4HThG6cSkP1ReKkqZ7t9pdaAetW4kxwvHHdE/3AeIgFn1jUw4ZujutLmxI198rGSmf
KESrbccKKkhRius0Ga/okMOMczXXneG2+uwu5IL3fEAd8Ocs4QwpNdicoO8gpWmBj31nzhQUl0Qc
/FofHnWYXZb5a6irASSuAnc78NFMBnQZWo+mGlXajU/YBnBgGNmPMWc6EMl1g7tMXDCFfK1DaYQT
gyZ28fxgLZyERmr1T6mIP+o67t7nlGRngeCS8w30iYDjOFWffWlalOvWdTSXMI98MIJ8RkuMvjMl
EW3xt/AO9mjF3q9XR3kTPmnOaYG5YEES3pbAH0KPxQA0+abYDPBfOIHRkUdsUbBDqURpKxg/dFnM
WN9hc9WvKZbY8whLOspGm7uqJc9qvfNluGi1azXDqWIHp2dYppoF+AgewR3/uSO/bh2WLbHjuK1W
mGALpM0as8XEiuEpTxjYTZ0pPxmqHwCXT/Af9i3grxvJG3gufnsP9rHNcetGMqiaQ7TG6W6Utvom
6IxQWvSszG0oE4V2/5YHLzIYWRAxkiu7c76ROwahqoCV5D6pzDTfs6dsQ5vs1kb67Ylj/iSm1YD/
TIMtmD/endNAeJ9oEBFyODDSG99nb6moqmblJdP0tdfviVQwwhfuBkm45rO7By6Qf6xwKXQPBvmy
ju2j0HggSsuCA2x1J3EP8pWYZjZmmXtba/4twJw9GFVqBISO+YwaHQVoQ3woJ9mchxol2Mbj1HgY
yXNINtKo8p303SVkyfY7NXzMc/YQ6esd62l0tyWtbPajfGkqnfEaN7qRlFZAGi7hIoL2b5SeDYUx
LSPLdy/S8tpj6jUT0c7FCwxnVRfp2lxrs0knDNUw3pbT0QOJSFZn1TZSq2DqpAyAZi52+NnCqZ00
fmVtvSPgMW5TLOhLXZjPbSsoV/BXmmmq15q47N3tH9gI/TisYMcs2ambQR3WimUMJ/6n11b21hUN
ybCY7WSsaWsIE4zbMNl7xhfwL8lf8kiGAqBujtVTn2QslHMnJejhFOKJGi6WX1/5tSwPZp30WyYK
m3cFCQ25wD5Zde97vsOc/SrekaABvTlnXmABOQ0QlfzNpJr3se2+F4qDAzVB2TftAZhcwwTc27RY
1UXB0TUTJbATD+GcG0+7AmJpe4tnKa1cLqp/MPdd+5YoyPNFO39VsMqhFhBL48nrtjboRse+ZM6V
7fb4MpfqeZk0FrX2o1DM3VmMHmq7C1ZJwa6pNMgeDc531yHMzrPZhU3WPFkrjTld1h08ZhB2ViiL
PThTGghkSGWUzfO5J9rSCtwPtetyxR4QA//6+3IToLmYjxj+UUWcxg4NvThZdKEwLrWgiLFaRE1j
XcuFgj6oNo+do8+7dU3bnWOUzzZ+jGNbLF1oWEwtdrHIPT5BNvKsT9NM2lvxCtI4JwBZ+4ey3CZD
zEoJIsiRDe17DCYMaXj57lfZn5vyRY6Jxm5DhaMGwZ4V60mM5j9TWXJ1aqvIXjtt1xoJAW3qvfUq
eUjnxA5WzUhCeMSB1mTsX3yT9aT7A5XpPlpTN2U01q73HQo3awcjSxH4hKu3XZbm4YwERIqUBoy4
cRqSvfa0bmIaCihOzoE4Frq5n3juO05FSY9YBdvajg8B0sIWOASJI8ybR0bCOWRy+k4IQhz/fumz
0tgLoW964HEbE/QUHxqRnqqZMhl2GKCT2ziQTpWSqC4ehlR6x79fIL6yOCvldhHyo61ROwebbUtS
V7tJ0ZdoKSoN3axFK/j752rcdwQljgP4lUApYUWgqrHMZpZ9EjMmjbxl/zy7inI5vcYgY3Js9Hzc
oJjTJwoHCFucUUZ9rGiwHbV547HScrj2d0ZYDTQz4AXBf1krqkHUK0Xj3a6ltCGLL4Z2IalAS8xi
lLtFFHII+H49Pj5q2FZTZx87nQppSCyRoNPuaN6/NIY1/ueLA45Z0WWoT/A1TbGCUD6rZqqPOnTA
Y4kns+CAd4Bmqz5CPWW8dRADjuD9zKPFO4bwlzcyJ8b+Hn9JVNuoS1bmvGm9eKaa9wzgjL8P+mrv
DJh86HPAUtBvbRNttFX0R3StODuYHkNfELXpSUyqSr+1/cIVkCEEQ0t1TtlG6f1yo3Vgt3o8owY8
B2tCeWMD8b5FLKLjTb7MFp6V1XPeXIfAjkgzXnxg5gjjLPOX5mjAnwuqAA8OKxVCTEnPZVxvXWZj
xTnvE/G3++91SFQwG+qJbcyeuslnYXIKafFywjqMaVhNNdNO9tT2XrQqEKBycb7I3iIbw6cwMUmZ
b2XjvHaEFHmY/kFSId84AqGurD++xkTPKgu0bRNvYmH89qhUovBnvelNfiNsAALZRD5i47BUzXVk
t8NDYQmSSvsls/RQukMXNIb/T8w+gV11NuySRb+4nvnbI3F4sPXiVY3eu8/e39O+Z1lym/LtqAN+
zfWQlYd2FFrxVZrNoVC8nm6W/5jceqvCf+TW+KorYpd5Eg/bkkgrEk18aNz2Lc4AVw7sp4KqygLf
X2+aaK/1yO3OTcensk6j3GOPaLM5QYJSYWKEUOYgbZrshAtuvmUc77NZXJW/fnDb1aX7S0Ed2PQs
8+9GAxhnJlfCZb1RW459pnyt2n1aFY8mt6TABH4CvhDeSMo7pObTsMJE9OackpVqOoFX2rvj/DEI
52329WcSYWy+fPohfxpczz2fHCQ47LR4anwfvq7/ldAigS3bO3VnnDxv0utgMmJmxuUMHcFneknd
j6qz+4BmLWePL/v7YaWEqCjwasHY3BoNh9LSXE2fkTy/p1mB5W8KfmZtU05YSei5n/ZdFtJwAIDW
JgW9mNW2VeR3F6ITeOuxaakSmpL5Rpl5xB6bVliwyeF8D1Gnl8yDUhM/65P1k6vksLR8yjx8G/h4
Vm49bCQ6C80TCeiTcjNuqlpMOe1yc6b4zlxJ7tb9bkOX9pMNkSoES3RyLfNgsvnhZaeRi5beUDgk
UYycjxiJz23ZIbwAxth2JPn/f/Jp+R/ss5b539lnn/6043eZ/fpX8/OvIf3zL9bASfNf7bT3//t/
7LTC+zfRIgiwVPUZcFuE+3/stEL8m8yH6evCFr7r2iY+1v/tpjX/7eqm7vq+SczN42GNO1f+x02r
2f/WSVPp+HMNHR+u8O3/Fzut5fn/t53W08lo0Z0Jmo4gqKObd7/vf81BCRzNecadRKP6EaKcrj3G
E6lTMUvnl2IJYA39H8fE69DAnHgZV1NRMDayXpvjD1Oz9Svu92bjN4tLZbMHvH8yd3Vxzju/fXAz
Prae+aBYegHqm70HPSyWQnvw/czYxF5lwiuJ5HhDvz8uHjiBJF26m2+t9sFLXZCtuvpJCwLZa2b9
0JqYnkqPpqqepT9Z0mEP22I7MbzynVivIATRZa2CU0XDtpfXOwxZ/c4vcKj1hY+GkDjrSfpe8dqZ
yaHCZfDP/U6GOm6QzuiqcHXXrdVm5ofL+Maz+95327vNxhxL6+i7xQGo/+9WJeNh1GA9TVO2rzwd
BgB4Zs8V/dVBPA1SapHIz9NFXN8IYmHGcJOXDEsOVy6Lclo5od7QOeXT3LOsuh6S7Fo3nQGX3gDY
EvWt3+yqWiu3opHvVAHQBT32bbRySw941qdhL/UIIz0bDYhDkXAg4HbgxbeZzL/VpL/Dq1pQzWE0
2Cre+wuOwRgKgZNZxvPqfabLWITESpCHedbAZTuQDGUWUUwmsZuJnaDZiGuHju/AR0ek/ikB8ekb
LIzTUnsbiM//GP6LhgSvtV3C9rtfd02Wf1sE3raiQ1Ps5047jvjRGjFz873fMFFxT/79CwZvxAjd
mR+yEe5C6ZrfjJWE7+Y7ejV3gWpTrZUTpo+XeX3UMOMagE96isVfIENCMwBXy7WKXR62WTI83mUp
HPXaZKQKrAObd8zAMD6BZ+huNKB4RlqVgK/vIrZ3v/t6edbqR57YTpg1/WcHmVMN6y5xRpDmhsLW
03N8a0O7Z6gmuY2y4RfjkdRxQlAKDdo1y7OG1zDQJjjhsG0RBu4+c517pH1HGqUCTAMpPIYwrp0J
FVAWCB0KWYBotiVOOV1fkJ2osDGz3wb0mwBE57CxJC+AuabPBME7YEHDvO9d1RFn4sjSpwffqZcT
BGOHxWHzvtAGZ5rOH0tbblxxPpJK4PxCdxd6eXVBEjekujt7fva7pWCjXjwmEqTa3BIkmsuaxJF8
LJbpY5mqH236J5XllSH3LcY7V/f5KxPe2eb4zujYLIYvXc+/F1PdxES1FQhaxHfKLAtD3RYn/kXi
7ctP5aPfIEPkx7V03ho7Fmw5zXv/I3+tgc2ExwYmUaGGf6ZKP8ORjBqbXSkXwj3Qc2AjyK/cDBys
+SkwjsrtI/iKEOec4upO9tXxL/OUvdmp+Vo69W/muUenYzzUs388KZ+zGnRJbhqUTNX9Tm9SONL2
QxnLERkZ+yp/J2QsiZ+p+dMCogtKcPhHaWt08zrw07gUGXYQuxi5G2byKMaUYI6rc+iAk+BCoVxw
1W/9qr9RSLGz0piPne88OChUsM9woE2iJ3sOTycQhrEHZ7xSYZYmiHTg1RfNhuWjzfSvpOoA2Yda
84zS26ofXrN8YeNpsAbSuUbUaVOG4D/mhJiXgaF/E2dVfchk0x9mq6LYhB0Im+6Ua9ucb2ahbuQ2
eQhr6p3LMSjN1M+Dxs1G3h/e10zF5R0yFQAf30sej/jspzH7IZRG4p4iiE1tzQexrI8QWdZzjotF
YiQOqAEA3CCGX0D+x9k2L6M9f1A3woYx61CgW/517/6Unf2D3d4Ie+Hu5VC8wCW0An+CVTKJO4Od
IP0MlpaFBib876pDdMh5sZaxo9ioNX4nRs5DrEm/ifJhQjnWJcF+Vcp3S/5S9Pu8Cgdk4yyJto1k
B8EubzEI4G00uu/CxhTQJuOe8EIc4pqFqGZ1z3wMbKbd8pmisjHyVHuLJZu6cf6EJ3KbrOrVxXUY
pahwdG3Sw6cXMpA6dRsThTBeawHhMTIgMwgTIJiIQyKbZl0bo0NnhOU0pKoebFOTUJnq2+BmmIiL
oPG6JyQHzJ5W9lk27DDdpqUJyRc3jd8da8tk4y9K3Ifju6FYqJCpt49wtKB2rNOPjPVs10E522Cu
wfItfgBPIRQzPClF0wfAjfGZAvN/PLzhA1WToZXCAEpE+7Xcs//SKF7NSm6lY+NAjCstkhlPr0lB
cffoY0mtP4MJA8i1qq81V4o9rp0+TST7Hdh/XcWG9l5hCKxxdK3HzLc/a8xeIeDy3zWFm6zCTYtO
FLymSqseXbevNoW0ntdRi2/W0suA+p9jQ5R3g/EvO3oTYTuLsc1jate84dmm8DBwBnbbPV2QSstu
szvxvKWjg6X/+Kh60YUkrafAXnosAzSY8YOTBZ4aMDwuD53KE0eX7j/0R2hC6h5og0BN5UHgZB3S
QGuH1CKBnG6PSzaHSmVJqGnWd15BvqBufN3KbExIC7ns4J13waIJj0z6oNkTd+8ufjDk0nzXGg1y
ooY5kNmQFJ3E/+llqR5KmXwoT5sDFQ/lZcQtJmb4LSm3dytUA1tcl1F7lhMwhT9j96HDD2u9+wrJ
htILLcNOeedLAgXuaC/Isy12LoHznYaFVbjhXHr71rirp77zKRUkB3ATJSGSJeTddNITPXRpJd3E
V0RI0O/pyszpeV+Jo6wt0Cdic54ZmcuURqSBtf2wVIfVincg6MW2WZHPY11WwVo1bz7c2a1lJNN+
bbM/ZdwWUDgnIlLYZqisM/Z4u76lQdll7f/K/No79gjf4wd1ijOLdEpW1wGjQy3sUHcwI0h+ozf2
Pbe8XAE715YMVYT/JmX+bvtDIsUWpyUljmO7Gd31aGSI1nn+zP0QnVRgIU9ZrNPz4X/c/cR7dzaO
zh1670yc1ZOa9lU8HFUmuqhbBKmX5KQTg9zime/OCfMVqg5tUhSvqfjDhS6Eb3D1QD5ZnwQb243t
T+DjM6QoeGobIxbRoKZoGFfMRS7KS5LRGNUK4jkpv40LTsejEhx15IWrfVc1z/zMECLJRqbWil8K
bhuUQkprtbo43XcZPfBdtZRnzgeMHOq6piWFQWhD29yrypALCcmqJU22HdXXEF5uqXZ0gSTsNLh5
ge2Qq9eqtMPn1+En9Cm7zT/zUjcI9FIKYSR4tgvWDwFFScDXEOuDruKlG3hCh57h4BkT44hBY+mP
xjLeLW1fdHbk0L3oUdF0NJbZMw9uP/MdpCbGCZ4ybDJw1dbjPq21kF1B0FLptsf1EIfo4NqFT3Nr
5ZcJaZ/bHrbgauzDZNE+e9sxd76WXD2tG7a1xIlG8YoWEZ04zB48K2xIxZD+U0OgR5bOGRyWftdh
NJMmvdZxrvt7u8/uHhcpwhSVaFfHV8mV4F4uHAeJv/Azu7nHOsUakE8xaqxq3A/4Xp/KhZzrPDg4
ZeFbblo6TRI6roJG5uBmqjrb+rVdX+ycA6rM7Vei7M1xHDHiAFEJCDK+r9P95RgqJyju6kdHwjfg
vxp0Cc7ODP5DJNUQoLOwjTHkvK9tmj+1LJ8O5Wy/rOaZKSMm6OI5AY2KT71B5BDn9pflk/Irxm6z
Jpx6zaL9yTIeQAMmxxMKAHhroLEmq1ncEPqWvmhyZ7190VoK2by0NkIFBCCk1YxmsDIuT0uZf/sF
TYAjT7dtmpqPa+Y4kYHZGcWf0gqzGy6zbYGIoELYZUaQTbyzWC9Q4mPBxeTHpK+u3nSeS4Ggq/Hc
MH6D+6zYVOBhanFP9gvvedsXB280AH+PyWsvSE9lXF5yJaNkKo3nVtQ0CvDL8XptwQNXRBrYiwcM
Fbhye6pV5zr3NgkJzCIV5iXBB/k09ua5ktSKD/b0VGgLjFSVfk1+vDf4FJCYIRRW5gOyYOZOkTHN
sFGX5JBDcTm7nU+8DNUNy0k/MkfiCZvoY7QcqhEXj6lj6MPGG+dd3xgZ02HyCxcSr2gOFYe938rF
pP7Rs46OW1z+tklAxHGLfKugBqMajifVa89qVeK65n6Ly/SpMFr8IG2tnnlfvll5mqPkqsdS5WAQ
2jo7ahQUHpquuFemLvscgvqLoRXuQ9oLoqEw1KrSff77Jfd+mXZ3sC3He9J6rQ0zU5ebblrfl6RM
D8pna54QFj0vNdyCnHI/YiFYJVMOZASB55Y775WHkjzFGZ3Tw+wHbm0AHXf1W+Lzi/TqAVjcfXpJ
9UMKeiFAgWgeYpt2xo7FSTWNyyubzqfSxcpN41mMzs4oPDktLcRQYifTnq91PDwjaCWXlYI8MZDO
jN3rlNjZlff/AHAS/dt7JXkwP0KCf7Cr4mA1wMnmliwd/rqN16rhiAO6DVLsrlF6565ag2ZQT8PL
7DnWQLmlUNel114ab2FltSqOjLi7tKVh0KCNDTLFcL63LKu8pllH8yhP0wDT7ttk4oxIVv9icsfi
XWCVPEYzouuCY8u0FgeLVz9FcsmfCYAsx79fzFLCq5+so8yyB2i+TGksILkg55Qm1hTH9s3OrBfn
IMqZSjDkvTQZSFl4xnpSwwZqun3SSCQMbtJeanP4WSVMT8fBv0WMZEdFLaYLh98n3uEDlupkO1hE
TErSMliTQUUO0hpvf7/MqnoG6Ps6N82f0r+b/JhwtzTFeFuHQumHv1/mqlojf0QaNGt+mESM9Ieu
84wVfpi3WN/wcJIYw9LCF9Ph+M4J82wXK8/OYqzGbTuyJ0xj3TtS+dHvECxZ1HPfcONxujKTQ4bP
30c47zhhvfbBa/Xs/X4Xs/Icw1u5VM/GMUGP6ZcRArClUcRAUCzAvEMSAOLAG7xMWsX8vdDb4Wse
yUXoLoVdnAPNge7Tctsbef+sxUO11fuuYXTRV4x7pIDBpsafte2EUEICs4iLn5ZapiHXqi+ffAsr
LjVGpsm53/BwOJj9YuB6NMCAOjNOpKkE1S+tR7KHFU8IHPHI0t1x7N/ikvCoLndsFZyPUifkt/Rv
hLNQgkCovGqDdCLPZUr6+0fLtjQiRCsRnPu/pYMCMwGxiElwN7VST74alcwifmxsgYR7X+ViV3v2
GP327x9zMxsPaiV4RPUM0/S0XEXdNueuMC+tBZuy47uxYm68THvDJsF7tvGz3sdaxzG+4hrbtNrg
o8pr7cHlJsq13ZugaUkqQJEWLij0Kzs5rd6PvA4IA4K51BTDCx6rdGu47C47f3ymL83jPKT9R1se
JW3We838U0k2e43mkDOROo0qsXOrxsI6gydqtm16txHU6FE2ytWY5uIYm4r5fyaotTBWSXA8LGFR
oUwW+eFAFgOivY0Q1Hj5wYA+vxGy0Q6jY7wp8ICBrlFv19jo/lq5jifQI1/KWq+ZrZJjRyvz2J7m
0jzTBw2DvceZ59rx3YvuUgZjuQwHS0+WLc6e75UBn+agXSFelFtQnN0W3x8+yNSKCok+RkspB1cv
olzXJ8CVRHwGs3Y/MZA9tr54ACa+bhcskzs9HjkRrNJ7SbsW/2YuD3EZ81DwW4zBdfVNtZG/tzIU
OfwxeJR3ns2sl5qrezXt/ond63FY3UezCRAViz9We5vnbvpx1+HD+dHMRTzoythMXZ+dC9aWoE9H
uttyR1w0M8HBVacvtuXVPwn7KCQrGRGcKY6DiynBsduXpVS3TKPgk42hv6GtYomMUdejMs0fTbvU
tnXi+fspmSJ+jSibdTY9jEvxhvvYOGs9YByQEoG1aDWDLU/JWDdhpaXx0WDhf6HHczzGctjHVaJv
p5QUI2mcQzHG6aXkf2nK2bpH3jFlZ7AvY1hR0eL557RJOLP9mvQGyT2BqYwmlvIQDxjaiLPxYCkS
eelwkm+syrS3tdXsBwhBe9xvpRDp2YS0cFA2ndTCWE5lrB+ruGzP1lxTm9O1I8F6Nuu9y0aWQ9JB
o4xtTE81KXfelmeHa+NLgnnj2ba1KzoZHEt2cKu82yBjr9wldmyEtIPh6rSUOncJJXi/9UZvHuEo
Uh4gMEOP45qCMkInbfrfSozTU2rWIQYFe+/K5UEH4o5zfVC/WjvdWGsVOpX5tvRFehS+BTFaS790
7mnfIJ1ZotTyi/XLfNGtdoFyXkpyZxz97SrxVQwk2SCLnRwLvlFR24SchfWLCESyQRDRoknrf0PN
PoE9QcVbEb6snCruOYsJIjjFrY8FH9jiipW8D5AffpTuoiotgoxYoQVpqxC5sjQNBbwJg4PwO82t
t3alC16hhZlERCar2Tisl6C2uDeFeTTW8vYgwQojSpFkS3P9uDqh0cMrZHKlAMmlfbN8aHtSvMCe
ISWOLYp65xy4JOL2r7hKJdX0TLz8yAIfcqqob3FKjKQWSECwvfBNdjiYXDbRSiHJxngOrZhsv0ZU
Ju6xVqDCpXsT8ZGY/mwAKXXfzV5kG82Pp8dBGuPZGOWhL1yCsmbHD+oa8a72eJawofU25E0APw1I
YhWuqLAZ1GYcLWsLGJpYapVEVeG02+RuRKD4TxX6vnPa+J+cT8vQ6NzUk/JxyHmPiT4lc5NXWegm
qRnME7xyt57OCV4KCBKndvJoRzxnXvqR1Ss5/CnAcUzHbyb3ZsI1xBR4uFzJUWUwMg0uXrwccHQD
Pno3LktC2pzLl25MJbISeDFTvog7JK0y6IjyV3+XuP36SGHkrhCFuvIpjsxhwK9kZO8kJ+pw/ooz
UqN+N9+7Ffj5F5/yNEUhFVasoOySC99jz7yYujsL92NQj1mUeUN6s4qspELPuMIspUFLULFJCIIu
9jryYRCYblGd/HyhoGeYD1hsNtO6ktTIuSK6a30rpZHuXA8OsoB3gATNbAcS63e88pw1CcUgAdaP
aUWx20rF2064br4tS0aUJKsocLL1B9NcglrqEjtT3O9Jc/4apCDsS26PPiTu/XQ4Ev/pQqsfCJCr
ZJc2BqFqUR1yYVAVn4zbtcQ/ZQPF2TqT6VEVOmHKIOPGCnlAA12kpBxMRMK0HxQ27yPr+gsb6h+l
5I/ddjF5TNzTfkqANUsJcPTahcwBVLZZf8FnHt8BGqj98NC1+MpCpcco2E1bf0p+G9Q8FX6B09xY
sUgywpDJwz2ki3FHw8x5QtaOlEpPzb1D9e+XriFPZPk4T7ypfNQ5xTHQaPWBIrDjQvM8dZiMRqll
RIVyA12IZp8beb1J7+nUMVO3UkvKzcCeLOKbLwKzTX6l9XiZmqyLDIKjG9xiZXBRfZvtRcasKDrE
WENB6xxnY9qgVzP1AN0/KjhTO2D7NQDjgURsVb6jKHV7Rs8sy69pWsyPHrufRh/6rRQ99Qqxu8NX
p4ey6nBIz6ZGIwL2LFwu25m7rDG02if5bt27+7VpYawKbm6d333Y98JgzzfsTQ7Nil9crbBq4XGY
ehkmo/tW1IjOgsXB1mlKNyDg7UWFh89BI4JCEgywS07QLZtjKiGWztk0MyM5xax6SBrG2dEsR52r
fVcxViflOdL/ShZ+Zsyff5AxFjEbm7EFW9j3DZBEECi9ybDk3s8R6W1nnVveCM4Uc33yxvLNoRy1
88jo9GlNksP1KFfS7kTtqr3YxlOv1S2fzPUbcP2FAPNMHx0BTJrZfhaOWxD142dTx2sATZCXTcOR
n4jbwn3Fq2xtBwC+xeg6PJp9WqG75PptNgwOQ/NUmT6dCtV3WggMJsDpJ+58IchECAPGRU6Sel7X
EkHpmIQGidxtKBXljlziwihHlBy76l+zlM09e2OwMPFXbLZfciGIg02VWPaSTzx4wXdrJoQPWVjv
UJNHShaT31OruuNUNz/3f6CJaAfh/epZMvICQJFe40eMhsYFrKsXlPyuwrr3+qiuko4/+nSJkB4P
Kfes3NzeAqKkbqyBe90YIrLWiaZpfX4ZoKLVA1h2QbfZ2m0z+54fSeioWO+usJQrEbddpn6LwCGv
jZzsy1wu3FcTEJa8f1aTg7Klqr0E+V7mBGl1fD5hNeKka/uG51h2vy2MJ09aUIFiTPOpci8+Ag3G
tA7aDLZ9f1pf/35fWtkd8vsMmK7aOZYmy+OeZAQlNdAqFa0sKiPq0PqSFisi2mKQrFiLJuAa8cL1
DftV/9xp01spKA0yUkqPE7C2BV32soDGDE2YH3TdzcQ1Azs3TtqA8Cw1/tTT1NfDADQNDxv2HWpt
mwjabRP2LpLTcj8kRuDrdv6Gl4+PZPPipOW1UtrFnqgWwTL/TrkASOWLVaMZ9357szPKC+MckElt
4JVa3XFTShRskhtj4EaFbvnb2jhOpuNHys9+N+X6ocGPbAYqGkfL/xzx7QSafzdJddVnmSc/jcVl
WbbxSxFTdN6BN5JyhlFaOOmN2Bruet7cRF//GMn4DP29C0RPfrOx3xzSkFxwuC3H7mEoMzrP3e5G
PQ+YFUpFaHDjwNfhlHp+T6Mgtkslp6dRJ+zpD0u5AxgvMIjFn6ZGYYcp3DI0YKmDNmZrungvEp7A
iV94K7yWcnkutcNqhIx2ILXJF7gTWpDF7oKo0rj1ZhekHVH2QCScNKb2ZpNHYn0U05PkLG96n70a
N2zRfJQ6VeBe7iJB5adr0ajX0KG3NZl607wMOQHAzhQeXljN+Flq9g8ahwItT5j5qp3p4AVXetZv
S1dbD+CVBN97NE6rwxMMqdWdVvp8EoAQg0Fazc3mHVjLhzmbPkaBvVSnLmCb6kZYXr0++6cx12q3
NsNJ8I+bi3NiJ4TTy2RT1I5xnrvi1oD9UYQvAzX2kRT0bcQTBCOVk2DC5BxUTHlDttZbAz7PHm7i
J6gwEAQ4vtRsRZbn/U7t+eOOkilMzUV4dr6549aRbmL99fTxXFhUabn0neIv2ko0mJMVD2qraLfg
k48LlaopkPMdwSl/TaOkw+22gFIc58UFfU2RThY1aa5dKq79DIk4/krsyJTbMYRDRfAoNyzGE3Ow
76YvHfyhM8IoF/ZF7QZCyYGceWMZjp7utFU7GjL7AcjtbspCT4/9Wrj/i6Uza44TSaPoLyICyCSB
19o3qbRvL4Qsy+xrAgn8+jnVMS+KdveMLasg81vuPffyGYfLVakRQoTklDMOe/bcBVwUgG49gJpB
pyWzL5bhL+Usrr1VfsEoCMHkd2yPR6pIurx1p7FS+iL6WWpemHkCBDTnmT5JP3N36DCdFfYsUmzR
EgfMObxM/k0LiFFMJB+Y2a8iz34htDRZxajstzoJjnNow6sZQ/SPlTrGLY3dKKP7pgzUtpnNyS6o
4dPhOhEJCcKog1sO4WUVxVj/RsnGpfuT+uUBOieCuQW5bvMmemMxmcBDkoy6YBOCbUpJOoqMmKLJ
rrKLZb3TvTzmIS8hOb65KaEZxOmT10iAJ7RP2D4/wlF/ZHP0k5Ens5KsnjM1HPMoPg9u+DtbAa9q
O91r3Z2pJeMKfqVWmDlHm9Ga3dKCc6+wmWXFrqQot4HzvIQscMI4YyG12pajf7WJSRgsBGmo6O/c
LhHbeFIsHESE1NOtj200Ef5UKBR1bBIKnPGbZeb3aJlsSncYOAwjc0em0bGqEGm3AgHEaAH4KQJV
bOOUiEJ235ugvAW91Wgo8B5sh5IJQjB0TxZsixVmYL0jQQuHf3KTvs3pM1iAbuP+cMqx3+uZm1RS
tfexVFxdi/gDTZ0iIP22o/bTIOI5cpcCBhHOV9mGRCGwCpNDIM6krd52DplZF5HAJbrE5OOCXtnm
EEtX4ECdI5GxxymgWCwm1Ah1HpMnlyPJnvrbTKn15nVGcjEy7Uythcv9kvsi2xaJteaQQsKbNmYb
j8sRGQCLlrwAA+cv3WkmyYPHCmybYs7SwDK8lBmtTuW4T0xj+AywYa18J0FqQoG1c7t95i35E2/g
Fl5ekU3Lm1Tlk+O4DpyX8prdPgwVMThqihzQE8yx/cAe7OTo4Rreai8Srp2VD7d71y0mPf/3pSDm
8oS/RjHhvXGXuF+cEJ02s8opY+5F+JProxmwsuxUorh1KpZh3tRkW34zxJEwkkieyqNXncKabwTH
gqG79BVg30CGryi/igdcJEeX7SG7k/gv3QvHGouvYxOmV6ewxtU9IObsHQKQBzLjdWybV5g18zXp
vcca/RHE6m5a65KQdtRv1Vs/UJzFsgjX//3SHdxp39um3P73y8BZPODc09+q6DFa+Yo2Dbs8juk/
tyUA138ujrOU1utE4hoWIjBbVmc+JEWccH2fJN/wZ7KH99m9/UZOFR0h661JdXwjQAiKiMPfzwqo
AABa+Ei1K+DbQ37mDZ4fq8wZ3/SCIQksF4U/WK7JkJdG4OUDbpmtTyqQ5uUb/XifhAiKfNYJ+zjp
3gxrkLYxL42WP00KVgZ64A6Tzp9elKeFGU9bv+hX9gKErTchS7jl13Gch6AL0Lrn57HOeHMIowWD
nz9MTF2jsdhOgqrSYMFYt56+9l21mwiwPFo2vkEoN1swPkB6NTDWOG7NurqZK76j9oQ22l9Xk8M2
k893oe8BkLt3SHnHtq04ACZ3584jKrL+A+Tspat7rnPPmdftkNOly2NOvoNiPUvVBuUjyA+64zCn
N6oObmjWURPEO8M1xe6aMgWjNJk7nJBl/gGB/FBMA1iRG/B5IFqS0IsN3X25t7Ac3vhWn8wnv6y8
PJEvTwamzSKegHuasSw/9Fb9klm/2KJvySYhfpG5e4obeQxMfACBfZnroFzXffwJjSh0gCy5oiD+
pZTNfU4GUeGi8e1iUjzCEmxSfnMoth/WKNI9x+i2Aq58KrrsWWcOPaC+bWdirmfmp9BqErnqa1Ja
4Ka9NEL+kn9VEhxR5FuFkamHG02R3OJLUOWGQida+26/cdv67MbBH7d3/tgutO2pcLZdI7BqDLs4
6F44bYZtvy2tNtxGBAGttKROLyeIDlnR7PBe3GWTaddDN5x1oH8bzLqrqfV/0UqLNZ7rbANdkYzM
YXnMmgZzaxIjBMSJE1dvbeVdGbPb60LAuLI7n5HsTc7ewsxchZY+ep785AdDnwLCb4Wen+KnWu5o
3EITiVOdgokSMWv7BcTPnXbM1SyWYI02fDCQ+6ZYQJvQrMiAOadgxTGmExgIPoe3aq3hNPrtIUb3
1o10DN4cWLswbuWZASuWG0Ye1NP3wsMp3JSUbEFx06wosyM/AFAnETW4oFjalqnY2fic90LDSfBh
hPGjRyWI25YNZO9sXELjVjj3N207o+L0EHAsAUljsWq+lqb6mlwMu+yeh42XXF1V3fdTXeOzEiV8
wxbQSFltjKi7Q+6ND7Pxb/ve5D2e6pdaxOZE5Nv94HV6D/EJs6rFGeqKUCAMtH+7nigQux4+fEn1
aw3R0R4VyYJ8CxO7ZFY69d+RSiOz+ieqiefQiu4Wq2DzH4XzSweTbEhA0voxLgSkaxs0JC0MrOgJ
1l29TxjzNUbqVabFrm7c8Z5xA7F7gkefRLEPK6VSGBJnDUijeAvxKNiVpTYpmnX0ECxqH+cSzaRs
RuyOFk5GW3/Hh1wyMEGjCWybGGq7sFZ5pu4XGW9NJv4kKJqQCpPIEaMyLyzvxQv+DtXN90mw+D7y
/Gevl2QPtRnQMVI6VXZPD//qCu/J2IQQQ+BZsW1L+d37b4t+h82reSqCv07k3Td2fME+IEA7Vv3O
bfxTMqMOo7+Vq/3SNVhk/creYpXHMYkDkl1ZsVZl/GQZvqViJKsn7tS9cbDyapultOifHShH24Sx
LkRIdqqwrNbMQtbGVmcDVXqdqOKDM5k4rtF80YhiHEXBYoxPER8Wm7C2P6II04U7QP/2cvJYbrbe
yatOlUzvSnNIU7XpHPE2YhweS7d4jYld1c0z1iQUHfET7s3MYJMj6lVuY3NoCftZAStGQpcn6cmM
FFKEXG4a4etL2KeHOcfAlGXDzzijM0bzwqy7ct7BmRlOL1xMTfXmMb8AQ48uwzYITf3lwZ8xLcgX
fzBARyZCVJ2mOUxMd2GDxnu0bBzy0phVELeoHOp//C2o9rO6ObU1n6+wQZm4LtO6inu/dz6gQGFr
8JCxLliFKg3fwHiKDW7+CjGzPfSwXNKKrs0rr2NnhVviaI/1lCDbjKjg66Ri0kNuwZJ3H0wuQvb0
2ZUoKNaQ0HLKImUWILGRF6gYPc0QvEWUE+vhGRkWQkK0w26790l524/B/KGgKQ5ViiTWeWMm88Px
fyfrOQVYN9+sN69EbaVyXPuhPoKEeYr+dTF/m0qk/2xCthae3U0vrA+rDMtLX/gvhVB3SzieM8kc
HYXd5vZ3cVxUvZRLApT4mmabVR94zgkFJUXXDvitvasRVbkcKauuVfEFxwZjks/AT5k2GKpbEjQ3
3ONvkbU85GN3ZlIGLZ39COO0+jEUryX6+VVoFp8hyIVnuFi3OVNDZZ7yfrkNZpNTD4ADfmVxtV0N
64C1Pi/3u/B3YLqGPTmZLOatLbGbbCeKuGyOPYgJVjbiIQpAAKV1nOBORKkdi9h6aiJf0oQRIGq1
H6Iqj2pwf4K4MMyTUEa2XHE2o6DRkR6Or+RlAE7JhONxcLN859SC+2S2Y9BK/ll0ntwMNqE67TK5
hyShXpnKE3EVYu8kaxJUBXqR8gN1VoZFOYQKFAL8ENc85KNx3DFBoN9wgt2+oAWM12yFm7XxmLbM
QXTqBj0cgy4Euia9U4IQYlO6ERKoUTan/77wA5gQvJEQguCQ0uWWLAbo8pyI7GqEAz3DAqFB/woS
tOGLcpa0QN3TsHdMJgr5odr1PFg75UbnWQMVtrtCL3CU+MfMy1EDVVhxFEqcjYY5durznNITesbG
9lEaUsk/s8l5MiAaT8VQ/P/LfPtlufBtNUFA1ZIB9/fj4j5HWLOuXYMfeW6ZhqFLq46IGzYMpbee
jW7CsYRzCp2JgXVAP5YF89+J2IVtlNwW2RX9OdahS8o0sxf0t8CuwJ2e1fIUz7+IDdptn5rnOExO
xK/gKGdiOqX6YVH2NWPMskjwpFaBJ8wFUMy0JfdIHydZwfmxKu8uSNo7dNn3i14uvWL26oMzbSL3
LSZK1mSgubn71g0KCuj96uKbz0SpuxhGQNB3f4Yo/WcpVt81F4alio2fghZbSEq2PqXsP5At8TwL
DtIcOEFHTYunj1E2FgsoAuHj6MJDB4SNbv5YQobal3S0IQ+pEuKDRxrNDd+xyg9Vk10mtqk8eJKp
U/ratgRMMNx6Q561l26NOL+x+GNjbLlpVh8pR9qd6ZNNCDvKjRQd23In7JESlj5ZmNvWSPJc3DpE
Us/h2q8dWAwZcvCJD56B3x2BONU2M95PQCNNduVa2vd+nJK83dgPuu3PvYXzxVA6QtCTB0FUd2dz
4IicjD+Kjqowz0UBYrMnlzKunWMRUUfhpvgStTmIhtUGVdcRLQvtDKK1SbxUEwr5gXKVUdq75M7E
C3PsKxmvvtEzvcUR33Hm/EeXC37s0d53ktSy9jwphnHQj69YtKmzO14AxwV1m4j8IVte+nJ6APTR
0B1whrIbxj3SKcjMtOw+K2E3xBzvJgVOYhaXecWh6aDXtaF3cL9W9+hCP/IMw07GQMSla5KQKAs+
Of/ienus8LzUpX+Aj4a/19z+8IRZtzTFbxjA6ojy7jlu4j88mtcpAgHSRY8I2NhfAp2sGXoxNHvp
G/Xbhc6bHfunKoXFZdibLGHzgUnmtoZ7rUsK2bw7ASV9MQwqb//j0puvJXC4MI1PpPbgW7lNSjWQ
kBSAk2vIwdBc5FhnOZxF/VpU47M7+L+2N70tebCpJnYRdHQ8kgNtgKPzhwWie+bVbEowyzYMW/MI
OCJHHOS2Gw73QtQeZn/F+ewXD1YOK3QIfpaCG45gxE3yH5pdNyjnyqNG0t3UyLhyMcCja59DjRwr
60/5jaxsS/ktuuCnurmJFwCLCEW4/dgJlO508e3ohT5oM0zpKxFLN2E+pEo9HRjmXoga5TUgSzVz
+iMEUXJMibLcth5+QnSNA/K9pseZWhdfbhA8Vvy7Mi3+DMxqRNjpdRnxz/PDgGT2xigybD/n7i8U
eMX6DxZpLKtTRrqats5Nhfs9pr+ylOlWrUY06OoFjK31pt7Hovo7YR5oCwAwVnNRDAXqzlxontGI
go3s7zXRtJfGFiS+chYE2lm2JnI431X/HBTdRUfjH99NzynHSesWCBYwxtg+TSn7P6yw/KzF8Bzy
BJZl8wwjha2Vm74y69uTxfzG7ChNKe4ocbsSxfyEaH/uZlArebwGiIW+yyIBPTsVgsOQVKYTsQzE
ScesbfHeP5VavLad98eaCzZ07sQCAk17ZIMDmtKbmyiwHTjOfrQD7KNWS/TlNywrk9HhbaQUCmvD
s4ZM3WPPkvVEJEtesWLOqfdxphevDYqhJKWU9hXmyzQAzFO0q8B02RYPwgldJurDuXl1NL1yXnzg
UOVa5o7wR/4WCWoBb4I4bmGBaRtAj/XS3ztx/Qja59C26s5IElzHloD5WDK+igv70jrduY98iqJs
3mW6OtYD2604GAEsDWQg5P17XU73HpHY+66sT17Ah9o4v7pz/o0L8w1JDjdd3CNT9WdmGUcXb5Z2
Z/K+xre0yK/VtAAPst+sebyw5F0NHIv7gaJthUiXwAJQkLS3L9mCUcS118x7ESUAeigcl+Ce4MTy
92uev5XbP7Qdc/eKNIVhKg48cowWoV8wZp7y7ODCCyr/5XxoWmKsVwr2qvQMFDzJYYSmDLGa1A9j
i6h07O7Z+tOcU9YiSumltQ58HW85uPlDuES9NviNuubdH8UpmHhVU9sZt6YdvqO8+pBhm2+GFvw1
67PO/wbdPa6sWWCax4bTzQ67a1oGV9IPuLc/eEqCR3jD3LPt0Qz8C4RcmDxI+eh5Yy2E+1Cz+6Mj
L51GjSBM/xzC7qyQuXoW3/0AGaPiI1t1+3ggbpLinOFx9Dg232BFWZ9GyKxuhgAALdfYr9nQJBkD
GRjpVoDqtOVY4YbgJ1DGX5WDBY4ROPpV4I4M8OWdzYmkydFKQ/sozXc6dNhG+G+BzyVf/3fk+CkZ
8Zw5U8YjUrffM/B1B0wUVbRBK+bfVQSkkoplr2NrIloVtdnoAV/onhSkGYj7E4Jq59A63i7yrHNL
etQaFu5bVqDPlnV4yupij/d4TQ6WvfKUOg8x2rPBdz9NHD0OHkeEH0Zkf07DvVVmd22I5LGqh3uC
wdRugYhq9d2djoYnSeQQ1E+M1337mMf2JRYMBbEbPfeB+smH8gtOXrbWwWdP5BJmQfkZ2X9qxdBA
BszVm7BAzMslmcUzOlT0+/iQOM7sEdV2CbdlqE5TGX6wr/RBMtpmpec/UWxbRy+Qr6wirm6Inh4Y
ObzEdPo1iXWfBhmN/QgsxAT//BkmRekQaWoKeaii8nF24nhDWf2hI8Rlsx1+zkPBeCNGXepO/TYc
7gJI/zRj+gOsPY6B36z5Klz63CUMvskTgi/OyDyYpdiybA8h9mIVzPFz9iN5HcYGJUrm0LL3A7oG
ieiV3Q3Kd4pa9M9OPa7Jm6GK9K/pND/6NgEBjp5XY9GtgghmiKObh3rk4y4k87s8dT+a3MIESWin
43wWIbdKJsbsmLRi71G5YCH4dPqwP8lM7hh9W9uuigYmUapfix5tgbEjYtmrgxEi/mdmCdmYEDpX
f821czvSXtOl/bWN/gj66hWvm70qhf2ueGQ38zA/+J1zhlRrP8lR73g4QEpPjyoaHYrp/J9IYsIK
JhkeuulotQVWnhptunS852ptwhZ7zY1WbpKUfD8FFNoDY75WXGmcuBT6k9Vx+vmoQTIPbENS/PXR
0O57Ysc6vH1W7l6T2tl5EHUxGRmFCDTegJq4qgF1ojXVtzyN8SxLmMilRAhlpT4/tWxXTOBqBjVi
fw23imUQg3Tu8GHkqpe5hbh3JhagtR4RTpEO2T0jukAv7kWXZQRyILlVY/BNTBvT7oFV2iuzIZiv
eFG80Dr1GepRhaw4KF6195R5wzciCueaASVaV2G/ixyZnqOFTzsJ/eWY2k+q9vdV7DjvpBPXmWUf
XEd8DViXD3la3WGgSNb0Hij72CTN1aTuij76myxbguKrTdei/GHCbm8bwjgGtbz68Ed9vFkXUwy0
yRWCZAs3Wpf/i9LaunS+2Go9eI+hCh7yWQVkOfcBLuvfyMsrHlxcgq23boL63p7JjqXv2yktCVej
v+bSv0tR/Jh0Bg1pF+vk5nPQ6G9ZHBbLaklrdQSxLQeKzSH/1079P+smdx6G8JRLB1BTgi+tc9pN
ZfSBYfx9zVHfKnxvup+ebWpjgJsLZxVmn/d0sYcztw0v/s3gDF513C0qJ+IM+6O3txKbhamrwODY
+S5LeubWofI42b3rMnnRzTUZHKebE7PNx8uYOuPGrQhLQ7SJcs9FuVVZzwIo4h4j+0eJaJ0x+qbz
+j/EafzUSYPeku+qzSm3E9b2SaRZqyTLpo5Q0HVRSbO6nhLn6rPRMW7F2+sE81qUam9LCI/2lZ+v
BTEtTXYZihsgw19oBpK15ygymVI2cS56fac4815fZcoB4Q2yhN2ccU+01Izsycid4axwbWpCPYaf
KMt+Ijw8qPyfAtcpng0hxHiAUIQ500Y3qN6UFzGfypNdomFwJla1nyPzm0TyXFq53lSdU669JUPc
5b6GqMhXXCLUO8FEIREdaECf4gLUumqLcZPrx9GiQHTGEbVCZB+GItwuc1ocSZZjSjYXzSaJ6uYc
MUSzd0HU0jdV4g3lonr0QoF0C3kvr+lrGBj0SHZTXOyqJSpZp99lMf96OR8vBcSptsHv0tZSvC6E
a0BhwrVmdRu74f0fYv2vVF345Ez6phD+Ht0IYptmj4nAhO54pH4YkXApi6iIKInJo2dggSmIWydb
wq3ECfgkHrLBBSqbcP1jieh2zJRfc4f+wAHTvrdrSF5ZovpDmSUEWk0g/Ww0S9A7Rg55VY1IHYL0
GiD+YERwE1kntMS7YOR7nULmd3LMoOfVj7UpH+0xeghCpz/992XJ/Bevc+yD85t6nGoaGQBSnQRd
EuEMhRjlXqBH2ubB5DDK1flWsB5a5yL4V7D+XjypT2opsbYE+W3D3vEo35PUC713aF5KLyI0KMq5
9IPHLGf7lxPxx9URIAqGuUB1SH48s4P7Fp3/IWMJc7Ruhbuepy/hVPMrje9xMdjeGbBdpqINH6PU
I7LP511j2fUi2vm9EKV7KZJnx5sEB1ePNEpUDENRuA3sJZF9MBNwHsOuVDst43SbMjJL2LSdY/RW
XKnDuG9GyDq17TR3mCZtevhpM0okhSqzXaRvuXseVfaH2Il4ZdMOYcweQ3DGrN2KCMRaLHhzGzeF
yFou0Q6F4xLquxlEi13l3RnKWndWTRGDSEDfarQT3JuxDTnKkmMw6f78378K+2ARDBZSNE7YBDZj
PzOfwwTDMHG678Q5ukleZdR89nm6m4Ho77mwiHwge22b33bps4ObjDgeKgoPSVcTct42ZT38N+Lo
tb/s/OES+qpFnORvZ4upHfDWFdAtFvjzfAdEezlGatJ3MIRXnuxrVh0ZEVHWfA6L8dtHDEV7E+pT
UOurdhgbBgqmR+ckNMpFuuty8Z5gRwXxi7TXius34FtEi6n8BV3auNFD9Y1L0lulD4qBxMYw7z14
i2HM7Qdrf9DTEXPsch8K8T7N3jXX4XwvS8YaTTCi2wNNLyxUMyYiw0nUCL2A878RC5gzftohR/k0
gbZZMI/hbjQr1aGoap202AeV/R5VNoOqLtu7tfLW9JkNRBRIgigQATWyqAvHUxSx07BNX20LYWD2
tq46tGNybUzfnruWOdsk8y044k0pBpZKTfNGGIWL7xshIrLTTYtgaR1jvSRc5dVrRmxzNXOyvJK3
6yNbsMX7+Sf24s9GWc1jAkbvOHX1JxJHwN7xXjUzayPqW5NWwT6drCv6XnC5onoiL/gtbKrmmABU
qyPavgU2adpm/nrJxIxUriuIDCZ+pl3mgwUCnlElmuPyBg+aalxPYVNn+P+ad9WZko4iYzZXfsrO
/5PGwFWGuTo67jLfiXTZypr0qdkRWKuidjdWLAdqld7H2q73YR/RiTPMtjkXPrgxZi5WIglsbc0f
/oSCvCctqxfbruX/1rX2s9s6d6rxf5rW6t+qFhED+ocrKhuabbluK0UGR1L3h6bo5B3Oado/q20J
pI5JK50wYhPkBAfSLzwkPC2R8fT2VOG87aIf1soE9lEElb8RpBKs7dLdgDHnfVDJKy0Ty84E6l0c
iUPRl1e5LEzFHzTO+00XecHVgpLGDZFtqlRKnOzpmYSnP6E0wwOphdmKbNaO5BCWZumPpvzgKsdW
n8HpVqHJz/5tqZgl0AYj2uDGMs+5g4SD9gWXVDgRbNi/csNhCMpcuUuneAui9pdLz37X0bMz8M5W
GLd3VchSxXdrMgWIkyYlASSXi2Q37OwfpEzdI40QVqw5POu1i/QYylqfktYNz3Gp29clHN6gJbbP
HhQIbKvpsnHds0Oj+joinLjNTgmrwKE+lu2DpTOGNINBG1qZY2xZN54fKqgBFBf015UWUq/rJp92
fofsIE/NawoiIVACrS246Xstf7uYsX0duAcNpwxCb4XiYr6Q6UAlxp4QH2kS7czmpgHdzSShtEvC
a+Xb1KT9fzp0b/wsO2wCSzRh9GUdF4M25KWd8CnhsLIQH+9YBsbbMRncu2EMgoOTjwgtALEune6/
vJSBWOile2dghKEJaASEgpSm51AMlvhMhvKaiIOBeYahXcXOtHjOI/FuNe2X86WDfeH24WOus/th
JP2lgqMNlYZxUwqJu1mY9QQzQdN4+l/I+4AqwaWH9eRoVS62zQRrYvHkzL17WW5fdI9wLoAlu/ez
F8clQJHxxsbyu3LH3Q66nO2XTGBrNzEyYYPOaxzS2xSQkYDsNlk5OWCKmFc7GQ7pcdq7i0/DPjAx
ylvx13j+tBIlO/oQvVjXBmoTei6cPe0/uRPTLXTO53QGHUDI77x1SyR77VQfI9vAvesvOqNeADB3
K0UBENdufmfVfbgiIh3+JxEd67LH0FMN2j3GPYHYxeivfZNZCCFXQrY88vMc7WwbSsESLjAY/QYu
hEcz0BJBjL7x6gT2vbG4O2o1RA9wLPKDCHoYN6bbK8Ylm9BScsWtbbbsiQmEsnS5Tts63fdzpZix
3nyKNkYWeBqI6bPP0OAar9ABrNwStCHQDUGhhByuBrQ/+bI+lbcIknR0yIyEJmPw7lvjktHeoSEZ
G8LMvWX4NGMBdDBqHvlTzXOEl32DeoOhGHf25mZbFBFzMizbN6oAlmLcZS5p0euKAhKGsSMIahCj
Qb0s2zNey8/UJBozWf6v6sBaSKhOqwn24JZl/06JzkYes3Dy3sJI2+FCHMhRm/kf3p1wLeeZ5bOj
Tr3khE5bby8tVOhOphkdMQdC9ayOOp8l9pIbDLlfzjJn/WnQE+19eAybiJAjg5d4E4T2G3BVcZjj
aXgcdAOS0bWjo2+oUMnwYc5XW5S5ifVXxR25cnk3YeoZg5NV38yA8D2XOP9HA8Pd4CnvYjQoCqJN
iGkgKrbsnyPPRQEhcgYNUfOrWIgeAF2TLW+WHx83D1JD5LqLgUU0BNZfn90SgUwUnnlEjCbO11M7
INuXFDVn5v/jiUDz70T4GY81OnVrGm+TKI3anlUUqdairLxdP0XuRvfpC/MCzqUgPlHJRWvybdmt
u/zQhhQmkBfWf4d8+SKSfTfGITQjZC/23BBo1PaPvKEI8OGItZ/aUs5+Rp+9yQaHKX+ru5N1+yLj
hRn/f7/u2pzwHuFXz3oJgi2+E0oor8SYypfY79mBejbqYndu7xkiJVdjdwdIxOMpoLw49X15oRbg
sIv4XaziOJElDZkXenIYsQ6inZ/72MIe0qhdiACacW0umNYgn7C3s08ZXKZEXxAB9oVsASE+Pp0c
FSf7/nJdNdsBRdNZsRGHJv1IzB+61jo9qJL9uD3l8kQdeO4qKiN3Kf4uAfaRZWrfxw7FHyMTMLqe
Rbca/Nao2cfKQRwLo18JORFQkSS72DpNqOjXmeV1dya+mXHCqdpgWi5wglfftRVlj9Ju75gFXzB3
3J7UcqCl5KZJBoZsI8DxNiHCw6SOZsQRkjJqubsCAhKxZPULUTBsjpgzNB3fwFi8NWFibxbAQG5Q
luc2geDlDglg5t7s0fFuGECym5iDX5BEp5xlBZhYcY4DBvhBmm/1wKgyRca+XrqMBXLhf47+gLnM
Lv91TfSL+RU+YsUejlruta86nzexIbuC22nbutFe2n1813lgPzTQiDpjYZfH46lDabKiFmVdnuQU
YckCuJloH5Z1FkdGf+cjFN+a3F5OvQsbP7ehqkAM2M12zwrcXd4sy4HLNaFIbEushuMIc21xw2LV
UX5gHxgQQz32AsnnjA8QldfAuo2Mz4Ybc5wT+2g7XKKLQbHSNa/QJK1ToJFAw2VNUaGww0z/zvPf
IgeaTAQGY++cNL+i9HZoaI5VBuW1MtW+upXAlkRW0GuY2p6KUTm8D2YIz/MThhT7Ieqc4KHN7J+i
7BKMvXIrgJGcs06S8VKmL6DcFI5MmDWmVsnLdAuP1bO+x4VGdup0yccqPMRdXL/kfocMyxuRmyce
K33OteeWwL/nVCK2nl2sIFmsVnHjJ1dVj9tUT8Ee/mCKvX/LAfLV2iXZwuJao05dsw3aTYV7to2Y
nyeKtwRP57OL6f4FCeRGGZ1eWrfahrLukJU4m2bJsAkmWJlCAZFPcgajuuXmlumB9Sh3VzjPKLWG
ZM+u9mSj+q5N55y02/3GHJWbXCb9ekLouUyQp5izOzsRMIjtEXBgEkv3UzDZuPrJbBJW3Bx6lGqr
sUzLbeg15Ws/Zm9unAAXs/1gN7fafwM4twZt+s1soMPyijYCSDf9JbGxII7GvmnevX/pkOYslCjJ
+xbGO/2/Da35aAjO+yPdYPqJOjzhUYIvMWBeuHMElhD4BpTLIQ8xU2LSjAkJcchOWg3cdxs7OOTJ
HKEYUGuSHpYLeN13lHBs1FGc0l5QhIgmule5Z5+zOfkBR/3dDllxFzCw2+SmwXfNkL3jPNDlS5jE
8gmbjXVOFNL7yY7zl1mbGtkmrqWcm0sXwn91A4PzuU537jB/aAVSP2ogwS/S7PzeNU+qF4fKVtNu
cAR9U1eJl6iJ2ZlJoCs35f8ALQciFVMLVJSQYPI9B2523zHyYEsRbZbE48Ah5W0aXYqQmB+S9N5F
LN+UAxZ5mtOHNmleYAXn77FbzofpVn5HBCrXdl4dOGhZ8kv9TJTXEzl3mw613H6WKlwLMVC7EW1V
JOO1NJk6FirpCIkLrHvgkPABQDbI+p+gO6CPoYWSEvoSwQJscwqaXvmfZVf4mCLy+VVWw3SNCOrd
JW55FU5rgaFmUQLgxt+U5I1kSFpR75m7xiI2QqKKJ1Ir2KB+n+4q2hGAtgn6lIm5czz8Nc20HLIp
8TEF++4G2e2EcLf1dtBFEjSso/iAVXnKxvDRyMK/G20WdGWWf9jhn6jrrcMkWO+QhDhuG0Gv3EkP
wkQjnDOpVajkXWZWcNCKJeU78P7H3nksV45k2fZX2mr8kO3QjrauGlwtqDU5gZFBElo69Ne/BUS9
qowss6zu+RukWUYExb0XgPvxc/Ze++j3cXFPbslstF7pDlJ2y0JV55a08ZKCwkQfAXg3aXyNI60F
pce5HTEFwp3knB7gpXRXpH+vOZCwu4jyUnTYo1wXyo1R9vqHGYtbivnpUQ3+jOggYqxq1TbyvPEl
dNRd0TLQ19vGRv4KgEPrBaBr3S52tSv6R+nboB+1atsa+bSVjLKZ83SfJpsoyq3hWgUmTmcvrQkw
2QPXwJjN4PBuNE0uF8y1k693ztava4NHrjFvyAilCyGb6TKIAU1p5WMSR/2XrJD/mVmqP/W1Aqtk
DOU1trvxACmAdrQiDA4AskuIFAYx2gDFewxRKkPnScDT8FbQGAXxLCD40zse9CG/Lhqr249d4Jyt
YspOnREQP1AU3YUpL1KKo1OfGd4mnvrxDefKSU+i+rFBUrySZW+flek6e9stsE+0fbWzK8fct6Fh
cR5WwwNaAeJLGK1D4cYHR6uNpouFzkSLXWbJveEcS+e+d8iiQfYW7cu6odLWCN1IeiIFSJy7QbZn
sn203YPKgLq77EevbqJeqyl9coUZPFZW+aqotu+hZjN65XkzAGljAg/ad6DZPLbWez0UTCfYNU6+
Yw33vqe9YHEIHxYC7n/+GP4r+CpuinTkYVF/+2/+/KPAEh4xdvrDH/929d41X9V/z9/zj6/59Tv+
tv8qrt6zL/WnX3R5v3v44xf88kP5xX9/YZv35v2XP2zzBiDCbftVj3df2Imb5QXwFuav/J/+4398
LT/l30CCTbC8//n7H//3b5vf4F//gpuozT+j32OB52/4iQU2xW/Scl1DugaJq1JY/8ACG/I3zzNM
y3MMCwWUK/+JBdaM30gU0G0PW4XuONIV+j+5wNZvlmO7ggmMY5Di6jne/4YLTGwbP6v8eZWPn3/9
i4Svb/CjTIsf5brStZ0/cIGh3sQQPZ5y+S6T+EOYlQdExrq06/q2UBCgcLi9ELtyT9IWJigb5726
M3XyaVNipxBS3EE+ZCxnb0bXZLrWFxfIEnH3AlCSGmqKcSg+kFaghaSRmhQauWf1B9J9YLTpCuBb
htojQbtc7nODosHOKPOLgg3QBI3JeWRkfus+DWVxzXmYLT/vr6esPuljbDDUHBgIKzQNnq92acSO
gHnBWpMZnm+VOT7o+NCEzDHylzg7goPANbUxfJrNOSlGUYzyK2MZrQSG/mSO86TT1JQ6RvwOSbrm
tXvNRAyYR/qTMdBuc2jV+8k+Mamy/ZTlJc6nm9xR9HBauEPSOTfhdNsJ/Z7h6NkKTUGPYTiAhV/j
PKcV1VSfBAI86X0LL4v5ioXkDK/ixvYQuPWzr9gPEeg1nMt7RBIrlcjZLNPTXG/7k8oZnBJs4bVK
fzZ16xJUor5xQzBGKumsXYtF5BoC1BYW8h14QKRGWgxRJ/fuHBfTE6siZigHLQTpIcdRd7/jGGoy
t8hr4Us6boG1xaP2CMDlYmJ53SXGvHnZZojJpYvXejh8lp/U9vZ+gJAXA74KedOHVlClJTnTFojw
cmcTM0MfuaTljak9E8HRsQzU7YZ5mkIyDTD1IJ5E6IX07kCjaNimMZ4FCsSQzqvdoQrVyPjQkSuF
PR2AKCKIR2Sh2lgMBkJifPJMPbi6+wnS5IbzckSnmJP9CF4zy4cXPVV8xSwRYCDV+19Oqp28Q0xe
FRGF6iJy0kdE/x9hEF/1E/eUP5pw+zC6p1OQ0x9P37iT1GkKivQqnojkaknYItmDRiTt/rLjxefx
3rPItGqIuPTpLSK+uTa9k48KMuJSrpDQi+8sKTF/J69N3m/yER0v0BZmTAHtI4nGZgXEY9+HVkek
nTzZ0fiC2ArEBOF5LfCqhByryY1u+lgfdrYKcPTF53y0OEhozWUU2eroTnR6kAwHDgZJzfWurE6+
xoQGh0K7hCOEzscBNhejBDRojVr901CrfJNP+dYcXDJVaWkfIHt9eNjQ6yi+iRKn2UNMQTSxLTxN
0Khm6qwy/zIJ09s6tghDUBB/ZOn9qMOYOGqatUS7qU9fTZdhIu7wJAuUiPl32lBuJ+X0QNpgtSky
IjbwVbwlbLvQPTkUpiSj0KPqh22WofT0cc+5g0qOXoeWcaiABBsKHgGZrM9go3nyZ8Gom7KqJKRl
V4w8NCcgNtzPnkuXdQA/MerA+kq1xFgZXf1Wxrguv+VggWZNwQKatgFkpXYMhIbmfmwt9OZ2A23T
fJ2QK0u7fUQpcQ4jKn5qLZ7J8ThOKrqMNdIP4m981TyexkyWC55V5EXbQrsneQPnD4CUdZBY+xz1
5nWDcL2MRuT4lrmTBgqu0qbHDAY7M0Elg1bMK7h+Bo6aatbGOmhXIW7ZjkcnNXIDTvswNlRxlsKt
H5nqu1F9rqSg8wlqAZgmr4LuAzUl64f0mPf2iX5ybKzOhaKhExkcypKyfOx8eE81cSFljM3bamlk
OpR7GFWIZekzclwCDoJ6RSyNHuY7fLMnlfp7PxzOlbC7TSWYAbiBvsniThysFCsCGDkxYE/XLfkd
k9PmBfm2simxGAufIlO/8qao37cFXaK2qzaB7z15g3bSTHGTYFzAafxFMt2Xn3dopP30ubWSt2hU
F06tbkI953k0MMVaDLkJmrFpseMdG9DB80iUr9ASxNq0w5Yjr7uNCBG6NMf8RUkcuB5hQXwEK21f
O9m1rU/OA7zgXSOq7zDTynsdtOTKRIbeyn1RsfKqWN4OQp/DnKfX3HqPswAYmhHLeY50RWI8Sq/z
nJhqEG3MWTvduyZZ1GZ8EagCXT0Ho1CVW0KIvhNFgI1WoR8sbYsFf1YX2adUE1dxzYbCKfUlg/qC
7GtWbZpvg6PfstIcG2ifK/oW+BnQutuWdtVmNIC6LL3W0hREErwIQmCdSrww3HwKK9AOJrka1eC/
R8AVV2VpgxTJ0M4niD3pD19EXfc2gIvfxLj6NjNhOKxb4+AZ30jdOFGI2fDqlHuy13JCmKnPXZtm
p9w7Y3bnhqC6GN5vxwYTZlQ/GRoosthBKlG1NNVmWDOnoAcjNYKDbWONKkvOKVjce30jYoFXhqd2
NJx17qNVsOSxxED1KDx60i4yXDoqDBqNMxJ0guRse0/w5E4TPDuM9XPasWuta/ETTzm0OANwYfw2
pV7FCEVD1dgylzAFAYBx1d1XIjcOrtFhAZvScUe07oBAD/4T4ycnT2+ykI5xnzu3QSN3XTIARR5d
CKZ6/jyNVP2GnWiHUYsQ9E7Wfcckb101Kr8oCtIpDWaywpLpi5O+9yGjRhe1RA0BDtHgiLwN9YXI
UxKq8Nz0U3tbzPg1/OlbLyn3uhfmHPy5fDqSCZTdO7Iyx82YBA/elCHtEo/YYMgMmvLrxBlTLhKe
VHldjAzLSYxZsZ899VIiuyUClBHKC1q5l9yOPu2R3QMK/DdGK8w6FijYCvkTsQk4j3b4cORBTOF3
Z+C0JkKvXSc89nuMtsZ+CF60FLuunXwJqg2D1fYSTO/LWNn1fuyNQ1JTXkyBpFs4AB61k7PXauk6
Tit6JhMjFQ9T4IVqtXEFPfmWovXSS8tj4flEP0TPzaDn+yAP9qZoH3BIMNdu6bkapC6kNix8uy/2
ieP4RJFxOfVe7nzus1VLGkCu/OLGy7nRmsp4RFnF7lDtJj2+H7hNx1xdZNHwZBPMdjMdulanHYQb
5l63eOF4geE+4HXOsC+RoD1ewh2Zs7cU9JuCGS2CI0Tn4hx+BIUZbieq2mMb4NUb6mzjhzQP4wF7
JKDFYwJ06JjglokG8ejPodNmhMiyLMZzDZuhq+0M1m32Lsf2JtbJv46HqmH7JtJUn4Zso6oc/jVs
XYzw2ta0rGnnmeFbG9bnCAkXMlrUxHrovRLgylmV7aHicg4AlpCnojlkQOYB82kTWe8HonLzSKDS
LHqCZ7DIr6E5ttFQnbFS3KfMm5k0Axi3EX2fiJDa2haTFCAb+DNt8SUSzFtpfStpOFG3JcAKpnDj
BGZCbcpm27ANbGJXbzZ27WuXRopQXEqinAvz1gatp2oLiF2JQBsf671WeJiXaWDoBknoVn3XDNVW
q+VZwP9fVyX7SIIjbd3GJhtTQCKSztCu0NWPDghVEFSYQ425i/oVGIQV6nH7MPc/bLwEqV3fx6p4
hFaFYA9hCHNe5z4rqpKOWnnUBzAdFN0ANdH/sueb6zID5gz6wDGIvUD0eREZ/skGlV326auhs0Gg
FgTIVXfnwlQ7jfXsIh5BgggjYCzltJ8sQxqix+ZH2EVnfgrtvFhBHMCFItPSRi5CoT4F6WFOAQ5E
8Op5FgmVNKmQDONxDrL6ELVmzbClBqRGyDyFNoJVJ0RYbmVbcthqdEHPTQ0fXxMpSU4WwwZL3lux
hOLb9xuds0biznKFApVDybQNZPAHS8TV6OBvyRgyo3GxfuQJDKt+eMk8W+6VO5Zrw2ZMqHU702Lp
kw5NJ4wBaEeufN1s9pHjzFyo8NrHIWDTDKxJHIHc117C/5wVvd51l1RnKo1XrWOWiCj/jt6/tbZ9
5mbmBB+AY1JEOUXnNKwRLbXXmOfoy2vICywsfU003OeywsOilxvHuArpCAekFgGxSNes5DdmbcEJ
atFMja369BrcvygAgMAb3VcbD+9a0ZvnXrjo2gzjZvaSiy7M1jyu2Agzd+soppF2GpwNh4EMoCiO
P+Q9sFHJh0S0XEfm/avpWzdbfxdMzbnIXGKgXe2ARIs4GAk4jf1j06StsVMmLKT2Lutrui3mV6FB
BylakpSdGTBT8FTmbrEH0XOdtFyaDqG/NtprjwdGGfo2JXZxC8LhIDSCtiu45BhzyA0v7iKckSsK
yBQ2Vn5FeC5DYcPcJpjc3RxZMmzMLfhXpsDBSJE20UgtoIGNkHQBZNCpVdiWJzqkA5QV6CG3hKqf
0NR/GyWJOYVzJ+uBEc7oPlQ2z1hvUyAkFU+pltB17HIXQ7/L9D8i984DbQ9UsCUURL+ICfRoI7XO
bQwVZuXyBpHwey6mSXAmV9g7t7R6b3uax6uhwb1bGfgjyIUjNgI1bGI1G+gyx3JK3Q1hPEfasaTX
tO3ADaqf07i7t+PqDVnv/dBP16EZHn1EYqT9CARxKGZ0mx4Y+rYjA1Tj3MT1EXFqtnbCEluSHr1I
dTY7pNVcXSDwhbwJJZilKQa658oTvU5jTTJjsfHGEw5buthcGBBMhblRo3cTRiQ0k37lSgSnNJGj
CaiWwKzmeeR+m81LgOIz8nBhlhJfSkTqOXk57WEEGR3ADgHSmfTdjYvFYC2Nx8yo8REb35mxHdvi
3uHBbvD6wNLiRKYgPjGkW9WOeRyqYCdHbsXcbq5tg+dwJB8PMAzhzSluzfm3l9RyrYiwrkafWtD2
mILR3cCfKlYxvjUTbAu0vULrjmXVXWqiJFcXhCX+Q+ZTAjjrhDV0cI0fCcHLFLqnpCyoFPEAIj+j
x2dnD8zBg7WqusfAK5utY1WXQsn3yA+NnZO9CBsrYvxYkdW47eLoWk+xF9q0cwg7HHg+zeCmGggS
YM5BlnpMWgOkO1k5P6h7sALkr4Wnul1hj6A1iJPasut31GIevEmPaMfJjxDFsDLM7msDHSspE8hl
ox3iX+6SO93VL3SL7btLXCgk9TntG2CUyPPqHl6nNBAcDSXkCj2pXho3vo2B8/EyLs2pvqoMdSRp
9gqa4a2KKQwt9Vl3TDfD0Tl4hX6tamafMdpqJr1vVVN/2tTZ4t0RaiAXxLkLYGKW/vCQ5eZFMH6a
sffZZqVAdx5s1VB9+KF+oRGNLbrpO+3Ha2JcKqZc5dmS/bVL3Bu2mwdazhc9VBXPUo9lk770TnXu
6uQ2rcV33ajPiJmsi9C1E4hflp8QvqnEeJHm9G1Gzq4umCFqtXqKIePncwooyi+C7TAPVMEVslbs
mtOPJpPDOrbDq1zYu/klEAzANBNifJ7ifeCcbOWAEKt7PB9vZNujMtRpPwBOSWhVoWTbKie+CZgF
ZH7BmUbPXuyMX9zAVnC1K1cbHiLHo/w0rPu8s2eS6hVo1LcuwShVxA3qg5Kmka4e9aA8d316G9v8
UpOh0cZsHcoR4LzdTQYOLk1GfBtAMepvSBVXsmftKQdUGHRS4AzYcLKJD4Lr59l3RtU9zO9C84GW
zcWdgrU11d2larLbDImNVGS++PRXHPlUTT8sjtvNoB5RXJJamPKomlwKI0muJ/g3QY4/n8rwzQoq
nmz/4MjwFocui0iAy8fZdhMfq6bsu/n91kqDzhFdZUnyxhHYXLEuUDyV3ntK0iDO7gDSDRujwTUS
yYHEW4g81BSrETsZ3SweOIdgCk1ct432XNlPY1qdLQdJhM9BBh0xi1plv/s2+gTkcFdxRyZV4BXX
A09WGIZXIXpqennzdBY3mYFBYcTuPcNIkPOat1bP/LDpy6cUoSyxUxiwlXOGhPJhAIMF2HhFYrO+
doJZA1JcCEyDauw+1EAUtOwbyC1jfRYsyTTC0ZO4jOIaZjeBhokhu6o8ptae+sw8bjCENCS8k8zF
HJVRwsDSI6lMwxLGbzm7/qHJCTRle5+BhA2yV5jDN8ezXTJ0D1au0ONEpwnTFDszZp9rhJMXnRDf
aBd/oH8DXC5RhPdGgeyzj65yiw+6MuP7Jp6uKngAnscn0ZUhh0PW4qqn0+fTKK7YLYqw19ftGJ6s
gpBeO30n5+prvnyul3/0Jp82OOKT5Xn7WlEJkIj11tCD9NFFwsNuntq4xhFbimcz5rhKd2Bi5sSt
OFDjGne9gUCdXKOmnPSDkyZvfj+uG9u+xNz/wto0DMwjMeo6pBOfRoHeoZXum7fxATy0xCVc86gR
KzG/zrbdZ1jSWOX4hZXZXqVAwNKh/y7TgcKMGexay++lPb5UVnxXwZ3AklYgTEFfmGpauYHVUUCC
nMX5JKtzTHeeqg70tOYMz5ibyu3/H8r8m6GMK/5sKIP3osij998PZeZv+DmUYfRiIGyQYE+lYZOs
SIpj/6Wav/7F0H+TwsY2Z3uG9GzERP/IarS93xzHM6ULONSUhtSNf8xkbPc3TBk63+AuP41/+n/T
ol/maf+cr/1H3mY3BTFlit/J7/jdQMYVwqUWsPg9tk6JD6fq14HMxGkEkjZNt9Iah5usqz2U8e0L
hPQBhGQy7TBO7UfUG9CE5ZciD8+q5XM4seohbMGWSIDaqKEGjVyvoIRlyhI6MDgw/TZbnVI5k83O
qqzhBuvTEf1Dd8zBKPsWyT1Gy8pF13Da/e7T//ub/OVN8en88qZMYRuuQW+IyRYTLZeP/Pfpkx3U
29ipa7kRjQ4OM6NnUQ3yPpC4zgbNeg4xi9A4Ej7xGv6Mr4s3whlrDEPh0SvwkQorfNWgNJ1iYX9P
lfHsDI3aIF9g3wNFFYj6unZpsf356zbn1/XP6ZgrTMG0DVOV4egO7UNrvlg/3u+iPODS6f+nl+xo
3exVBGpK98xF+IqmAMeCqrMWkDD1fg0Zuoj9q2yMhy3KKo0tCuAoPqJmu3zmqvYenAybYCbZoF06
2HZEsTyi/PZbFtRq5I+G7mynCouwdVClSdWcIlmIiQ5FokbhxO0yrjGm3RsRgihpfP/5+3TNP14g
4XKJLIsizbQlN/M8Jvz9G2Uw1Q8tIcLxIJ5wPoxrw6vHlRVyufxS0JrSVHfh+d4J3N4mMid5LfTX
yXbjfRdgZKryb6fQ98uXVrT0OP7Tp0A7Q/ONQUNHt2+LAiFGLx5PO5kZl6M7TLgj9K0caLJmiNJ3
QVESTl5PMPqx7O1cg141yLZmLVMbjxgfdh643Xr5sXbFWa6CX7urOFqiPhfloejwhlUNH1cxKMLj
IHGmJEgONtU4wYP1Os1IdhOZt6dFpqH46cVBGOUD3Xd9lwdDghAv/SDJB3q1CmF6Ck/tOXohRK3o
VZihwojd+dNa5e6dV3rWsRrsr0hPOSVyKPj5u4WwgBF4+ZqPm9c6cqt7bQDeYZaB4fvezRPX1WDk
X0mXvKKqYbvLKBVSGAApwjLqtqGjy39B5ECwrcrsGWjKQbMhZ8dli5Q2QBwR0szObfwptSrLzVim
VwVul5NKsu8u3rqj9jDVT9173jtY3ZQ8FzWUlEBvnqgm0nUykfy6fGx03r3R1TbRvEIQCUNlj0Vn
U9bcc1gBwLxoKR3teOxpV2GFzCAoiEl7C8fM3Fa5+7VchrjluxnDevs5K3GQZXeW5FXXrKOgvN1u
LxoarcsvjP0k2M5EIRwm9TG1tDtEch9+R2pdhmVit1y+GEXbcYI+rXmmf0IMVJ7TOjnYdJlHkTro
IrsfnK7nszZ/q4znIjAJzlSZONsVH5404bNN0w9TaUyxYJNRCoXrsZ+Az1R0XeLeKyHp8xk281Oa
D9ljxDmYzdpgyRGZvQFI9mO5ftKIPxz+Q+M2X0eUpgmamfnr9Ixl0qiRD1Y40OmIe/sAJ/dxMrvH
zE3piHRo1RTqStZxLI5tctKn6kfkEBIrwTqCTrjoGmNek/lBYJCbrWiJdkkLontQlAkVMnOWdGR6
gj/CLue2NhsYKhi5SSd9cIBPLPdyBZw3zq+8DkRP0PM7w4EjcjovG8vjG8VM6JcHs3EOgW4QlOj3
vJmSvhx8dWaileSWzfntxEuuI9O/IJDrc7klmkIee739+/fHqE72H0VGhWlllfq5mJc6/9oSuMaE
RmH44x+L9h2ynbutCTIgUpHPWaloi/jv5p9fs9y9sVmoTZAAKEkCHvjl4ssIzrNmiGRFO3b+95IU
kh1MjNssRUfUNi2Dez+9iXJ2vEZ59qZvmfvWAfGGjs5KFYVI8abcPy+Xfnnjy/+lJX69pqY1iaf0
clmM/PkzgEHI38/LxvLOli+r+zFfJ+iie5M5ECyoaSdoX9xGwOXcUfinorLvJhwSSL2MjSNqbRub
QbNqy6KhxubLlx/tJgR0pqlHiCObwGTvi8Rl/ELSxzAPz8A90SqoH9q5UTNEyb0Du+Pozm/CLB3F
VyLPXP4oWJpXnmlAbx44n7mwYuZXzYnlKrCtiSYr6aMVt6CHs5esRvnh6/HzWHB398Vj0IxYnudn
2oGIMQZIU9vQHBiWFYW7DdIPcml2OVyK7ZgDEYlQPrPieVDzJ5unPKLRLtpjkRXEkgaktkRg4zLH
BMnYBdaOwgHEkrMVZFzul6s9M+qJngU5w92Y2mANkwAACZGsg0tez+C0+2ReMlzPvWhjBLDz0mF6
3XvSJMDjoB74z47PlcXvwBLaJo/mND5EOXdt1pTqGXkcSYPB6HPvjPsisvPd5FHiZ+UFnlM/HMvr
pGBFidU5n59EY37CpK70i+XlAcQ5NkHwHTkmHkRDv2gbIMFW2D850WNM+icrAsqBGEv28ilXeAe5
ESbc3QHpB2Ao1mHCmI7lBBs+UlBtor1PtGXXKrkefJ6MZeP3OzSPUNWfc03KPbxWYn1S8gpTHk87
o/nO/Ikgr/nNa+W+1Fzmh/NFIjk4PkxooJdHdIw45Lde7KG+KFiHeJo4fj4M8187VUFvrTjNJUag
2FjziG3CmrdGZXGAywlhLQVZhHiqLut5nxwQAe2xFt9kCruRZNKJeWIZrtFQykfjLu8hmFsTVCS2
qtoMGKUb9FbnZ37ZuMjcgHZub0OfjW3+vQOlHbwANlWJ+HylNiOIvp3rsBgYPLU735lz01p+fNDP
JiC6n66E4AjOuKwiORdCeNe5N1i1p927LUw01bCU8WlmH5MxMhj31HCFkkeDP58gLSKOkWlcu3fa
7D5zZXSISRhk+kv3etS47M3cJitINliVQhk3Icj6cCITOqVi7DKnO9KqP7awB3lkNO5mHqTSyWIM
RRAjiopUCnCbzTa1nIelcmYyNzvveTrmL3WV567iCmCvtPRTD+5NVO6zKKvptNxdaTWioe63onoe
Tb8/jC3yFE0Oh8zWt9UwHqDmOauagLwVkJZledIQgq3yPrBWeM90lqQu5q71RI1cFArvltkLDBtP
2OtMRNMOUtFt3RFjVxpco/kaaHRe0AwI86ho0m/Qg09rhkQUX6hiORa8heSw7PTY7o9D5CrGNVQd
oYhx5xTZw1KqKjDaq0qq+IzQ8FiEHt08dzjrGcbfISl1IPzZneC4i/36efkgMHD2O6jwj8veR0an
vcqKXSK7m7xsWFZTPmDfasP7vhrZwOYKIwfeiM0w3GU+67snScfF7WTvgnB4KY1uh+TykAgbszpv
iltd7fUS4kZfTxaXT19XyEa3ELln3UPdQi7mHlxms3Oay/w9LPHNdjklzX8KGL/jDx/XdhiYSxWG
Bu4hmivQpFJw3UPMU0shgZG03tS6jfqL7+vKNybGcruUCMtDuPxfGMIjQZQX/nwz5EfFK2adh8Ij
8Q9AybFpuT9kbJJUVGFH1HpYUfk8pyrpb7sFIyniM3P5sOyCrsviCDfrMVD3EeQGi2XAnUvDoojo
HkbVVUjHf4Vrggpcjo+ZiTqcWXu4Wn7Nsn/281qDTx98POy7dHrtbNdcZ0FkYDWvCLf0RzaiuXpH
p8yn36lVY9zjgrqqJIwmSbvI5/6yNcjWiEjWiXUnaO4dIuU0u3jUDygWKO37+mjplbHNoug7Ugwt
gHwuzz5qiWxtxtFlMLE2L3dFO38Gfet894nH1Ht+YpalxM7b58qs79TEbj7E2LQ7vHyV9TmGg/nz
PYAqeG/MaIdGD2bovFr5SdVsl7VHn0uuggIvnBf18gfUaMJJ5u0BMx6VCDtxa6HqWDaJZdGvRXou
8WGv4pY1cVm7oM6wMePGWskmOy8Hq96dXhmekOtaWM22RDUcVxWjxtY6jUyc1FxV5DPC8s8PXKb1
rwdL9Jschw3LNGxT0p34/XkrzJkpJr1Oc7q1zmWWZ1uinpIQKuz8Ae40VMhJAkUjIINkfpDLsL1N
Ku5i/I0MpUM17WVCUnSvs2HbhJgrjTmuS83s23124ESxUnKmGdty1TPr27QGDyH8un1iTCiXI/2e
R4DgHO+zY93ejyGS47m8ZHb+szv1i2L4l8P/LCH9wyEaXYZEfGobBnpX+9f36lHz2wS3+BuBL2MT
ZlS6UKjnNgCbilb2pF+EWN7K+fVSa/88ItpE6sLB0m6WuoEcbTqpZWwgFwCoPGtEMdPV0GPIJu+G
4rAsBah5jlRheDtkugly57wcu//NlZtf7b+8G1tHioF413LmRtDvr5yTUz1OU+SjdyQdwP5urQZp
3dx8RO++DvrgRq9RWwnFWBKtW3RcHsBSSAL2lLsBo34doaXP5tSR5W5dnhESW/qD41W7JjVexzTc
SJGNlE1EpJghdlqFJB8RRXLQmfbhq/b2zWjioMUYPX+orWDWXFn7Lvzx529X/5cOiE7vQ7ctml6e
K6T8w8WDJD9xwkocQhSpPORIDPACxhtZ9ZHjpDSUOo4sYUeO2mn0kvteA6fajXmxBQn/9OevxnR/
lSvTkOHlGDTJbFfXiUC15ufq932KSLhgjRJr4zn6Z4tcbx9NGpVsOddofk8CA9DqFlUWo5KkCh0i
Swjlq/IAoiCxiZ7Q0xNag6spwD1DkHZwUHJsWFeHo29Z9TG0+MZOXS59Kj+J3jBiY/4THq5WugjL
As3JhvEsc6d5++0qgXFmYi2a3bcmvV6JDL+dIS0sTks1Af7ZOhLVeQuC9u8Hg7hXe4H5A3gLVvkp
5Sg7L/3LYyE5vcvsLGofmNXc1guY4q35cczlbPmeWJwzIq8jABusUzUfseZ6kJGTtiqCb5UPd9xR
559nKez/bPgfyz5RzMuYblAb1r48qCHhuOiwFMKS4z57Xu6jOuJUXQ0cmT1wNbt+bFhxCFLz64jw
+PnFCPzBhJRcLB/QcohlwnrnF+x3A3qyJA3MbVxpBWQrGEG9AdPY9B7QwsGwZ1+jpzAfJklQmHxe
iTawGMxbbtDH/aVWI/wZm1NvUThXSj0thf7SN8g762qKqVT7jL7B4NM8K/roK0ici8ayXxEFRhss
cBy44wAjkWfsSmygzD+7Zo+WE6WjUeyCJnwMGHBZXMmlxBoKhvyt9ZHTJ77IxKhf1Fl0UweDjTpu
Zzhjctfzw1Z1MmK3HmklFWi/2rl1YTjxt4VoR2CG72v4tqkFaVmyX/nzewrK8YSnhdZVHWoPUKYe
MDU+BAYVxny1KOi6Q8KV3jgda7ZLesMNSH0au9pRQ9p3UQSEBYHX2XVqYLZFvUksn6LEu7FHWom6
47GLmgWT12itl3Bo5rUxbYAjwSYCTZDBJBGm87Sssc4QITWd4s9lKUpmHUmlVT83Z93nx31lNW2e
OT4DkREbinIJuSWg+zbQogc36tCoEx4GdxXQuguaOhhH96RDn63ymDAgHyRcb9fHHsMN1hbOAx0D
RaUTMbus3j3yut1ET2d5sw3w4U00xDt3Fj3YspMX1udSxADc1zrQNkt9tJRzxDhuFF1Xkx5WnId3
P/vW8/kmFVN1ZKGxaoe7aCwoYpAfpVDn9IawJmY7x2VhdcLmuqTsW9tzw9iejyWsKt0a+ALE1z7k
t4FP2OeNy0CZc3sC97qp/O4IjveeTBxggSZn3qCO2+00N68bZJqxsiTqYxrqmtTEsawaoDO5f+rD
Gu6wy1XTk69s1hn5Qa9f+BMxYTIZz+QCc2k4jGoZW5ZrBZdQ6sgPJw1pOZ3odcIThvZ5OdEJWurM
aWO6aiwsQTGWu9Yjkq7l5BSdaZEEDKGrlgoYm24219zLM5z7BAMUFaXmvGL/7BIG9E6Raz/rFdr0
aeRoZI1zWLYoybhYKuCYQoISqtyVKDY5GwGQ5ZhaxN5tWdhgN/A17VTpvS7bQJuyQmQRLb7Gm+X+
bbpSDSlPjRPttaxWB/gRfLqexo+zb0D6Jlud5vzSEbNq5OC1y2yfg+8pn1voRFN5a1TnPPzsZYlE
A+qFZgrqz/NOcm6dg73L10PgXIjJvfbi5say8++ljSXm+7dl6yNgQTA0GMKt2R2Xt97Pq0RUgamV
sb3XRVAcC3/4eXf1Jog61d6oj5nFFJPrM5clso+eh6Q5LHftUjEtTwxMBxrRFOArxxisXa/pB2k7
DOXncQw0thcTwfLeqOyPdurS/Z/vefo8dfq14tCZN5ketZNE0UUr5dc9z8whVRp56OKwEfpFTn4H
9msU9Rx+Gng3P/vz1rzlGKl/EW7SoCdJYbn4Iee8wiUA20pDcQHTD9QObdzCwoQxt/ZJk+ALWKSn
Nrp0IvXUGeRwueqq4mB3Ma/ctQZrZwwB9cytCZk0/mmSrI+eTsUDqfz/kndeS3Ir17b9IiiAhH8t
b9tbviDYJBvee3z9GZml0JW24kpxns/DZmyy2c0qFJC5cq05x9Sc8lU9aEX0nKYddk4OOPRmOgCa
gg+Gg1nvDrRLAWMF5ECAjOVTcaFlwcRBrVgb3OyyNeTKzxnu4d4gj2+ljhGFyZHIh7ND1OzWSN0j
IGQkvuJdTyfjotoc04QjyVmgXRrlFdb/c54jKYi9V1XwmwV9h5q19taFVDX+RDthY48IKD3ARJpl
Iu2L4qsrooNb5cfelOJk0ikElfYG/tdc0f6UW5S8GtaofYSxh5BTNun/8aWzQU9vpzqmPhqFIHaN
9a3n2IeAkWPtqD6OuLZoczQFk529LotEjk/jprTN7um/3DP/XiaZuk4uhdAtZveG9ZdxTpHA+Zjc
wUFcvMBriLQtwfAvFnSu1e0jkac06r51Njr9rsX6v5mE6Hf/5WX8W63MnevKZcqxqcd8aXL752rN
8Gcza7MQTbbOQEYd5NCaPgM5U+1pdQtn3vBj0OdfGol3DMSS88hl5eDCQo2yyaa8z47/5WU5cob6
LzW8YeqCWg8vHSUtE5l/fV1+5ElUEg3Gxkj8fZ5eRdJh2BmjjzKGKCmP4qrqCHMKlaBFp1v0tuz/
s89x6IK0iebJNlY6wGRVFam/vUyETAnvTSPc42BFvzWtTneznf4gl5yARO4P4zXAu4JKoBbjZyAb
ANrMwbnBeZAu1RMa01cOdLQsriE6yE3nIvaZSRc0ff2u89idjCQkl82o7sLhgHttRra6PMRxQ3wd
o7N4RpvU0ySeSNBYLXZsn4xgfu0NnRW38F0kvxrfwclZPbGqs5jUHA5HbuaaSLstaSLIlglYcjtn
Z9jz25Sbr174iUAwvD1DQwk2oyySp0krwsPYIAmVL4zWGXFO0HTM0vycONnfzm8EtWYtG9MoZ8oG
6NlisuiCq5mMASEIfGK2yuL5qR7p+jAcfUlSropadft5iuTma/Gkguv12b5nE8KdWes7Q9f/UHFc
YqidBT31kdpozx9Q4xlJgJKYHT4JqJeo1W7ro+OZ9h7I+USfWK0NVRy+2FH7mRXWozo93h7RaviC
cfpTHv5phf7RwoPaS1QFqMaK0Pn9cGKVnehFaQH2Cc29tWXV7RxGh7C6lDo3s7rf5cGvrRvWN1ng
q56DLte8sTxXwQxWiUKl72l4qH8tcS6J1RCZiBKRzkeHwkY9CWrCpl5264zbpLGDzVgyHGhr6069
vt4Nv+yZ9BhZNskxYOuRHfSfnxshj7Z/eWwM30cNhzQCjbD0pf7z4+xFfriQ0yc2oeya207ysaQ/
DK15T+RtY8pPSH20aqtQK2Tl08VRN5t6leES/RGTfSG6jJBBE1IM+/0/6pXBH4GkECD2X172v++f
JhZc9k9bGJbpiL/0WoLCjXVtHExAPC6nDbklidZmcu9UZ78JD5Pbc4BU0xO7f5o7eXCXmysRQMwO
OutJ9NWyjdzgRT0x1TKcfZvw2lvLDmuImxfMZeUqIUeynT/eV1bxGuSM/OX4gflft/3P78n495XV
kkuqI0ja9CzL/ksXogPV1Tt2DstdjkjTjBI9MpwHLS4kUTN2aeWRf6zavm1h70cSbladYT1g0GEs
IOcR2ixeWwquzX9+Zaa8mv96k1iO7guD28Oz6G79Rb+Ceb0YonR08H6VrxZzm2Xm2fc9NYGtdvRO
pruOyXIyqNhVzpvkg34tqZzH88ksICXXRZkDEjCNY868cp99y/OT2rdUw0RNySq3fRyjxATcQxGm
SkHVYsb+QCkI9ADAo3H5z++NVsO/tUMQg9AMocsrG0DOX/sPYRbOfcg8n/l15lyDpGGEVJLHTUIy
JdH8LWBeHlxGHrq/EZGV7LvYfQSSC6ojPYVNkT+P06vjlq9e5/vnsp+6p0Y02ITK/gj10jqrX0Kk
6MyrNxzO2l2ZRD/y0gjuQeMaVQOYxtrpegWKs7BP+gkQinvnOgRQ1o7/S8uAsUa4sqU3tTWmPVjG
eWtdZ2lP4FIl62LmKTNy5xDjY9sFufk0UATwmolmQbcArI2U+7WlhcuxpUWwGEO/xTjCWXpkcEDf
/aW0r8x7mc5N7HNT4G6y2TBedPCPRsd115rl0LnjvW/JDqze+ReHiW4QBcGl7HkBvgYfR6+134Y9
PFoOpqGgJsRQ50ksXRgdwbBpxAwgzauT46yl13iosW9lJbRvDWQPJ3J9U5OQO4DKTjcaHgmEMieO
3UTqaqdGyw4NUu1hfMu9ed/RVYz9p9hqTjFRwmCe2IcWoJbptUNiY2wC5B0pp5E4LH6b4bTzrP57
YfG1JoDYvgIZVyOWsHGd6N+epr0koXcf9Vt35NYEzrpjQwkTDF0mZLi+jI5Jxx1INBq6FuI0u8dC
IzamMhCKTuGKUcgqCrQL+T73bZwd4trfw1wjOIUciRVc88OczadcQyV8rPOC5nmb/UCkra8q9pzY
sz8Y7u4it3hnMI/pen41U5StNMzI+MifWxLKZJ5dpr9PXUeGqRdtjVBAgCbco3SvzVl897Z5p08o
QNoKtOK0raFnrZoDL3WlG9eUAD/K+sL5XSfDlcQVp1/WmHEYlqXW6jonV4I8RnRLazwwBAXrxCv1
G3dCpolGMnwDNboZnZKMUAhMKHtHY/h2x4p55sV1rTU0PejB+YoOzcFK8RRGcXxcIMKXlsHVHL74
F5vS5/YtXtNmn58xH231MdxQtHvNXcfE2JvNu7njMvbDjgkS0WzagUscbcnoIeQB7wM/0nDmu6Vj
XmNkEILIxljVrn8N6/xixP2ZwQhzWgeyBymh/PCytr5siJZa7/7M+mgbEOTWztDU0+OMXXlI/YeF
aKMpxBRS2+PzZMm4xQrQgIGcXxB45ARXF8RgF033ZCEcMt9+C5gj6HF25mV9zmn/BF4Xz3NG8uhD
lsyEDCIztqMPIpJpRnkH0POEUgixD8vhXEwNdWgFPjNvSbWHC5UYxS5trcMEem0R3V1Nz3/yFgyt
485w8A94vQBTTPanXRz0PPjIgpouVjDiFp23AlwpcWfUlvUQHcoAHS7htr6on+Zyh8jkYmfTriX6
IxT6MfceNG2+H8cAXtgHKqS1ZZdPaQn7R6SfuqVdkio8FzTRAnRVpLTnU3SHRfMBWON9oBWftglo
qsnIz2IiYxG+ArF5HxTFvciY75XttdNALYWPcRDcFSFzTM/Y12SBx/ol8sx7cikelzJ6n5wAY2C/
xQi3cXyU9JwSLe/MQrJhk6cwDnZpDAiUaS50Aky3DYls3cMsDloKajj+kVbGlx8jJAc09jRW/nny
L1pEEw30oCifYcRnRK0Yw7sZ/TGi13NRlKsYHI4wGOpn1kZ/jj3nsQg392L4yUufgvBAMuoueu2t
1wDPZ+Z+lxbeftqNGURk1MVVDxGQGBtB55UQlXzaLKTNedcOT44vnnVz7ZZ3wfwkml969aA3kA7E
XajxyHfzkUkGgx60ODYUrzl7TKX7tpTrJ5Gg9Hp92nOUKkGP+XshQqdrnnv6b0Wf3tcTORO6j9Bu
33UQE/2zaE4tGY9QKpCWyNT0mMZACtEmXBtddT+1J4w2cArQo+MStBDjpcNXFyKox1QFo3m3iSYy
v4KzxyfkgYYfO/cQgXwPrcfF/DVp/WEamifbmQ6tC8WIFzeCGtOs7BTKoRPaL80YLp5W7ovwu/Zn
OtGXpfY3BhzFHNO8H0PZdj+tptp5mBcd0YPyEiiU0m3v3bVgqga7XRkckxfh7rOC+bubb+EXrPXg
IQqu9KAIrKjB7aUXeEM68YSBVz1ASSeISd+1ku2+fA2VIG6qOZo0PE24l03MNWjS0zTta9sk2E4j
ssyF/+TTO6C3zS5u7RP89TuOcsdGxl4wB9WMZZN47aqPOk4PmLfQY1krWzsSYPgk7HfwehtNOgWG
ox6DmA6+yxoHLStJwBZqEg/r/Z5EtxYnQ3D6I4o9SNH3kEMBtfDQ2M6v3gQ46ZVnzvQrvXkzIo8D
XLsiosUY6Yij5XOWfTS/d/F20ECAB5rEYhzd6dum+RWR0mOTuwlk/j32KUbtYNuU7UvPSyRihpyJ
nEwLncZK2T5ZDHU1RhcTLTbUjNvZKAC0z8+NjnrPJ0KaS3eyh+U0atMWjRrPGC3DjNCshly/hAhd
k5g+Xb8v035npkSzE4+sy4wEr93nhDIbwyehMQJXHqbAohqhThJ/Z4pfDu163awOOCPZnPEUYdLi
0Agc/AyqYFPApDz11gPYv1+QIHACl4CrjcJ9S10cGP5k6KuJ9m3529KjYRUWQK4E76d330e/JN6g
P+EYXWsifV5i2tEdck/DSB7EW57kG0d7WohJhw5/N0DD3FRx82wZ4UOjk8Q6+tbv0sCsHwVwF21u
5qVNMT64B9hwT/14hZu2jszXwfldDcVZaDViUmMtMOINmmwKU9c4CPMqGC3vWES4E+jbFoKdc9fS
aJvT8qc5GLtgdj4boLFJnprcrtoBw8tjOGBjSM4egz6Rp2Tl5A+RZTH5zHYlMoXc9B8MvtX7dF17
m7Ke+eT+RmcUW0QupHvirVZpUD+EQGk0RiCQiF9Tr7uUggoE5e1X3XlfdQBIABzm2QEAOoQzA5bI
O2NP6IDFEG9IOvsW7IvxJM2uRpDpnzA44W2YlG1D0fePiSVNYrvRT6FzGfG8boTO2pIYX102oYgO
w3ViFQ11QGQiSoMx5+g/UZ4hAOqD0+RnAQxP/g8wAT46aJBYrbyBtWMszhV+pVMU5fMxLYwYUQmJ
lEILtOfGmxYyKvrpVNVN+OI4eb83M6/aqK/CdRnvvW4+DfmM/1jrBA1pQs7UFwMb6udCvtFO/TYq
S/1cEaO8uv3lZP7jxOWwGZCU7Op8SV8cN2UDJqkRXD1YttA0zC2VcUmulVevUufczMTszoVPshUG
qbU55vmbPvbdwWuqaUPKRXXEIaTh6bTxGVWdvVV/pSG3exthsturHwBWsWCBWNzDOC35m0uqE0G9
unFSXzWlGLwcOV6rr/pQFWcMkpxbsdOgxwrefeIFUij42I0CkiwdosRWuKoTEnTr4HMO5q9W59UT
hCKl3NjFjmb7nDn5U4JbksdBA0WDNKx35wNzozGknTNjh7SGGGBC9iu5GEb9GCVIkhOn2jtDlrFl
DbuxtU8ltIwCarQ1mM+eu5grvAhocZhqfSSomphsxe9j+5vW8UmfiueIyAfUF6yk0yiVmt9zInNY
qUlWzPv3lrb88dhp5X9GQ6BBxWxi9IZdraeYG0hSX83QSeZDg54IDVDDi80O0SjGXdaIrV0Q9uP1
BEfM2ANh5EEu2MUlLNAxCl99vN+9aLdF4x1iN3iqW0GQfLKchvI+6KdxryEhKLQEQl0Y7rulP80i
/xHpuwD8706qn6IWoKVOHLJXroNFp9QTjFoqVIDREqGqJM0A5iLwrCthX34SnQahIQ9ywk83clG1
NmjKrTbeFGMHhtRb7uY0+WTNOYFTfiQHpOKAK6N9Gx95EGtUwVBhaXYdOpvYYrUty+gB5KjQwQPE
A/b3snKuTDGRhDHq7keP5q3WJyc9encaj52fmRRKrelXrzO0NVP/MnkEIJdnV6sfSr/jtigX4tXN
jdWisGsEaszKbfbZMu1qRswbSvhO1BL8V+waoK8F5YFfJ5w5j22UPSW5d8XevtZS+y1FzV+PSEfL
cTcK59LY5mYe7bVBfKCrd89W/RC5vyt+KIHdf5guE5AMKjaGujd1r0WR70Rik9FASNEU0pAYs3rr
avFBCHPddfS10pnU765c3uyIJq1e/xFNx8V2k2BVUNuR8wiDnf3WtHigQwic6yRiZMWGZvXpHdh+
5oFBnm9Ls/oo2Qi3aD0ftHmDjnIbkF9J1xsKkUNlEwxkfU2whpb2aZnDC3BRQCd19OqC1p+hQFlJ
T7Jpkhj76s3MNOsU4pcWRXkX95gcY+x7qfCvmsMaUaNTu+IjeejrR9NZkqM92zOW+ZinGZmgnOs5
wlnoA0D9qIRzNrSKeLZc8/adARUQI9lOq/Lo6MoQa1Fk84HpiuAkuUEb+VQSiT4f/c7tWIrGvScI
OIMvfVX6yEWOKTRneQ9iWL4Z6LVVEJoWwU7eeA3H4DSbRLJlQxPgOxb6HZJL0pKXNvis0bEdc0ML
cRia5M/UKYkassubm3Z9HXtCSBoPPi1UdW74XKugZqJJ2pCJwxlyDp7BJgL/MKr6UOfNeZ7rAMKL
ezaYoHBmY/xNu8ncd7VunkXvsW/3dbKjuTYcImMmkwan4mHwQEGOpfsOzTh5AAHFw653D57p/0kj
AweoNaEZpj4f4ti84NBeNnFqPULI0RCEmsNBCWOHbDD3TRGe1TUFAJAUNTmqZrPtLRJgsD/PyG8t
JBd0mVdVt4gt69hj6W2nyi/XN1G06mMCqDrA6Aa3Jr8Qm9rPoiV9cQ5+G+jpmUyirFtC/Q8Yn2dq
E3ujLmWF+HcL7mBXMgWQ42FzLoHjeOOrsjuoRqgSMLj+hkhOdBwdxaXlMjWVf9tLnbssCwgtdDgg
mvQSbt9BxB/NncnE8m1T5lsZWTSp/zkORHktS3scpLZr6O12+ytXivnUNOA658NtsqbH9BFCMgv2
2QDoKs5yHsN0OA8+WQwmukW9RGavE0qPdxaWAOpv5RloG8SUiAK6Cyo6X47nrIjMrrh+y13tGPpa
u621ZmSY7b0qDalqUINpY6UVHkkOciTt02FaUe3sfZhtKzsSB9Zqxu/y/bpd8IfA9eI8GdZNPKvm
8442/XETckPBMRNmxo9T/7gSaSi5wv9rFKp3DgFiTaYI4CDpeVA/WSw6sHhSedTrSkShvejhdLU7
mxuPYUfm+YxdOF6pC4yCCxZajbGDcdE+Fs0j+xPDqJvgQv2VyMA8sHioKD0pI9akcQvjAoQr/NCu
lMLHCGCQi20sgCuA76piUznZexcAiKvz9nGQPX416S9N/TBGUbOLx6Pdh5CNp1/Ah9uNwczh5j7Q
V7NcwlLDPqrOppypVga2MIGDKrVSa4vQ+1GzRupnOVYIRfgp8navBBguTigGpDrNunjd+IQde1N6
cpGkYh9uCU134U7nnpJaag0AIuacE8uUlqTHVBa1LgXK2H4oRULbG28kL50Tv85vGoVUDmhibDwr
4bTvykaxLE+OkyxXOaJVb1H1akVTwR5w9L1an9QkIJzqZzoRjtLAjDnaQ2npVVcsJM10P8b1VglE
lQJEddtDtPXmMGc0clCAKgWBmtaAdNnMTcshxte3ysajJCQa4nBk77QHXcQwa83gmFb52sYbbajg
tOiVUlVdbqVZD9zlEObL0dGIUMs93UFb6O/UQFrrWQOJSsQMZkfMpDIxr9pB4+zX55epF9PKkONl
NexQM7Cb70Nbvp0gLmh4aS+4sm9q+6JJNI6LtL0LyjskgElliY1W+zy3tXWUW9Sm0pnlhyGT/QD5
08AywkHMARoGmBCAb8vER46JPO6U0ivGXW6OcByQlyjbZyDdN0UBeF9n/6y8nApC/tTONl/tuGEF
lN11OtFkwjFyUvZDzsTQl8v5nnZ+o5TPaqI9cVgiDOobJRFDEjKMVwbt6bW6H6Jq63IDIp0mzC8M
tf1tsueQrBmF9WaAi9dWGzVLVOMvRy9ZCPL9qOGEyPeNF6aHuMkFNwz3bcMZY68+h6lHUdPEL2px
AIRHWdfTp2407jq9OMxR87vtOBNbMT090cJrQczWDEz25YAN/PEZnnS3y+rwHI0zfiwcI2th+gf1
8RD4y/ExQO9624RNQfStN/q3x9+uqNknt92ZIe1TmPs82aHGPCUkf6mtHpuKtUi0oXhaGpIOM5bp
m9JGzbTSCc9edFDDIH9qfwPlt9dyClf6/ove2y9eDOeiJfQlkfq0lDBYKC4TZhIg4coYEYxli5CL
n8mghHE3nk+pvSlm9Nl6ng47iwXlH0ubcopp7MReB+YPbia1sQGaI4JPnHQstmqRtxr864SStHt1
wzc1+/4S3aufHsRYFO0hJRUVttt2Huggi2T4HZbW5xg62jpL/asapiTJ/NRYY85lKL8Mc7mr8urT
oGkV+c1HGWHHjQUTettIzkFqPptDHh10C55gG2KC16vqWCNcuwnU6zziwNvu1POtHjCdCuooKDnV
PaSHHOllOTNkSQ9KY3nrQ3F1C5Npg7B+9KBdaDmTX8XHUaGCkv6lDjMKrB2XFEw5RpeScbVMqNs8
EdRcAbZM3TPulPIsQm+x6d0KqnzmArBOQYbH9TXIkQh1ZkQRJzclZ7q3nGGrTHhD5mClQfK7Ml3b
23l1BYJJ2lhTyY9tXQfbFLcwztwFOnXEiNwiW08i8uehvijrgNQh7JkiflaykIfudcykSWcajO/R
fa2HhhZDY/+yNALEgrH/0XjxrnAcsbN4olcWKk+6yowVIy8l4HoGlmf5otzYkYMK0IRbu3CUYEJH
yy2V8cJGxuhEvhH1+KuHUNcwpaXiXsmrtHnPMPvgh2V5M1AQkEfYfGjrTC+WTSfFjQkc0FVjcVtO
0kIWmD/zftk3RJ5t1HNrGjH8ixweLuM7fQCi4PG4cT2/1IBODYHVcqGWPPW5CFwEW7OpT+rzz9Pw
t2YIEA6y+FXaKxOubSE+C2fUjqpq7DqEbgK3Ecos9069ETWWlZuhY4tjhQIGBUb8xyE0hUwf2GFL
8NpLFWVN63vqw/LatjWhy6ydCQCYNWle7QoDjVr+1Yakp86hCv2TekgiYaOTwKfD1cYJ7RkB1Dtm
NqUcYqsZferg/9Iemag8xWX83mt6sLOQdKoSIU1tdq9I22sklquXe1ukTGQjJKTWq0Fju3BLwhDG
nKImRB+9UldJ3ZxKxZQVMNN1ujKnvjmoklKpdsci/Ijt/lttM2rVSYhM0lFu3HYfBFokcMXpgvYo
Q2opx+qe8StJQtpcREUuvrNLwG8q50hsghNkFVW7mvoElZTByaKvIqTlqPZefYIxEjl3VOkSvSkV
I2w+XeBt5jYe9klDt9VtxoMyh5hSSuakP/DArd0CI/fS+7TipRdYSirt2LrMHJk45SNvhGGc7KzS
uso10m1DDNwE4mgW5LabBhpdA9AccgppP0Dl/Rwwde1znuPamIuDulZJNcwoNYOjetAHemism4h8
cYUVqywCAqkVKaZ6KfZQ6sZm4tw+hTAJlbSkK2Wixty/qt8pDWJW0n1zGvveiGwG6tK2Pca9v9cT
/GlAvHZGNboHDPAbjyyGMRFPM85xtbTZUo+q3Gtqd8nsjkbvfSodwUr65lV80GiBf7tJEm11N0dp
h8+T7FcybjPY8aG9U7szwah0ivVpHeMa7lzWGgsuPSZELj2y9pb6XzuqJwwtZ7UVv/oK+VIYxG+m
lhyNIaG7lsnoUtMieFDq9ZRGTlnKItNnnZKbLqBj46K740PSRlvlopW6m2Wg2onb5KlNo1cAXNMC
o05JYsyJuLEkD/Ya5oZ1PAf3tVSJS0mcKhc8FBALwvSp9bfxkMmwN4h8lnO07emlXZKOcoCX6QTt
+8ypW/S8d6mBzoWGfjXcW6IW+6FB5qyVv8zO7B7dkbxKZWUMPXT1hReSDZVtfQN2wijijpvgt5Ja
KH6CuiDuEFxo1tBnSj+WsR8PYkAWUMmjBmreS2wl3H5Svqs8YepGUxgBpUDxBd6y3A2XVThlwWdI
iuvcLHtAG8y2mv6P0nn2pLmvqgBluwkhcF9DtHVcuqeQnBgVNM5lTt1rHXCvlrrYt1V5AYoWI25w
Nq1USMm3bHYVDpahu5nOug4rVFi7LzZIhr0bdKRZo9i1yJAbWueg9jT5kCjZoqqSivDFWkrWMKPR
MM//UHeGKg3URVCFdidPbepJm0v7yQscR2mC1JZAV4/O9N+VScKOvp2q/FBfCWBD5XNG0MtQGwd2
KFIppXerkZ3OxZM7gc6xpSHfxHdOtds960a0TwhLUgqmptDRlzT9t1bKtcKWEtCg348jyLM8SNod
gwAeYUTDUlt3W8FkBef11g4g3wIDS1zqfiZGT9Z0Q8NYnIgjQXpXd6sftHHy6BwAYCL+6EGdA/zU
gpJeE2urnkC1hiduHm9rMgzl3Q9w66q1QYt9AcsfXBOwr/rFSfK7QPqPlNTEEslbYDOSgrSGfxuC
G7pIHHOj4Twiofoo0+5CH+CmWWPc+FEDPw+AD2WeXgK9ZXXo+uZLfXIiH5+yyTgQOuLynFKLKUmo
tCX5CyjesjP/qLpKLTuqjkg6x984BSDtlsHDzIBcqqiUNneZW3ANILeUYVGZS2zcpmiNipuYTKmw
u0EaPPX6rM616oZXG1hRhg9eWG0DW3+LfcD4y5u668dF2rDDSaynzLotCOR79QEcytd60sSqkfdP
WnHcpQML6T7fB2A8N2OCnCZu9fcx8L7VroFVi3Q1gzkGCL+tOrkroTrxTw+BX/xYCowAcdf5D4xB
QmSESsit5yH8seUaO90TtzyMeO27kV5jncOj+hxnGOTbEAjMAHk1nYnqke2NYHCpqJGdq2sXj7u+
7B9dKUfue7J59YIWFiBCdWMota7RBCeRIiqI5o8lnOnI4mE89Gb0SO413uSs1VdJlp7VWx0178XM
kjcnaskvA9e9Vf9WmWT6qbcdfd1IT+JE9BKfDc/o0EGE03yOzvSs1dKv/hiiK5VrAoOzhFbBa9M0
Ldlog/WhJWfCVOqTWjHtKcNcC3180cUusGg49iVyCeWTtVg45VKhPiz5P4k8C0zSWVER0zcy82qs
8DmfluW2XOgC9wSzjpstVO12/QyJ0fIJ2W6WK2qe4qg7xum288lScu4hJAQQCIeMFBM5rVLvlgRK
euKYHJD2U6EGkwnRtmZil8MvhUqIA8Xm+ods2TaaCZKMVkE5zTtteB44PtHFLYhRsgey+IbqJRyq
+hx4xpNHVPffTaucKDm39O2qjNUghlJTrePqplevL7GrkDKRA4qXWvSiovYjqLa5P9MML+CrJZ31
J1zSzzoLjKd43IeTP9xOUbZTPk5Lcso8B2m5JM8AwsS97mEITBuSNF09y1Y2hYODcIqxfGCu617E
W3fJgYATEBZ1nwRdoGpwloopd7fRI8SdU8hgw6uelM+do8J4tjOaq+rDcjTkMkYLrVeu00p12idy
/fK9+9Ryr2q/xdHHsV+ZMrAbj1ZG3pD5Ulvxa9SK70i3z2oZV2dmd44RzcdIC9TyUboi37rRAniT
gj71eBcwkEKmiRroVPo8Wlo9gs3Fw1HAkM0q9knHos7lNDTVzNjZea11gBJ8VSbsMSbB1FhA3eot
Kgx7mxvxPhr4yWFPyydnrqnqMdcbTh6RHSRbUZ1Qlx80M8egMbRPSec+06bi0nAGyoI+uO+k5KtO
q4NvDrhoGVDldUFmHq2xhb24LYifNjPkSSIFlFSYi7PpU38dmGNDrznq9waEq50LRGjjQPmx0RWs
+qzPdk3OIjwyMjW9ocIrQpNPuE6+FW77kFV1sGNw/FObLHfXCjr9hXsAaM4GMyZfAbGRG8y+n67d
HOxCkPiDBqavQc+kWipB92cMaWeOXCx3XhJsmJTehyXiay1K91GaMJ7N13pDJGcUduE+MXm8NMfu
N4bV95uaMPKE2NbEc5tVgKVnrvsaYn62dor0JIjqxVQ2MLPGBNVraUhzF8m16YVnbwYMOYKEePJC
xz0mS/NnHOcAAQB8jLGNzxERBuncQsjpta3tetslhgNbmKV2FNyJpOnhZOtARwi4GWsaUvGSVpeh
lIyktHpoc78ioLkiPDHc9qPeXQOoc6UdEGtc2Y94THIO/nSXyMkUa6JKaDrOLJPRdOdFU3QwjnVT
55t50U5OyV09ROYzzwMJ611c/IoanpLBmKyzOVoP3VR/LIGubyFIEqIqf6nowJTkzKNp0cpdEY0P
dJhoWPfm9zKjMSQNgqiYqT4Grr7LWwOdHUpVp3dJYIn4aNscyBZXpsBbO0KFCEV/nBC05lGVsN/a
Dw4Q5dauXDy1c7hamI93w/het/mlsGkOCRcVfyu0j8oNoUHZ8A4bfImR6/U/PL/+6YdttWvcAnkT
2XThgkJaEMC5Il47O7S+6JkQ2gFTN1oOJrqTsYxe/RmEkocyhBazeEgLkglMM0LgG0AXrOGquJqz
JikVn7k8zzF++hm6IcG0M2rAGT9M0ebPWNd+4zrdZD7m+iZtzo0XxVsfVTIOnjEDjZm91ROw9t5N
wHN25ygf6Bf2PuNmO1xn3T65dhMgloRz9tZMrPQQNfL7IGLLGck+SYZuxzfDzDQ0jBM+3rxpzD45
bABT7Zs3jT7rMgIBacoPi5HODp3eDtkdjS7/2Qx/u4gpLlVCoBbWkbM7tv5bL376JN7ak2/uojD+
ivVJXMnGgEceRHdvKI0X8hEYAWEdAvdEa8t0y01HehdldITIgINLyrgdtdExmji/La7w94UbPfdM
AQC24DuAWM6xTugb1GU+cI75rTeIdujQOxbAf45WlYAigX02NsBo59oYrgbogRFPUpqQ85uAvM18
q7i4lfUx0cM5F4PsC7WMSAD2zes2IPwk0+KjlZOx4prjfb+M7i6mikIQwpFjLH/mlYDsX9PG01MG
y1H5nbpThqWhP9IbS85TTVjFEEONr2cMlppc2zhtwofwID8KtFryVFDmBWrG0MP8mOqX0vSgkCb2
li6G2LZ2/xZMMqvPAd0Dbm4LLSi4ePSIrMitj6NbvdKK25sW0lvHxqSWwyrFYByF+94b22tCj14j
0OjkuHmHJozJvU6349R4Bc4e7kIWNzQW6bmN9WyFqUvscn9AxWNzISo/rJDlkopSypORW1s3Y8Df
s7ceburuv6SA/eW3/9dCwWxk7///ULA1LCSKyH/mT8pvuPEnLetvtiV5iCY6cnT9N/akZf5NYFJw
oEiaGNsd/Z8CwQzjb6ZjG8K3cOArZOU/4JM0yf5mCZ1QHeT2vtA93/tf0Setf7VG4TN0wDRgKNA9
m4UDRdy/ejwGvEqlo9H1tKMg5iCmkVaQvHcZasKx3FaLf3ezkPcMK6gJGa8u6dnQg08/Gh7mEQfK
1NFlW5z0Cx71LtMzHogM+BVqbhRt4S6sOCEa86/ejyLoDz7cXekrzwD/hrB5o2U8kyJL+dnitwwj
fsnmt9gk2yOWyCG/mB/rxTpbuvflWBHEVuae9ItcSDCp9GuU6Veqc7SMLf52NenvoSMu+CCxKsqh
XdktZOPZ104OMZSvU/7pJDAX8p1DvCMHQtBo4d9VX+40OGLROSfg7+YKmUTrs/LHyCpJZhcJhRBb
gMYh2QWeb25F9T/sncly40q2Zf+l5khD30zZNyIpUW1oApNCEgBH4+gdwNfXAuPay8z7zDKt5jXI
sFCGrkQSgLufc/ZeOz8EguPwzQBDx/kTrdO58arLzbUOQWwzDOPZDN09nZjz/A1ThoGYJfLsGzQU
bu9lcBt/ZU/pqRmMHBAhb4gQN+jfI7osBpiDj02CCChabL73Nf+Q20/Ps/7bZLJUgFlcuqFRcWqD
GHxrZwm7PBHDdD8A/HK9ilFSRfJQiqYuzLUnL3eXbYLzlnBe1Hwi/gym8itwxWMVJ5+3sQxWXX81
ODQxOyP+FP2MFKJoa8A2Oy1hAkP0+afBZAL6rCsdTBIKd+wNzDK08goEZfwDerERI5JSQMUzv8uO
IBnR2RwH5xcliTsoFWr5+UR9O0zHpbecGJ8CZ+SiaEQWEcSULlIxOccKSsFJE/x3Wck5tswVa3wC
35/Mekuhv1lpg2Uxt+ZeRkn/efsVlYouqtafxPyp2m135+txu8CicWu2QDSfWU8IEqhoBoPrmLrf
fkDGiMtuHmewAPlwaLAKoihkYB1yET5pc1HkzZE8BhSq24ASuQ3WT809V6XzmtMmSEI+2Nx3zrGW
fN46V/O/BuhRTY50qxJvFUgU/mgmbnwFmWrOEr91GLugPEURV4uHzF8V9TDLfdInmAiIpmBe9rZG
oinjAqZFn26LgoCF/mT7EPXnatXp59tRyIUj2rdbhViQqlOyJ0O2GNdMMTe3H3z7uO3agpB+iqvp
z/wizTE/315XSjgpgo/iotuX26u9NXsmRM6IZtkueemhpIlVJ826DZsnMlTb/2JB+3eUzLw6ObaD
q0jnqE/6lfc32xNUsSqcIk4YvcMiE+buno4O14ny/fb7/2XR/mtb+1dyzWxP/aeV6a/f5lqsrFhh
QQb/bS3kXMIaNM9ToLLDOOO5iY5ZahIrXKqNLv2TRlNivmn+86/9d2/X//6187//C+NkoABoTCKZ
F7M3kM/8MwmBP8Kaaf7Lp/k3uMtfv8mzwNs6/E//+xtUeQFiqiUeESTxDDV/Sp2EBxujm/SIYJrn
vwTTfjYBj4Gy7XMeIXu00yeY9v/Nk/vvJr0/L8U1bFqdJh83lLd/f9Pk7SE+tUvyYMNgT7jWHubF
IehZtufXgxyaNL+qQJwY/WTpvp9j2SP7dX51eZjsarFycYTRCRtebuju/3xFjH83tf3vV/e3O2FI
hRYNOvcdGAzmKdolLUMe0nkrA3q+79jgbqgWURKTYhKu9V9+/99cdX9egGfPVAFs1Kbv/O3jCSav
tPQYV9TcbW9q+mB9yjz/1pG6oSbFvLpwMb8SrCmI2u6awP9qNGbc8UxBG33qo6mwfubpmYOftoXl
IAwEOp54dFzzyWj9p2TmTGhjGbL+Y2CaR86pwUYyaL+aCWlGl053OonRFjsl02mka+zynFvhfZUX
Jj1EY3UWsmyW6Ubx6vKq2xUoENPEPd+YXInH4F1HlRMbXOhI3d+2FAMCB2woHrF5qzGETztF/ZIl
33vrjNwaiU00F5L2BUR9AbUqXM6rqJo/g/kvVF2tXb8n81sVN+Su456NeNz4mfFR2rRFeE11+Z0Z
7jXPum2fYK25tdhm7P3kZJeZ9lcN36jDaUnOrekuoAU+A+1Uu9dtdy1yuB88HnrEJMI08O6wst62
ntt4gLHpX6zm1DkGuvs7lu45tDnZ/E8n73ai0iLOLBEBR4sKvs985vDmG/fWOVX0zd1g09lsw2Rx
7OY+5p/jzTySLMxXQDPGIuH93vaS29qeINFczFAs1icMF/j3/vxX7CFu9Xj7vv98L5o3wtXflkUe
UhZiSOmzB/Vv6xOqXjycjudywuHA1fV0dBsrepjm9kuZ9jyxVrUsI17SrM1wffHpKcIzQ/nGpI+9
nuc5mabvsNG23sgNM38IRdPd20XyOKKb3PUJh8tbx/X27F+iRn9ryHhCqgk+ghlS6AXa2vVgmY7J
Z6vNa8OsfGj1/MzofokT4w8kcz54qnw86hrtAJIgnMQ4Rynd/dtUtbB3YB9R73JVydz7bCcNUVOe
HMOeA8VNZMYI6z0gXmvEgTh/C2l0fwA+qAiqhY2Dbm5bD2w/txNjXbFXJuF86zfshlHvP1AVEv7H
rVyrWbiT6ddMNkeWwATxCSeEcXDXZRy/IV6+jVHnu9mflz0tqt416WyQjy+ruobwyI91ym9lA21y
0hjdjH+9nUmo+/B1Yfk0abjfpjaz9GTUnSd9viTzKaO2uDspBZ16I03nfPv1AZuX5wjeaY9ix+vu
bBCiC5iFxfb2MJpW9DmvFgpTWeC2D5TgDRwgzhzzIEdTv0uLCe/tkb9NW5Akvzf0xm5flIKlJe+H
p6KOD7f/xx+58dsaSqhx7EutXqSe+TmvOkbKSWs+UaZB9DWgW0907cOa3qAkPxYFDxzfAyah2CIm
WLpjsy+oZG/at9tgHsEAr4LD2B8ETt2jepuC+EIPFOoJXLmbCiMwxYwAemsdVsSbC1+aOmkunL5K
Q7uny0eftBKf9rxQpPPahtWVP2jv5woS3e1BGpLeXsATamuQb/AqeEj57hsdppEcDv0aW5tufLuW
xpVhuy4b9+n2ZCfWcIek5buN1V1u0pMimPrzNo0PmDrUtfVYe/Enud+MZ+XBn7GuYl6EcvXiVfLj
hmC+fQ4YF4sxPd0OtDeEVViTHQYLelkb3ibkvljcVoTbM///C/z/81t2RVuP1+8okcW/1uszMuU/
FPjxx9ffv/uvdAn7Hzr+QQdzjEUw3A298qfCN6x/kH9gYx0nv9uCoPDPCt/knzjywPfxDTAFjHv/
p8D3/mHbhg72B2CJy1mUf/p/SJdw9VtkwT9Xb49EA9IlwDfwUzlG/AkE/5fTpZzczq4M92AY7TEA
IUeXqjswi39Syn/p7fFe+s63bo+sghK3HfIoHWRwDB2dOedZk+E2EGiJRg2tSQie6y0NUUDFueQU
Dn6okq9up3cHoQ6dN7mMjTNAtykuCW2Cq1CUe1yZEslT1q8mF2JcjXNW4vUq0JMvExP7WRj2b1oR
rEvX+z3W42UcO+Y1uGMdIyPYsc5JeGuwb9gxIqVUMpVs3WNsh/d22yfMrhmn5co+2KXa4WAPliqn
616GOy9u8A9GLT5DxJ7NtKzmqs2FIrhwyZhCkEP8XMLGOSZdSi/fuzaN6nYiKg96bmxbYLpbXjx9
zXg6GJU4gx/U17XmveUx7Wg/J2BVaKpddfawnOawptSoV0M+8RfYdVs8Me4+0bKfYq+K1l+qAdmZ
E395kpBuyyi3fqqOqpy+Breb495KeG2fvU3EEAnpauVI5yUfp8+M3l+ePfiZ+N0Ygi4MM5XlpFkX
Uw7GYpxAaIfjejKYdgxz7FFHoZSxUocEKvpO9m5W+mMsU2vFWntfTIC17OQ7pgHiB8kx9fwjsWnT
snNI2I2c9EmYOF58Pu5B1AeCkwvC5viMPNFuW7CQpWTFZnL4UQh7lXvmkVq1OrK9AZeq42vSZD/R
0O+CUdugGvtxQipxsjuqVVMZD/WIYkn6vbeh4bqucDhFXnthzgdKQ8s+MTyItW0yjaL+GVoXMmNB
HzkxiOzsWKNxOKHsdfMDGXTHHNET7ZHR3USdq4izLFYEC78NxvDSqvFlUiAOG+IdxdC9WmqgU54X
3/aYoI6VLkMVdYyHdJMULd0DnUB3JZyzzXBbqxQoM5KS1hhOKToCxJI8dmfTYhaaps+JC7DAURF2
82wLoBqLQjbsPTt3YL5BOtIGv0aw0l9sVb34DSGjvRaQVxxXm0rIvYH4AYqXArrFBy2h38YOVgu3
fGlrzOmSbLAIafqiDjK4O+pdBhKjiSnuujiiQzzxai33ubbET55xfBl04gH6pHrnMnyCJCQAT3hv
4xDtunR4q3rYt1mivTSOdDetoKWNYI0L2ahgxjl8MceAyu02G2NyrsCdLn5WzaBL865o3p1uKpd6
533HTDvKPmhJlcIW4hT6QRWg+eMwf45dmkCDvup10S1HeUby+owj9xJFTK/s0IQf6H5msXEinOMx
T1vJE1dfbA9ZepN/R5mj0BEfzVhcBDmrWjw80glhAFPKI9LodVMk58Qy6dwd4V70kNC699JmUIyN
9r5rgw/w00cCRBC6RkgqkBtaXvHstOllGAFyZDyPbY6rSgzxXW0S0uSkzQU7yj4YTIk9wv3FcKAa
VLob8nzXdxTh5sBAHoAWzVKybknnWQdcVRXJmhlZxijQFFevhLlgmtnp9kXhnywMhImRAB3lV7fM
xBaCszu9Nff32OIybSlUF3Pomszjjd9Vb5onL1z/KDBPMo73I2HoiDH2jdY+uB6xMMRxfbaOtzEQ
f55MMtzylNw9R4BPSuWBgcyz6zNIJEza7BPsCeY6q8xvX+eml9i+EJPvPFPQ1krynW7NPlfVV1um
6/xi/SBb51sZ+r2wsHyOff+Y69WlFP1zZ5LmldLwAibIeibs7qxHqBhCDY4wmfNZED/X9UiyViif
Rt+7k1MDi61qPiPM/JkYLM5iiEr7+DtXcDDNOCCqdqLTKK+9VezjUD9GnxOHfj5a1AdWxHPkow2o
jd9yxOgTUh/YjQ/eIM1+GICoRSGLZ1KJF4RwEN5se79IWo+NDsgrfpmwra5St87dusf76xYDngiv
zhZT5Y0rr760U/Q7MPD7Sn+6qwozXTqme48iONvERl4vk/7s1M7JDY6zoX4qixM6jXchu/eqmGkb
TFcTf2OofZfi4UblWGEayq+VPr1VSQn7cbiL2+Qn0NN9OJXQGzA/9wXE9azzt5Ac6ya98NpCfqx2
8l3rbhDR3L7i4I5MFUV7mjyrkamZmHpGntomN5uHySmeBRmQS7isj8qjCafbxXjnxBgASi9d6FG5
LxJpngGVYe2FBO51LwFPiwNWYrJ8HElzok57V4i6WA2VWy18wBN9EGAgMM0XArHvJ6WepZ5cy9BM
ONZOd4L55gjgPR/Ml6Kfx6rJMQkfBVvC1palvc1ZQulY7Gr/2wCDVuCgWFUtBDBbo7aR2cHzBiwV
gY8pMnNeYKrSI9cVpX363Ci0CVmEEqmITbVAuPcsJEbbTvya7Aans7urlXchKpcIud56ptrEmd4V
nzUMAV8V2dKU7skxk9c4js7D5GCeIPs0DBA4YFzEREpPNQmWEVQDZJrVXptwWgvL5Vgy52KFc2lg
QtVxNbq2+NoRorUN9wzig6h77hSUmF4hXTewf93JguBbYC3VW78SERdTmL1xsSJ9FydXLJGo1Dp9
WkX9wNwD6Q3FzFivXS02DngB9MMQCXPTKfROXZ0Cusk+q6FkUw1q7Id2YB8m2l48POORAG5M73ls
I0rpnY0/2a+GRmieawW/rWKIFy7Gv2NowgytJ2OJ4xhJgG0+OYyJln3ZPuak6dQLFkL4Sl7pLzvK
SFQC45hfAFy1y84e9bWRgRmK9LseXbIXcpSR1Sapum98vPFaaO8gFDNwqgxu2tkm5pTFEwtxsp3C
cE1MvE4aBPY/2v/3qqb2TzJ4pwEEgxLRdC2Hx/EZeBIeFODVi9JCgY3L/qDr2DuN8RcpDdqu1cCv
pxFaBs4Ty5yWC0BU4DyT+sG/9t0E+TIz0W7wLl2MN9Fz1upXv+GBz2atbaN3KI+SZguvB6GzEgc7
j69uCWAlbGYlT1/JVVlO0yZODDpFdEXwY+NRF/GKdsbKsLLHUF1jpzV3evfcl9h7pS+RRJfQ7UXz
5ghUF5wUkXfozIgn/lNdgR13maYbKfuHLHhGPY+6kFOkgu1htq6GejC+dk4FL9MlklC/1im3rbCD
cYkp844MCAm6JV1kNcMjYEC7Fle2N9XMkR/tsj2jHMnmDKzfpZ8uOfLdSYKxCNTdz1dODh8AK19r
PnUuMtEWZrVPqpGVJah3kafWtV482OP0FLLpJSgg6YGcK4Q/ZmhcSjMjqzWKmZgPNvx/vKpZ8l5G
1rde2SuDKDhLrSG4xpglRypPKuMkQ9pOVHWXKFxUODdF9opcbBuR1TgyeVGxcR/yWnXZEoAQ3SdV
9uBCFUhwreBXdq9Vq70j9XXu2gSpdPsV5DbvKlbPMDXoVNbd54SKqvWewpQpIh//EdrSA5LYbDdN
06+iJqFYhN5dFhIt45RIsi2DeaG/u12A1iYKvRw/xhICuAPjWU+/taBFkDi3wwIeo0xz8GoouYxr
O1jlNrutTimD52guVRw9XPuF9uzUNI+MRF/yvnTc4vIub9SP1sQGGL8e3d34oyl3aXj5axAa6Mo9
Ijo9o7gaxr1w6FfMzeriJ1QxpmkFHKmKvvqYOOBuIICXjQwwOr52GIQ2jEdh04TwxL0mkzfNiO70
aDpzmi52cQRCxRafjPjkWvqwhhPX2eY9DwJw4wJnNmE3HDtSJ/bAsmIq1abpqXcMaDdxvSid/mAj
x98w/uunQuyt1qlXGIR3Pq0hyizWdCeYdi4cjqRNT06dHMfQ3dBSWldAjtyhMQ69HrwWZKC1Br6j
OGweK9s9ay7OKS1nM4gVjbcp6Ondsft2hniYCn+des5rNc06O4OHJLfjQ1rrG7+tzsmS6vCMCpvC
Kul3PX6VRBAQlAEkqBFcGHH/MpnNkxWoLxWZB9+174fCpoPlKF7U/KTNNeCc7plOz0NEHgkKWW1s
97WKvg3/xe01BmIVSCuWe06W1Y7rO63qMN0O5ioU4otMKcmDRP5ckWYHOt7Xvra+kAs9MQM9MOGS
i4F5dPoS9tPniKh9EVLMUIIyBy55j+GEiiQSR8HTo/VgC4qWg0ogzA+Ce5bcZG9mFcIg8w/QO+ee
n50tqn78VcQsETSCfqqMPp2vc/SVYj94SLG1khLWqHWEoO5mBORp59NTmRbfFiLrHfTFjQ4LrB4U
tGnP2dOchhedrPBkX4Ogv4fcRH52Hy2dvr4b8SFaHraZtjl0Ll6+obcOEf2FeTg4w8jbJxFgarUD
tqSAkw1xi4Ao7HHmEgBkAxOjub9SrAPawFJR1Mu+whfiZd2Pzjl7HEZv5ar64rYGRtlm1pa8Kkl6
KR1onHYEVpjTdPDc+DvV5QlFNe2qFHtk5XaEV6PQzR17b3vq8auNcW6nXl2S4nJl4uwjjGYHDDHW
QXC59Dj8VwEbPRrM8ZAE49Vq9V0jHXOp+c96d55sfecF9ntWJN9icHIULm5PAWcRUB21INGghJSd
dXRGHF0OIGnh+ku7GXd1ELyUSVYvI5IvQ4+EvNZ6dVLOOLAaqvBBRzi1mvT0anXWh4z8mC/g2wyY
hYwhaABtzKsZfOQh9U9ghNyFl9dfsDyesJ4b30OBr5G5v4Nb+cgJ5thMFpl90YiD2p1VPAbLQppn
Zzcu7GVWDBa8M/j7Qj31nLR2hUigtNSgombajUZzWNUexKFSPMaDhvkgphnewWgcDSfAAev8Kqfq
nE7ekyG1eWWrsIqlj75EC4V8LFqCq0KU9HtCCIiDNJNLgNeXIs7zTew7pxzrMiI5/Q7Q/i8ScKmv
h3VKTHCJqXll2rRJCEpaFj1VXaBjLq+s4TqY3XFg7CClgitXmyWhQubGLzBnTb31No7hXUMw90Ka
xTxIYmI9qM/MMnfK7IDSheF7W4lky5GJQ+g0IOHFfu0Y4wGqSr4wDOUeCjUcSktBVZYjeR7hJjCL
e+Qbx7pKXkeQF1k3+TxvwQ99li8tMwTb+ZM2ZV8ynl5UCBsjKDdVNxkbXfmIRctoUwy6sYCqsw6L
alyJscjmdXUfbZQBTaLw9KXhUx1zMCRwy53u3WlOALZajH4xp4+E7ZIym/EGayxR9+E2tExzkZpl
tlIq2VTtXc55+a7wqQNk334hw05XQIJQ409zAlsIKziesIN7VY9KxHjEjz9gPnR/AD1F9ZAfYnSf
nDM2Tu9UHOzA3hV0UPLsyWgAVhS8KUd+14A2D0Q/6KuEEPiyYjupOwq2qN5GGQyZuo7ZF7TqQLtB
SJWuhdv/sk3/NfNoGcmwWeuFoy99RWMv6HCcuqKgNK0DFhlQaMuuaSxWlyh4gugjkvCXWVrDri+q
lSg0kCoGHgfCaUg+eiPgFBOvZc1HjvhjArbXmjVi3RaKsT1sMhYDPmI5LEyn+SVjgjdzZJ4KKR8Q
x5/RA1msV/qbXbxQ81BQRl5C75F6r+4OGRLs0cie46Hd1AmjVVR+XgTDPjPMcp2ZuEvE5L31woYW
Dt4oyNu5zWG+FVnznmrBeQwKIlXkVVXTq6xfgAq8JiwfgFFnhR6jgNzSvp3OTtY2qqWFXgBxsK0O
cwED/m0zVj+MDrGyJkmIvhLm32DHxyQf7oyC22sa/I8kBbkTWf2qcYariAMd4ynhawlR1oXxKFT4
BJOVDcqS781LWQo6eC0u316iuaWzyEF8pG0h1MoCLM5z1oNgL+zPNCreRhS9C8dx213oaD7OLytZ
ssHCsCT4HM2uyS0X0e3K1JW0DjS2qndwQnfAdsJ964kHULEzR6P6sZvhWQ9j9rWBKxeVHIZ1/aRb
+Z3JcWqw069Av3r0SzAyEZcSXCqh1NZl6XYzdQYoB5Asx0gXpMV5RGqiApqjnLUO45D8UqN2pmKa
VpU53WWW8xrYeUgzbLjUYDroT/3SM3pX5cwQmMwpX0Z2c9JSnjLBAG5bd4oKMSwPFsensRTfvnjz
kgmXkGTztCpFGZNepFbCwpNyieNsn+Z1idXcfDOj8sox/rnp6iXr6VM++i9V5Z3ilFlYUj2Wpv8+
+btxNN4pIH4CCy9ulQS7QncvdRdfZF9d9B8yjjMcywj6ndSHYBb9BHECJNFt5r4nSVZm+tkG5ntT
Dvcp966LnA3Da7ZtTVyzYhjfbFbrhdOMD2PN+b1yaLaFyY80/GmtPNvaS6+6Nlm9C0DQr5Ih/G2i
QdbCXofaIddDUTz4Y7fHVxjfaSX8ldg4594UI+LSX7qGFFdO1VFQo+8Kch0d9jXRmI23TfdGqYNy
tKkPQ12ytOcP+tjvzUA7k+cGhgalfkRwUAjDIXSLYKW10bJjDsvZi9HQ1LpLgNCAEF3/2PoBiEGj
rnZOZX5h7SeNsmmKi8h447ZYTWnF9amnz0Dz6XoZ5yaERoNKjnfHDkGfktF50uw0NT2M3buI8h2k
kHpDn/w9L9Dzju84chS1ZvjRTO6sxPNectiGi8ztr6VDMeMNyas5Z4DFhAp7dtDSFXC3wrmzhyGB
pCU/uX2dpd5y0GVf6PGCWcMKQup9YN+DJESH8ozK4BOA3kNLvyUBRqDScNgCwvhICvtJiYgjPbEA
jWesy6q8eFH02/YIma4pmYBaPWcajww8amNp0ZzS3fxu9LFOSkt+ETuANK0sLgavt61QPo5VsjT7
ulmGTfk99b65MmqYVNzEdGy8o+6zzFocBTLV38MWKOggn3RnbhU60S+7DNGreGwMHWdX6X/0YuRt
tfExC9DzljA8BKLeJhqfw+8OjgP2G3s79Ox4Ud+vW+xxPJ1nN0uOpEKfAOP3dF89+JEa81hoeJTp
7PZMnNknfTrtGET6rr82iXwwK5JRQYfe4YJJF1EFNbHs73tfbLKhDtA3FEADJkp0X3WX3v3u9Hdu
CP1RWuIwdHHB4Nt4j3wPAmQ/vDON51il/HPmjkvp5azskwGxsbfJfXXIjuDqhypBHWmyj9o5Y2Ma
TnEwbS3Hyg8kva19yDij1qBUs8OTb8hz6gIxnOhEdQGed/hM+/kzg8TwFYhq5crmkPrQeTuyUqRm
rbIpfp3/scvp+mHhht04fbji1UIIr1XI6IQ3HetifOTo/TF30Z0IIzBeRYsXXD5V7psehb+t1Oh3
5mT8mCOwljxFwM4NoFM6Wrn5NaqULoCNzDPx/GWTIXMEnbZF13JGr7gx5mAn1ahdNlEWDZCRViQr
ntTghWC53IzuRnAwysk6IASymfKLfRN6MC4LROsNDOLUg0QVTqSXOs5Dz9liGWXjFvXv75HLXHm/
KvyKK4Te+a6U0QXdqa0HANcgfprio5TK3OUiOaNkxdEjBqJekYpCIaQrAfLXcg2iOp3VGKf6gqxV
a53I9quaHIgMPsez0v4swW4wK45e6U1ou2kQZ4j0p8n21TZDNRRe56vkjB1tvDDMVsRg/9Ydndix
2Zyeh79Lt0GtaTlsQtWPg0hmaVXjj925HnaY+ITldyOC8BG20KvGfJu3hwGtCJdjTnizKeWzIEUB
op7lQzlz7pP586hjnDW6+a671q+ytt7IU5opCxPqyGQKVrU2XdlRdOyVG5EjwWJnX9OclqvCE5RV
3kvns5t3NuVJm+VggOxsE3RJsIK7wWFkZ1rxOe2YajZMNRUIpFCVT4PORdLrzejq6dKStNUtPym2
bV6tnU6h2ZDIPhz5o+XDMZlKLAUd3h67ARAaMObTi40XWSAsqGVKp+ZUUGDKCYmEdYlPyAVZUWbV
nCn7B2gt4zU0cVxgefnt5IHcNWubRCPNSvSZ+zw3tEEpJebe9CrSQ1IECUV18lSd7DGx0CGh1Q9s
iGFgiF96mr9U8mBN8qcbdDSno7wmhfYR1Za7a43m2vhIa3NIce6bysA1+0lkrYCik/zqp4cckbDv
VP7aLQEJZHBPJh0aXUnfcQEIUd9iy5fRa8/GsNRk9jumVF/0HTVBh15jb5TmWqspE3zBjmFN+i+T
ENzlkNT3dRvKfaSf5BQdqrLlTBOyxBmNo3NezFcp3gTGOczU0liPlnGT3tsax+10fCf5uSECE6Nh
z2fSaZxbO8uhwGrmqlxiz5BuvJRldm8ljJiibmPmpKA6ZCOux8hgGhb8qL4Jt5ZiugIXY99ausdJ
ioffRhUy1nnwCJFAA89CyLkdavCkg5Ua8yMcq1Mk9Dv8NRuC8KaFHMLroLvRIaKKjiuPi13F50FR
ATTZiqGYs8W+s7azMd4nJV1v1XQAZCp7bRmbJgK+Urgttx7EhPlliw3pc0CRq3DPTdusRe9cic3y
8cVGdy6mUNZN6qOg4Yajs7do7EKckYX7ywodyjJsA1x7WfAWBv7KJIR9DsGASVnWFNFJmcBhjLBn
QRp2CyNbWZxXcBHl+D7hukAQEsnG08WZUQ9sQUn6XfNgdip4qHLHf4inId9aIflfNZqmIpc/dRNM
V50u40Gp5qjk8BDAD8dD557Kso1OrYxOhdRe6VG+iVj5SKS9jzoerEM5/1EEHfnUHcV25nx3xpRv
xnSGNRmsn5l/n0Jgxn8NF7fRTnolKe8KI4CoaLZHOciOX8jfVEZUdJO2HxweorwzD7IeMlJVOuqm
kW6Xw0Fco1sgujm9E/pOtDEsda+V+zpsvEMfs/P42XDR05HTqGW+Q2CN7zvVVaj0/RmvmFcbnRa3
kClRDem9l2p3qR2+uKEDYDMoaa8RvrBi/vFa46lHSVi3B8tngOmz8fUhk9Qun8RJAxGz49kt1oUy
HkeBr8uk69IPTCp98ZpHGrTFaszf+vTXMAJHj2xGF2niwVLXahx/+qpstXvNq3d+bNTbQvTFvo+8
R+UqtjcKrrVnqOlih6ygmMXydRXkzrnoCmMdzvb425e+cMu1P8Yu6a9pe3GYNO6xlr7cvvKsrr3c
/pYVxbg3qvwXTXsynJy+p/yklJIcC3jumyvA0aMta3HpoAXmrjmd+ySggOvohVrlTFhGPlXwIeYd
GgU/ItWh8invY4yRFPuQVABv6kZEdFql8bBk3c5NaSrmbHor08L7OfyuXLPf25nnbSw88DAgPD5P
kCjAKMpTm2EotXRnWGeRfy0bxmNWSJN30osPHwcbEdfhjHcnywq+6CkdMQ6YZiJWnTmeUOkSRwcZ
rA4pRluCEpjM2FtJT5quDLTXNutY+UtCEhx8VWzy6qPIRH4Y/BYGPoxtoXswrZrpbCXkBg8tilun
3xTjgEQu9R+5m+NVGjAlCA1qFKNBqenPt5NpNl99qapjWeMg50j76DOetgEH3j5WpHMSoyPEBMt6
0OvSuxSOJbddqBE2xdGlyFW9T8F5sD1AMOlpXWskoON/btWeU7D30LChDBMgDAZKiQyTh5LXfXED
fzHOXW3mhRcMPYyGPXbDrq4Al0QcvVqC7Hrz1SKS6Foba8+sjbOjV3ehSwFIxdjukqSLn4LoV9pP
zXPldJKx9nCpiGtL0uCtacaTz/TiSTYY5WzWfyeuNYZ/XvraRXW7KI2AdbhM38NQdMc8ruJN0xav
Wpy9Yu7hCNjZ6Iz8UputqoT1YnutK1A0kS41poR1dE+O4J40PkJz5q80sE33lakzVzK0atPFjn24
/ZH5TbTK+kynEx0Py6zqMzw3WP+zyU43jHrFurNTsPCd3qyzvNS3duEF65hqP2fejR8PRk2vWXes
hGRcT+e2TKYV70Eup1IheMkrY90Dn+Ko68BuUhld9+CjbJsfXNTNsuXUEdYK87TfnyJpvTRGOq31
Sh2MLBTbsayeitT5AWGHB8glQED5p5pexkslu0+G1dpBSCaGuJ3vKtoycdQ0R5+Wf1imMTh3jPim
FqtNnKfHREqkLqnzTJNfLTepUQKxMiSUdmXtwtF5T4oMpqf5XDf+zrMlSXm3shIfbKpTrmbAewe8
pys3jptdmlkwuDRqUF/sEKH8X6LOY7lxJciiX4SIgge29J4ypNwGIam74W3BFb5+DvgmZjYMeUMC
VVmZ957Lcmjns7WLummKCRFMUprdWRedDKt98eLY2PqxO3d3rHvhOUgixXOGkwcVkUIQYJRrM2x+
6zetEp9h634Z0kPmZddPPHm0FxyDKoNIA4MTKDBAnn0RE9KE4gg9jr2m/GZY4LfgNeMSs1hVXEgq
uBh4tzZGUA8nGtpyKQSvdZ4drClqPnww6aGnDsiakFAg2byml9rRcvy5bOBJA02lWAt/iHcdJwwp
8f90bR4vyDMYt5JAvUUEm4kKaaRh20KQrWCdJiO1W/AOl2hVpd5JRlF98Ybb4NAP7HR24GwcMZoi
qOAe57asaQ1r6bTMC/BgUfsSJuOVUB1E0EfW6Zg2WMzQ2rqDyGCJ98aDarKjhtdybzFRjjUjICQ7
3yPjkUu7JrqE/egeGeUOs/8uyovkSq/6FSfcy1gE0caYzNfWMUCkV2sZjfcSpZ1Oqlzo9MY+stNn
acv3ODI+w9Q404tfippJiZPH+R4JW7r0sq7ZpHbyXqJBHvnvW0mcjtWMz3orb6TVgLxLtE+yGjPW
PQ/vrP5ddOXr0A4fDH3vYbinl6Btgcy9mKMHDNO0WizO9YHRWbd123QmtH4IIZuXNpfvXROHLAHM
rUzznTHIEA+YkMwqIC14APql8Zpa5rixGts9MWpgMjUm/ambxmZntGWyVmMwQ1cEqNvQGJ864f+k
5MQuNEHMVwjynksF1U8u637tgUzIQaz42Mv3cUkTO+85x1W8wImtuQdHB31R+L+lS2E4o9p7q8GD
G9S3XpUoz8bohV9UoA4kTqyQ5cc8yy66fjz2BjeTo5U0l3SiORr14SKDDhfuL2y0H+h5zbFsnBaB
NA1nvcB9qBfehxQm6b+lQaiSa3/WeU8PXS/dnVfkr0I13alxKEgrprCbsDdAIWlQ/LvMytdgqv7Y
E2A3qQsOC3q7HC1gGWi0qcSCSmf8SqE6QGMLrNH60DOWJxXI9oXfTz0eRYx9ra3hRPhyqHqxp6m1
QxjJwqRgc2wy4IcO5l0gonNXD1vVE/A9jGqu6UKSABWB0Qylx9JGKuCkTyAVGI4aYfPq6sgOtbJ5
sabpHQSGPPcJy3GU2+iWDLGxCs08OmhgF8KlUVz7427UuzfGEpshJc2zmChSPRccZdC9mNrUHIa8
Pk1NFJ6imvyf3p4vbNHtwd0ukySTRFf56aK3fnvLIf6EkzVeEm4ruzyzwFNcecWJkq1Y1ZMuVnXN
3otChn7suIhdKBGE3b0NyKXoo6Q27sLp5EwNY0ddbiJGmE3q2OwByZx7Odrop3nQqKPO1FwU3yw8
O0WqRDrEz7k2xC8ROoNjlaqP1DblpeqKd4Pzn9tEb75JblM7FJe0TqxdkWURxKasOtdteIsFcim9
r8Nd2hTaE9qOv24O37acAwAFmaUb6WpfNiW2NG3KtaY7erRQYSeQJMEKtjQdCQ10YBbjfk7h5G0S
0SxAJ5zd/FMr8n7RcLZYkIrLqaKCdt2G0aZ3Qnko9OlAvMcFffs+cuQHGqdgDaobbl1NLzW0i7Ur
kPeLlNZTUTGHJTB2TW+asbOitunM+jnxmTRJQOxc6xeS/diDyuKY514N7CtgX6zevNH9N0uNtgUU
qDZxgA70zlkF8MpJYZfbSOs2YR7vFIyJpG143r03jEsQVCRVpFfubWEeh6Z0rzJ910pz5UwDS5z2
6QUsOD2hMzENRGBJhNGUXKYCq4RG/kI4IRnIvc/CIp0z7wiEsPtqY1fVK+Z+KOddvqxtzk2u7yBv
oH0TK8KG9DxHEMBYUfM4qhqzgS7mHElEOJWe7Yo/bW0euj7g2A8wa2sSFLCUXXfLRw7sXsKpHvUK
W45PYAP7ZsF4Mjmn6FC2dO05nqNeXUk8R8QMlPlCk/Z7Fo4Vx89iYdoAGXvL/k0GzqUi2EFY8U5p
YO8NUwTbZMMkgJvDaWfKzLg3keJ6obQxT3roFE14Jjpta26QJZMO0J3gOIhB1L98e8qYDNOaSRpW
9SCKoy22BFIxDhzseG1n8JT/Cz2fMBKKfKaT5PE4KBDqgs69b6EhQrS+G1vPXBewYuhsH6shWskM
d65wyZEjK4BgYPiW+6HP94rsr1VvuH84u4DQM+cyogUVVxRIdxvWzajVmbdW/XCILfTD+dAfIdDN
uYilTd/QncOBp9FClmtMN0acK7C69TqPkNYq4NJbT8s+Ytnn69G176leI8IjlCpBHbjuJdaOKcY6
HQ/mHa5oupvQLZ6S/JtoEsYDKJgyciG2gZY+5TaS40gja6vQuSVTSz9CKm42TYRtJSrH/Emj8vAR
Wuy5GsKV6znBm0vQgolVjaAHNECh8F6LhFS1oLT1q5oS/eqOSAR78C0CHeXC7PX4P1BLQIm0K1S/
kVAvdplvPoelJI7DUFfCY8lUSpybLIEkSpcEysGwgU+w9UQBCctt278hH+fVA8u/nhgkX9hKujXd
QlaKLCeobwyfRdyQvMHQLKNRcNYFHOeQg7rQlbWoNdDqtVtdIHmwHAhN31RBfX80ouI0v+mgMKCD
BHF38P2x3uJnOlBLzsp4fSwPWeck+yZGBjO56gDhjKiX+S27Sf/3rYhv8LCjZQVqHJt2rS2aLcwf
6ylr7P7WBIKFvwK7zwbGpdhq3Vta0+JmrhqfaRr0b1UbXF3TVU+uNiZvnBsmZlxBqA03N/D6Kwqb
A93ylUwYKsl4Xh6l7pzp//8WUz7c/SF/SSWEMn+YjpbffJZZVL6VlNy7MKH3RnOzeMN44GzIDcCc
55vhzi9MsZLt2G/6TFGam6JdtmOUHxDjpJvOMsiodKfhDb18sirTQUDeZpGYPyR1FiyHE0Q+Un6r
ID4jxXh3LX0tIvOnkZa6pH1fv6WEs8V1fKpyLwFgqVdv/mXUCQxgw5mxS+6uxFKF5orpjQbeZ8mU
oA3D/C3Oa4+jvSKBA4aepakM149ynqymOZNYlwFoGRUjHO/biwVt0eSovPEPrkts+rYYYLjk5Rm6
JeGNNoEjrRY9d00f7AT/ntm8Kx2TQRy1+ZtvkX9kjQpvIViTRZZhU+5LsoOkGhDTz794SjMalxV9
z8dvJgBFA6avH32nZlweWOmbQ+wLBYXNeo2IB36czapvr7CptEt6kGpl+Cp+8odhlzv1wLyiic/Y
oPrXunDXhh9vXZl5zxZ9wbtKe8BMZr8tO8tapikNFMEfyraC5Ddmt/FUmO8Jby9ebK6Qdmw5eCjy
rBTPbOFU9zo8TKWVPNfIYSYx3VqT+2KO7exKe/iYHI/TuXFg1tVtkEzQhJhBoBhgoeD0yT8tGDzO
NQ7LGp3Wt0KrqyM6TTajNjMPpIsBAVPJv9Kp0D7YQJJLnSZfy1q012nxhznLKKftjSTdb+2Z+LHq
kFy3rBvdzUQART0ZjNNLVUH1LcmAanSGIi69E3rB60yZ4afXqTNc0fOUTdvEKcW2q6vgHnAfLafC
b/fwtetTMZvREopAqgQuvjkDcEIxSxrqSK93sn+5oOwLL6j11tescF7nX03G/+Rx63tfYgnR8TEO
TYECzBKb0ib5wa+8W5/PbGcjWfXHBEwMwUfA3pKB3lXtWeO+AYDFLm3f3cAqNwkm+MXc4p1mVoxl
Wf6RdIQE+n5THYf6a6yVzrqflPSSpUDP1C18P4UwjehtYZvZN0mr45uYpXmZS0xUNPD1BEnkR0eH
EYAgE/CbmDMc0uEvpAsautmQXXKwkwcs/7DII2Hc9Z5LOhEAxfURVbTb/63gqBxtrKMHG7rsMkRO
vDB69bcBRbXuNL1adyI7VTN2IJ6bGEargPAOZFo/ehrBNOT7wUMmnmbpBm6LuhKs9tz6atpHkW8t
nfmmiELaGo4TIXma39W9nqdmwqYbRxn3jTd1t8bw36FUExxhRNRPHW2Gmkjn2aWy9b2+WhPtIw56
Q3xiDOB3O7ZutuYw1u7j2IlWYwlG0WgboHhNtCY+dAe5rXwuSrLWhNk2G9FlKxkW2ks52T4/DAx2
pQrrrtHFXj+SFqoqz65N1d/KRE7rPrl1HRo8pYr8PrpluJM6l30NPY1jaEKUljuyt2vfE//ryxwD
qNtJcbBoGC6hRPX3vg6yo2HPgIP53U6GqFR5BnFgjsQpMYU6tE3tHVUR6osuNsM35vXTQY4yRwfP
u5HpAhryvL3fa7QV5NTdtXQ2Xfjg59tIaw4J02i0tcreUz7YSzVvDTZjia0XVframW8oWecBQksW
cAwk7VVU8s1mzr4026rcM7ds73oVd3NLL96ROd3ecV4yS09cbePP77olwYuiyEBhz69+YTrg5mNe
tMdnywzvr6bnBLDOn62rYtjjaSZ2aP7JZp7AnGuEv3j85LBvsxPjIyyg8xdrXSTOFgysx3v26GbX
IkheH+/FUeE8xUF5+O9PEpl66QxwI/NfZOWVvMnkEuYJMF/ETcIPhtvjU/h+Vk0ujJfHe1CeQJl1
wdPjR8Lpfcl0t7o+3vM847dpHPP8eC90kXn6hNyfHt/YjpSX2Pe9/359Af0Evmo9URLxd08UaCDU
XMmWyJ/Tg15fD6gsto/PWoqrS3YEPz6egqwq/U3jA617/GTNs7UtLLgB5SNPUJOV2T6zGUY9vhe/
RXtwdZyxj5881MDg+txjLDL/3tgX+TmeY5we35undPyDPrg/frCljc1TG3Wnx5d6fRO/JAEBfNxZ
SEN0GOJx3L9WuKqqIhzvU5eq2+yaNYyr1pvOFQWtcXJZyxbYd6ltS/+5q9jXmZ1zLo3UMwmd54qz
91Ggpt1JNZJkUc8If5c1v4w8ceO1P+qdh4CcwnKHTdG6j/N/ilgjJ9wsDFY6Bw1WpRBr7zSONPUU
AbEode/ZpHLEgwy3ZQc1MTVIxYXNLxDOp/EiL1B7OQQ2Gp52y8YueXGLacVeE979+cH2Pk0ZEicZ
j/ukLsVTUXjwNrp4W3swjTHi4fqPIvjwTvSqyvgvhMr2LOb7msamiRoKN7XNKX/1+JiNh2keBexb
Z7YYGfMW104f7tgPe2FKsezzdrpP1QQ/u2yhigXyvw9RBjMYa8dhlbeVt3j8gUQXemfP0j5T3Xe2
kS27FRp00q1wC2FX1m6Ph9i6hFGqvT7+Qy9UmzZELj9K5+rIBHrQvFJW1DCrfCh+yA5+EWQf3XwL
s0rMwPxUF1DDXREJUgigT7iWB4I+z+0b+e7o40yy1MlKsm8tLqZ939qoOyV17ryU0Z6zTjpndwT3
TnZ37bFDq5I/PT5pujLfcYsjY1Dpyu6i7I7a/9CSRHSFnX8kRoXVuKz+GQEthdA1x9sU668FkQsX
rUARHYT9k6PIFi5KU9uV3MJuok+0LEj0Nciq74CfrOA3rhMZ9jeB/YopcP+M1ZJx/LwreKUW7rMa
XODYFt1NBnl4rRuLi+XqDpO6WybxfVzaB/r57lnaw6dwhu5iZNNpcLFCZH1+43x7GTJelk5nABiG
YM5JVH9yRMxhvo6fp6z/0/mFcR4729zR/nYA90zaoiR5aE86OfyD0AnPMT4cnTg7o541DynILD9k
QNEEenYLk97fJHQEVlZNOz8e1feYcOcwshzp6V8TjVhWj2Co0a7ks1e3G46xAKBF/BtQlL0S5Zqt
vKLKtmOBVl2OWyGsA2EuBvzXN9NFIjS5pb1r03KlPF0sk9QiY3qeo9l4qTam74TrVvrqZhTfeelx
+pvARZu0OIOxym6ioeAL/Te8GziHzAQcF8eLqC7lS6f9QZrjvjadg8zQjshwkin1FCf2YjDAc6nh
bNr+K2CFacV0Ot1nHY5Jff6bTI1UpLznyO1UXriaX81XBBdukA4XUdev2FHF7fEATMJsYyBTcbJ7
jP9ElbAKJTR65n8itHkyvPlJ1BpzAwbCWYnqxmTiZlYdjOrOPDnM68mVMPFlsJx0uTFvtXc6zg72
DVIefBqJYRi2e6xue0/08KwHSbGu9UiJCr+k7eXXtwATObvb4LPlVw2onTzkAIRLylHDux7r5dkj
yniXpcjVTdoztnWvvd68RJ3H4FeHrWYy6A/lR18Rzmx7WJkilbmHnOyMhUsuwdGKCCPR41p7bUUh
dilG02WebeIKBRK9dvKKMLusPNV/ehUWmNyM8+Pjy+1iFhEJ8QY4fuoaf+uX4fA6ktGiUUBvQ42o
6EChDdF0sMCJmbJBV/5VtzU8xZN1mwgXvc1lE1rYG7exuDIYPgiVfHQQt8bUHBD7BM7NEIZH3sWQ
btGVgX1GUbX2Q/tZz5LP0k5PkiDLJ471F9o2CNHthCx0WsLIfheMML782k92jud2r51xogkhb5T5
6UvRc8SbZQTE1qNHwMDTeMbFF3a/m1zBr661J/jWJQMttKctfVfo8RfAYz1QEd4qCjT0Xtm8VwaN
Vho3KKdZNTqmUCleOTxRgrarjC+Ph4TbiGiV7imvmvfEdXOwGWN+if7vrZIzb8XxdC/H/GyVHQKb
x1fk85d1PfZqmHUv0GfWDSU0VTIfLkzbYlYa0xdPDKGBtEYfatfWoeiyo8JQthw7+kcjHcFLnUU0
kUr/mKK72lRZSLVuofPymN/HWKWTCUtJCwQ5IRnuZMYHD53YmTYVQ1VaLdsoJvc1zgdyFK2Cc8H8
CR896H9fMszvarT9AoICGJbx8bZl1y469KtN/5FpKYeyzNMPrDn/+9bjY0iN862hwnM0lcPh8ZBj
itiwSX1FdvgRAU/feL7eYmhJaWKQsMqjOwUtTGI+CkEV5cvj/R4pmJN+U++FG62lanFUtneD5rnt
9LtTd/lXX5XtihFXTF+lKO99JPaq6tNns8Q62eegq31DbX0b4VNL82Q1Kgncrh0MEgF9iJtos9bA
uuEDYMn5GZrsbyfbaRd0ZMK5VqDv+5qerpVM5Scv1sor8/aHwtBGmY9Nt6Q+27Q0GlAVUp8ZHIyw
PDTyOfKqHbR5RHuxdyycpNkr4uzGLNtAJ2l2inZe7Sj9tfLcI40SbK6N7j9LIIULZ5giZqRZeEra
yqRh5w0/6VXT+virpttXZA4CkUTTj4wY+qdxEv/UVKwZVO30rH0SoekQLcx8ppjK8cWnud65kJfR
2HNeHMkp5kInRuOCHc3cVwPiTQ4k6KBklO7zMPwxmm1JauupY0x7A9WPW8hrkp2Q3bjxmcPupoqE
NbbL7zr/iHNtHty51pveOHRdPqa27n6bTJJ/kHrlNUdyvXYTC8tAU6U7sDLWiai2OUQTxR9MSfvg
DuFLhN5+H8HLXlmAdH7M4M1UjLS92F3VDaHRcUb/G9NJtdHq8VNU86unmiMrtHNDHvWt07rjDDxq
kHJN5+SQ0ErpFeATqY2rOYZbFfLMm1FGa4ln5Wpgf5IMWjBT6N0n0/F3uq/BXw2RjrJ71nAm1+vB
sPoPLkxtCBJ6PqRb+1rdf3RcCmhDeueSYpO62Wa7VfNXZs6AEKnKZ3gBevK6mOyjqeEbNBN4YpoX
l+exNqw3R/tWmV19NGCUjg0zO6jDHdwu/JKEH1Y8b43Pxd+OCGcs7dVlNUdMWX6CnbU3ko77FixA
dowMnTICFZeXBrSNeS2twkb+TOKG8hjhyeA98gtiXGrVnaYgQebUaiQeRdnZSZuM/sP4MwVoqxgd
19Am0OQMykPVhry79KwXWG0Uq2ljetupUPEiYEYXZ+WwcNsC2TdSlKwrk62bThdCL39Y3TP8mHMe
k+Gdk4zoWYmwrKWdTKt84oxIz7d5NkM/2Uw6EMWmRT1DURyxQCG4cIgzyaLKONhJhbLU8BlAOKOH
GooJXEPKC0LNf3Fq2ifOQM7p8dYYhf+Gpgu3mO+R80ekT/W2PUu0HNKe3QGrqk7C5zx1tqLplHZi
nXg2Br5cNzdSp6eHrighX3kBUKU4cm5bZqFbHaN+LCAFSRf5PPWiq5LT48HhfLJuLDiPkEKrtT1o
sNqG2sQI5om7bdYIVoR+1HXn7pWq2xph4JBaVLinjmYVuhPUbrKGEj8EP6r1MM016AJ5ok9aePPQ
qy17hJDLwUpgHJsyOj7eElVWbyov+IOClDQHt/tUhWTIXpn4iDFxHWNDj46RHkRHexCzsA4XtsF8
4SjmB0Z2+VHpuX8A88oJfE5i5CP//7k6Vt9iRD6mTL7IRG5ymMh7+u8tu3x18GweylEb8MvzoHQE
fERi7DBem9ZOxNSBfabL/3426jd35ybe2p1/ExDW3ZQY3crqjN980PNDRc+ndk1/74KaXUQGegw3
Pjcx3e2i4CDBQY61UPPT8uhpbXmsW/ypMmFwmlUMaJyx2bshCBV/fhCu0x9FkBKVCQx6aRTQyQEm
V77ZAZIfirNd1ZyPxiijycX+owrz+/Fer+rs+Hjr/x8eH8uc7DL4ItoSrwzYQxzrsteOts1qqko0
aFGTMpxtTYjrkcIr5Nj5DRN4S2rZzkfienw8kLGMq9GCimKV02HSNDp9FPsYNtpF0UhjlScGuZCD
XBMZlwBsMVf+1Dar3JaYSZPk+HjyHq9QEoftIaURYFXa8NRrUbgO6a++AMNCpDSM1LxlgGjVxsie
qbJ6t/SWCWIn3M/e9X+9TFM/vGxX2mv6E5pbjAKm2vjASIAC1W+FD1fGU8ZrJ0vzqNru4BqT/bcA
mxZ7jvxnClQvWEsOcWE+MeqmAY7Illa4rn1M3QQIUJbJpsayvulI2l7WWlfckio5Re6sFTPL+mUw
42RNZ697SnrQJ32DZ9nBpbI1zSE+VyaYGC7zL6NohmNOr21f226IF6VNj8yH9F2l18ZpMpGNCga9
B0HojoE5F0rGVDwxxczWehCAZ5iIN6gy1IkJvBbqRIaCWfubDebay5D1jJFn3auFV6aM12nFERJk
sc5H8XToTRxndfOssXsO2OaeJ8wJhhUDI+L8NSRwNbKJwICCBj98hkZ7DatMX+FR4jkRuBHBfXB2
KO1zIvJyByojZQmpxoNhazgCdYr4bpaK162BaLwP2l0jTG+DXwtrQZMxbNNGiix4uGZlEirJcx63
dPVIadn3VrABKNdQ1WfWvkhG+gcQSda9wX9Pf9FeFxZ2LCWydKe7/k8wgVuKHD941qMRbzXTvzzX
z5Yy1L50TJiWZHujNfBe4HUQNzm/BcaO1MsqOFatck4Z7nHMge1KF0pcSoNEVRcHRRTUsD2CK2df
yRCNCXLk+e9zs8RSZULZjsDPtIcC+3cqnowK/94I/Se2x7PhWP4yr64+zrkN8bMkmpf2sTWAd+wS
F8eYQ0R3RWVxs8mJYj8q/2RGsk1Lb8/dX3G0SX3kzmSOJfpgXci3/ejD7DnOv1qztjdRZ3VbSSnL
8gBYLomjuRyun1IvEmAEhnRZ03692pZ7G9sSNp8nFu4MSvLLONu4qZN8+2pRdMOX4zlHzsvaYtR9
fWmM1WulNCQObNF2WM+RbhiuZPsRJpi3lNb225aBA1eT735TbbBGiGSgWTJuJ+ILB1ntGGeaa8vM
/2aG/tXo+6QgTCEwevdQUfYRfgAs2WV2X5PR7aJ/8cktx4Rksc5Hk3inWbtpI4l8x/D0m24COoyO
Oe2EHZNruY25jAVuezS2uWtFT2ONJzJJyBbGnWjC46ocf9xXaart0t5y133juMvK0L7YnZBVvGiW
G72g71hJwFxsZxyXgGjuRVC85LHxi4vcOBqhTjirhRQmmtrPQOpcDnF2dYkyuUX4oZhdu7+kgP8O
g9zq85NXDi46MpGzZpHJGKO1Cl1RbWBBkNbLYDPMaxIIDBxNdqv+IFXSltbsXEO3A/A5NhEhZ9O5
Ypns3brdyrL8R+Sh1tpb5fdrsuqp1Tjo1DUArJ6mXFMEf4ZuSWxLtNTD+mVC57plurOjL4onfjQ0
5mxutStyozo4itOuUhUBLdpsQVeITHy4iV6uZweNwGd3ilfRLOWI/Vbt6HL9ld4fJ/FfvMG0Ni3J
LIuqCdoNHNdwNxSFCV7l1E9ldwbA1SwLjOjzN3J7AnjhbhYhNgAR5z95hRVzyEzwFFbTXSP0U6DD
CEzHtayHBJLGkqcqkEhQFGLDRa3ITAnyKF4pmK37VJViEdcc4zGRox5y8KtbrTopsnxOjhg3RPzg
gLTSYomvHUgUDia0aVCoc8J6EiiUIsS5IPv8vazcj6EXNVHQjUWTt92yS8SbFl8EAs76XlZ5h7ia
8LGwwU9CUV65tcfZtvbOHW2lOvQubnbx0e1cMIm5Z5hfiuiEnRejFxYtTT2LCsSRXLxtF8C/7AqH
LoVdrPoeIsFrTbwsNCcnWUa9zsSi8Z7mNMytb5q7BAvg5fEggFaa20gBgm/CwVqSgdev4cJgk6jS
bCu0DGG8mxrb3nH9pbSSY457jAmf7l4eDymliD7K9uDkz37NOQfDJMvuT+d9kd+n2LPTcgkB5lm0
vX0MZbrHR+c7QBzy5qUKiV2g2/NjUPm/VSGz+HpVCibhXE9jbvMSDOR84iv8SbAbrocmRVkcq3fi
YM21HlN3AuJ6sgk/iSr1zt/N2iz4Q8A0Aalq3BNYNmYfTkf3mtizSjpvrozpfvsfVam554lbcvCr
yxgwbJYptgr6rwDfJ+hj4Ep94Aq4hoYiIaQdqbsrxm8NzS3QyeodySbYegAuWRarje2BzWmsdSBz
D+GE8a4iRatfW8baHNVUxPHZ8ZMr/3SQQC2ZvWTseiUKfvxJr8EofmGqtj+lxi9UgUfImkcKRh2j
gBLeAI1IWuvKta4muTsrjUA9WkJL29F2yYH5N4F6HNWug05LOIMysZpC5NzQmCZ2OuuvFpGJF0Xl
Nh6jAP01r+dgVZ9OljUckMWPrmmvvhb9EW1ksuDhujfj9N3tyr2R52d8rNqpEy1KD8Q/WXK0PV9s
0tBA4QzW1CT1D5kl4bwTeOIp7/7RWmjwNyV/w8om4pqp3kRuC/+avs5aZsw5jc/D5Bt/gIijH7LF
S5kRiBnx8i7w6+BHw/zQCugmwpGfI5gKLuSV6GNCG0XJTa3y7j54AUhmPbwWKXpkvkSIKXmz6Coo
b2DJVnLaTmH7g2J8J/2a7dnXGuiuQEByJ0PCGUdvoy6IOZ4stehl/KOE+NHobMC7oVIwAdb46cpn
NLNqq5xArrxlgpvinWohhfrIQtmhiAxyl6EdPCfg9AeWi8bCaNNACyAoBJV6idglSmpvQXYOZENC
2JgQYiePCI9dhuRkmk9wBFCcGUeWkJUWktViY91UiU7ydtDr6BXZHMklQnZFs6RqrfughU9uZv6Y
VqIWRtW7tC+1FJ1V+dpp4Z3wUqby+cQAzgZZVE8ag0bjHjj1e6TaRaPIyqo4rmHSX2aT/20yeUG1
nH5ZIAlSPW1uHYy+SJQvEHhuANlI19Stb7yZ9tLwaE1VhLRwH/pm/SfSmK1F5N5pfTGuOCQ8dz74
EpVvArc5IWcw9vhj+bPVWUg6hkMce+sgKZ1Fq1nohkFzDRw5wgy+mAfA0gwiY0mAUWVNe8bT+cKQ
cLlMp/3WDLYLsEETW5F9zUKHqsJnBE5ene7VGPq4b1I06Jugrs5MUaJ9GuSvLqKK+WfVxb4zEnfz
moKnokw1qCf9r7DD8Jc15E35rnNzHUX7y+MFpnv/i+YHx0KraEM1R8tGCOeQa+NEnC60NFg5Znog
y4ceXe52y8IfTtL+To3o4HQ2CaIyfM/K5mN0KEttv0FlP8gnbp01giRy1Jv4RxrYlKQm+pVv/5Eh
LnqpCNmOSvqwvOrNGYQtrZyguE6RKQhtCpxtmOAIQQuD+QfIo8R5nQ5kYY0dDDCX0jBLg12CamOX
x3HOplezyxoDtuPxmzXH2li9hwG83Ug5UXBmfQBgGh9USaMotfWTAYnBHFkP0dgWxSuiKwdOoP/G
BLAkf9Csd7VTfuk6zufZLuZE3TlR6Nxk4rCWccpiLZljj5onpXNxS6f9TKmIC6eQVzp6Nz8NLtJk
voWGYGXEMsSVpnBVFcCAp0l/A6IxW7uHq5UhZKm0qxc1/6gLbQaVB74SFHUtCxzO4coP2609eX90
u+WPt6qvppOnQuk6vf7i2rnkl7oaPXbEpwj22rzeFW65qc6y1H612C1OkXEuOnoM0uZ8gLfsaRTN
MokYl9HIPGqlhBhT/QtrGGB9ivlbTvch+CSjbWZfsS/ZnrCZDfSYJrQnZUM/jp2GMip/l3SCKkvr
uMxd+obIN3lBwaKVhElNSxwoiOsk0mShBa9eNtxFD20SF6RcTo3fcIG4cunZ1toJ6n0nnBEZrI4Q
yh+BjA0GUYeSEiVeR870B6XhPZ3v/yDLnytBvokbOQR1cmO3vVxrnXHmFXFZdvJpTZDfYjCyb1AD
H6a3j3BQCkY6UgrOFJ5NgzFkuyTemdYjAgNJ48PKrLX4H/bObDly5MzSr9Km60EZHO6AA22jvog9
gvuaTN7AyFyw7zuefj5UtZUyWRSzpTGbq7mRSWKSHoHFl/8/5ztRgOurwSRM4acp0q1CDEpaNLy0
OSQhzxxInDTCGn2ss6sCuQaBcmUHxtMIQV158TNnlhATwG1UzkfODd95e7jIFU7knJnCdVgmu1w9
Bw7MvMmFN0moV2iYcGa/O051awLr3+OMi3PvOgvdp8EbjnOHZjTt5AYh6n2Qt9/HfN95Jqsq/jA4
Aw3nkNNsRa8j+0OCqy5nvMMUwFvw1JcdUU5YGBRFVPEsu/R5ALa0mmtzmam2ZYTDiaKz2lWcFExJ
FFVZ1PambpBghqYACzRSXjcQNM2PXOmnKWFcayJUx8muLS9DLgbgBJGH/anCmlohq2psOnZValTb
frJvEXR+8b7ZRs4kHyKSj/G8D42NoSEhA30mjtvTJ8AV54Ern7G+entIWdXWyzSMQ6tb6dohkqzy
0BWo28HrbgzAFesxAQelOK74453vmKBoM5msEz8gVsA8uigGQmbeoW4pOQfNqxfCty5L9g1RABG/
S/07tE8g4HAIY54i4iXhBvlgCnNmbzo/yXp0djwpGgdDSw874fyXA0rE5oQNGzWeMd4H5jfyLNaZ
8RLifKe1BBmjbMkAy2+DsGvgTeQEy1CsaA3gNOaxNtpbYu/P7aB4UGF/y6RkkXQk8dmwU0uA9dyz
Mcawc1t246MXTycrI76LM8k1s+x53mosq0ygA4nXVqivZTadwoxlwqordGEN77w8zrV9E9Q5AIVw
E+icVspNZxqYf1PYyM1uXsK1zWmmpkQf33fjy1BZ/HRJbR0zmIf5J9djAmhEd2IyYbfofEGEc2nO
zVWLjmKg32cF2fcW9ewWvtG98hD+I+R4VV39xRnkTRvwSsblJnDMdiVmnjunhTEKgxBv6i2JhEec
D6+2Mz+ZPi9EIA2soPWG+B42nVa5aqf5nDolCzl8GR+28E4iup1G9UyhAIA0c1yLPzZnZkrQKvvu
qfTpqDvmyQ4rRFQtoupol4t+H/ZX0o6OAFkOBGTdpc9lSGnUtwexXSIG29jASEaUX1+K7DCL/HNn
+cUKLpq/nSV/nuQTF24zu1eL6IedbbD9rjuc+Zy7Uzbg16ku9oiYMde4+ZFSUwXEBVaGByIqRYp1
iDpyFPKnuCYGTlTFWW+2Jp4xrg03xlQlTLcsN3Yd7aEq9B6Drrb3bF14maAMNaVTHDtvN3rdU9WM
yYGFNkVvf9YhvFrVGoyILZ76rj/oAVJqieF5m1j5yUH7ucmLlhNfq2YCncBJWfXwOEVG9Uc9IErM
Q+C3NBATZPjNPGw9mVwvhGGwGjhDYgPzYZS0Zzq0t0Xk4AwZUJz42TG1/P4iGjBNtJ913e8zPCKH
ZMhakNuzs1Laqg5THiBG1OYXXbfhlqlulyYwqCCMFiynx2l0gdoBGVoFfnmWu5BC5zH/6kbLRgM9
4LplgienNHscLDQnoSnrte6P5eJSanyYHI0HSoSeXDaGCd0ATsoDssoaFCC1YIpMzv0wdlDBE+Kq
BeQO5AIzwU8cZyY27VsjIusQReklidtPvpuMbFDROxn0ptiHIAAIg4NoTA5h4cFxwIPY9JT2+IjO
E43ADYHJjbqc4Pqca6M4DV7KrCN9RPyth0VkqFE9Gq3Y1U5ONqESu3aq9lWjUJ3KVK7HjHmstJHD
xB1Kwy48IHg/Iz0F9lTLOhOaybVEv1sXgI4QctPpX7CtIVoJp7I3OA2jC3PQPEF4rFZIY56tsQYi
yIYINdM28gyfhlRg0BuhyV8UTz6FZCjcHlt0dWMOQJ+yFnWutsZPUsFuRCliAMppSYvVHh2bKL7o
CizdC6Xbnj0q/Qah9MoiGdxgnxo03kanUD5r13iU7KNHs+/u0KKXpGApVheIFv45MLVo0/QKf4xJ
QHqcQ6wBbgNC1rZocVpmtkslzFM/mC6jAJxJAgwkm65jINTHAD0kjwcQoqT4lKEsR4psEzRc1g5g
QvS4glLVTUUfrjZ6ewP0IN2pkdRLxw4/EycfbTxgFl1OERFvF28BtnvWqs9oJ/Ykk10IO5Ibm17L
prCkXvgXA3sTXjQ3Tna9LRyCmCeBBzrPt8noBgecc+ybjC+D7zQHZbaIHsW2ppc8Fcr8RKLMpmzA
F7ro3WjnfXbnCuLdYrw0QY4bI+SBCF5rPIGwjTIEFNQenhv6v0vrhipVDVBsVtfZLOyNTPQz77OX
xKwq+JvkYFpbjlGWTEnqpLqu2abDrFCfzAE/VWZxl12eebDrlZtz7msQTadJowHAUX51u+HBD9ib
Ao9KXBGsgyn3d3S9c1qBHJqcVpv7nuUUR1e/7sa028A7Ok4hTSwTnxzXbmu40wQiL8MQF9UXrQqm
rR0QZon9PkBaiQlWg9pAfXHmWN63XE3hPi+Tr3NsnOuo7lhVTHc1UDwDl1Xt5sL8OlR848LFKgK7
ldoUMji7g8gIMaQ/yhRzS74kiYZABKE0gWcbbtIot7ZlXKuVw1VUFdIs6KXw4G3/0cY9ct5N9aVF
JsGlMOwzDhCbmnrUuQ7zgTOtJXdRotkeymBn2cldNBAJNEByXIMwImYDKsDUltvAiKa9M1s7gktZ
hmgGbU0E7+usCPNNzHUkTY9yWeJ0Nw5X0O4eoM9c1mMrQSQJkGSlGyM1SE52tfMU58bWHZet7zcR
YDmVlUgg/fa4Qmo8qnSQumXTgp9WUb7aZoZRsRBlkkIIvrKpoJFXe+UnfMtQJ4x6G5eYA10KSCtz
nG8IKmY2rtub2iMPgBrDkvTNvlPHAwxaH9ZAFJtnmYgvsYTURIga3T4Zet4LmsebbMrPSoONZxG8
GpH/BabZmWyK8TGZPgWoZzAy0qfwJvbhaQbgJEhmpF7ELkLrdgr6MW5yDKz4YsriG5rF9l3b0UKQ
JLPulL837bY/RdO8i4Ys3jlB+rWFhtXURXevPejFjkNGwrKf7hN5F1kmOvD+Ws0oGVE2cY6ZQSaU
uKcq2/jKpuBs9jAL5ux+YD7HxJoa1a1rQYyzjPpLi+S7jzWpCbnvn1ylV2VoTWtJ2G0VVd2WBGMO
G3iNM0kwlQ/avp0iashB9Zl15kICjd00Q3tpdNnODTMD6CdrdQFobOu01oglYTTXdkhPh1Oiv+kM
/aykozaBN5K32DIJzBrCaSWHA7u9Z8/rYENhloU/ZF8h/2o3RUEkz5hkal2TOJ25aMjsOv+qzmbK
eWuOY/0eEe65mYIoIoBqk6XmfBZ5YMjYnhwjCtwbc67UAQEFWEAKRGA1cVDOVp+tRz+8TQnn6buw
uiH5EmIFL2Zj1zAn7tPCgzrtm82xKhI8kQMlnqLeR1Xh7BPe6c6x0TUMhzwKjigQnD0lVn/tctQX
+VMUnFtV2xxVl31HTfBKt+bO4Zc8AREcqCPd2cl57OmXLhoDonuq9j4ma4Ic2+rKt83+kC19kgG7
hvSqG50HxrY244eet53bmN0N4zlxlOVygDvk4yKfqxGmR3K4iAyKGhOyFFc5ip4KayQVvmqnO/XE
crCm1uR/XgKWYfvKnZ1A27Em6HpzlJ10iByiNMx9wAWB2InvbomiB3meGvuGkG5gocgn8QdjzjNw
vkCR7q5qEgcaXBcOTlmS4BuLwkLDKwarCm94C4GlgKTdZRvTq6KT4A3ZKxwGEGzu+shHydti5DJt
zfkxWRtmgGiEdOKkRvHehcXX0qy3lZCftBd1TGI99XD26UWPPSUxtnON+GYpdW69CgqWomYeyRK7
xMBSmI9PaQJ+iQ0/MQOb3igOSpZfM9YcYDPM4gs7uLwaIV4dizQ90rPf2n561QzRpU+lehVnlN8N
k7WwSMXFMDt3McLE1ThDfsgKWDZBQ/Gz7OhxOSzCHHWI5V70xJ6lOX2ALO5bNPv57LmUAJuryDL0
Likb6KHXc1k9W6TK0wskZSOvzmScDNuIyWVlxEglcoEOSh4K5HqLUwJaPdUv0eTXo2u9lgE0HSHo
0c0wP7SfI5+S5THOeKWA8+RwLSE/9ODQDYvSv+4ANJg5EkDT5rv06Pg9/1tGxR1JhYOTYUnDTJXW
e5H5l56BdJ/o7WxLSuETtTEKeTExmzVasyj4XnSgb424Pxu0ne1se35Kh+g1ySsQ7xUBL2Zs0vGd
WDMzZqEqyDcmO+4SsQ2ToJvsYbMXlyPR8TQQ0mvcOTSNzZWyYCaFJfVPX9DFKRcWwNDUL5WV4bTp
O7Ka4csmmsJuNV/ZSeVfOpbJf4TSPkVldyN65jHZkHZeRMnBEuIIUBfMrUkJm9hgtscmgU6xoEs4
1PxtyFZ8b0lhM0tR7UcxaoE66h+m2TubCCqn9wPjpdIWJ4c2PZsnR1OHUGDJAVOffJbiG7tEGB4E
KOiBnxUzDUiaJJjZjNemqe1tCAp7XVTWdWrk31K4I5dNXW8TtZQzo+rZtAjtnNC9T+qhy6W4IeXO
uumiNruAsHyOkCI/JrPhELKb6IdgCg6+oHRYyjWynvlQueN4FANEDxfBq9O1q4ieNYvZSP85Hh8M
lyK3i8fFKmUHRKZwtgmKriuz0PrUtSj65CYhEBBUX1hs58G8LvP+hTLmOvFYVjkEPwDVydf5IpWJ
yqc2SVpYXaztynt2RhQnfOFvprcLzSnZ9ybUTzvxxc5K8ORbk8bM1R9qO7kenTo8wxlvJS9qzNEv
lyVljDbZMcedMJPDJ/Roec7B16ardrVqToibX+0+QiDQ92cIb+gA4dbYDzlM79Cmj1Egs8r99Nno
aHbmQfUyRfLJtXC8QoAKV54O+zth6+vOxR4IZ4mcDFmcogYQxyIOOAvrlqLJfBPX+BV6pFCcqfmr
472o6AJXmdqkofVCR8mkr0DMiuXM8Z7TyVWNH7oPxYigR4NxprA2pyZcLbu2j2k433kdph7ffGFG
eY6+eDqBaqBYvn3V7pwlhSU0rR1qI7USnY4ODUudvZD7HA+gyt+WYKz/nx32z7PDhEW01z8PDzv7
lk8vP6aH/f7v/zscXPzmmQCiTCnwTnG+Jujzj/gwKX/zliAwbKvaAfXhkqCaFxy+//439ZujXIRR
Lgdh25WmyY+aolt+ZPAz17Jc03QkO3dhm+pfyQ97m4grNL1WOlsmWWR8TPdN/m4bwPJczKcQr+37
sWT5BCP4mVMAKVtWfgHi4LUfO8ruM+q+H67RO2G8pJy+ieN9O/gSXf7lBapd0Pz9b+J/BYujKXDw
OBSZToeTCUZFn7wxK7aZH8gv+FronrDKnzthaG/SZs5vvKiwdgN01E1TTnLb8ZCfT5lrbVFZGacW
+fMmqCcYSoNLymI4URinV75Bl0RwDXpIRA+j4uv22o7uYrOsLrppIuQv09ENeq/kpU/t7iZt3fzZ
HWn3FFThrMeMjfyEjKEvjrOdmM2u9hVLeuxREDyGo5ipShRwd2kJl86Tr6hqns90/jUbagMjakBL
EbVpWgTBvqUM31Kdbsr+QUcjK9gkLVIWBwK6TApig6JikhTZM4eX4aIzaKWRfWXGN7XdiasmHTpi
eHhq+LXQoiXmmvLWQm1+JBuTcnAcqaNVIZ9pi0pvS8u28nUJj2I9hqK7COl5nUhj0EvuBnWAIAlo
omkFoq/SmlMlYCSHjbVSV8j0FOit8hhk5ZIdm181cEpVgVYQP5iyh9cAdWorw0/sLR+VsmmZtCxN
0ckIoh2NhH1N5WvWcJ8s59hgEcX8moIfWDR1zrlLNalld5VAfQIwuEa+eqJucNeRdhs47gFtPh2p
fOv3ErHKVCHegp9rOFt0aVTZYHlo8YDk70wE6XmScGiGbbGZ7egszeOTMRogXdwNwN8VePFdaWYH
CTmalNj73NKb0W2ORDiSt2QTTpqvBMSSje/6R9vJcTx5WwAb3Yrw9XtVoYJcwNYoAqSMHjxABhuq
M1sMJ5QU5+ariMezelqIhE/E867rFDNNU23sQO4tSpojnfnQpoNlIIsYZ8isdHoQ9vKFcBWPbCeW
XzZatU0CnyQ6Ir7H5NIgLyo3S8pMCYmi4O/mkC3cLTgMfsXaZ5SawinaG86Meq65S9H5yRI+GGVw
k1qDiW5LVeEDyvcDFcWrnEeex/4STCo+LJfCsHgeJmdvdVSg0oGgHIpAKaUPsqN0JZ/mogW/DnUo
rtZZOH6Neq/AHlEe6gxRoQUPs4l3vmNzrrY/jfVXlLRoMQwi9WDSqH5L1jOcDwT3tXOZxgMFAW81
pg0o4/FGwJFMmuKu6dNtAtZWjhKnLAC8wLtodHfdBO5apONhKW/HWBljK5uONaScl6TshqsgnOFx
pvm8Y5E7pikQUXqJqymY99oxNgP27WYCWWWat+PEBt4t70SgbVqLNKGHosW5lu/CnoizybqNXWrC
TiNvyKreiWb+FAv42E0W4XLgkiHwBT8XEreQSEQudX2djuA5aMAvx0eoPq7N/qNzws9eESZXoOrZ
+1vdZWsEW8VekMt3rLmDWCrY8roXfZdyBdVaIcmyhLE0NLaumSAbtg4q+s5d2Pf5fR3F515TU1dP
NmU8spPl9NXmxj6g1kEn7tGC/EPT6gIL1qaKJ3boARu68jjrZF829XlP7CSNfnnldGx1eHAHOh7w
DV/Yd2wLGq/TmG6CCHYnZQsBTkgCSq0Rr7AAnGGg25UAQ6w+PuW1uEgFpTa3BDH51eyDL05pbLyk
vcG5Cn2a531Uw74YyLxZFFEtVVrSxV5HMwdUWiAHksFQn2VdcD4mAo5XmEctbXhLx7QRKaTcSbSU
j0WQryuO0ZQT5YBlFlEk0Y7Y9i38DE5KqF1TlVCFIosYRHsfd5LHPOisfb0kQ6EuEc+N73n7CffE
SoyRcdEHTD5LeepCyvBLFRB4MXbpEKwhfZr22s1y5B9x5156KZY2KrFTSdOfyNdWaPbBGOW2hdO3
IC0mOgfsTpPnqaSXBvLG/RzHTYtxo2Q3J0NnPwCyujcNdVnaVDgXQdhAEWFL6hyIQO1DukDhNQUB
xv+xeuXoD6cnhfA7IqCi30TcJT5Aq9ynVfjJbIPjHOsz7dChc/yNJ3pmD/cQSvce8uQ3L0A4p+2n
FAgxqY0PTWBTXW7vppH9cDZ/TxVyDQscgiFSUE/1xSKVhecAcsYQSJ216073YzHfAj8+BJ5H2i0A
RWte1IqC6d/6BH1rA6In3fWxfdGhLw5quthIdyfILf21P3vngL7vUBfy/PV77HbXzOtPXtZdi97L
iZ6JbnFNbKuO7pZ0/QPmtBFOOd8rmE4iyjdyFKdkmF9By1AZc5KTM6f3QEQf58j9DG4fuR88tGhA
+I0vrWyA2TA9XtWFPDpSXHXg1NG40TKumExK50F3yzRrUvMrO3tXVpAXaocSZ29i2+0JJ2Z1RVr3
xUu7C90aLJKoUbXvpQc+2ed28tZGhhjYxPnjWPQKa3U+Lj1ye+i5L1F8AEB1NpXz50zMFzl9A1Ie
DhM3jThNqjccCWbfetE1+j/O6DSnpwGCHeZsa/4UFJpTMnlGFLXJJBS3c4Stbxiy50UnNTv2J2QZ
nBN41oAjFxtZVd+xOO7r0dnEYXGTZdblAFmbZ/Oyjng7MQpktGzV0M4bxb7ibtlDUhr3qk3nkDJc
JR1gdCOy9mmCftaQsv+Mzt5HlTzofcrpgvMIWy4j15QhZObuO0wJR2oRAwz5bjp0nf4qZWzseAic
A+dS6zgnw3Tu03XbiNwaNqZwva2u7WlXaqp/lG0v2wG2ktcTi2YRiUB92pw+5YXOPwkW2hTaWTSw
v9hXU5VfJEU/nDxfBxx8RHJZVmDWaECXt40fFQ/jUs3PfTlviGES54lTiJUm+YSEb7+9G+OkeUbH
1EAoswaUUaqH2pmaYGg4HfXubjZA53E6My+MzJz2Eei3HunRhOCJgBZ5Mdp+d6rhvG9bEcV7yJZs
AsA2rDLf4Mr0bbzh4DaitEj0eF6iqd7nKFS2bT6x/QBRtnbiERp1qcdsVbodtV1+nWa5q5DnYFq7
J7A0uYbr723MRAbXvemxSSOIZlfkEulMIfxVCDFtzTkN95dEIciNV91TMDTDpazxAKzyHoGbM8bi
ZNJGORjdmGGnc5x9VkFTQqwzOqsqC+Q2iCE5A3NBUJDkxrOwOhIm0fCuQ1RC4VpCOd0aI/86amCC
QdHmKO2auCanmjZEG4bu58ob49PgAzayIeBvc5iVhwFX6j4oqXYkOhXXQLBphJMFjNSibTZ2U+n9
lIKWwaiD8LFtykuigF0aY3NN92gaPE2YHj55kiexSeP7ogotXCnujEoTv126Mw0LOpdstGowyLOs
BeiY2kZYY7lTtKntubUPIzd7V/a8uQkyQi2i4Q6E1lgSL+xFWQw717O7PLnP3UlU81ojagOLHpOr
YO468JnFE45i9M5m4tSuOg1OZY72bmrCiRfc05MhDjR36uGaFOJlT9c2lBOnNvKRHnU+gFCnhmV3
ZqSzJbcTtys8NNnMndOxP8S3AUvYRCQtreL+GSs/hRdhTMLBsT+NLbigyLZc2uWYu8hR3syiGshy
A05oP0qzsAkEostQklaVW5KO9EiHZgUzvXG3OPbRAHQ9vfJzXQJU3s2eh5KRD9jRLiXhQjffHd3i
rpVZFrTQ8CIkMszNncvaUkYs9Tfo9hxHn6d9OJT3WNG1y9tKUBLF4qHXAoYre69UXxZRRRMhQCGK
6CynpE+1eshgf1WpGC96SYbSBSUqcwmlqlGuMW3SD4Vcl1J682tPb1mV1QDEpKWcokwOKTjKDEtd
eYgPrfXUxSRHKWza89aaVCx5aiT7aTXMKUK8lFOWOkroBflakvYkbtq+U8a2qR0A39R+kDKiE80y
tupe5JMxFGuSdobBnq4ClEYE9RUYXZCF9ZI+hiTg9xyopYQ6F9Drmh/nyuBwM7s05gkW5HucstBu
o8PgwDl70HqGk1OIwfVuaBLWJtpSFeDBDYapvJdJ1QxoAOkxXYSp7WUXBWZ6Ni4JuXz4IupBXo+F
U5X309x7PfW8XKzpnkzlwXRbTOKJHU2ECvP+fKf50IqLJCuOZZsyv9iDlcxHx1e0w3Po6Q7BByMH
1yoy8/5L0MkmeU3djvRmPFoqu41akVDDzCao7t9JyrVpOLZVlVRfbIoECv9Fzh4HxahEbT1DfjAe
xARtmDCQALACG8FmkEbu9hviSRLoSwagbZb0Bq/81ezTdYAumgTNptbzyIa9N6ZsW5ShR9vdbmvW
yLoKxn1GwWmcORjOIGSM48cVgeW8/48kcxfFnnBtLViwKHlQWnhTD/DopNqZYIpYCsH+CD9zadbn
7PBagj8EAe5/1mjeqT/8pfTBaK7tSCmF5SJUfjOa7k2jzBTTli0fXc5FsRdT5kdrI2YUpND5aICz
UH48qFgKKm+/44+jLjWRH2oeKcHOZraE/5jmUCHrTQZSEMtuzvptZLspWWCuwWa4HwxMdoOHMMti
vQGuMGBL2hCXYL8aiSwvPv5Y9l8/Fdo6UwjPUtRpLPHzp4oijudE6TEDNYQiqftBIt0Nn//vBnlT
azIyIzXGmfXO1U/gH9bjSKABEoSPR3He/SrStm3LohjvLrf9hwusZrfqlsmatoY+L5v5bOrci2xs
LhUSgo+Hev+q/TmUZ74ZyqTDhJOA3cAwlOtwCqOLHpYIdYKi+cW3emeon16N5ec/fCuYPqGcIyRP
LpEg23AoXmvyQFa13fxR3f0y/mfwrXjnrfjVQMvl/XEgJ53akfozctgpokykGg2uBh44Cw9QiO4X
74Piz715HTyhhM19sh3Plm/uluvHotEDd6uJAZmlZXOBy+Dw8W0Sy9P710GUZyuPWivl2J+/UxwL
0wWgh+y7zqgS1nXBicQdio7CjxtEjwHhQiWhb3MWry1YgijJWlG8hJQY6Xv3RIV+/IHeeUT50n9+
HvHmucHsbw0xTwvXeJQbWYJYDJOUSsIc6l08lfoXb/c7Mx1rgECF47J8OYoS9I/3tMzsvkerGq7a
PDlz4/iIj3uLg5MQxOt5iLbFfGalTx9/x3dvLO+gQw0EAurv9+SH5yhvSWG2lzH7yrskHoQzdLb/
eIjfr9Nf7qtjCam0x/yt3tzXMavdfjAZQ4xn+e9McovdSEHVDwZt9VoByM60deaUwS+eqHdeEjrq
fw5sv72BMTDMyGVgjmKEJJQrIklYpMpfvBzvPieOTd0XQA7L45sVqp57S3qSP+20CcIAIc9Lz3wm
niKnupP96lV8ZzSXpDAWQ1fRp1BvppiyyqdalkzPhWB9d28LfC12BADn/OPb9s7T+NM4b2YYkVfs
fQRrTc659MJWzCx0bh8A8Y1bggl2OYYLVkcyJjh4XX489js3jrG1TXtFKFu9fSqlXbohOG2Kobrt
zwjxqNZMrflR6yQ6/stDEakJDIMOCxiKpe/z40un+iCrVcv2widUIQW2mTZf8+D7x4O8cy09U1s8
/so1LTy/Pw9ieBiKsOyzh0H5bQ4twufuiTRX1BDi6Hbs3ZzsamqyXwz7zmXEv+uaiBk4ttG7+nnY
OESnYBrLLaSdXUuCIXHN9iQkfvzt3nkiec3+8fy/2Sv1mE2g0TJMKepzTmrboki21aAFlXnjF0/l
u1+JtgmUYJYhS7y5kh7CZVLauF1OSiCqdh8HJU/mqH4xZ703LUo6fqbHXbNc+eYlg9Mj5nI5sXlY
ILsEUIwnHz6+au89E9LWHiQB03W09ebBazIIkWHDVVM+pleU044yqLwcFVmQKizObWOiTX//8aDL
VPTzVGxx0SRbd66e7by9fIFKATEuG8hlsMGEQFNfhTaIBHG1tDH+jcGk1I6k30F/9M28SDyUpaqE
TUMUl2pf5R0oiYkcEfSZJ8qZBAHD+f14yL8+Hny/H4Z88yhKdLXubDJxzKiGQmjjpcoP0/j48Sh/
vXU/j/LmIZzjcQBYyebLz63kzvAIQOagPunwc+1FVziDbwpDPXa+E/1ih/DXN+2ngdWbBa3s8Acm
i59I2e7VBJ5l1/YV7R8Mpuh30395+fx5tDfTR+2a1FeX6aNODUrhX4KFzcOk//HFFH99134exvp5
lppQFycJ0Dz02MGFQ/+kxNyUpdktmQjrIEq+ZaHz3UYNiHK1O0RBAG7edG61P5Ip7F1//GnefUHg
brBPYW0Vb0+bRkLOBwJgYPgzvjUQ7EPVUCed1nbzRcDz/Xi09x/Xf4z25nGdwpYMzmVnRNHipR/S
h1aVJ8v81c763SusUCLYWimLs/TPV5heG5S/5a2Q6msfU8gIp1/cxHcvm2I/sggkTFRTb0YYyXYh
ByBezV6gt5IEoosujUGDFZk6yMoNr5todH5xr97/Wv8YdPn5D3tXeFHTHDrcKw7F0tpz+vG7/QTq
Vqw/vk2/+nZvJrJ8kLEyBLeJPfveCrO9K3djqA4OXKNA7z8e7N133HGFJW0QDrb5ZrAFN4mzmBUu
1tBDkKHVz4n3ZYkL+Xicd68etRVHK2la3ts9CbkcfVQsB3CM0sVZEOIkgbxf/2JCfu/SUbpZdqqS
Q433Zqp0iGDoJ4yuROz5+1EMBwu3KlljqwICuGHuPv5OYnnO3q5vGC8ojHq299fdnF8R/bDU01Zd
6NKhJqzUCLVF97VeZPHnYjLPO1k/AEg/tyb/pjGhqYbQExvt3X38Ud67jdJ1Jac5qjXSfXMbNUfG
gERy3CNZvFmaqegX1rYotlb3iy/97kge1g9lO47Hc/Pza8CCN5SGz0gIocGPEmkGYNbxVo0XP8GB
3Hz8vd6bspQkOoSehvfXPaUnilh1E+8CshmMNWRjOfneze1/Yxj2d44nbQvwzttTzty5ldlX9Pab
bNJbNBL1HmX9uAmxx/4bL9yPQy3X94dphCepjKho8szATkfeMqE+Gt1LAzv5x5dumc3fPpyUTmzH
Ju4ZQfObd6EvQJNaEefEvpU3yIjuENk8Sre8V6G8anJ3V0SIET4e872Hgwkf4dpSPBX2cjt/+HLY
G+fKCtiqkCvSnnrCJsxigLzR3EyI7X/xJL73bPw42Jtn3p0SHyggb5+UszROWTTHuFZdk+DW0qm1
94vv9t7cwv5cob9bXnj1Zjgr9WYSwVjWQonTQjormo5ogUhifOCd/MUaYC17q5/uHmccpZSLqpjD
NxWqn68kuWQBagTmyyzz0BnRh4nQrWBCv8kT8bku1b3V+Z+DyYT9lu3xJW/g9116brDDp3lb6WGE
0hfjTiyNHU0kksKIm6ism9/v9/8r1ecyzpeinEgNC9vmT7Xp5qV9+el/YM6I2umm+1ZPt9+aLm3/
63//Ubpc/uX/9If/8e33v3I/ld/+/s9FnUt74c9+wfLn//vXLl8yfm39Un77j8dv9ddvPwo7l9/5
Q9dpWNZvDh0021MUFPkvy47uD2GnYdm/gSd2+ZHD6dWi6/SnslPo3yyTh8QUqC1t7vafwk6hfmOD
o1z+bxroUpj2v6LrtN4Ux6gZcZblnMneifgfh83Tz49VTjO6pLiKeNAbCTInYpxO5m6gwbgmrDAs
D5gLslVqdU/Ajb6XaQJOtquOOalPm0HQtjKMG4sG39rtzX5N+K23nip9bFuMsHYIfxxbuJY1yQ3t
6J8KwJhDUt4QzPKoEAKsWhMK0ezm0JYM59IkQmECKCB0fnQzFB4SzfQG/hrodjvBvnleROZL1bbz
zpiGft3k8dehOBssLDMRHCtR2f3ad/D7OFqc0Y66t+GRUKzND6qch1VNfXznFteRoT/D8D/jLWsJ
c4Di6ZrTQUwEZWnlnAaF0pvQ8/up8r8CkiYqogAx7AKPCGZVH2sbQ6VnYhYtIg6VSdZ5YKzce7kk
CJCxUBEhXuTRazE0D3Du0WdPkmiBraSxQZue3yvR1teheZUp57403eNouPfh5MD6aMsLC9N0kZVy
BRmVjjoG0li8QHzEmYcnBrjsfWwaLz1SJMvrr2OY1KvGanGuTgQrL3lGlBlfNZdThgI6OSaPFQ8T
Bo760M+JBl7RtVtl9w8wCbatQ3JLwxcva/5O5AeQOPQExoXL27n6ONTEKKFRlavMc7ckDK/Nrn1e
Rvh94OWf8JnxuPYPXooze1w+DRf+92FFoo95qR9H3ObNlL5OcfjKoosFpIRfvozaVf+HuTNZjlvL
2uur/EN7gAoAB+3Eg0wgeyb7ThOESIno+x5P73Wgct26KocVnjgcN4JXEplJJHCaffb+9vq48PXq
6tq8rr/1Wv4AzHDQ5M9NY0QjWse1hDM3uR9KOkb7mRZ4XmtM4YfdWkd5MfLdtYjrsOWtHkz+FKCk
K0zlmTPDE8SLj6pqz02Lh4xUxffqpQaPSMvDx0g3sYHdSYERgHSsiuj3esn0fJu3+B2oQfgcta5c
cz6yCcTSIsG+TuRCBOPZlwsYgkiJP7pM5yLLAmwAzW9pZbzkKM3knRCOe3Q7Gmga0ezGQmJZNJrK
QoPH3Wi0BtvOYRbLeWmK93lxnkaNXrB/W5Pufu0S/1X0+V0ZF50URa+p5r92D6a549isGqT3SYMz
zX87S5vsHtgOiK+w+qQTGZpdwA1UUS0xQe0jiAcH9ZzD4DDkmNH79GPKZ88Uw/1scAJdpyBcM9wZ
FsaogzlvzhtYS+ilSXfouPsOKgFQnOA1Ot5hLm26UZhCeZJ7ZkX/rsFYXv8BUsxGy9BC0tQoJ/16
KSQtEAEyh7TYvYeae78OxyznHrmJg9cKJW+HoRJGPN5ybrdlPh0VqBEbiucf6ypiUGHT1fSAYczT
r4/nAv2qmG3hZL+WQUPpVg7OtsNgWj6XLBUgRuyjG7R3+IDR0MokqaP4Y5lACFipNKL8NnxAmR5M
8+As2kFeYDmaVwf4ItSR82xwExQLVrcch+swlu9cySuFzL/NY3FQ3fBj/Qc5I9cXLAWjEzgay6Wc
LevnGgIDowXlybjl9PBraqTgqUQW+AXHvI2cZ6lmHuvZvHR4gnYK7yGnjLykdbjXg+LLX9E14W6h
Qy3YDMl8NEdmkXyXbIk/5JsoZf0dyDjrhPlTUph4BVYBqi5wmJKL2SgCfKdrpru8Noee/NgMbpXk
m1ET6STyKcpBSvL4Y/35NOIZyHdxK16k4TxpxAaoz+CJRCkmYBDcTeuqlNWfxrT599ByHdKkYV3g
a8RgljB+G9JhLfQcIf2XnunNMXTSQzgilWpwddvIq1s+rakKUeNDISrM75Zgt5FL7SKvvmBFwZ7C
wwuk4FGwBymV/cRZ/qNgeV3YwNYlm/TsddBn9E7yZuDJoHwHxn1EDn/KoeqmPTdsHaOZ4PtGY5zb
uXwIe+say3FaC/cpH8yjUU8IwoR9y/zoN/CnLkoeJVu4iu2myh9oab1Sux9oX3PPpDJ1ngQHqQZr
iThgCVrvcyC3DTm4/rQy/C2s5C66QNbo7CCeME1hWb+lgAZILHWQL5+RXF8he1RiYNM2meHyRq2f
e13fdVSbEiV2UwOhV1FVA54a7X6D8eof0ira38P49cG6GgURl7ytQdn8t7gal3m1rIzwK8C+DnxR
j+puyvaO/FuMaBXrdprWMHTc6YIG6IR/Xr8YDVZ/Jk2YnRwCpGH+FIKvhbS/L6JrOY/2HM2y6N/S
/x4rdUtIbqe3fzadC6XavC5y+mdJ8DQNzjoRUcty32KWvrkYaY2hS+3XtcmZ16UsHGH6w0ZSW7HK
/OFBuv952yjyqQ6lFlLdnLV+O0cqoSnGvKp+Bm50DRP6ZBL2EbVm97ec5KNTeKQ6ytQ4snbUBhFC
QudZV/F6aiFBtmjj2OzWRXudLEGdfOgy+gAORAhQRQe7bu5ZpCA/GOJYmAzSzDGvfcbLzSI90JuO
Tpdh2sXOcQ2mijr/YC3Bc3q+9G1051ajecaAlF+XjchEe+VLawBs9P33Os6uWUz3PjOksmnfaywW
yMHgix08dD3/NwzCzCBLDklj7pomybZq4lwDRfku53tbxd9EhMVMZbdoU6xjbMnZCeVDFS1ULxmY
RsCoaK49y3WgUXlLa7aO60jJlUuT4ZM4LPK5yYDT0ZOPNKI5hGRiTN8Jmm2sx/frdCdB+yE3CnNE
lMtzxQtebNY7jFUijepyKYR2Hnuc0yxPxidlwK4j12oT1Z8vJvvaWu2rANlKeyWbHBLbbJvq+DVn
A9/nBxWr/9E5GUpiloA1EowU8zMP+sf1vQCD+phn/6hn9aA1cMnkayoNFlFRvY5J+hTLpVr+6hBU
/WYkrGmVovXWGZ2Nn1kNUmmNxdwx+YhZr5GRbYMuvaYyrpGfTm5AiVyAOjV+GEacDHLlZf1sa7gZ
gfFff8EalsqlsqKfxse8c+eG/YNS0fYRsM4OTeVugRTKPp6b9dfj1cIs7hz6JcBpV0lNuCzj3UAp
TllZfa+cwoto5aBjWgYjuQDtLS6ICBQf085dAJ5ygzO0683FdK3ChYNAT7d3rZDbSKHAKJg9eXJM
DEn5KhZc6oKQY0AK3g6iE1YPStdivU5fswzEZu0jHHDAjrHmnSO6ZWWAIkM6dnlZMZJiaV7twm76
w5mew9x/rL6q6doyz4Stl8Fi/PcVRQvsOaJR5dMhC5PSVBplxVVBsbmZBONlLI0nNyw+ezfItnTi
m76bZL5t6d/GSgBDN5TnXJ7aYtfVfYwat66xjAcTBTXcNrI5fI5GRjt2W4BKmlFjs5mi5hgxstJG
v3MFYApWDchq+iWYrZe4aE+5MYdw9fHMSQfXz83sy1Tjr84uIe+pHZ3XLo6DKoBejBEIhCVhMsY4
O9PN95lloTRVa49y9aKo4jkIxls3ULKto0XmQTeHXcT6XOfToc+NFhZAw5VEFs3/LrTTJG4OagU3
tlE8rOLAHwgQEFNlSePAbRim3RV82W4CyO4j40UrUvUN/hZuti305MtG6FQU7bOwq3gPPOeTvmoC
pSj9GiOIqAXo23K56HgVuVXyuUin+PVd5jb9snDo3STj42jjSCymDd2E3lBgRGSLzvUFGlUQqPrL
xI/ScRb5gtYaqDUPuRbSV5RW+66tY0Cg6l0wkmzWzEw9ZDT2FnM33Fh9+4dEFzH7fwwcjWZR6kym
6piaEL9tRQ62COWg9h+xtQBqKRyUCnzqxsEkcnGn6p0Gdfdi0vzj1MO8VevoYXI41+eYRcEmYbMC
T9gM6jsdAI/gLKmZTMWxhO7kFWwwR0Pb581nYLNIt7gT+ay2kCHzbWVy/pcEe/qADJ2yMUbT1gCV
UtfGTVsPQMfKn3au3+UGHSnzcFkMy1cHINLESngbju55ot+stfRXOuccj6fseHVcvC8trtto8qsU
H8oydWAxJ8n9AJjFW1CCeyMm9ecMv5NtqYbXamQ0whJSXOg0JNJPIG/grESL2NrsT9sFdutxAQwM
AWv6cvOaFjiYQYhD09bv57v1DEAZFcCyCG8QUsd70DvYJE0cIAfcG+ec4RWOK3Mnf1ZouYdIZf8a
L+u4iPgovjnDbFbZ5rPHqM++5OjoWvFBS1nbOEBGS2YJx6hxk00AJpUy2K0DKDvMiUXj9az+VMvl
S6RzgCVw81K5iYJzF2bO7lBw8Kyx65udG3blDNpD9OXQVAXzZqAFL0FLUVOyZ3HbQoWC86/oV+jQ
/dZVJYbCde9meduiNH4XZsRAbDjDGur0oMnGknAOaBDUw5vpZ6BIBq98DPCBxz9kSI3/zTCVvce6
jqiO5r3fVZa8Ixiauvtct3tOvouF65YRKZvKmTDB67v3zirfcrV8L2cq5nPJWsHKv1Xx7tnWFGH5
Mr209vSJA+8eIzCartwcU4TsC6Tt1o4BNYfdwxTnri/hd53AslUuebgrA8VVYjqdouawyGiDAw14
Y52E0iLfPaMB03K4R4K7UmjgqWadVVZO6ETeDrNBkBBmy3P7h0jN+Y9AzUWCw8RVZa7aUMVvgVpj
0bNhTHD5YwPGVZ4csghL+7TBx2FATbnXlG7DQZwuBkAwDLPITaES94bf2qjpyUSLo6iGi1BoOFnv
WGO1mHXm8U4RLPS06S6cLXCRNRcwZd1UcFgFrCqTTuomnFu6QDBDpz3X2rRL++4MwzVYjJ6Y1U63
ZWd9yfs2h/jzpAZtRYiHDoVugEhGe0ZrrEyGxDlTEvD1nuZiPGQCDBfK6zpH7Tp1/biqHhulobev
arjd7LI0Er8EtCJzyOZVdcnYLt1g00ZelsLrt+Ej4VLX+ladMVfdGL9FgJZB1b4i8Gb8O516M6UK
fhjg9/2x1lEdmCG9IVau+DrQAyMZnkZjultHcd4P8X59piRNtorBkJ8mAGy4XcLsC43jJOfMKEfN
H6JwWez62xFBHqcIGyzDRL5DUvXvG7pVLAXeh9OnJpNbzsSZU2NxmcV8GGjsi5vqS57hTAJyXSfp
KU+dMgETk9D7w5Ws5Zy/X4pAVGkJuv/J+7jGb5ndmIYjG0Tp93wh80k/H+nPJdxy2cF23dq7kHsg
9/aeuG673pE6eQKU3+26WuUhYaAL+kvF5LM1NPLDOAqX2n2pzw8AI11/6BO4WANrkia/rG/A6kQ2
F0aVmOSiLaMUVUle04r+xwQf87E6lIb7AJBqwHNTeoIyEp2lfpyt2GagQxExezbQOqUzFuXyMVDF
Z9eZi6RAZZI4c0tDLAf8yugPc4dNRg+Hq8pG8+Ii1u1DQ6JiwepEoDw6yr0LNBra8IN6k8pJjdeW
IOsCDFkTxX622GdM5H2g2GAzF/GTMy7g7XWV1aSNMYrLbGyL2Gti9wLfz8FJmDUyq/LmQI73e2Th
CKdOs+7bNj498n5Mg/VjyWkRqDDKXn8QFId2rdLxu57Z0C/JSnrtnAcbsw77bR3DIk6M/NeMikJC
4nI8j+J7jPMhnX1C32LKR8OMwjyqW1D2xPr7eSxdgv+E3zKIWxwray/UsZ9Zf2qQwaKWFo/NPB8S
2jw4Q5Xnrie4gurrsOtfKrWVxz8+5RoA9Yr8POH0qsEo5sJ5/WDQkpQaNLevu0sV6C9hc6NKLxg5
kCZ543DfvGBE9z5lMUPAeBVWMe8XZbhYYIs2CUCCXazNGxlepTXkQiVW75Vk/jFmveKt6+z6XnLn
VGxiOJxu8dDmQITRNoYJelnh4NHfFePcewUNgIMMFSCUU4P9NGFt4pChE3OZjIuiam7Ix9PAljDx
G05nozAIzEwjRkgTfcnMOFt9e79OAy1ozc0wae8W7YybJAH8Wow8VyeDS5Tof9TnrsnV32aiqZr4
g1jkqQTylL8vClFOqcPS1O/TW95RQ1jcGEaVEQNmUujnbA0XLkuKFwe+aY96oN5FpUt/oUswxgj6
oAGIHU+NdfzNELXQw1SG2zWuZ1QuCfxuGEXqNsyN13VK1zDFtoCqWPBVHmyp65do6d9Hp34PDXfc
YmAj7fsQHrRpCrCMLnkz+FzqojlUhgsDoGzWnXMOIgODUzffDFFmbwK5t8joed1s10e3bqaNkZzK
fvxcwGFJUqnw5H4jB1G83lnZPJyanNgAvTve+i6Dr0QLDUdC++zWQ0bEjp3NiENpj6b6Q07qHJ3s
SHyaoQYGWi7WRmh99HXcbOuG1aogAi0Q6CKNInhXJZ5Z+sDFxhubxU0a8iPrcvr/qq7572XN/3Hz
uHtaOTr/qnT+qm3+66//fxQ+ZTD3fyh8lkVY/td/8x62//3fK5/yRb8qn0L7ByoN0DWaptKpxcD/
X4VPTZfFTag0tokqGBkH3/kn0cb8h3AAzFBRJxfpWLQE/KvwqWjiH4ZpUkF1XEGMwzf/byqfXMWa
r/trXiJxInGsIUjjP90UtvrbDonP29RFukNJvWsqsjZkJSY7oLE0j0jMNrVOU9USH5WOrkqlFqcp
hlzZZuW8gwVHXxIm0RFu3a6y0CFiNeopsbMFVSn9ngkNxieN6GzeOtQPg6CcDlYflicY/SZ6aDhi
rqvcZm1PY/Ws+jOEH+TsaYO3g0uaJjTgV1rweSlpjNh1xMGzSbLt1OfN4oG1pPk9VavT+gVEan1y
5/C2GuEXpnDDNkKd79NEqLs6C7+jMLf8Ul9+0tXZgP/spRMgL6FqPW7qvuGgRtfuoawrr+z6ameX
5le/bHTOZSfYa9lihidRKfUp1/R/fomLZit6vFSGAuzChJmLj0Gmb8cx+Yelbfw+Jb2kTR1WifO4
FCdJgWijAdpjMnkQOcGhVfhqbrBKB/RP+cCQN8dVaHOJHLiF/CWJq/K0/gnizm27pNquVLTyVOcq
/oA2hE2bStNRAWDbDBCgoSHbhTqdaLl+x3Mr8NMOhxhW5K1IrTs9tF60ckkAQnxP5gyKO9jtrdbB
2nSpOEcAcTYiraoNIGZ4Cln4ilvish8cBfuY5mGmfO8vueZjRgISRqvv1G5fT4VyDKbuPFRzyAmz
v3U6dg9O8+UBBL99EfZ0V2AwQvZjY9qK7u0tV7/DOZyuZEXDsAPN5IYydXaKu8xf8GnalMQ/pxlD
qTm37+lnTu8SDtuqfcU+VQ0iemBjDDtGNdyrTebuE1l25P54da69U20x966W+vlI77U2GHdxr/8M
FnSz5BgZN4+Hxh6Ml8qSyIl+qsgMZQ0+IJVfTe0Pkeo4G1Df2g95+AYG9m7oKmjLuLCQmqN9JaiD
DvgmvfAzbffGjDOiCWZaKTHkJcQftCjaNzCDt0od+r2dPlpRRaO32+l+H6nHtoZxXBsi9tLI8Drp
CZ024OTycP5RuSmtlSNoDx2vrNfMvndIlGJ9oX2vzEri+g9Itl3AwK3YZcsR9OB8dMPKV1VcMwfz
s8g1BwVa/W62Af2q4XgcS4JuloAtTU0AY5McLiWFw1xUtIzUr1ZoTNvWUrGtbvurolDWt8x+mw6A
mPDBhEkatCGnQPKySXNGwQQPafLAl74wC1wYk9YCajbZ16MJQZZmXh/43UIDzojqbmvgEx3ZlCCa
/prIiwgb/dK5tFXbDexc5I4vI0CZw9iJU4CMYYN2qfQVm2iwceeD1cZUewT9/UU9SFmF+Qgs8Trz
OJwyVA7qUNS7FE2mkZnfqibGz+VZUzPDi7HYa6HkHgoH3DWQIRzcTPUjCpQfXWIvb0arYa0zGJeg
gmBpS48ZN8NFx6qCb5UdAzOqUuWGOAFmcoKXfTw2xg6FMCzzOUghCby4cfSsY/RxLmYklKNl3Do9
gMYYN6hWm29wWzYgCvLcXWdKL7SHB3voDNjcG+4d9CaY8uNBEwAKCk3MBDjNqzqTVmxVB+5EyUjE
vQxXDhbSZnFA4PRH1sZH3an6naBBGejHp122jRdHGE4H1BuzxLjo4+Acert4duYk2XcKzKA5IIso
otpnMY98CvY3rTNgtNUYR2B3aCKT8mcT1rt2gf41VVV6ZEGmTaUzH00XPqWC46qTISzMxeQ1ToWh
3uBALiLRxRY2sTVgg1Nrh0TpaCWXOlZcWc7zDJavPOEYlF1EU+m+UNsvgALqBg9bCNGawYEBApNG
HsZrWvHcZr0/VG53GE0m9yhCPzCnc5pqznZXLWqFbZTD3QEbeM5a9dZdcPRSk8TajRb8GdM6uDmW
R73z6QCa8mCQliABwqeFHiYuGJ5vEEpDOGjLQ9R/SzvxCQGpg7VFqkN/NUrsvGZRPLocI9Fu4pqn
kLogpelbJRZOjj50N47AeYfHW1ZD9KbRVEBD035Jc3s/atOLpbZ3xRB3xzHAuDRM5/OiJA95mD8V
AHd8JBG7pR4zrwxb01Odrj3ElQDSmxiv7Cn1IVBxJnILLCfIvysiw5dHkynLnrU4Hmq6u2PuRYE/
FvY1Ni66qCyWj0z72Zefy+B8EyFAaoeqw2bpuiPwnsfYWUrfqB5U1H+CbEQAcXoLFeARVhleIJX4
tCc0JEJX562lGvEpK9oHRQf8OYUIF1ITBhCWaagpvgVZDfh1ZLEYfgZ0e3ujC96Zlrdhg04fEr4B
lbOcMauRO2AuFMy7a9UbTR0wZzccE05xGgnMrdFh211Zt/xmB+wVYsuE81Ht0CLijsouz8jHjbFO
divdRGU8H8zR/pzE8DlqyoueSm/avvHkpYyoU5zCqI9ae2Phv+RHsnQS28lxcBtT2rB6iqUh08mE
4k0gSxZneCepifI+VA9VC/E1be6A01vb3qTQYlU9ThXjw1zr6GMUDGHnllRpwAaqZ5lzE5zo21T3
iaF95rWYfeIoqq+W1NVHwHCT6h3f3fbC0+cZuypNWDiCVuhzfF3MZOQRim30pAerk38knS0xK3Hn
n0mHYL4j1NpbmKNaSO1NdbsHUvQVFjQF1PUee4RAui0YKv+yHJMJ/Uw1KfRs5h+Dgp0yPKmtlhu+
6PvL0NcBhK++9lvLTDa5ScrWdasrfVRgkUX52o+4C+ZRfbCzVLoWRbdimCCiBA50A/CsKY4DO11B
WawaSuK5zVL7XcLcT0rtqlf4n0VF8TR3qYNNogO0fgw6DnBPSZY3YGFKdadZlUyHF5EHBSxAsHUS
UMOBRrXsG7gSbQGIfiVp5DdgNHazbt7PLTz2QAEX4yBTJxtgYGjaaIx1x/DXUSbXeI3b4QdY90DL
gKXhqVWJQ7saPhBplseyKj6HBsfxIF0egxkrmnJSAY+xDccJRcuhrSh6OvYXdCcwwS3JtCrXMASA
3l7DmTmUqpNsmWwOi4oNVRkfL8cgDhFPKR7ip1q/rXN9PJsNdkfUaSaSL3iCxSG2zhbpy20Tuz8z
u8so+/a4H5Y3iVI8Md4bGZzs9WB567Nw3CX5vO2g9IhxBAO/QPdD37eoqbJpez7PMANAW+zS9ijQ
3VmxNnrClCCWRJQ3qeu8pqPYRNMAdax2jnOrVaR9Hlw9rDxt6FhVc5xV6lI7J6XxDR3ygaUoP+Tu
OXDYbxfdS5IOr3tKPxsms08P1xFM+rGNThFPjESJnpyt7IN6Lt6aDNKg13F6dt9GMpUYIyx+a4bV
dgFZhAWXExJXknjqxvatSzidBjbFu0HDPmlIWhVDDttDdGGd05Hmewh6XlPPo+8EZn/QIL1vlFH3
ldEWu7TksB59igJKsLYMhqfVMNF1MjtUgDNgxAWlPW3CkEFTAPSqEeOO+lzTwUGx+11rxWiDFIGB
AHFUMb9NkkpYKiPC2eOA94QnKGK1sV57iTnPaCP74ATiM/URhkKKpbWd9lPMHElDALkBZa1ADUz8
sGnOYhxQQi07dCBQEgg76fNKOKcTDYqkOBoZs5sWQhRkUx5ui85K/GxocCIbJq4e+4GImo+fTHfq
sFSclqZ+p/XkMAbrO2aBfigiEo1YzHrqvJuxZej6oX+zyDHBQzFuaiPvLzMOQZF0AVfrQiXIrJ4i
fWDsQ0LaNCFej3Y6JTuHLuudbX7D5uTcKfdp/ayNen8qFwgZCe0O+ujcD10KX2kws90YNCC6U2TS
yXTBS8E8NDV5bWeh7OCmLc63+cYKcFoHFfa5OCK/Lcv+o+/wtmnR6z7DjBo6pfSmIUX0pHW4fiw4
0WFPnWKO2Ih9FQTaobZNjE8aWmzbtDqiJSCxZgfBTTaO9c6qh4VB1R0nKyyZHVgjW9D1nIlEcBe9
ARTTbgdM/zZRN+qeWNr8CMxHIYjGGLjOE/iag8j3lHswMbTaXRAX6eeAD0SQVM+wOaePjt6LiIe4
G9zWOpQVSZwiUV7R9mEv1OXHxgHmLLRDV7icGADRw/QLYjreum7PHOcE5kjTJvVqmHZBdW9oH9w0
es/TwE/6hqhmMPw6z892oVQgK/HQSdI4v7WVKDoPivvUxjh5503/I9Tj5haC0E1hOT8Vd6yvwt0H
i7XclvHwM1K0Txdr+4vbgF6crH7Y27XW7fkrcWnIWWoYWHUK9adhVLTRYNS10aIGUwcoagbaEI9M
/3w/Y9Cdm8njWHz0y8AjKhc4hOVwMqoM8e2UlOzbeUpDwM/aJnMUdPCIzMqyLohMx5raQJ5y8CzN
7fqP6xda3K0LjKqhxnsDRZu6/+t7v17VzqN1gedoY/WKe+08joXniqEeNus/rt/+6zWdFrpnql96
jp/Qr5+ocOgGX10bhAdZje3vXy/+9YsbS4txcAGEuP7k+maTpvP6GME5DKAh//Ux/rri9U+/3qjW
SBAENmVK+VHU9feuf/zn5TvFsnFtJMB/XelfF/7rMvW5mY5TsqCRkTdi/favV1sJiUxl1Krd+pZ/
3Yv1r5aS2KSrTYF9RxY9dsp7EmLLVC1IXmr7LejH+Wrwffwh2b5BDcRQfeebiIT9pGH6oSsByMVU
JH6iRvG+TJptXGXqE6h0jD6MYcbuzEroxSz6LW3tt1Nh3ff4MH23Sw8DhudlEvpt5CKm6DgFlW1W
3ee9+q2NuhodQcSxRa3d+/VLYCB5Cif31i51917gY3oDiOS4fm+F6hJIwMYfHY7+roHQ0+ryx8SC
7DVWD6ZBpW1svqO/0I6DWbqPYat+G9LsY3SQziM5NJ+DIiLGccLx11/nojgkA7teoyrdvgqV5mnA
TegQzKeck+O2TYb8JRQphgcW1Dwl0HKvDzhEhUqinYuGCvVSi+VhzK4Vq9N9P0K2c8E3YpowifsE
x9pWlPhn4BO3TaHE6a5b3hJGnI2ude4Evn/eAHTkEKet+mLWuDJ2Je5JokMjEVhYYhml8R13kXrT
tb2yo2lIe0kxT9qCHMpPqrVV8ep4tVRpfGGd9Mp2bx2Esz5JPXLTpdjPE4IcYXBH7DnB2Ugf+w1t
LeXdpPfLDa4xPdmW4K6u2vilxzsXON7yNRbqfVsEHPgMQ7mxleyeJmf9y1UJCiIcogYBRmqxrDcO
VugsSu17PGmhP2WFcuqTEaaz7XypLnZDFIvrz65pbt0Kpw93mMAeqgrWuBW2bwQgkWf2ffpJ7UjC
Wd9zCJGwlB36Doh01JlOvTygc3SZNA2jGLY3qzLGIxhEvKQC9TpQYvhp4edIU+M3OpRNzOghaoGI
numkJxKsZ+e+aI3qgIk1oH0Dd716MYZX7oo3W4r+Tasb8Koub5rF0fAy1ek+wpriPgjjz4rawD6O
yLckhUB1WlygeZW3uRLlR70D/q9VevmI5VxAlg5yWGmgX8+Vp6qDwhclGHYSNl/1oonusRo6lkhn
N9TFMdi1hTgjQ/YAcFLVmepJv6SK8ZY6Tb8r9Ng44TLxI13U3s/bKMCNgUCCArCMABWkbFR7Bamy
vra8StERiiWjc3XkF2xjmkvMs2i6bPFMLFa3XeaWF621Jr/VJoIKsyrOuNrU26mtSLfM2VvCtNsX
QwpRprTn8/onN7FJJeQpPQGs9anB544K/Wduks1QbYE5kNpFV7UHFUi8qGE7dlHNx9pQkxsYudYS
uUDJ8b5QqWxtlYEDXdupcAhZN+oumu47VxvvJ0tFCNdNL9PCqIoU4KNzT6SOb0JzkZTqNFuM89wO
qMUjDTF1ZLPdY1OxzFW3XdoW4SvlwHwub8bKDB81CyqmQMsPPHX+xLS1Ok8WahvRGGKLp7W0rM/H
SzPWd0APSeZhIbRRlvYtJV/lt1NCZspIygNkOHFHH5BFHYRoPzFchC/x4KBDt8TdiFh26zgx4VwZ
kaQdi+tizpy3E2xrrsNCY0ZOkrYvEt1vLIciahdUF469yo4upFd9MSY8KqRBbR5q+xJpyGlCWnfo
FO0Voh+OH3MXYcTXu4/ZiM43xQyRsKAIHjmKHrEzMP1UbXRPgR27VdrO3TWQzm/K6LWPg/isoK86
N/Vk+XbI4TALk299WCNHAOR5WmblET1iCLKYH0gbVPqpyCpPd0tl45CAPRe2k+8nfXnA30s5KfLL
+qdoxNcb+WjvoxxUToX6YzBwU1Yzp9zXJNgwHi9Hj82h2g75gM1opFh7hBxUkQqT8ZdyDBXaXS+F
foJEvDu7+mkK3u1xRK8QuclNkFJiMiYSmU4239mVnwSkIYsuqR+ACRpbuPwIeJXR9ICkblSWg0Pb
0XOaFNN0xXai3ookf87a+cspP2hqBIPclh747siv0w6f3Hm8jgEe50E/JF4yKe6lp+n/0mcZ1nHa
ch9hvHdK5JccbTZJJ6SaA5lcvbHsnYiH7NwnRnae3TE88fwwE170s74g9Sqi4T23qulG/kFtNEMG
yvusr9uLEB+zKaHwEA3jyc6vNoEVBnD4n1aLad4kb31rOqfKbYedLn0T2+Lg1hhFdtVRCSliu1QJ
4xgZHJqy6C5Qy4lsBwjwCKLumMS3DRI7P33WzCjy7JzJjMEd/rAsye1NaaNf7erhWclSzilm/qQm
eNN3Nokb1ay/LQn20ZxvZlv/XEwG1jhgYFGReSQ/ZR6SGVveeriplOEYZRCTTPc+xp2lpLwd5yM5
6BDVYZ3EP3Infc5LMuaB258rjmCD9g041gJyWZ+rbWl2ty5Ze44V0U7QbjQ6iBj0ZSg3DgUSSvBH
m+ro0pePmJNBtPwy0Q1byYsTDQ1ZYHja6XI3kUdeVE8MHG3tuAFFUWHGl1CtjqwU/N/4Jn97CoHb
Kud6m7S5p+ARXqQNJ+T4CjT4DidW4SkpaR8bI5ct+3zL2uahlyLbYzvItCEjc6Ih88T2bAFjaRYj
2brtWWjxmyVa9o8BrmbPzqR2ln7WhoBWk4DySka0M6uUUqThlVaFx26Zbs2hfbSSGi/W4TEEa7z0
/UT639Uxs6PpSh9tT8Abh6DaeUj9SxM5RSNjSg7kAaUc8vwoF+9xf/FVMsvXwO7Ppdx1Q6Mm12Ua
L+QWkbPVT1avXcgG95fAxdwxRmoQ28bPUaqIQowYyedwXAkpWGzqqSZbabpPJN9av8wf8yDXtzgW
fcXteJoahcW5OGKUhW/1lLwA2s23T5ZmubdDXbi+Vu8hws8Ps1ncCBABTtDnm9kh+1RbDiVw+6DM
4ibL7qGF+MhbMebSFbGx81HfjFP5iteu5RsBhlF2mN+neDAcRichYYdes6HwH0TLmbAaKP9cCI/5
hq/5hFV6jWq9dnQip29WbmO9ABjcHafmIUsbYOcRBYfUTKDrF7ed2R0BYnInMS7QYqxaidl6H/qX
scko58Hp3LY141cIIrgUZ8xJ/azZonWWn8v/JOo8lhtHsij6RYiASbgtAXpSpESJxdIGUSWpYBM2
Yb9+Dnszm46Onp4uiQQy37uWTLkTP+2q7z1+qpHBvG/LDYQkCFNlO8Gk5VuNS9m2lum9HLYEX7oH
FBtrysXv2fKswktAGgrffPUWvufpl8hkgjS2BiePxd9GidvMIqclVFg4zn5kPQttY6ATj0zRVeUC
avJekUqfuSl4DHIAuKi1fKuxFGwj7pLaQfgJkogYCNJ3xY6Oi+lkVG4RmioCJENLuoj4pnt9sqbP
mj3VLco9pdKI1+ktDFNmB4CzQ5t5/q/MpvZneu6aUPa0tcry1zPSMyCocThIxNDo4TWxX/AcTPx7
YT7JAhGlNMKGMOuAAyneG2SaoiXrrzw6xBlH4gdaj6JSsqZ2JpDW26Jb/7SUWyrVAa60YRMNtXms
zaeav02BHZgpj8pC423CPu2cpj4SHmwEUW7i+HKH8Rw3LP1FtqgAAef4wrm7nF00HkFaJdGmzpd0
a4+Ns7LbsxcVPEcGosOu8bjTa6k2TAsTS5qhh1wZHgnxq9zvXBIhymMnjbdqLj7jmQ/ydxGN37im
7GBI3UMbt7+dEUS17U1tJQWNuGpJTirWal77vobUoFHCTg2Xt8w0Ya+aZjMYtKrS+L7rsQ/8Qslq
GM3eEX702kvrLmQWH0qn2Y8yiTm9FgT6y1MN5/MeU6HGaQh5SseBCs25AQtxi+FAXTBtbb3HE2T5
RoAHO73EFKQGli0ncniSdFc/IU5ObahInCBuG9LJi3GiuRqs4ahPaKDwFovqwszNNlQk2mvGlwgG
PUyiDvVlw0uVcYlhg5xosVqyb5VUb4XmmZe8mUVAGfI/3cn+kJG7Isnd2BGO066aun4X3nw2Evmn
s/2HqclTk3lAgBUBqLQhbKymP8fOkG3aonxzmz4LRE7/bJWmNx4KSDM7xzubpV9VYt614rK0DQ3R
DCaQVd7ao+Q7qJbJRzFUkLKdoj7TJ/8cGeV3tFi/fUAIem0fANom1VtQu607VmjmFP9lmKmDYirJ
7Mnbm3IsTjMPPCKuoQ6Z4ikp7zWfmlrFRltUDT+qag66Fu9H2+63RVnfqkG9ZWCLdNSWB6mKPxLf
KImz8Vo3h+Ok99dx9NpNT3APWmi2BL8o1oVtJvhVDWeXLHSHOEPik1jXIcRJGbRzw3+tcqr0BpPE
pkjBqYjye6ng2BRChHZMkxAprAynTrs2ek7LMWij34q7ppq/xG72WFahJo1O2yce3Sq2Q6ADFZyh
p8QX+V1Pp3ez0qucPoyBH4bBugMuq3J6uKmmnzizzZQ4+j7zPdQV/c0qjQo4MZUn4ko1ZK5hPXNr
SJNOnxlqwbVy9oDZ3rBUWqHnp39iS9/m/by1zGTfu7HGiUNTn/Cq3watOTSJLU9XcBQ240xdSkV1
JUgis1Tyj7DAFpMHAl9DgxRLPb8klkW0H6CLE9n+GPn8Ss5ryNv8ZWyd7KV9/h2nmhaKzkZZhZbB
5CXkHz5t+Vu9oJXyv3/xv7/89z+YBV3GrhqfDZBLdBxnDVPQkDWrKfOZHDP/hhSm35UYFBhg4Wwg
33V//mPnWU7gNWYM1FibKSrsUJuHvxa1eQzaxA3L7so3KvAurEqfGFDVgvgaVvTLn49DPhG96o87
p4z00Ca9I5DjX1PaM7Jz3V75FUB+L+yKQGBMWxo9pk7SF9thKllrEwfUVnLDRtFalHlFB0fMHzo2
X2wgC5dYwmyVxgV3PgVqpW7f6airLgSwxgjz6EzGsah3khI05HRpOlPrkUtM7otDGXnVzi/AlcMB
yfYpr3X9xWtaJLnpR5Zo1q5oWR+0WbtYKdl5WdqLXU9n3Vtt6AMDHddkzUTUCSu5ZMDSUs7ez9jK
h2zH5U154lxjGQn1zvo9kknOcYufuluMg4ism5C8un5mSnSW72UVUw3cM0J3KHP6qrtwNm0gwaPj
HPlIFf2/ZYVFlJYOjri2uhrOd9486Z0arhrO+mhHdrVGzcRAZxGbUfbJMavll4QKYz29dmZ3HwkY
pX6+nEPKP75hWELCdj461TwmnaG9aYvkoCziFzvrgC+DupzJu8aT/BRdt64dg9pVBTaOlKID5KdL
xmtPLe3PCSRVUk/bqPbrZ23rbzN7uJF1MTPzn7RAWDFurgnloWImFzftlnZORAUgymNrMPH7Vx2u
JogSquo2ihyGPCMgneuSccui9LmZP6EgQGRwAlflW2cQhFxb3xLGBWaAZolmyPYYx16kY+AUnui6
9RrM9U36keBB45RJN41fvTrjfMf6s0vHhayOmfhAl/Ll7Dux+o3I9JMb4YjXsPqgTOf28YAVfMYC
8BNl6HfHrat1bTv06STUsGoRnajWT8Y7F/a2+HKM2A5bEUCiRBDvouXyxl7SOafMZnGthXzJM/+P
WJa/HeLKkHxBdMDFuKkqpRBATNQAu3hFy3aNtH05jdupmH9az4T5nIxozQtItgC6esv+ZlOc6AWr
6aJYxj3F5PtinMxN/fxP8vVdAHoe6WDC/ZvwRKSHYgdkvwoMqwmV969hW4BhAQ9w+G3mskdmmcVL
SEJsv9J7i7evy/1dPtMdZEpxSqMW8y9TbG0XNJzIsd/SHEBXn0Gmd+T8qmckQgT/lztk4gY0s3Ep
JFA9idUfjmy8jeS4Mg+pPrqBJNblns7Z78qf3Z+5q4L+KRRKZD5f0i6dUB00/sUgcnGfWiWoRK+n
iGikRr0DY4YdJ+ZJHyLcemw9WlUt37VyX6NhKX95mksmP5fiOqFbZdXQrnry6QkHN3b7d+GimsM7
qkZDvc+E4m9my3H3JIdR9JLQuoRqof4mTn4W8tu1Cmo4JGII6pkIXCDmXyuUdhwEDiYztf/gWaE9
WXTTGS71aLt29N1N7Q1ZVUXnUtGteXvVSc0Jem9UNu0oUNhMw7OOiCGUkO2Vk8zWtzsyrep2keFt
OmRe/kRakOAo4b16LhT1OO4HtHDf3RB9i8Wx35NOAyppY2dvCa+/NiNfllUb9TdbJ66ZXxASrx1m
DF60zrjPEW7GXJfsMYaI15bdxddqTsTGFn1Kb4ptBN1UYXbzrIQ6rK3Vy79FpcMrcYK+TEord+0M
i2IPcnloBjt/n/T9BfbFWVM5hh+HUqBDpweS/a3R2vplxOpGeEfSbTTog0+vp1m+z7OH7GJ3V1rA
m5q5HLGIN2stRQuXxXIXu3B97YS+l6w4NDmSny2t+0PcZN2hbdKdoeevGjVEUdSjZmy0P0v3bAt6
YaI7Kt/ODqaiUVyocYsmSFuLoT2XDRAAcBChBW23m1r50qKLHEk5fm6XKT8Uuz5Fetpsx+jvoxU1
DUymRXM1wdvOwl3kKXaJaDXzlOc1Nd/znNQL5aZHo/aweXbioOXoJQccaJ7s3pWRbTO8gqdCEkA9
jxaKxGpLpeeEW57+BMs6FE6MWAwT9mzjQnAH/+x1cmL7NL8qwyDOpDTf+6VPGTBH+Egr1k5T1j3n
U8qcwYPlyV8izDXUilZtVzyVUdsSKdyl6QQiY3dPt+h1cBaKwM3DMtV/lmU/GM1nP4gDTkYedEQz
BYH4M3ATzQsgPVgEN7aR8Fv7lAxbKCBscP1198RyepDUNbflCGKIOtJwuzGwJusBiOqjK1Ojmx1R
otY08MYGtQYMINriviaq9K7//cVT0tl0Dex5X9VH0YrmldaQcBHF2kuHEU0pXNoizC0yw/kQEWxR
NBIcNPZpupqaF8d6Hwuh042avVQDZDLt2VxDZQ0GvvzByZcc25kEDFc6BfIN+xfli+bJx1UBOH2O
0hTZYEbqSWy2xqsR1b8zUOyRb54KFXQxYyeWE5L9qEWRLSAhQ1E3GNhU8j2r3zhw2rUBPRm8Oapv
mMm1e08VzbkqrtZUaHsnx2xOl0Ni2tp+SMcPfUF8XuRUZhRNaq9b0mkuiTe258qhBjXr3CO6w9Bg
5Qw9p5zWeUmChW+2VCWOaDUq26PyeLTa0DJDWiHx2JZ+2C/0VhvINeiY1HZP2qVvvVXBQLpNMO0f
vC3a+eIKzk76Oib+pqKHUNRUPozai2u533PUzJhWIMF0WN5wiNQ6bZokQEfov/tzf2KehpLHUQGw
Y1EPMrPr1wnBBQhrbE7LaW2P401WQ7X2uPVzrZ9DI7Lave05O8+QH0jAfrlGla7xWSOWg0Tr7/FY
sPU5DiJhV0LQiCboRYPNwzSqkCZvjjY0KhVrQD9Dfk8LR63BSXdJp7KjAHa8JIV470e5GTrEe22s
Q+3FhNRa/cFyuotZxuog622jnuoR/9TgYNq+D4hCMBzYfAJIPvKOehrrkdVedOrbLg2rpSABfIjX
4zizQsEVVJIVA/CdPQO1HOyx2po9Y1ykxnVuTFFoYlzk70Kffm2tjexT4WpHOfd80Dl5GbKcdqnj
oc6i4Z2NbgYuATk6CBOBhmnZITZ3PMXjNuZQWRW9fi575zrm1qZv22m3JChAwU4DAzPuoVP5TxIj
6iynelyPDHOldHvkg1Q42pB75///xZy6aEPXB9JDjbOBEqhlg7ktvjhGH1B25xwdY/nKlNagTRzr
NS0yz8CAm5IJuT9T7YaQSZN0/1VPGWBRIsVo6gYFiE4lS9XrpK507mGOKHQ0a9qdxxKFpRh/4zjO
gtFnZHNzh1NfRkc0i/XajO19DNfF+spnj/WFg4I/lnIgb+c+HVTVAjlfpW9Zmn9rntGuh4HISSfK
XvVMQhnq7rQy4vbi2sOTUuIR61NnR7CBYxT7uivztzJN1CrykrCtcBn5xllyocOx8x5EiFXbZki2
DUnR4awac+2kbbYbmg6JAshqq47RbFfBlGb2qiv9WwYkt5H+jLm/XkkHyF2vlHXUozv1o8bZWUy+
0oFhr3l7ggEdwP286PbGLip8WEn1aJh2gukZPrqg5E2c/jelOg6t7zL06EleI9WMkUkXlOqUPVDS
I1sW+yDh2VyfZ7SD5D9PY7RPwTNWM4NI2CvsSjlCwDR18p0tEFiNBrVdS/PUXCGr0hRykGUs9iJ1
vZPm5n9RjX3rSeITGzRHCPPbK2NMs7Z7V1v13t3s0BRIVO9pgnpOK8szk3vDU/iaDd458SVDYR7d
cT30q3Zu7q5elpc0+cmhOhNdMlUT9nkGT/tb26l1k116EnX2zCKI3dUU6yc/Bqi2Eq3eJOqnkckc
DGNLohIzaj9ZFco0dLNtJX9JH99j7f+2F7NAFFZWHDL5G81DlHp2nKJpTh4CaIypTe16MRk07ZI1
V7KQxkmKr7TEVmPT+VYCk4FDyT21WB9OMj5yG/CkQZ6j2e2qnWztUKegNPbOiOybdNUHVNJ3kYh0
ZwH9IBqpKWA1AD67Cmale62HHIslheqFZ1yLWB0JOShWoy8GSC3vED8LQrIsNgMX+QpoaIPkVltW
1mQ80nxoYCFYtEYk5bVZfzS06AKx0CZaW77g7Zguk1OgP4nhZCbc6s+ZbzcNbLiGqAJuFTKZMgKj
aOt4YE7L0YJOBjoBb6dlGVZTurL9XMBp8ImIZ/7YYEVJmJkYMFrRbu0M4XqMHHxK3rgVrLAujE8f
NaDbeHeMTHpIgd3r6CctW68ImYff8mZ62gbrfW01y+qrnutjp0fljpZ5OgWhvqIO/Nx2XuyW+wCh
J6SX46MoSdUW1P0PNxVKRqf5N5kk8bWTix1Y8tDG6Rvj3BZh14019+6m1rrwmjoAEYIpL89T7AAj
WFm/MhOPJC8pt53hW6sPgUQShcQPg/B6sV/xIqB+AukPIFpw/TI1JcVySDWL5Ud2O5Iy8WfAGqPU
rKON6SGqgsy+R619d8d0eLMGHFZPDGr6x3OqU7YKJ4oQR8BA22xWlb4aHHX3FntaJ4SzrRQp2Szr
3UtsEAEzgYFOE6eltJojyXjzTpr8RKaVvjat+GdAwAc1yCoCfi4F07yQnIfVOGkQ1TflQ4wep4ao
6GDFwYFIjUJje0Z5Www0KzKpVqvW2ch6YItb6GNTMe1nNS1/0YKPeraumgBSKBvBnD98Dxwp5AP6
KpwX3AejVr7EuE85Bd2bXXZx0MeaBa+1bGhS5H73qhazJooNgnt64FZr59XjVXNqrra0vGeifIpX
8nVWY69N3WWfGng1usynE2OFhLtEsRK/aRFdvtNYdowD5M+pZ1Tg0nm/OmES8Eb7MrbWlESMcPAi
qJpKXsGusnX0JGXMbN2amUEOCfdEwTcUuKXvrJIZGTxXQEArRbRCmI3xHz11/oTeUv6LceLc56al
bbmJneCZFb9KbRTQ2LBZN5VzoXjtRSd9Ze05A4ZU3+V+ccXWjHfZGEehh6vSyasD3XEs2h0MRglu
vLK8+JNgDzTZbXNoI2vtDHQXGr3nryqPlMK8eOkaztjSZD9nI9zbmv67yv2vgnsu1Fxj03btbni+
mJGvA/U38pc7cKaltr4uezMs1fBoDHfYTNm4699N2vBWxHgdmnl+/PfbpTZ5LE2ao6B3i0dddueF
e3aVKyAqZYQemGa58DuS7rjBU+JsNNC/9VBZlFXOX6WjI0BtyaJMp5M/7oW/LbWb1Ub8ah2noZ+q
g2v3OAQ8vyL2ja5k6hbPDbPamSRCMyiXcztqiJQsoo7KETpYIEoEcXqL2/yN05IvWrVA0bQTPn0H
WoPmzJTQCB2+pKApXDgaIrci4TK/DdknCwZRSu70WndWvmkiw19dY4O4DhJ7Tmqp7pPV79OBNwah
/I5t6Fk5bFNS25pvCAD+6KjPFli+bhbnUaFJqu3h6BfX0vSXsIrwsWVOysJjasdqmLYTgMCK7L/m
Ip4zv7mEQANw6fWGoIwPs8jCZRkek+/L48Qf1XbmBTUzHgDNcOExzN2kCRobQBMbsVypUM9IlgBl
qsu15R1SVGUCf/NiWg/+sUT9EjmbVG/3rJhfSViC7G88JJ5rX0L0dKhQAstJQYAlM7SDEkxL74OV
+Zs4rgFKsAmtauN1jugTHK2vFAMBAl3aUsfxRI7VfhzyOcy5klFjaG4VBUWK29vUYBwW3SDvp73N
2t6aexFq8XQTJvlEMVWGNrOCyJZbV01M/iDgS2LR+Sqtb0EhLkafZ+ZHcsoq8FAz42HqShEmibhI
X93x/l1VS+W6URGyNWjUPabJdHx+/6StUSKMXEyU9cWc+pexnx+U5rxkTddviqg+9Cn1jHoeYZOy
3gvWEuRn714e/dh1TYOob27aod4u1rMPVyH8KDaN8N2z8XS4U1p2tCVw0QQxSdhHi4A9r44tS/Wu
LfTLOBs7AANMFr73xSpKzp/5ghd/zYx2X7L5Phgco7OPzJ1kLOEkR1FTKhjRO7vqouyI+8vY9OCk
K9w0YI6c8hHnMtCJecr0Yd/ZnBSJrpEb0jlb5aw4174oCN10E+L5VgWG0iXGddSJ+JNexiu0iNqh
AUNkZNhrAVNMi+I9QtXcDwoxEC/UXsjlJa/yN93P0atTGY2+M9I39c7xk++YB531JsEaod8sMTvI
Z4ES424MRRn9RCa3jaFbvNOOv495W9ET405XClqkdtGe0dT4SJ1hm9oW6Q88WWvP13cdIBsceMd6
gsiOsNq5dEbK7OrzkJrUPWvzzvspepPC8ucHYEvrkkTuqmPH2foW0oZ4mPZuzPuTZISVlj0vAOrm
wiGYxsuuCPixYvrJHgwXawuObZwx+do2hCQ6x7yOA0Ydr48gLTvcom11ch8yHh56M1aHRREoBB95
QnDyQvdpSWcu7jauwa0larEbZLdsEfl3CR/L4uMBmZcFwlmW2PObelvX8jTL6UANb43rbqQOjvCd
UTicDGPJUm9Kg09RQdHn4rWjPHxtFPlNZjriQlNsy6cywrVpyB3GEWEBgvVZlV951D86h3M1VziH
Rnz3/YiA3FLyBfVDF0xG/nsg6GAUlb+vwVb1wv9TFeMrl60bqCdsZPCEgCb8yj0A4NSxfuuWuGWC
zLcU5D4yHqNyORPa6eLr2hIsriJaTvoHgVcD8xkbhalQ7c90Hq+yOTN4WtoIZ3n3BlgTbfJ6eUjq
Vnd5yrXpcc/CfGorTelfGk61Vdf1/xhIvljqwMGmQ1aN8kJdJaj1OnczrlQMvGtVaPmuz2KMo2pW
O6JkoBrqyeJQ8eKLQGnUZAgpSSvK2RhPsfav1HofLSdqS82V4piZjG41GZyLLLP1Uns5/p8JvsPr
jyN15MaSGqek8Q6C1wS8gtCVyj47rf6xoBjBsaHpHMH+rnkWSJc2KljX/7L9mrZfa/43Z+6XX7af
RTpiVTaHc6VnnPAgb4GWTuuMgdr0Mb8A3q4ao4z2w/RH+YJEgVSrV5ONU8ruUExb0y0VKf82yS9J
dJQVt7xagGrcbLxNC1ZZRKNQTKhi6uzNreMPe64Pc8ygHTe/K4Pz0W5wVnokR81Sv45G9T71YkvK
B7Xwor/1gx6YzzrKzugf3Lws305Q+PIS+d6bI+K/XVdq5LQla6HtGiM9IRL943L5d5JfQtOKj8yd
H6rJu4BEFbcPzJmghJFXHa/Pj2QmBCG8eOzlAbaYLX0/x8luDtCGrygTd1Q+hyLik/A6PlxgWyEG
yNuzOW9jm2+TkCVGp21OAgLCxux33eq/MHO+KVZotuKN8OPvnocwTp+3M+CMsW5rfl9RR++uzeWZ
RPbGIbRocb5yt3/kTXTWzGrn8I6SdNsdOzvDLKNrr8nkf3ko/BEzI5RxYoyZS/qdZfN10biuYphL
fbrRrED2RQKlp3LaY5egjaq76IufxdXXVOCQitIuV5fawd4tNpHEIWqX02nWG/JlkjdXHwOjwCYL
VEIZu0N8CF26lsLNPC+cbyyUDRamMK7wdNnkRrOviSjTSW5uNxE6V8+SO7zVa1PrgBbHcr+4JL4q
n4DlQTtHrn5CSLHzXMlXBsL4PIS9nNhF2mhLlxpfosO4hp9dfnQxA2XYLKwOQTmk+Hg/blS/zbUR
8yMvgYewprIBH3z1CUtzEqoIoMFuPStsboIyU99NhKN6tNHIqLy4L1pix+tZ9/54eRm2Bqc6RGYS
Rjb+bcfvvmpSn+K3RR4dVz+jcAnsYgdQ+egjdZTaAm3A26qYiXEXx3Aq3cFSvB4AUmFlaRq5VD2E
QayvbU9AfcbJxySZZlrEmpFdH8QnLQKf450Q1pDDQYQ8awfbjr/jsdrnMI0O9cd27/u0umOcEd0n
chnMLYx8BvFdbM7UbC80f6u6Js6S7GlRXDOopSa27yhwbyQF7FL6/VaxSRxm6W8oAf9YhLwUjcua
gYXEFvx3rDm7uAtqIzMGIlHmgx5q6gf0ZS3bTznzegxg7YE7qG81XerY/RmIA9joEUM8S3LQFsuv
mSM6eA54rZl/TI445lr5SGye9yRf1wVyGIezvKR5fTX21T5Oq0NRRF9uCyqqqaNmPya80sqW+w6T
SFQGXoqCpJBPpYz2pUsYwk6HyiziImyc+kIA35MM49aKCozD/nkZtC3RPf6Bp8tI1NGLhyPkLabt
CDPNZJL1lt0NXb7jniEA17q5Q3ZZCvmpZOQACdphVHhf3IdNGvOacM9waP2UhfeocAgCeFjbaUB5
DbI6gpYlw3gyMu0PEWXlOmrSvzSTMRTYA7N/cxCg2Xm6/JJUzzyTWAiNmSA2cv9OdfG2odK77iOc
DpH/KlX6EZMxRmYPQTMVHUZt+S+xuyNsGWpTuHns2ihlOJB2Xd39tmXLAMc01NTy6a9BquiPBJAO
ULbHRp+vGvJWfBb3xuTQHZ+Xvlzme8KxYMwpqFd0Ioa/CUTf3xAuHJJ8AqDQi7Pq7mSw7D2PlIpm
ci9sxmerjcug8qdb1Bt3BMLRqtHLO53gmOvRLc/Vdu5qnE7+OR6iXV55SZClza5wtCEE9uZOX36p
OV1jf380NZGScaRA4sZrl1eXUWHKKl5Ky2bsjqMv3RiuTRl9tjnJAg7fkNb4d8+udqJXDzNJbpb/
LLzntmiz93FGeSFm+VGazk82fntm/DKROWfZ+bcoIp+qLR4ZX8NcPnVP69edzZv7ZOb2L4BR8kBn
Csx9/V8v9BwPCuEJfoLv0LPu/Yg5ZjIc7LKKvnceJE3hqNXy6TpH7isxgRaClc1ClRiflPzwnNGG
ldODtrENnAIcdI7WE5vmvyKve7OJjoMlHI+IC5DGVNZ9wWWGcznf8BD99zVpdck+rvOF0bS7LjnW
VhRL3TFN/9g6l4PGHN37w2tZVZtRFS9mVvxLWlC0985b/uXFoK2acbqpf6jojEOSjDer+yjz+d0o
FFdp2l4j/48zc6HrMgXs9nCt1zuCQzOGMUlsEdJZEwA5eJ5qBGOm4ADPl0iUycs8uYpHaF0knMNm
kOZQ8SQi7CEuOdS36omGKJkX+wqQRRfXWsdAWPabtq1B+y3vl0lpSpVSgG7w5Q8Lls7M4qglFOSW
mbGB5a/8lSfdtsPKh54/sKOan7Nz2aOavfKhtfnMSwGCTeaZkfXfAtsPmtquX/MUrFMwNxOgWlQ4
vjfwcBK8WjtrpLZNGdIoM+X7LyYQHCt/6xKyYBtMGiNZwJ1E3+JTgaipYmMRCJ03OdIOFk4ikxjh
syBZor/SmJDmmXy6Pnzn4t54vLY5JXJoxMVLJaxbEfPWLTWY2Fy8OypB9mEpFMKnOe22sUfQljHI
z1pmf0cnevdd794QgBCIjy7hFamK6bCUKtqgZYR3w+ctE0YdYyHIrnK1d1IVw2SSO7Pn9esbueFl
DcA8CFVYCmhtl9MT6q7QP3rGK2Kq0reWNXhE3vOULcKhowU0a33j0qO8zrL0U44ewRXFGBSG+2ab
y62Q7kfqf5QVekjRmY+ehI1tNhiHlHIA060+ladXGyNdzpHpQIsQ/m5XHdfgEq0R8b4A7L82KYH5
InrR+NmrgS9IMQCVTG1BItE7qpproSWvSbE1RrM6mkP8nFQnJqBbCYV+zmy+aW2gMRQsIAL7pQn6
q9bdMZgytK6gtRbu7JVn4QNEtUTMdJ37t8WBsZwd5LGOqi747uAvFLppDeG9ae07DrI4ZsHAdrAq
ovmUdNOPrWmnvtS+6ia75J3102F7d5r8iBiYdD2XAbbBRa4h64jJhEmyLt0K0/+Ak6nC0nquGFGn
zvyS56zXfQS18TnIKvVqjRzGejYgSm65X6XTIuqar5aCvc7wwYNv8hVKXb0IT3vzmZaszK0QEfQb
XccKbU4DsMgC2MwgELIbflSLIVb5aLibkgJxVFv2XrhVExYpaLQk8DL2Z3nMXKRRgOwgNX260Y3k
T+d01d508ltUin+zOZqbQU+46FO2Rv4vaHhy7TTWxbeTfIK0PEGR6QddA+04j9ggqFbpN9jw24iG
eq77YtU17dkc3uE+4N09Ar4yqRfkMqCDy1C/EMslyumsWyXmU77GRehoBxpji55UZzGJHkNRjAcb
AMeglgVsf++SGxASs2cFZOL/OAuQsOOo/VxnwcL3WqT6iQIthJJWn4cTbJU+5i9uUUV42jp3i+Fy
J7pIRwnY/hNpvord+rPQ4n9ghU8ycwT1rLuNIOsa/aXzWOxqQq2zEblwXkbjH1oPYlqf+qA8r3nq
dYtgM6jY1eDZQaMwdPioT4v8w3XQeOijEQLQpIGBqyeMUagbqXWvXbdGQq4CRhWyVtvqc3kr0Toj
7uLdmwtSCKKif1iVxu+Xj2E8MphHpBzwR4P75dxRoGpdgXQpHZ+U+w8+i4PVklWAm/AkiKvUk3KH
s/YDf+8KFay3cQiNmtz6nQZSikFy8nZz3I6r/Hlg6U/cc0J2ulIdQJ14HyML/N2BoZ7II9gmtX9J
Hb/fGs/DA5INGbv5Zajy0yngUme1wdB/t1VRb8uy8vgN1LgiEqcOaPNZxdXzHvJezILJh+hLYKBy
DRtgrBxS8/QGqCjrm+vcjNcelEgmhv9SCOtNNCZ42ZCiHojk3spfY/uv7ikfd5DPBw+km6HwFISX
nqOT2zra62ilP3ZZrxuPLTt9OnvyWgsThVkBksxoXGZPOseuuer+pjm2rBn1IfYgdKmuB9FiwVuV
RKKAw6/4rSxwZ0C+jqxhicDoSJgJJgHMEI5JcmgBnxNMzidoE/hn0pTbFJ/kh9snH7WrE9jq5j+e
VDdkkw5IYYDWn6WQ/SOpOVP9p2AiXjLETdlfL7YJtKAmqGJqtAvnUcUsYSWRjvpCbhWRO/8j6byW
40ayIPpFiCigYF+7gUZ7eoriC4IUpYL3/uv3YPZhtaGZmBmRbBRu5c086Xu6fKw02V/q5dALC+Ut
hUvZD0TNsrThpdiyba2LEDQPVAS8b0ToDb0rTyWXmTjCHZ2ZdYiJ4UZHPH663ns3ddaxCMdZXryz
k0FL6A2nZGc9IJ+ndtBojsLT4ZrH0qHUiE/RozFGoKy9J0XeCQCRWPdmi7ergnurxe5jA1J8r9yR
JbiMMF3Mh3hw3qfcao79/Fz3KwsPvlkQiq64ObmHEEDc67Eb8R29oo3pvzsCjAlq/9u4gbkjTiUn
6bSHGk1JgXHoawguImY7k2rsXNrmeco2bH4E4GDtYn7OC3yARF4LBp0dfw5SBhMLAVPH+kBjt2sg
WpuW945czQOgO+qcqqT1FaJvUr+ukatziJh1sGTem9GY7j11SJDyjt7JKBr9WE4vFTIOCd6MLRPa
UCb4JjkWBixBJBh3Q/pirslXPtQXeA63AZhlEEX92RpntOYZC03PC0iMaZB0R9oMuLc9T2iHtpTb
JXrOT5qDrxLxyJWbvJATR4l6YGhIoBQxtVvJxRXE5qVeGSq9Zc+nK0WtMK6JNbyMNngDpOKLzK1z
pnVzUDAMOEuWEe4U6kScMfZNsoO8EdLnaSQ0lC8TF4EW/6zLuydM8blOzfDSWrF+sMa3hozHI3T2
XyVCY8JWc2+U+N5W1FbFyPScORmKcNX1odM965FXBgtv6/3KvXoH7wETNYn4nYBmNtm8P8qt0HZV
nfSzFtJrHB9je5nhl8M77+eOIFQL/Yq2xsyGrqK3xUMHnW03xZk8WysBAG+cOKR7KxgX9rFpRoA7
WsiEY+0mdMMLqGmujju7R7B4bZBrbIkyMjTr+FvXvEDEhJ+yfqNviu0NNNh7ZTmPcyz9jh0O6Zge
0FAJ0qV0fKi4p3TGR9zVXnMghvy8KrNAVo41tr5s4KcK2DZzRMhd6VYw1VbwXPZp3UUoGcnfxO7M
gx5lv7NivCHvgv/2cFQgeBoYKOHe63tJnA4Ho9VciJQcIOHCz//RVW0dx2H+KDWcrzw1Pu4P9wIZ
n+E+tb2gdmHINn0WzLWNxyMOtMzh/2vw8pivhtHDaFoWxtFZ6wUjqMR5xZgTY5AK2l+rW1vhVAzt
wVaAc5KfURunkzUklB5YdKL3BvHhxkl/jdS+40p5tWYz407KjqKv5oZkDwlR7FRDRflFocMvZwtp
tpb33IteBll9XZykOpbVqdhEzypTP50XbjkE2j7bfQE547YwGEtjvVcdX7Vmi5ehl19L2X+U9F3t
rV5ZpGDD/0/wdiUCsrfcVXSeb2G1fie/uha/R7YgDvTJ9KJj6Gf8ighyf5EMn044+lZKypafvifY
jvQRdRtAiaN9B90h9RuWlGT1P3Kt+MA1shiRfuomjtJxS5JZ0GAm03eTzfzKHaCY+Ty32dvIruI4
T0LfV4v5nBpM1yZUeafiqiua5ExD+niUNnN4SRZQK+RtcKqcP2bZH22OyANhs7vVxbmfLrCQYIUx
jkeh7TgmzCuW/5muMWWZQ7xHdjkkJPYVFBq/Q41HeeZipI231iS6Ng8KH5KyBn/SeaBnVnABZEvq
GmD4immboQcA2WTD/rVD/r5shuG2iBy/rk1yAHrx21mf6hqLw5Su3NrqDlJPfxkW58vOlw+Xd8tO
/+cpplLwBN/Lwndv7JbQNqAmNIqjmVI7x6cN6K+a09cYJ6Lv9dPBjVHj4wklkMxvJZy/ql2rsOIu
wduYJ0vHmIvVD4xGdqFpQid30Lm7Cu0PAKJJZEMbx+mgu5hxXHe4Gm6HBEw4lT9MNTPxxEUEPiJu
znP8JBxmwrrA47aOTh+02Nz3o+P8ayz1x3bad7vAv5RsqyltetJIk0FXz4/t1LK5HMvTkEkUIBH5
WTSjNtAZQgMHT8xTvS5lUE+13w3QlhlZD2mzvKVU9nkaCeWpaoNyafl+n90RiTMjHUB40kVthDiL
iPvlMvvUtToYlnHsFRrc0EbL3vGW95lK60M+rEGzslr2UJa3JoA20i9xgtiZ2bhAuxamDisUWuJr
/jFixXeja8k2Ne4ln4b1IurPjFb3wGwkT1Phatc889ijTgRBxu7bimTDjEj+fbQKGgLaed2ppYHn
puF48trfDg5SzcOQjoN93SeK2BNdWKZd0SuAmxFHiyKEni1zfRbEU4Nu4DEwUqL+bS8BUdY4HNzf
8wTHxh64WrEf24+Y0nZLMlZn2uaAxjMS6Gn3UUqDgwKJiZYNFaSt5E89WchwnAmbZpPZ0xsQmvY8
ud3f2k2ig5zsjzrqtFvcO/gAE29ntB9xp4JMQkgzRuNYs2assacwVa/SHxHqQt4LC6gIDRteRfCm
q8LYIl+iLC79XbkeFzGEhgCNKOrmE5PTPZLQ5aOeDX9vcm5S+ehrk2B7ht91GkR+sHX3kxW19NOy
zHawOd4Se/6QmDhCczGukzoKe/6OJwQMuyx/pTTWtDhShFinaw+jDfDXV2pTCDd43Tnt+ddGk3lQ
k5Ee18j6G3H13rdwNGLNDD2KyncaMXjdInFH9BHMjtPPdyLG2XHRBcYFpQPglw+M8v1REZrPezAU
XZ7nfpbxrNfW/IDaRUGEyL+FyImovHndXY/El8bjeyXlF46pW3CIbNz5TJz7TnzDxGQVkWYr+I+E
yxWWQQgJaViayOQZkw2qsbA1ha6VNuzzQWjCanhMW/0FmNm2byxPYwc4k9uczFD318Kgn+BNjYC8
YLHqh3WJP0UHhmlQruYbLo/XtjPiXtTu1ozEQrbY71iFz6ycvNBkf7GX3BBK7Yco/p/O/DWkdOMg
QjzXVUeWxax6ftbrvtQbQEnmcEmEwbU+B5sDjwaQCi0VeuUOIZUvD2SUNyBMBeSrMN+zli37poW3
F21tniXbuVBYTwNDtc3HRNgIRwRB6r2bV6d4LuNzFambYK6BE8ZPqtPk0zLGP21JxLwZti1VUuo0
XNKpkpXcFGsj+gaClwadN3Cpwq/HapwP/mC8s/FG/UsesaCT+a+IvkAk2ruKd2DuCKxScqng0pjH
xWEuGQnS4N9R35LaEgjqdFhOOA0dy8WcjNOX6xd/1kYAI2e+AEQR/wUtofxKiy55Q19H3HM/cdls
zMm2cBtX64o03J+joS+uU9J/QBKA5WnQ3yG9MyWxTkBTKqcjd6rCJCzeDkIyDEOvzSLSP0l1TRX3
UdIVLFMWvO0Emo6zI76MtHlpkvQtVpjMZhu1ivee6XO9rsTT7Ljlg0hmStwuZiIwlrjT+5IjxiTW
o5B6SmqCownxxx89vHSwZEGDV4NfK1zDnmOerJFQM59AjMxzwaTX3nWPkELp8OUYM+4YhhhKqhty
QDbCqRQucj5krz5Lc9/hIzBPjnbwPBTK1pvG45TnK83czE+DPfyLqSM65rx296bjjpjHBz59eIT9
bKPZrbL8dFSucLAnIkwMERIu4pKdEpjPzPGYNIpaLf2gjw07mjR5Hpt6vhRchCr2BdzizhHqpPx2
p8a8d3V7MpVnHxDvFNkFnPlulgaxziMHF/2Pqc3fTOf6p1bZ+2bWz3a6WLxplgkmZvXMiyzZSZus
YVqXTSAX7SNPm4eGC72fj8lzksLsxW7p69vPS2DOitiCDPpcHcdufB1lB+1UTmWoGv2isFyeHWUT
HCjjE/q0w22kHbD5AD429y2awm4lbcI9mTtlqX6SSVuPVtX6zcJ6QK28kyjCDeKINlFbi40gth76
dGsxkGYaFiOdpTFoOhYDWR04ER8KLIQzr8n0n6z9vly6sxUvNTbjcj6oiIUy35Mybl9ns8iexxVB
BvPifQKZSiAnR6p385fBk3NowbsZs6PD8gSXcxaH86SvLHxMLrpe7I+6dI8m2MVj2ybrzsqSD4Te
OCRkMUC6hfRnDObs1zx4tKTGjp9P/PxW1yWQQaTEJC1bdGAFGnsmtVMu4FKS+0Yy2C2MqexIJr/b
8HnYpq0gn5oVOtv63ShAl3rIbTsJpAn7wO3in8og7SDyr9zUn7pUwO8ULS2rxk8yYFmspWvvt1i6
3j+v6LiHok3Kq2ZhHaKtohnm4haRBweyNb7gyt5h7GheOckCUTmEWBLj3EJ+9Nu4xgslSj5bLlOu
aG7Mww7OGSc+mQ92SxEQ1jyiPDjJaPGBoMG7eefVlWAjTIp6Ma9Kv+fpdgSmxl3Crggzi5arsb86
Wn8YMb+EnUrfStJOO2PiC+SvkiN2wDiBuu2y1M/7rr8PuLyWvCu5BdIBB6oTL/Fb7ImTaZR8G2rG
Wb2fMXFnNKhFJub88QvjXn8k2p1gpE0hTDhzexDZ8jJgzGb90bv7uLf0QJgWhcE9cpZpVPgFpndv
zM0LDjrDKfqwXDd3atF+YHQhadnipRUTvqnNm5NwewUASZsrxsuUrfHe0TL9XA8ZHWH48SXU903G
5lz4SIf6ixs05Y5W7vgqRmBLq3VPjvSdettLVE4pqa7cCOp7j4Bxwq7Wlm120131tM2d/BiE+2Bo
t7Rbm6PEUZC3fM8EAcAzrPYPh1ARWiL2S4XFlpAw43SZUQgxKnWMzQpyDBH4NfrB6CSvqf45uOl4
Gm0kjrj+Oy1Y9jvRlQ9mZvzMK2pSifi9sPEfEtrUswafiFxex3qilMKJkfmTKSTM80T/hgqHGCND
J2ZwXmezh3beDuZP1DWnepiBSLtaRyCQIMaKOTsS7IMqBkgnxSwdL1QwevUjhCy2fjij9q07nMS4
2MEwROZJeGW9BxSrOj6/VQIWWCIV05vwZDjOjMLlffUb/o7dht4P1W5t6cuJN94W2te1nCqDj37K
jnpaQ2NwmnDLxnBLbjoC5/1DDXbVn7WncSAr34BQZB015yBxVE/y6q8izZW2LruaN6rs4AlM87tm
Gak/VI21RxXgXbrqNGlbb3HWc9KR48dir7G/SxZqV+OPrimHo065Fxr7/AT93QsTSilE074ncemG
Sd6TypnkIUnFsdBJya1MeuwR02sHPH3XSH6OuTE3QT44wJmH+KGNtOaoktrmb67AVx2IFi2u46ow
lou+1Ic5a/85I6/aunVgR0MnYrMTmC2YBWgb0PBFB6SArRr5i43Quf6gVkSndkjKnbs0pY/+SLAo
KcwDXoAhR0t37HW8WsWaHRbdQ8qpB964o8E6LaVuzstelzJ7kI5oTsCENh8Ob9qi7sVxALVE0wxX
/vwCe8e6ARffjWVqnljRRh1EBGJsiipERc+dBiRUr308TiDu+hfo+thoxPQqV9qaKoMjsGourgPx
Aq+cSV/eGyRjEdQaRh/Ui3rnFDpe9jjugojO0J1jRMZtiZ5MB1+fNjDBzP2fcYy1U0oBy3//A6t1
dlj1Y20ebplJ/Giiz7p0C3ng1Yx/1I5gwjReuY/y8iueUAVg3tg6sRJX2c2btclzVQqVxenh4HQx
F+dGkJksmLE7mQMJ6m4FlHH0O7DM5LQ+mDCgfzHOF7Hzx0mNiynR77GwPuJyRrfJ2yevs7gb0vp0
wE0QNPH62NSw/20yYkwrmE1F+wmLvj9VifWP583Ziz6d9s1Y3iDVfzdaSQzNeF6zAuZDwls7xrZA
klv69mLR+jAvbsCo4KI/MhYT+sCD7WJCrrPxqtmkwkhcMw/oxdWQHHm4d4w9ToJeE3+r2VCYLao/
0aZPV46dIAFY3t0AusmogpBS4Vbb23bOXrIAaSm53Q6lidd0xWicNXJBgZZuyCoSqzgQBVQ6LhgV
Xs2MIz5I8/nRKOKZIcyLCQcvVDzmlOmBb/kY6oy2mlK9ZR0sj20Zrpzok3DLQVWksmZ8RI0DwkDM
BXGS2SUpHoHCY+G1+Tpa311pUZjN8Skp4oeMkYZV8TFzkl8JZncMD9h7PS9bDsVp7Bkei/puxEi/
0cTXjDEbzHlETMGzUbqD3kYzMCbgYGnOpkUfuluqe989ChmPL3Hj2sYDN6TjozfyCilH/uUiHqpj
57C+HvTQcCG9IpsA3Md97Y2spzKvmrlhp0+TCz3cXnkgJssqzv/9Upjq4rBID2XbEJgZh0Os7MNQ
FdChBzYw2BQpLuC4tCzvT9fnI5MQayJDix7SRZShB5ARTZ7F7CReoT/skpY7MKepG9vjgWe0xOYF
UHqau39Ul/zTZX7DqBWda1fejUyEBMAp17Wqep/qJOwB2xXcYhdSGcgYPlkdsm+a3fuy1cOuzE99
2g+XYqDAtO0RKRtyui3wSkotXFBb5aXr9ApbmvhTkgo/Frx+tnsKvhlL3Jl9Czo/tqihk/pLrIoD
KTu6Sob8ySlgTAx5hSZfzz9NR25TlOwybOaivaWm+DDq+WPB4obMI1CWigtaIXMESEDrjo3Dwp2x
gkBD4vjVfuN39W2H/i68oA+VdLJDAuHp0SnicGLo27wOLLBr0pTg5644mum5nawni7mea0NF4xx/
xUD1Oqjf/bxyj2rVr1ZWrHisPsxca3ooGi2oGgX7bGNW224VzI6Nl0a96q5ELKvq/OB2E02aqG77
SpsbVqqgGAqYS5TR8smEf9saDXmMjHeOYzRHz6n4hKI+YQoOm1H7pZ1zPkOvlqGd4dvs5dxfVdzk
17IBg+V2Kgnq1F6A96S0VWnJUwxbiBQQjR6G4/3uzeW4cLfe2pANTdR+q0WHCkOkb0SLSTyBxqSY
5fjodJQYJbrAbTa4+9QwKjbXY4Rdm1z9aIOwHsgRcbBviKxofCIwm+y91fnF6g2HhoR0mm3waQ7B
jnsOmFFYaxxo2+eOEJcGp4pwI+s9B2JkoVNRELHx2uGxKsmMFH96lDktH1/AohZQ2yucw419MoZa
7FO2AsRj8K0ba3pvDN+ycWmhEJNdFoGqIc4JuxXnzm4OnpbWp4nrdZwazqNFl/BAjkrJ2nqKHYyS
2JtUar7rSaN9i86kbzSGI1VvBJOeWEzdLTpAVec0mMW/NnLJeWYPhBiSY29TIbIBAiWb+YtcIx22
esMNpRkuTlX/gKnRCNqSQM2U8Qf1y/KT1tF9Vj/FpRc2Tqe6xhq0zWUCbDP/OZJvUNduq15/WbXN
+oL+26920D7rCcjC4rBgalzxrtY8wBq3Z382/REWOQJtnu4JUxRe9CLInWR8Vu6fpLRzv4ja+KiM
nmw4ZiBoEVX1tH5hrAl4rkiIbIuzSdB2Ok0G7hPSxtyX0X7t1b560E+1LHVf7GFtXikpnFjW43eL
G8vigfMstne8R/SViVm4OG2Vx1hDXUN1nTvIf2O/XLx1Ohhm1J0yXY+vevNcz6Ih5VEdZYHZrTah
jqHqdzfkrAHZV2h+5Vn5ydEdgkL0zsGzwdWpOPNdSMrW4IQq2YCMLsQwU6tNFNyV417Et2JkENPA
Gxm2vSKHdUc3bQe67PX6JlLTOxd02alsyB+IdZVBwtoztYrNz8O+K6qS99KRw32dG1QlnhbuPB6p
A2A86NBPAzJZWPHKCCvJpQOVE653MRJa7+vXORt+ujrJzuU4dSEgfOairvwHBYDNF4ulSE36zUHn
hSXBJrX1mKI7qWMNgL7PzoRLB7rd8M+MHpTQ07/ECaHDP5kkxlNZP+d25TyIEUPcyqlS43NW9cIj
0XlHuRJ33Zb6RrbAg4CL5dmAHJLccl7xk9BeTKcASvq4YtYQ9zonhtNa9udixluorRzfNkmCKWdb
25dcj0obxrfmkTkG+5FQReozYD5Mtco+8fa+YE1Rp7SHiuG6+oZjsE0kvYElRov0b+JISPO8voA5
RLQGWzs/NK3x1cY8EzAzp72wNnslye9dNIr3GSTkaeiKhPyxSE+8falb8lA8ARpMXJLRrDKqcfHS
j2/VYJdhpGMCKSpbnHVjzWDqsUZCK2JaVhXta9B4nMh8JKmRhyY65+aILMK2+usmNkjKaaU3aiUV
mItTns/DS0FlqBv1sV9Xdf+a2bNN+bu1+BCW+RzLbPVTQOU3z8BcXKMxH7TKATNZy/oECtPzS9HO
ePYTB5pj5L4pk9Y7isY3mx27VFf26gOq0aFp9VtsknayNYAlTZyf9DhBeZwwmvRT0r31ec8iCv4o
Og2/lfpUBCxGk1DVY/dGhQShckKyIyj0QwrQ/I241RxULj/a/34rqJXipppTQ7n9XZJzZE+it3jN
khOnrgWP9WCs/GmGCHeWhnOxLp39bDBs2YiuT4me3ruVS3dj99llXVvjoBxjOa06l+XcrQfs5wo2
jZiKL2L84doO2T8MdgTXaO0mV/4Zz4T0nKZfD+60TW5MHb5cZPPCo5ZD5itwEs8Ewqidwi2aOt2X
6NxjYsizBXrn3V10BLOZeIDLN8XXcO4/AzC+F6cYqs/LNESYXzQ2v6pMfqX9Ut8HZgNuJyL5JbvD
SNMyRGRAFBvRKZq69rBdrc/9xE3KKnAxYdOMr1rTGX6bY44sczme6+0XYlruLlqxSi8rmSttq4eH
MDyG7tBW6KcFG4HcXu///VKlDYaTwoB74rGVwIP/N0MopCLgpevM4fG/XwaVjj7gq5wlcA6CUvO0
/VKr+oT3J8BcFe3NxIiZp+CjeWv/tHrNPyooaZagucHIhXVB5hIuxBOlenxUNaQqC74GBDz75BTl
IUbfp3kmOaUQENH4ZXYVlboXtI6fW7s5NjJfzv/9gmL1Ek18MQbJIhzzVU7sL1kCTkPIhhWTFOaX
2yDJJOWa/c6Rys4pp2z6v1Oy9wp19ErGEH3sDBCO9U0BjgtL0uohWMvXstbnB4KtzD4WMR7c+Czu
uFYT3TObcGjVZmio+jMllPuxXuVRVha00yI7ja66s9eZngiyvnU6G4k5Y+U/JA+oiQ8Nx+x55GqR
9Oq2Wu3LClP9oZ7zW1qk08Hx0Hd6T/POs22wpFbdsyHi5Q1YJ2FSZhtwadWdTAj2pshcT97K1MiI
WNFPFIiM4UviRmBo3xnWREhftt0F6bN+6KT9omvj2abJQu0kXlgmOVAls1ivOZ8nRjBPncit/Eq4
hu/TyaoD3kju89rClu3+EOC2cQdvvzRTmC/4FAfbvrMgTF/Nbj5y983YL2LzM80oPs8Or36OYOh1
ZnLpE/WOD2964SGrsBo9a4NeHwkb6g9e7r0QGR54mW5kUAZY2K8lc0z5KmyYQ1qc/+tzYpiKYMqO
17zwtd775mOA1FVWtJP0AKKa6cUUtHmkRm6cJcqYJdVw7xSDr5wM66B5RnHNugZfhzWw3VnHMG5r
kzAxTc7UHWqg9LwjiYtPWuOi42z0z8PYWUdD6NeqyKbnLGrkTcXLXdGdt9fx5vhmMU3EzteFLokU
/c8Gn5HhB2215WSWlv4iqza0wdOVMIPPRRm9irIXF1ANp2YhSTJgLg+ho1wFLDYfYsWP5nkPi8EP
crFgU5VNtNVxygBUVHHRRsCVDQmREItAIQD9maq/OaXOe4MMt6YvEJQ18WTobFln6tID/iPfaR7l
Fz2mw3XBlBN4cM8C1UjwzVpr3eYcX0VfC754cCipHt9d1v0W7pNL0rOIQmX6K13uioTVm3019R9D
aXyNxqIdDbBjCCwQNDPyxhRpxbV8XcEVn5y43nT1bDrqoIB3XUQKCbp7iPpARoBAmt1MDg4arKvT
mrBSz/kyq9r+ZS7EXQdQvh1vw3NtG289nm3kH/QAu2T7UdVcyavUBi1dARqkC4w720zhaElJ+0wi
8hkk1XFpC7mFE7G/aho6YjoLqF9swN0eU0O7PvQRd2MCC3rg0XgCEIJRA5Uq2jeG9KOY89Ur4lcC
JAWjiKZ+T/5ErdDek/LUEjQNHTvjsDbznpoU7T4qIQ+T8j5LyHlBC7QsJQn3Si3SzcnP1aS0W2JP
cG3mNj96A7d1+Fvs7fsju+5L1COeFxRlSE4Uv+qNk/PfT50qkM0oR2J+BK3Vda9W0rTnrCJu121G
9TiB1ZxUiGJuTxn14BU0sBqoGBFjIykykm7lFniO9d94t18yLXZOreciQs4TK8WK+buMUfV5WrJG
aY+2eyoMV9sPBoZa7h55kMTWTFUgmmdSPmhyZmu95FcFtjOAy9FqZcYmPbN3YNb9xFxNitho9uab
dGuL6oWnqWAl667kbexz4mDHyFuu8eaoOUS/uRkNw1pfBiA1MtLDWctd2oiIEntqeGhr7IKMJJ8i
GkkoVcoOQHF+GLTUH7ICYzKdXZ5orl0MpMtqFNAj/bQksIZL7GPtOI/HZqqfFtOwzxI+vtkkDitD
76MXOhwZ2TCSbYpPWeYvMimfR2c9ryMx0GUgY9DpPrjG9gSZJ74URxI0XSABqWLo9R43pNFjZ7gO
myAHKKqMiJRKCo+imI/JMnxA+1CaQ0LR/kNoiXTW8i3GzDiaU78bJ+lRUQDQRtS4Lw014sHmtUW0
/J0eBjgOlaLnyWq4RwE1qxULVrvVju1s0M5YWOGirzh8akma2XW/sgWenatjkoqeJBdd3I16QA/c
ZSUNlY4EHbaQYxiP3uf/cyqLd9RMN6DYY/KbhDWu1jyWVbweRdKddEEFUlqAxKbUGO+mxtAsfhfm
x+j+ZTnG4KGTIy+47RIGLvWY5L0+PY/fS9TnN85tvNid+ui6fL47yvuXWrjimTUwamrAp2W3VN9G
E8FrYPuP+etulSwnm9X9FSnvkfc223NNW3058Hi3wvmm5IrcWDYHU12fWZtzRFi0lLI/dSusQmqC
dE5aZodjQPLivA2NOHO3InTGjdfvs+hIrHxLRIHWLJU1cqUemyAFcSKlLg6KUDgAvfgR8fng9C5q
70CpKRSRl20Wi2YO4GxiCjaM5DzVTLxz1J1pdCDemIno0S2MF7i5jMRa9lQV0PXccjCvLAQ1RqD2
J01GLbBb+RlZxpOWUlXDEYtNI3vzluiw6ufJ6zmv2mo+a0X2Nbesr4zY/NvQUOVP8znb/MMGXWmh
Cynn0IKDFkPyRnk9q8W0/LLAwOxrTGABk/gev9hvmS2k0dLIDVeNEEXcFR9MNfq/IbsmzET/N66b
VvfPsKCOpJxWYc3qM1A5dCNATbq/EkXaK1awuac/ouZ0flGZlIqZyaft0NhTu81zGqdbsI5qqho2
9E601hz2eLGmIakvaQPgwsToEKcVhBivYV/QjqCNIfJjnaqrQ9adqoa7Xqw3x34lBKbNPELrlL1R
NE4gvv9k2g27tcTR30LV5d5Hvs86SLN5sYxqxKCqyEOo4ZhayBWD0Xz3C658dkx+OgiykiDCQYhM
t1zo85vpkRmrf7VuSlEPRp2zPEOO/OJ0Zchb1p8mL0HBcJ9Hih8fI8nHGQffuPJJctN9Ty0YfMX2
nNgLb44+e210mH05VQ0xDSdj+6/OG+RGRUjM1uj3Hq3pA3eRvHmY4LXmD4jpkoMCF2yCAjSRW7xS
pvW01uMJpRbGTo8Y2+raXyMOOvGvMNdjw0A8kzbdm9L92mo9IW2xqojbhp2TNvO0bNgmfX60Bas2
opMxwcH6F0/UNryjWQEpLk5Rb0GOtzon8MpwrZKcslWTC6PeImn31T5K2jcrMWoqdcnrIlOfCCcg
PTp0qua9QTJzZCRKtWQN6q0os06o7OV+h47D98rSDFYKnn1XBY7euZ24Oi7vHbk41Jk5hDrBZXm1
TwUkmKnqUyioBo+UzkOb0iI22e+tpQVZN/NA8bsdNIG/sk/In4zL1RvrcxHhUiisO+yA/tmziRRk
EohB2Q+h13UvevLbaQCStL39VNjlj95Yb8rK3pPqPvYOinjxIPK+9kunDZO1OjkOBmb0tDGi2AuI
zmnWTDR7cCAWBFtPv6K2/iaWBjkJBO4TmiW7bYxlvpnigRa5/Z6dowoeBsPBk9umX6sd/WGb9agP
9m1GMeZB5U23yvmxi+NvEZE5JR7T2e8qJS7bpm+alTzDb3tPuhwS9+91LP6JrP9QZfdEDw7mVJAy
MWIzpcrZE3w6wGPW9FL38YnA7dnAqOQS40BJ1a+tTnxEE4+GtJFSPL+YKnCjkss9m3gaBu6MBwwJ
VOlQMHRsFRGc6Y+5xi9Wh4lEG8t+LyVBHTP5mTOQObrgGM4n6iB0+EikcpFn6C7eqewiejwpiU6y
ztaoddRZghoUAu6cSnSPasI1pBKWla7Mr0aKgTVpdbVHRz6zNsQS4WSnzd7K26/eNQb/yapHQZy4
RrMt+Fxk9Vn30g6i8glY4Iur8h8N5G7qrh84T1isVqG2UAeak6v2genJPqpCffL2fNUXkrwmWgk1
3mu5ejSn5E+x7L91PEC2AhY4UYOQ2J+VXhAwUxsoSyWfgsMQoCKmbevuTQon37LryEZ48OvNVmAo
4VVR+DVNoQc6KngZsB93u+Zmb5Y02G4Ms7IMmFP3rV6g36baZc2jqxXRR9ssXrBW53bAekxUCu9T
yc+eW5u7uSa7XLx3znIdZ/tWapz3MvqZsP3Q5v0wSyJhWLAJNTu8sdhrPNKF+2hP64kBGrxigdcZ
FyR0pA9JbKJptBcIil/akr1TfwlgN+bQ+B9XZ7YUuQ5t2y9ShG1Zbl6zcTYkkPQUL44CCvd9J/vr
zzA77jkR9yUD2BQbnLa0tNacYy4eHuQJowIewORnnI3AWE2EGSyE0GnOucpePGnekWnX7+d4BmxB
zx9xzanweeh58B/Kwit2pZMFoc+BgsMS73tLyYzCkp0c903ehX/7Eglv2Eqwgs5C/ySLgHmwjrcG
woqC8ABpUJYTSzUyg5KfSUlmbTbS2BI1kC5a+ndKISxAvu+BOooei8F/Zq+1Ni9xzOjflWj8o4tw
u501MtVtU+Ode5apW40EBr736Lgg2RMM0RQr5xrKRaBETmwkJriROD7VIKKsEtYltibSkjAfRw0S
s1Riu5X0EscJrdeUGK/ZAAvIUbtqJqIc0ALd3mspE7VTOcPSQsWvkzY/h2xh+Nx2xRar6dUx1yuN
1N5FjMEscaboAZS7BgdrWNBRxU9KERDf+lgxtvFeLRIOode2/Db0Wgwy2SncqdfJVGEbR4rHZG3n
IEuAdD+SpmoLvKSAyq4R2Jg5g1wIyDuHhtpZe1KtWYN0SMoooluqeC8hRh7JObLC9cPfl25qwdSs
L//3tf8+CpXclEMUM1Zcs90dzgBnp38WEoG1iIHEKVzcZ6cGz+etL9Mkpn1Rlf9IOYpvvDDN1jIM
R/ICSYo0KQYTZpqkgdY2R0zL4LySg2drUGlseg9BhFN087aq5XxTMYtV06z2INs+mo7UXJnhNU0G
cjDiaW3pOhz+CZvogkIa1j6n5t/OtitvWb5p9wv5MqLq/QNrytmNdlIeymG8Kz24tJPnQj1ZP0KX
ah/mKN1X+Abu+gywLSF4xZeuGfc7+YtHMvYf2VMZ4RG/xzkGRrrMTrGs/A/msOqmxXhQp8tfs9Wc
G+IiCULpcdmzsrxihSJy3umN4PfTzLP/9nPVwq6DIYbW4rnpwkuzRPodoU2Lq8s2rQ2DOkFYm3fm
Dqa9Q2eB809pHMGo0ASTmDkoEt5HywzfljF5C2VOo7Ng4uHyj2XsccdaC31VtzsLl6yYMhpuctgW
txr5JpAGcx+2nb3me6GyKVR7t9LINrlIweRGXBrZd1eTNJ0glsivy0TfjCpDY85WWEapdVsJgt3k
crYQn+1w8kEynwc+SiBKzJZxTF2PuXtTHmcvORIr8mOvuGL8bBgKYpJWEfRuFV5l0iz8+YC8cE+6
z6Mse3UQvQ5Cu2MskS7Euag0fCaoL4PjSzDXnO/XWjtZPAcpKfVkNLfjjlnRlpjCL4Rp01Fab7T2
locGO+VT02bnic0FvErjBk7fRkEE4g9ufOB4mbsxKNJ3hem2aDSvLmUwrTGu0ICZZ5PQtj2zDUcn
J3XwJkRkIVUUTcRU4dxfM9KiocUO3qGNq6G33CpTH0XrmbtpAQRWRn/rxUFLtlhfI+TLXRlTEijl
1YDGeKGlyUsJN2BqGE5lEUeT36+5uYUKn+Q0uh/ZYAdN1Xj7Lrfpq/p3TTGmm6ZcSM226D/5EbB/
DUNtB4L2dYqt6FANsUlcCMIX+t27pquDmaAhlDchZA3cHZxYvry4tjCieO4HkvjD3Frln5HlxpK2
uksq0tfC4g6UwEa58Wo7Ds9e4/vnyqdjivyFdk4ILOIrY4S0Q4X3Wrj9t5w5Fqec1YLawksUMdA1
qF+eTG+ozppwkjyePsU8X62ov/RjVO5jWMOXUtugmdoJBEPkMbMUEbXZJGBD5NYJ0seFMAxIV61H
mNw4VDe/n/bDCVMbxX7lPM5SrToz7nhzxQLO0+vAQedQ9Tq8y3Ev/Pfi9NFfNDBijy1wk8xu/ehA
soQdbNk7RUsEYBsck6AtdHGN6CBTQi/7StZj0BX5Y5mSXLHh/MKg1vDnfdTzvBskgWyY5szwYZvi
ZiDVxJMl1d5Yns2uExn1CJ//vuTaKPbZytE3eUISRTdeprjp8GJV53F9+f3o/15+vwZWEDPzGCLs
NCoy0PSUQo0SKDsaOIhnaHXeGS85iOyUDPtCxvAmu9htzrGVonVyVz2pjW5VoHI+pQQ+zL7E21qv
b+jvi5OP4Rle+2l2bHFIsUSdBm71qKPFt/EZGlwyqzGQPzOloPyh9zw0DCayM+hShUsM20eqNcsG
Ygs8yKo99+aE0SCq2jOOQkw3qIt9AupuFnjGZFqPqkS8Yd1B8YajNFvjtsD5uI0xBaAoZs7W9aUB
J1mgTmhQqs+MlG6gMzb/vcCmtlCvcxoeY/sHe36/z5S7Sm0XGuM6W84mPJ8DUeAXZesMOaH4M2t8
f4tCnjOJbUM6Kbazj4lNgCYpqlPGZMwTEOk7Rs+X2vJmXsyf3CeeFWVaDuadLMqUykauQOJ85jdB
xwvPmYYJsrrbOY6BNjsPRiOmoOl/aiBi950y30f0uyIdAALFwWK9makL4mrhurYIhbbSa56SpUBZ
Q45iJvtTnpmBRMFEq2DbV9Y5HRDOSwoEJc9dgwCt1JgZ2oDgSHr8/r95ouRZouplkpArWvqgDCXB
zoaw28ubpuGtKSqfFsBxGgdEU23I3JPq3idZKGMgnKTgv6nBn3RtXxHOHGZUX64uaZ9b5IDb+mRM
6t6Pik8rjD9kR+LOHKKOqI5uynXrfbLYhCMBoeqDJektUgG/gNBBP0dDJGdqEeJbieaYVvBN4UMs
raPwHxFbF8/rzxnm5sEdoOOt6MUlemEKh9l4Wva2YSA0Hc9Kzlf9C8Oo7zPiZDfxkL4kqf4xK/Br
Lb5Tp1YCj1l4bA3vy8gU4tTwqzSx2xjdBJsm8o/RiDzVvqKCPkTIglwHO6Fd35NRuLR5oK36x3Xb
AA5xeIx7LmFa30kEDvFIITjULoMLIjj0bDw0YTA58XiEF/AxGRCTrOSF+4QQejJIMlc9w1lhV2qs
a+mSiso+dvDD8hNHK/MFGOpKmi81ClPQATWiNCo4mArRxkapFbvpOa/jR69oWeF0GBjftsGlU+tl
Xq9VkvYEXDNvcfidI7d5m6Y74atHnzPphs3/2BZJDrvgQLIQN7TJ2wDYkGOD9dEBe0ucPg2E6/+r
dfaYtOFDJN0jiwH7WMMtOU2cyiOr+gBJ8N7M8sPKPqhzb1D60FpX2MJTTGK7Ka6RFgNfVbmkSZIb
VwwouC/IBYqL8a+ZcHM0o8Qlkf4wv3h1OKbOE3c72PFn1YkIqyJnAZmgbwZc0QwOg9yII3n/QF1z
h/b/3OTiKRVmFDipoGNaNzfoJA6yNLnbFO8qbxAuSXh5PEf4Q+r+PkU5NOXiorj1N6apbrM6NZnL
U2TOpr1wLMV3TeeJEwR5e5wZqp6glOLeqcIn4RtsYcZA4zI0DqGsETwXhNBRu7gRPY0kNgAIcYEK
0oOHnhtQSYAFIZZO+pm8GxiB1+5TeDcZoC19E+eOSb9VxkiTG+KjscwBNAs3YuD/z+xipdViuTUA
eT3Nz1mZ9NsXdA4wWf3LKKD1aYA3LPAf0hreRdccyOemedP7GxPczTh7j6gGdpWjMHSL+NOtxaET
5CxaZgDq4jh32GIaq7Iwr/LLEjgaWG29lxamxIJ8ANeOr37WHD0MAfhHYAJ7ZCziKyYD3X30rw0w
yS0ZOzRrlgenWH6iRpwgy6E6RF6nLA9cGmj8bHzsHTsmAca4GHCpZGcR3Bxe2sX7m4B3mK0vUeC9
MppPVrUBMX/41qRom/SEE79eT/roNM6qYgAdMrgjdHAjFNJjMndZAEZG0Ony5VaAmOTJQ/+6iULz
DylYnnUpwY6zhYEQXUl7GWP5wvX+OUX9Pobvc8T3Mi6Pd0ScrpkbpEp2Jn+r9QIkD6igQH+ZsgH7
EoW40Vqk38zHZcQ1Ebd0YES68wasz9F47SjMqaF5SIVNi9ipV1WhjvcSNfNo8a+1S+ModJ/AyHIc
uifF+MuKEA9q2aTHInP4I7R9U0Ejk5MxnUNbf3gVd4um2ifQzguceQADZCOb7sf7YgXysGCh9vxZ
6J+joIhJg2QHtFmJ6Tf2gSrqi66cnwKDHhdEbGZF+9ouyw8Pr9GhYvHzZ+8ra00fjAxjx/7RIyQP
cxlIuQxrHB1L/MluzP+UhJKJcQmO57DYLklH2GwTO/suc77WO49Ih0NMrw3U0PgxYGNG12Wy9bBg
O5l5nbLmPvGYmJYIqq0ZUzLzjN5eoyuxUG/KA82PTzFE1zJfZRDejPaZN6mrBKJI0hSAdH46BRfU
Rjs7KyjE7TJ+jOoJ4OW7kJScKQvfFoYeFff6E6U9XtFe041vo6M34NZJe7PfeqbDESvklKOD9CiF
BxNslRdzJLjPgTf4zbTyT5xdKIjflBpQ9uD5h37oe0ptlsdYyb8FZBc2aMPLs9Vv3zANWJ4EtlaA
niWrDDwxCfMltTOADw6K5fy+vFXaZ8Zi0RRr/EvC4TAlgH6WVHTW0pzl0By6sCLgxj4zHNsNPQ48
p1B4PwE37zvzWjOu2baLhQ3arG7oaKxop6nb0Wupx4fG+xDc6k2PFt97nvEaCQUzlsjFFSpXnUPm
wZtxxhvhjLjBske3iR4lpokkHaB309vN/Vd3adB5eShpVH9v+T17PGBAKqWHEYhI6Y+QVpzXxCfH
NJyeWsfY99H8hqBf7sMY7wvy3HogoK+BIkdflTSxitZfWRCJGsnP1Iu/lWnTFyP5PgWxLVbNHRXk
xScVFS87QyRxiDL7CYiuE7LC+S74ldSF8Lc8DbRoBSaLPP6sU7ABMmOyp6xDw+SqcCocKdWpFPal
LQsgUoCLN0OhL61THP2IO2om83VlQcywRw6Dcfe7rCyQdZV0z2nyz/do2JST+drGI7mR1l8v74K8
geuTRf6rXowHqFhp9oG8nZ6b8I+pTr9T9AC5RmqkJkEyYPgvJ1x3+q5DCr3GcTo6OtjfF+tfNEN/
KrHDt4QyuPkJYkwJYZxDGWAyMZ0RGLQM8rSFaXTm0fFNIAFZVZ6bzLp2TzNyqUlx6G/0N+B+ytum
fFk6H2SNAuBl+dA5Tms9XEfMcPtJHju/fkkm9WmJpjk1MsIGssDanArvoXRogyl42VZq/ilbcAKT
PeKMGlcYv3JOdeT8i+N8xnyO0tm1lUGjzdDMxJvDZODp8ky2Z0hgKcwU+jsILndO6sFeJ2j1PJvm
v8U2/YNvjg+O1k5Q2zFTMysk627mfXIkaLC6Py8D9BOUAp8iy26I33DPReIRwQh8hHxoxOYS9rjd
IWvwPfN2lOIU2ak4kX12TUJOUY4R1Xv+/cZaDbz+fa6giHRx19EEpRTwTbjFgzOeXE6k2Zge+lIn
h9pb0oACf0V23iNM8M9THJbBOOpPTL9QwlUDus5XL4PbxttexRY0zmlnUgj3gv5j6jKUB/0a72tO
JFDRCyRlOq7xkYCgC6xIF/soDncMKcaXJTT+tNCvdkOLl75IxTaZGUejicSvxLkGwSgYSZVM7qXP
S3oEyqDdkCXWDcLnckcxn2y7trgQtpcQbMp5vQHPI2rsK6MzVlsKxp2n7LfGCGt6egKBLNuVlz0R
EJqBHoioE+P81q0BJuiIOqYCABSV4/c0ooowHTC9KagrSjKmNiPwaM1jykYWe4hN8hghLFxNc+m3
BUplEO2P9pg9FQY61G7xgqQGfNoU/ausf53+6V8uPtLXGpFAWbTX3CcifIEqRfLrtpwrIliPiWdm
ycXxaDro8tDn6pLGrXuoF0QL67nZa8YffLkZhzNy72T3BPV2tQ/4/2jzxTurLGl8jHZ9Nl0mNr8v
y/9+9Pvp//ctTR7BCG3ZlpPKw5/BX1ydBub+aceOPtQMpDNrAeCIhq7PH1sBJNylYECWD2rX3o8x
F1FZzB8GQ+tTjJ4q9ThsthC/skNSthSmdF/6zDIPWKbFFZh2eloxULP7h9GZTwurv1GZHXQxTfGk
rq6hMPYxw0ainFioLN+59XJdMszvx50eSAZxh8MkY+KvkxLR4TA9VJ60sMHaQBBJFHTZ17lVsLKQ
GwLGaUhwZ9XY6CvKjkS9YpZ4ibR1mzb2rW2NT9T1MMhNsotQ2ZWlSc0QQczoAVAIhOc7ZVT3g2ie
Ou6oFjq53fqcqHEFOl14a9Ea3YYC5TDmfmMbl4yPcEc1Uh4NfMi4S7PvxL0ObK1B1btAnaV6AtH7
hdH2Oa+BASzW9K82xgjkmv8VVqBj+pOVWJDH9WM0pubJjzqG6OtLO4T0gKrwz6ID7H8cTIFxbZG2
33tWdMJaeIaUfCcSwCB1T0wCQpCmYhEeMSpg30vhncS3plmC6PTTM5rquzHuf/Jpsg9iHWH799GM
/FKzkO2rBaGKL6abyJvPA6weBEqPCKgYLXo9Cz2wavw+2CMtYEOMJZOelMYoeTYG9UidgRhFp+85
4Z8wf67zisDtmCkRjJGRbD9cUEXcT0Y3XMMFQ3NY6T9+xmTAX/QBjfpNmBnMnirADbI5Wp51qjqY
aQtN9VY1J3MNDVmxv7ZRfg+tc9HJzCStu8/69FUPy9Fq1LUK7zyce8AIqidAB69OZI48Pz/ZkDIi
kwjIu8JgfN0y4/iApoEmYhnrXZRSwozrzA4erkkxG6b1J3DqAEsDbY8CWrOlWmhSVbOJ/WTn+Uzc
Sm09Mb/HiRbRoCOCt7y1lIvSDbeWWvfTicV3Y4SpONP8rna1/+nF2FxKfwBCE458pQfDFlZYbdrE
eAxT+289hyUBr1qegF2AyEywtYXpwcn8FZmMQik0/PYslElb5/dDleTAY9sBKljou4fcVKdhbaX2
oinPv03V349+v+Yfp8jzYbXg06gsV9+oWt1aXp0cHPCxPK9rsym29Z0SzvfEoJQYZnpQw/82orRo
QFvOLQ3m//f1iLSSQzhNB1IJ8+lGdXNzNlP7PLRZeXBNuEXQfrvGecfNBW/G2lme+UJhjXQXURNS
bRCCrQJuA7Zll6blo6rnd5mbzxbBEay3jOSIWc0wQWx+f7aVCc5/JfEtEO3YMZO43WsFdLuqCkV6
cVL/8QhbJxGhVrxDPeF0kYcKvAE9yqES6PbkkEXjM1lZ85mpQXVQxRoDPm6mNcO8g/Yx6D0Ce/ZQ
mxTWpaVDXPLztiaLY4ecfq7EiYjn+KjjzNkxU7qQgzQZ6XKVfv9itk53WrPoN86UkqkkGmD1PGFH
DWpPZ/YKq8a9iTeU01dEbjyqv1XShjGfo4kbikOcuEyeRg7qKeoF+iKA2OLosiCtS4QHFxcEaKNl
HahGszrpSh/pm9yGYeQx5CcVfMWhI2Ex98R01+ey73syQfwkOfQe81qK1/PvCz+w/u8je/0+H6Pb
Fto9EL3109+X//u+30+NTju8+dWhRhl1prKPNo0IMfAuBJk07lNc2Lit/7dN25AufO7Wl9+v/X76
+xHqT1Chsz79fibZAP77Nvnb5x3AaiWFhUQqXb0560uDkexcrS+/n5aYton2A2ZUOZMLz00DG+vx
NlVdjB+she41LjQsZnP674fY6/borz/J8GQVRIP/NEU1k66pK8wzc2vjvxc3Ml8SeNBrm2KtEzZm
6UCmIL4cfgk+e8xHBvSm+U1M3Ve+iCoIPQ63y5wEs+aMb5Gx1cIsXCKCp6blaTHhMzF4oceD3d0B
bG5DnSEwEYghjc/nWMsDsUBoDneJYw3nhprJZNElfmx5q9PqAf+yIZsg1p67j5eC0dMPMGu+GHvv
PkF9kePeNl1y5dq8GhFH5Vbvk7y5XTLih8TMP3BVcUkyYwkc+58947VT4/KVVaa3M5fomtMDtQc/
OQyajEmvtg79lK9ouvPv3+H29Wms+iNz66++1lcZQumzLXVOwzkQAnNlpL5TyS0u5UJaGM7rncRN
T/9xZvM2x20fv+ueGAe6HH8RPNLVcymzGjxDlEmMe3NEYa7i1ib7M6gJRHkIPZ635s6fhQ/ugOyF
QT5IUHDsDrLvwRxk3t+26NiLAG9MVfswW/RJMS4s3L0tQRTN37LtHmjkd7uUN3MTL+MBqsA5bJHV
m178Ll9xO55oHkwZmGQjcdt95P4MoIDugAt7e7FY1maJ1ZOG4xowW34lPyU7ixZnTeLnX+ze6L4f
QEX+9bTx1gwgGAdLf1Rx4WEPG+5aXXfYva34IS7SA/6dL9j6AFzbBtt6SwyeJ79jB0IGEUXDofEe
xPJuuS00smUZt7LKb1r1REkHZFpx4LWNwj3YnkvTN5On0uAsTrB0fESKFhTwxA7AZfI9iTdb5hGk
mmQ2B8glaS919IOBaGc6FjeGnD7KNY6xaF8qH1cD5ltCMVN5LLzlT9qKmz7CF19WFJpTh9ApcQaM
AhSIv4PsKITcGDPWRDu5ZrNkpGUmK97eRllm+ev4vL9BbELc9xKf/Hm5MJ0eGFEC5fRTC3sUico+
MtoO1xSMG8okOxk5K9XEX7nUoDnC/dEnBoJJNtE/9nsf02/qLfRJrYtXzhShDPrbuvdwGWoIE3P3
1gjBoa3A71DTWpzJrEQVtVbbcIUmrIgbWAM0ek3k91llFzvfrg5lN3zLpp1PbM5MHKCZ+YoZr4TG
pscUldXkl0EGP7ieAnxxjJ38/NF2feoUYX32NMfNOr5z1HFZw9irqPgTj4Zx8J35WTciJ1SOEPO8
OI7EXR+AqctNDR6Fmmye9z4Nu8hoAmb2PGQQ83aFWwJXrUJysWHFY+TE3RTXzX6KgOv17pH1mFZM
kiZHOfIwY+Ctj03qMfsvCduyPdrEXsYJRT0ImwfQMpvbckzVbozxHXgczjYoShPAJWRA2ElgaYXV
JeIHOd2LpJ/B5IFeqUkZG/QyCfLUiW6WlLjWoWITBKKEFybHPJoP/xr/mGfrBI+/FwOEcTaqJbqX
RQbB2b3WDac2nSDKjnrrK5Ht10gGH5AApkhJFhgWIZHQpXtsnFCfHgx74o6FkLxFunzySJiAwhXv
jfrkWAuNRALliKhtcp9TT0/PIRYx2aVTOBzDpJJswcmpWkHBRItYeHeYFRKpwIiokCaqKbUuyo5F
j+0evjt+WPUzcRw4LxFIE0hq97FNhNPs6Vvbw0ulPe3vxzsy8ujCqG7vdsNb6pkfVt1xU8w0I1q6
vuWkfjyUOInvv40MhLdTRh9q8uWjm397mlAqTkQjB1lcdrp9UImPMInmkHTB6wzlyhWdOG/ES/QQ
5rdoMNoNLSsy+kJ8V/FN3wFy1gPqblZhQsg6A0a0IcHyTS68zLcO/QeJP05A7fxA2zaYTOup9Et8
2jJ6rcyIgbY5Z8zktrFtYpwkVWtjypoVyVLzXiOrVd1b6hDh4Yr3xBf5Xkzzt8qJ/p6X9dR9cJI5
Day1vCgBJJhwacXkR7hA9B8TTTSKBgBncitc9xrW+V+Zgm0lAfoJ7uhhMKvPUbpvTesQG1TR7TIw
TQ7Ptu0iqersV7+ofyYJR0j73U7bHVA5urwb4kTh3ORnZPjUWlb7OBrZPbC/R4XuAXmlbzDoLVzm
VdXfkmgTWyu6s+BsmFAIcm2mrSpItAF8hmiyc9MgHZtdobKfeFYv5ljicRnRl4h6IQPDVKAJpkOL
ohaVhUcY03CRhvsEiDO/sVPrYezre6ezneNk9tXetapr2YzvyFzIIWKCgh+cwXBt7hiQsoGD3zlQ
0d/7pSmC0sOd304wQwtStD1EDMpiTI9pJguodQ8uE0dPyhc1EG/K4zaLmBlK7J6NAe5Vl/acfT5I
aDjTPg/3ymQ4hFYC9aki1rBeWLTqnudO69X7BkNyNEnsU8Lsd/nHlMwGekool+k01Zth5TIuFoBO
UU7XeF4xwsN4BsxJjI9iMlNpl5vkzA1XxxxcO1/ezhFL/uKYzDajhhF+gb4oPWuSh0Oawnhn3fGS
5+NHKYMiKOqy39eK47MDJbGzl+FU9CZN53JnAclZfw5583UP4AqG5BahbeZN9QE8brJdJthXBWPN
Q1LRX+F0a9A7Ar0Y2eKLp1wcM/NuqMJXyzCTncSfwUONLtIgASrXI4q5vd2TIlbkfrVvUAEBXDtk
DmjfufgoZ3Z14SVPk7SOLWmvbBPucSo0zFONPSxygTnaLlprwp5g7dbGVSTh0eswFfRZrvfWMMyc
HpmEMSB4T2PIk3aWIqxDBH5TEWeBtI1uZd19j5TyNy2JXkbCcdXLwUOFpfEc2RPnKWYczBuqfreM
+U1vrbgIN73TSRftippplxLVi0+C56mcOgiulXpd2BrpqwtCb+APwt2+DzsouPT1UZYsFU5ku8Cp
bJU7OzMegcXqJzuDiBQv/WuJGihQDLN7fmIoKIPTutlJdO+QpgjlxGp3CNPmu5V94Clz3pgePBs4
t0wB9UNTYYzvSLemV+OfZcccQ2ZZytiXqtidLcnkAMAClgHyKoC5DGHzr53KP6HKvuZsjGjrVc9j
6EeXKf9jeGA/KpRXNMz8eMuZYjwM4aoMhMo4VNnBYNgX0FDE/629fNcbxNkKGlobe/bIRlLeqTaL
7SAY7GGLibFItNVVxfSbGv9b++2CAIBNklifHSnbVOVwnxeGk4Cx3N1cxc+Lkfg3WddfJnh+AZhT
61igs14mmwcqQjoX5u7FpetZTOrdQZQVIEHfcnodTwDGCxRy8Luw0TCkafR5cOP2nsTyiRqhmbW8
wEiiKehazLA8OLauF3Egw3eEWeAb8+qyb9ds7jKkY2zSYOtNhVDcIBwvRRbuVT/U2vd5VD54Exta
iY4AMyxXd+G52bfSAsUwsANbFkcj99PtqvrgDi1Gni58CnndDG95wWaOVjgiRcfUZwh3EYEzF+0X
f2BpRIe50xc6CE+ePd/3BTHx4Gc1j4t3Nxu1orlsPPa97QcdddGZrg/rWA4woQW071V07VOrvJls
5zG0I0UIAbnZ1Sy50m50M3f80n6tcBACywBSB4kIMu1CkhZeDMGSZzvg7tcFtGDeMhkgL30L4Xs2
c36NKnLpn+FmREdJkjlzrhKZRF6zdIIFanSJTTmJuKTs2KCw5mPueN/wIdIbIelzOhZajRz1CSMj
tbWQDSK5MtYSkuq7c2DTjwtUNtXJoHbtl5rWl6xnsbVcZiLWoD59wg/Jwm5PojO2pc6ZuNH420xb
ngsoM751m6NhCCgA2mpIb+u2TvDjwMiwGd4GjtJMv/Gmp0QGPxNqti3tb8uXxbtdEVjjZPwadead
BL7MsfjjCBs4BGqwwWgBuItrV3h/0qL3nyzTwk6ettfRbcdz4bXV/eQx1qFhTgRX/ukS3blZ1hio
gvkALS/IpsLPikMys0ZUadEcBwSIRGOL/MkRejvN4DWB5PBRCfbRzZM/0xwNV3DaZAQcEYpAvIkx
h8WYZIrRcs+9XhsEvQFIQ0BPNuYOtkuywkYfPQxXK3ow5wpnb7lgV/DJwj5Y6sZF2AwDThrH+jJl
PraGbmICgDh1k9gkQxL5Wgbz6NhIu6YHGJoG8QgxdlbXm48VHMMmt6AcabxvkVqnNBACdqtdyakz
jOh2VUCaGsiHRkNIhjXVvoAa7qeMp2yMpa4zzZxHKNGV56PJIl3FFuOlGzhlGh08dFKqs02BiRvJ
6SPfQ1VgO2/k7RDNiNOvajWjoJCtcz1gh2CoNnW+sghsOM1wKbcVRtZd1//jGF+Dsk63xdIpcq0L
jNVA4xW3ySEvMDK6oK772Bfg1ZEm9FMfVGFHWkI1bH0uLEQjYinD+LZ20jPxuZidE5tsiAlP5Zid
28YH6AnjlF8PoUWXkzjgjKPPqpKPR2bMaCGy/KhbRpmKM3A5k3pm4gDYxJkQRxdUpu8Vd9FoHim4
jIMoQA01RnEecYF5Czn1drLl9LGclIxvhICixhkADnMYHkEQXkjFfoB7/Fk7TUo+ErS7vqlvmCTN
lqNOHaPJog4fUKkngWmgNBl83rWwQxit8/ZY0hoOwkSwHPr5S9cZw9ZMHBqP2cSWWa3kHInDCTsg
Ts+jMXp0CxX8ODMiEwAUIfVfiwrYf9AYaXbJMH6afgkd17ElBp1syQ5+W79WTe8HrTuqjcVgykdJ
6Vr3hZ3QLk1aHz589OW303vHGHeEO0v1Er4OM+aByDGeRwO0w6D1CsLU88GE2SFSmnjWunSTzfk6
p4+EQzFIpflAQwDtnd/f09PHZ9CbaNSW8kHTRLkZzOdoiSsSRyYa8uYL6JR2l6w0b2GatDAJUocD
571GNn7SftH3FO7Zth7h103QiEtjPnXCPiZ18xqH+tvBoJDHAuA35vbZpr05acBFWfZ3nEwy5Qyy
i6XRkMoWQlvOsVUk6BgIJMPMnjbuye0U0tyc4YpA+xfZD0vBLLtiLuXDHmGgwzIAqONDy3+hBzoj
iZ7TpH73e65EmRn31rJmd/IuUsPUT8ormGyi5N9oEf0j6Ot+2puzNZ8IAPIDtMovbWlmR9rDMdQN
L6gQPuwhf+zDAlWcAeQ3qGD2YyY4wXRYAqyxH42ZPTBC3rmJq7ae5gkzC4WZovKu7Uj8FREbl3pm
JqrdGUYmCwH/We/qROATRK21J+kF5SrnIYiBLAnuiuRBU2RJ5un5z9yS4Cjd9dw+Imgco6AqEPtP
PiFoTUnlzR/BdlHu6WHILZFjr2KihyfSAiQWAyQ9OsPZZrRF7hSUcLXuTEmR4FRLr5hWSR3U4WPR
pCfdFNS9yIhbnpesn0D4m4W/opJDBKn2gVq3jhnrLtEOsmB7QM77WYI/3Ffi4lY2drJoNgn0QFBZ
+HcyJUvbnlWyaxl3sCJIIlKV2MRWEe1R+RPqFLFIzNkUzDTIJmWkOMWYeRdtOx2XmJqP88cy8KA6
EMqRF9+g3rsdVJzt/JIZtEQo3VokdhKuequr2yYRwy4q2TccBxRA163D/vluEPk3jDpAAcjVbfFQ
W+MHSegiGNlPiUtqfpU4XUImwEh0WhcV/8PYefVGzqRZ+q98qOtlD13QLKb7IpPplUop5XVDyBVd
BL3/9fuwpmcGPQss9qI/dEFlpMxkxGvOeU4VxOXNIjKMOEMHDwKbkzkvmRN9+i3CqbByP9Alwgm3
WcFlseGvGvpXuna2e/RjSTYTqszhMFNPa0N7g1ZtUVtjNU+XD6tL/1T6BBwY7I97gCjFsledRBNt
894/k2bb7rUxw7E7v6G9g/4D0o+5QIQBsou2TTiqUxRnZ2SRhJxZVbfpS/+VQsXZj2FChqX5GrJx
TikJt5VNGNM4cncS8DShXB51KNCd4BM45cS4aYzmEmqdMefKtemAcH9/YePG1qohGPM5gOhVQ9Th
3H/2+DXnMtpiLgN9EMIPpCOBPKhgCy3T/Cw372y/RuvCOH0HQibA3sIiitXLqhnaaFXL6CrUmF5S
usJYTHD4x/lVLfMxuyc/IUejvtBdeM5Jgt+3pXNbTcMZzoCx1hAyJJ7L7txa8AUhOnM4Zuy/tQ2m
VlpAwZLJwmdJzBF8LwnZQCc2vcbtjscqw+aopl2MWXVSm7kjNKZZgpwKc4oJKy8Ji2G0CfTIg9R2
HlHcr1TXQakCcB40UGZLZ2GoVI9qBrZitvJ3LeoXnO2H1GFaUqextoYtvZHjqCOEnF4Gi/PLs60D
5KDPGGinnyB+w94qxQDtk0DGlLHcLZ+6p65zvhusUQGDyM0gAKRLQzHW8UxjXQ7cfDT6kY42OxXw
A61opKOWXoK0Ac4T/e4T+j/4lWJZ8bh+YGtKHpT1Dnz4rqDY2UZl+PHqOwKYTB5XNyOOtGIBgJdp
cpRIkFBQ3JuV95Rk42vcI3bEdSdWdTmgYRDMFVMhroY1MHrSltU5s4CqoK3NGIisNeUieBpEtBsE
EkczrcSOjJhHHjxKW4IWyhCBSZqoi2WdnCUuQWiduRujmSM0CyxJbPDIGg4WrofSoWt2xSzvGZpi
/0Ha8Eehjp6P4kOAqJCGRjVumtFpnEaxjgaiCMxmuNGV6A5MpMKx6rdTTKHpmusewvWG0eI5zmg3
BhaGbsKgqGaQu49Vi1RUs96ofOeTLN8buZSbc95v7Ow+KphEpeM9CW0eHzeBVkP/wIj8jQn5RSVM
W+jXUSxNyUsHXHAfuf2euIVoHXqzc2TguGqteq+Phrwl121reCPtl13eRRFt+IAZNoAG62yUqcog
6Sc3MIR74n/NPjS7cT9XOC39mIysPr9OCzDfjjUNFCcaEwRHuwijyyq2OOKbqP+UOfVhS4SXirA5
WrYjFtXA0bNR7sFvZYGsB0mtldtejN8m9K0qZgRHKt4EzIPafm5Q0xIhlx56YoFwXAS1jQNceoPP
88oU0EcxbWFf7tkZrYffSqPr7sALWzwfdFx+0AyKj6XG6qw5NlBE+BwTCODp5bNka8mF1DubhYHB
kbMIG2UCo/BTIL5+9DIQFsJ+avJG7S1d/M503PECj/9oYEQkB+9AHLkVRYx84vCZ1FF2SDjO0Zgd
0q4216kGXsrwjOnA/JEspfHg2PS5IeSSjTtBeG8AL2ue7+yl7rOsZlCZ6uiJnAbtmybR6BXsiTAt
hVtMAU+xq7/5yv0ade9cV9adMQ8fjsxA6mOLoyk0fgyTog6GARteG8tPdTu6QEvLFoKaVuL4KHlC
+xRMYYUvEAjyseGq2jpgJlY6N0GeSeZrWRLugBS9xrp9jRqYcPoYbXtWQ6IDz2GEwI8YGHsbo8Fi
GV6Ik2UFYiOIb/T6HCXuuwWiGwaLuJAB9Y2v7YZQ63udXfC2nNjueYN56viUsE6Zi9UkmZFO9KZ2
hcXfrtlaYbUmUfgAGS5ZFT5VDmIr12YJXJhUcHkzMD+imPS1OtyTuwTMOPyoPZKI3Gn8QUZUbdCs
rfW+OZhmVpBG1pWreBR8g5h1d11UppcoNj4nxUMqivkjNthWhrI9GBPrXYNROv72qcfgwv/78x9F
XXNECoSKPucUQ6OuyxEiDEJId9xpusQ4zTIq6F1/OzGrOavkwkzB23klYzKjZDtObNi0llU17kJt
uvQlpyYJJe4+qfVPg2tppxcQIZqmviDyTknVNq2tO9SsCiOGgU6nvCUwzN5HpYPgt+cEiQt4+9wF
+LKm+II2+k4Qp4z2ATZe5XnbfMbfJcax2KFK/cgc3doVKFxNPJNxx6s6te6OhfeH4SMTSr2BJAIH
GJOopm+jU0Brcus7HeWFFvSkoQ9duXU6noixqA6DpV60ejaOus31gvroCfGkv2YmDLszrpPbDOtL
1YIMEeM0XbW3wraiQNMncz8mvHonG+5j0Cpii5O2PCe8X9uqmtWm8hXEHMxWscpvU7mLLSCXfklr
aJi2thG+OOhtcvW1jtiNxRQFAoJuYy5+xynfbV6M69zps02dX/CSX8fUC4PSfBHFBCEwKm8jH5mF
sGCY9oX5rWRtrGOPxHKLp07rfBFULWdHbUpjlRnTjnBDz8KcCuAGXwsT26qK3k3X/maDCFtHUUqX
WrqrYl43fyEEGBbKO9M07kxBBqcyHVI22i9ovfNmwj81DIgITL26kjEy0sIj2ZxG7ROER8JyJ4UV
WpnpTSmQC8Gz2bDoJARN6tqa15vigxA91lcGK2wniW/AtSHrBvQ+p5ix+w7gR+8wh8YnCbJAj/ZZ
m9zWnfvQlOGCHQJL4rH7Sepim7fGmzdW0HMBWmFa8VYs2dTOL2ICCyI+dN1UMSJU6b6pYvOCAzjp
hXNZgg4g0zl7y6ISytRh8sIbPc8FnzoeP11PwZ949kUgZ6bOQ05xYP4E+tKd4dQjMF2jpbs2Hfu7
5S2DxT+TuE2rhFQA/GM63mKmnAuG0xSRDSMw2ycajrVimwZYMVhT/8lqDV9UbeyzqXpNWXrMiGZQ
ucqNqOGCDDb7feQPKyb7DJU1uo0x9w4u7GinQBglhmHTt/p8YVy/+Cu68glh8nudWIcEPP7Vtq1z
VeevaKXidcgwGPEsQZwVPfFGIHQzx9dubr09XjeggykC5WKk3IwIeza1K1FW+t1EseILUW4x0H1a
ZgY5EODGEcKivUZbhM8hNi6wU373t7rVJBs2lzw62BfAUOoo3gC8ADuCo8aLhlUDMT8PWiUIoK6d
nVAmUjY281xZD55l43o3AsfHchoaEsHmnKU7UdfuFkAgCqa8YG0/VO7ZXHT/Vm9DfevDnM9Q8jOA
IqABsAmLy5OJ6CfSQXGio1+3NOZ2LIzb2t8XBDPQuWmH1onJ6Lw4iwqdl8Vsxz9yaTA5PmgPkctj
E9lcYGo81YWxqPaytRHDfNCbdg9vdwzg0JGykYLYNS0wqF7lXHsAag3y5D1Bb2iLiEDBRE9HRrIC
+W6csEVScyBY3XZ0rJiGz1qjjfq2HKwMrFHqnWMRXjY472bSqO0MjCQwK+OWiZW/SbZDi9GJAHNw
Xk4JRBkFMeSam65llRoR6RdgZnhDmM4/NnVE6S7sTM5rr1LEt4yjxfBoBxYPXBb3217LQwridtpH
vLu7mhVTMc67Ns7DHYG1+7gLUSI5cxUgfdhj43hgnjrRgIEox4GAE2Cge2C5sRpa1rM8s/ekbioC
BhhYDE56qb3MXDdEITN0YB5GDqrYRraFY6DiHrQZzuNUeseGCpNeFe8xAk0qp+3Adp15xG/HSSD5
Dc6Drnc/o6BFLkbUVtqVWSdstzJ+hsNCzZq7rxO8wmBe1pxuVlEqU4tsrRJH/sxadKeTREHQ9Inu
Kz/4g3OzRBBQ2Tjw0byNPvnmMcSsvbLK4pYaiEAVHGBrvVMfZoW3vXaJ4hzM4Wjkw4t5Bo/R78BH
s+TLkG7bLvB4fzxL3GkbIBMabgYyTUtJoB1iHAsU8HpGnUn5D29pnvOrLuxwN6115SRBN1I8gzlx
j8OMW41k6W0qvkfwG8A18MfoIQIX9sxr1QxHt2HsLYTjMp/UkRbjtsCVoFlR+phL83HCDk98fHbQ
spBHyNS/sslC6Lwf2+mcEpWwztNFXugzqFIAyiyHGUmJTaIr4aBJffwhrYV0E1YHEaUL44Z5gAWh
DxvZ8VhGhrmSdKxaTpc+G1ILXG1ATMBhYmR4UK1tb6fnWfK0Iz/noinnZ4Oc0HzIgHdbw7HOOCpc
037mfIvWcaNv3DwElpk/VOxWYVnXiKJrGxgm5/jky9cB/mWQRWffcL58HTygXUyBEP2Fhr8iFYeP
59y7gfKLZ1OQn+dpOhsBk2F73MLQq4kVtM0miHwUdRx817r2EcvDhSsYFGQJkVLYLWjOPHHpen66
smVoVbU1G9j8dgjx39DSAOcBGNWlpCw7xUZnsIOCTyewYgPegyhaKDQtqo06ShEMewgo64TLvV+0
tg6VvqV9i0pLQKR33xSMwdTiDZ8Y1gfw/vfmcfk5pTQh4chnC2boyl/w7ypGr5zVLygp6a2L5MtE
sWQ0xRe+hi1sgYg0l/ima0IRzKBZamO+afpaHFg4zwN5ZgQKmxPB7zgUDgXmWQu1yDaueEUYeT4A
rzQ2yQB/xIuay6hZXxZIYtgu8suQABcSJ39dpKq+bfM0NoKxP7JK0x7QC9QdQWchbgof3OQ2EgwI
ErKO4Z1z6MSZ7gRtj+pHM+RnnrJ9GUJX40BlLTf4dEjwp+i1XB+ffoH+7ddf//aPf/+3r/F/Rz8F
mOwpKvLmH//Or7+KcqqTKG7/xy//cU6+kL4Uv9s/f+y/ftu//qF/3H707U/1//wt54ft4//8Dct3
8l9/Jf/yP7+z4KP9+JdfbPKWw+y++6mn6w8Q+fbPP8/PsPzO/98v/vXz5295nMqfv//6Krq8Xf62
KCnyX//80uH7779s/89r9B8v0fLX//Nrtx+KP7bmv3Xxf/+Jn4+m/fsvw/mb4ZuG4cPRszz2iOav
v4af5Sve32xfdwzdME0MAY5jG7/+gp3fxvwh62+6y7AaF4zDAtJwvF9/NUX350t/c4QpbN/3TN3V
fdP0f/3nD/4vb95/v5l/5WSdF4QINX//5Ri+++uv8j/e5eVHcy3DMF0DagwASp9cLsvi618fVxgy
/H7jf+mxI8dqImc78s5aWW1VJeSmIZia+5ZRZpgjqKF3mBWh9Un3CIJyC9dhIwtzk9nwIsLY/jQi
79OoihMIjiBs55BgGRYddqmqdZzJAxuNlW3W2UYuWovKsn/A0D12RaLxqMT2CjLa2qE75JOfALyx
sVqWvXzACTkf2wZFH7nKuyGuXnU7o9BwfLVuogdlenIt2VDMysadbJEBBewZGl22pXd9Y6ZMdeCG
N9wX+7i0D+VQXg0hGIHbipG+9tNpxaPfp9l+LNxA11HAhjNCvgjhxpxM72VWvcHWgp+a6ez+AHra
HXlwrgfXbOyQattkGs/qtQpzIoOLIUhLEh979t+hvqQqWSO77zzfo48omTeyB4IczKDUOUrlc44T
qpKN65Al/hrgEGgnDpjEfYWNQwpGaZvbhGi0sSc0aWYAlYNBkp6BO0Jka7ui4ELBHZrTB8YwlNB4
I3sSaNVy3pQI/FNc/AY5pod4KLaJ2V0iBwOlISwVmKCiZdE+zK66s5ueurFIo3XtEIkJUUY3jDtO
458hL1HtynBbP1lV8ZgDgYOnj/310yfCCmd4+igT9ysZpsfBw+lQt8+aPSU7v2TuO7jRrtWhxI4D
2HWjeB0H1O9ditFqZhoQSmjwdoRrIa12cWy+uPTFG2MZIAJh1rclFZJr9o/MMJIbU9e3qUFK2UR+
l5FR5yiMu33tR3eg6IFIJveKG+ge0UvgtmwUyPD4jmYc5ZoCZKlpH6yYDLQYpDLzStGNo3+qUHg5
yVub/HlHtM/Odl8S5URrrbYKOOk6JEVgWgxjCQz7rZVoElAqLOZBXPCgCKzJ5O4owxUg+QkmwTjm
L/GC35YDPz7xaasy/qNrbo8KbceasdItOk8679BjKhab26Iijxnh+qEYsf9aqY77zgRobsKS7DxW
XBEhDSYjoyAlm2wB0XENn2nOv9PKWHuxGvieWPBJrEa+unoEfvYq/yjL/EB9dKJ+yWtvwwrysLjT
/KJ+gjBEhcG0rnXqz7JtT6orFpfuvrSsq41zelUcEfEjyYT4T5TrsqxFDEEqVptRjQhy3jZhowu0
fluHPdnKypYxNYL9rAIm5jKME+xbQu1S4bpnqkLzZJEUxTTI3jV1x2tCwZtMBtE0Wno/ObhB7BrJ
BboM9PIZg2G3l2xqmb7WSvss7PTJCUHMGGRZ+SKkzUOxZjFORC15Z87RtZmgqruYmHxMe5PAyGHZ
APFc9xat8MPohskK2MixFUQ9hAya17xfvO/ZjZuiYBrwPPWavuuyxAcpqkin4ldxM/i7kTjJon8k
eezeRaZ/Fa7cp8py0LCi+4OCzucvawKeIPNgZtlWQ2k/FvUQ5NljMUY7aLoIYytMxRYLHvhMZC4y
NSfxK3HNn9KaEbWn9FFDhZaPtQkHKD+jnaSUenm/X/SHPXU2LFvqDLXE+L15TXFnDO65TTv92hDD
QVZp9gWS584sRR4o3fKOjNto1VvaxtBraLheOoNzqmyHk1eyp7Yj94yVcl0W/UUzp+63AX7S4Sk+
+iVfEUyHlCTApFZnxJUmSDZ9wbhjLe+Z5gQDLGq2pW5EZ0cKhhtP3AJRbT4YVkdFpmntR2sPR2mY
xQ3CVxgaTMuzR6NyxWvb8LpZESolo4sLwnXdEzYMUrZL+542sYaghpY2G49FVZ8iEEanMQ3h+Rtu
cnT85qpb8bQtCgMtl8HO2Sor4p0J40s0RuDG4iQe2Twd3NzGGZPZ3blQTU5K09Tf583DuBh9/IIn
2PMTcRA6vbdyB9IZZnkxQp6ipGR8YUyt9S5n+Zz1poH0zwSVYum32vQVpl8xK6w3q66eRAxJYUAP
E3gpjZ7T8GQviI66rD5tKSENZp1zkaTSgDKPsjuZ+s/VzoiFwsseO3tj8J6U6zzrWvnucJdtHL0m
C6T0AsmCZ5varbpDssuL1xOUlXszHqXIMi66kX9rWvc8NY4X6B4cDWtCCQmTILUBZoxzvGmr5ZOD
RQfvaPWKKZ8URvJKgSnbG9VcDY8+nBHoaPv2qikWL8wwnmsTco1f0gy5jOV2tb+Tnf8IRHGlNfY1
G9EL2QuXTaudlyo+IzmXHSdo5zXPpN8GbeT+uDMSEIf0XIn7TJM0Ao2NYnm55FKc3SPlrmsOe4Hi
FYU2u6Q04Q5T0RXPzlakxrdE9Mcf+G2XxlX4cwyjyPk9xerKbpF9hxqf8n5Roie/W4+R8bgk3RMf
cTPwyIVNSMRqfmDybeE6xeSlkv7Bk5yJVWMt2Jw9+uGLnWdbY9S+gAfOoDrUE93yd+u/Qzt+Smby
G0dnvCHt6HcWeXT/e73+zkbvrdaSV8bkbXgIVXUFZbV3UODqpGStFNaxQ7WufDhFjEuF2sAV5Sm6
KTpk79DPr6aWoy+E4MH4RPvMSjyEmppRlUbFPSwOJs/gutmhQnie80tbO0GR43ikOLpKK7nKSH6h
bg6KEOVEyACUdcp5JA3Nce9cj9FEJpl4JCmrwyvN4RFa8meLY5PZOApR5Xy6zF6kNjww/uHUJkFY
Z9mepBD53B5WWu6fmwbIPcErtPavQyhBAzdfjtdzsxbgGIfeQUqJT67iRadroecbWlxvIcQnTuYV
TP7fIEYZ2nocppwW0JJlc+xTmJu4WLgh/AGHKzLMJqb9C/FG19aln3JoonwErbg9VTCQ8IF/IN5j
YFIv1noAhRqqYdjt5VelAwocwnFeVDNHVpR4FggppYpHw9xCWW1D4lVLe2BxzK9kw9K09AlfbwnM
hv7BjFoY2WcKnQQolzU92IBzWPy8O2355BVdEWAiplw1rjmUBx0W+q66h1qh7SbJXMkHaCO4lrde
2RzlGD8RZprumAWsPb95RtgWr5MY6ksSH7M5/PFIl0ZK0rwqjeisRfYWef3Z8UjBRKKBSs6t0A0h
Gp5mAdkB4Qt1hvgouMsC2wojTg08r3w/7Jsho1Rhim1O7IABIGeZkP17OKeIw9iLRVKpDeNt3jVb
lNKggUuLAqt4YT/+Wlfc7RH4AVGzm+xj9WShZXdwYRqe8wG+76A7BdZ9CB8r0lWGVRe9OKO9GlTF
fwyHnTo/kwnKOCd4bgTZOln3sBhfeTQ3ppKoikJAJQMCUqMVPSpFckfRRGxVpC4Z7Ot1nHrvg3Nr
9K+RFd6UPjXswGu5ddP8KdP8Tx0UOTjJCW5wsUfLrjPn4VTmzTA+20r7shEsEWGDNlQ5DI9KNi0V
0RPRRuTDBzunnLgXxUXsPRpCvmip89GldYeYS/9EUnqXATEheU7mW+emmRyimTUc4voCSQenvWaw
fs1Q8Oxy1F+rRNPu6jR0b/AMYcFz5rcOgxkYpmHdutMdXpuM7Kc/QNZT3UNya0r9YWHEMlZEn+1W
F0dj8TxEfKhhCuRlOKxLGx2XbSXDycBwjkaXktEu2UKSOriulHfXq+Xezw9WLGAh1AytFvoZo9Cv
ltdo7Q8Wwzj9OGZouWZvOdTLz9JI1a4drfuhM0i7483rx4Q7nACdJUeTEZMlUEygpy4iau+6Ys2V
kc6+UAh6BpTaWKKRMRn16jlFPGLR2VM7ajeW9fp90c4JVrD8PcVoTJb6FKKHom0Y1UEaJO4NqDSR
/xWo4CmkBh3DmoNXdC4oNDzZbTW63wCRiwxkrZc7raAOTlqcJz4xTSRFuD9Zqtsna1moW5DjWcjy
GcriYtu6+lfvhu1FmzF21uN2kN6jDFuCaJwOrRI+6dSV3bFmVyUj6zLlAAsIiYIAU6LMGZWzaSFq
rtMI9200uLCA3UsirGGTtIiy9DzMTjJix+7GKCUTzmaFZMNCfcirlhBq0l6mnpqTMDO8mota2eCb
RFjPglbJn7nRbuKMdA8MHemCRGp25iJ3jozXkMJyMSIlm5zFBa0PfwTk+oRB8wQYAHMhm48ywudc
l7fjY19H/W6Az7om/0bD0spJN/f9ViZCMpknXCqLyYGRI9i6zMO9obWIqot3U+MAyQcyj7RL247a
S9wjafW7e8f3HqZ6ep5N3iA3Yq6oXaSDdbgT/anKSBVyQuemQgXbpKaLH3fRjpQlrrL2NZTNuxg9
O5iaGwCW3V2j02jlTAEwEmBBLrxuHykYjU17qBAkX1mi5NduoQII+huEb1AFDN84pg4kXmgAqN4i
6DMVjQGekfxusTE78XuiqQI2Z1Zvc1jkVltcUIEDuzWgQJFT95rP25mAXQrkct9x2eBjM/2AcGgS
J4lT4bOYmlVQp4pXvIWQUrkQSfQmfrZKiBK5QDnm6ta97mGF4KcOFV3/RMINhWLebakfHiBP8CHL
cxb2y6a6CLEhzCy3HkK2X0c/kTc22X2FHNSTi6OHuYLGe52qp07ua4SYa2kS8ldYIFmyuO4OuIiz
bZboN4znG0zt5rrWIC6lA60YRNmDbwyPrRXh6hbJA3MjP8CjKtcF4h9EUzPyDfku0CFjZkv4dPaY
IUyuLaXiO45rpnGAeRHMbActcjaevQhgQFaXpgB2f02S6lrNcXuu5XCdmunZWDYOFgnpiwL2fvTU
c4VhbJNjSwDPixCcjStD6QkHHTvUl14rFyKM32COgyPbGVwbc7LcutO+JmZKjs1lEml0Kpc9YUIE
UlFH4kx6DO1pcedb1VPZcjkpbwnvha6RZ9AE+zl8Az66NvrwWcaS9UcnN05s3BUwm/c6SqTcQ5wc
CvlemsUlbp11Znq7sNBuW0Zg+2a2FhEXdz4Bubtw7KeL7QLHhrnHafPAKCVErZoCWCmxaUsoPAm1
wE7j0LN9pXPHBaHLC905MKfKjIebz43j8Elw8zsqdPbLmFroDq1Lg50xtadXs5bEXDfnyhOIHIV1
MsJQP0UMdke826hbwC8ggba1xRNXDUHCC0Sq553f2O7GldLHnF9BUO3RNi8PTVV/jayBb9Ms+vat
n4bcmkGWh9Ftyj0SHm6xyDz2sGYtJCUottx8O74OqBE2RS3KU7usXkr3d5ZGXdCLzuc75tYc0ZZn
yrjrWICtqqPXQpkdqAuDpXrVDN5Zu3oueD/KtL6PnOWbxSlzqhUmBmq2xuxP0zTcxD0iXjIyWXpn
VaCPb4NdXXBbE/eOZtK0xosO2M4ZUDtoTM2ZYfVb16spaPDgTJgr6qn5cGUkuHeLd8mghHaK3Nuo
xQ6Sjd2uGKgKWMWejJxQglC3P/uyOzYzjPkq/WbbfW0XhHMe68eszbZNjSW/QL/K/ZF/mHBo9PjU
iOwOTck+MzmHQ1oRg9XWlieVr0Nq2UHwgsn7447IMYT/Xg985rsMb5PZ1/BbvZs5pRQlfump0Qgj
MVFCArCmXNDvWpemU3bQX0Mr6Nv2CDXKPQLOSC4Q052NVeLa9m0IuAwL0eVzJaLF2rCvGtfC6fAd
e+bRJCievOfxYDpy3hd+iX0OIcAU7Ysoc5+wkJPd6jrMXzR50yetOmciwYeWW8b9bD/NM8ppLpt1
l1TvktBtWEk1/CSruAX79FNW5l0iNbFm4Ck2XfeF6indRCbHHdkm+qlBv8RuLNDmQr+PSEI5hhX6
Ah3cKQkJLTbjyjUBu2EnRVjMDsw/hXXSP8kk7fbogzlUfMvajrU2b+YBq8iYcvxERvFRqgL9hg7U
h3u8wKZlHGSRINVs2Nf27rhOy+6eu1McXVMPb52MwBGjmi/SbQMCqWJAWN2hNpVxGJv6o+pAM2iG
iNBKLzB0k4ZMzKTmEYsWsza+m5TaoG0rIP7x+FY4vFYUcZQrUR5IRPRVPMEjwpMK3wUrcc5sUw3J
pyPm1xED/JaF4AkGF1ZPN/nt1f7ZSjF+IwBDJ5O8+mgZN6GmlXvCiW6V7bq7GYIDwxgKyVwKQjnC
n7K3i40BFIMrgmexy9iSoQVGHldtJlRzeI2Ru2QKSkBvsXSLEP9yBF2BsdKWR8giJ8/8VEaTMypd
uxpjwiIkZDQarf2Yo3mkXk8VQR5uWkFbn09KogZVOkFuelm9F86dBJiYmpoLfr25FLPvQfCHhm4x
01iFuDqAz/erOEL/wfISKpLD+LWZasSkivOvx/+UT3yLkfAe6A7PEZt5lBW8lKwloc4Nya0TYjsz
kk00I7jw0+rQDOXFy7eLh2eV+2EgrPK71vO9wfQorea1ysB75uNrMRQHMhDp+jve2goTeuXS1Gw0
mghtiQkhgNGpzQNWXnKS2DdtktJ48SfU5JX8Rn8wHy3ci5GxCNzAxyld4NbC/zwkIfj80HgQ1FEg
jQeeaMSUbqeYHRQGScpJu9VCh0DerLmfZgIvXHu079mVU790a1wF3UVpNIQypG7nX5tvFh4uIyxt
5083eozqp7GXtJLqfgImt/Pi4qwn6kisIIOuDK2SIUqegSJ+aoowfMsF+8zOpl1TFQqYjuRZm0EE
5ND3lBCZbWqh060bcMdjyxSG4Y3uwRcZRyIIiBhsMjwmevrk5Sykycqu7vGPnDjjsHZ6/T6JqktG
yhnyn/ZRz5FuDRG/GibneRKE5IaGUzACwOvqxuSZIx/s1G+raptDGt24Rv7Km9Q1driOaDt2RRKh
Bh3woos7yR9Kq8LZYQOlSeuwPRUUJ5SmB8i2fYCpKcE7uG10ijFzRDXQVPcipl2LsqvGKmdd6eJk
OPXFiee1xUk7V/Ye52wUZBoBoouKBUohn1vsxAGNf4C166YVdr/DyIn87eTU+TejKXoE291OBNEw
VPQTwGmIHyt6/NjGpxb6UMWkyt9Z1g6gkqk3FvBG7I/tRliOHRBb9Y6FGJX2QqGyfKydbmuOm9Iy
eMtVr1CM4tiJerXllb21mc0FXdmfRVS9dRMoes0vP3MLrwWA//dSMJJgMdxt7JkkhhjlnM+DQv0f
HoeUc6xjxluaWv3lm/Om16or1gGg4HnL9se3qRiRrNVC+6Y3wmc+91uj5w4V1KPbuL9LTSp/rc+s
BxdVbOKw/kXuswDvusfObgK8a9/poHAtTzOTPkC9hdqnPYW88PQeOknkPDhK3tskOzmxlAfMzojR
Q4kvGIEQCjqkL+OE+dURCnSAx/JN117cwRgp8KtTKqJvpLG8/vWpIzAVlWIakDiPqNtW/U5YYf2s
enmrlY1+khafwn5kZIAAhlQWtwlyizTuuOnvuyTPD/BA74E7ejSBFBFehAe4rjQilpsXPjrM0Gto
TmnSYhEuwClEVuYSccy1GjJi1PayFAQqzTQ5NYsjynWa1jYbf/owItMp1p8g1TedOk6ll+KCNhJG
wSCPJn+4NdyniaMxc4d7L4cmbC15eWaluKAyhrmNH2UbfEJLcgKZonk17RyWer7u9se61x8HM5Pr
pAZQH/rqIeysaBvzvVEqWFsnxidfFaV7MxFnr2t8xscovm2n+tbGSXUjRPhMO4k1p0ItJoA78bPZ
qBTI7yuHe8bTJX8H2uUu98aTKRk5hnhJbdwWK5+nfdVMy5XWMivtq6VH0r9rA6RCX/bgIXQPtipE
kImkAOrUb4WTYocx5Qc54YnEXfj5i924KBj2kMeM1zrCy5/UZ9k23cbtSPOBK9HYqC0c0jaZmJA7
BK4vMFMe8BZ3D9x+Y5ePFIf4vWCJdLhiPQ+BGUBH1XCYZfP4FE6cDqPWkwaYNv2+mvqGZluSPvYs
zbRd6Tx/ZKLYL47HfiRJERy4piV3v81hCYkg6H7t+HiGu72ZuYzDsX8D67+ziHLBL6WhNa+YvMz2
e9IxQ7BiG/0T5gZ3Dol1cYES6vA7dGtuTiQevrkFG67Gjo8ep9lY2CBWOAJ0Y2Mtvv+e8fm+xisu
wHJlcRaT7w34TJscgx8dkKnLMndGYknMNHMqHBhuYOc07bpIrMCbyzMehV3sqLexkcSZIM1oc65C
D18G/uMEIUv8BqhUozCr5P/h6DyW22bSKPpEqEJuYEsSzJSoaFkblGT96kaOjfT0czAb19SMx7ZI
oPsL9567b4yBH4Yppdnnw5OwmTaWNVPXLAeLlnstZUJa/ZniutpB8ooGK4ClF94nuKNHf04usVge
FGpgeM+CzHnKEVgkgAxLg4bGrta9XACwqvGHBHi1cUUZku9KvUZH7ntcSy8CqPBAHq0TTzk8DT4R
D9r/6Oqo7yjOsUiUF5RNh6GKmUIk6S0Q4FgS1ReRMBN4LC5TjcCe/pAGUZ1gfKldVxHGizbEhu+5
WUTOjJdNkpK4z4lK3hfQj4BD9Owt298qGT5JGuPTGAHQlI2V3KBmo7S090qA7+qKkjO1RV7uBtNP
Ymb3vkepZdQO47pYXOTEFZmnYG4842UuQnJf1q17y5N8pBs6kM+BFRltfmww6vZWtAGtLwJohHuw
IigGAoNM9mUKrt4DM4qnXCxENA3G1feB5wgfN1OFYAdJ+KnQSq7t90mGw5VKqTvS7WHkjo2PwXUf
YIwVcBGWJJoNGKfLwmQS0yVwAyT+00QYzlj4r+BOX9RCH2VQvPMZYxVW+ODK6o1hbg43m/lRA2I5
GE6J6eAYsqdps2TFO7eM4O/SSP41w01zKn9QMI17FdcXFg2A76dAbevGr4igPxeZF/K9uvsAdUdk
Mc9aSmmCILWJ1iUWfcNsAWakDopj0A4Hv/+bkhJZ2PGASOwkSHk71IkP8xi1bZr1lww7Auo/SDlh
h/gO2Op96Bbc37VmEWCpUzNaMMgSerOiaIkqnd/TNb1n6XHPVxUhXbARkh3rc0J9ge5ge1h2o8bQ
YeGznORxsNeKW18GL4VygxXoOIekLIZ73EnVaUgESQPUnQi+kSyq8H1o8//8ojT2lluDmxDl2WSa
iYbQ5OSuLlnLVc3s8CPVL0W1eMd6btjCSjD83C54dOuTqjFa1Kz7gXF6gnkXoTfu1jfIXXMKxod5
DXiZaMngYDKZ45tVcTTYLBpYe/0da6s4Mi5FBmogGVHj3fBGvjrV0lZ8xq54IZz86HrJKRkeK4sq
pUz2da131tyedWefmaTvjOBM6AVWTv74eRh5JigVi/ru4z1wiQkNw71fnNmtiWqckTIjxsB7Uo9s
Phn77JRjfCD5W8cKAJ7K4LtyqhMC0Wf2ztgxkhFQv/uhfJ4WSSWtpX9rZo87Rf8rxuW7ol5jkuW+
anDikSOL36nI9xrmxDpl7bR4cOufJg4SeqPxHMIj3zDq+cN0EwMu/nyiqWgM8odY1AGLyuXC7oX3
nUojHz4GE134kD+tX0zH2cPs/4uq5gndyEnDU1vXlkmx8FoXsCBVeGcYTx6IN4Dp49LCXNI28x3h
qUacTBC0nt4t67ldwdbvKDMaFt2Vw1Gv9uZ089Tw7JOukPTiWibjsxOc0H1AHai6Z4q9SClNAkhY
P3Nt/SZjDySvt1/i/ruS4VaZkIJfmUQQzq2Watsl7kPWXFDoPwQcYiuRTR3YamXbkh0ojYB6ZT6D
OB7vI47NHec244k8fiH5Gg5uPY8bBRST3kp/0wgNcGbDiAXBvaztUzel3x6Z7HTcHuLO+KWa+wPq
z+QEHg8ocEwFkr3MDeeY4cUYvkdqHsUgwWibJtJ4Z9c95GfgJMylBWZvNiiOogMN/BN4wAg/MbNO
7OIgDzeG8P6Ns/fc4g+KoPJz3NBy7lui2hKPAx8ehA2om3j44r5STpeMmFlsgR+qWN4TzzgqqGOJ
aZ27jiE7IA9vZzns0eaVEJZl3r5JAh3ZkD3N1jxRz/Jt6vyTP/izmt0PtBdU1v2DI/q7OTPjJkn8
YQbPZtrJN5Gr8MgfB2eYd7Yg18jShN2Pv8zWXnn5WLxpdzvAbNfg4o2CACOeMfKxOZGZNsa/nYIv
hvbx0szBo/KTZ2iKnwHeQ6pB3giVQW5YFKVXkP0mrnlq82cF7YTDv/jskY7kg/rbBPljK53toP29
ZSik6OBDSJtQXHTU057FRUNsK2Jheg9mkyxE+G/RM/Sgps0adXCVsvmStXe1A49SzB2JU3ORA8NP
WD8RV6x06a+uWCC+F8A7fOTtcrBvekCK0IcOohneSRMkiZEXTzknPFs5k5vA/vGpOdaYNek7h7hB
28qEAKtWHrNepR+jxopsJnlbsw3byAi5SBDfQvrR81uXq1erYgRe2oLlqgNWoeVuXfCn45La2Gl4
t5x8iPpZX/uqgNrUHhbynZiHGHfK8R3aQI8TxkPk3nM0TfFf4LlvpBSse1dCr4b6F1rBibMOgrhH
I2HCEIrjO9ByZuMe1UguuQ6Bj/WV8a+5VaLatz1kiaQWbP94lzZ2048INMpHov2sqNPdNXDrT9vr
AaotwU8s+4O52kVygqEX0WIjXWd3C0CDqvoNW7CybnayGg1Gl1Blc7HeZ2wJzEbmYeMAwmERl4Cz
blYifvwQVsVr5ZfdI96lk+q47RYSMgHc3PlKWH1gRe4YHjK7x/1BrXQDaY3fqqFIbtrPlD/n2M9s
UvoyfOfS9RmgvMjVhV9WzhTph9JP7Cu9PFsRpMbk9DAyW6ZbzC0i4/ijxLW9D0bzKxznhzRpkl2c
YVA2sEkca6LDqAZxR0wa2NIoL20XzBhrcblaFl4HlZJRGPsHZgnmlsS6x1qjD+xuRUP+Aqgdjtvg
GKyz9an5Ybo6YBSceV3b5NueJCvtPI2Ksbvn/Hu3VsHQfbL6D89J/giNOApnKmqkr2WZr5MJPSCR
SbAVTnaWOU1wz93h4+3AHJKDqaCA7ufvME5AqKAzl3BDtoE/y30s/NeiNfOt0qAfl/ATd2izpXLu
Nq+DnYp9W54aUuxLJjaBl72US6JORlPfUOtUewD9jHwDaAl0gSFQrUL6+b4rvUexGvwlspGN6/df
TkeZo7Dtb9Y/C+1aC3V1283BrUK5fmCmy2aCEaI23D1ls48qI1ntfRW93nzzGBRvi34hqQodG4Od
OOCkMLLiSY5owjqFiQnyxL9aVT8Ze5wUsmthDrxOlUfUr/3VgGWgzcleE7N6JhI7AkvRvnpAXQqd
4bwp1zco/Ap4ry2l0cV33m+eYw/1mz9mZb75Mj5PmNngmdT5FT0BFZoh38K0IqHBWCVEvP+kM8xs
L53vUco7d9ybQyvDZauAcyK8IMjc2iTkhe2xGe042VfRkWRT4Vx0T1XRenf4GLyNHJU2md5wLhF4
BZKuChVoRq4x7gR1GDzFXtgFMrJOlww1RsqLn8ZKbDOuFhnrdm9hBo8LvmBdYKOqizRCC8cEBcEV
0Y8kOi/5VibmaTHNbzaI38mCJwdug8Scr94hcFqn1p9J02GhAAewsW6d1R1NSXjn3C2HJRiJM+6X
I3nU6btgxs26HNd2/ADSnuzPQr+l/8/RsobEOPFqzC2/x2ybv/UM58vSlXOuTG5zWqQ6jxHIeOZz
XirFRW//lKUACtnP9rkG+gU1RP2k+NtcfwoPgZb/1cWIG67Qv2biPzhLIvZuaKMQLFnzShtRKUIa
tEPpBRYZX/O4U4EZkPY7YY7GjrCrQ4KrHCM/FgyOmCzD7EiCu7RX0Nj6SwWBfau7GVGM/9ozH6qY
oOxzd+YGxD+Hq9a9tyyYt7jjsJw0/lkV8iSM9M9iBUgPMxLMWjrgdKhXj4D94QeddWQlJPtA3pZg
dm5WvZh7T2CS9FrrsWgJl2AlZfhb0Dn1SPQW4p55l4bBPzYrb5akCAvwQSsjuJVFTRZWu4Q3HDVP
XYLJ2nIqFltoiVQwGWejN0/wzXGADPgBcGSyOM4BwnQopdy8+wUid7fji2RgJdr6rWFmvcWc7Jft
24AdSJAOfnTd+fP/JNp2Ba00DtiFafy2ewfH+mIQYJ/b4ElEfxX2QybFB0TDewzhgPH82XEkzpf+
lpTOrkAWilYJMgIWoyT7tyj/g0/h2pj+N2LCs0PfTXP4HXQ1dZ3d7/3FVDvyw37nwG/AkzkbkgxD
XOzkx3ZWPmztnp1mLXe2j9/d5RdleL+haf0YuMS5wOFlzm39N0szWojA/67xrYarTb6v4rdAx2QG
EYzgs+AIKgEAcclAQ5g9CIL6j6TmAfqOrBb+s9EdwJRcFHqHnapSD5BP5AvjPda+c3uCf/nUoVSX
Gt+9CtQevRwlRe2SVr1KIRBq41buXtt4ebJw6G5YhnHPGlQl+fDayOFnMSpukVgCWrKZwBF03OTp
ixZIhXzGzDo9GQxHNyk/HvkhNy+oMNaV4kkRDygb8WAFB5dgtHDCxkoxbxk22SJw92WL8jVWA7qG
gCRWMHrlAHPBTQSCcnp3J8aeA7HUfs0ozzapFa8jhQ/U9EgcT4ufOdTM86Xx2BC+E3/4Bo2WUrBj
fVpb4XMtumfotmftJGAgucKXoOMBIeyqtz/MtU2tl8HapnG2TWI2sHk8X+Kw/YMp5jaF/VuMFx+x
vAPuO42fbF+/qUDrqIzVxu9TuApZcx6Nb+yQB8SS1TZAAUY4h3/p8/YzGaa9y351RkEtEw6/dA0G
CkdeHxoIAwtSPsUvnt99kMd6FBQQRRV/5LEdtbWB56i4xhkdeYpHYVsjpkhqQoCIGZpj9jauoLHX
CPSixOt39oywzkGMLCzedJFbHw3JnJRYuk0/klWeXS2R1E92OMKeh2G6aVgLFvWpSEdyeyqULvaT
Jw3IQJ5/Jl/tIRvl1ul7hgsugaUeIWnklfCjMf/skn/ByKIT2C2XCIV87hol3vEw3hZl+OumNSjw
8Afhf3ozBzj/BDIMpD1v6pIz3p9/VG5zJKruCKeE+HSdwI00Og6TvC7YnOE0NvX45mcL7tx6+DQN
VuPO2bHjD3wevxJFDZKBS+UPxLGydOpqH9rE0J47FdRHY65QO0njb9K9am3f+zBY9ejAinjumRwx
dzVnDhn6N8qOwiu+e+4qjGIOBkffJ6EHTV1gtnf4Ohar3ewyzPnNEaE6oAF+6CvYQxws2E6u8UIN
Z3cyiVxFawID7zC4+QWHXM4+ClyoKhUEShNYbug74QGAF/Mx4AkbjMlRgtj+XPq0zkhvj6TZpNhN
Tm4Q/iG05TeLP2cTXlXpu3gcPPPXU792TupajyXWTNHexaL7JP2XzrjGCcp39bgE5Y6Ur+5e/ZDZ
WF2H9qEBGnCIvfkjNEHghpP7bdoMxyufzJHMffaG+jls6j9lkbqXsSDZgm0LLwVbqy0D9HA/Jo1A
ggE3ilkY3XjhhjvHZuoXA//hVYWh0ND+DhVjAC6ZMZqh7u2CBMpgMJPOYJNWLTK97OGsDtzo4p44
3jHPoUB1mkHICAN3kjxm0iLUXcR/zALJgNNpePSAZoslDkAk5giYQ4lLhrGM2fNP1/HZDrA0UsAS
QQITG0HtciKOSOwDDcxJtQriQtlflWVVkSxwsTmtegWjx1PdpATKoCA76JmpLUZHOtZYRL2u5x1v
5WcgvQNxagxKaVtlgfA/sdPyBkTqT5uu2Ixk/A0GK8Zqhje0pgJ2e6bCQbZssqWH09qgfZxC+b4U
ZoCBobmPRcfQrEeBpgj9wLzR4z0nbwcQ2Llk7D/QXmyTLhw5UNKTCargeUQHGLLjdwNYpKWhwAXN
mJghUVuMx1Sqq0d/stlF5uOuLwyN0qw55vIJ+0NxWMhdHcYUpJu2PgF5fo+JDVxr7pGw2Ez+GLo4
Rv+Nmv6xr+XVz52vTHtTNCEB2pqo/KbE9M9pAfDATj/k0P4UvvMRiAqGm+Wie2wRm3v3eQh39EN6
u2bx2SRlRd3yZyBheg+R6QIv4QOWFRgHRV89Zu8eBFjCH9q30tNY/7DCdEz4zk5bvhRth1W3WSKS
Sf7y+XobMyAw/P+/MfVRksr8QHIHNqEW/kWNij+mbSbjglEWhEaBTXNeQOIvz/To9qDZzVKkXXVg
w6o0rQekyAWfe3sa25CogCa4FAQHHaQ/f6YZxkHbDM5INHGfYvev0eFhAw8uqd1NB+8NkbRGPvQX
ysdN1lOzH6+hkXXXTJCrPNXwEEabHs7CtbxDxBCpzv0XhsPB8Ym+iGMei8bQ/AtV+AcoU9Rn8To4
8W9i7PtDC4x4zrw3V/fy6CkLW6Updmhr5dX2Depogx438TzmZ01ID4nyMIH0spk849OqPSj1zOa3
2mku8ZQ+Z0mbXMki/g/hyFdVOR869JnxwZax5a2P89cpK/s1LJI8hxJwUFhyZvOAbHzOVC6iVmoB
3TbGJxTsSHr7HqGMoyyd/+BCwwDiEWFW4wi2rDU4LQH2tiS4sggfi6oAdZc5eHTVLgQsZJN11PTD
fYnzZ9yjzOpzDGLEBRvbTiNrGFfjM3YTsghRtvnlIq9VOfCPZf7Q8ofmiMh2+Bc3NFzzFVXldjSS
BdN7DOytBSUlkNuPiE/QX41iq830WdeMsP4SDlZc3WJNwzX40V3P/nJtQKMJQ+2gt3alDUrfF6yV
mP2xmgKvSAgfxby0mYKRlwSLVWy0kILuSWAY8HpM6FnHQdnvDBi6F2fO843QWYTo7r+0k2e7FdnJ
L/8q3GsPnoXHu0wf7Hb0DmFBv0kRYJ2sX1lZNxTtPL/maD3hGG+Zt4FZiYWC1cnF7miuv9FSiM+n
df/ZZum9LwUDQBQYVf0UkLWL06Z/hvdw0/545h2pDsz8+1PJTr+/hTI9tIPx7nTOe7KA+DYkIQBq
iOpgKSPfHyU8OvJ36Qugbav2jisNaMkQXMrCIDcdJWD+jGrb3xb7oDQK1L4WPTyDmRYrVYIK0U9f
h6TjbgTMUk5vMEr6PffGn/niieJHdMa8YVNOAJwJ5mGKATgqQDqgWBQKOvpK6SfIe8hEHD3M+XHs
Pvv+ra3qa11ifuTopj/QPCzehIHaAmGLKAF/jxPgbGPPjmiLxLbB5SHzsRAosyEUwGmcLbxgp+Zw
RBzBgJs3Fi3+YxuL+USg0XMqdMRl+mlqEriGgV1ewsqNQKLbUo33Yh6+Hc9/91P96TGlZ2mu76Qn
LGvsvct8dRIYL62pfhTaiqQUy6Y2Yqh2JXGbbnNEHEl2k+kjbh6CDyebKCrLF8ttJjwXwUtT5rg0
iezqmoyfqVSfdVjJfZG7z6PKz8ZQ/ZRj8NLC1EeydTYMkHU659WdkaAB+t34Rg8FZZx2ocFIo2LA
BvUL7g1UqrZLvwfprapBc+2g6n0iqX8Nmot+7E4zCGz6ijI9DyPos6aIL4Y/WSefrf5Gue49xd3J
xSReM4FAqEXvBox+M5XM/k0c1GNZEU+eYiRhMIPgi/hKlGVfPmUppoCsIOU336mMi0a0xn+N5fkH
W/g8VcTPuQ7y4zwxHuw6ZpqIymkrWdNFyqpOiwxehjSmqMz7H39ikOal9i4okF1jdfEOxVy8do46
yKZ5Y605RAPTRQAsyw5zUrptBAYhjrti79b+X2NcErbgv4Qj/OL9X/bjiw48cQAoV2wKuCOEISH9
s5S/FVX62C8H7m62V+ljMo7LYSUrjEBBsgb0OFnkKpqpIrIeqcuaFYYcHvwWgsexab/8IviCl4g+
Ok7fbN4NiHJQZ4mr2vQFiEfHB08ydmv8CKoKDp845FKkaST1bYxsBL1t/J+riweRApwJNd9gZzyO
yA5CJz1kYTw/MA3Eu4nmmKCbbI8g+4TPMWODxE6fLE8gJWyOlyIGKOjVz74QFcgbUhzryn0RA4ZJ
Y3G/Xd70/VwXD0BROC4X83NGa74bEH54CCTpez9Ltv3DTAyUZ60t5OSeE219BUyibhUqyREoHatC
YxcrJj7oX0KduMiuzGmnmvyGMC7Z9BpYWzaTzalW5XIa6K1hE+RDmk4UxPaHVfdvgdUyCWf9TUDh
HwxPROyscdG+Qp3dcQGQ5dlv2yyGO5MGj4U1hHzPXQ39At0GfEsZrC9AV+YHaKw7uhwGTszVMYVs
+j7A2GjhNHNma6U6ip1H6YWEmu21hzjeDYmmQz1r3w25/IszEF8dGQWHLJkjtxu/XZRtbH0ZOaiu
Oqa1sXbuxbxTozkeiPt4TQyTKgZ4/9ioB8JBG4QPZJN40n62nsBbmVuk499lrCPdD1clEJejxkB0
o65DQBdSjpKCXfeHrVK8Q/MyfblV8DFacRCNxhPtLsC3alxZJz04ctuNupw1Xz7j7BYyvYxsbqJ0
CBvsRwzju4xAZLP6mEdyKxqnv9UBbq6Fonjb96sjtz3PKCIxYjW0KKn5QhjfEgs2QNYacDMLJg6I
4sANyf/8rLpOQTtvXEqSPc0G69mnuszvbtBh7vAdyIbdA2DKBjEAfZZITyqcw00zmpcFINB+rOx2
W0zxHIGUMrCpqlMMDwlCcJjRKIEW0s38CBC4So+xFESsJ6DDanvRD2jtb15j1iczbVnyq9bZV9r+
bwENeJYDm5TYtHzS2MWRbXqEf888NIVkEYm1G1fKh1N7kAXR+GwtMw53YKwpSOS0G5l5of1xKA2w
dvZ4MrDtAUfqCQbrtY26OP0zmGkHSHvic2NCGycf/pjBVOeeYWr23GOyLiaG1/ABBsRBWPEdNn30
6UFwsrz+77AC9dO4Oxeh+Oo78U4vHjKXLn8bTBJ4rt1t4botWgv3Fuv+1y+b9KIB6Ze+eSIaPmfy
6roHqyVLbOIpAZV6a2pMK/Dn74OxeFFnGNaxGDCRWFo/kqbrMBCmP+Y2MXbYZgmFIWe27xVyDRi2
LZ8AOtmH1CQwfRl5c6DCetA0gtPgMf/tkfDvGAbi+5n5LhcTwWI/DrwpBYoLhAKErMDNaSxOB79n
uiHP7uxeU3Z1bQxMpWToFqkcDtf/f/HG6RRbnjqJ1PtvUDUKZcRVuYEkeFSLutDccp8UpiBY0nmH
tMse2+dWWWTHG7z41y71xh0G+ZfYLX99RsmIKYvX2vnrjlRfUwOAXrqs9oumG86NRWU4r9iwUAD8
tvIfOTd7CLZ4Kvou3FsLCqpFiCJyG1cc0Jjxsy4shsyYNzsLAyKLsNJs2Lx0u2ye9qYc37Wr+NfZ
eXaqcpFgculQAvTe3R/8eT+k4T8DV3hkWAgjZpUSR5/k33WLo80QFYMm0s2Iom0u84hMzg1c8wA0
eBOTeRXJJjV2+M6HF6Xq828xlNzh/C5RITVCovVN+BcZfq+20NBMXBpIevvPbJx/kb0zgMvxWRn0
uA/+TGqMGdQ8eEmeb13L+yt1/rMozPdEPH4Si7gLMihkYM7+axIiPXq0OtB/btZoPYIgLBF57sgR
A9xY2ftZJl7knRlwWYfGpAqLibAKHJK4jUBGY4sqHcilHp3HSeJLQeDlRWjG5cb2VjeX43+WuTjy
kF+qiTA+z52PlpGQDSTtIcrGBSBL4XSRJu5K9t476XRV5FcQEwECATpKswOighqRcAwy1ThPKvYj
seiPIGUHkxlImGvUH396b0Ji6Bn49hfetk5cwx5FtLUgTPST4ofIxGemwehRMr63kemHNGskVtdM
AkLIhH2pjewV1evHANVnM7YSH3/FgLCiW4GiZtOwmPWuMyAVYRnm06bxhmDhO3DblMOCxhPOw2Tz
d47Qps2Bq30C6r9+UD2HDc33mzcNl1IC9uD/RICXaYnt4lnNtlYwHzEQvLaaQAW3o9jGMQ0QCw+H
tSLdCYihwMOsCYQFHJA9Et5R+lvec2jOffivCpsfYaHJaxziVkm82JVe/Ez6QkiLH7+WZI1dx+Wy
9CHZ01I/N1b+jrKAeanlnUp76s8pihKRWcZF2MlL6cKb5ubSVjHQIwcXuAOA0eizGpCLUhPokAr/
Focni8zZRJLB0MnqQhxrwxAKGb2RlZ+mDH+6FMVr0Q8aKRBaqlmCiptcbLNxEUA02Le1LM8Lvici
yD5ljdAy5xbM2vQtdIuLaBDiENPLPR+wjkVTQeEFt661TEgcNCW7pS1uJq3PhBrMautLmaHqUgHy
+BB1S1swMw4IFkFJfhghrFUpnmHHT5bt1BaPjWh+AH06uwlrEydZdpiFZx5FUnXbRsUdMFGe12SN
kcyVQ3m+zKSFJE1+Wdi+92gX4TQteznehiAf2X3WR+JRCMSqqhcbhH2sy3XlxWRilLDCsPR2BNBS
9PnvpUlA/Ty1KDlig71bbmekrWlcysra6zE19jFPuGvMdx8TDkS/Uzb57xSu2Mq8dxHWLu0s88eB
Xb9CrcJGFaYfKbwufDD89/7sHGXSbhl22/uiXNKDNInpLTEVkjTD3DW0PLyE4ymo/fdU5U/eWcc8
OaVtXsla5gTB3FufCewYXmTf4rfMMGPoqXkUFrG/cXHlM9uDTqRaSVLmgENEf4zY3lBqY62bOjmT
kTMsRzOGdidXwZGdvZGnQugfF/ww4g9OiLldcodjqjAfde8LVNLhG29u8uL2PnwuveA/w4wE15pQ
mdB6JTaiIadMfXcWSh6SbDOMJmYQ7kaJC3TIxQ2E93dIxAMEHiGme+Hm36ijCIBtfmGxralr04tV
E+zcwb9BM0kZDuWhwgO/nTIO28LBUh0nWJKSBHU0arBxhb8FHvFwWBhRqo9HOxErop9pGx89lnAs
ALbtb11/fu/j5Ncr3Xc4NFeyQQJ23ws5BjFpVQ6VoSuHi0Ha0KywEc/9F+OM8bGrF+tYUtCb/AB3
RdEJBUCjjZYBpBhn14vQPDrBk2+nTKMy8xdq/LFdQJcaccu5kI4fDYHeR7Nvn5gXBAggk5s/m/kx
ccJdE/R0ZeZ87ePqVMWm3JYte/MuWAi5nKwDfkVaAO6NjUWS0APXZbgzSG7aVoX7KFJOwoqB/3aq
LrWpPmU37DN/ak+GWnapspJ9WzgOqUDQHVsUnV1Ht5NRtiZIMRpULCAzuAh04bP8njg5Oed6TFZb
l6n1UYJ93Nmdsi+V91266F8gP+xJf4jPXeNGKvbacyIJas3twzxlj+sIlcx7jxiV1r0g2xrnsU6Z
SXT+hTWM4MbeuCPqBllL+YLFGNmQaWV/FVOi2rRuYZoyPERY6bo2Y92xvtdh8J5bAwW9Ok3L+MIQ
ryM6oztnxrswnLcmLzAB/CYkP3Vr41/mzalYrduVDztSnCfE8EZn3/mqv+asZx4PTKUZoNeQCoHI
n+xxoVx9KMP0m2wGPnzkDNQc9HoEwUaBNQZ7o56QUTcivaD74X/ULCEtNXyFDO16g1eAUJFDuNjk
qHehQpieg12ZRtAhxIk3LkN3NJXpqbGB8KU9oVO9gS40c+cfP/ts+vplwtP/DBrIYRwPKaIwfB5Y
Zs9xM3d78o8xpZrmh9fm97ylFSyp3vemMXS0qUWyc6EcbkBSGhGuriSyMJuQBHItWOBvi5DRkrCn
GKUccpR2ek0VG3eicNeXr5+SncjgqWARQkhwXEJCeXp3nw3zWVLv8x7PQT9ie2VDZQECGrvlns10
mt3I2ASHNNG/RcfBb+hLruXbUlBVhOaM01xx5hGXw0rBXNdW5qD2EWFXE7JhXozeUbBeO/CK5swT
L2oqSri5n7VMPhxGLmVm7XvzuJ4O5aKetcs3kxfunzCkIoRZ84PtE3REigsn9aDRQo2b2CHh2DQQ
SMuOAStFN9/UsYozVrjWHF+8Qu8LShOTqofaXz0XzoxMnsffGscXylhivwvMkXrbWkA5AdyULIEB
Y6n5XxcnBxGIcbvYqy1+yV6lVjXK1/YjIM4J4+uDDf9myrO3hF5YDeBHcLkufKyIaQGZ4LE+9Mp9
FRN/zYCTfiKAVscYauriwEVs7ObCx42iyUYYWf97BC4LlfyIoXpLXf+3nYz/0nWsPlEAXyrT5Dhs
0u4KFr7dFAO5DVMVoM41EdVm8y3U9LGcaGh+gDY0pfGITKCLRu8dA8WplUjYNEkxPfGeIoYa3vk4
8plWS8EQxdLwq5T3Lv+WYt4nTf2xhNWBZ3vdcTjGLhi6+p5avR/ZeYhAK0z2VWt1T069HKzaTiPh
cewS43KVRve4WIoecmEDq2n2N8hvGWESjWM3EWIlJsajrI4mnZ9Hz77x/Ivrftmi/jvV5GdmBsOb
bDg0ofpTpEibyD6JWH+/D0OBqJk6cQIlaogLq5TPVFpRqZz3lG9hSlwaPMaRW1o/3vDmPWVxyBAC
B39BfTdK2vJRe3ggLPWKbTcieA6sohzAVzto5aYZ0ZFJgl7WPHXaPBP0Fe+HgPmDY6j+MUTyqWKL
Ew/Z0MhM8ETEoOp0zgtkCGQYprotJfbTQUC+JORIbq1OBwfLYbCYELh8zvKWF49Bfc/xmjslb07W
MXQXrkWQu5fcgzZBIkAFMjAN2WLgChFGePkuaILgXnWOzSALv4agaxd1Q8/otRVwKsKmXPHlYG37
D/ninq+4QffKsz9n01fQO9XBTqC5OU5zcIcUI/665RDsfw4j0OqzXYzPk2Vgs6q6eVNprLXxMF/z
tGW+gUeIDtGHdZSgHxfY+b/tOXl254bxtAZ11zNY5GDdNx1rxZQdb5g9rnU1otb/JoUAxOcatVIs
ZgA7qUSJ40KlFaxSxf4tke6nZyTQDfJzMWZHNSf44nrBssXBjMslC8rur8k6nP08ywo3P80EbVIq
YToh5GwtE9DyNyyqGADHL/Ua21gYMjzVfC+dS8AB58ye5PLhnPmoK2J3QQe0/od8JBWKjQCggult
agNC5Wr6Vdy/T+a6EOJLPIqFeRRQVn2uE/L3QkJGnJoyyU9kc+4o+oSfHNqZ8vghN8V7aSTVBcxY
uT33moI2yww3MlPnsS+TBRBogrvZ/W6E8c+PG/48ovXgeiFTT1GVYZYqLD94sGa2U1o+dup/1J3J
dqTKlm2/iDsAA8PoZEPyunbVoQ4jSuoajOLr30TnvsxzbyNHZjM7DMXRCYXLHcy27b3WXFOK6rd+
AUTCmib5NX1FqissUrDy03SvESasUilI+YAduw7LqEH9eGxsZMlNCRDOLZm5GK73p3I4/qkKf/1c
vEtt75sY1rJSIGljndyIz1XAsHBDOq64cJCFxYMWDEkpQmUU5x+VqjhD+kbO7H4skLcgvWGPRw6V
7POJOVlR/rE9StVJEPqaa3U254y7H5s8fAX7oanGW+/8NCMOdt7gbJm4MjsKukNWUpJpk0ZAXQI1
YVZOG9PVydWoaAg688kJxue0Y6oy5smpc5xsXVq3asY0XvusqqZrvhmK9IyxRaM2Dq9+qNejEV3G
UZ5mAoc3jILQoiXPaooQWOJhWcsaeUNcOnTbezYzeuopOT6krCBUMxoac0VKPvqraaEkwVtiPlZK
fF+Yorw9Cc4yXzurcUAJB32ArShvfNZmiCoVyIQCb9k6mC3jAfgxJTKC/HgmQYNmDMoOhmxzMGxN
cxwerJAhoTNOBCu6RIrrwtm5uFW2s+1d9MCxwCuteI+ddTg0wrkrktr3fSDOPhLaZ7dx3BUt1XFV
xQ1KvUFXm7ZbRvtexdRYBvR4U2b2hhNfO9m6xxqZZGwj0nECKHAiy9v7LMp1MocJVirwzNYIAZMW
Cz02r/jRtjNpeHlFCCnLxT1aMnERdt3aZvzQChOeRXLXpmelREFgHwOVW6dpjpDnB4g1opm2NmgX
Om4EcCo5aLo9OmAgELfF1psapLfIdb8FXomsoSlbhE2k4kSeL5kxzfgi2npvgS4iLq6P/gyhTrH2
IOIsHGBVU2WdqjgRr5POAKhhkKepJfZzN+nTFBfuYxDDA8nm9iLKUd3rSjxFw9S/WWQR2bJ23oWQ
BxnKnNwt/7uR4PigloNN2Sgw9pIcMmNIQHqXGn+vlf+JTWLaS4yx/dQz+8NU8zA7IwfsdoyTbUbv
cPS8bIUCwyYi0nob6sxa6PtQbGEUuM8JxIE9bWY6ld3OF+RIhQatbRl00TkJgZH7YbR2PaP6FgV8
YrMIiZHmbnC0vjVDn/JF9M2AFII4FpkzYQ+nova7Vdq29Y+Sspvi1uoC8+pAhbiPUkLnGJbsO8px
hg0O3PUadwb0EaKmqOiolTyDFjRLBvEpdEEeLFpyJD9Hxa0YbBb0vCiOehZHe0rBvneBgtTs3CpV
qifTCdpLnDiEE9qELSYxPXZRtIcqQio8YKU5iKz83iG3uhdoIXB41qSolwCCKZKpDzmHK7u+xuw/
j0io9ArwGjYpMa/poYZ7jHj+qkNAsHe196M3vPAWARRcmTXxHC2KxBMwIAKpIosGEZdF2UvE+NHD
BPXIOd4nLnj5tUhmJvkVD+4a3qB9llqotZ+Dnc5HrIIj/YDntNVkf42LqBjUmDM9S3v4iSgbnWkd
vwVNb1wqwpyfHIJMPDdQl8HHCCftvLzYJrvoVD4pYmseO02pEcc7TBc4i8puVzjAqMUCBnLi6t0U
Xb7Ngt65kI6KBrar3q3Gfe5KyiZhtE9zGEHbs+lvqtjKthnap3e7FfdxIpCqTprdmBn5bSYZOocu
bUejYEDKJ1UNGA4IPPC2UmHJcYPfdB5+d0RQvY6OCQsFpeyagEPsykE9P6Hde6Jem14dwEngmyIr
PAjlu8d8NlkdTGQSHSPigwsbl64QDRynVc0192YGuG4c/wib5hoV4UqgwXhPQlwqJCbNb27M4xNE
bUI8EdAgOib+tehNd6Od5qJkPhw9VVCVek3zafrdTvtz/3tym63netyWRXbpcq1fkMkuab3GsHM4
dbTh6F+DYfDuBGwbxlTfv/5AkH27g0d8Lf38JWpT/cyCr59bgTkN3tZ+ABujynRCVvn/Lxbx6Jsk
O6SpHkB+Rek1RJGzw5U2MkkCVGTr8OzyqveRyXP39fC5JJELIheOqILFxfBhB//1rLQg2+HjQ2Ww
JByfKfG882AySsvj6WaH5XiqonnrYOQMVx0DB1z3GTrodYW9DsDd4iMoXBLLANSRP4W6ZhK5D4Pt
376kh3xMIGfzeitaC2rJeSJ30FTfZoMzaSKIwCTPg4AymfVPfVOlD+Wz1gZMS1IVsyRHJNoX11Ah
qM0RyqqYCBwjGW5JC5YvXzzt3vzTpy61kVZaHCgePFfW6DOZD+co5I2Zjp+j9sHMwMApohcE9BcQ
/cALMF0W6m4gsYY5wiZm0vii+MitrRlTt+mB/wbKaGnEtGt+s46MsbrbVfPSgCLGmhjlAAGo92NA
CcmdCXVFhNioOhCBkQkgjtz4jnkBa222m4kb4oCAah0dTbRhzszZACcuMfAvDE1ZQNJ40XV9j9wn
m5P4MdbGa68ws79h49iQ8I7bvHv3Qop+oLZ+dTF9iC2qCBxOR3+GIA7fC7IV0lKsuTXyXdBGyKG7
pb/YBPGrMy56W3S7tme3RzZVsHVhvqOfynMCVkT1A5Pbftp+/Q0V4uZcTHbF4evPmQPyt3TTHaS1
5QDhNCVU/yEgnXt2DzgfUE15gG4iWupzWiJC6bDmuCnoxbYrWUYVDU5Hsm+41rj6r298ffXX5Uvf
ngWfEjLEfs6hqzllScLJfDfpP7jtRIkaefXh6ytrMlg6iH9cdbhsD31NG8dAJZE9fH3JYkT38BPL
P1kpOcmRHROewSW6RxIhSOVc7bXu/6yU63AkjJQoyBrUxYE4RGub1PZ2GL1+N0O8q5Y4jbipP0cD
e39KZTVx0kJwsutF/5xJqsSRFiFvRvoYpNWxDPMe1Xu9bYzBWGUpJglGu0SBMwLDtl/3WHjgXwYb
9FBbsQAU0n0Y6ufUAdCz/D2609t8gS4m1fzNsgfwt0yYxhapT2hyfoqyN0hfTBgQOHuZU2xqTZSq
Pdn6Mc/RHAgbLWlZ7bzWp0dbJnTF8l9FHz5rS/12UDakAWKqmUAwMJ9lDLkrPTNAsvZtIj8b2d+z
tqEzyI1ccNCl/QWQBRun0ePb4qT6vcjGA15ubPDPARsict7u6JgaQe3c/cnH+UyCY80kG/aJla66
WeDprSZSwwCj0C24pYp5g9GRCxnOb2Rgwm6YnY3dU7KW6ZM9ORQk0kEf9FEgNx7MkRFuLSm+ON55
OUkZi2dHQnosYtZltU1JzABFEF0tuonbISVFrewvKFX7sW9Wqd25GzOeN439Tvt3eAAifValhe7O
fItE9xvj/XXI2g32CASCkfUJVpaliemu6+kblM1nSy5GzrA8JJn3E0YmmTu4AyyxQjaGa5e568OM
5l4AHSzdk/ho4FrodlojZyFRtET13Mz6W22MT4w3P9yowdmbFHSvsV1QoYfnwgMAbam4pMvIT41y
8upi5Ecq2dv9zbWgYxHxhp0G5QtGDU6CB6WyJ+bmd47PdKtS99OR+HDCjRn1G29h47hmA4dqfudd
P3s5RC34jDGpmk8lGy7Kmr5qPzyn2nIWoW4wgE4X4HYNUK2xTwOgZN4dZrcUnraFcDqfOEIESXX8
mFMa3EOCv2+AYqCEoR8xOp0wwGH/SogpFvI3soOboTnbx/l+cZs/ou5yraWcKD8Ix1xn0xZEG8ne
E/oWQYQEo52C2AMWYaZgMJ1Z4Ey0SwNq3sEdbk6tX8CrQi8Iqh+jFCQDSxqVRXJsJ8DRsd+IlRsb
14DUoiwMVpg6cuzwumfIikzSNJjskTPEvLJgPzBr/89QkYuqk9d6oOceN0CbS+ZhsLx/+axY5QAd
tqV0LEtknHZonnArjoppOhQPT+ltYOK5MWb/wI7NkMRuGe6TUT+NV071P6a51Fuk/yWoLxz1rDqc
MG3aBlV9KVxUuLLQOOyMASBh1zxhUYemP43EQrBpPyRJTy8qrjhyWYpixRVn1/AvPX4DJsV06+u6
PIASJC2tlP1j2PecJlDYKNVjTlAN6/AzcD4YMHXJELnJ9oG6a896S2IM1BFdgAdF9/eRzQrltjPu
Gt3r1VCi24/mm9LZbiL69TEKog2qTWOVJkBlmCdcCeB4hV6Fu+vXPKP0iio2QFhfb2H5s87Uu6vH
cYfWpV05mXI27bJhGWF2goo4mP7ZlCkx4by+ALTeQzRCGJQwZTJP/Q4sH45Ct6l7o3pEEkgfzYWp
j18nHvytH0JS9/yYfvNSUIHComtArCJPPD/pR6bUd9vKrwzz73LofzV70CpU0um1m2r0isMO7R1R
7oH7nSKN5Tyo9246fTgsqGomL2eKeTmg6cx0+tZN5IOYM6mHCG3KirtcCqYT5C6Wq9r8VjX8RNk2
Ylu7R/KHuT1H92fVqrNeMEwuXphCku7nhJ+TTukcdMNhFChSmvyzrtVqmhYExCR3erDeAp1flyWQ
xBxWCftpZDrpJSaW3i/ZevWRi+qAi/omB0SrLaXPMBvfCfDxXfli+urdaiukdoqmD1WYNX1GGYEk
oMCe+xxZcYojgY70DIPZs9AfdeosYg5BsvuddvLcYbWHWzSjDWiS7maVDL+LQp9Cqc+yx8WQuz87
fGxtY10KdKjkYml2E39TJXLr1SnAdxE+4X/Zzn38uqQVmL0AwbPPYcwM8Yn3/Obm1Y6n4lS37cew
sGYS8zQWpCLFzs+eqm/RpBUu00qqUFKpTYTzWD9MMlHQdEATmab2WSjjtxgo2Hv7LZi/mWGxD7oC
VL65TrsBAmwH0SCTGEqY0zxwKLoZL4OrbZ5d7hikL/g8kIOXutq2lffTdv2XOeYGTBWYvBZ/QOtf
k6g+MH//JcUcPs4hHABDd3c/MplcLFzFYrZ+JQ7zHcU0hOVEWAfHzFNi0sJ1HEUrM0nLfZOohiLI
w/WpyI5cGTK/tIkxbkv6Umt7yGjSCLs+jEif/rqEyx+jST8xx3jGwL80+4tuNRpUjWaPoa9WaH26
AjLuV4E0LoUUMiDW6q8vXTxnI3PtTYoyw4tGvQqTDvAibBjmSX5cHZzlEgeYzbXA+RQKpIV1fRwY
EvFcY0twLF5WYfYcHxCsHr4umY0cpeOzYqxHaUhsJEVLC0COVLgDTklUTw6aKUCcj3xRH74upo1O
LG19jdDIveaVcRlwlPAoJesmLT+aVouHxUpR12ILuvrg2/JnNY/2rjMb+ICN66waTQsc5vLKLEkn
72zAMp1x75Y5VxhEL73lcNrOOQpG9Ycy0QxS3AFBdsXPGaMsVeaHyLtnX1AVkDZhPDGZIV8npbUW
TH20jrQvgMElix4OT5GNY+vDyFhO2xBxLxx929vAJHjHCk9vkdXIIyOxpXVFDzI6JB25wpQPTxUI
LopZcLDVSQ2zh4icWaASr3Yfl3dTYY0u2NsTvPi+MdPjdt7mme5gMg7EcnnxXmb+NwTohp1EJIam
uHRYwEJEOhvUMohx4W1Q3c1ER67Yefg7kM9NO99LX5zGmXa1w5mZpfY4Durstv5LsLiwWuAX05BQ
Paj+mATG7zYkkSr/ZaEsBs+/jxyNPZ9syeC18OE0l268jTrnLIfppyWsNxq6v1yqI68fkKbUzhbD
8tYwdk3cYwpu+ue5EBzdRLIb7WiiwwR0GCruI5mkOAeRIAU0OaOx8TfG2H1MHK74qJecU3Q2ToYZ
shnjPVYwf93YuEL4XcgLYn0M610UFa9+xLwwb0fGf80WrjLzqZGbkkjND4uVdaUDfptJmKeqlBeo
/ohE+mixFmZ/Wqt490pOXGwpcL79NuQGY3Eh82UcKcVlP6RncE0vcnpyPT4Rk2qgV8CJrbZmQPfm
zHWLAcOBYmgKfhQFvUecN0f+4afMEBuNToJ+2mtPlXLVSutybyRRfMDiUNBLpxQ09M7tXRo5w4AU
GYIU9GLm2cSaNc9Dd0r8OH9txnFbW+INYiu2dqaC8XlwC2a5/ANOGv7oJ46DwKx6gIzIUq04X2kM
MWztCMaGgpDC+dOj7YSkHfGQhS6nrBTzQGxr9KEeRY0qpmv0QxVnArWCfi6XTPuQ6Q3Bj/KSagN8
H9W6C9R/wq2EtkfRUmJCi/rMXBsN47cjnvBFVIF2xqL1VRv4MOoYMHVphqcqcS5u+8uK+6dZmEja
s+5733B+MGqedG36a0u4T6EjXt2Ef44uXurVeIw75+S73nOHm2TbFZgGu+4XM+gXiZRqZdu8pLAx
mA+JH5MT0pqQl2Cm+EF4HaqUAQyxwA8OBOb6e03r6AFX+OeYcy4LsjvQ3q2ci1Xq8j9WPUCWwc3e
ZtCIWPZthpfciS6VWjQh8HWscLjoyYFmjRUnG2u6c2W5LSwORtjuD7NhFCuPXNdVP5h70TqbIPCn
l8nIrI0ygnM5Dc84w5+SHJRg3fzqDCt9sDQFwax5zT3MRfBG2C36D+AZiBl8+3evI9qIBnNMy+YT
Y7rVbq0ivRQiHA7GUL4EcfQ+Dl6yTlx9o23Q7Fwwa61b4/40BDCDkaAX2jMXJ7o2XUqdZtdsl1Xx
ibL6c1JMYYTLS6hqMID9UqwvrSyifqyVsilAknlqsZDQ32x5ownMJZMij0HGpbw/gtTF2aHMbRjm
oYgwtmVOToftjgPKeINQxGYlZ9wtKK6cozMpwutjYgmMiE3aq3dgKOjAVh0QCeLoeJtVsTZTxsFO
T1cDGYJZfoeF9qFnjuqNNeCfFdmZhZeAgjinYh0CcQCqXowcGiMKEFFjikoEp1PHdb4po92D8kR+
rBl2K9MGYQied5WY5CTRYLsa+dugW59+HUfVFEG424130MRkDtgxOKGYkdtQe7/LCZYFEq3fXdMf
qdjrx/994Nr/IEpt+7tc4sjaf49T+3ua2n/8H8lbs23zvwtce9bfsx/fm19/j2j7+it/Ja4J8x+u
8JTwIQa5thSSxLO/Etcs8x+O42BUVaZ0LeW67n8mrqnlWyY0ESC4ri88vvPPwDXP+Qd/FFLalvn1
jf9F3Joi0u1vYWv8cId/lFeGW8e3TOHwe/5L2BppX2VQEug+0KH4akJ9XeAUIxynP1isqeH7Q2zt
LNp5CapoHzRSng9g0/MU24qPHGcqEVCTxtFe+jB7B7C7q7BXnftAfSC7LXe5CMyznlDCP2S9BAE1
mfe5JY5ME5wVizo4WLCUFqG52CgPucwoh5fU8Zh5az++uQP7aDbjQMyVop0E1NDY18ant3TzrWLy
jgZ6ddNy/XsA5tvoE1QVeUj+UyqLlyJ1D11JwojqdqXTndH1Vts419YhClNYcUZbr0SQpDdh4hOI
fOqzPBp9BroJjiWofuls2XsaI2htc695bGyXBJsoFQfptf+8lKG1Moo+2luBnxztwERhbhM70yzi
8FigGja8LtzUXtcciaBujp5OQWYnWOl9W4VPf7v5/pmp9/cMPbHcnf/yqTqO5NZhLROusCz59f2/
RehRmbszDGYkQmoMHlq6d3tFqLbXK+t1RBHsHMpAqo9Zsku7foGhzse1FiBIC2b9UI8aHi0AiHOr
8Ac+JWVu3kt3NO9uirl96nQBGc46wnsOn2Nfzpzwx+hAzS0fpyi4ONodn2A9khRRMORFhbKk8sAi
Ygh5W/pbQugfQVdtGrNEr4CCgfk0jQVXzKywvdqHiWIk3ywN2s4Ub+k4sYUFrQz2lSfWRgEZiJn7
yfIaUNWedtepEZiPQ9GLO/TipO+dGxLutZ33wU3jnGJ4NNGnbekWaxEXtJj6VyUb50qM9jaCSnSd
/bTZFYS4wxW0nc+6za74BYcT2H0LZpOwn7EWWlZQbQtVYlxzpnzLHuPjHqJKsybEu1KGLgcogiGO
tZmPGzm8drQfDkEnChLNLNDUvYPuHwyaVWeIAaRLBmoY/6gyhwSMHA2YnMpuy32P/35W0UqKIThi
y2+NLgZLX+IkWxgQHPpSKFyjeUCBUsMndSFzVcQOfr3RX+MlpBw5SvY0WXeW4hMVAd5Wiujo1pSg
xsOeduAw8A9UHCLUUksSJaWwIsZBT66WCQ4scYfocn5AjwJNLJ/KTU2vFKNDS8TG8r6PmFcew8TH
w+vV3wi+GPfUojmSllYdoijGV9fYOcEJrdcf8WtN2dRePHh5D7QXbWzNQNcCcakNuzvRFYXbAnat
AzKxyVz9vem1voyOwBKJ/3DVjPocZ553pJ+FPMGkGaH/oJhT295kSjGMgd4QHA0MxY+xziyfjtmp
3/BbBXhXubOq6GkM6urb7DPHHrqCo0uh1ix+zPQyu7wMHS0qwnzbdaqm6RqlDekbjNoxh53jNOrX
zHrmUwW5sEtymMR2+BTW/bizB0Fmax9PH5xnQftApKhTn+ps+aHoJNtHbfuSIW/X7wEiUiYF+h5W
dDBAvQe3QFgftS/eZMrPsvxQvHo2whh87oTEKNrMWXAeLRrRtca1MZbm9etCjU/DD6vFwzjj/q0h
OX3GAW7yLr14c9W+VFGWbwIj6ndpAb4sbDJrqys/vuh5NmBGIsjA47MAIIdvLUC8uPKP1dh0Ty7I
A0aScXyJpLl1l7Acexh+06KRD4PXIIxPnOJE6A1lrIaVnY5wY4tlqChE9Jwk24GZ7p3oNQjzbUBz
RzskyccJeY5osECmVEh+0rJ/dSvsyVV+MiJnPPnLJS0TkrYD2GN+4Zsnqb2QQMAAX+deO25/N5d5
a6N5N226J1AI6P0zmz57lS7PY0AGzDxSWUZoHS/mcocafg82I8SDJOS1qZ38yTeGpxkROU1zwjaE
tJAdu8YKEm+2KisKX5Re7bWoSGL3vRhjU3x0jcY9p0wcz97yVb0jcXvgLFrgWh0H+WzTjMYbkAJc
6fZdY/xBo8JGVbZIJ1AOWFve6xm9px2syC5Pbrqc7YPKu0uXKrQ+y4Vpw7Rx2ux7hFvzqPo6YZdM
w02K7ZDpDqe2rzdkBHzVk6h87MSgN//9juEQ+/rvW4YrXeFALYa94fq2kP9aCAhIq+GERX3tUH1a
hkD2jRMasUNcPbpekzOfNV4TO0/uovWTO3Fb72yV+UM80QHNbNc8A62YztG+tUuW3wzfFDk3COdE
+qeGprWrbDsgXCqB0TorBMZFBCKtc1YeGA5GIUi04c0Y5yaajLPElIb1WprrQXb9pmrT9kBr+GNI
yCZWfaIPtqHGbRM3cFAia9wGTnXiDGSfYVpwVxI4gklGuQiDUHu2wEPT0r3vozxrADLwRDQijp55
ntKtkRCDYDpM09JAHdLSUocx8/Z2YNhXoozNk2Fif2/ypN9QJEiGZUWzEj+NKi3OUxH4R27+R2lN
fIQqZMAazsmiqkHR2nnhC0KV9ikeGJa6PxlBEBlpiPjGtvPaCNeCmii++Z0ff4wmzWvmm+4jSEKT
nj1KKTaVFKmfzl7s6UqOWHINmAE/tFPkMEKS6L6MgEiX4Y/XRdHZajFxoMsx957PBLfHL3zoFFFR
3LvJ2c2HN6PD+FYzL9uYNX6DAtDirg3kq61aUOa10+5dYMuPiQx/8BqC9Zwm8dEI+wsjpuQIkAgJ
ILlB6HUQWpWxfZRS3eymEK9xjxjDKBFo4J6LNtlStGnJeS6zLTgGJJWsXL9/s5Nq33u1ewri2AJO
MY1sqU67G4GzbAxqOsDxCX0GHu/ZKbOz29BFa+kXcfyK0615MM1OvMDpt7aR0w+rPJXBSevhF+Kk
6JIZ+prjy110LM4N2IBaBZCvj3E+mYcwFOcZ7xLZn2XxKo30XitsOWkd/wiE2I9YrqU9uufCD9WT
5cXBmsnn9KhMolXSAt4Tw+QtarIXYaTp2e9oLU1Td0x8upH2MO1rYrxO/DV7T4oo5YGyjt4wW0cj
V1vutxrHo+kfphCsutUV/LauRd66ZVrI/Hl+FDoOBLMJ531nTs/ucpnrPV04fxsmmC07NxIvHZDM
Gg9HP3sj1mCoyNodGNRTul/RMKYH1poMetxzUyK7a5dxW+AY4yrnfLx24bA+ZEhyHqvccC/TKKC9
uXK82YoZ2xxN4yGcCVI1JgsyEeZqb8Yp6ORg7ZxsiFdpl7nP5lw9RU3SMhr0L75Q80tTArpJ4ibc
ymBsIUP74TWPfRopHjpEpyr32dyoFz95zPtmvHgWUDXPIWsDRr6e9buc7OGzR1ZCsEbqYKlss1ut
OyTM7sZrkhshVM2vDH1NQ1+/8+hsGcDLOAw8VHLo9pJBLHEf2H3JnskfCmhGRwjfgtE98KrJmmEt
OADBJFJ6tA/JJbYLtve48HdBMEZExdf2yrVq0FfIU8jJGEvoTn39Lc9x8Fc6b89py1CrKUrggiiZ
mfxxYWLZ4O48ChLL1q2ErlSEPeS8ebH31gXRR84o1/NgRyfTtRDlkk83rSW8xuNszvkRjlWwGuQE
6/ZLkRRokluMigAn+ToGPfA6Owzvma6JmPSMVRmTc29aSXvX5ujfPOMwd4j5K9F4P1Kp3o3SE0c3
tSBgNhWvs5znc5mN63REKGgnMeDfAEFV2BsvOqfClT4rU4cBte4B6IM8bWkuNG+dD3fDHdB1E1U/
bmq45rQcwX4Gtdm+BvF8aWF/2lVS7hq8YMypp2ZD+x4hAESIxz5I//R5RuoIXuNjNuX3kgSLe9UF
22WmS4rqvlnabqDiiadzs9jfpjk4FoZB9My4DyDDTT8T2PNA0D8laLYD9uaSigyQmGlMqGKHAN2G
hOcs5/mCEcTnjeC5Goo3G63syY54hG3AbyjqBhKdjJh1K2t/RMjON6NomIKz8px0oh90CirXbEEy
f3X9zTAaaEjjX7QrxFu9seO3H87JopKpFJEidet1x69Ly6mAjeQWBNjNoLh6W4vO5hrNfHey6NHQ
d8M9PtriHISpXBn4g36whjykA02tzv9Rev1S/piQWKyt+6Xnqt3R33zdWN2mihz3YPEpHADtyoWr
z5tVZchbgK8cyeGbj9gOzkngBAdQB8Sqafc6Vj0pn75+7hC3H9t2NPYVv6OfTQdyEexDs1x0gJKg
Jt5n7UxFdZJY7XdCFSdU6s7Bn03nkDd1uy57h5BKqGI9Pk+a1YTTBYSROos+OIl45uhv+CfUiC2m
Ew7/daPta48rUMvmt4jybpeME33+sGxGbjypHgorFusmigcgCpG/0mZfHTl+rsjbsc5zS/+rn6S7
Yktbp+U8nuLl0iyKWxFWl6J2nE2eePbKT4bPeGBjqDhYnHXuf/gra4bFOERGBAATZDAHLw4K5CMR
ylBtMAQEx9a0bo1hAr4YIutcKu/JYPK7zvIO9SrhepuUwdzjEpcrWcLRxp8Wiyh6JRxSD8bQgozN
hMJrzWVSGee8aLgWY3yEc5Sek0IdqiGUiIFnsF6jDDm5pqG9hxjQxY8tuiT498z8Fh3vo1Q9eMZE
2bSXuQyFrzaIhG4GDdShlyMgf+CMj3UpIV2Mk00LJm6Q6pCg10y+Xo0xtAaQEnifJuMAMO1tou+0
CxvgTCAHQbsxGS6maRtol3MjWF/0NvSgBZylbTHJ9mz3bxLJ9LliL5tQCRFEv8SWKWcvDOydNfHZ
a10snKfIMdYWAF1A72xIpXc2lPFekWaJEMiBRTDXZvdYtS0pMmm3rkuSeztnaleWRfjZf1XhAZkT
Rcm43ZxLuRN0eZ+Lqj01Rk3EdldcSi9pdx1B3E/hyBYb1clrXg7XpkkNZM8DSQXLiQOX6mpI2aln
PaljPVWXuVfRTumfZpr3l2irylh+q6Nv0AIDpo/hCKQgCV8l7B9Uil7lFfchKuqzKMtvGeLnbNnO
RE9iRzetQ8taQAGYFrFTiVeMP5RB0/SdSDh6t0puimSKuGVTbgNbImF31BuK8puExHkzt1+lLB6u
8WwzDYnixj3Iau5PpkPzGgoCyyUDjjsdkzTXw34Q6C2qQRfPJbgAfDSA8Bih44QPp70nuvaolEBA
7KU7B/zL2UwyDLlTR14v2SPpqAGE2DNWPqMyj6JBUVsDcUQS7xqof2tMMISyxeQqNe8q7YLN1wLX
VHW81yyfvukSdlAaErIVm1U4Im2iCqQFjfWu82B+JTH9hYZjIa6Ppr9kSQ0FdkFAysRzTiP0OaZV
5fTXwvn1w0vcG6gQ2Ocqm0pQdWj1/YEqnWx1E4JLg4IOoaq4MMPKwyi8GrY80RrCEd1R7aZxmJ47
v0rPlOW/BLJ+Ys07XJ2APoH5scCPoep3fs10vuas14fluaCiIwJv+fGtzDmD59K6maaNCqcT+arq
MrHLUiQZpbngshJSAE6B6bXHjBGRbCLNUIsnN5iRI9XecHKTnaspC78uTsWWFar5zDiCLKi+gMnq
1/WK/6EjSYWpV1NI8JJV/KTlYBwdgn9X8Zi6fy1pGFeXQX3aEHHMr0hOY76JJjO6tH34wFzXfM6M
sV91jGm2eWJ915gtWVVdfeGMpi9GUHB6YHmtAEDTmoRN/yBT27wYGslUT/9wRavzs7OSmSwEFLBk
4ZUraQSYkErB0rJcvr7Svk7WcenB+XUDhko9HRJC1iIUWKG97lu+4SqZXg3s+3tVDGDrSeAQimdU
EeV69TxKiJaHtUy8S43eZ0FdX82PLMnqjw707zEE0k6L4yWsefuJHTTvnJsQz2FmWE2xfCfMLnoO
Kju+pppxNqpkdA+13iOuq84tg5gH4ZdAse3iarZNcaUsPbbNeGgcMZwLt23ugmnIqsM75E6eecON
am3bKf9/XJ3XcuPKsm2/CBFAwb/SkyAlkjJtXhBt4X3BFL7+DKDPPSvivlSQWnu3JAooVGbOOebP
Pi6HP4IK9QLm9VfSFCfh5T6Crvi9lJNxj4zwDvqj3mmCDMImRJFj1ZwXqWAvOYZj4iqld2xz8VEg
tbg0uiYuZQO9L7J/qiGkgqps9m8z5y4tCK0EY2t+yTMUvDZPJSxxE1aj5bhh1LlzmzV3PBB3qZbZ
23hFW3xEYdQ+htbI7sXYXOp8Mh69lqgTV6KxyzGMvjLX7ttM3hgY0OGqfJ5QoEAX/3u0afhR8LFn
DgnV+Oe3JA4VOPYzGJvE0Q0oBCAD9z1+x02NdndjzkNzELqKjpE1/LVG072ao9PtaN9pWwua/otY
FsetvEPGk4m8HX+faIj8OPBQkIlaBYgoUSYzkFyXPEyH0+TGf5tKI66TaIt9MRLGgHAcXQx3TKw6
67qe3ea8f0mAu51mQVD1Bej1HnpQGORIEJXJcwr8/1Efq09IYPirlkWzfWiWCZpMHn3HebTa67qA
5ru7cdvyh+yJ1Tb1/koGE4OxubJuKQO0G/fESRfzCxEy+iEh8e6GnHJpYQooU5o7c8SrcC4YkUtm
gakhFKGI9PRBUzunChX0jZI0DBu6/JTIr5P0C3BTorguB/6N0evxAcB5eq9m0qEzphgbd9AQJ8ad
XOxRhMoZ7ZiSTumhQDbwGHai3ecm+V69q7xn17rntp6BJszpdAlnEfS1+5STih40zQY6P7nNkTBO
vmFKWv7aGSF5n77ef3e4p3ZuFLY7D208GCthEdUbUk4Y5q007T9icMSHKlvzJtCtNR3oHoPkKNJ8
5Yujk7QAKHHe0sz3DjVeAeirHUfQVLULf5RM7OWUDYn363L4OxneVB3impmPqAW5owNtbuHTughz
m4RJIm/Pk8Y0GMABtbYeY1kyr64MAXqODdlVPsmOk4rPeUGiEuE233t5iZAbH/S8t45UQFlQ1V9C
IDW3xrpVYafdiNDyj3E/famFYV7wn5iXtG+Ng7DEO4AsMGjKA3iWymEpkcsLBdENXvXwotNBvhnm
c2qpkCimmit03OZaijYL9CyCy5w6pBsjRHNNmAlOaNuY+EgrbHms4EtJXsLyJdMI8wwzskSxahcM
DHgrO+m+JP4XirHhGkbVeM2lQY45XVfoqeWxlj3eYOzzj+lgz+ktlu0IJZrovS3NlqPGiRaQSda8
y8Qbn6IltJLtC42ydk4S5V9TpuR7umjmJtKlAyeKReMg0PgobIy2OaiKj3CtlqbB55eZYBAhhawO
NHTjvajS4Zq0/sNPvTEY52gMSCs6d5oRv5LisB25tC/l5OQ8SlmiKCuuzYRZsx0JsV5/qXHUHCIT
+z+Z7/8wMjM7Cqy9V4LsMXmTo3Jo0V09hDViRpknkBkFqjXkJHevgF3ELjh/2NH4ivLoTdLgvZsi
6w6hmMddFKc+qT3NL0tGKdSPyj3Pqf4Bjje6222Edt6RGAc1HTG5ybZE26W/wYLtb3hU+ttsXJuw
tIMY/XzXtN1rFsdMH9rRPVJ/iANNN+8wxNL81HpSY+3o0oBI+G3myY/MKZwnLrI9nqWCatAxP03Z
cL/oZ84s09NOapp8BtcyT6xXPWnSp8vRn1i3RQ+8nO9So0zPnWn+mAtPfEANAfKX4SQiMpuAGUo0
FMXNrcOZUY50GTaa2fgnXeEzhDfoGR0QeUXcurCtP1DXy6vuA4ssKXOxRcVfmV2+ZRqjQ8eoj56N
ByZtgHqZIAnPqS0JYBlCoqGTeU8CCcM5OzXusLKNOyE0l7zov1RgNM9cxNUbsKsQSFiLlqlMzaOy
m3tDsRmsS9lTWjm4AnexNbfXpLbQSdFZ3Dc+toPZYUzVpTBI18HKv2U8DkVY/HvYrY+90hHUhfoF
oUqPrb3N0CsSWT33+mkMtZ9ahy4aY2m0FcWkk+JOjwPSzMj2PrmbynGK12nIy9exISDS8qdjZJQf
PMzdH8i+IgRjNFuOUezsrKrXvlruzJnf9OeD51Bf17hnjWx6Ya6XPRREncD387+Dbg9Xqz/VOZp7
k0t868d+HtDVxVPpDXpyrFr3DY1hfx3Nur/aVkwKmaBixX6Atw2uj+8QUOH0WX9iy0VyaYTR1yIa
48ucVPHTCiXTldlpD7ZMo1fbc7udLXJAXnRTtl5RzzesFifPahDpLgvhpockceOAIOP2Rp6gfGJL
rjH+xeOurdkntMgeXyCZgB0oskVLlLlBo/lcE573SEOPsThKau4aD5YI+pJY9uaxdK3o1i3HNzfM
/6ZVBdfYxpe0fqAx+VyvNDvBYJFe2qQcNtsKAEwORhwuDcP8bUe/CNei1XiwHmwgLB063qiktDYo
fYOOPTIAoL2HdtKdi3qQQL8jdiaREt6EH8Tatp78YqtCP/gRWwtJsmMQVijUNsaElp9nJjyQGArE
lU9sQenxyl82ySzpAbvVsLL0pfkyjK1/gXpHE9EmSWLQ+vaqHMBmuWoYfy1vhdMi+Sur41r16s5i
xbMH2jRhw3Sxlal/jQzKEiwh//sK2VhzbpwsQNiiGM4s5/Qc+PKNj+67xHIbAPXKz70G7nBC1j9n
jXZivoueZ8TQhKpcdlcI0YAwcIzd4sT8g6R42tH/8d80A7g6wZnfcZgGYcejYpocaDkT3AEZ9smF
IPf8RoZe0Crcp5p7jbV2CiQ9YA5ilA2tojeVZHqzJb71zUBedibT/T3NbVzLwEjBoRrOPisXXRyT
wa62X0SYBQjI5VtrJYARrd45RsyL38BLTR6a2hwvxc9RHLwOk0BoefDjM5yTKbfWfh3plg58/iov
tY2IKvryle+eQWNu8mU2NZe+tc/J5tvQk01utiABq9cDfiEdIROvYsfklVH97YRZAmkL7WBeFozN
dtCiZTTiqjgm9WReptQxL2E8q8v0rDypmVvppNkOnTCZfppi6msKAxDB5OoUMy3A0pj2/uzTUjHc
KqOhzdFiwql96i3OhP7o2BtKTf/BGVmdGj/sNnQB3Fs12H9yLKXH9Z1Lz7WLUyBKtZTnJM/Kky/U
fAdCfPUR1p0zzyK/ell8t45PVhJ/5Wnd3UCQdjfZkY/g1/QylVtDC1H2u8wwBadWB4gn8dJb3dr6
lXb3mx3b7BoDn9Qks29iPjkZxUyVLYa2Iv+MbCd7yfHkwzJsr6HFu/VLHMjf0VHY6BBFGO7DSg+v
BbrJawlKw0Ujf4kT/BiWVaeknFhPMixIcejqSAXrYvd4QNOeyHA2iq47lmlyd7S+PtWnKJ3qq5Vm
zXV9JeP2FSciLPiuiq9e7sbX9VU+xxhVHPFz0hxyOC3jnVn09LJuPvShsQvEU3ioRO7ftHb0eRxb
1/UdUSH91pXYMvJlu5e6cAoORzw9qgiQb8tsOtBTgX9QLi+tLPY2zbLfk1XCIX49yS+LU/thUBj9
zbLCzxE75mEEOhFDqxt5chsfopujwGgL/01MQ3vUqRt2hVsvaWcAlt1eFte88S2UHHbhnIVicuFI
MMfLYs/2RB8g/YnccBleJfhvQ8sMRhTW9NnMc6x1/IBuS3hHLjFwpDKic7kc3LXct3dhzWBjHZOu
Swj34pqpn6qlabfuG+tS+2N/zvr2LfZ7znqlekzEdH4a9FLU0KDXl+3BdzMUqKicXrjKiXzKKvy/
/Pa+59R7k+n2dnYMzyE4wej3KkbLqRmw43XHcY+pGLtXu65d7M3RZBxwKOl7b4j8f93DtYXIjul2
A6Z728Ygzz4J+MDjkAA7d+cadR2sC6c99nCSbdBxZ3+rLmqC/5ZuwDwTOsOzIZNhV5Ho/FwXvAPv
vQf7y3CBWROziPxzwN42woVljEycnE86cTidyKAydl1O8rTNPfnu2pCj6QM+PdjQHqJTK3aIE+jd
dECSLLuNAw0NJnzmXlxfQ005geLjO7541pT+W9qpOII0/a638XcLhNYP2TIGdaMJNlQOZlekzP5F
bhFo6RFvqs3kj9XKejQuBQ82Z+0xLIkcDmKOubf1b3aBVsLtoviaa+h7U0cRYl4m/GhmY18oTYGy
tkAm6762z2rtEC4LyrDqqjEi60z7zA4JqZch76vM2+VAYwwbft1in+jIRbo+rN9VaHUXkngfEEUJ
gcPokM+1uKyv1mVsiDHQKE7CxfzEThMZXfrSCmaD/qDkodOYec8qfonjcXzqHsCZ1GOKW7tSHKuR
aYffuMkjN3AzTVVLGA2pRP+av2UYGdu48Ar0Dnp5VnV+/u/h0qCwO+XQBZOP9aAU5aVzb7LqbkcQ
+frenk7riMgq/gDEIncbLtcRLWzMkElGFx5SbWDF/ZleSPgyuKR6DwYKKa/VX5Iy9V+zVkuBwwK5
KOtIHNzCKY/rgKmyCYkGxM40emi0V4OTBQF68VuRWIxD45KhWNmGp0Zru8MMmQdVX/s76X9KOw8v
fs7Av6QfB8B+MAMTFHlQNdmXpEExprBt3tfRcF2H56j8YcILeYOgRH/dfnO9HAefvnR3Re/9JnfA
e8kK9OwzpdQDUFO363X/0XfjfMGFuajKODVN5m1wXC9op4jzR6vw3qUcy3f/pnxOipdx6C70jCkE
QjxplT7Dkl4dKa2ZXuBddZ6KjY0XLhUEN+rGdenZJouGZFU5ZdmSqi2xz63ntXUhFpyqO8JTyg9J
CDvsejbRkG6tCt8StNoEvI14pZw41veVitzzIORPQBzF3RqWsbWvJZclNd7WGmA2vQH+jMikR1uE
P51O0uKA5YtGBowunvigbpamE5PsH+nQ0OUqHbh+/L/F0oeAcIu90/jy35XDB68uOol7xL2OafGV
rgMn0imIdYJPjVwNX/oCi0XscGHkzPNIIume7gK9J7C74EHoYAD6vU4OrRAvDD0fPuyoK+DR4+OA
Wd2dp4lJuhRqIOMrFvB+uu7mNnSNc1cLjwkNnj2V9viuA5BpMLdyr/NRTAu3gcDqn4rk4BOWlvgY
ZwTXrc9/Ae7rZDB02RV69a0dJyyUWs1oOXa76wI82dRY9F+neHpB35c9DKv/NSVZf6G3lD38vqE9
VZIlmKG25p/3nhPROx9+jVhJIOwBiT2DSBijV1+42kuhJ3kwoWfrpL8HROaTIDKVxBQX+l9wGt2u
bkqIGKYlonPpD3/GXnwxEy8K+qWRb+cN0iSHCfii6NbpwF/WV0h38q0fYaXz4QEtIqZ1iTgHBTA7
Eav7+aPToSxazLu+0OrYE1g+BhbH+l2rQTCKbDkGVe8OweBSvwF7wsCriZrMr6i5GcviYn5CeU6g
XhZNgRGKMUA7++kPowO7lL1+D+SYHJxlcVpYgBaQ3IwUSzPEmtW2d33Q5YKOg9cjrKe0QnUp4rLH
l7Jo9hrkv5eQZuM1zcbDIGfnxTH7+K3rMfzpVtYcZavXj1pDX2nkVXdqMhB+aUmecl8khMKMzsIr
tXHERBkhnQ1N5482jwf4nlJtZlL2BkQMuKs4Qq9XbY0P3POVM+/LjOti7hHzLl6IXUWL4RIZGWr7
MDznI1WNJKTinxqUc3y3g74NH4wmInv5HDhL9dCGwr/6DfcIHRjAXoXJBDi3UaIiVFxEGo5BytGm
ahuYBapyjxRq7C8a0i/c23mjJadImt1n+TmwO5SJoR4dcJ2lqIMrscjD5rDLjqmq6d4K6rAE5vk+
h7d1R/JkHKIGpZwgZNWsgdZEdkxfzCUlEqsqBBjXILaiYBauY5quN36K9q7KNIi+UBOusGO1rQpr
KroMcLioKZSgtlfzRRaj9e9CS2cmx11I1mcq2GLFckhqiJJh8ANzz7X7XW+7/RtayPrZz3etAuCt
FiFPipcfCYCHLZJt+tVEFJXD81L+VH+DtKhdG2OGV9rWb6Uo5t2UhwXem14+Q8M9+0Jwhmit+OZk
lr4QszhfIlV5UVyFOyOFR2H5d8sSznHgiHDWZw7fZC3yUxroWGSf2se89/pnu8S1ydY56Vol2ccS
+RwXLkRJmB4iVWvj6KV8q4cOFRGxOPtubg2kTbR7Rau/En2QHtAZgaoQPn7qdXheNEwq7FB76yPb
e80rWD0GRLTTOoJ0JVncPJvMf7pAv3/HNml8JaF5Uwl2R+Bq5FRp/hdmdfIOri7bZiht38acpGfs
3fnQRr9Dnonb1tH1+1xY475G5SMwlX9EbXTCAGk8xmbon8wjjzZ42F7q43s8Q14QrXHqBwmNUg+d
e9sXZGZNnMOAi8/7eSlSMsYGFsXwv9+EErx5sZe7DVXkg1hjefM1l6CHJi3B2YuGS7gv/9hC/qY9
slnHIx3xjnfIVRwJsmsdjWhTVPG/r3AEEt/KbOc45uZvkygmnkQA8NYlc/iXC0KNt3Dvfs+qMt6T
2nSetYEbsrUAysydDVXHAgIC1+8jcTip6a1xaWUjTgjMuy9GM/H0mrsPWbEJubP9opl1gD+qQ+bW
u89c0plupmmXNRCNKajER4K+dCv77rty9OLEcKgG1OU/R8gCP0dfw63m/Z4Kxc6z/KCt2fOPGNVV
DwXCaDAx24g/zJPG6AnuUvqKElTsKTGaPXi+8jZk7au13KO9jia0iTDZasxk5mIkLG4RqiFdAjCd
EMKtRvExENV3yHSrf3FteZoUakDM6OpraOD/o+2zMycU7RU9BirYkhQhvqthVSQCDOq7xozHjYHN
0NyTuxroxiPX0K77SKqIz9g7qpBfzNouz4YfD7vGTB1a6tibqIe1fU0mIdnRpIg2OS5tbaHlCB2D
+ZA2B91Drdd45S0fxfiUzNAunkYCtdkfyPwjSnr5ZtWwp8ByCfHy5GWSKdpUzEPoVKbmUYv690Bz
urWc+M10NYyoYcN0Q5hF4JdywdLEtFfoxJ57p/hmoOzd2oUWAs6hYwWfqAhyqf2oE8u5hAXlgz+W
5TvRg39FZ47sU1Z8KTnxwPzBLZEMjnVxxs7/pEfwmVtZ+Jq26O1xnWv7tBu+uCFzY2WU1VtICbJN
XaS7ie5g/1Bx/D4ZTfLQQNKo3q1eS58g+ZwPHnd5ax1roBCbzNUjiKg9D1dCYpoNrG7kUGtNwFWJ
oL3P6UrExvg1LnE6ILju73bTMRMCFHxSvXzTTakd172SHGxx9rT4bGWoAXRDcEKJ7SW2OsFPlwGJ
tiOcghZi6aeK5wetkvqt0/rDf6Nnn1P0BoRySw8LNfl6G1aCnBVdIbFDRIez0iN+B+nasBFV7F1L
cBJHTSS/y0QVkBAdJEtZnh64U89JP8LrWSadVQ3yc7Ldc7wI3eK4/7LcPCdbhQmHffW3lHr42sDo
fGUslW8HAmkO69dqBoQIN8QNfLfzWlv6JkVdwDgh999dZk8caqvigwHQvB2d3P2WNp9e81D9nYfS
/ANYYYkJva6v9ZQ94cx893sfBudYiE+0yLtEzvklH/QsiFLt1fPK7ESQurrqyzLEXXFSifnGN1P6
RmVev8sKar+I4IkjrTV29GVDc8jgOPY8e7fT5Np3268242KhWRd78dE0trKOVtte4aprDKhZmHRq
tzzOPgkF3laTqo/p8slM2K0X6REoFiI5An9ZdH+6wKadLiZ99kMkdBD/nDlfqtjM3ouoKg4mI4E9
p8D6NM5zt7WwC90HPf/G4Ei/4AGy7+uSKutW5np/ctqrIYcB+gItCF/myZfeBDejsj4JnL4Wxz4R
ceC7ClL1TBRByTbA8Xgx95AbeOyI/TqvTZ20dCETxr1LxF7rYJjCihl78motSlLJCL4JVXd2l6Nk
sw7FsqY8WfwTJNyIAKElqNFl0UZdUrTTTUuLo93qQGtMuL3XdeGpCU42Ry6zlq0MTP63ijUn+uOR
J6nEIYJZwcCh5TYN5XyjnafPETqq0HqYtFjgBdCsmgcmwbSB35QvxbnDSXHtVXKWrnBeYyPHs8ix
ixP1bZGCb0bP/JX7cgrWJQNu9e8VAX1TUDYufVFz2Lsas8ctal+rRzGVZwL0YOHfJTfaXRomErbZ
e/MzbhbJ9GhAyfFwh1Qd25keM+IRLLeRfeU/pq/rtIlml8X5Sv9mOYpBTqVdIAHP12zReKzL+lav
fnWj6oIa25Hc5FU7XE1LwQalPKdt/ttp1RgMkzsGRh9PJ3eoT00ezVwLFFCqEx0508v72nhDYtBd
ak8HHzxFQ8pclxzJquwALkgCk8EQ41fPIx4h5FBFyVQB7ougEUlSy4JhWVA5uUFqUoIW89gearPR
CM+cX/00E3BcevEa0TzeAbSH0BEZ4pj7DdXJMhnTzcx8MZ2TND31khSdQKDx6tRKvRBjNjWA0edU
whevhDzhS/3EaGifHOHaD82iywMQxnaSnaxl9rVw9RBSS/Ujbw2Yjm5EyqTP5FfWnnUtLTwqyRgh
bbZVdbQ6hsPrHGKd83RW+6D+NI8OSTYeiOKJDxEONcExpFfACu6ZXMLhSRrGmss4X1+WtfufhCXJ
T1OCOQ+ETTT8v6UdQkR0CiKDNekUNcuAYbRR14aCkzJvxBuaEC0grABhnIMPPCvj8FiuKgQponpv
1VG+7cvpQkIDs2VOaJd1qRAFXnpRHlFKM1WUhDhjhkYgCCdkWSar169ykYKKiWaO2d4aCZ7PWkIp
hJN6SDN5mxMLA14UYahvSkigVmTj+eJy9YfGO3spfeL/a4uur7CMII8Axb7//27dHtXmlhktKupl
hrGqjtYlVdnfqI4sxNZ59vSZkJ2EyQ02jz61utf/AKPxzaOp/Ib+6jPSaBQnZUFwQOs8tQ4ffj0s
f99GKtq/OlWS8IlMXg6A/50H43Q+UbUb5/VRlJvYHUFszvu2tX6GsZ28rMICoTk/gQLchtHPLn3p
zrvWLwWcHA5FXs9Uaz2XDlRhG1I767M9knkGX7PYy8KOj5Oexpdo9M1TFrom8ijiQ00HLjnh6ijY
vJBCCc7BzmrFfKYl8qCnJF+0noxDRAjRNuwVkD3bBaHj4cQ7ouzqf+f0jmtMFc81zb3wyPou+ADv
3dT7VxX+rSyYoEhvCByI7Il7hA4/T+D1gQPfFspuCGQpds0PMnbEz/VFlui7vAxLDlkpHxqz1nE3
DREZappY4hnAKU3kukHcn0D9Wc7EjM7y4a5yqrQYSeom/DQtcyIYdCrCu+PCeHTUhWlxtpeKaOEJ
LjICH5X9U4R4EekZqgtzMs8L7ykLd08btjopF4qZk9XgG9bS3TR08nGWln8ZAqGrUH2hMOrHa7rI
BtYFLyTd7EkdTKYpIBGGcxGO/JEkx1t8q4sux6f4zXlCaTX3UIaGDhsVNeXybUAAEKPopdrNKLXx
3Yzbg0q3q+trtVZZEqNkTStY4jveerbGMLIrTDd4pOmckcHOjbPeM2QdzHunBTfjVnUU2Muyvhqb
KAqivMkP3YwG3ifuBY6Om5zmxtfxb6X1zUhd3HhmrC5V9WsVME5szoDJd3QG1feMRsFWoSvf+FYF
3SJ2fDQgLFMEd8OqM39XTSXAWW+oKF8VWE+Cu969Kfu4nSF4ps91aZMIrbGbUZe3w05UzJzpac/N
xZytU7soudclqrBwZK7/UodUGtuss8pg1PXhRf3fkhs5+Jh+p8n4F/qKgrKRn+c1hLALf3nS2IJa
+9WqCu3ik1R/yuikXjPaSGfMOadYZoBTUGKgNaJLtS4irsNtb6BOznPgrbqe0gKMdQDLDViopsp+
0792TisTAR+e9sBbfXo0DYAKeBfmbext8wbxtDgXaNDOaz86uYKUCm+i8bksSSEK6JTDtU0s8nDm
zqNR22B8Cy1xNMdpWmT09L/X5sUysMgaj9gIGK0HG6MIs6249C+ggnKOTGgBaH4nBttf35BCVum+
sXcxAP9rP2A0oIrh97YWwfq66PQop98c1PS3dm5qolXhqaoazlYFP8QjEu7K1/VbK+mPaeVHwzV+
DvvmyjAhvqbLDbAu4fI2oRLCXpgMSIhtfTNW2ngayxmKdGwu24D9y4zsew33B4BZ3rzXWvXSmGP9
dF0ChUfkC8h3TY9hnkNqDV05zVEuvLOQEKS166dZMY/l2DzVuvljbDT74SE8v2V+el3fZfxkASjp
v6XRLhGQg4n7UJofTbbQ/VwfRJ+JXYbRQ7HM81dxJRlPsHKBtyPL5ENU08+pflF8i7pdakHvjXGP
cXZ79gqY3wdLVXSgk5HHmQ4MhuHQe6mHlzK13Nf1XdN0i1emxTznuPv1bylRpt3lTAgPfdOjWeJS
mJKKyMs2jRK4kykSquXsOs6dOrOFnmLk48ewrX7OWQfHbsLvevBqVMPmGCtjo5ycrRn9ULh8TSnh
HdYTxnrmqJKWUSF68yi1p8DjOXPKXaA6jmIbnlvNPWjW4JCZQFoO/4G2+kgOTuEl7h5fD/MTOhkk
6FnhgyoAY6uSr5MxmrCMQex0QBd/exEGzuU+KIbkZOdOxr9YkxQX4T+hZkjgqiVAs2L0+EZkv2l2
9XT7MPxmor5YsMRwSaLhvi60ZX2sSBEk0eTUrs19zX82mmdhFAVqmy5Nj+avVmnFaVWXSe17IaT2
RFECeqMNizfTF19BFDLEHjAGWC2Wazzy434GSjjuas1MN9UwmTvda6IL7TNSAxA37ePqz5z2TgDQ
PnqOFVGosJvbH13lPoY8+7Tj3Dpl5A0+S8pZiqTlMblIgYQp2sNYc8rNuWZt6v4HtbR9Is/rVUIL
O8UpiXp2baqvulPsKvMv/gnn24D38eDkgwHBubhYnTE/sDX/siJZnqlk5kDr9eyuLy68onDI00W8
fF+/5npZMHHoOFWlz9gjts38MnVo/zXSfftMVbu8bsO3vArba5W4f/RZMg+lTdgz9GaqlA901KjI
Rds4N8G85SanKUP1LaaD23T1ldq7vs6zQjXpD9PBjJkWVB6MMNyY3a3w3rIG70W/qIUTk15WrUxO
1xHQn5AohP/Mc40gjLOqeLTuuX6b89yoG5h9dY8BIW3MgcsSyWt2aVz491LN2klkoNv/G7p7sWfB
Sx3GrW90+N4TdV23WjDhGdFdxhXReQ8JXLb79etZv8VWo9/6zFyMqAUMIcX5gOMxkcyJ0vBv5GGA
LDvH1i6IBF7+fkaB/9C2maYtQ0lSUHgy9OoPet7bP0FE3i1ThBJ4Ad1X4oodGhlZRcu/YqiQOci5
8UIZ+47m9mYdMGX/JNrsJ7oFkMAnTH23loZrkVjo45MZtnHQRv/O+JGYj6HyyegdiQ75hzDwVFsf
1tFAsgwU4m6hUGjFYq0Ps2PMFYxHrJPHifbiCXgHSlcKocOclPmpcHjwNov9XjdJBLNUO+3Wt/3Q
Nsexb0lITqXCW5conKE5I1wYGSVMOeQDzkBms8/PIRomS3GTF8cibrH1eQMserN1rgQnu+B49WVZ
vQ4VEexEtKSPqOB/SB+YZpsJtQaxQmhi7pXvhtYMN5XMxsGVabqDBtK420TLSC+s5WfR03nxYaND
HcVhMIy6zYGV7akcofHygRC7p6XCOuOsORfkcHOX+x9Rl8C3J1mD1Gkn/4AhzPm+qFCt0uXaI3RI
d4MHhtpKehW4MYE6pgmvRC3amHhRyeRhYhF1n3/zs1AnJ5AaLwxzRFYEE1AWH0d0Dgsa+i0Z6vIN
zbi2FUXOWU0K8aYyc9h5qZ7sid3+o5Fi8iQEk6yMhO6owvDyVDozLmF+TwyRnGOymypTJsfI739j
jiKzwuDR0tS4nhpdNtdU+X8Mg0vCXlQk61I4jxyeysXTBeplbEHGbnTJKpbLGS3ve+0iivLVXjvo
ZV9ExzQvD1Or9M829e8oW/JzxQX1cC3/T4uO+aAvhBaPm+wM8xOHk8a0qeCZ+K/NblDTo5PTVNK9
iPWRglAAQdbIIwpm2K4nTCbfatq1HQyxMzEXHBotzz+LLkSoItWDfCj/Hk3Decq7z95jamuOHoLT
ZbFya7g0uOZqwak6NARGKBS198SnGeqI5gcbV3opu/BDs3ARA0UuX6lcWVxxliT3BGOoPtAsD0c/
rdE3Eg8XcNwm7yHF1bF6dYZFTFiE6S8n7t8qqo9gKN2rzfF6K8z6pV7Olgib2LhrzTqgsP1VqIQh
mWzawMA1jdvN+srAG13jMIHZxm82dqDA44ZnnkuC8NGYkT9WsYPwHMvTWcDTuLV4dGTTO+7OwwIq
xEBwKPi0jVkA5QHg0ZcklcK3nqT6G1YqtPcWGLYtD3zK7zlJAUMQIOlYrrgkiw4sJ/d5i6W62BUO
Up9Wx9VQLwtoYYcAT278JOygMJNuKS7YiHMGUxQ0MratC+w6Rr2GPiA49u0Dth/7QqvbvlBnmfui
zoCAr0WTm9rI/rw/yHnFJUfQcFlfGRTIZ7VSbybnOXRme2DYqe9kC8iLma9OtwXF/ew7D3rxf4wW
C2ujhepcOWQNxxIOTo0qwO5McOw860OYNIdV4rMuzEabrZ1CbKfVtk1zNV+7pIZ8OVqat3VheQDC
jcUNYuvsyqtp/1xt1JxYs9uAN+8iNOtOpYOOFaUf13MXvYROSr1j9jng+umUWtKFVa/sM13kllPG
Yagb89DVzgfhTBAsmoTsn7jVi6BBXUlWV9fZP4UR1ceRAMpho7vqQy965tqLDhNDWR38exUepNmY
V30Z4Kpl8f0UixmS0C3kj9rZm/l0rCODn4OflGMyCp6Nz2DmkKDPQDVSsZ1og/dJn+BkSEZOYFGM
B829bO849l+mrAQhL8M73xqz18azz179P4Sd13Lcypp0nwgRKHjctvfdNCJF3SBktuC9r6efVaD+
o//MTJy5qSC5pS2S3QCqvsxcGT5qbexvuXqYU91CnXOjc4XmMAntmNtf77V7t2Fy/jlKN6tmOjIg
zcEcTXs3K60vPqS1cpVXdnLR+vKr67rjs68WKmNPsYTrEjrn2nDj+zBKi+wLOmTO8eryd4mcnjRs
M2DRcnPr/HfJcEyt6hA7juZLyjzUMhDav0RxPd3hYr2GoxaSDEzMJ6iLD4APzq6dsKU1ahY5MAw/
4YF6TBEGcd/QtWecg0xBArQ6UijXTp1Xl7hvqwY9Wpv90jC1H/EfFc+NM6BDuw5lHqSwziZbcxR3
az72eMSXb74K0h4xmQWmnNzpufgnkj7hJIRaOlcjCJAqEieIb1xqzAwMLUjkP3dDijG/BWrXqaga
hT/jdqxbqoVTt33qO/OSdna6mqj5OHxuvfWJvUhX0wvqz/K8UEGiCDlqzqITshdPb/UItwuSP6Xh
cLHEnXYsc9PZ0CFISkl9SuK4O0nRg//NW/tQGrG8L1QAYQ3PBHBoRGmvgObenFmK09+laz1xyhMl
JbrFVcP+j+dB0MKDOYOS6+GNdP2Mg0f/ihV3xPDuZZcYLMCtEe2ANlr9gxREKjawGrQ8j7ItxL+P
mcOi7vfuibwlVOuqYT6rqKopnt4v4lugIszL4vSzdyTSvaZmitrKDEzYHlv+SofyfsuGoX6r6+IS
4bzbZXGJym718dbB1P4yckZlk5KANaYy0pBwh7IOJzx8UEDsWlLFt5HKIyah+yh2nXMKbYdBaoZh
Rn2EdrhCzgxcbqdCo+Sdw02mVdpJ5BO09j7saVpJ0GUW16AofbS0dC6iqwW1M/ZanILsA/ooeqau
zdxVtGvgnvIetulTStWVBBB5ewOGnuW88VF/CePY0c1Ty/KRKF/bNiRM4PtX7p8cGma7e5R8Hwc2
i7B1CngVvTFgWmPGunxWpIZxRUMi1RRpJ2fJKauFND4uJjb26zoNftGKXryqWNgrxCMnxDlEeah5
MrWueB3oCZq93n7L4uZRVz1XdlHeZrqwiH7ZchProrob+2XoHMZ9cyuLR612uEyijigg6cGhYXfb
FyPRxxJNc7FaugusJ2U8YSHLNGhBqxhV+Ylwd7xh5AO5zcHgmQ4JcOQMz6BKHy8L3aAv6QDVxoBR
unVrq8dbOeKR40WYSd5JE/CAb777LU5a0I/a9Y9Q5kRNxJ3K6ldMv5unNhpB5Jg5NNXO/1JqVvms
W3l1q2OXeBlxT5/qPQrug/AwtLwPmxCPv90WNU0PQGQCw2IkUtjzIU+K77Rz5d+thpayikpVRXrl
wBfzQHL9Q+NYZJkZ2WO+4pU+NNZ8y2bNPvS9eSvT1gVfTnaVjAW3bCevM+CxZc4R1/X8FUrlj2Em
Lc3eAUuZmuwkvQEuCp2MCx7HV4gZDLsBFvZZc7tjJtjrKu2M7qlhNzvdw6urn59HWpSY4SiFQbkA
hujBigvwRH1+7ZrJWM0MqlaJZtNYlobF3VML7YPmtc1/yQ7/aQHz9eRXRN9BLuVPjSvKMygCJSnk
EdUTaUF+h3PofEMJnG5T09IXmpArxrzAcwgOV7SpXZLsXjsxfZjT92IKjXmTxqBy2YJZmyqXJq6P
+CzViS/hLqOl3nQc0/rP9NsOhXWe/V9CnQNMtXgq+Dz5tBZbdRVuO22kTWDkTnD5f+6G8aPSMOL+
NTks/obPQWnr4LvuyrmdCAIF9VWD+kIKVb5C/eIa6GzrrKnnz7IgVnWMPDjfbr24Y0zMaP4CDDC/
xJr8kvdDvzcrOBYlNZXGnUIFKM/+3L700ojP3Kap2TUodban6hWw0R875xJtkAMBRMCCWLksEcag
t5lOJsN3KAUTvHFeYDDkwS1XrsxOspkdEge7bk4Pkugi8aPvim+/pSMvtAbq12VJcpJkrn8OAx6Q
f5emNeTG4WyUYl1brCHRyEHKi8hm5NhoL41F0y7ipXhhMIDrhnd07kA0mhw8MsRFxEQP7FA890qF
Wxbep9mlbZIb2xTnYSuBVIuc9DFZOzOj+9MJLJ/y3Hq4FRB1BcNql6cc5a2LODxZ2pvJPhGmmLj3
7NZvA0Z2b3E5u0nB0Dosf33mBwiYi2PI6d1SSLBGs9KzoxWyhFWQvTkhu49IhVJLTbMuTuJgZ3Wp
DixAQtV4qzc68jOB73J8H4tE/zzn8vr0e950j9gA6evP5UTQffpSg2DZWeOQnRPFJMGnEpNdosHQ
JORZUurpbcPJ8Q6A4v7kZkYmCkdAVJAfSQ9aCsQTNvFIAJVtPyExxsRZE75wmgaHbuGrMyeC5sMw
X/Naoy8lKU7CgWpRsfNywgIPQgTWHjDgYA1kjUFJ+VF+K2mCxXo1qr2RGMNHuu9cAQ0uY/aMBQ3j
5ERcdfBp3e2gv/UoqC+2PXXQDsOrFddbgnLJNdXy8c43MN4lAe0dJZY+7Zt8bcIH82nnYxCE1/9f
/IrFi46DpqYKhZwl7/5mtZzZUibaN44G7a2R14z57kkzMzaiaTl8iNamZEOppTXZ9zNF2qS+xD0V
sIci4pG3oEmrvZ7H9bWX1DtZfvrKU5+ZpoyRNBK2+dKv8ltvNsGanUi40xKoDau4zzu6jmZ6R2uj
fhly+cvS+2zFNAmrnRInvSm+kVzUn3pOZ9siF/CGXVLvhj2Wq9SftIuoCIgutkazStjYeiM9iSav
WTykZxFmO4NqcfhlcMuJbAv2JTnkn9F/H41JbnuOpau/xz+wRUR3EgJqg09wruIBv87wknHqADrk
qzAYhJRdXdbORurdcCOxbm64R3lrGU8QF5ezUD0QWsu9JNymCnBo5XR6R6TbTOaC1CnmNd3L5PWW
Jav85uLowU/YU5QsdHFysym+uAV1jDU0BGxpAynyCf4/LUuW2MeEyvDzJk+BiXGrGq4uwGgczpig
UR3PnCW9c8nWbJsYZC+TCetfPbb4/9RHy+IpCpU0KVUSykxvqsXnfXJI09TFmFZke+LlPHNtTOjH
zy8O5vS5GVq2QXGYTedBjauUqj6LiIwYJKbPjxB8oq3Gy++4RH0SJXj+TWBIv6WPI3Ez+eYVSNnL
j6G3lAwNdnBZEHEksMKVh/PgsDy5YM/XK2MMCIamU8KLYp67Ihhvy2JVg37EQfAc+wVlpyKk2hGT
72VZ9Inh95DyxlFKHX6R8OworcpSS+M1/Sk1DqESjf2w1U+eC7Jo5WIdoRrKJ/82hPI8dbaLpt3M
G7jTDEuNYcY1gVfTqbwELEPDjY07H+kjwEwEaBjEHRN6VP15is6uWkCTkdxvtdaFuxi/mh30SqNv
MWPb6kOcPEIJyrR94W9bZ+pcjgXbgFiG8Fw23kus0Oogs/Aw/Os/Lh+5nZPvPrexEc0C/K0Oiw5B
zonQxtlv03vaNd2eiQdjrnGysjMTTZcy7yDfmCrGZqtlLFPYXDUjaavCLdFV05U3pDwOcEtuKX1x
q7yJwOGENZhXM4LtUBOEdZiffUF2cNcOlqIXWn2MjWzQ/qXr99tP2T8PtLPgdKmMAJFpfceO1OwM
os38/Cyij4n3DWG6c4roZzKKKSCEjB2aftSWAEFdotxhnnKgJF+6KMdMJaf0fRxiTskqQ1ywIbYT
4ADdki1Owuj8+VCf4ugxq7D4smQEai6RSozX8M725Rw/yT32PiJjWtXLc5lkElpV+ESHY7xf0oyu
IkstHy0JR2100gOhpQNCkXPyQBh/LhaRZSJTAV4AflTT1P8seBOA6UrxqkKGn8+35SG3PO6oP1kT
rXdOwo2hqSRNe6KsY7t8FiukggxBlQdsAFM1WVmcPIUklOLgLLKrejws7mzddtTVpTm/J4Abh0Ez
7J0wmEnP7M8foAAGpuTdfA/9O0axem1Ar9laghKGwe6Z0ahu2RNEj9V/M0TUs8lbBGFr81cnrUug
oX7kfBuAHh59e36PlqlEw9xxR9rY2tOGkW5rBzz06Jrmw6Ri8gEJOEJCoYVhdqFHowAeO6wJzNyF
3FW85JZKO5WTWX4ug4o84QWozrxhuYOyl93AN54vy9I0Uh6mrrlx30qYaXU8Akv3nJcxmgnTmc3y
6Uilzlbn5L3yLHKQ5jEVPCTKPm9we9dZedJwginwZ7Wykqo74w7lSgG0dDISkFohwCXs5axwbX+w
n9dMGyfMOKYMNVlo3EpvpYjUtLINn9u4VZC08Rp68QQHa652csbgWPt1ukuQgl8Hq3HYJ0X5abAZ
+GOiN+lo4erMOKZUDNK5WrlX9xuaeazV3xn/8pHeYCiTM5miDxpfkMLMdDrzcJvOo3ItOXYhjoSj
iV9QvZdS250AO8BmkRPzJ4z41BIQ2WMspFeRCTrsKPBCDRxB0jLEz/h9HZbPQtd8msLKRLZNrGuv
NOaoMtszhMLNEkMrrflPKi0pijt32w6PtPktDJ/DuALM7DMPPKQ1xgUXbtmmST1jP7QD6WPvhPfe
ea4T5oEZNaI8sutNXSXf0pJf/Kas0cBMj5srG7n+uS4xZcwvMAOGaxab00s5JPq6YGR00Htmp5rA
3kaUv34I4XYoLbKFXhXk15z56SJ0LJKHVEMTPyEoQerFoNcS3CS+mZl65x4BxJJiE1DBYpGdHXMx
lntwhdYR+NOxVDN9qY726hBzIrqjr/2eO2hOw2+uyNaZeuoGbjiT4Ijr3eLh6axovnjNNnQ5cUmj
bndha3S3toMHBXtQ2xX9LC74YKLDTCXb1G1dDr13Xy2CSR2hbTvZtm7w4HmZvNO7Oh1KD6pOFUe7
yLflfQzaBnwi4hvk4OjOhIalAkVWGbkOWbOlVwnjdwMPm4cbiAiXR9TNR9jdyLz9Utma4P/d28FK
ZtO6hAKaORUhegjG26qipTm2OvssjPcxRQsW6m2wuAwWv8HU9r8pSK2Pmu4IHLsSMGAHzxkmpHNN
x9JZuWI3ELtFCele29ktnv0oBvQZ6WQz2u7UJgJ+PHtBgH1ejJql2Z/ayiKwDKWGd9IhN4wKAPdQ
3ekWWt2yrco59XMaJpcXLcB2tXSm2R8maoAQQuCBVIhXQWGxQeezWrTusdB8ojAi4KDFAVvcbQ1F
U0++lENjfeClp+OP0+INX2t36Aa8JnGWDeiMpvOrjz+Ao79KoXLo+KAfroDElpbYfWYVl+btRndH
i+k5qglOJ7PxE++nvq/qsIRPJ/W731iUZrORXi+TJmx/8efMKbPDahW7trcL6XxJIis7SenHOGIc
bk4WeVawzwoRt5i5XN0ucOrJ16V9afmFVMrTWQAUOs3zsZUevCArhdZWGoLQ+8KdA1dan6lP3KVu
d//cuAGwSHZwUZhOuyEWJTQ5rLEKTbosVj9z4A4nyiqDuj7Y2Jhpc4aODTj+SAoBGF+YVUfshN8i
dPM7g9x6y85NPwiLsVaTSvaJEE7EekJ5Xy86X1jWOG1qby867Xcc414fqKV7sufI3Qy5Pm1sqLqh
I/r3gO3IQrLL1ARu+ShXY7jaBXFZoYlyWh0OC6TCiHxtNQYjkCS1O+LioKplzM7LwWU5wiB92sfG
SJ+y0WUSGVE+KU2PKg5q1FZ+qnPkZNpUUCACKKvqkFHmuMMYNA1U4US2iyueusqwDZ9y2AoP12Hj
z5zVZUcZ2adI1X4yyHWVNQ3omAzINMNaMXN7fuXedvZAoKw5L3svc2QlT1o7boAYeC8h4wOyj667
tlV+egEjLUvsfsRhjLKXDu9wgL0DlGtaerhjDjcnP5alGuSn1kftkSpYhPuQEz51DC1Flk4C+LaJ
tr0m420MmO6tcpwPm66sbeJSwVkX6fhJE0O58i5KTTIbrGKtJzGzMT0+TOzXHWvQ7stiVa2/8ps6
2ZHedDejafEWt6D5wV3EWj8aUDHQ3K7LR2Vaw/wb7bWuCZ4m0pVHok/Q33rqzhmmt2Si4fHtexsa
bYvMpXd5ddd1/9ElJSFPhOXP52ZT0Y7m06i6cyzP2OouESyfydrjbRwDPDrlWJ2mBTxZmc2Hkjxu
chTiNnSDv6nGlQ2dbO2qASQ57Jb7KubVBc+0LN7UjwfOT9FK66NflR46u8/nfeTkp//Mz3a8/4We
bRsW8Q/bEBwZrH+nZ1OiHfrjLPztXHAgjoswu5PSf80DOffEmrH2LUjyRSylVQP/Cf4SDi3eie20
vfWN+lcOC+fk61nH0y56NjCD3CYBM3O0HN7DDo55n1v4tW2N29x7Nm6wojr1PQG8DKS6P4r1kkSc
G+KIqCOIRi5EaIyY5XlZNCDsG7ekVnIpv5BtLmAtc0MVt7EIhutS0oE61LKHo+FiYRG0bFsQo2aN
mifQBWapf22VnCjBBp1c2JP7SeL6zxr3oVvHztH0E1RnkpZTrCH/c4s0xvq7wamXiZrjXChIi068
VN0anteGFz3bFvqQH5cLQoiX//yq2P+DaY63yzU53VvCtlxen39/VaQ3WJoBJHprVpjVM3fY4vjv
0NpZinq0d2GAIgqQ4c/XBGRQLp2R3jf1Rygy7+/qb1H9xTEoDeN112r2a9a18EyHKdsN6lMqX71D
Mmji87+a7uhdwjyjvlhFvKxZ06+w7Z9jE/11sziLw4C2uR6/EnR09cWlyGT5Ipb5f32RaNrKsEEz
mkHDBcdZG1N21T4tuvzfry0316Wyffma2QwNyXOk++UP//1zy9eWP7x8LdKdavWff98WnTT/VjtC
T43hWKaJhkanqin+G0M+DDoc3k2d7SvGJCMb+oMLnGHdk0Lt56p9ZJb+qwib185RzV0LNVViIdlE
XgbLs67PZKHmU0st06ofHO7wA1awTFcUdPaZUUr3KJXh8Ei4wdvcx1edRc1UELGRp17VoYLCHEng
Q/vEL87dnTE9Ia14KjaaRzoFjZjJfThQKK4azthIp75OaWrkwDyFPHia3InYGycQBL526+sAA3yo
o//HzcLgvvU/flG2T80cQ1xf6J5hqNvJ/9fPYhlxzzbaDPcaXON9qn7qZfFqzh6RrYXbZb+TTBO+
IrhikUd02iTRtKTY9OA9bsfxWX0hMkMwFJ5BJUpgNFDC6FvrYzrKMVXJh8BZBXoZ1mev42V3s/rq
zOSuizz6KdWNosHMcRy96c8Ai1/cP1JVLP7FrI2Mc1aNwxy15fQ9NXCoHFvmx8LKfjKyn58NPW4p
bh/7C5dFBPRhePZ5J8DytLTniBAN0M1ltBBq9CLURnlatlKF0n/NmK7ThOrwM+wpfOcgtwxcDtOq
qhZXj/m1pFO2XbU9jNTeNtDuFUoOFAj9pTNztzHopltenphUwfSZ0QHxE3lUX8zvcRhl96Z3AatC
Jd2ymZIMjcsaMhl6cAqDfEEi0rBJSp9I2WrpoGTnXxxjx1gvO1YYQO7WG2MaVGJDnoRaQmABQORs
bqS0rBQHbyz7feODzXBy6ZwSB6RMmDr9hvRuBfpuO0jdJaVMSFFojnUXnkhvA3s+3mPDndlMTK1R
Zhz4R4e7JJV59HTxWxJk3XM5aDi74/lusAVZYiIxoB3gXvq0z2vGeExdx31Fbg09Oq6gBmLJq2zu
IX4ODrhWvDW3iLUd2K90ZTqAm3uZARXsdf8IJXqPYzE8dx19jWr2aypTfpyKvQfpZj/VwbSTxdBc
hd9sDSHmW+3W+b6IfhRaTddKabd3KC3JKmDicm+jK2VEazNp+3+APf40i4oKUCCvR9OO+zsEJ5Rx
bLGtJQD2mqJ+BE5ArMt8nys92XtqvAprjEltJWp/PaTG97IsO+A3GAqqGgBwldLm0TcotKZV6qey
6ijgK+UipwfAJ7VrxOuFdb4u7xDc7jbw7KNjttqlx/h2SfwxYw7CqSCa8PsnOQ2VYMGgoI945+eu
ZVhNDgG5KOAkN+qF3I+igeGWIlW0YYwKaPfHLuzGl54CayDB7hs2iV3tFuGFeZWEg88F4HNfWpos
NN+aN2wlxUZX6PamDfp9X5W/ZM6oVel2n8vvzx0O5Eeo29FMv0YxNfj9YpQ7VCPPoZsFq8B0oBP9
1Cis17Is7hLC+h++tJydM2UJHbQ+V7ThrAKVFDTvgtfmMfL0o//pramD36jKD6dxJLJMxdDG4dcQ
TfGr4xNK1grPWNtdaO49fvQVj8cckHj2kSobUI5vai+FX/9kAjauF+YU7aA2zo483OLdLKlqAZqN
CzxZIVNaN4f5xo6qLQ1LI4p6a9aXZYOxLK4zTMcS2QdiWHD6u9RQWKKynA/LgDBz02Ev8E4byp5B
kwvJuoS5vOZ8KOAfXRH7LjPqO1yKaRPGzbwXzJXXAckEKuDBEw1qFh5QSrhxI5UDtlv6eIw8Btdv
EQg6ReOvMS2NZ2t4LQd82fDXjKuIxItFt9EKa1fNuwcBFmJmtvFHSmLwlNxcmrafBwHkB8filYc9
S0mMb6SonT6LhCLFRPvdNdQg/V3qSHwpdXPeOYMgP/ivBXc8XYGaV5D6CipzKz3vI9HJvx98S/Mp
NYSLQgyNJpu0Gc2Djhgt0YLx6k9ehsEbzO1bErX9zsB0d1oWafMwGBOOS1NFHDtWVqTYcyMO4jra
d0smu+G2wlEfBJz6dJB0hFmkUjfAC4qSNNZEULec8R3G3n2uzQORkvpStqW/ahlFHHon8J4hrq3m
JPfBgiRn7kqM5ZU1Bm3ePCv8Id2y8bEFk8JZzRxOvfqo9vBXEfM/6HhKuAWDDifWf4uS6D23/H5P
xT3Fiwpp0CPWcmw1Psbef7NyiFRVxBQbw2Z+SZjO7qGZ6K99XD2Zyby1Z+1HNOv1NphfQz/s9yFN
X/gM4rNtz+bR4P7dKCObpkj3TrQaeZ+ffUEbQxJVFkMbGWwEoT6oSlMX86DLyhWFGjFjYxnvGtXD
I1xBTQaWG4cUYwaVumrmi8s9ApRqe/3LUst0C+uOKPYy2lfB+NrEFmGelsf6oGvN0WsMcaFKBb9l
SuypGMXXTAQ/ZwQ/EgTUMmmFmeDiZ2CmZd7VS/N5HXQjUIrG6s5lCbZQ5wa+LbSWelrwolSTw+Xn
xktfWgPRtXDvnSq4dvoew4BzyOIIJDmo5l2MqPUAHE2EAGPaBuLjiHqZeaQrY/upt4jaOpY4WzUE
/06Qhg6LD7xzc7qmfeVtEdQba0x2i75u9/V7FWEXkmnRXDp+WRtmsn+UKqOLuQmjr1bl3Rp78RGW
4ltdUBqAbnHpcuaQfir3hKI3FBtEx+WAPVUduPCQC1YP/UcgGZcC2gJ+1xC66UROWmnkJkIr13q5
3yzLkHZvgelXwaYsX5fYoeY67q4sxU8Ma+7Ryds9yej5Xhe5eYkzi228SEHojSQwvBiQwRxMgBFH
KkJqGHVr8sXTxkWVWKMbOif2VPHG1pxsP7bGDLnEzs4WoHuf6sM7td5Q7REYd6GCQo1CTc518hhd
C40tMczkE/JYqaatMMmOtvJzSqwP61E9ohcMNWPBCbXYe48LHO5LzCxzDTal3MvZY3XeXnI7WQ8h
7cLgv2m3R+OywzZ/zFSgNroBy22U2Y+6I7a4ILp8Bur1hFHRnCP74Y3ur7ZDqauN+Zuvm7eE/DZ0
n+FEbQkXwpA+wI8Hh2IIIc5mcsckqzqUCAXrBMD4U5lH8pR2xT2f5HSUhhGeJ7VEHM8NXRaXJZKt
196z4ztiL+iNPBIL3PzFi7ZD/RNwNilml5RFk0Ifn1QpYU/HCEck2oc1g2tUFSeWgB125eh9c5x0
ugRq/FQbBaYEsXFJ3fqduDLqa26ScMGmzIgVLJ7vHF7fAdlD8e33lg8vpepTquETrNw9TaknMxmp
k5/AiywnZy8DDJYm5WqRfkw9/tUwLN6FHeaCviZU2dgJZYi2/TT0bI1sWNw7TMDRWtNIL3qyDC+e
Pu9zWgveNdPFah6X6Zc2Kn6B8qQ7iS6UpnADMkVtsSWmhzSiPESVQ7AUV9l7zhh55fXhSbPn8Wjg
hCBnARiAbbu7cSZTf5oDoW2Ytu/jNlIwM2q/Vh75jdzt8ictg6WUhxOGqzI9LDgvvBogJA1jRWYz
xoE/6jdL/yCfgV5ilDZGwlsCeUJ5nFssPyRCJoC4EhVKG0yo9WjK6yoQSJ2oBYeUcc/OBo9KF2E8
ML1DJmptGphAYSh2BJJ7VoU/NdxN64adOTskLEapA2jdqnWSRLSjZIlnv8UieI7y4NgqZToupGwQ
pM2rX4TpwQ+Lr1iPzV1Cb+a+MuUL4BTqAZLIXk+oXFnN+L5VjKPCMXezz2FloRnqpacrmpEEEJGn
AHB431hQpcEK2LtKyRtom7DuC+27CQYIT+h80J3UvuRO87Bz2zjoauw6YkE/0U9+sAwxTKtJ+2py
xe78xv6xFD/qHYbLGDSopmpXUlW1gPGXsva5TVYcDDPAX82TZAh36ZI8wRZJ4dtUT/Z+mPW9b0/e
NSlNSLmMZ7bY2pdyvxbcy2ikEOPogNpktPD0Q/EbSlwKQvcpcof4a1v3J3TFeKul1nDoW21aF7kE
yTI5Oo+0It7Zs7Ep3V4wWcB2abf9NqiE2Od9fuYO5l6tsv4HHYYjC76Mdd4QkMkH63dSmNalHlKm
GcbwQpybeR1D+W09VuYXD9vazOnwYuW+vk3M/mc8aeFaQKfjaQVO1CgZrhKn27WlXl5DmwemoUGl
iUP/UCrEE5XZ5AEmGK4+zCp8gvE6ZwBwLmhp35hZX1xM8Pp4RuFILAs5xU0fCYuLAB04S+lYUkgo
EEakoYa+XZFXlBCCyrvp4MUKbDobkR73HbLOM8j83WA2/a7G27PVvLbe9hX/kC/FvM7BGSHh5wMF
5mCCExNDux6ER1qmYogfXwg2QzRjsM4/BrJdgiwTySAPjV7oJ2bH8kStWDZ8N3FcHkYHYltdTskL
jrfhHyROujuobzqQcqHWSdELbH/6MuAGfslHhhPE+/LC/hpZr8QnH5BKNosNhDZEkk1mgj0FsXIo
qu82RhFM27G8akyMN9bgQWQPBnk23B47fGi+xhBprlQ0zTCF0uHQ5U6PVh5kW+a8eHHIceTO8GLP
jOxKWHOwsPsfDeSbtdfAtBjjKHtJagJk+lwM6zXiY3Lt1ZK2dAomSdsSGtBDeuET7ZD5A7SmqbZ/
JNLi+0LLuAyt0e+X6bs7QCZ3NKiplkqYdKrYJErMeBd4EsOrXsptKi37Nqj6AHdidONTCbbj/LBp
Kqe9tDZ3XPU2WeQ7CumSMwaKu+l+1IMR8X4Cs2qrvBU5FXIlIaHLTi0h0by9qds/UP6RMSYSynJI
23U4x6m7mulpxGhjoKukYcpTCo0jxRGw8YgcADfN0aYSSuf1llIvO6/rF8uNfxpUBB7yYTAvdj98
STVKlvgeO/6S7yPWOz/G0jee4rDYNRmmZx0y71NAQINq34dt+8luNNG0dZvODe7Q5aspQ28TV8az
puheSUdRXNtZV7I64txFiavq7fZ9xBgpVwoXe/c3fsH+rlX6NfpLspGdnGiPV8nhZYkwHE5Z3W16
/sKFOUdzoZPLIgi5KUXN7dE4aA4bYc3L28uA71KFZpeFhpZ5V0chjitlvFyW0KSFLDTXvIW1oUNo
k8ZI9zo57GXvwdMqRCHFDCfrHNw0S4VCwtOTCg/PPwHDx8cel9W19vC5DG7sbxkrUS8Up0ZwzFWR
gjpngAxgW+xYzffJ6RQYUhM0DcOJOOnqaLJ8lPkPfsDqoRU5eXASF6GWjuuCjQG6NhnFnA39iviO
uesNrAz06TG19WKsgEX2pFMmcOBwB6KhofoOOsOvWs2il52GpjDFtZRny4rqU5/rZxsYwz3rffoL
fONVumTXlGq+6OfCohwtqUxwFcpcP8RE8TXTe9U9PLc1jqPN4FCN5KaJfoQjjiGXCLd0VO7cTT9S
t/oWlVN6Kc0mfre8+PQPPvXuVnk1h4UGKrhnsdEytXgn8wA4hd2+L8+UQgPCzM7Ke7bQT6XXnoF+
piewE9Uzzi+XGDC9l8V5aNLu6rlvpHDsY9TIJudynB4UcVNnkREG4wEXnIQxFOtRkIX7S4Y1yrTD
Buk8IsvmcGjL8dPzkSZY7zRVobZsOoFuoj4ux3krCVa90vyDxJqOwC/vywGtK6uPVEYwNZup39Mt
daVjfp0ru5quTp8eJckzdM6FuWf3IDdnautXqRgGNqzhlwVZ3aR4Jgfw2LSYUYYztpwQGEsV24ZC
453oU+9RlhRdOtSdbnByZBsMYIzKfPgHMQ+EQDVy2sLp4V5zxNgD6Wy3Us0Tgbz5/HjtdPS9LzSE
IltlqCDLZgCKJaabprr2+KAIWXglA+NG3xh+iHmZtAP5vraw422FY5ryRN7+sekohww0wMG0mmug
MU7rqpFfdjc9PMiW24hvjFfrWzxOP2rRzRwKoQgwUP7etRQR8RZOKB/k77aOod8mjxxk6KXaNupa
IogAoytt+urE+bGKJvcY/2ZoE5xtsKZARMGJAhv7mfh0DXkeg61+1PmBYLrgRJFX1x9+1mZ/jJQ5
qBDOCgJCdUpSM9uF1m/gEM1lKotC29a5Fj11evqjGbmJjjyRVtIV4c0m/1TD2Eo9Jz5bMuHeZg40
JMz3wkQuJxIl4BoVM9daA6FEt6OntlBRRfTyXZqlRyfQqFeBrFtXVBt3+VBuOodfW019ZVPIZs/J
f9hILTn1s01PZzz94FsxdpxNt741URUzRu1Vb0qPXut8T9FqCdWsIwuud9R3xJ21io6Oul4t3W/3
1H2wxVIKk8Z08JTCRMOh1VKReU5qphRxOoPn1uGKJO3dgxrH7qjPLhN7noveMJaIgzzmKMzfHSMA
i6OF+MppezgXpcWR7rCkXSyOw0c2z3Jd24D+SKAMW+/TsomadwVB/cVuw/lqGuPXwI+Y0tTS2Hqq
BLjs+xfN6LKDIfv4WIfBeTkEUV79yy9H7SgaXd8gDVHuTr95NqfaR4RTDvI+vykLA6nO/05G+O7i
lnlZ2xFiK7xK4uBtvT0FZo86GIJ9nWKrBeH2pTWYjRB6/T17Wvtul/07E1WGIbYtd1KNFgNT3ku8
NUcjZS9gKsYxeTR58ktBrDvC4oBy7O9jLBa3ZSl4BSUQFMo18nWU1OZ9anUDqhDkrkxHeB/F/A8o
oOSkZbV541y+JkBVXqH9iG05canleCxWYTUOjL7ZUui1vpuHOX6MGtEhH/F83UTKgu+Aq0SqmS+p
EV49TZ8OcMzLSxZZ5va/GDuz5baVNUu/yol901c4hcSMijp1QZAEJ1GyZA32DUKWZczzjOfqN+gX
6y9h97a3u3pXRzgQBEjREkEkMv9/rW+Ns4GMVxKzGsQSvqO6T6nejTfKUhxijZkVOTndAYlpDoZC
pPd5brBQDCOSfVSs4BlGoz2VVouV9L3dwnRT9JmojKkxHw4EId6HAZ5SPn5Sq3Iq3DOUaaxBpIRa
QhIFEiRVPCq082T343WNZ0YQcASRINAUDqrPQoHeg8aJTof8I85IBA+4SZOErpMdVdK4jVCkFtWR
BOiPwPDCXbOnnBahcJTixuIauDkyvSKv7jKrvHGI7ZHKK1JaNRsMlir0bZBqrPDKZPwQOvmjAzdg
Xyyc2EkqYJuuf10FesjF/EClMSOziWDLE7ikgHWm5NGdNASmnpsAj5D+h52juR/VITL8GJgHXhq8
DaiTMW4FeAxLqPDkraNvPa2sZVppVFxIEfPVmRWIiexphkaLUq/0bNcwDC9UbES1FhwORNvcsUZE
RusG4VBzSCHD/CzHrI9UqyGpKsAK0NikS440sQ5ZsxAImdxnrmq+zHxzEpaX22H8IduDO04aeE6/
E+WtcUoch8YDmUgqmSIn1zCPPWYUbyyZxrod6LJ1UyektlYDGu1V/qG5GbE8oU1rWU2YozdKil2q
GffZdForGeYipgN+/m6DjXyCejSwyLUKzBh0aVb8KppxkjLaxJ8LWlAMrDdTnLe3VCVN3zDEHYZJ
MMqOc630yb3aTqxwRj+pDhRokxISrgXDuDEV7YuS4ucp8jyAyqUYD6SweQUc7C3qFCwZteR4yoVt
Kpe4wxR81Ad1Nj0jc6r9rI7h1SWNYV8UgLj78AFNNhMrU/mQmiiQ8nB5ksBFXw9T/hCpp0ySR5wZ
QD1cJb20zP/37hwUFycYYVYYw4c0geY55Fwai5tCM0mZ/Wd5+bmSNiBDzifWR9NwVlcVh2yRAEmb
GNtxV4HoPLbMSG7JmM2giS71maCf4YGiPJ9yQZsOxdRIHC7B3lMQI8nvsUC2GcgEvdPGy8i1d6oS
e2eiEx4MV/V7Wwsa4kEDm86c+tLMUX7u/twsWGG5hrMKs1qKhey7s1YvUIoos+JSsNOfCOPS78io
te6bJNu0SEAXvWyuThvU1/VRJ8xNX2Iid8FU1mjVjGiDZsTcB5ZRATiZUnvXuBTADehfrOSD1ieR
J+CiooHyp/NzwWVP0m1+50JLPmjkvE2aAcQGyHx/LHUiOh1hobeaqc3F0Zj6Uzx+HHFJntZNOxKM
khrTUwHPZR9KE8a6iSzqtnWWIeORx1yZD5AwNY2ShLq2HDjW0UNIkbRr5lenoKaM9MREJmaEyd4I
CCbAzM9CgAmetyrIVy35DMaKFS3eZWz1JsKYwUEkZTwowBf5hNWeEmKfp9uU5TgpQEESH1Y7ay0L
9yj3iEPW03IL2viHb7nrMsdninplwmnwv0d1fhNl3WuTjS3erNqERFy419lFNtib46lTdZMvNI4r
RD2Rxxdh9FYaZ2iUYm+N4FTW3Z5vYNMuw6moHHJq11XP4AEjME+puBhDmp/iKtANZET0WrsYAYwm
p30/N2JKQTfNGZQdelST/MyH1UQqMGWOpmb7imHPPSedyrvhMos0s8PodtG9gXOGJt7isLzrXg2i
KPypJRgVLqO9pb0CqFDyAyhR5dem/8Sp3gkSsm+ToqvvaZ5/K9rU8BvuIycaBrsy7HBrTfy1GUE/
28TNCig4nUOmDIucLYaW+eS2EAX7eiT4IFZoIqxZRo2IMeBn2NvSaNpOVDR33L2Gk4jazF/dNhHG
fybb6XFiRkSVgY5xGaskYQzuaVobZ1micAmKlqQrJ76UcmP11c4CeHk0pb45lISrXpAGzPQeWxO1
ZjUxkL/pgJsi6TQNQuSLJSmRFRKgllCEG6rUOML78fzdSJfrggp4yn1Vpp2wyOf/bvvjpCKs7gvH
xXlpNATnTcudPcb6OdbU29aJnS2UV9L2VFjTjZSyLaBDtmiKHW9FSq0kFeLI6aRkSLciLTcdcons
6gynUzlO2jjkB9nGWVekvRweWNxy3454G+p942ndJLk1nqxlvK+hYf3SBGPi6Ho45xA7yfmFIoWR
iU5lTpTRy5g3HREgmukhlllwPCvGdXDzaR+git9VJrw3kJB0U/jm7cMKz1YrqeJILWgiy02m2cPW
wD3DZV/5tpwTLgUgfkunVrep9PEJb3KwBzR6skQW3jlyA84PRkm4qIdioYSXYRPeEjbk3Cap1Xr0
tjGxTrp92wM91m3KBVDmo13coXxYXeEOJF66nqtLPLRHP7Xme0srjEuSLyYKmSHa2BMe11zR7kNW
ZGc3HdnYk01P+HlNRFkNuybcbgJRa3dnovc9sHbYRHaYXMjo0v0s0h9mMPzDZpYneJSbYEKDBLIi
3xFgQcWYjtlqXhKyytKM2ki7CCo+IoFTuiTKMcigQUt08EDj4batA5eOul3sC51rke5HcY8mMjoU
+Vig3bGeB635APS/IcrhotEvO68GfILuwYz0hH86ZfASK47YLzV6UTvEvI+jM3DgoEIUNGUvdd0I
g9+1KB3aKwsyW026SlfOTKwjIfl+S2k0olaqGnMkI6jT7eawJmN5iLEEjksg/ECMdyuW7mfatuHM
XzPZXaFg1sPFgz5uhlwG6wbBDOPXNGJg7rlT7GgtYDDKSIxPbaT5WE8IjFZ0HX+H7p5HuplnnTAu
eti7NZz6pyY0dBJKbMESe8HqT2COZW2DkjpuxAXCDdxaoEEY2QusJToyJpIh1kBSjtoBGQ9Qn6VB
8zng3rCvpE0P3tJIUaY8TK1OMh6jBtUxB2MoeSpKn1k7TUNtatdVdxPiTiLEhCBhazBI8HAYagD4
UAW0HRIsqSo/Eqxp7/MKOIln9PgVOrBOBQGUWfSWIWOBUBJb17GMte+qv6hG+pe2eLvrUQ8PQvpB
FMWP9fg+s5fhdjRMClKj9qixpLwMFl+MMtDCW762j11QvzShIe4tUysAC6kWhGaQAh3aCM8JY903
l+LrPPNtHQgkRrBeI7mea2l5a0JfKIwNq78861XCClWu0nUiEkfhdAkjB3/5qBnbxe1xwNOa3i0V
pq0FqhtKZrvCRz9MAKPUgvKQUTbLIbDjfWXggVg3lhyjzKZ4Ej0Kh7yN5B+Z87Ilbnd04dxLC+fn
GMTRcd3jJH1IDKhsa3hArEngHpWSbsEZ0mVc9JnSV3dC6YNbh2QsxJwozymXVyRUekygJsq6OHe0
hLqALN5Cjc0PBI5+WIE8nTYTPa6WOxvCx7Xu0ROHVQKDHRh7M5ADAHQygllD52KR8wkD1cTZrvVz
SP3/sJKCdFnRncR0/m/EgO5vGjcL4gGlWdMFYOYI93fxZdKpoKpN1hwqCUQbWKDbQerP1k1uDj8e
rbvMn2Zy+U6MF2QRyjL8urFKreNaGz4knSzEtlF1aw6GcaBiwbClxnidKHYz8lWyjVVk8LiNis8Z
NQUNafIZEtQidQ7lvAXzExYoonJlbCBLcReiQ9ffzCrqK5dEjt269GmlAeSSCCX51DEZGJRT2yZn
mjDmRzjPuG+p33JeXCpT3Hm7taar2IH395+cpv4uD7RUXaim/PA0i2HqdzWxwcJJM5N88A30qGjn
5qslNxWroOticS1gK1D36xOlbX9yW+ZBlmK3p3XTibT7/mjdNf58InMWFu4UX7cCq/f3XHFUpVgq
SGdZDxl/5o3/3F0foaIyt1OZt966u24W+SZtclDp+Z5M8lIsLw6n+LxuMoPGAJBX7hXSEz9JQPPP
zc9j4rbVsI+uT4kkwxgg0FToanuP9lO5hWRhb4Wkvqy7MQxKGzF0dsp1EI3rsXXjdrlznET1GfrO
xkooBGetgraT9pO49C0yDwoyOB9IK6h3ihuH1MsvQQsUwWwwD+k4H9eI4fXQmjO8bpoGEridiuff
jkfQur/HEWuCkENInggV/jy2/uj6E0vSMEGiNLpbkcQRyvGT4Waoy3q09ZOUYK/H1md/7mLHwra9
7n9/+Nvz6+66yRdIx+uj7+9Tj+UxUzOPBU5y45ABKpftzbJV8QN4dM7oAMnNrFFZ2a4PQ03KXjKa
woP8mZ+v0SSf/OcurszjYFIvDBuZViP5CD29mwtgL5qVgQogVO7aoVW0zOkyZHUBVtqsXKYLRYbp
IpDBe/DsSFmRx34+8XM3kU9EpjbAjNSyU6I40VXLmqtWFtxNmui2QO3CTStj1iY6FlymMcjyt1p/
zyYN5TxGiZcD8ZnxcZFs7u+ZpfLRususuABc6JC6Z31FylzfzVSCEOixLCpcqAGoYltklHMC/kRu
5i5jjh100R5Q5RmkvHEIAWCc1+6N6TIblYRCI9oGB+taI5PbBWGibzPyD+9ymdNASiSEGSnjXo9R
5Blu/368sH6XXVvCJZPdtE1hMzc1be2vamIBv0mYOasSkTV3OeCmb8rtAljwgZlb+L35jbU5YCnL
RS9b4esGNifgyBy7OdlHWrAlVO7HM9VQY4giIzHZ0+SlWJNaxYGVGi33WRV3Y1uJO5D8y62qPaw7
Gv78m7GMdkJWbddNK1szoazB/j93R5zDm1jnAq/Tj5NjZe+RjtoNZ75UltE+jDrXuhLQ9WNTRUhY
O1iA6yGY5z+O6+i1KGfSrMgr69aSxL7VWkbdQ8P8QTUpZLJsnjOoLHlpImZY5ILPrTMeBhmhAX9/
PvT/4nwYBsobxzZ0ByH8b+djNrqEtoNp+jGzqGvuONqHcMQ4mMJRyRCTfFgPRcCBzoXZPP88lJSB
OMQTksBU/lCr2oAnmNKiYaf/NsjW+9qOC/jGHaelPWlFnk5kVfNEnRtTv03gXm9ag3nQL09xh273
RDFMvpmPya4G10RTGjjlJpJZcG7j7v7+EzCksaLEI02CzNd//SGVPvyzNU3orqW7jvjtE3BTblyq
0xh+Aayzyb6qAxypdVMbWSojE+cf++tBO40Ii0B0tHGYNu8pbkeovdTsEfWe7SO4hh+37salcgSH
TiwYE0U1oIsskwnLMKZHl69bZz1gTSNm7XAvlzqohRuSC9cnfnnNevCX54PcDYDfFc6u04vYr5Fi
+UbejZ+yPMX4EumPmaGZZ/vuv/mo5Efx20cFr0wYAmGaqhmrs+gXK0BgzqlwB8v0uUMmR5Y02QMo
CRKi1exrGDWiBKHNB9ObWFiToqH3X9B3g6/CZBYAALc4W2EmZ8N5xU/zitsB60JB79HNdIy/VkWM
8hRup4lwBK4N8+rIjT4nJpOK5KpNLKTaCYV6Z5ZS3SOfFR+i2Fl+eaV8B5dEbZO56G2RJY9RlFjH
KB8zApQ5tG4E/fjN3386jnSM/Prp2JpQWUhrtquSKku86l+HtqpDgDuEAQLnrkh2P2/M6812Zt+L
FCrJnLdwIa+c+/n6miiKcsrowyc1MdFT2xh+w/kz4XHIOJJl+EgoLWTZOGkv666J4mlrRFXur7uV
aBxgGMhT111RzctVvhEmxeHjeqgLX9c3wwjxX79Zloy/vhkIuR9vRizYcqVd+GF9n4mMYNmHDLqj
RnMyduL2Ywws3x9dPDNTPbQfVbVH9VaL57S2RlQA87U0reZhfWnfOukmbWpSueVLwwQj8ayFaD3l
G+VYtlCrSSGwfNYYgIzXo+Z/f6NCcw+W5hZ362udCtlplE3iuO4u00xuvNoH23VXKAMIB/xP399J
V2ztgdbu+pxKM9X/+7Pu/j58MHLYttAN1dax0qn6b2dd/nf2NIU1cUwFXGQHJcW6SaQquFXiTx1L
A4oviGlRIaaoVkmHv6/Qd17LFj8AXyb4SlZXPg5RwJqxSV4cwsVOmF8tr1CWgwsX2NIAu6PKJW98
7c6vjwarpV1JQoWWIDNLg+wBIcBwu25g/oy39OkMrxAZBHz5BNPO4baRm66t3mK73sa4Uo+1jL9q
+Fpdx9o4udS1QFBzqNLKmMm3kfi2PEZMUnETKy5EE3u8pCqtUkMqH3/u1ujhtn1SVV4t7b/f/XoK
fuh1V8hHavupW2qfTyzBaVVXT/NgovsVbbXtquWBwJbyMpS1cUVQw2qiC5pnbE8NqiCKXdlE5Fdt
DM+oZX2JYv9EFcPZ9/Q9/LYhzWwo0OPZMu3YlRuniKi+ODWQ43gkJzFGnLKJNVLnF7foWAmD1TmR
7vNjU8Qot9cvx7+9Tf8evpd33y/+9j//g/23sppB9dMj/+vuf15fh+69/g/5M3++5reXPMdpXL1/
jV//9lU3D/uPv7/gL+/K//zjN9u+dq9/2dkVdKbnD/17M9+/t33Wrb8Bf4N85f/vk/94X9/l41y9
/+uPt7IvOvluYVwWf/x4St5QhWBx/W+/vv+PJ6+vOT/n/a//2b3/4+v/OA6g2N//rx98f227f/2h
aP80XAOgoOs4wjaYmTBtGd/Xp5x/mq6L2MDQVcfA0o4djXVfF/E/q/+0dYt7OC1biF+GnHu2JarX
f/1h/JMpp2rzfmTJ2KblGH/8n9/wL2fx51n9ByDhuzIuupafNs2/rnpN2+LNLFu3XQe8iMU98a9j
PdIwE503aNeGsl62MswclEMjQWyrL6YulM89OVMbHWrvzqYs9SEBqzyFRXdYbJCBk+iowpf1k0XF
C+sUxUKdXFvKkOAd8Hg684wnhCET2GtMkzopd4FWTPeh1srQzJnYbWMT53F8cfPhrrACgXxh6Ldq
aCf7RB2fLUICt26rEpOUhMQSwgWbA3JgKWfcGEjKbkKdHJxUhKW3kpbiEKNiopYZSY8t+SjKIjys
NnW4dJ+QrccbjZrMq5U+a3V2hcPYfikgGGwont0OcYf3mZCxp1q96dV5j/Mx2i0hAUNReAccwTrC
3qwIOUgsqOUz6d5D6GzSqkkvRIb/2JSE0VzWYy0951BFwxvAAff6OtwbKcBmzLfmTpSgKibZHLCx
JjFl8N1izh9UYpYwjA83sW7UJ8B1KhlM4kArnpyr2bRugFvULGWjHKGbQbsw6oGrjHHiyeWgjyOn
3wq68rNROzuLAfxQOCb5XpTf0ckv2XEK40eSuOsrITvOJVtQGUuXVVQP+hWDzvc9XWnjuxTqNRks
RndMzO5MkS1Gd977qADVZ8fS/ZKv6Zkg5DdgavVjo9Ptw3u7zZiF7lbOvAbH19ELTn3TaJe4R1Wt
09O/6cJ7RAN3+C2UQwQYamsTXbVb5Lss+IZ4yUVjTnrppb6zSJgmzHH+og1V6IG1Du7WDflx1u5l
pDSJwZAZfyo3bsNtHGEhiTZNPowbcdspdEdrQZE7JbqlNl28j7WsQqlO9uKM2hMCU5yFImlumlUc
P+QAFtHQ2d8yvRee0jf3jYMbET0qVE5grKA5VyUesJuLEi3DAeVSfglpXV2CDGNb1WQ6oRWLlm41
WlCEFAfUTNGOrV7zWLWpHf6yz4TJV3LmhDoko3VjSrARjXnyRcKGaCKO91neHNXI4T4shoTvhxJd
6LJFF91B1Jh3yTtQtfhAL/LNVvSa2G6JiLMxWF3DpwXnl2+Oy+eVlBYvpLOMdaWAyGmpOc9uRaFk
7rTvpre1MfpzQ2aY4vdkff48tPZPmyL53OiN6qsTQU7rhlT69kZLbWUXpPjThTN3fusWb6mhE/I7
STQUZQXdayuy3XpZdCxmbN7mjO66A2QiEqSThjjmESu2qCaKQjfHxw4qwg4LPJ+ZYtPnWfs+WdLu
MHSSKlGPNCMRjO2b2nS27TC6N0FuXEjVoOBeQg4nXhOEIf+RyyqOnKFsCWZvMMb7QU8DHwSLckYL
HV7WR05rocsvG2Xzs3PT5RS61RBRbeZQHAYU3RGLZTIVQz67bsooy64aac20rdQZk5KW3YwJt326
1cw5tCqIfS1xAX6FWNhnOCWeqqYGhLRag0ykmXfYWs2jXtraja74ll7V19wFKxgS1TWbjp9GOC8q
gQB2WPhqH4bUdG9n4RdO76eTQokS1zUeuP6cm+RU0dLd4KjoJQPnxQmTg6uQ6RRJBUgwgvvnVyOJ
BbjBrmvoS8SsQUhOK9Ezl2ic1BzMBpfzMCl7pyXLpg7qHTqGc56IEjx4/dD3y6UwBNo31dw167IX
qLxpEpaJ85q+nRu8uWbzHoY3rKfIWS3S9hAAlAP16vLlmBQmRODQ6yDAi4U4uyu/KHVXnKo5aLy2
fBLOLTKol7x/SixigydN6lU15xUY0E3Wbh1mgkQpUPwy2+ReLUsSR3Nti2Ubx0oOU9oZML0ycOLB
LghhL266DHdN2Z1G3CUGUqhtPOo3tpbcd25xrLLgoYlavEiGhrq0O0PhPbM2ztDLhAgdHPe+BTTc
0jis0mcz6j9QgY3C1s+aXTt0CkDDDA2Y+RS44PrMoOcGqIOZCl2YDvkt3ta7MKHIpZvKDe0Kn3JS
uDH6bRT1B0h2DxaVA5RReupBDgYZ5JaemeLpy8A6KZ21nXVEr00rW6TpvqGjvQEKcyOmYjgpoDus
tsS9NXI5W+mj2yM5jc3kS6ZjvC+XoxbJIEqwj8GSkt/j2AAZiEJiEedh27R2RfBZALEQ/VgQiYV4
x5z6TYMMxWzM6+JQh5qkpJF7EVLc4BsAJmgbegTrqtBeDL5GNOWQHNlcsdEEvaTtar9v252RUw8N
Z4d+rj30N71l9jdhPl5M4Y4nNLDFEeTyCzoi9NROtU3S6QtintcB2S74gok5wuToXlYe6cO9zi7s
zaanlTbWJ5Pi+6bKhLMtpW051+BlapIgURvwy8aKzJDp0yQbSsiH6fLIWxDVtjlNp5Nq7xS4kgYz
HVe6gSSgoogGuoLhs0N6aKNcVJrJJzrpHXB7QGBVeFSS8FAL9ROBMFANa7HDYKt7TZ7dG5wIDyFs
TIDLuSnSB8cegQYrOm2Ketk6s01NacFI5wSMCIDmyZZ1w6OeduhJYYTtWqj0FBlin/IZWlgX+U2S
UPTTn5p5YaxxsMmWbXNCIl15jZbLP7A7UNcl8RGYMb0Beu0u6S69UtN0/kbSDSLecrT3RqN+hnFT
fkyd7pWBhrHVmDLfsapvVqBdVZLO/c7sZ/50a68BM/MUNR526WiXd3bb7puOsOsoSLuDBbPuBjFF
6s2jFu4sm+jmCQ2v3S1iM4XjckOZJqRI2cOCrWLmT2V4S6y3hXuR0wL5291DLuMynkX/CDD8g0G8
A0IAe8MyaN4JjIskVI0JKukaLo9aeLZiqbtYpRWN4tA6mWrfej06iu0wJynYzfRrN5jlrtQDr6v0
U2gZDZ5ymL4l6O0BCdkWQXcA22rJbzO5UZlY6Q6a8fVQTHLYbY1elSJcz3i95LWf6bazK5yZAATC
as+LkUB+j4LbyIH4i2WemLnS+jCp0ID18m7Wky/B0l1QPcJsabCAFQ3DpQCTvhkcBtwQ0mT6RK/d
OaexNuyjPDb8NI/8IH22Kv2iD2nhdbr7BLjqEM41CYZx+RSrOMLCD5Phoq6EFFr0porTpHzAU3ZW
ZmRR0wjpsu1JZ497vofBm7CFeWkjMXzMUtU3qlh/MXr4NIjl+GgZ5l7igCkv98MY5qJ5N7AwPQc1
P2h8KxvmEwSV7MEvRAfbILHKba1mt5DL9lwztfFGW0SnKHE2SyEmfwp3DkjSW1HRX1FGrh1WtKeh
Go0LEqYd5TTMpIqBw6uGYW7n5gP57eZGpfu3Mc1EY23OFLHLstdxVN/HiZSDgrDaoyFUe6OOmn6V
sak2E7mdOXXZVvS2n45UxLKsPpDTVF9Gra0vA/Qlv6tmhApj89LHHbGQ9HR3rokrI1sEEzIbq0Kj
KlhJuSbyjhCu4KELAzyDWIXqSDmmbfVFjDGKuIaIpnOrGsp5faQ3zmuj9Qfif4aDOzj6x8ktjX0/
mdkubxr95NQKd9exyrdzFnXbpJE94RnntTvk+1ppT6YymB+aYHwmNAMpbpvUvl4GXqrq0a2lJAij
mRAH0U1bBPGGjjw9MvpTlSXSG9pKGIPKBMB1+57ojMJQBZVDFSvcrnsBy1onB5tInUs9gtOyC5qi
HfFRY1Oofm6h7xqQJVmRhlB2ZGhCEv15yjTirvsBobozHhBZN2dVG0ywGaA9XSDz9yTo0m7XnWpT
4Nvclkl1HlECXVkQ7Ah2BJekkOUD7R18Etxn6AaJG32j5JDuyb4gK7ZUH8v5M6nMWKmYY/RuDu9Z
3KqJjUd6atwtuK5NJgw/jxldyk6C0+bwLikmUqaTr3o/k8GaQmuKG+VdNR2IY/NbR4vsxG1n9uRF
geqQEYawFkTCetURPw62g0UMGK6E0Mvw6sw41tTyyVkwBugthb/YqO6XJPfgIIHzCHtY3tqwSZb+
Lu8gJ+iJc2+rKU2jBWy+EoLEckKb4RdUexRkOJGxpBkMl+CtSNsji1otw+ESNpjebCXd2Rl110GJ
PaJiiHKbFogn42DetP101OAewCp2GFuwN920MExqu7ux6+RAkqmDII1ucN4oyEWicVfW91UbPZVV
a9+YafxjU2aE2jO32hkDluHFmpD3xlXDFFM6Kczo6Dhc72HubuOQtniZnVlLIm4QBZ7axQ7wXhXJ
sM3rUtn00+Bhtr4dWvdL7Li1b83Zmx3Rppx0Qjfp2DwQAdZWtbqNSU/EXt56ndK8966e+2N1tUZm
a0UBBk4IJ/LKbHp0R+j65L/dJ8TbetaS3i0azbgucjdQYv0uBjC4JNhHM9zTuY7owyBraUOwX7wR
MXdWZ+iSM2yUz5NSndOEQrIQ7QvqZge9TTDudRKMNvg93oLe+SSwjVq1+tkQexTYH5qaXz2klAJc
p6u8wKFbbaErUgb1K3+eR0brXT5Uk69lhDG1muNNnYJQobU1bqDmvYqfeeNEfOuKRN+bNvB/XuQj
73uv8QUcEtzBG5GOu6EkgwnHrpcHiLO0uSHU0Ax2dq3dFULYzPy0dJfTJh23PYD0m1nMB5GKcluR
0bwzFOWcDwUEhnm8cgK5ENBB0rlsJo/ZgAonMvHS2SH3pWOuVw/g3qcXuPTwR1LT2FSqjtAiqvaJ
qJ/ooxvcISkO6nbLyZ+9alFenDQFhwWSpx4XKG4Dlh5Q2tJ2Q9akLR4b3PaewvpwEzrSsadW1UYt
1eGkkZ6kfdNIqKZnlYbHxq18bbINz81zDytAsyEujtE3IsvRWs5iUNHL5yZpgspTSCUSnEHx3k1u
eKIP5pUBpEOnJyrITkS4TTLdJICBIg1Vb5Rec8lvUuzGab5kSIa2SUtvpRJi2FvgilGCzdq+U6mo
9In9Rjres8ipXczRGwEpM3fV+pkeAHHCote3Ca5spovetBhYU/sEXGG1oHcwm2yvTAxXuW3uXVLB
zm0UnqZurHzRpWixgry+K8yMWhVmlZES976bROrrtlLv1NIcyfettA2xDPWjRjMALft9HMe7BHia
nzNlcoOcCWvxEsyov9rxvhuXR9DsGuHe5jMEKNOjJa2QxUj4olqO47lxnY91177Ni3Pb6azSon4+
GtbwKFLX8XUF+FGUp5/0UbwgKrHpkhbm3qq4VJAfaFj1w9RngnpYxvSrrWUp6xP9raAcsh1chWCD
zr2ZEFMXfPN29GNMHyYfKqvIQRkYoFrlIgsnFUVsh8fGWu574Z7K2HT3WrDcyzQCLkvSQUiPIJsa
deSmtVyxNSSlbUCJX+JAYJwhIcl2kfs41IlQS+60uXpsmpSPfSiflih5KK3xPDcs7gjR2FjILbdz
82kK1MGvF/VjqUavUSE+5wTixnBXaHiZL0xcCAIKO0+fpF2n1emwLFArurzGlFGyEBq6Y5GJaCvE
REzxg5WY2m7U30NFv0tS81kZvpl1HHN3PRiZeQfzqZPd2pxl1HnIybSs64ELRR/3bZ3vO8vAJAWS
YJNbwV3rNG/h1EY7JghI660+JTqljw5xSdeYAcfnjbPNnJabiJv+Ic2AJy6O9V7AyTma+OroxwEa
Hcj9LPSKOrwAOFSw2hlghntphMauFCFcKj2nrlKDCCCAhEDakQqLCapnq0C8mFpySFHFvVHlZCwU
5LeYqfE0tPPkC3LgPAM61dZpyTFKqF0GWf4+hxB9lPDWmO1bo2domZsQqlGFT9JCP70Zh9H0U2E9
VAZxjuC2iItjsM1sp/IKasnHnSLNAyp3uWNQLeZmGPPdpOIEzHEw4MWLzsgV+cRE/8EUDKvpBOoy
yLSCuOJJQ96J99ZQlm9Ba2deJYPJVHJbvMIUOiREjIqNQo0Ei/suSSSZh/LxJtRCZsTU3DYEdrFs
M8g0ATc08ZUO0D9rZktDabBOshOz9J9bcNMtDkNvMMNjUkY4nIhRQvaejLskHY7l5BzoYh9mQT25
MLAg2GP5NC8m3AlORVLC/1QJ4/TmUJwGg2CBMETfN9DsY9XKrKjEVlFRMXPrS701pD9zSqK7TOk+
OsAeGv2VDxZxqzmDECgQktv5tEl1cj3VhJImIyOawrOypO8ieVYU4xVMgSVJLRtspOiuq4lBOO/t
vVmVn4Zcw3kosFJ35SeG4LuYe8eZcnTGymtxN5RlkfNTpiYU8hv5tg/OqDCpjJ/drOP+Wn0ZMxWn
VnfriCfCbc6q8Yb6FUTE8hHWzEEAIhJNN58qEvaaHOWdog+AREJYzxiRR+6JRvIaLNH7MtaHKBpf
6hoUhDaNz3GfUgKpiZYpdQDYowulifE9tI3UM+GxNsXwrVTJhFrm9lPkWoRU9ZDaEKufHODjLU3N
rUuV90SY/KWzlPu0HSOU7bH1SQ3fAY1QegMolmdekJhPpPkdjTr+VhvNFzxRW82AObewvExzoqc5
A6r1OSmQmWDAhJ+SmjjiVegeEGPKcB43dusuh94M7ygdaBc3jXaMJUIOgQ6YtE2va8+cZJqKHbQr
99UV1QS+sAVTl2HJjmqEC2EtvkRD13mV/M5Uxni3RITfDPBRE67cksisTd2k6iaCbwqL6muf22hY
tFTw5YXJko7pvsfESZ2UHLE8Ct6sSqikAu8LQ/+2TPE9bUrkEnnxTcFVhwNSJeughtxcVufANB9i
LSi2A3BmtK8CniDNzQgy8QC+zNEh9OThYQb37I98nUTWfZqqp7A3HJTr6UOrvMe9QhnHVf43R+fV
3DaSRtFfhCqgkV8BMEoUKVGkwgtKyY2c86+fg3nYrd2xPbZJoPsL954L1hzBJYv1PQktUHxl/RAq
5aud139wD65aS6TbTLcHYWMoQnjSnJEJuR7F4jxoi0U7okdPxhjth2maPF5eDRICDpPh38BwnJHC
o6p215UGgE96A3vzqZuKhatmGANNTH7Vz3tbl/cU0csc3hIMupSm80NkjI+a0M7lSANjOQWLVv6s
zeD8g8/hNMVdccadazASLfQGCz34MzNGw+0yLtWBrvphkeYMD+UpSaMvK4ohEkbDJ9EyX1IbHmeT
iyrM9X2eaR/u4I4BiqIPZVC+zHmBwl4wXcMtAXINTn+gJbQyY9Yfx+qlZVXSo8X2WGy9AW45jg0m
9UTbN9F6L+GZc2pD8RqNPJ2iviagXawWWXGDszgmtkbRnI2C/iNPpg9hlri2rbcCxxCSH26ZTnOf
iIlmxMiDZtTLN/kjz6Wg5U34sZH+GA3bpk2rIIQrZAwmWV4K8ymy8iRhaLYabrJUNyk/utSH/faA
CnNHGPmTTZI71mj5N8N9S+Ea5ESQ9RaBi31J1j2esM08AT/nfl4n1e8ddZ4XNhKiWNZymWbfNaYG
v6wqeKh5drTN/mtCpZtk1W1pNUAFc3eby5Fpjnwy0MsVSnKAwpBhCZk5793q15bFgVm7gEqUbtT6
qR/RE8er96AzNb/X6R5jZ9gWTYbRACA1IbLDC1KG0CNmp/K4OkEZLwyOCYhLRcFlgQ7d0+V0tXC/
mvlyNwik2dbcqF4Ehw0KUJYSlyln87lk2mFNAf3zeKZcW6lmT20GOCOZbulsXLNIoY0EuF3nu8wV
JENHOpnk9Ydldx98j14GaIdwhj7IGo1kuko9zaS0B3FvQPUMAz5VDuTsp2z2cgQEe2qII0i/aW7o
iML8IU7Db5YbpqeY9cENSZ3OB04JPU2wEMasyIpHtSQgS6/7L9ut33Efct/THKimPPciouhallNX
qV8Jm7XBdS8NNOyUtsFXXOWrnYIwM94YUGa7VTjo43/YMLY6071vjDn71aSOyb8DvzaVJ9PO3oX+
ghAfK958QKzH0IJwGZ916hOS4I3kd/VrIY6AEajzCYcspfpoRg+slO8zlZCX53BYk2UtX6rnGCQP
C8OCEXla/EYNuS8to6zWEkFu4+/NaDqWwWK025cAmBLwczVwj/o91HAuwlzbipp7YhjcN130NwvU
ydws38zH7U1CHKijrO4eU8UuYjgm6AG0wUSgolsteG/N8r3M6JoLQDeV4sxH4prI7GndE0yzmG4n
BC1rg3FqByUQKd7vFCnorGWPkaDiUFTRM3lkaMvmpFGXF31tVeLovcmLNghF+aPlrnFOCXuWPdNX
N6TDlxl+jiSeV15B8hWDcl4YMDsD122CKBxtm70rDHcfzQrIOdX+rOOfEYu7Pw7pftK+ySD2rN6+
Yd+MvSo51tgX3NhITqWhjAxZChaVSbrP4KgmeQYg28Ae28KF4R4z9lU0vFbQ3JuufnXF9MzmDY+z
J934LrryXYbu3S6lhq20QjfbvpALzsLe7+EeT1Ijq4RQgRrD69js+avtbJnNW8fKWRRA2wIuC7FB
nejZzWVDt7sd0V+7jJtlZj7a4bhx1numGbQwYMT6Unb6lxov5bYjTy0kspLOtgPJxXHp1VS1K+1r
V9j8Y5dfVipS8XgByUnjLrOt8jKwiPDMbNnb2siv4IFe+vCaSI79fAQ1t3THCCeGT2JW4ruNdmUP
6RtWtC9zqNjC/lof9cgoXuoWkFo50g+0xM3GyxPky+24gjWT5Fepch3XJVsVdfllqFIEtpRXOcbN
jlnr0RXwHawUdye+XdLJ5G8Bab0y5cYM7V+DBQeVaX2fzIE7aAlmmxioxHyrxiYK4F3k25lQcl/P
3xcT0atLYBWrUIJvkl7fpKzU1DSiUrD/H0kMX5qAuJlUUBcs7n59zqP9BAaIep0jvIs5GKoht73G
UZ6YIj2gTb2AKjonM4VwrRXh1hiy0o+b4iVsF74Tlq/2d6Za4yZr2apM0StZPbi8GHmyOUsua/5F
lloED9VQ/rtRmUnu0l+dlko6MnDLJobNXiJ67QtigYCqL4sQqwzhrTOcFL92AmHbqj+KmkmYMi5f
Y0xKkNSuMAOxZgqTe6Epj66j3FCkCi066Fr7kS/XuHJpX/HFL6j4g8ZmpTQ5F4sIzC0theaLbP6z
xEW1OgJb8QVbiwDDaPqh4r5imd7MdbErEoKmWZGxu9WjhsIKmQefUl5QmTrLfqxVZp4zK6zWsn6Q
R5n8vYsNxnndG8TOKTt7D2sjdk3qdVUnq44Dw1ObmUMjgRigAA43IaY0wiBavGJXrGeplykm8aW1
+STw2O6FU3xJgxd8Kth1RgAwtm5ntOzMix0C/3S32IBgEqM6YN/ifZ4xfMpUBFDEnIDdbHF0tEPG
TCGol/jAvpOJ8XSP+2HXazg+EoEUZpFfRMSgVHP8arQLNjpm0AtwPwBHxk3XwyHO0329KHy/mYj8
YbwusrmTxcqkQs1xHBXDaWRgZppYBxMC52hg46wm3s+BRzJrCTMI3kuXXBNEzbcGVuDszCd++q+c
21MRcsFFBNTTPx3iSsVHMfupQ9kh6TdCkNSASrhCTFa55BPijdz1cMFYOUb3agCpu94KDSUuWUTt
vg8jUNStdZ+z5aXT4Hpbxb9Y1kdXV874xqnHE541wqgYoEvi48Q6IqOySkz7cUADvikWFloWJbxd
kz1VZxqIgY7AzrZ7iaIh83r4slj9im99qV+AR7+mhRtvZwbcqKN2Nn7+SUsmzxZkBGbM/ZbI+mko
zPH/516fWvvKVt7xQOPHzT7VVNE2plN8GMiMsKZwFiPW0VrhDXN0YC3DeaKxtht7tLThprH0c8xT
tKh2stNds9tKgEIoMFiSWYgryYiRtGD2V68tb1k1nod1bp9kzSOOpU1vopuZGHUtwyFJujAgI/lU
aAxRKDy8sdnaffMIyZTs2b787A2JDm8FSXXmvYBdiRHswY20x2iOz0ibnkBb0oKDT/ZVcjsRFMPg
NkeA0NXGcZVDxKDB0ysZ+kOk3UdLHYMuqWyI6nP64MzrRQicWOYM2JHNEPrAXa1P96403+LhEIti
Ps/sysKxfO3K/jHF9O4BeQNWORbGtgCKD/bqazEhgMFBUTomZFrSfZixDYu9c3+iKrrAJYuDCuAC
Zm7Orjn11ND405gde9i5TWyBwxO8p8azB8ZwTdsd0ZZvm1A4z2m/m3ycRbNXJ4S25iyeurJbDkhg
8OT2WKhmN3sCQsFyTLcS8ulZAvbOqa3ymwbeDKfywjXshkzRHI9B3vjqMCvyxI+CN8tjaRBv0WuR
5GWu/KsMrp+FLUaPMcdOuhpE9YKsB0gDadQ5qryta8bJPl5vONKq6JbV0zjz8YDDCyh8Os+0ug6y
DQFzyT9bX14p2YqjVc6nUC3TxyF0eOpxPwUDGVyeWrgHEN4CIyeux3KMCg8SRAclCr0NqMTDwmiG
kUayjWQTFCnjZSaW3qRMKxvokygvTKnNayGqR5Wyc51EE/xuJR9j1CNKc/mTwkMO8FYf8rA62G7z
k4r2M65Vj0HkdMxxecywOlHNtW+JhuqmykhyiIkqBuPq08OwucIGPyAvQBb3bBV0f2kOVZtZ+ndp
v8Slm+zyRFwI3903WXNY6obpd4GEwDa5KVnQFdkDVjVvXiDccfuz5XN2mbR5u3n4ykz7RLH6UjTq
vwWWQWIpgFo0yF8xK1zbjQ4ltGAzR3sbj48tK/RGxacHRUL404yWVb6nSzExFyR9EuD8h1WlByTE
tW1/sVKpNy6yhI00EePFBadmZRB2MiCHDuk/ufucLfYax5udGlJBXH9CbsRapjbX3nBtKOTcm4W+
zULrHwz4iQEJQhPwJdmWSdxwwnf/E0PPxMssxS607kNhc5F2oAyJ3UmedEyhzAkQmnSwE3k6NoBW
JbsEYwMx8QW9A54G3OfPbDB9yKNuPSwHveu63dI6H/SU6cGV6bcw4DNGgPv7BBlOKJYNZt/YN+dX
lFvWbgDH6GipDULHUgKK1UPpEJUBx40hS/il61ofVAayQU0oR/z/6OzsnZpZ7gf/rMndyp/pOtGs
ABGoZebriAW8JgTi53QT7x35qUGmzAVgSf2XFNTJlwtecyPEkGqrL1I2ZmC0TLWaxWlONP1W2RLp
bhc3aeVPVQj5YZxYNdoALAdmq6DUccx3tfYPUVe2m5fxgz6ObzZqGRLk8MndDxha1M0ELG8Q8Hzb
+ojBJ0KVqGigMPH5v7uFrj+oBQFHxEDZLOttdHLkQBo37mmu2bZ/Qo70VdTq7wxPa1uryqGo67fB
YWTTE3QjB9AiLn8kVT7nU7y3nLK9qlLhe1jqE4tEeBUmJHVj7u2AaX+8ETUpZmxpXMSFqC0pM0kO
kAvzI9KBHxCngCrUbUBbxV5XGJiZQz5uhTT/oEiMT///l933FLSR1zblmzbTjYGWYGq3MoeMjuav
M7FrCfO3TeDdTDMge9BxhOoMrFbaRf46mfJmLUn3tDAp9Not8JDvGmjUo75kN02ZP2h69Y2wG2xY
Jec0VHRSpLsfsO82dNHubZxhJ2InIXLoDSqCEuTx/D7DJ2SpPgL5KIZx2ch6UtieMrVTDMwMUa5M
m6bkpa4ZJc2NfUaYYTxBBKT5LrIyQLNLXJk8RfbylFNqViTVt8vUHho7fIx0yIf68qcKlQP0yy3C
P8WS76hK3gyDOt9YvhbXPLGM2A0CpT4KKLNJn+Kai3HK3GvBfJXl4WGJuj169AcXqg2cW5hPjbYD
PPRp4iAIaD1QxLxj2ztYM5/kNBpX9lf/CGh+b9MQ/eCE4iYcdxk6O4JCEP6gwaEbj8xiFTeB1anP
wM7bWTAFzpQ/Qj8IXSvbk0xuXU3MtC019xEw4D/LbV6mkuwCpbFfq4ItKSP21XF0KFnXtYxi9moT
geBP8Vos/Zc55ZQRJjE6DHjOhZBBPhlQH5byPVpoZHXH+FIjiHrA+4AmJkxcIOnEHt8+1xRevJL4
tyqsOPRiI2jKBuFRY//o7IIOwknAnIienZ5rtNSpROJOw0bo8OSIkAJZBkGphFPyoOnhC/Jm8wlD
3l2fNZ1tMzcJrHtAVxqXOKvCLYXdVxvp6Q9H1UdZKftlQD7Yd3dSORbfaNL33CmSbZeyrxn7c62V
Vxk+6441+fkgv7CHM9cBMGpHqs/h9uasLC3ehIwE1sCq9Xd1IpNDdIxZSUKSseFlMTYx0fcPttpx
JmT9dx5meydyyQBInUDa3OIhBUxfvRpT84t+IKL7Ve7FqHr6mvRX/RLTgfMC+XKMQkOi9WapZJzc
Sf0jedlSMZF0WIjCCmQgGqeKABRepfxbaRq/oORwGhfNDXvkOq721TiR6jvI85j3KnV8+g69Avo5
uccUddBr4l7cjWi5qYO1RWv8NM60iVP53bX3cGyZmI6Pa7Be5/B8jEUHapgSmH1kBRwKmiddUwwz
H4lspI3/qoUGdl7IzGVZ7012dhhF5kDmVM+a0Dc9K6XNiAjVHzn0CrfhBcirQ4TrPzBT8wJD/2Uw
kjcgmK8z/o+VloHNPsoDIzU+DbyxB7W2jixfjgLk3ij6y+RIGPKV3Mbhq1WNX6nqflbJUvka9Iyu
+tczOy/1/hKrT+xGQGmyAnAIYbCrDzziT1XSv8Q6g8mQddzMZzI4lRqkFL8eul9ehkCrpedG73BY
yo4laNq3+NkV2vrEZRiP2Ja0jfFcDsw4ELL7TeOiJf9/Uu68c/Y89rX5iKkFA06yReXvu4tvwokf
E7nLlLV3BaAfJU8ZHCsvGRDk5mPzLTWCeZmmjrY9+nPU7jnAcr92x13Utj+6y5dsaV/o02goR2ZT
FWqgsLd+mzp9MrhzOqncMONjWrRi09OZ+wsEQSSP9Bdi/s4D8uNC6YnYcEK4RpPLBt54nJS+2Exi
frZW8NYwsd608hqgN1cjAobB18b217ITgBgdsyJM7OWeRDhgJ1ryniiZtlGNeH7spvQzdbt5J+wO
JSYbIyBPvJEs9jPzX2VZ18YioyRjtg2L7c9mpeDVcPaDXM0dPo750NcfUnbnafyhmy8K9zpq1jOA
8G8kK48Aj266W9ClQbcAL81Yoi8kep7ibySUXEMTtbPZsHpmzaclq4a0Q2thpG7tGr7KKbuPioT4
bAT9pBCIUNhH2WgkzMXh5Ce1fqpEvhGGgKfSyd8wK2nyKocm3eJxZN1Av7jifkHaFXNb+bbMrS1D
2idYWwWNZfa35COJ8nFyXPrm0Bnpiw2wD4HQ8th1hn1uonkXGqnrwV3MffC67ETF/Okkzngo2kH1
2BKd2AFn7DzGP+r32cPUuq6SyGrnXiFkcH1S5ogS+xcm8/Oo8cIW5D1QNMRrcWMHuiuf2Iy7x75J
m0AbnkMx277ttH8IpQM0paNfRsnGcp15N8xKwf/T97ST6E1IZYJFxK+h7HNNdmVZdwlncFG15f6Z
RvNPZXKvg5eLSrguqoiYeiojEZmJ1gWWm32ggCl3LExiv1pVIj3XrYW062UOmSoXJB9OaqHtVdGx
B59hUBYz35VloVZTAM0hPyoeWl3szBh9p4HdYG4+XT4FUOtGRIxsvF3djRdtyT8rRAZpNNckkYru
NPM24XDLNN9yjg1ZGfu8X/INyOhj0vI3su0FzRMsIx8i3SVZ46blkOxYOKMz55mxJFaE2M439Rp5
4prEw6hWAXrd9t0Jdou9AE8WNfATpDPfsjEerbFXAqcSCMomepMK9cfGar/i2f1pHbDOGTVHBcWv
4WRXcHNY6KBJCps+lhRLa6b+a7FEUxz9GsVwB5PcTI2z6/Dn9IwQlC7dAgVjx66lmCIm8nwB861E
qPlk9+dc2grqCHx1qtvsZnOsnnsXTBW9+q5Z3C9HdW5mnan71spucVc/F5PNwrjCH5EC+UZkam4Z
Gsd+Ygxo6Z27q8z6fm7LazSx0p1tca5Ulic1mbAx8ys01tmbxYnJJn8N1UjvlGW0hpzjG51F+twj
lOBHCRpcsyicMxMdYJtGKbbNrne1EWrqMO5zJtps3PN947Q/aWf/pbByfDM2fiB1fmsZIvWyS97h
mcMFzZmNMLb/N/RfzuA8OorLjoM0VS2V2z5UX2q1aHeGbnWwaBTLx8tSbHVnOEyl6B8hKH+qdSVu
KfsXkdbvFZDaYxQP9yoO+eoBm3tmaW104A3UiWh/IKai3zLIpeai7FlAEgZjGBMyBJARnt6MtVcr
53DU16MW73OH1oG4B4cMHP1ihNG8rxv1RrLS15ICr09zUKTMLxLEw+KZVLN4U3B3GNJ81Ib5Ffgi
QW/MPHmD8IwPlxqEECwFvDTacq/wYfpJlj1qerUrtPJLybGNpSq+CAbXaXclzL3bRSoiHVZjKAiG
nBBAaLcqFKNSgh8K3bdBjIovzPpSzmwPJliSapMRQbv8mV1LysWQ7OuB0PhOnffuzKBGjM5frU+/
/GfyGYCqyyUcU6bwXUNJI7MHy1CwrNQLk0mRPCuiOsipJ4Wsb28RiRedrG8dZy0zJMmA5l6lOks8
1/6A5PzZa+yw1v9Ri/SsKmdYrhnCWpwaI9skALBc2eEzbdOawqlcWER8SuieozjnPdu6TLikgTBX
Z3p0FjlNCZVfkdS3YqkvUJ5JPAK1o87nJjNppPFtr1itXWtND3UVfgxjDDKP5JACrC+K1WCZjZTB
sOIeG2UDzYNvZ9C3+iAPhjI9od08qbkB+I8Cunex/S8IJLSO+Kp821jE8BLyoGUuWKau8S0rggpS
H2Bo8fe23DPQxo2zRBDZ6EC1otb9W7qGNU4Ov0Dtf9fAsQAro1+6inzu2EIHWlfegRv+aTEDlrrU
nppjlmMonPqp2kdIDZDqORhBpg94cUdbMm7vEtpgM0b3Ws/GJtVRxCU9tFL4rUetzUa/NqaLSiwS
7UDDDSmML0Pi9ZaKQmykk+5Ea/91cLSCMGe/oEj+sHR4/Ftkjm4csOQxgUuq1J8ZQ++DKccLfPHf
XiKQcGw+yxTWrGoKdisWVUSdyWNbJayfrB9dzy2S6yhMsZLNB41GDQGb3NB9nVx1vLWuTstDbRAU
QLYS20WLzjXQd1nHwO3Yi+ylrPSb1T8NlfagWfYVnij7acLwALjwleqPadrGh2IELRdL9cOMYN1E
es1n4Zgfs9UNLAWyd5uu08tVDmAiB9gM0CH7Jd86fov8RyOhdclMlV18XbP0R53RqXnORlXscGl3
h85JhF/wU2gKg6FhSpoxqQH4t3Y/xVWvxlOnNQ9CQ5ElBvV1Uh7MFmFbCiNnS1rFa72Otfk1AXYy
OFPqcLeYXSEnCcCONTg86yvrXDSGKdsIkR6q2ioDy5gq3xm4wddVhNkNgZqUGiCf0MO8zITNJB3U
tOOHjFOcycOyHCJ8HnKoxwvO8GajzUbGijvnSYmcIwM0miLZikPU8rwWtBTUSOm+7CMEzZr9G6ZE
BjtI2JsMMG9ec0eNeb6dkp8Kkozvapb4oWbJ4vFSpJV7dHp0d252ESXdJXYSFhZAi7YFPJrC2jRd
/1v2yLnbeRwCV/JH5FCjNrGRdxH4C2TWNLMAv2RxUHPJxL3JHmtb2KBOEeA20Om50zfgp+5oMaNX
B5mYR1KnspVNrR4cJB4Rj7YdqgATW7MKMnyNR8sE6VcgM9Vtuso4Fz65L6/xBBq6j07kfnCPGv0/
ba4YIUSWcagIfGCH1F0UYvaYv5bU0NE6iooJ5ML//y4mijbiJ3aOCydsaRaePm0U11KtD024wHci
KAjTLFe8au9LsGiBOyO/xqu8G0fzc87Ku6JEdBxEjo7EzzRjKIPVg+vapD3qABCfot76ZF6q8m3b
6inMFLxkyPtQNnbDyem8qqv5ROz+nZV7gu22vHQUdn3oKO8QOzk8fxTD3Wj85L7N2RjWBINAHZsp
IzGTYCXTU2tna3w+qYNGzylgh9bTDVFohE4wYeo6yq1r9CZKsqgOxGTcVS60ndHWUOYsYnmifAHF
kYen2eKIrig0iTYJD6y/EWaE7CwsCkS8j3pLaSJysMj9Qt/avY5GSJB4wYsCaM2XLvsVFD6XWPse
jLjcl2YPIbrH+dJGoODN/upIcXFQSTIU066dWNrAnQjtsgwf4AOkKEOWpDoY28ScXteTqXWxw/2g
Q9O79kU8hK79yegkCxAAtmSCRpXH5P1XAVyLHofTj0XdscyKm9XVwKiJo0yECE/MI1O2P+PnwmQO
6456EpzRJGLyAciEj0LpyoqRCqKMNpmu9orpSd0PQMDnSY1eXNG/jxNz32w9Megi4eqO/tJECGZQ
acHAZ1C34VusvFxIdb8ky76Q6ontxx/FFJkKjvvTFd+z1aOrW9SrRSZaEKP5G7WS6spgXR1P//gK
540tm2sbM4GM7R8lv2igdhm0VLByeaYth99TmeSBQ+8fa4kAqevOSfmKk743Twnj2HrHyM93Bfez
cJdHWXBHKyk3TDk7ekB6TxFAfNsLF8dKW1XR0bFh+KibPNTf8R6MBP5h19aZ5jL8qbP03czyl7xc
uo1bwxFXxfye5+6JZviizgO5Y9zyH+Qw4/6dLixe727FM9KxeFdMQittfSpI6WIcTE4yR3TCqEa9
NSb5H6sasg3Tb2lWN6N5dSckWXyrt9bo3wsr3YeyuKXAsPjrT9JLdDUnFs+8ow73FnKNfM1OvotF
wlctm0tpbvK+fK/oLQN73qPm3Wkjv/Wi5We7qfJtnAKRMKtjNzU7MTanbPlxrfaw/kaKq6MZXN60
Unu34drRsJh3LTkgRHtDdZVyA9eeFna0JC4ytUIwC9Ba2COr6sW0bnV0i5bopaX1HXrqmmgVl6Oe
8lUQfqQIHMY+eo5nPtme0LLlr1mAJbbafu5oYJJfapecBQ6Z6k1O5YrFXYnOJvy4cl2aNel1xnKr
22gJ5FqaouiZBvdDCIS5ul7vraJzGX2AkRrMDV6KdeDC3SRK84hZ8oCrlmV+d4nsJPZT7mzbQmHM
AAfUbMQYkTEbbDo2NaG5LRsLiNxCiejw8q9Kj0Gb+dXcRhJTnAWbgIypx0zF2JG4J0PRdkYtc9/A
rrJkNpdr6JyoNe0gJ5crauw3Gx0048MHOEEGoty439dz+9lX9bcYTCReXIFpK/THlo2UY7do9fsU
9nbIn6zLogcScqiAp9Uuwa2e2Ud9ZM6tpNFVX9wkcHJmiFw6Uz9OfpxkqzUBNz2pypUaH/OmKfZt
kwftnHKtJ+auiLPuMLA2d8pAF7K5mcTJ6aEXEpaIgenDVPSdTNszWAa5hR33YanRzV5fYHvGtdMb
keHjkWgKi3mReEgWK3/Qee5xEou/MWRpqj+UMx2ewZecxFzkMBaf7MFhz8/JmBIaSVbC75hlb1hL
bE+xOVrZ4bVeB1FYmY+DU9zwpiIbc+q9pvMOdxVJraO9j1FEkUpZw1cprsxuvdHQvaQzZkKs2Wsy
136nVqRPbfKXFTZIfcQOGSM/A3M24VHlnhJRHIpZfw8NMNNKr+4rLnGgrtm5i9X7jBitZ8yo1e1D
0jtvJaJwHFxArXLlZ1L5AYD6voOnIrSgti4DgwgIfPeQTYMSjcZL7c5nq6YdVvWLWRekCeqvFHsP
kvuUDXK+1xijrh7qSbCNcGGyBwN6CubmNf7l70prwbyV6UtnkT015phzaF7x7cSjr5LdpnNecLnX
7xZhERz6DFX4eKhqeSOxG+ddnGxda/ot2f8xL60TLDTIWAaBXrpEINCSdY1GFnMdwQLoM63NoOot
8aMKTpK2SndjhEeAHN4zzPJnrigNF16Lg5KvRGVd7mVGcVt6pIfQjdGQI1U2mQnTpNLJl9aB9R/2
aEPce7vdWKmFtrgO4UTKb0p3tEkUQF5iMRHgDxX26m9nV4qvTvMdb++9IeaiQpaGqDIkPKPas3kt
2kb17bq7rt/QjMRwL+a7Pc1DIIolUNijsMflQ0Q815Uqv2e8QPgpVD+NDWXfyH8VegYk73L2HKfb
O+V8mYz4XJt5MFS5yiC7Of5/BtcQKmleERkRo8ZtnRJvlM3XwjIVZJ9cEwvEEB7UaFn+2nL+ixcB
0zQtYHzJ/DwoNLqKGRAy6Beqyr+ElpYgtl1TVq8TQqxAM1WVjl4+TeF0FdATNOyMY2NeXapff16D
2InVO03teB8G4+Q0y04X81c84BI3pLPniHkCm8R6UrpXZaQZtZEm1jA/kAoE83pQDvGnPugkZk8L
KNpYKf2a5AuAkrpo2Q2qDHD0sE43VMWfSqldrNCkY9UX7Pij84qvVsOSV/yFavFpCVMEyVT8JoAP
zKI/OLodXVV7+GrgwPpSsrKpeEPHaMADb/cA66W7K/DdBy1oykipEDq0BgtM3ieTk60ku6sUgsJ/
/Gw6Sv0s0i/UyslWoXlNFBNRB3eSVFZRNKYWiIh1bhErVhinRdMvJFCAFZztfRTRq8Px9/BFPMaG
/BzBwHhGuirXM4Nqv2SGwZW8PnOMX22avHOIjrbOng3xqtVo7g3Z++Qg7dhCc1gXw5MsWVZ3U9lu
+1bXGa4zPySwClCI+qWuUSyzwoNuYYueTEJNe0yMNaNkM/yXhYyNUC9NSFKS/f8faEYJ0ZT6hWL8
MxwZsKDDbc3lp800c19N81cYcnhqnIapKq4ddmodh4PJGbMuHOTo0kxwkzThfIUAMB1ZCO/LwXil
rMb9ni/UI4pFtvxTu8BcZvDyrJvuh5N1HOwj8/TuMTPMfdKJPy3Eeyzc8VKCrPZzrtGpEY9EEoAQ
y661wohJp3nzxdBea2E/pj1xSjqmxNJ679kyeJ3bvZT9hDImSj8akeePbLSVcHjggFiPRHPNmmG9
CbBmrrmWq8owdspiMaKzCYHneSOgmNXuOHzCR2k2U+K8IVMliCZTHrr0DhQBu7aB4gerpGC2j9Zp
2dCkD35Fb7BpGZu6FJqOQcc+h9XHqE6IDyDCZ1R4uKrLoFgSM6iRyfOQ/JCmUO44PZF/2I84l6hZ
NJ0pl8HlvPLyOkqsdnA2Zj5cRUuVZ8Vl54eh3BQJSlQZy7PEcThn4R2P/AN7TCwrOc1EHd+0RULC
dbmQERUQMPeDqe8yWPl1/UFTp1og9eO23htkQLdgzZiQ2oyd2MLK5YEZUY9UWrByyIarESc8gUQB
BGVR7Z22PBJndNNI4K3mkQGuec06Xd1Utrgje0OekF1qLWO/gWvumCv9vZF16wHMjP1FoMckt8li
9BEQgJ4ihGshNWRoY+xsz2PO/qN7ANtPrh7Dkz5pJ5xEya8qsa+OYDyYac7ktxjWa9QMCKD06Ibw
cLMgH2aqwBIvRng4KKiVGbTzHcPf6SvGjLnbbZoaectaXyGYGWsHhsWSfDK6cX2S3NjwWsjuY6Nf
WeXKGzbT2wgDrYrFP5LmGkRa6S8RkAcX9QgNSEH0aZ/9aY15L8f4HObhF7N7le2Z9oA4OgA9f+pt
ZB8smP9j7jyWJDe2LftFuAbt8GEHQqvUcgJLUQmtlQNf3wvsa90kLx9pz96kBxzQqiojgQDc/Zyz
99r9YzUwYrKkkisoL+9qeJrjoVqDJj8UVX7FZ5xtnTlBiF7KWzaGm+Vl8UZebDIDCAxJiacZ0l8E
sacbzUoRa4pTzc/ua8auhPOA4jV5qw3U+8Ns7Y2IQYBcIBHLZNCUzd427ENH8FBR/soAXm4ZNRgx
QQuBGldZHmNqstaKccNhynLi+Jo7KVSzLVP5riNvXi8nQdueADgxIeCcHKyrdIZgH5e+4ernsWPD
j6zsscnHHYjl0a8QGmtBmjHiL7Fxc+z3HXHy2vhYFMYrSq2PPG0jf9lvML41BopTpVONWc3aSs1T
JTk1If1EZ4R0u25w5yWqr9iMMaoLbXggmvEkQj3YLz9KGyG5gtHYGk1vbkqWNnR4pwp4Jo0tFNfe
Sr1rKBrrPMCuKhEcdyWEuy6+4aUgP5l2ej9xICaToWP8EnqgG/p3Lc8PeDL2NFZOumLKamF4xaOO
BaScRp8g9V3ilqdxgQM2MVEBRp98d9N8pg3hEC46wVUYn8tS5/qwoHRRtlcZbqWWhysCIIKhjPOK
1pZsrGawMedhvfRhrFj/6AD0rQKvfCcRHTIDpulh1B/suXKQLTs0QspmZxTG02hlT2PAALZeBnqH
JJ+YIBlfsqzIB3YjXEUkKgqzZjTNr1LkE40kLT44EZkt2uSei2C4DiYHz25GJhK5pP1ifw49RMVU
IDeFE/iSY15peL/YzO44e+7NLqKPDB93NojyC5kdDAIoDBGBU7A1hgrZUEVKApsmJ79U1UfkxAST
VyTuBhugES/kn1LgBs/I0pBXWojeGN+iQn73ZuxkOp5b39Pj2yak2cP+CmW4O+PBf59Mzohrcasl
9aZMxC6oahJImpH24pDtZDAzU5/UMRH2AzYZjPbS+MB9/isrq7OWoMs0k2bYdkwHqWmaZBW4yX1M
E21TNO60K0i99sntuBTDe8+s2kfTQwPVNPoNYBlMuY4r/UH3vpKm+De4/d8AwD9A7b7+B2jCv4IO
/oFk+Fd/4f9DKiEowP+aSfi/KLI+P+Lk4w8gQ/7J/6EROvq/LCHBe5ogb3Vpif8LI7TtfwmBiJtN
GHKw/duf/BtGaBv/krrjWjSk/v0H+EYWFKHl/cuSQkdH6egGA1N4w/8NFKGlAxr8f9BZYTr8FEu3
dZqkBgxnd/nz3yF5p75RwmwH0jzSalgHsbe1YMTZNT2Zxk4IDiqBLiOhY7SgBwGtgfFkOclNBXzz
MI2hu8b5hv9Uh4oZaWnlJ7TS8LUwoB2wbVb3BIAN4HvEvnNcSghms5teQ8ejJbcMm+JjkOHsGWn3
myHeuN99C/9+RH/PWTT+yFZdLo40Big9MCCBNJsmrMffX9yMSiltSiMmylC8iXq6RgJDpRTXznM/
TLunMEiegzKP8AaKL5yDZ4s+ARjeNznLX3//y1h8y7+/05Zj6JInQDq27oKmNJdf9nd3GsdjV8k0
LTZanbyWon1jpnsXi+rc9k7P2HSP3HBnTrHYtOAPjxF1PLLTi1u4Pwjlk3Ukgk9oJnR9qF8l5Sjb
LH2vMYmIMndbmrsSOxR+vtj7NiLvBfIO7lkEOQSWOvT5NyUuHtbUhG3e6e60Gf54Ems7yOQvf3+p
y2393TNlOabO48y16lwrPb4lLeN3V5oPDvA8LyRnYcB6C3rW3tn6szuRfZQT1EeXMECYGP7Dt/0f
93f5VOnwHtn0wgz9T0jNZMoSuyV+DFSLd5dEAMESF9MJatt/yKwQ/3l5vLPoonT89+A1//RUUZCb
MWpqZqfDsNdQxW1GDaHwgOdND43kNHsq2Pz9Hf2Lj3RM09X5NM7UXOEf76hLHdAZfWls6jlpT9rE
YS7vxB3IF7VqJVJ2lYjyH+6n8aelYfkaHSk8xzZYnbipfyYTV5yJ4pGURcsmAigLyKR3n4apOI2o
J2aIRNQ8u9CwciaPrrH++yv+i2fItVzX45I9wMjmn9YlATQQunWhNvRZe7RhCieGXCVFSqM9sZ5K
V7sLyVn6738oqXwsiVgc6Mz86cHVyBAgYyZhWpS1N6H56DhcLCbcYrDfFPuvP9vuP95m8z8fJ5fH
VbhMNrnX9p8eJxlMHZqBdNq4dv2uxeG1Cc0rAX1L/0umawYxX3YfncnVQj5PF01D9EDi/N9f+V+8
PEJ3dY9dSno6788fH7DKFIFA2cF3Hat9kSyFENxuWca//v5z/hiUI5ZnSvBBngUyX1osD3/8HA+V
tz7jRMJ3UUEVxfAvopM97JenmWqOYgBLkPnx9x/q2P9xj0nvZFUwTBYGy+LB+uPHhhBOpsiuiX6z
Rb/1yuiOmXV+ApfUuUAxDAenymCIgxGlNyktGZ5I5vRkAAJO7z61/I47rtYh44qdKnAMyOApbzAQ
jaG1gTXzDefmCU7cBdrFfPD0dj/0Gu4TdCFoJzDWaPqT+zH01i3WYY6YSn4bFYYAsGr47XcqfcTW
8NUYYEni/KU05tcxD99Vkt4glOlF+hjWzCJEjibSqky/o2GlUCMTPMnUDEHTKsuMD1GKi41UtMAp
TgX6U8Y0Apsyv3U4pHvpV8S+q0KC57z41dSyG5nGd7UKrhUWR1yXmpHvQSAcjFG/57z+GOjTsasx
ImM51kKSFJzmauMY1OGqgDVeyuL2gVYGjEOdztm0zaJz74UHw0S1QxKz3VAteKK5VHYONg/VrvDd
2HwcG1qJhFeLrQu7ZJPZ9aft9c7RVtrj1CU4GWA2qDryvqORXAx0R82Je5iiWzqZdWwsg42AxDZH
HrJgwBhTPcVjjWbcy+6Ibi1PseX5pq7RlkmLaWd78Md+C0apdT3elZbzM1pXN6/Sfa5VdLZC5Xcc
D/w2CA8lp3JAHs+ERnhIkcIRzIJ1SqTVXvgyf5bhlgecyRcSPzht6o0VCHij5uI5tRhPBLnBTGGa
rVOjrTtBEx/kqbPWLbtblZdoDsQ1TNCKtG7wlFLtzEwlO90kLlzXHuwlQbQMmIIMEQIeItshxOnB
0am0VxH2O6eT2RFBJIBlxkikpVWnEVv0NoIVsoqdFhlUE+xDeTOEUXkiEwXQFupJBo7z3nSDVcxJ
bOU4Q387K1j5mrDWJQTLTY38ocvm+IXG5at0SXEha5baMd71ERHkyi4PbQKiio55JccHy3xSSuse
NJe6KvoGcMRsSuKp10z1RhDSRDySBaBW4iu2rEw/RXGJYe469KVH7AwJi/Xg/sAC9icdHTdIBHQB
aJN7D8eNFsnhJja2UselZ8f9VRPJc68NJHpRzKxhwNfrPBA7MzTjdRFXT4Wcvml+PKfNZOzz1EIt
PaS8qByEeFezGJ17O/PKtbYgOo4b1dHdOEIaAgZnORTDuvEhOweKWJnNO5b3G/xwVWLdeZ0dUgsD
KYgYwNeA/7cZJ51tVUYoDlp9RmuF86PXo3pDGuCI/icH8MVjR/t/ol959SxCNlhvp0tsGr7Vw8fE
UX8f0Ppb10mKSAad+lpHO7Stgb3xzNqc13KeUVFX+9i1+2PlJe52mmLizA33VATp7VQN9m7QR9u3
Rt3iya2Ks+GAAZjm7tKA+uEBhfcQhsZbVfqcMg/mEL/qMKRoWzQm5rLmjXQvEJ/2XTbQZtOd2dx1
lxGWwXEYhl+RUyOkaVv4pKOzUUbV77GWERyXyJqx5JDhMzXuZaogTnDQlAqIUWvdgDK3+I1XIFJg
g2ThG/hATDjYyS9z2NFVcMLFWksDNtW/Ii06xXkebkpZ3LegoqlZO3JX8b1kEv5h2kPWCtSPiU50
M7TOPQrVaGdqDPdYltFWSro5RYvwBu1VEpY7V4fZ11WO3+qm9J1BexdVduuNdM/NBITbmOYX1q/u
IF3Ax/aryrPLVCAhCl6LiKlfEixeK6OnZMHzWhn6Kp8774hge3rEQti1ZEMPEHCw3/eBH5oMyDul
cgy63i426k+Qej8DUqVbtLgnpAbv0bttmnchkhtbINVNaRglDvAIKix5MvO62XSeOe2Ij96Jcgz9
QvFbRXZCmU940SVk1bp3c73Yhqz5hLm1vtArRdTCNPtN1b3zCxUHeHZi7Si39l1d9KtowjRAQ61e
OVYEn4AygdBet7yZIscBU47mfhhbegQq28YOk/mYDMg0jfCJTrOG9EDT9kkI0rOv9N3QxeHJnCjQ
GBZBr8ThjkEtsJpyjSi4WnsvBY5Ehi1GuOmJo94naiT+HSQj+kHv2Qy77egZL4GB+EFjuaO/qs++
aBpgp6YAcZefjKB4mlpcuRKhwyZussGHavBuWAVPwCqS1sSkeUzWI/E9GxaqZGVLMldN0wTQW4KS
YyDXffVxS1LxtxVb3bXAYW9WzpewkEtF3XDtw/w2jDsgxTkW26R6GYmaB9P+AN3gu0oUAW9adi3G
hxqt9WZu4DW3ZB/aHS5VD4AALV28FJl4aYl4W5WJi3LM+qgnyGcyLV9gz8o1qKsMsIbQD3VW+8iw
7FtTIAewHogzVWdV6/RnLWrkVgTTVhDcsRp0RDXNyKaQDDdRy98O7fbdbuXJ6NonXDULuWTd2m70
APH+bijSi9nAvzay8LtCQjKZu6nW9Hv4aG+CYFG3FMkNZrzszgnYZWuUYC56PL9glwRh6S0vNDi8
Lv2JxbC3rfZElfGZkutBnC9CUL+Pk09X1uORCdMB/6I/ekO9bskl2A769Av5FpC4HgYhQxYS3lPz
UcO0tf/7U5r1H0d+xnMcgA3bXMoN8ee6CvR2zMoR4QBUfbnrU3mXIbvbzoO012GAZDbth/zYNJwv
lBYqwlk5B9UoONH9TOdx0j9KpqXM1xBFOssAPRu6fQc85yDQznBMISdcC3rfbF/nvmgf+jz6xJK2
kUF132V0bBegeDJht1cVrKQiOIdYJBHx4m4kDwqMlQZCpMP6LRrtWr/+w+U73p/aFRa9GBoW0sUz
h6jT9JZD+u/q5r7zegJ8vQo+GLLN3ywhiN0lJukyTz5x4StUBKByk5K09KE+FIqt16aQnnXb2I2p
y45FUe5X0OVWSTu8hUszu8+Sc6gxL2hyjwak96MIi971HoSr0TK3ZRfkjGjVeCNS0hGr3uB8MRfb
lrn8WdmFQDdtot9HvnYiOpYV1UGIXSu5HAlTb4UPJxBHJy6Ak9QYcbxcy7jFcf0wimkzl6QojKZ3
nO2UcXCi6nWXGzMp7NkhSIrqiOwMrAbdVhphqxmp7EoiFY+K0jokWhhsqhvNoFtRxph9WhfJQaPe
qrn0kE9g12jCFoq9jfujT01vo6xcrpSdvBp6SVMETOSpbpJ6zc5Ji4QjDsnql3TpuoKsJ7YlG8qD
F4c/C8CmSjlSqAUt6sxMVPVfpa4P7GtGv2vSQTA/JUiM72GTkwWJvUw/51OOeFzZJyA9z3VlVhuz
ZvKTcUf9wOTJ1R0Gb1PLOY7Oz9lTH3YElBihlL1JTEnij2GWu0ojjs/t+J1Gjo+nOdbqA8zcY0RP
CxAhB3YO9xlDbvzI2hXxrtqX0fhe9mF21TJOC7pMLykCMjrsRNflBM6vdfi9Oz2W7xgFg5YsihEY
EtkhaiObAUkECN2NbWXdVp/CQ2EhXWySr1p424j4hIOa1K0ZtYwe9OS70GooJyXOm4kQUk1ZN8EA
HBA7hkcLInrvRwYWmp39siqbGoruAMAYC0lUW8Ooq16BjQD9HBAl5Tlfk6ugow4MxNbxUCgfERKK
n4ypDVleJy3AE2l4NwY3wndbr9s47USOfSo/CzO2j40HWqGFeITVnp0Y4Sr2aFQabEGAw3wAvOjc
qhFFct9115iz+LgxzcHYdSHTdaRyogtCNGjah1E4wIQqW62K2on9TtfUGZD/e9bS0ayiEpGDZR4h
gSD1b5dIgSJUT17WbpE8Dsday05jxPmQzmp8LS0EzxU61gq0zfMYEU4i0+ziZi43LkP9mipl7GDw
Pwf9e9+F656IhlNpwtfDpLQrS0HNkEGuNCzO/XBJoSE1RXjX2HV3qqzxMoTUnlGKe9LthOFzcuoO
ljaDW8xFfipH+w58dM/3iyBZ5sW8kNe/xgZCFtJKcpEzjDJ2MgUnrWGHN8bDkEnjtnGh0UmnBjyj
a5ih0pNs5vFMCCnplguqgfCFca9NA2MaKL+j8G4TW9sSX1xeGzHcFKOk30XEu6eLdgelHUAcCLPr
lEsggxK6DfLNQz1/BG3pnazIPiVu3B/SxLxhPU36/NDk5AQQfnlfkQ1widiwt21N0TiEAEJUZVzC
Kb04CK6PavwxiA+7Dayc02/ARmS7CDs7WMiVyj9rK/iW2D6yrgXbjLoLwhn0WM8KFKBiy9tWrE6Q
9zgdm3kI4dp8rgebKdb4yyTTno1/glDbd78yQjl2xLpWh5LMirbatlaYPqfOmK95Jhj1LahVEsMx
aCK5ZUBEPmb0GPMftZm9LtNoSSFA1dKRdJJbUJqd3sjXGmj0Ya7ecBOILTCi12xiQp5RrJIegIQv
SDHS5jXVi50U71onn4KEUaJY8UQAI5HWS5zM7IrY6XuN9w5ZisSinp0QHpdvRXPI0ODhfTWhAJfj
t+4hnwm5ztGp+zU3up7d6py12U0aQi4jru0jN7Sn0ciP09CmZ1Tzia+woOyzRKK1yfRNPTFbTKbW
2bQtEpgsKC6oP4DtXCB0pI+dN9+4rlNf0+ec2aNFNPsl4jFYhSniARjNL8y5km1TM8mbB7ImXAiN
bquVO51ggb1pq31FXsg6HLn75oTyR5RY9ZB82r4NewQUpHXKPcRvFQNRUDe6uSfm/NDogb5Nc6Wj
aODZKRZaUhTq3jYAcsQYjpTuHAionw5M3eNrlgTlOS4DXDxh9KtIAzImesRcQt2RkBc0oXVJpmQ/
zIO275P0l9PYN0CDd23TGKt4Sn95HCPWlYUPz4OqKzpqYlvLX4uMloY1N3dBChM/q2DWCOh1blZf
3aGRBxwDd6STeNBdOPFH6JNvmbITWa9F9SEw9wW5ymjnRHYzqi+DmJJo1NM3F26tpE7L7YyhcFDG
u4lh9wo7j71x6mpdZc9qdBDaMmviJmSvCYSTutXB+OV2R30yfjF9wl2JkJhOizykXgooJ/KGVdY7
rh9mpuObDd5+rIM8dIP11sjebxYoZSHsY2dkmD7iO4YqD8QZjb7TIR/HJICcOdg5RXujpa3YVF3P
OTAJ1Uq3H2y3uc6LIdcGgASTsHwvbITYHURkTFjDsKVNTwiNLtTWTfpjQ+9kmNvZn+c+2VL0ndRQ
kN5YcEbuF5dU3VA9CpbB0Ym7o5fcqKIcNmC1FY8Pp+42gJOnmYC6RO7OWwyBq8WZAHV1ZKwxJ5k8
KyiB/MLb1OYkE4UeagQbphiQMezcDB+CpM03gLc2GAIFwBflW7/xocYU1/EWFqcNm7w4Dousxa7T
X0oq7JkGqYz5BCSADlDavY49NDe7sE+VUxoXFViPTMOtjZgpSEVD5gxeWMjAOUV+OGSHGeGlZfNx
+gzoKEN6h11kRRbFTJqCU2yHaroldyuGZqN+vJHWb1xBmCLboOzoRMEhAqPCq8CUW2+4FnSxZk50
hWrxAZDdZKwKly+BfHIsL2w7vwWn5gwXfRFX85pm93ff00Kf2dCukNsaEznFKihW+EDtE+Ns7QTn
H9ZEW+5SmZ7GURgkz3sIxlyrONmokMh5CeWK19o6h9b1t850JbcjfHlof6x9VZIxtSYjJ4v33HUk
yS0FPoBUB/s4hSlRZOU28yLnQlLjQuIvxoMwOJ32YbPtUUcAvUePQwF6HwRD9Gh7GIjS/E6rpfAN
peMAd9JkV80xOHMrG44jyznJ9Z2z16mowuY2T83+Os0CwnKGeKsIR4gGrA2OqoTPOPzT1HPAnQQg
3NRxec1tceuSRnFnMSNcgT91t3o0DmiaeDlGREtrV8PlEWBNX0P5xvShk+I1sPdEkZPcZagY2hb2
1Kj0fB9Uqrkpc/k6WPvC9Rx05xrdrqQDFGq4JAwAA7PRU+RFFb820sAGoPp9iOURLFmi7ST86E3F
tRetqHd257Uc5OpwM9sIZJRWJRcdtlUZAdtSpGa0v6lQ3E00aNUumwca12q6zYwqx9vtcja22N4i
0mwwf0XboQSMhpVmIGlAH7eGmbnn0mniUx81GDNpcmuyHI6OyxAxIxLslmoS62zux3oxneTcki07
g4aDzTbyajfmQ+b0z/U8v+bhTMKJg/JAmnPjO1X+gkk4QqaZJ2AEr3PnFFfDdvJDWOcPlY4CJU++
gg5IplsnUL778ERLGnsdDziQKucKwTtG7jq/jVWqf6ap3I/ouHJZtrcUTiVaVw+9BQHDn/nF1coj
7bfUj7Wkv2Qm7Zt08L7SWrY3Kc2vjh+ll1r1GFvlfaRBUiqgRuBStdx107qQsQl2vmfE1W8qelUM
+oqbhDUOzX22ZEwa09Yurc+8qrXPFllz3Gb5T0/kkUiA5MYkEN4FtXytAqN8lTMWgMiTt50RFxDT
cvWKGt7WLe3FmUCflLal4anOVxmEonOX0/ZoBVEGvRif+kDkh8h7UDHnLcTMaMYU2WWKiS2XsgWm
8V1E0C7GqiLs3D1RrYDuDMynfm7EfYhABvsER6aIKmLbREn5JCAE01RkSljZMUrCpQc16eYBOiHn
aphAHsej2vQuWg1zLtXUB2TQRyVDbR0M4gsLdpaZzE4rvdsl9XcmKL6DMZpvO9gju0jRoXVJfMDA
lMYnLOZs9WMtV001nMi/g/2v1beqG9q9PtAwHGX4GY7dwSN/dxdLnXfTxv2UfidjTJiSWT7lUd7t
oVsQHxJK1691hPANWjMIiSUmLzenz0V81iK/txljD6TTDmIHm4B5yKxQNcGmjXT1JHAE7FySEEj4
SzhqooEFYIo/LTBuJodECcfGrUajeZ+Ppto1PZJC2zKxBE0qAJXT/oog+8nC1q6cN0l6ifKVWTAb
iub87NItXzkGJCHVZvfM3itfkw0hOlH7SMxpve5rDnRgmBFURs6nO4FWdEPSM1ziDani9QfTrsj+
Elh0TdUwkhnYwFpjA8a2p4hNP4a2eWdbA46oMeqccqgd0/TAG331OCbzU2XLF1qb61Kjn0kRngzl
plma5xbdVHSqVrTVoGOusXshu57yO7un3zF7Xk6i8aFzdPcoVYu2mLj3FSulryFI37QBjjinyB+j
Crs0vlKXQ6z3o/Ok97nUnqvxR7N4/gZx56IbpR9JIFzCVlFMSX5QzXRQAeksczeRRkDYyFo2D5XD
Tq5BSEKEVDSQTr6xYHbr2bXUts7bGy+q/FlLIEobJudA5ytk6s1TB5h+DDSSAvL2W5YudZinq2XM
RrE003Y1pGh8DwYTQRGYWbrM/EqGo+5m1douxwBYkEKmX9tnHSBbIQiIdWu59+D0mcbZSeCDRgKK
8AIhk8OOLzNeBaFh4tpXF+g4it95BkCA6xtnkW2jHMPk71KFbQwA50ifUT5HWrBlW7zjKOxeOKeA
lqoacuVk/UiVhm7P6wGRtWz3RgQElPp0lcj8J3NZrLuyns5oC74pyV0Kj/xqSeYoI3MDwF0CyBZH
TQJa7Lw8UFV/COdShM1HjN6D+DuJLjJUZ4/26SpMHBomRcYaort7d0mqyjBiAF/AFg6CM5ECp2pg
flVqeBRDcc6N7oWR2kcJLxuLWodUebF7YzTftoQ+DI4Ny4ZiXQn9W83EXIEa9Lx5SQ5EJygbFu8Y
oKMnqndztCJSOnIXjyUVRSNMGqMjxAT93azkdxlVeB6D9iNN0rcUcdEKkTXsUKYdGt5RY6R4yvWe
uahVPbp6A4RH48KJKbxNMBPZaMzjxYBtiq/ccRtmRHG5WHkdLnrXO7RH0RH+hGbwEOnDRdi4xajn
2NLxhNgWHFrXQkePeUsWL52Th+umH+DSLN5Jr7hHqLdN0Miv6sl9DhIUTB2brD4UQP2sZYwmo19m
T8JBJ8BoIaMrIj2/M8bgTmlj7SeeWZ5zmv+UWO8VXnEXnBCwj+LHRcCeRbW3zsgEQMqHqjDWTrBw
h5VK2Dr1VHyTR8+wDpbUlkV0F84aCM1mCuEb4nlmP6AmheQTCdf3Rj9hXUR4HT5KViOSTsGvgAla
AU93sP3nOQ2k4mjm5pvWAFDjjOL3ZQXIDBJFPOccZhvJHlQN9Sp0mMEIGf4Igf/HFaeixCCovIo9
xtt5PQFNrF3M1Y19qpgSFdGMxKj+qSzxhOdkNaAnjpXUyHZ9TduANXSU5toKbag6c+bPIStb5NCt
mMbbieP+NuyJVsGgn3FFZB0GZbX1KrUr0/CL4bLaEuDMho86fpkSdWE3LwxcZzWPECQK3gUOZscA
IiqjG+IPcX/vgh4LkoYjIGXqkU3cC4oi2ttpm208W9GTaMWWtcjFAU8jThtxlqLxn5eUStLgXvo2
fC2aB5c0QT+bk3MkNPMcQGlGD7EdLTS3gya/HDcZEIXahj8LMMhWatyF3gwXph50iJ107LPAeShI
dCib/mgoz3xIPLs6VaNOwMp8Q4seo8aIHLmof1ymHKS8INYkHsC0cm2lZfmpEuN8j1PoDqbUr65v
Ft+qZeFxddpnUbFxB653thocLrkA3a+hmoeWyhzP+EADhDqco9lV3E7Yklw2drCKyICHJWgHc+Q1
ChQzYKbSaT3vDa/gLNsY14J/iMVHPPMTYQcde917BQqJcxehtpH333rl+tZUvhQG2F8Li0mdFDji
gXbJktqtsLiIDqtWziTH9SiiOsahb0EK8zDEtAfktJfrSa8fM9mup0l2BGyOX4mDPV66pECaFWNH
iFZJqd/p2BiFKp5ySDCear80JcH2lQ+GNJ4dCls2Ou/WjGlwzY2LfNpAUjzMz0zEn0BuErQnTi10
sNAhhGEqrkGePkv7vjA5xy5dfI4zbJ7pftY8lx7Ge4F4NsrCx6Yyz63CHksbmVFkf3Wb+D5q7ZMk
0Yq/PZ5CO754xKmuMizjPTtaTdaR3dX3AxMoFhY8WrN9Dx35kaCVfaDQUKcCH3MbtZz6fTdZoFiE
KUV3vc0xnzgovFJb5hVnkY27xs6PBapfxpTaCFDRqZEtzxVYmNo5NibyKoPCcZazyZwM95qb3/Vt
cF964V3I6kZ3rT3rhGit5xF6OrZLmkctoZURka1TwT9NTWJUCytZxujG0RjgfYKjZ24a4qajmjXz
BAX4aDyh2L7pZfc5OZwFUr30s2kGxIjmXfVIGbDdkQNFDgvFcg6UWg8V9pzJxjlkULAWw1vSuYca
Iwj6jhSYJkxpOYc3JL4yZoknv8SyjYJVbNwJQ1os8uNo6Gc8IGwp83NKIU8MF2tmSKBCeJ/hLtZk
tNbzfodHkm5FJD/iHlgXGJdbbc6f465/01L91Ha4D4rpWs3qE80y6zE5xTMNWz15amRz5TCFhchS
5xyxlS8s8bD8T2MmpNhm086K2w0eHHcdWR1WPzCzGEePldO+FLpzwRvcuBA0slZ/Ben/0EfJEXtN
STwrzXQ0/ptEQdeaPSy8arh61C4L3CUiEsnaVAUW1sZmABjZhIPWEZsQPC45Ba+dK78sc7g6NZO6
GPEL81DxVkYxVnY7BTullZ+wL46g61JOYXQCZckP65iDu12AOtRhkU3iD3hUDWcS9rol0zZpUcVR
v9yV5DtuYPvkS7H7yHOmwTir4qsFRxrJxc7Q6/oWFKO7pmrW1rXHGJfxlfYiFHO+vqni/cD0c1uG
xZXc1emxDQBz2RBJnbIJX5r0Jm5znz81L2UFiRLO4lG46t6TyYA2qHkJpJkCUW6ynemVLwE0es/M
PyKp45EKu6fJsbKd1nqb0mzbXRqSQBe4809mcbs1q9wy3xZNfe9Z/Knb6be5Bf3TkeFGzzgIo6eh
VyB6RKxg1jQ3eUAAOi/ux7sspX8RGxC64qBP0AIQB0O3YQ9REIYfS4F7gsv0SErNG+qUfdKrq9a7
7FzasK7rcT1h7dX8ohSv0cidKA+B2/a+ks07gmKOOm7a08hfc0eJV40NnwSUaNeMnLVLza/C/DKV
NP7Q+RK8leATjRxxmLrmPpFetYMo/2yLxfUpmEh2ZkOLkAQNpuDJqcsJjqtk2a/K/m6sh+Je5elX
WwXFLqmWqptcKERdxWVAxNUMZngch8fqBVo0tEcEW+guNGKUGJispi6i6jRVsk8JeoVTWGwL0LZE
HI3bBloQ/N7xYgHjZBQ9HocQ3+lot7waxBWnXX5bu/j4EChxGsfWbI84mwBIYWOJEEC0ELjFvrW4
Z60MfTq3F9deoDq9CagizLc0GFjFCm0Pk+AaZfoTSmrqKTf4BTL+IQ+Gd8cUN9lkn5EpPaYtah/q
iUvvaW9Nz6m5D5rnavk6A1a+Q2Ky8oc7ZUyBb0eNvTWAJh60ggmDMbUH/P4WvoY5MgLqMtY6XR4M
q7oLsvCebnUDDcK3Ao7ojaV9q6Dajnamb3vzNcREA+SRisACzNPjzbdQpxl2iymJfjMxLOa6mMhe
kQsEjlfqKdSyY4Pr6ZgMGIqHSp7GPniiUAF6l3MWiId+TXAWaHXkG6nX2rhYrVfm+MkK+jWyY4gP
qxoj82h4Bx5j5OYR7elosf3C4CUWjLxsuqcBQRLEJ41Zi+oyyDeFQvKtohtRmoiQaPJjDrwaEb1F
fLoAQS4gOP43c2eyHLuSZddfScuxkIbG0ZmpNGD0fTDYcwLjvSTRdw5H+/Va4EtV5itVSSrTpCa8
bC7JYATg7uecvdeGdiYIJkSxsVReuCnsyeGkSZJCLXxSX7mYxNQ9WSSU7bqw/UyY8+uvRtege3G1
59L094GIvkdfZ70Ih8Po1sD5ApbVqDr75ujfgU59p3Vdr+q8Z+RKOjyEyd8p4N+L7RD6LoLgGjlk
+8U0jddea4H0Mbhm0uCY1LT9uta/ULQ7NI/ghDdTso2aQd8n0qJSrbd9Jb6lg3hIazo4UAXRcnk8
58E4AA1xLWOu/C5yhEqRQ3nMeIAToKk498VfpgdlxUGvr9DrW5SdKx+OBafhJFj1nCPWbWNd/b6/
uplJz4FwABdUlVSetZWkO3Tw/o5o6fo5zxNvjA861HPLM3y4bap34oxKDz5+f2079enXAKugIKwz
2ReryNDMd4HUMSu9gVYhcNhS874pyueQq5R0iEH7TvPus7XfI6JdqWsUCMzhi21oXSYUIU31Zde+
v+qYfkYDaT41fCh6GNSWxagQYaglEDtaWxVVgRzEJ9rDW+9lb75DPl8/MRzBX3zSOBa0Pul5onph
8s2V0ZgPxBXCmsHViGm1MZaDg6rUydxHDaj92m1QOdk5DajQvKEseYwjbR43gpUqCFCM43TpBh71
VtprPPeoJ7N+tgXUgnVI29geSU7dldDM93bwHFZVhp5ZYNIYA5trj6+qHZ6xwioe5kFwJid3RC1b
hS00TnlYonAuOtltfTG/2j7xZuUcHAMwjfguucSqS+ocLd2jXUPmGF6rXlzo3qS19iGFw3ow0J8v
D0khm22dRa8W1vrIpYw2JGr0d8TjGPdLwc07mJwiqlMq+lcR47yLNPJLW1B3aMYN+glsa8vQo37T
pyC8C83mOon8DLKXQw639hLKsSWr4pYPqdi5A9N2fZTExJM6va5rR6cVBQu/6I9Rbu6VUw539mTk
a3OCLhsztZmgjh8R1wVO9wsbwrsZVFdhcXjyiwe38/IdnQdnnhxv8smn3fDte9mqQbPaSUS8yDOQ
GmdZeVcPX1NNgR7WdFWL8iOq2Q9J3DkPNeq5Ek3rjHEG9ZTDkCU/z4zMe2uInK1pyUVtE1Ot23eG
A9wGqrZaW1cWIcZrsa+QrpBwR/7TAei5vYB789IN5S0FrI32mahnBA6O3W/TqnA3MOIR8Q74Cinl
Fams+F1JI0XNUS7HIY0Jlb3ZDPw9BmiPNkijxZg3cuPl7r3ydPPFTLq1G43junPmphcDriPoLM6o
sinvkBdyvEzrYT2QaF3GqXPwK+dmeMOti6bfQwZH1Ow7gvGqj6EWW9/pToVGuovbdvoFVKQzUtNp
o/7C+fKeYzh3hafdI/GkGyfZvOKGbmxdYM1z7fQsWcrunLo+hxkoH8MO9hwaH6uRbEszoPwq3VHf
RC4njRI2FbJUpFaBsCDhje4uDSr3XG2opsz7MX1CNIFlCUaS3qHTTFhWg3DeOt5qf6e3WrvIaJ0w
HkOUI6voFNj6J1YFnuBilNeOxFDLmPqnnw5PGRurzOaFasto2jG33zYo8+/SIN+xFIBMlGScITxF
kMf0ww7SYuuzNBJp6HNIkGZ1Vg7XBq70kgQgskxmRYEKmvpkRbPqJzfWoWvghnZEvKppUa0oAqEC
1Som7dn7BauTkSQVwiXQm9lLzuxKQpPcm4OxHhVDgCSSNvUFyIdIxkejdiCccOws+qkmVsy/+bTJ
lqT5YY0eEeuBsGR1WrbogA2DzAB00HiOu9ml6qcE58CNn7BeS4Z5glgl/rU+JoYiSdKQxkyRDPAi
fHCxhMPhWKDAnBd3LdiaDE9Y2jBpmdGzYF4A8g7p7YJ5BClJ3BF3BYSBLX2H9K7qsqMsemtNP/4X
ZzICTmhjEsdXrrII/RseMNd0vzXfxjOPjTONKntpAulH0LZwcp9oFmrnkKnNSsflirihWEkTBRjT
rFPVMe+WKHdnpIqrgNlYhBF2cmxXTg4+P4tO9HleBZQIaIWoRup5SB2bTGUawhYj99HQUTKkYboy
U0ODDDQ32cqjxi5tsys0enppYvtGIhgNt4zcG6woE7idjRB0en3jfph3PGpOAHJhHmN5BotCm1yW
8Vl2TACrNtKXJGKyuZeIJPTGOhBsBhq/HGg0odifsZMQg2kkOg3Wew98c4lF+jCkxFhztvodTnB0
lPJfMi0ixRqyejyY29Typw1Uwo++IDA+bQCftsB99KJ/MvTigY2wXIiZnDw2Grm5KX2XaHhyZn1u
rBMGYZbGrjFUS/OjgLrYiy27peA8f5mCONnYGX1Vw0nVbnS9mV5XLyaBDVmkaKf8+OqrRm4HjHGU
RzuZBmoRpkT9FGITWWKfTv2iJ/eWXFaCNDLV34dKyV0s90GNkSVEtA5ofF+G2sSJ2ClWjulq58KN
VrnvfOUG3PEG1fM9fYDxlDjkX8eHSUM4O+l9ePVtF9hvCbI4MOWld8uarnNcMMjR3weLSQJXEq3A
S0xnzinjd9WwVan4OknrwU84LxQbC3ZW5DRbU2/eH8zI3tZm8x5k05MttDegOre+CA/00k92WzDK
tY1HRWrOSGjOgEY4FivB9yACAy/AkaodQExpu6mn+hhhhMYABUS6bEstvoO29/QZivqlNjFlj+XN
y5uHKiWByhBXwA/ss8t6LLb2VDzjzWDYXrhfo9k+jXF77wzdMizG/M7QJm7XCMi91UGWCJ4aXS1L
mxsjizo6u2XxK435bQNSDsagYJ6QZvas4SX5RMn4G50LaoLoWk0rLZn2ReYd2kw8t8KFJTpcqiQ+
pS6AM+hDXXDI6m7Xzw++s9J3whqXofXu29XGNpJHIyy/Gc0cVdG8dFjLuya5yai/SJNUD46Tid8f
cnO4AKOo6YO3t8mJfvkJh8UifTOkPMc5XQux70v1HBYevB6Wy7uR28v0x5eAOcpChGxL9P92pMHe
90VFnqjRkfa3Rq7mMpj0kL2708aL+W5kwynodPVct91rbUX3M8i3K1omFC4p7xm2ikmdmaJvp/YR
v9YJNsQstHuKeeq67sxM4BgnkMk6chhwWxCgroKPgPidJHrzpX+u7GxtKnsV2Ma9HljP3ixwodfU
50+ch5ZaUgnaddUpkf2DMY9Pn0TbXqNuevCDZ93OD0Hp3Odd+0bwx14/yzg+ZvETNKp9TuCADZHH
NZJtMWlbFWgPjgif+1JsGl9cawClRbNjlLav6+hmBHB1lQ97Vw3nyG/bpdcOANAYoUy98SuwpxeV
iFfVYQox126gbYH/X0iqrinAzDNj6/livQDSOQH74QRF94UeE2kFnPf9b5bqk9vvmr7deFW0rBCe
jRKPj2zpj6L4mNJ42xqgWhLGcm1youNy8IjJABuxZqy7jTwUC1Qao/mcsQ3fUZw6C3vmImX2Y54a
JwJjNqPqL04PPo3Uqj4lx4/RXQyW7462fLMAMB9WVUjlnFyC5JEMW2zJ2o08oRcjZNqfpg8TWJhg
mLZ6wsBqGmHkknw0y3W08RYH3iu1xaMrvWdEkS1jF0Dm6IrgpfPt0pr2FuFFwrKPVSUfxldPhlwE
zJgpIjtzS4Lmyq1xprTZO+E171Xvnufb2Uzde4qOY2fInJUewyw0Ks0I061FDams8LEys3sQTtdM
lPdT2m9iHcSnmZw4H5713D7lrrHMrHwFmeDBdqwXI0FNYfEboKzoLetoNh5cNseKyU0X16+wJexl
V5qPcqDirPWr9MRXj/esQbahfJPE3eq1sl90Aw5Sk3O0p/vO0VxXe+FwCAns77pkK2214aoQ3t1p
TFrwKwy/rbb59MSmdPZR276auvolqZiCQv+KaOERujDNI/hZ2jIeSzYhM++/tFmrKxnY56FYdS4K
OxUe5hfCpLtO3kMGE6d+0msCWctQHiPfwE5HmJqZneanUHXTKXXUg4U1t2rMR3UKffsBJ/uHHU20
VXR66em2yu13r8QAYT11hbg33PaVqLZbner0f9MlFrUbAApKjbx5Zixx8rTqAE10swgN99QjyqAr
bH1rc3t4/i8O7VOfPTEjiSLQ0rPlub8LO3rrvXjriRb5ir+Cb7WU8slG7Kvp0Xmonru0eAjtFlqI
ew8SFn15YJOyQ1xTCqrqTvfq35WrHaQxProCngWqGRHYAFdTerIAbD7SoHtKsBxE6spkdzfrbyu0
iUYfE6kTHkM5bJXRHVzb37YWd32en0S0lZr7DjHuTQeNYykth70OtKyK3A96k6uMhqmVar+U5V+9
xjtWxXTymbNLxwGUT8RKXRVXg8Yg3q19jfYpLdCV+tewnylTBNK09vDpqUhbRLZB9LH1Mc7RbWk1
nGS2ZGaytSg5Kb7XVWSdzKg9kK9wRiK3EqLf1aVYKQiDfg7Ax57egjh7s5T1e4rlIk8vE9ExOf0f
PekRQ8g7lJErV8/fsOvtfFopvHDDspyoAulGML4C/syNXMZbKys2tnL3BcFbrrbrWnEgXfNc4TiA
5oE0jjA5xzrS5KCX365YAw5KxDsRHKopu9gJg1Pl3wAhnqbG2ij6enkGEd1g2U+28wLmsEFPE39g
Ut+npXdGQufFgnbsuM+ydhc2ZNt54bm30jcItpf5ejKscJNEOx5xWmgPYzucAIrfgNcf9KDdjNYR
bfE6igWhDuS90rsidUfSG5JHdhffB6iFuUSOp/mPwXK4ydtwIfWcYIVu1/bavSebS1vqt5KEJshZ
0QNDJiBbwRv2Ug4lPgqMvMRn5lpYKrJvdzJvvG6HvGyJ52y2cZ5s5RNA+fsQWWDZk72CuZMZ8ivn
/HtDlr891pykWIr8PZkDJdnvjZYgNBleMhdHKCPJqk2eO6grpe7uKMJoblHwLpEDywUbYtDk5yj6
DqbiHVvRU9Q3V2fs7hN97yqkzlONiMpvcflN1j61G7XxAGPaGLxWMVlS7y3S9SZrURJk3XshTzpk
Q9nZ3k2WxD3GTQAsj6iIuHb7VVnRTGNPecYrFiSRWsrBtvcTCsLaJE4SL21Fy5vtwQ/ybO24EfIe
qHT3k/uLZ55Ge2yQwwqRpgLmuCgZuVyc1N+IdNugwyY72Ou2DQWrL1ZjZYXXke4u0Q/FS16RRR6H
2ka5CkA3R5a7sYIpXXnmtCvksHcngVwIycjohXLb9mAS43YfJS1FBr3KdJrqlUz090kkJQFiJaOj
l4ghYDvCq5dJ80EqFHSnodz3HhksJlqLMXTcpcG8EjVhkm3bIV5lYVftWp8oYb9B64EtCMwxuKuN
6sGcDsCxqILpLcGJyZ+ZBnCSzce3KAlsruy4WDs68wMg0DVN4giTie/0205YxOmRVbUZcTCQQ+iB
ootoTo+4DKLZfyCRi/cgoUv0CcYgvaUeD4hrUVwvaVC8BXmdMTeapicEw/diKD/JMgPeqOBZDEKa
dBTQu0ijtE/0LM+O0gjICbpt5+hEX1cXF9ZzVbmXhoJxqYYI6UqHHWCM2XxaxvslneC1PvjFsXGH
i44f7pBU8Yu0edyRo2N+MmjCNMMFMmm/HbsxXqC74Uoue7AnlnWBgZ++ZpSvXg6PPSZGhRAAOrCl
4YhVrACFDnjzrbwZj5Guw57vjJIOH9hwZZibJqDuawNQXsSWqmWVG9QJTNwxgyXaiwkAnDHUQk6D
/FVZzkrnpNq6tCH7MH/NGkO75pxSE5mme1R7yJMVc11K/72ark0VZdDV9Sf4aC9JjeyAiGVnh6x6
p2w53qY+OYlqShaw86d1D9uca3szSs256zUGb4ndHrLS2vRxeow68aW0bzDLbxyEQb24Vjirb5lO
YA9ssFqObbRPdKKkqd2IxiF3Akksffbsl019RPci+5JwozQUyYooo2WfuZi1/TUAdWa+cltkCGGM
mtA4gVQA3Ytiy6nw7iTEQgXZHnA8LhK6NqHg9ChIgWVKDFaRfzOX2KlwGncN/YKfD8oufXM1fx0X
gJJ8RBVG3kkI6sg2avulKZn8YJ5YJo16nDIa5eHknrDkzbF/1m0oKYoxK344RnyO1SF38BzxxHog
9TVrhuKBv0+WvIzNynCj2QxovmdWkmzKAP4Wad0rn+PDIk29CF9dDtQqR7Qc5xi4M2dVIFFfesgJ
Zm0RoZHoEKpy3MtwOlN/rABaiLu0Zwgee0xDadcV87OKIA4aMQHzCwOyQ4MUhVf5SMxlvzAhxaDN
9D4wLQDPjd7y2HiYY7V0BiQLEAHtiospPisiGeO2KTbCZgPgal93glCRFr83CTxUIEP91vF3nFDj
3WpTvrFfXLU2+QUPfKvRaLnjCvTuvClxIfVpx6DW2Yeb+qtR+lv0nBdGsG6C7pmg16OpJ/wl/ndB
HvtdWDoQ8QLttw2bAqt2tJsWlcFMFAYwOig7+CwZioFQ4JKzX10blGHwHDX1e6BDBlQRdvWUEI1+
sh/6QezG2gwWqSJbqwx388C5KmH1582q8hqaSHaLJZ1bU1Ttw0SvvDBp5veYoZZl/UN+tdp11iUP
Wv3UMptaKlVCtLZn0SWJNAYaxoZJMvD7nGYVJmjki/WLpQXuljirI6Fn1jKyMYy35NrX8Trw+oeo
K+ojXCKXU9hW4zkV9mieYq36jCSRTInHoX82m1fO5zDq320YXNOJpLTCRPPTRNzsIHFtjdskH2hK
tz4+srg5S8u4lWF6EpP87DNEFPF1ILZKlOVR6cjyiGtGAJolxr5tk7PZzS29FIgrcrclZxYy7vSn
VCDNF1wwtMWQXg4huagBl4mVu49TPT4ytLdBaOJcm5jsVuQbKEa/MHQwSvTJNpyFSL7Xlsvcjpah
4EFwyrIgvDOzRVeTWsw/DZOdkMBjdqj3yAFjGUbuZ2Xlu7zv1qVP0Iku2vvRF8hdvoecHj9dR1I2
nvORadRId8jhl9N73pWCWd95yqszdO1LH8Ok1LpvN6F5ZYsEA2J+lHb7q3WmmVrwmVfeBWOMPU6P
tTO8sP5eSjSloXReuOQwpFj5O4TmtSWcTUSMKrV/09Gsx4HG/QM85i6b8XXVkGCEhEAN5WETGOnn
lBLSMfUtzZzJfA+wNimUuOnF6coHWfofBQcIpvrgApvOfI/8kmtHhMSCJHLn6P0p4XXAV8SknsHu
HL7J1J9+T6Cpa40DbxD6ypkghbbdpxYnO61MH/2kAFmheJpZz6MJ3GyLh5aMluVo60dtHq4XxbFy
rKvppMTXRDQhGPTDn4okypWiZwkk4eIu+ukN8UQEevaEwiJE9D49hFF4oSn2jOToJhI110DdosvQ
qIbFZ2dGhyhKnjUDzm8V3IP3ZOMkAyUDHfdah7w63Up3phX1wBLkF2yP5DB/LlQ0q1V2Zca+Gskg
dnTvhMIdDHZxM5XcuhO4LvdSWPm6hSbKuOvi5ca5tfNHW+ChcfuHWtAuItb5Unj+Uug+OWPDYz4g
I1WO8UZr9aXROUQ4jKgMWnil/FClXHuJttQadbOS4BbjqudyHF+I3zxw5tposf4e2eaqaMjGdH1M
SyYhRmmPD9TOWUnHkBVtznVgB/X9ET6KRYYHGhEfxxi3I0lIfmFtNZrWZVQ8FIg7GC4SsxCMXDSW
c0VMNDrho2vKaw3vnaxxLpQ5K9AzrgxpiC77HeDJoWSv12MT30ehy/gkPJHYUhnVenQ8TuMuSZ3R
i5UPT4L7I5+CXakPaCHkGSo2ULcrwVoJqMHwl1fav/kTTem+O3nxno2ADmTwRbqCHjifTVc/uTHM
8XjsHq2e5ZnU4dTMbxOv7GBRm2eK1oAflfeEmq5yl0G5CJ2ratJrraOBSgN3pJUXb0CRXZAYZHM3
/VdPrlybiOcxZcmGRrZT+dwkD8yXRDPPfTDYXPEMEhhiE0gz3LMPf2DC+UrCnWRzDQbxxvGR1a0l
u7dKT92gb2wajfZ8/hKMmgxehoU3i0/pxhOmayUk8mCoz+/+mzcgscAJmK+0xrxI9DKLSEMrBGi/
P/288VrNvusQUAQOjThkPAkEBJKwtGCeuABRcdT9CMNiyWmz2zc6YQjaODvO+vjgO2sKeW4fUVTk
1YEu1QfMcIyhn5s5YMaf/jCsz/TB8Ku8/kE0a37gev8/CMTNV3n+yL+a/z7/4H/9QX/+sf/j38Mg
/um//3v/4U8/kAf690e+/FAff/pgVahYjfftF2e/r6bN1P8CBs7/8//1i3/5+vkpj2P19S9//V22
hZp/WhiXf4Iezsis/xiUuKrb+TaOP7K/bNq4+ILj9MdP3X3+y1/nb/0DmGgYf0Np65q8NqZp257N
V3oOG//yV/tvjuGZhu/ZphCuDavqr3/5OzDR+huoMtP24fwh0PFh7f31L39HJmrG38AJYKmHOAXb
igmo859hJhrejIv6Z8AdP0T3bZD6lunhV/i3gLsaHI/vliNDCg/Ws5GufReAi2VBM0FGfey4AMUe
FCpI8K7Tlkl6TJRRvdkKSpyuHtqchBcoPckm8Ku9W5YVPrSEQdO1KfNsp+ss9+Pg+pRsET0dZtp3
dVvHmwaZFwK0XZk6yZHtzMcfHaLhgtBDP+wbOAsrKYEt+LsQhQ3tsKXfmK8ZANs0LzYIXLyrZs60
KBPpRt8bazcvvI0DczeZ+d2iwvUVy3QDcpsgA8e9YKHl2Jyz48Ymyv0C3TWeLk0uZDlh/8UWV+4i
rQAWTQ+pdHSkEg2UfrLSNvE0so9EyFoMhpAkqLPZQvonkg2dsFTxxsz9p8lCDKmF4T7EgMLMfjGV
iGRMq453iIzx23xpPWlmfuveusEhbIYJbzz/ii5qXzS9JWwYcsFdmVvljgQI2MKpyZkvY1PPx3ba
ZAY90sl9rkQXbapKL0EFx1CWDXAfbL34oh2jgHKgnty+fTEdwlnJfC0PZhIQZZlEW5vI561wtVNf
izW2RsYVOmXFND3+/DTiPB3gExv64Tm1nG0fVAxkkWcMzX9ap3sGQBwTw/BZUau+DBRYkkv+kORN
vKluvI7NRRoml0763fXWWfi1enJ6mqiJg3j553nSHLiPmiAnmdLdQW67jQxsJ7m4ydSMXoWkC+yL
tc/0eSWyYxZ41rmq/SsUC+vQmY21CNJk9sQywMTlU9jNkzkxROqih3wovHvprySK261EvZJ6vlgA
B0YNkKTINc1KbD0PaUlhz6ib0RyXftXbhwLl6bLNxNFLgOWAAyfWxQFTDuKb8Gy3fk+ssFgxQflS
uU+tMZIbi85oyS1MeBiW1zuXpBQ/GMqdDy1GSvP6T+vK35fmP6E/Z9rjn25RXjmAGq4z/2uY+r8h
Jk4OV12LPu3n4QLsiDZK957jLvHum4Zfizpm39VEs1Iaqyerrk3w2F28+T8/DNu1/rfH4UIfNV0e
jGm4zr9FCnpDm5WGS6JZpY6pXf7yUs73YlC3PkieIzBWBDaAhDFqelUVEZz9QKrd0PkFNRQ6w2F4
7VIXK02m/x6n+Fdil0wcg3rea2d1IQrmJNhnJc6W0tyT9nMpG0wz+bkmbwpCilPukVaUe6WHObl4
+UXkDFiHSHyFTluBlfcXZi6CVVq6z7gBaCAjlUKcZ+KaxU3Yh6XcS6OXzPN4k3E2wwnGMdWNcD5K
aCAQhkhsIPiZr2Ls2f+816Tonb0mPwzl+KEb3UPkzgZkOy33VuYV+3h+7x8f9liR9sPl57MFIw76
Gf/6XzFn69yq1Xv184Wfb7dI4wogIeEfwzOTtc5ed+M1DvJkS5+03rfzo/557x8fmpZaR0HsbwDg
TZmEe3Wvz/5oP0pxzjXD74H8GtgxSiOgpdj7qse7kDQW045A2KtOTyFttM+WUvHaSGnP5VGKidob
V6BjUtoL3iOCFl7NUFZIaPqtn0T1XnSiouXcVft/fJgNZ5HqYuu6ADB6HKF7DDmAUOY3mKUWvcY8
IwttfR8T4YzcndLc97wZ52M1e1GEav/z3j/epMJamSRtbPs0+Sq6ma5IguL+503p+/dJaiI7h75u
9gVO3BZCRk7+ANEUeK+rot23LuFyFHe+uwKs8VFoY7PKSuZxk6O8lHkEhuiRsSAZ9iTzBHIy9oWT
GMtOjARL9K9lqItdnqpprxjSLYKY9IaxCKy9mRJvxadp0U1oKmN4NcZ4FOaIpC8O0UROLkG0ZToe
QhxklRkxAwgqRK0/vA/bb17jnMUCSds3Terjz19UzU+DLX10aj8fA1SZiSAxuuugYAVuGDePbuYA
ibMMqr6cV7Psir03FYxQ7vquxYplVzt3lJsBEzh2f6xIFh0bC0TxWZlvVRgc2/l6dz3c23c/7w7z
NeXLGiPHiGkHF2W9p1NJUtz8Hq4JaCT3NEfbXad41UbN1HeoBhMdEADdD673nzc9Vcgf72W2AbRM
OLS85lviH18IcazMarNi7qQhdtXgEbLvE4qCNYrGADaTEnXX1FbGom+TbS6GadNqNZ71+XXCxMlL
9vOxsIeN3/YwJwb2qRCIK6eTbBs4wcZyzebgVjQEIY3iAIyffr4DlQ3jNxGl+bbJzBXWC6RyhvY8
Wl+k0gtId+xgvl+dB4JhapeWkXzp6aAL0kA8OkU9gWP+k1koxrPqlrYm0aXx++S5IcZf59EruWWY
QuPWL6K1wb2N7JEKuBvpU2MtX47ghrBbzcK/qkf98mETHLMUMY6NRP2KaBCinKGSqSfGCinHgS2B
5YqRfLOyuwq6XM9pwIhj9FIJ00pYEPaiV3wuHKFgCXY7j0rcS82ZF38OY+2BLm24LIW3C/VmaeS0
LnO6GZ7t8JvqBL1MMT0FrbchZO934RNs1cRIFtP+6seCZkyObiHCwOy2xSVPcpSozrTrO61cVQ8d
PDGErVl7GxOs9FbIyg4jX1BXam/tgI6TIxQWOG9pg0GgfB04GTn09HA6LjkZsFFy0smwPN47By9l
FRpzy95HBt4WoxFnxiRoc+mfEdRLjTSfbkjLqjbkbo4LvWvtVeHkao1mzFhCGBGrAA+lJBYZxZpZ
e/JoeQmDicw+YKODtRajgY3lkZPfGBknk0BT7PgaNq8oF1f5bjb+bBo1x62U+hxMqFVvvRwXEH3Q
fYr6Hk11vGGf+d2bdb3IalMjK0IMOMh3pg2paJi0J3KeIHrJ8vPn4fKnGUziwFkU0ZsXJz6PBMrj
ZJa7LAqBOwJwIfwde59fkALsuwAGaxJcvFAlO9wjhqhmeOJcQrZMB+AJsIChvrwLG4HQYNbd+ZV9
0DiDaVgvtq6fMHYo3FOYp++1hua6juKJ4fdseso757WoUTAxoiyic9NWbHWR52zoGc2K2pw/p+yG
TaMP5OZk6bHI/QczJh3MGAiiCMKc2VZh+YShfWklvl7FSGVJgwk7G2X4i/Najc4ml0F5EKTgIoqU
06IrgEk5Th9vasMZENOZh5/n6udTekZISNOpbxF9wCPiOgoVAV0JLJchOZA8DVoDGkxewijFQ7zs
tboldDO6t6N+m/l9ubF7aD4IitytP8zDCfZ+g+tT5sOLQcdksF5sF81o2L7UQ+PuG04ZwUi9QotE
g0wBYJRjXHMIAe/dB7BTrMKP9sP8SU+gg0Vutgqmql+mtuS68+Tjz7kvBtOJAN40d7XGS+ZI78Xj
4Zwi+W6E2yIa7K3tZ9M2DevftnjgkUVXFe3bSRk87fKq50l98cL6qbJRrCELJ7eLgc4wOA9GZcRM
717cqFfLKBwpitoneAwdx1Qc6Pj130QUJNsROSo9POekMxQhn/IEBaLejtSPUFgEu3dZqiOzl5U7
y+CCEKlor7naekvKXEcwkW49usmB6GhnFaIvXVU9rmBp42DG+roYRPSrReM5d78KtCUILhJVXGM9
30T1kGw0o8DZWDnfpS3wdEYMcu0alDO30MIrLXTUnz7Lctqn/VlX3oqbVe6J7PqC7HBsarWvQ/l/
IYibfz6IerprQkY3dN20Wds9150Ryf8El0utgSiO+rOxteZkG9/2oA1r/G5Ro9uHrrvGFWT+TDAX
CSqSdt3yWy8rwpGR/HnDsieF5E5pLfG7sf6axJa9TK1yCzEvhdkSVjOQESoj5cfP+fm/TIvlv2AH
RcB+/487KIuPMf8o/sJk+6P4bP65fTJ/3x/tE831/+aaDCFRK+M/ItYBkOAf/RPNoxVieJ5OB0Pw
hubFvzZQDL6LgsklsRPZPDXLPxoofAmMvw6hxqSYsoT7n+qfYKn7U1FkQxAi14IkDHjcpk99Nl+r
/3Qt9n2XTPrgWRSt0D1Guo6rqO9n8cg6DZxjraZPLA5yW+tMJBpmpnWa6XdhV25q0d1Zfv7RMgPW
S8xQxewQgzB7mEodG6i78f3gAVvUB+Q1vKqpfmBxxeSLCRsxXs0Zr+OAY1b3rcGo1wIrz0wwI+ST
ZIW9nrjnuqs+RUVoGMMMPm2yv2o9U5bMx/elXZgNGCRg1CeQkBxBxsbCIcFDaHGxaywe2HOn51rB
QUNmBTT8NpXwEN05jtCBPjo3fu8MmfrAPMfnKpXj0hjVzfT6g1uiDqiS6VAUzdo2wOQVn3ad3TyW
CdIZW04mQ3f0cwx+hIYtOoufO7EflMhqTat7jpHnprFz1lPt4rsPoZWPy0YqcOFwZHs8TVhuVl42
3FqXJQ9g8CEgtD0asg/L4jeTWrXGQHqefzu6imXOf+hteRyDJ5LT0YKto2I6hJN/17rtzbSqo208
57F48crxyQS94NTTs+6/jco/dM7/ZO5MluNW0iz9Km21xzU4Bgew6E3MwSCDZFAiKW1gpCRinkfH
0/cHKbuaDLFIy16UVaZl3kyzq4sA4PDh/8/5znivNaBwm+hJQ8Dfi/5Ez/HenvR7wUI1pQOd0qrZ
VD3UPyN5yiqo7Km5wyyAEzqMnmpWJwdnzvxgWmXtOsvcxcVwqng+SWEfA3M4gdDDPJgb90mo3w/o
8cf8KXbrze+hhEJzxWp9cPMRZOx46BCvV+5+/r8UoVfBKI9hgqp1so9VwwO2EnRH9vAzCgkoNqMn
RzN3AXc4/wH6osexf2py70if/Th1032udacQvSmCiad8Gk5YGii+xBfY952FSbE7wo1PLtb3JEqf
+o76SzbDEexo3xE9R9MIS0FXANP04hdVjiczsI/EGa2TZmZKq0Ot8DN108FK3OOMIUry6Zvr0F2S
xiU5I9/Cua+op09sGu8dHvz8GpWVH6X7YssUqQUQbnA/6RcVnnJ//HMbGsI/caXLESOROihhHeNQ
P+iQMBVYqflyYymPNpV9o2BoENEH8AgwQe1RSSgBSIBW01xicDCxph34cSt6aQaqvdyjDsOTeO8t
nQmISzH/vz85mjwmWn+f1opjF+KTcbqaX+78kjSleOgj48J8nsCdzFfO45tOWojgJDFZhFaOYX5M
NbnpPLnTJ/P4+zukRUvfUx9Poua2tPSJQNuKKMap3yLkuBf9Hp/Jixv1p6AoiMXSbxFdMItU1vHV
xPtOicl9m48xz2K2YKY0sBraLK3m2YoaDqldEK8sNvOvSYrkKZj3Ik1JTTJ58RId37K6p8J9X2nF
vveKHRnKO5WlL742nmSdPGmDPJY4MdhhLAGi86ySl8zrjWXT8EHGLtWVkKHpperRBj3Q9RN12MG7
1iPjAl9hQtsmfJkvPkl7X1OB8d30pW70+5L/uBkzSD+cnDp7Medyrpfti3mynOeIEbEhdq5MiMu2
Qe2sxmLVQDBftiFXFl37UyuC9e9Jx56nLpwMd27uLmPZnuZpYJ686lT7VffkcNUKcVCEfSl6yune
L7Ioepm/28Gerivjvu1n7iITFPsHqqV8swJYTQOfsEmGUxbRkRv48m3rT3vmTXfmdQnQfbvj+fN+
XAqWrslW0zTlGU7XCaOgaLRK38zLQyvDjOiD/uRL/Rbj5t4NeYADExV5fxqH1sI19y7ZdYOAl+Ey
cucFZdDUc9pxDponfzuiRjcVvJGxfqwi/wlhXG1wALbGE+wFRODUhtIZnD8PhjhaBFL7Mr9/2TvZ
Whfej05xLmRt97KVOfHPQUn/lDr8Dwr7L7ZGGb3my1Li1/yOiqG/p7L6ZCCtnPTkocjHXUYA7Txf
llPyJL3wiXMR60/2ksSc4H5/81Zg7yGCXWktGbJoj+a/gSN3iomQYkzjtwe2Dyk2sAzsKerhP/+U
xdS2kvp7PCMo50RLvnS9jF7cNHrhYPjy+72SH7QNCASmy4aDuj/9+1u995pcb7pgx6e+/VV92En7
r9pt/wO3evLDrd46UGX7eoc3/+1/dnim/MeFDw37yBK/d3i0wf5s8AzrH4nCyPPIbGZqIhTzP/d3
pvhHOhaxK7pDS921Zv72vxpkhvjH41/01fhzf7Z+/7dF+K+J8E8b9P+1RV9/ePN39ar0Dn3RnGdG
OUO88fp5ZxkvjQvQGa4YC0ga59etpcujAd9uTzhyly0/noTPkNm/rwV0SswNQde0f3fqXu0kJ0ID
A9wH8VLP8jtSG0EUD7r9ydnpvYtApZmf66x0NM96CZ0NQ9xgH7cIVQYuS3Mh3A11v/r3b8UxoH7z
xFzDdM6uElJAEHnaaYt0CNUWi252qRtzovfHlzHOOiO/H9nr6zAMXm++dc2Gc5j2CcG05O+EBHHO
nH2cniZFKqo2Pyn/f9d0rVwoRwS3YBdPVmt9Zb58SUWYXmIyJ9MDEAB9djANojNp4GvEGmbpZVTW
93Emv378k+dfdD6giMnTcTg4nEvE2YDqEFKhdqKm3Dvps14HO68XD24UInAsmmMz1M8hcTkfX/P8
nTu6IYWkwcsxyrD4cN4+pSrUSuZTejVZrYrbvPI6hGdZvv/4KuLtGoXV0DRNA+K9LelQ85ezl9GO
fpS3pD2AfIvHq8KDgdAkcbXzATpiNxI/MmJGMPqiR5OgAxbEGBWLKSYCIR4Kte2HqPlkfJw/7N+/
CMeuwY5GN3XrLCrJ1fpqdMEmAl3T6ViFRLkkqLUrm2zhHDgeYION6Yy7jx/E+ZwxX9WevzFesGfZ
v2MKX33HGWaqwBnI2W268DGsS2L6Qh2ncMZ28uMrvT17/nniHt8YHxnXMd2zXRsFSSdMLQCOflfk
O73RtO9agr9ZWErbRoPZfTJ5vHM9e067IjIOhN1fb9jGvF+CW4XNRbV6AvqzKAO2GU5N1BHePeOT
2xPnnzdPkmYQVwTbSlH3fETNP4LTZqqxSbE2zaA3+96o59Dr7rGJaBxOmN05l42/kg6TdAG8eiFg
mH4yin5/k6+/2flneC6LwLwUGNYs1Hg9ywy2r0VGVGqg3yDZsFGmYE9kr3jOarhCMhLTruvMktil
3qN3WYsL3ws+exjvjGVWO8+SJlM3K97ZR4wfYYgndtpLb2ZMd1m2JpcSaetU3pYj+d65jW8+mj55
Be+8cQaXnAc0/xbO2XTlNLrWm7GOUNBWpLmNkbHR5KCeArQrF2UeUDz/eEizpr+ZHx3Sxx0KNKZu
o0ohxPPts67yAiPwxJAeEOrmE8LpqDfvpr64H73o0QXDvzTA2G9an1P1x5dmC3J2aWlLh5dNTVG3
xe/F5tV3awmSGnCzaospi28EzQ8MNJG56R1tq6tUbDlOBJ98UO9ekjlCsIvxJOWjt3eL06+rLBeo
VVzrOLADkcADsIZLpx/bnYcVmg4JZK2P71P8NUHNuYCmg7DI5mm75+tBMvQUpNmzLzE2U0eertB7
UpDXmh/GiCze6KNfPvlyhOLQNSi1caeNdUqjKJjtft/tqLnpvVb+KY/+l0ecd36UAINjoZCad23n
P8q3JvoQjLUlEej5pkwcC/EqfWtvqOUnGy1pv3MxS3DodfiUmF2c+b28etWyBsNYaYje0wqY6Tiu
meuGaQVlVcdrY+m9cz3qBmJyy3FCb4OpcZjWFBwD+h9eSA2jVS2BJXXTmjM3xW2Et5pClvFF53vk
8xSG+8ybvajSrlqrmNjiue1AJzMG4JJhvJO+6azK0hKwqEe0Lh6oRDjwycF0UeEHtfkzIx8aquX4
PWvy+24c7wgCWrWJ9a3UxLbK8Rp9yRCQKjWsKZZcpUpbJqJf6sAztdK4te1LvNG19yybap3m/UI0
waEhigegY4yeR0eQsyWzfKXRcDaKbg2CcksDGRRvYShCgJJtb1fr0CkODfDbkvOXzLFT9/mOtXtr
zG1JgULQWRvpnpAgjAQg4Uxxm9f1ndu6Cyn1q0RzaBRkK9z26zwvN3HhWkuigQu400i0Kg6Gbrjz
nfsuny6VXRB8AxV2iI5SOSa3AwQzsHNYeJq9hhMKcSWKv/D4dxH+IHayMDSREZX0niWACISRqumP
gU4meXhh+19a+QO81Aaf/1cNs/y+QBoRQQdCCxrcgr/Z6qxbbqJhIUenEdT15Shbrhu1D5zA9wo3
hiUbvodvJqAXsoTWLvlGA7Fv2BU22giTTlrbeAx2JGAtISkvJRl3/ozwqJNDh+8k1rR15JVbw83T
jeVlt4PZrpW0lg24MNMZfvi1PcBGjHFRzdL+5968KmDzVdmPztz9Vo9AwPEtVsCq3rmUa7Vul6iV
ESebgQxiC8Jz6hFJAU58aG8EStUOq7kbdBccd/cg7bZscdda0j8QF7StGrWyDVJq0m1aXdgxlUSd
vi+MNNAjI71h49RJXNGTfBgqmG01Huw7zbXFgi9xO1b3JkZeJ/GuBiJKYuJq9DC4CYNQgUtU6ypC
qx4m8UbSjkk4k6f+tCqyciMK4C3ApDIDyiFUHMi5xKgkJ12v6Ih9mRQ8Q/DHerIy2SQGxhfD7y5w
lH1PK8CzcEfWrWltwUota9DEqTci5pcLD9m53g/rWhsgHD/Eql0Kzvxdqm18v3qIcQskNuEXj5YP
4TKCn1KRk+H5yw5gYe2eqhJeJMqwmT2pAGiBXybAsJAbIy2AAiHHwXi7pmTU3ygOBWvqnOAPLEQD
SY6euEaU68pol5riKLxhC2J1weoBcD/52bvpkijjzYCQ1SEPwOdmthP2YQjlu7RnvE+EQ+A6xfCX
LLTevdW04rpJq2sUmMhJhHs7GdQVjeLWHKwaRCUFRuH5Pya0/+mQHdg0X7iWd5mXR0PLv1bw+4Lc
28FuUhDHvfVs3JkKe6Ozzebovcn7+skqR3+ZRYfEHfcE89Cjf5YuGQhmv++ByiEXCWzrOjJ2+mjR
hmc1Asbhz5ywFc4DFO+gyda++uoP7NqtSwJDLKR7EQAXrKtesJuqL1ji9OHQF5se/RYlO5145mgr
i52ubtEnWHxlsfujcNChtAda15DyQ/HTTH3sQwA/ULZXLt9OsxSVtwwTuSB4pyl3ubEsgMLiOc0P
VX3fMqLyTVseJkH7ndrxxJ/lOcK0o++zLXMgn9OzHMSTUNldYrTHYX4+8Jvx8OI0IIeiqW4nNVyB
3d+PnXfJjgLk8KySHwxvpZmSsBQmQSb0R2ZzJCfyZBnTqnF+COTikUBqgrYjfvDaS6NV64EjhA8m
NRsPjvcI/GXli9vGupLUOfptMmz0/mevtugYxwlREkZr98aKv1beSUJpdq10rZAj+Oaj6YEOQB/3
s2Ri74Ol5xEeqPPmqDl3xmIU31VpzYyfRYjyU4u+6cEjqD6LwqXl5KuOv7bu0kXfXw4bq94wlS6q
HtlE+UwW3CILT3C8LfNoUu0jc9DPtrhD2MIJtI0zATxf5bARrQD50qhvGlK7Mp/Su9OsgjL9Fjb4
psnT9Cw22zRgvpht0S6bcPBWI88Mf8NYohHoThGRoIRGfAuLG48Jus29K8dN9/gtt271LcWgwUZy
3cryCgfeciq7bW9J/D+U/4jqcLDeCPuLzS43QpNKRAcIpbq+dnTzZKbQaIybsD16vbWiv7bLOkQr
xtfKhaQD9ClJ2ut2dPZB7TxUfXKMDTo4tndHDP24KRFLok4M7nqrXSDOw/ojTr0Rr2Pszt503fl3
shhuRDNtTTu+INIXg6OxStKfyJhXnR2sQ9jciBdoKsHoGQpg38nGJXgkNI6B9kvU/qUee5ua/biu
WZdJDMeZZbV0dJLGnnN8dQPtgQzvHcJhL/xme89GP14KCCEj/QadcJZUJ1WsaTYi6q81ELsQI8Pd
gIk4Tatb0EQXXT9spIxZzMR3M0gOCs1D70xXIP4PcDgupsT+WthIfj3cEplaI0RjD92Qs663iF+T
KX+20wkoSBQhxNLGXxLKSUlwsb9v/QsLHU4v59Q22BIaqkl4BtuYJY9kkQTN3bCeIM6TT4C4OOsv
UbyfQuvere60iUSPKd346ET0LrrE13xKTZBlgKAWPk2HhYqMK80ftmB99kH3QxI+5QyHUGGeK8JV
6FVPE1PQ4DyYU/iQ6vmhU/UmRjEZmDAv7MeCwm+Xkk+YSrHIdAIUmikhRKhziBvVn/Lh12Trc6AF
Cza7AnOj6gbYX5jS1mypcyFPZULXtVUXUisBKxGZCYLziY3KQtfq7D5GrNjEG9OnG6ovVO/4pGHE
iVRd/9kO/G27hYM7h0hBTYbGNvnCljw75bhe01ShSdwDonKx15r6l0z0yyIvrnqbbUVZRWs8r9aa
UFy1JzHls9j3d/a/LpnVVBmJNnKFc3aiteIpbr3QSJZDghGa5EvvGlBDtskxO198fNr46wTJrbrC
4oxj65zlz6uaqpqDf+FVLYcI1Y5KGZqYhuNLHHr6ilydZPv/cz3H5VjjUh+0z87JlVVFw5zMtKgR
cgeeplZ+mF5IeAhL8NJXH1/sr/PbfHMG7g3PosDEsertOSJj9x3lETcXtyZAU4HoFi9mpH1PvQNO
o/yTcfPus6TS43By4Ziqn18OEy25cByO89bL92Cl6G4UkMzZNl+DrYo/udzfFb359ixen+AeDf18
mApmzqiuORFLVKSN193lQbYn3TReNxVZ0w6rBKrfOt5NRsbUH/Z3U2JejtHMvCIiIF99/LTfG7Uc
DwXwbHYmnJnfPm2fowTmWJ522j9QIm+i4aYgm/zji8zj402xZ77nVxcx3l4kcsc2MyyqdyYZU5he
s965pMASf/JZ/FXOoTSIdoXCrCVx8RjnJ1BzDktqI4oNjsF/SeTWhT2xPIXlwWztEwIBonjZzn18
d+8M2DeXPfvwNRAZwlW2T4Ot5yKIO/HgReODmQwFK5mXI02LnfGT0vA7N8sU4CC5oblsed7ZN9ln
heWDGs6g8NZJsW45ZtWrGGZesbVqXRPLjKceUDrrYpgPIrXa9ce3/e6H8+qlns23jUVph5OftkAy
ZK+ytF6RqLPujbJfgdT++vHF3rtb+kJSlwCcLeqWb0eQjAaShHF6LR36Rgk28LgUa6NnN6uhHGFv
ljx/fMF3vwsPKRMGLkd37bNpwXF6LW9GVrNS07IBT2/Q4LcygQOkrD3tJ1qBd67mMRcIOnJzne53
9O2r2kmOhMcp3ATlMO9u0VUBTDF/WpqF/fPj23rnpWHjslFp6fPIOV+kbJ9sN4s0kaU+5OGhcocR
auRQwJdWtJbWoasPd//+FW2mF5J7Kd4TMPf2zRkiVhhcSDcy637Z5uNjVzkjZwt27X7ufDIm33uO
xNsJmkFze+avgi6FJZqB5KqDPXF26Je8q5Fz220zZsb1x/f1zlfvuSxPVHFZ8+V5nwDGkCodm+HP
c/6W1wMVptzG6zRgVCCr/lag+Pn4iu+9O5fOC3o9ymx/dQrAyeYBuSRo2ipA1ZLz4uD1RJ1E9o7I
rk8GyvxBnU3ZHkVj2ozSoyWgn03ZRd2SEpzQUysNvT6kQrbbMc7t0791S4jZdcujiUZry8KEdT7u
mwTZS1Mj0yvalEORhM+dBvmlicx70Q7pJ1MmDaO3d2XSdWa/NHtGPQQf+rnkozfLqOMzhBCfmz1R
PProZ2Q2Y8yJFgyo7MXvtdS8rrTRGW4p59pECa2ieOiTeJnXhcGuVfVdJrLd1NiCHW3f+zn72zHt
jQr+bMHW0D+w8sNuHYJS4u2gnElMXd2ivd3WUmb3eUcKcgi5BwBn1PsPjeYpnEW9B4SKExXn+VGz
rK9VaWMBr9zMOGjtOAVrwpQD9LW+YycU7jg6rNkMBd2dN7X4whyrq7J1b0ZcJhwbM1pno0fld1Kg
hibM4hB4p3jyNpgfh35fDnr6jGkQY50c8jYFluWPubEPp8gWP0WVIFtPh4CMyrSJ+L3xULsOFQxf
dHdjEyjzhzEgOfRxanDC4pzY14H+QKAA7IIky/pq42paExFOleDtiyOoH+tUwSKCEmbp09bp9KyE
CmGSZ/XLbwevuyqdfGioik2mOR5zK66jndDLAg8UmJMUKhr6AHD0ZktB1hiqJ5GllXZjkWQZb7LG
MPw1WeVSW8EkpRiihxL6ByDdwod6B9VMIe0kqAu30LDOlg63MK1ZMjNv6QXhjSvH2jg2KlEBddi8
IAmB3huUnrCAxIMuCLbUKKClcKBrKBJCJe2yRW8Hvb+mxI74EuOsM9tHe3ulCGZxl1aFgWUZKR+8
iSHCBheEXsRT/d1yOxxkNpWQCyrMnAmdvlBXrk9swrUkboKkFl9av0YZBJssDspL1yEFBUsm0ODe
oPO+mPreGzZ9Xdl7zTHLY5xM7YOeUNnHTBfC1VL1ilhya63rGakykj0Jp2eWhKXNvLHKzIE4EhWO
3ldZYqYHaGxiqQKsiDJTTPaqVWP30is/foIEW1CtzYAIUVSQVb2ddEonS0WO2K1Wj+1PUqWzu9rX
zKsoiKHBCnIzhszX0Cn0COnJTYofhtzPMLiAei1WSYPbQARzQG6D63bTZ1QR+If2VMVg8frLxkWH
S9UpEJvIH4KbbAzsZkUenxOtDBD0xNpmZH6FJIo+u477SOoVrfARdDPP0cfk1FFLtvrvqgndDRui
bhMUoiSSUsi1qXfpbRwH0NQgPbrRPsPqEIOthHXoBUF5j81q2DR6+Uw1fwRbI8A2maSyLMoM1sNk
uHNMCprSJc0ucYsvx7oqiGT+ZueorxC5ix0RKWIZz/qHEgDNMoHP/dz0eXMYcjgkU0s51aRnQQ02
mXPVsKVpl9WUtxS2RQUqrulEuHOjdiAzUDgXIkg1ndgJv6ZANnTDnRb9RpL0FWVzuDfQksZer6kL
6VYCm7oNgfuRuBGGCo4sUCyS032iDA1HMaRLB+ZCzndkZtnkwIamuDHCC3yexjA8qqCsbgM8v6S+
tr34apppundKozlJju/uEuOEeRGGKbmBroaiQhIR8BAWIekvcSiLFf6m8IYNaLzNCIK/pdndkC1K
apcyIp1K3zQ991oMvkJZ7rXe9Y1O9HFMynTZuN817H9PwofR46g56qQsPfM7QXXUv5uqiFOEO6AA
L6Sp41iWQVqsCZ7MVq0JsLcclPputAGFPsdgs2+0dX4oWAKuhVHl10Anga+4JhzaBjv4Cgs7FB9l
VydMhu4VqXZUs3XKSJTZ06ImCdgIxSIuFXNDJHDzlZ3l446p4/YL+BOzp02cjCdHzPTWXqk7CKL+
XTwxPSu3r4iSy711lqmaBA76m/ddbcBIUaSIiDjw1liejcdkJIydRrzyDhVsc7guNCxSstycRTom
zG9IsXVpHMYmmWqC13KCb4xMsx8DO6Iu60URZPqIRpyzIrqVO6tjKPgz5TcgJkZjB3EkGUxVB7sM
OyxlUNCNRWgR7sQ3Xllib+aB2+6ipI2OidtZ1Y0hyHR6MiD8hqtRp8Z+V9IaoNERFqzEsaFi++jV
0Gb3KvPt+lpYZJLsXU5i3dJVpp1dhcEI26nT3KJ91KBQ00zqCCPx0DX3umdhsvOGEXA3J14AN5ns
NhAap2HVwPYQ2H+znIiTTDkUP8nACsh2sC0n7e9NKpFpyfpl4t8EmeKNTJQgq6sNi1b5ozUgzi8L
vGakHdogxa5TUw+WvW+XztXoSqSPKFbGPCFjlyLVCFBgvK47n25A7BgBQcitBTRczxPv21hL4iIS
HAZq2/bW2PzyjDY9woZGvN0yLupl0JAvkdlNSG2xE+p6HI2i2Pa40sZlWwf21k+q4Es4gDr3Qn3a
NzYn/lUfDOpFEx3w1SSZ+qVXwFCjHReM2qKVZOypCUxMqCLS1AIhKueknBFwHW97FHRBbAPEq5aE
2oUBuXGW2xBYXCcd/ZZBVAbBKAamrNSw9I3bVKwEo+2Us2TdMFX9EnMTdLjCBLox/H4aApWOP3XA
ZhzbcD/HCm4130mHFSFJp+uY5XFGF5UFEGls3Goh7eh7ShT3AiQ++tcIp+bQe4xWXW8n9vMJJQSo
Qx0uh3DG7CURfSLBxsYIArEsZJPSrIEYV8qofxgag4wwzMG3KWkNa1GM0HPayFpKjR1THZnelzBK
JrVQUPHYn3U5gDyEEaAwQ2ft2oFF7T4tVj6+3R96UsS34M6bo93oxbHrM/MbVczbeMiLjR+xlDNZ
gbLV2kfLxVjR6kSDTKUuL+o+exp5L2RcQcpBQ4vNV1nBQcMEQpGYlMQtU32xIbEX/14EVQjvrXuy
G9iKei0s2qZmBO5QupoAuW/ENizIKSWp7trrR7jHpVSTsUnp1HiNai9EDasGzwdjOBslCy5eCCrI
5UsdjO6cg6VWpmSeZ/77Yfaq3JtT0f1Imiyn45iMqx6P7HPvSUgYzXzmrRSt4MYDjc7xPoTf4RoP
UZVq5Sp2pqha8PyZ2JzAd58zVE3bNlITJtnaO1VhSePNMjznqpcEziaQku6LrHW2pOzyoSCNonEk
PFT94WDNAGpLRCkidI/YYuLfkKFNfLTEA3N8mJV+vfakiM5svqe5iJIbWUy0rzEwlPrB0omITCjm
7ZuI53/oSMDNH2FGC3kvy0hpJz7N3F7IwQr0+zpwcMMT0tD0V11sNt5FHqsx+uFHJkDatgS6CGfE
HCbzZLtmZ+/QtGt6tqlqisuzhqfVDeDyAKP2eCby8KLtkpbO1qAqurCdk3vyp0t8iX9qobrRotJU
pVpqfl3fuzfNGDhwwfh2BH3UtsQNt43IQiZcgJbKiD0zcvoGQEjOjnNjOPjgTjLQnapmfu+qenqc
vKCObHmvd4G0XLEpmsioMnfz752bkPKg1BV4pFDqyr8UjyFvw/Z1Dp9eDQienblp4jYe4+zU5Fa7
+vhiZ0dB88/FbJ1ys2FYf9UMGumR7TdAbWqdaCqXvlaA9pNkfrTbjy90dnr/cyGO50iiHJ0SxfxD
XlVBRsIc6qLh9G4r18RhTyZoKJVxTAf5mVzlrJ7EpXh+mNkMVMie6ciz4y2BlH2sQhLC+2BGG2ZG
RPNPdl37CD6ghrqIzetiNPq1NbQq+uSBnh3k54tz4qUSQQHY5rmeXdxJNOol5bwx79S2IeFho0p2
l6XvAXi03N3HT/Xv18fVbA6exD2awjkv+XDQI++8RbCZT2VzcvvRWcgQ5N7HVzmva883haRcR64q
Pd0yjbObMpl3soTC49wIBmlUAYXOnO7aJ12B3AS4X33/1QGt2pmVtrSGgm221LKFKuIvbav/USP9
d/lC/wd6AfgcXr2QGcz1LzTWzA773/9xpCAT/q8Dm9On15aA33/qX9AsU5/1/fN+zMCnJw2+vj+e
AMoR/8CwoohlWHN3Zx4h/4JmWeY/QLaoyzB8/rgC/tMTYDr/4C/AU8bYom5pWta/w8yakV2v600u
lmPso1g+58GKvv2sTNiOLf3UpixvUIv6kC7DU595wynt/a0AbcvuxjiOTYkFzQmzY6O7F3mhJyR4
wJjpnc45ujo+7nzao3tOr5rZvJ6FapG72sYjs52uVd2s8zL76oqYTUxM9gRwlokdZnkpne6WEGPC
ySP16CiyEo3K+q6qcGcCoge+6t/XCarUYVCXjks6ljI2kxYGayvWv05BSZJ4ycI+hsW122ClClQO
GjGy4VFON1gXsZnN2b+FzG5UWcYr4ltOftSZG9AI7TLWwh/+WM/5kWK8iFzkQK9Gws2fot1rv4Vx
JiKfny01PCFsXtJcPJzno1fzKingchiDrLoh5CrEV0nQphrgo7vZtE2AMK0MYUeroLmM8zaHng7D
vG4w8XjleOlZA0LY0L1yCk4gjdmfLMBZVMWD7SCD6rosflZxNh0q3/lOGUN9MlWe6yp//3YC6nAj
2y5NOv2sPzVqrmqF15Q3MMPMhQOx/AJBMa7/SFzHbMSWXUDlEA4ZO1eDClorM4dKBfsn21lGmur2
bhHdEwlnfzKtinlCe1Uh/f3L5h9E9VKnsu2ddZvaNgIV7lTVjZn70TKyQDFSWpwRyg2aOsAahVFP
B7yPaKjc4EuAP2vrT4G/xIVsfPKK+djOfwyebYrs1PUlC5o1r3evXrHUFUNVcdR2+3Zko+fSte9b
a2cp54tREFZkQ6bIXVVuleKY0qJ0weYKKZ1h4MfNFSLofN+xa18ZRUXps3oahtpekX9WbYaItGxR
7x0Ramuw8iG7/YzAmTx9yBooItYwbmoilPYpVg8ip+QeeMAvwI8vDUDRzmNn4kbTuK205yYzUBb4
GGvtWLbr1NUntpPTQ6VGtS6mhGDzMbj/ePj/VrS/eVEYjeg74FzCDOVYv5/dq2czVBEkSaeMbhO1
lgVgEAVN3ioEvTl9Y89xV4be/Zj87KqekchJK7edKp86+9Ep/a1XqWRV9rQR7YaI0+QKNyIob4yW
RDNY3lcSH2/TRv6y6M0SyGFgFw7uvSY4Sj29yie1YfpdyFEH/ZTis27Db6EvDlWkfRkAaiZFcZF5
2tUE63KMCUKy5THrCRdUjoEBzyF4Qo5rf7BIwYy7XdA4K6etLnofsqqV3U5x+qVKNmQabCNP7EGQ
lCy6nwyu86Udf6TEesFhAMuHS7tj/hJePUC2JEkMTcq95WxquXq4sMOg3uvJfGornGY55vFhtAIA
w0ntrGqbfXiPBHYVm8om1+6Tva8467y4JsQC2AU05ZAJsF08m84KTF1tQmH8hk3NtegErSVWgV3X
Jk8mwCMIfZqzLAgsuDBQneqhf8paj/NFQzZdrQmbyKQS3F02LqGSkP/n0ED5eMiZ8094PeTmn+jO
+yCmLukigH/7xIaMniQlvPTGiHXySzCPo1fErk6C4KHPSM2xGmRz+QDgBwRjeN3nydYdjQfCTLLL
wA041hC7d4UMc1WRmgR3B9+Xj+yH2EzvvjOajVTxY93kLdk6OufJMTpy8imWkNmKpV9p3y1i1cHz
0ZRuk3YzySIgWEeP1n5v0hBPx/Q60xDV2tqofzZlz3PNm5sHsEmvFmct+AiGy7wcvRouyFqFnYgk
uvE1tdaixIIZAvk/Q98XqYKYuZzEnybWSKo2X0RMxyADBHs5DBfRUBErmJkZMdRMTGZJNoNt2cgQ
0/iTtuTfowhbtsEftmi8OAJP/NtfGZBIWlDIim5aEkvrmFBJuwsvB0mFJGyokHjUMNm0yoUBDm6N
Hedbj1164+T+TyfDvEEoYLRp3KwmM8Fx1uSqf+aRmXdkZw9yRnGQummbnse27GxPNGLjzPJUi8jX
5IL5SAquVU32o1/8DLXgl9L76TCfUAnWpCsYWTSxLG4JVlg1193tr6juo01QAvvMteEGe7m4ggIV
bTSO7LWhffGleol664Ws5mCJqCg5jPAZP/kWaK29cx9MHpxV5/MqO5G3jzoac2U0Yxvf2JzfaZr4
CNfQpRnUCI9QHymSWpS4MarfWAEbQC1lOxFmj0FsX+R6n+3bXAdomKECGqpiSdHz0uLU/0AVctlQ
UpuTO0ivV1p50QC1WNpWfWvVk34d+GJXttJb5mYo6QVJFHld8hCIKt81/uzxhkS2sTz0n6WRB+u6
EKT3FN7Wxk9IREH0I53a70ViNcfQyL7Gfuwto656zEnqVEk97W0NCgjDoqeEyXIgkmqb9InYRhoa
1PH/cHQey5EiURT9IiIwidsWlHfyUveGaCe8SUgS8/Vzaja9mIlWSyrIfObec1tQX4swziGd5nUx
zGfGu0EcNul8K9d8p1ZTXrzRInHY7P1L+m76WbqnhQsjJh35XLuXoVAtIspH0jclVh8OP7paW7ti
GJI4LTvAZNMyxiQ/trgdwuYBaD3lTjOruPF8cEPpJe9d/dZZvP0EgXe7IbfkNS2LAzgB9wtUE9KS
qFPpdB1IAQzqqiJjzvppatKxl56oocGWCZN3qqd2IkDMuRa557NBgfX+YKZbxZwc+rz9YDtisuFf
9V3oXVZ09pWpiBuvHXqtoNMPwIS+2451Zr2QXtb7IB+5TqzF9qudeDGNRoi0Y6yvYR3OO59PNWqY
+VKlBD85ZhjxA1KDyaT4iQS4eiH3usyvVRoGJ5GRUvogpUr7Cb6ocSgWq/vQ7m/pB81FWCvjUz+s
n9ANXLwJJfToUSNJNqKGyvvXbpQQ+83dUsv5hXkK0PpCzkcyXv24EqONUpubd8xG0F69+F36/XGG
UXV1w/pT95M6grYe7gF3tknW5bO0g++1Hh/B8WAqnDQgf3DwIU/xD6OOJ9itwVyRdaRQoIiC2JEm
v5ZkjPMmre5OIn3CGB13azo50cMogLUaK7DhcH7bNvxXEtASL47524bjem4mBJiBm9xwzhE7Jp2D
3bqAy+GXDrR6z43j/K4xhOJCqy/WMZtZDiYmyI5lTkWkQlabwh+ck5Lizj48PHareuU38N4ZhXce
xoHMZ19vRxdZ7qqr10X9mZlpE0RptyAYgf3avH46XOc3PF05X10M5T81eH/4yfZJZRlx7og/fK6/
8/q0ePpcNzBGUgaHPFL30Z/yyyDmCGw+AL+VSDGSvCFURZ4MWBSyfS5CyCO6e7Nnbk9/LJrIVsHZ
6gdMNyRoZTO+AwA5CZ8w0b90sTt4+qiBjeEwT4k4WusN29cxa6R/NqqECTs4HPJGCVSGsQZonLe4
ldKMd0Dbx73TBGRD96Qt86uCXugAi5encDLpMwRD/sKA4NWBxas0co/hulTJr070hEdCb8C1upCj
R3g0UZX71ZoW0tnKImYHe6xajcBcZ2zHQUFaXfdICeiOIalV7uo880pWu7FbxkjXxlOwAKuz8v69
NTuiVUgQrsz5KguHY4v8a3dinALWEI26/sf5yKkvBMm9uf/O15vj3JTlNryPOezNJEt3laxwy5BG
FhP680XSJw6DAqlfR7lgEyuz2Kbe5b9gCRkPpGS1h6kceT6ycMtvngyPkftzKdoGCyyIjzJ/zIeb
NTjkA56TvDf6bWb4X7XOd6ZUbgxxkNB5x3pr0CtsbcPBzNU+5wtq8tTMv1IFrs0Yia1NrddBjZBg
/G98KK8rgMUuZJPTZQBvCT4qIyvE4VNBGQvmexXilQNVBxnJrH9p23xrrbzb2R1+4FWncHohQpc1
3LvJSaJ+Jh+lCNxjWVK0PkQ1nFfDV+tBj2YjsTH18kbTGMQTDu6JXCadp+t2IJorUCX4eMenhM2f
pvJESsgdmvUxV129ryUBjwRqXzkzg5iRRRMFsDawm3ivlIT+ueiCyBLFFHcZYTZlPX+HhhseV8IM
hc2vMBMag4yZPwcYTyNHDYc2yz7hgTiR5fen0i/7Tc43aSjntOCLQHffbj2yRzZkSezCqocmSMD2
JlE8p6BItpPj/aNFJo3avNGmmzxfziPyrt95D/AmkA5rY4YsnUs73I92+AkUzwLFC8WvSfNoNvJT
MtuQQm2KgkC7r06Nd2N27xoNyHGd23zD/odVS+0lkVc2u5Et+8bBQRDBrftGZPIECeqtLXW3H4kJ
2DhJSLiuxPcRBy2Rs0nmfEMmvmoERVFQkL8xGz8bzvXIEQaCjgpnbxW0sTVChtVIHNi5s4B0qzpG
8v3JUo7Pv+NZxXgeNTUi5HQN+NVZsaW0szX9ZNwWSXiynQzzUEIXPppE/q4Y3qoii5TTPy+1djeF
fJ5cQgMMhzAimbTv6VriqPBJ/y2IJcMcGeuMu65wPzxRPzCJPsCWet5KoV4SZkrmQAY3EYRsvwYF
/KYyOaSXMM4XEl5VSPATeLLAwuNlc2Bc+7nmu3D1j//x6PXKUMVaAPW03I8k0xIY6b1MjDSKoCni
YiymSFrGyQuIcyXv+OCzqQxwb7DV/B3qEyncrJCFrTfUbb9TP6+3U0/93uS/RyQmpDADGS4k2pPB
f2/KnnHJN79wEIxeDZFLB3HqOXsQTuHB4xPeJb7UGxck9bFy1amaA0LFtF3twtDIzga9LSBNjM+m
FM8reRTEY303HG3RbIp2JxEGHCT7krgpnlOzKzhrKdeB4DytrPFPcvG2hr3e3NAZdiZDB1gBGkpB
AT10LJ48zlc/havrP/w3A2RhlyZlO00VR+8oX9LJBmiVsiStbZ1ch1oDf+W3bVQSdn43//S1V+8T
BZjZ7tIvO/Wmr6nnJhym4DebCovWdDytUwKWvqMq3PVlsPCCaLEhAE+9OlYqdyN+DrIjiKuVNrBa
a/acZ8MDH+906Z0IVQNjFJukysJ7h47Lu2eqgl+7Oh8FReHJgso80BcQ42jfMlPVBzh760MS3++b
3vjDYgtGq6mNr0AiNwuKsLyNlWU+SYQh9KfuT4W7/OBw2hYGry8GvJB1/vpCZpF/hCH3Ygj/Qsgd
0Dof85qVxWVQE8SjFyIf2+WZpxfhAjzTDLEno5PmJUcIfBkNqKTKzJj1qN2SV8OW72HEw8nktFU2
39NIZneD0DbihcS1WH70c+scEfV/p6tT7LLaIzGSPgMOaN9KBqeCXA2djslxTofviUPlZZpAhNt4
KlY3yT6WsPyZ+BdVKetP1ZnXTlI6EBP1RqvEzqhpxkMCFe/TDXkQwkyIZ9QUVSyAKnuyXe+hcewL
ylAixeW2zXwoIt9ePkzbJGczMpMaFbflYVwfVt0sGGP2dvvANmwymNFAEbu2W5o0i1zFz2S3k81o
aRZ0biUjqv616tblHpY53r1wDU4EbbmRWmikF7a/2Igt/HiWRu0vjJMuOBHZPlM7INTA9lVc27HU
ZPnhNBNodO7LVHvE5gHwrwwsSG0Vd4Y0djgW9l5C70pdsWIcrdyDgDzmkbsiXS8ln6qSlO/2P3vE
mLb2yeu6IojylCV3/mEpR/Nq+qycQztpGBM5c4RjuX9q/PVspm15rRXx8UigsbNSy0fIelbosXK5
jGQBnVZlkxicly/as7NIquq78fKUCXWavoiWLTpjXyzgtvT36drt5CCsW6VJhigpv8aunY72iJdI
VZhkJ60mjgO6Yi+17yTf4EAauvltdWv2oQ6lZjj7MStOvkV/7m6lXZ/csraiIGM+9H8/ZersS7K3
28uJfAsCjKt4VpbxYazNm8iMm+OM5pNxIIF8utgDVRuykOyde2734O2O8rAWgf9q4qi0HzY+urby
hIJr3+gxewnEI0O9uSJ4NQ8mb/iugk2+aby+vZZ41gRlSJwHLZe/U5sx8goryqTlnpE2EX+Y2M29
m4yctbll7gqmtHFee37U98TtDq1uIXXbd2fgsPG44R4SnJ2NNm6yZ/PDT/7YPljsbM3OY5cNMfzA
ad+57bS1plJjQq22tdtUZ9RDzk4EC53t8osbltoRO+YYPNmS8XCTHL20y0/1wjWVNf6CZm6emBHD
/8gn9xWCsT6EwLnIH3aXrTVU90SuzpErhr88qKORqrs3MBWkXQO6yKhWVAx91LqXfX3DHPzrUbgu
taA3ACE4OXkCsq1gBuBj0Rosrj8rJZlh7lB1ODsnzxjbSu9n0vOdUNH9JlYIk3gq/8I8yzeLgo1J
NJDehCxlw/RrXbG+p7mLlCTMj7qasO+hx0trDsqcXLIifERiKxLAHMV3qyC/BmbjnWyUZBB5apRu
IQuQx6ti5sF2QIpBtOqzCoi49zozP6ba7a/zMhBln/bDLmshk6FYzPh75vrHqmX9Wcpu1zLT3rQw
1Z+o6c0PewpCjPOFh4ObFbKVWCf02yxpEJJmUglcqehhmUyh45dBFrvTZ5f+nd2u2wqzqC6ZNX0O
Exl14Ry8qMZtsPgrET1YngbJgM+cb1HD7va53CZthqYoGaeD71CIsZsSG3+uTn6dVYSt9pFROs1u
Vvv/W8PK7980BSvGaMJJ2yUM4yEQv7gp/w+yXiLLJrwLhSH61LKAbU1M/Ga0M3ZaXjWf8cwBGTbW
S+NITvIqKS+DhmeayuZlrjCuh0PgHbypYxAQyk9sNaSW+OXBRZSx1yohbQ8W6GutUvcxz2JYmECp
b4tsvNUl/bfI8rvMUC8Ttkia+EyL6jGnieplGk7eLG69L3C0oO7ckzsRwLojznAJk51Xuw+oQZ7e
ReIdQpXTrI7m8BoEHeVZhRV5ackomdMlgphpH3XZRWY/Bi9khxAg3bpb1uPLbg3Vq+b9epqUTEi0
zxTI6vo4KCiICLbrrY8+jTrdH3ZArGlRpI3h+yexLQORLWDg68I0t6iUISDkdGvpADd7yiTg/FSi
Q+7UuJuNxnmy8/aHoZDNtWICOzBkL5Wv5q+zpfzhrFPjWen2rtKuOLuLEyPTdlCGLQ77j5RWCJPd
qXfKO6Pmyzz02U9DPiPN6kFb1MnRXaybSuf21heJuRksewbRWpOIloQWYT3O/FTZibyWK2+rwWML
+hEJnui4jNT6nHkjraqQZ5qP4ub6MBC1HSBoJetgjzfseTa4ydMp8+I0JQJeJECWPGmOHy6J9HFL
bVnk9GZz5+eX///oCC1gJun2zOrD8vz/H/R5yRag+L8hmPuzY4AiyEsUI8Qgnnnuo2HqnHdZqOU0
p4WHReOCOM995rI0yM1AMqkSXMsS+9oBuuFvPyimu18SUMBnk23bQgV7cGtI+8hJUzWXauKwW0mM
ST8/xg0L0PWjLdWuanPmNJ170+XokO3eeofGUwegcN021MrYeTPRn9BhJEwGLiZ7zZcdwpDhuZaX
jHNjbyAff7Avp0svvJ2RsX9Awt9F/shDOi3JF/s33J66qHc5ZHkSk+Tdw6G1t+Z5gO8v2y2oS4ck
ZdrQzGzoeJV14VRTaBxAIZH7MY4THmAJOj5YmVTpwHvXQ/IJEaC8dL1EKFr8xixZ3P7/w4Fizob4
lXiOuSM7pSfMpXfksyAzEyBc96Yq1sR+LvEcZwwJ53p4rsg9q4rFuSnzU6lA3FqHu5ptk7lRLeOX
FIU5aokmOcyq/TT4H2A8km8OkfqcEBEVpdVfO5fD1ZxgpNhrX9EoMlVtIGOI5W9Sjg8lGT8clqI5
BtFWxJRlESqRCrRAmh/B0P7LLZ5tncnqndiKcdvkotnrGUBFT4DPspq0Bas3neutW403y/NDTuoF
R/1875rBv4FZmOLGXocYWf9rJ2jci4dSDSOHvJrB45J5F/ROMBrCrz6r5k1y4r3KXtO8u3pmqmM/
85cIcfVziT/qNHVPfWeYh35FNL8IfW34S69uy2PXFOtWZF2GV92e93oxP0jU/EAmzrDmseJohaPZ
mln/DNcuLv3jdHHNEYgG+aB2kl564rk3/y9Gl9kk9LJEMytRxGzHfE2PDDuYUl7rEbtznynSujnl
AlYr2yQhhtZdyFom5yWu+ioldbtDj+6Xp3Fp5thcG+47dLFsfXuuzWLiXGN7rnXfRKCyUZ25VhDl
D5sLMm5mFIhTqYFIsWHvETGV+sDzBvimA/8M1POLSOXhIhoHVkVifWmUO6zc5VkqHXcLTTTyfVZD
DM1jMiK+RO9Zp5Kl4065FsNgr34Pk9w4VR0ptT2ugZixFDe9EMu+ky758MJYD9jArVnsutV3r6lr
X8v2odxMeOjgMdWdHYkSAEXplpHpdwfZJQFRBMuTNfbmVpbpyRymNKrGfisDVJNdMhIx6jdvvjWx
WjCxOpAUgjs+0CKyxpmBl0dMYl6cPBma8dpYMaNJM+66tY9sOfwpZh8uDEP4SK4WwdKNTar1dG56
1z4IweWoV/Sr6E+9TTvbcPUd/wbTK48gAj65fc82NOMjnPoQMvRYRD3QmM1kIUT07M+WpgVhpctH
aJj3lawFJB2yiCCxvvV6+mXayxXZHpiXAt3sqH/PCBQfnO4j8j5gOR7qXWekCXLEbW6t2NPefDUd
xtF9RjRKT3v7aOqs3IlWBw//2PVHpcNrJxDnellgbGqv+1M01petjc8SGk6QFqTLYsrZhyJ9Z8oV
bgPOzwhtCvd3z+Sj3HrGmG8dAjYiYyZ9hXVDlJBDEU0O+zC79z5Sl068YeJYCJYikpVV60Rsu9p7
ojg0E+sKc3beDG3mvARZN0dVE57mzCLlRRVnI5QwKxjo2wmJH52bX0IuDiZABWiMwdv4mffIfRmv
fqceNGB56NIRiVxvcD1qJlM1DPHAciB5NNg8urr/h48Q8f5sVtuJNG0mKfJPithkGzrjDdMBToOO
+OHQIMIDOQEMJ1F+EF4z4T86A7eF5h5UZB7kgDDcMJoD4CJELQMkdqcfSUrKx9iMFiPABaRGkKAH
H0WN5peUitomzc5eNxgfh0u/qEOg/DM98bBbtfw3Vn5+nkaPSfXC1wwSkrEGMu0MzSlbds62s1hL
tSNbeSl/hg8/DbEt22Ftj8prXlb3kaNMvSnWUeykBSapG2w62zD5V9Xer3L2d8KYwDfzImZNdatq
iHbJVFGsGXzMdfItupSTIfDps2vKAzXaOnYgFy5plfLxIoHfuBIYipkVMlIjFqJC5mGkh2KIlV/c
R3d8ralQIF6g9s3QEWUVab8ZKRp1e+TZHLbkVPGbGFCcohz9u9Tzv8qrzsGAp91JXls8xEzmKHLz
9RV33c9AUKS26dOcOGhXbH1iZsxWehE1L8B0LH2LxBMO4e1aW98Fe7TcQ4NNc4gBbqHu7DLaUB+c
iEHr4Zr2j4QlTZzpNeN8mRhWzHYYpX2KbKi6EXKfYYeMSB/oNm1avfIPppsZFtSuE8He8NKRJ6xF
/u2KF6vljMQc3u27BJ71rB3QUua/pDKMPaLJbSpDvHW+g/cOg/eVYc6+tcRuseyFMYv/p3FSOx4s
FN/k0ehj76ws2g1mlo0nwbqU9Q4Rym1ZJzpyS75KlvGNW8+HoFIYPdhSbrLWu9iNgJjjXOvEGnel
5dxZZ8XJPJ6M0I1QVL6XYzqADBAwm1R3ymzvKOqB1f12aB49F+6MqF2yVzlRQVSMvkvmfqEcmKZN
xB46zo5MrDM5kDS7UNAy71uKtDw0ZoFpoGbAHt49C83YJhgxcfc2OTbtbBI13/xwrWcke9kumPnS
WTCwYMhzQr7xaVB6STKcM9Jgm/8VUflo7ZxZhHuVYVFzEJbj6nPkDmfatTbSV9CARIBb2VdYVlfj
/7mzjcq7Pw8lr8sqajTf5PM2LvvMwWokkChnv5jrFJnpwHphJj2mKBOYVz5W7GzERiP7m3KWt8JD
PIuusHgkwm+9BTjKmsYGRwd/AzWACJi+DDcCDtoI7x7DhXF9zerKZ/BYYFvEdEIkd/Y2rWSC5WtP
gBkxDykbHA8vJqtwe+9ksBqwKMElERiNemwIFKzscgP9tU74ydL+rgzjzK5KhIQxqC47TpC2wLSY
3a5OW4QsfPoqDFse+nqKM6f8oViIXVqD7QGL3Fe4amTa6lAejBRK1uLY7JaG9sLE4z0Al7Mv3VQS
2g4L18NlmDQSBlwwbR1vwrcmQhiEbCIDiDsCZVgxj5taO+d+7PDgySkK3ey5fE6H5EaBPOx1YDy3
SQrz3d24NYQnVkB6uEzWRN+ujIHJ93ygiFdbd6r24WP+OLDhiUYLdUiZ1D8WAcepGxL8Y+G1Ld01
JlCaetakNzRpKuCf8KsdAV910/rlJIpFgzVtQxdeV7jSucOYsHlRHV2DfNoOqQfHTncHZXFI8Fum
VhKxLr0Xy3njOR8A4NXsNkp1ttrJovsLHXqwAQlcguSAZmYjHReREOHMrPiQQinnL4NXytqk/BH2
Lg4Uhuy1a0Px2zlexbWjipRmd8OLAJ/NT27j7Opo0MMvFOEBOruSRafRpF8VsfR7Jx9P0hK/Fs/Z
9jXjMQKL2WTnH0Ce+FrYJajCqMDZyV5QF97R2qCNM3FDoQitne459xEMaiIxIE2NNWlB2WrdvZU9
gCA2CSOOxzFPwoHTLpvWANnul8tfOKTYazwIyX4mt0YqFmB61nkh2BjYEteJkAzqHpa1kRRD1ZGD
k9hMjcxvamm1cbJkipdyuHeeyTnu8Htv9m5DhJvdqWM45CGfE8uhugL7a+JKigNWmlOPoHrmn0nc
oDk22fqWWsPM27zFwvU6YnkFlRocLLd193158o02Ab2Ihmxd9ZHZ6R4JF5S1LoRaiDEXt0n6oyQI
qaHEETrh+SnZM85MoWAIc2SKpTmHPRJVA5UXlqxPrzAJfOsTHUmZIqSSzGOaWl1mWsPYGdyUODKe
b441VBm1eR5LPz20JtcDjcL3Ygo8N8u7XQaosTSC3rSP+wmuEHicjXASdFgzMQPdqw7o1/HS2jHp
Xli/Gu/I1fgc4Kfg8sWWCufmoesqAg02y+YogcKc8DrbeC08Dlma6o1RjMuWCftXa/Jx22qvWKVi
81HRXLL+zmtMrT03Y7WsVPmkYy5d7tNwMAAZfCSm/VRR69wpctM/mMG3+E8r+4g4gFCqbLlIRsFj
X+D2zyBLhXPxmEMH2KzRVhkUkjKkvsPaGAnK3rZhk5mv03oYwtw+42E7jfXIxroNiqOeXG71pnqY
jgdmdupnla7eAZ1t1DwMw0lYMJ9Yy73lMr8kyr6hrjKnvS+qT7wzeWz13UtQDEhWJC0CbXFRpx5Q
Ni9nmuxoclyWg88kxc7MhTA8z0N6OPb9hvGRsQcycPFx2MHUDMeT7ZndtrcYG7qUgXH4ABISQpLT
u7SyObvSMXeIBMhCd5nayjr07pxo9kvR+7hry4uBVblLvOArk/xqpGNkN5f9ShdaycVPiufg4Xhz
U7ZVONP4g4z6WI5ndBL2XrYjkDYQy3ibvQveVAHkCsjW7Ln2Ltenvi5KeljzrQCUQZfkscJ+TMLV
Q66hH9Kbwt98j2k+Hsxh3LkEmLLyqDZVjzOrdcu/pIKwLUvXqKFR3LM919fUElEBmTxyEgz0gjl+
6z3EN2ThRInFsBVQ4mqwBnF8TZtfwLhkdpmPgxdRNb5AZiOEtcwvmWd3ezoKdsE+cLEGW/1mKER3
MGGbUse/9SwMsPJ6Xhsi1ZzvhqKYrVY3kiyAN3p2CCkvt9K8LQMvbBDg1EIug8L0u+NLLQ0dZOnv
pACZQfnqY9Jb6autEolCQdM+gdyke6x+CvkQDr0Nqv+NFQhWgGM+DSsOaS9xsTfb79ivdm1u/62S
6sUt0cWsmcM8MKh+WJAqmSycB0O8cxDemGy4G8kUUHVKvCZ9dbKK/Iz3KdsJhB8Ytg8EXBsbPdhv
aeqdcjadj1DG17JcSIvJj4Nl7OppPoXN8iFDSHXS+8OcdIy8dUWBax+Z4rJuyDMiFDOW6gvb9hy0
1t4M6mdYKCP/OfLxtR2HkIVtYqz7gmkYJUC4MBczn32uWRcNfTIsVLXL0avs3yrAOBfmP1rf3rro
cKSCAVCm5hOWo2cxXIKMzh8rfxZz4l1rvX7affnCggFhoknE08gPkejiazWdi/Z7RhB1el2Zlcnh
tS2ncdshJN/y4jS9/HSm3tr6auBXO2FrdQPj15zPXwuVeeNzEqO82iR/KwlN0fflcbXZMPTFL72Q
8EQ495vpPySyhrVFRM30WO1rYJlTyoeQke7Djag2btpx3hfP63xxKj/gnx9/rBRmdj8V91wj1Z/f
zerQVslvZVhPIWLsgR/OqlkXNtq7iiT7DBfFp0un3NGe6oFx0cysXe79Kp2iNcwR9YcYihkHfznz
xzSibupzdq1gdxUDM0hUQBfQoSY87xGSoNh1oMN5ZvuzRV3FHqgadI9F0yj29pCc6pRpRGW9tYI3
CNkzmo02zLbujHPeGBU1+uy/QilKN/7VjWofuncXrH8cYFeQjEjaK5dIwf1L9JlGONmJxXmqeurq
ifeCwmIsLs7ofHoWgIFMywuxnAD+uFE2VFinMUEEV6I3l2w5n1jgkoaaZbjsNZVbNjJICHPxxDTq
ktuwJFOXhYDL57GkrbPvDJiqcyiLBx+532BrbSOvKNi8jVd7wA9YygopzspOzMqzOFft2XQpBdwq
lZHBThUlUv9UYbrmg2t+aulxh1DDRhNfL+Zb+2hpkjAXds96QomgQ+cPwpeaVjr4ZVYCLqerL23q
OVgZYAFlQcpedvosnf7SWGxiapTPsaEoFNr2loXAktd16qOgJA+0qwjlxgXg7LMkeJs7TKa+WiCX
+vqbTUN9ZtLQP0KgjyPi/1SgsajCHnlxpXC7oRg7CF3d+4BgZmPCgtIoRmbhUqB148Rv8+HdNq13
RGzX2gZhLGq2mqsH8VKydXXVnwEWCQWM/cM5gOknbCt5CUgOn9VY7Kz0OmQ+vhhgj05L5Ddj6Wlg
0EAgYkwXz27WjNb+USHXxmkWqog6QcjhVD6lqr8VjrUvO21F0v0zlN0dSdEXjpddjeCNq4oERWJL
HrFCwZd0a3DLAHzBkX2k2TM4jpGnw/6/0r/jfv7lA0zdzaz8bBeAh+ez5/WXhCzdrPwXfk2mfrXM
5d9AdLly1yeUmzs7cwESAxUkl3UFkfvHsexfSKT2Phger+D6tT0ACea/wWEfAhzBiKxSfTfD9Agx
lreKpCqdFN12HF1uqHQ6ial4nmwXUWDT/Bn5jrb14u4km2ULnT+O7w+NBm71pX1ODDDxFk+NWybf
eHsSfKgOKU/28sO6dAM/NjTHv15mv3a1fwuXkOerJwqMvW8E2+fAeG6KwFSgBxQZKVhczJosoUnw
fhTF9AOLCtKgbvpJEXMbc/NSzP0hD4ind+yUnplhTPpAYNu5+9ctnXvX5U9INn73MJzbkR/BDpBd
dfNf1izzZSkQnIupus0j/4YO9uOKDGzJOMlF+IsU4QcD2DiDTKYD8faJ2eptjyasrecxNvpzmqVf
8LupkblMkx4oysNLPokCiTCTksCuGRzW80XzIyZl/qp7+683BsRrg22AUdN8giv1GM7EVUL/gGX4
1DYhK36Xi09It3q1/d+p2cJCYb4cuNl47OYA6KWBRqJN2D+mDv1Q7jbgSMuGqVuNqmdiq2653sWs
unuzUt6VTvjiTsjWsaOfjZ7HlfEW0kKaud5e0TBYH16X3hA06j1LdzfHRKadYI1SK0TL/uoYNOOr
M8LHVUuxy0EsMT7k1jel3tkBm5OiFW/wumsSuwo78giOiqkUc+a/yNJKJvxjXaLEY/870JcaxMDH
pdmFcZlTgfoNaJCsLL8rwYOZPSqJSoGA0Bi4wMxW21zzMnV13Flym5iPFUfjNRsBbYVlP9HlOKfm
ElE0UlHE8NBNAHCQqZw03T689Z/h0DhHO/e4PIcX7c8Ut/4f6UKBToT/a8h+gfCJxSKvDk3EVgSk
l61V+W8QPWG9zRan/hu+FRb63nCC0/UkBu9vyZyfyil92DEEcibXHQ8tcapVUNYo038AGbDBodlo
i869pz6qB/TNdKZgqwQU7CbQV3c1fq4+wGYITeg5YPEalXW0XbmzF9OOJlKat8WSPvbdJ/ToyOLU
qa0nYqTN3t65Jcm5kDe2fs9GpCTb2F5pvYY53JXVWDOxrCVes+IWqo7MwzLZ+mZ3XxTDZKF7F21t
+hIK88AYID31dtXv3WXcSOGdYEt8+VNlRoaoJ+Z8zJNQOW0GhhseY2fOLSRxYfimBSf7ME2oJfC3
KfWPwf5zqwLv1KBYfIYNA2OcdSdV2XyqfFi6Fo+uyJyfQdmRRclhD5uBPdtSXEur/arGMMSuZbyy
5KTpE8yo8aDsjLBdD5PRqUhwWpDqM+EG1PlpHZgC0vX+tfwSBbcDoyobOIBYjsZwHTZ84A5cm5l4
3Rqsg2tVkPP5gVCuvgaG/JMzDC8evWBZcnAIG3bV2uwQiMNkQUuxTYPjaPn5e27UuJ0UJHB2+9FA
JHSr079TEvaEJtpXDlK2zt4hQ5tszNygOi/Kd1TSVVw8ZkW5QlggUkbf7qIPKhSkpJXur3kqwo2c
13e62KsUA+uIhEgBvQLkzUGXbxKSYjb2nLgxljY/ruv+wx2HNTItdU7I8QzE9Lu1sCmrudkHuDE7
aiYUIY/gbJ40m3xhOcIv1yUEHNTFKrDf8yL7j7fz2I5cybLsv9TcsqEMold1DlwLuqImJ1gMCmgN
GMTX1wZfrcp6Neqe9CCZwRcMBsMdMFxxzj4f4Hn+TGVyLqZ25SZkyAmtMlaM9FFZaPBEpfswVdey
9kLwxawJizx9oDRi02/a6zqFv0GBwC6aKSdQgaVv4/AKJuviF8gHdT3qyYEkdDN1iOceH5Q/PtKM
HYWK4FkpmryKfNJV73GgOn5QLkwt3IVDxzYpjY5a23yQNdKS0b7AFIVMFXoScmDxaqWQmKq+fKjN
egM55U9KSCRUHYaTU3xIBjcG5shdrDEnyfm3A7QP/kSFQyyffWpsENhNX4GO104G4mm2Dmhzpxz8
DgpfLmLmpanBQKP1xmMlYAzT+d6q0Pk0Uq6mnreOa+cQQXGy4QuvStymC1tr12ZFx9pqwfOYxKR0
FAcYKECSnZ5XVfuD6pDsT3dcBSZMHt1Ij/XA2EEXI+/U/LfIKn7zWn9V6fpSOcV31/kYwazuijgV
gS+zF1Z9PLI66NZRuZjmmkobfQ/p+VpyQS9boiGXWArWRk+H5kUeg6lEFMskvJeD5FGVOCSZ9/M/
QdlYPo2vQq8Pjq1qpBGA19u6PuVa2W3QMj4NFYIoTXyIzn6Kvf7dTPMHvfrjxNVPjZd2xQBtP2GT
33Q6b5GjzJfA1wCFc1a5xbARieAe8UK5aKv0mSmaO/81dl+5y1LLd5xcxC7OP8vYgJFKEIevYsVg
By2BsWi5slsTJJNnV9GSzXe0Gp3ZHlRWIXdOTPh5rwdLS7yb2Ndw8dE1CJ2Bg2n4r61GuW8HAHtI
9GSoX/SnJEv3eizOhsUO0I6++rcqLhjTK7wOTc17lnH1NNELIp3XYOwp/RwIVA1Wxnbt1wm1SLdy
XVSl8296gMFJQiSnLgboQhTFpGlfgqdbaxbLDFoJZS1veUXpugxj+yvqTX7UggVXjMQOQugmsUTJ
E7XXt6qGtgcnuJu7Y8hsj16cNYx71dXNGjp/RwLXUqyI52xC1X+GOCY2NdBktof7PLBKJGgoZ4vE
mPZObm9bp62PuUHlH0SsGNia/wz+dKdpjXWURnguobvsbWNgxBJp97XejhfgFMceO+m+C8ZzIzGT
TWjA0N3NvgtctT4JLCjgq59pKrJdQeeTMxXbVw4aPa3XnupCnP3J4FwN1Tumh03aFy8+33kbOVOx
bHhnt6HBagkNF9DgdwZPq7LnPGBPPOwQnpFxbEZ3RqzOo5b4WyPX6LzTDsIugCMbOawk5HeQer5N
gm/LIdzX9br3PEVKP5oR4UdOv5uGBA1BpDsINn9khSE9UR+GkdCvF/WVlzE6G3XEgznRI5Y2Xbsr
eJZMLHQOft6T7+FjLa4GEkLJPWlm4lyFIvKQFT1K3V/QWhruVHjqhzBg5ERyFzNYBCojPB7dRpAF
x6qpsEaY1Dr4O6SDeX4lxB0wHUmuwLjRqNQOZLsg8DOORmK+QjlYlxy2b2wMP4TNHK3wGUc7pVcd
0WZRUrHMjfC+jRGWZH6icWX0AtO4YayKfO5dxLDP+LHYwpnbzJI+a0WmprasziJ02nUxPySZscGK
Q5jNi+VptFFmqMOLMy+54NACojVtSIYmr8Cmh9FSuWWpHx9VnPt3YzW+piiYN6w9Oai9dljTgyFL
KoduV2rhp9QadexHg9LK6DehHX2w2DmkSXkC9En2dVdu3GpmF8zWcc3umDtx9QyEOJW5NrKuqJKD
oNqO8v4+QCBDfS+7VR5UzUKAFkOxPm2CLi+OIva/HVxyG2UGHm04dAS4le127jLTEJc6Q0tm7oaz
iZppF8bIKRAnPvf8r+Wht2kdHgxaSo3bmfbeD9x+7wb8m3yDqzQNzK3XWR7v2tzdxo12zVlEYC31
nw3atnVvcfczxEHCPwTrZM7dLmD6bHOEv0YWbYfvnCfVdgxpJ3RFGnTDv8tjqYG9rfssTLPhmJDN
2hlpv10ecmM8WQfiNubJG47YgJe/cMgnDdJoOo5ZgYyoqoZV5cBpSKrwLfJqY1146AnllFGuiWbT
89zZNCyFhEAhKorimkVyO43kHXewk3ZB0ryaYmKw4fhfSAry9RTYPhVz583b+68Oe9jSLpHypfrk
bbW+o54yBhzfEcnLZsisvZA8mUcLXFo0D81nqUns0sUkCao02/ONtep7Bu1oT49Yo7YId5FszQRE
uxPjPje6W21qyZ1yiasRgdet4CdpyzwsEJSy3r+wusWWgSwuMk0f/4SkiJmRa/pAJoSuy3VFFUzn
8jvdQYESuEO6RTKbHFjKKBzQUBFTCqIQEk098MiWybg3m+xZ64p6G3fNl4eQALRbeMgaRgU8RsIV
FW34YHM6rYVzJfrVOqOsoIHHTsf9F0THwrKRNXj1ou5x4TXMRzoxGVQRvTqIAp+qQK+1iAJ/4mVS
sCfsRL8UzhzkbhVMdcPgvanFMmeE/l4XH4IFZtAQNT5EpOW4Yj9NLjuewkEGa3un2kPKSk4CGiCj
fkwtL1hPUfNYBgBQKfb7DyM2UMHOlsax+6RH4amOHgnQBcRTLutl2qdssdrm4EbkFvdphKqHwmSb
MHElg1hjbWlGB9KahyVSKWTmnW7tcE0jzvME2ueG1At+moNu8uyVCkOPW5TBzX5BXj47HMfgGhEy
t4GzB92LG6G3q/De6XzUHn0k2dur5tQY8EMaaZPIFPFoRU3z4Gixvg0ah327M4LZj3Xr6l+yqvfX
kebXz1oon8aapYuWeDehp8Y6MWW3To1s3Rp2dDWml6kepkPOpmCmoE93iIiQmgfBXdamaj1KRLUQ
tOhhnHhnyWw6BEOA6kFl9GCWDI56z7iV2fLZacP2JGN+nizpgRkyshNaYBA6UdHs1jVMT4YjWZn0
+2JkQSsh+SH+FntTA5oXUzUGZWAcmHoH67iP5c4ddNor+a0NKF4nkyRLr6aArUdfHCc4GquO+2GN
8e3D8CYYL6HOFpn46tiw8HMaWvHqj5iLcvck2Lkn1DsxJs8zjp2lNmn1g+6TFEU/zbuG+MTTDyZ5
EbseN/SyCnpvHQ/mqrb9YjlkZrgyBSllGVOYE7bNBUt27YO3bm5E48WEUWJTlVW/M8fuARceJWTS
I/RtWWliVrYoJns2NJa4I8Awu7fKdWWnH9Kti7vJv+8MfP3G2JrrsRzHvZEjD+TP4+EB35rDglkM
aeyAwxM5RR3iP9g0j6Xu3GsKyRuuQ2LhbTu7aEXlcyLjhBpjXgIQwCuswenJQ/MRsME7SLjiNH4T
/h8jvFMWghgNQAk6v2xcBNss9ou7+CVqkyPKjmFf5CFuPgKucbU10wLLRakQ5XCYnIWOh1KzYZi6
SE7jzl2lVcXdDP9Vtna6iWpmYJrJyDoZZ5QngjItR4iSeManb6K6UM2zDEtz24PDmKqWXe/43IIJ
WcnUQWOkmcchKLfkyhBXkSE396yOR11d7FT7EmoCIaupUdUMu2lW9dF9fg1WXlykfNHMSu7YQlYb
RnfrwSqeC1g/H+gW0ehX0d7qsmdw0qgobGda49c5z9ajqU3l1eH7aygW153y39wpwO2bu/bKqMND
qsrwjsWit7It7Rgwydm2dUXGSuPvQ7dG/C0gZ5auLFhb5e7B7QZ/GwjcK3rvqH0+644xMCyiXMit
hWx7Wft+dnQyNjMNQbQsz+x0qXoenioUFrKL8d3DUW6OyXSJmNNuBqbHWZvc9b4ToMywVxS93T52
2+++KLI19V66RXuxxvCELC2PnW3Nq4w8VYvND5GXavP7UhkGb++AqpRVfb73Aic7aUHk7OcdvdAo
1MhmmWgU2GK7dtLtrT5/lknoPSC8fBDJrJIgBekpzKZ1ZJfof/0o3NlKviHQVlworrfJs4IUc6Oo
d/kslOQkR50WkP9OFAFDDB5ZJzV/+P0VMriAliwr1sn8rmvdV5UL8pHgCvJIuXasbYEsdDbFzBgc
ybOTzb2u9M8ppJ7k2cFiwrDDDVVhtgxa75hVrrxGwvgBEABFUJse/dgFhZIQHKZVjby4YQdyAleB
jrINdP+umd/HoPSZBpbF0Q3911E7SYLeke2P1zocxckaLiE06ccGBO2yVdw8WtjSNYny7KBl3g8e
i/Vhei2dNJmNNnLLoiRF4KmhXm6iZcCVtWXaGi/TuCzWWJ4DpiyZtTKK0L3rHXszpjxvNIvpQ5Tz
RXpDO6ZvjKDna5SRUw+l3aErqmuegHXtsFQ3odg6ffFHcG9u/J4+QmZ1vc9Ca9XPk76CwnSH8BEx
LQjau2R4yYQbHrAD3kQZsQUPquOUqaNSWNYdIj7X7B/gqzbTj0fZm/CK/EUI0lSZblQ67iObwmmC
kbTUp6De/noP1NSvjZ1hCv00EUC0Haxr2jaIdnSCCaQqs0NiJi+ZF0RI/zmLtLZEBmuyxY94iK50
xwd2ZYhtE5hgd9Ii27SwgFc4nDtUGMrOnxrLwUThjA9OPTj4sVJUYF3FltqolkVlUjNYg76fco5t
dzaSdGwxR+rajWwU+ZDJeBzvhVl4C8LyqNZLuvlwbLAIwmvHKdospaEhqe+inWbz1EFMt0eqoYLo
rkzcS2hiPNR4E5eOw4C5xiRF5BSbEUyxjroVgTr6WbvIADM3aXBFX8nfXqS0M6Na6jnhWjIYdqaI
R95CyCuqosvyK43RUCNPUcGIbh16EId1cg96VaNODcd7DGSk9OjZgpHaowiY+OT4HcJYv5Ap9SaC
4js19C9UgmzC8n45pgZlra9tPZuEGhn0FQ7iCWSDtM6eKR9GX6kld9IlCwgZ1bXhR3OVtqfXuGTk
xyyhHb95iSdYIMtrY94ssSvoN+ExQfBM7PTVt4pjDGlhieTkIamS18hY1pbMV2Nbyp3Q7gJe4Euk
v0VTbK8JX6saNN6gbzYiCPdlrGYIBh275s3Uq9+q3s4ZrU5msA/JpUPjuksCZ1bAPNmm98KIl7S9
MGSQAUeK3IsJn1qMdKjJUV7ac9aZ4LFr+hkLzGYGaTPQTmzZPdVhWGyncLS3zAzOKSHYkDfM+lKz
y+4NVtKSeJulcDT2VzyXRZ3a9+ao4yhqGEt4wWMOYGE7UDTuYc/fE0B/ZzNsINhzHFYiLv5iWf7/
IhB+Dv+boM+xjoKw/efpYfP4739jEv7z7582f30efBczGPBvn6wJvGmJRPyux/vvpkvbf/473/s/
v/L/9jf/EzX4OJagBj8LcLvzdwuiIv/vsEEH7sv/+u/f/m+EwnUbRkUZ/Q1POP+Jv+iElvMPJFk6
AEC08JQXFoyYv+iEpvEPD7mWARLUMwwXuNt/0Ql16x9s9hj4kB0BO8SyAOg0SPLC//Nv5j+IrLB0
j9BhCdMQ/On/E52QR96//Y3FY5Ip5iA/NT0qPoKSrP/J4mGb31sB1yzHPy2/+1TV4VVGVbWsCxZy
Y8TJyx54a3AO7KU9+0Lq4Vqp+jXpKhY6dt9tUZe+FoV0zlnPnBHgx5OUX+ZgJJ966xIWWQhUoECO
9RBtVWj9dDZBegvr4PkgJ9gRPGl9S9dt4+IQSRLemFsgxjHabm3o8OZy7EiPk/KS/Sy3X7pToj9G
QyVOhle+/H7WlqY6e3FEVlxJ0ZV7fzo3BgCX5fh+e7l3/CclmflkqgspKsbp7AzyrY2V+zTH29m1
1GGOuN92GrlPagYtCoNCiGmy+2TWjUKloNMY8Wd+/7DXJfZRKxrmaPNX1EinFpbl+BsAPMfqh9OM
aUWBeypjLgxttWXXF8IrqPrcu4aRurEUX/YoYLdGlq16UyC7T/W1z8TvUqgOAYGXnSIOzPuhqPR7
J8pfVOT/5Jghtm4R9A8ao5YNek1sh3W6ihT7Eq/LsoMq2h+D77vuZQWQvMEmnBOdiPAAooFgQ9lK
p3uwK8ZcMWbHZSHM4VJE7Y65VPeQ5d8g5YL7v74I8NzKyCN94yTFAcNWf/YS1klMJ7ea8i5w+9Hz
GZAKEm/6Nic9XE6MVneGx19fSrHETm5u0z52zxFLZ1X7715MRRXR8F5Sl7au1cdNZkf2Wtc5GulK
NIaXOaN+3IehORyyEkmkwlNT6vLEg4YIASYYC4fWmx6/hcCR3Rck16IclRW4CvGJDCw89NoIK3OX
M5Rkx3LOSOc4orR/raeJuj/ONQ7FwV7K2FrlntcugYWbMCPUATnppxOQOyD18MGvGnTqdEDDRJc8
uRdkOekemrotmfZmFuPKwjmlwJuW+bcbIOsy42cktszuSZYgNCMAH2dAnAjDajOx98CciC4NXkTe
DuUuUcZtiAiwDOzoXpqAeT2e8pivP+IEW32p51/BGO5bYaNYGGiRxquFnHxBPi835ZBkCa5gyaCq
vZJAPCzrYDb8eITKke/5QkrEK3e6vjZRC5ptvIZVbyzsEAFiI9FAhAUvs2vD9+hJRvQdhbY6ZUNv
2SSrUlYvOcDXMPr05dSjIxC9+EEbYWMuXTDQvcR2fs0nTzsUzY9tzcnFdvNIM/DUyP5hCIqDFbIb
06pqnWVwEKOs+wKqttNj52oo9VBNGVOzdkBKKhaNlpLu4DzEHuk4dv4zhVG20W164njcmvBulj5U
giDj3Xcwe9bNBWgzeCeBuLKs2OgwDK2qElC76e5llDwWriQzwJP8a3xUnn6FBLJ5T7Lire4ASSzA
Xz7OfzKftKOdpzvAGrvZPWs/FgUttDSM76Ci88fcM5okhgjnmS2k9D8dOatQP8sWUqrm9/qmqgUX
QcYal3Nm7SrvARw+YXQSPc20aoRJDIyb0gDnKFxlpj0htXltfzkGqfZsB/Uiq2JyaFz2eRNd1aID
Hh+Q1BngeV8VdX7Jatkil2TerpfaRfb+lRgoRrt1tEHazwC4o6iBY2SY2p0Ov2g5p8GUceyvHHYL
FIEsSm12AYwl2zWjjZOq2N22kXrtWaotdMBEtQruu35aIOW5jlhb2yH+KmOTlJtlPyoAFVGyLWv3
u5qsByMtj+Osic6rrTt6CA5OdtvRM8JYTXNWjBDSESu4n1kV3dd59NRSAxtCHcfB/1QUZip0Vxkw
2/naQzXL39yyJ47kcO3Dmnnrn2YgizfwriQ5MFzhGI/EvDjz4TbRHpTpj5GNzz2q6a1vjtsJgdtG
9NWGfKWjaOBGOOExCcu9hoQOk90Byqe9ZRkyLTPNfg/lTznJx5iYmodx6N8jfV9kFQZnzQq2OcQb
KwtZC9TtRG8W+BejnL+MHTA2eE2D2ldAYwtkP+L3MFAngcvYMP19LztMH8Ioh2+3fxp6sXJS7j9v
AIjgjO95Aya3R2MNzMVFZC5bZqEoXluvX/oOu9jUQUUrOWNjf5wQK8Ggtdp5IzhyN8P6aFetbebH
1KrLQ1kh4ZuyYzdV2dHFpTJhsN7lJRtq38QYPDL6XMSp6SDUT4Y7Z+BU9g3HZaQOekqTW0IgXsup
xglAEIcEAbTsp5iRkB2vFTXvbiwMuajnPk+L3UOjA9zzLciBvl29xq4XooU22iXUxhcTmCCojegl
KMt5MBwZ921P4G884OCPqs82Ct37MrwXDf9Rm53ZNSrlaoDt3ltYQRMtehjs4dwVn5VbiI0azino
jXm4zdJQuuXBSKFEicyKGRCwH2NA6M/bj5g0pX1QZHtEhHLZ20BqokhD9owead21zKtj5M0rGm0C
FtIi3wVjC0O3jP0zuVLn0kcFaMSIHrzSTdZNH6HXxtiHnQ9UgldTdAQy1Bm6lBtoNF9e1rfHkrK9
dKMRf/DA9tfwnnrkRw2YkoUpEp4HNsD96t5uxHTOO/zHBFJsE9RXnluv4WC9Jm44LWAlO8gwuQ8a
1DRezQQXihMKBEQVmHw6v5h+oshfgx02DxjBtNXIEIbcdPKFBXqJHRlZyIAYXUnL0V4HiwGIxhw+
adiFGqZZv5SlHq3YeDn7WrrNMacF4aecvlxCVc+pKLwnP+9ejDAS59Jsmjt2Zc3CUM6j6Vr22bKm
8qmoeCy44wCLcP7U9ftbVqLAsrEo9Xb0iV7bvdkjC2NUBsR6M14ZTIWASpvK29S52d4DooqZqlpH
TQm2ISLMCjiDuIYy+LalmzKHTpIrf3sXeDR4gmSqtgd/RK4Nronf/wj2d0RPiA9l8HL3Ulpr0zJ8
trR1d8GRfkfKLncEe3vEgL3RXRCdbWQqmrvfzxj3hMchGZnKVWcIS8BKWn2TxhnhUG7qBEd7/vD7
q98Pv3OagcLzyKMQfXhGFGMbGcAwQqBBHRK54++nEipmgZhev9XZJDZ/fcn8u79f969PczGyRf+f
f+739+v52/7rK//6jv/6/PdXeuvgd2wJ2f7Xt/j91V8/DvMa0VJwBowbUP5Nw7p1EaFHfu6tpiBv
71vSKTCK6eZDWxu01JkRP1GHIqVWTv+cuux4rc4OXlXE7MYO4+FNeVB8czQCH0URvpeJYfyBsXDL
0qD9Gvz2yLoq/hmGYUMctxNg8EwBRhB3AS95lhOTRz6g1SCGjF8g8eksq0OTpxUkIRb6D7rPfe9U
/hckXyLjRf6JgfglUIn2QYQEiDSPYmpue6MpBXgkMnbhRhy8zJcJJqtwfKKaRdDCRvCRMRGPRmA1
9yUg4VUm0+HmKhe+DukN16FUc7JYFF8YY5gb2w38E/7Mfmt5zGgrEjF2dl3Ko0LuvE/pvg+W4t5q
amnv8UBFxypJ/B3zw/iuAeG3S/IJ5Dr/COIxvOLM1dFvYj3qoKEH9jpL8LmQM5tA21HejVQePNMG
wLcebQVmxnp8ZKvYkahViac+sAF8RWX30iO0BZPge68RKBcWYJN6D5Lpk/iU6A9P7EeQSSbVhnVy
uNy/NZnvvNIiLWoC82uTFgMdqv0TEzPEmHHx18tvi5eqqeFGKVss00TW2D4J9XAba/xOsQ7Rabqf
xZQ+Eiad/2l9/U+u+9o7Rd+8xSqit5i4cxy1anwxWHUsuqGJQcNX7bIsIvORSSSmR8bUD2EPE9TX
4vA+CZi/tSyNrnnjmusgkcOFlK5uM7LZPWMVyLY9zI/TiIqYEbjK7lKjcRCxDenRsaGWJLHKDl7c
G4dJ+cU+9nTjiMCHzoTc2TserONWKioSg9Z64/StwKbfRZtwctPrNHjNOsRfexPFaK3MzDHuCxsg
jxRF+Mjtry+9KuyeqoGjn02o8xxyRmEQ6upXmwQ+eozIfbMJ/ENkhSDA7XEKDpxuRE1dJ+TTX43M
cAbY6qep9LUMUlZGHVR9Jw3JCEnl+q/XPUr2ShjO7Dpy0a72IZl3frrRuqaAj+cdNFMOX11YUuuX
7p9YpG+edPIPyFZgg2ulv3EXIbdk9PTqBoVEaiT1ZxZnmGFyPX8yu5yTAE3EgxTUpBZT9fsqSh12
onlxswICuxqQ1Ve9JM6tQrpzBj7lbaQVGyeuGJyEJvsx0m/6nR/LYZ6EgoxM9fGg5311YMSrERQn
y6OMfBNXh1cBK+7c7ZDW7QkLTLydoFycSX6pN2brGBfARzrHuu8xryYmQMEIv48sSAWBR+kvzNpZ
6mp0H+syqelJquoZlC8EJsZ6LxrALTSnefkWDhTEwHac97ZuPsq2UH/qLH3w0y7+yiBMUFnZ33GT
bwdpo4ZUaoSZyp6RQ/k+8WxGBsWHOUlgkQaadk5FZNA4G1ZhZPk/88TBQa/xjTHoLAO//0wc8RT0
nfOBV+WLvMfynYv6EBgZpfNDKG2AgkO26fsovs+VMycgVCF5Y8rb9X1Gl6K86EpcVNR58NMrtkSU
v/A03Zsx9e6NhxzFEsMadJV8qhBuHNy6+dMoCwGy22xrwxdrUveYjPgG66U0dps9BlP75sCLP3k1
b0RivbW0GEMLH2DOCefSQyxcpshEME/csR0maMy4lKpAw6dy+Jay8m+Fk291HzNTmgyv0iL0hVmm
vhMVHapMTn1tyEuT/NGEH95a0bn7GNI9qqsquoWjt5zGydmCdMTW6FvVmsBg8iFUoK6J/003usSX
W7EMKCQYF93b9LjpFopOi0OyvXOKGPRU0W770P/2pdgnoJBuEWy7KMuiCxbs4jaGjKU9RidAsX2w
8Wik+dFdjweyGGrqwBzwW20l3xIf6hDBn+mGGsdVmt81bSKuvx9wq3Bc9kaPMrEbjzyvnrE2+2st
H1HR0p9SMVhovJJoF+UtNZiul/c6Hl6wMx+RPTV7R3QThp56uBtQPfK3W0dAWvotmD+4db/OSHI6
j2Vs7xO//hQYVJMy807x1HP4gEQYlH1xqq66kyxNbnKclkXp+mckV9pZa/xlAC13U7azOp9mexHp
6ABKJh/A95BGW559rrK+uiUOYnB7r3gX1hF33Q18enWTPjkUleQN+P20GPryUlGOOnBp1yzYIc3O
XxsWFpOAETITddbOIvRj63Y9x7yjNbfKVZAlDTjIgwLANRbVPCYpm5sIxLAETYOvzsTySa1869ze
Xnq/Lwmex/SgWcPXCHXubDkVxkUYoeh/uAlard9WpZ0sG7NMlj3k4G3adckNfm+9Zw86w9bT9CZo
tJkxuid9znFLRrpftRtSLbzlidiwjMYJblW89cYD1mdvAxXIWmqDa91+P9gN72LcDuGmJi5Nhea1
VWV+I5tCrXqWe+vfT1OkMkdnMJ8cD7vBNL9i5H1eBhA3d0T8WRvNTyga+vQu7x0i3XoM34aeA+EM
wvgWmmZ8y+thzr0a3itq17X8r9vXsFGuswhdCiMBI2cZ6kokuX+CubUaAiZU+Xwa6CJxbzBYHn3h
5od6xy3sbwtzeEFQgmaD2KEFjyXiOvKi3GbYZeMkVTeaAHXTA+XuDae/L9BcMJ7kdq05Iw8siM6e
dUKyt2yjrrjGVYUJTJb2uQCTlir7Q0ZF/QqShUd5jBq7QIsb2oQgBrcirUr+H0F/FsWLwGztu5ST
CT1yf5KSNAabJ9a+GZhlKcqa14YJ2qJFmfIclhgtGRUyzDSn8E645Kmn+CEfuwTzU+pDIhxeRRaV
53YOwW1yENhN31Q4P2DZAdg89JaD8rhy3AdemGzly3y6gjTjlA6OMgaLKZktyaT+QJCotm3G+zFP
Zw9tUCNgVZgqOgZM9tUtOvPBhx6wICnP2EFYcLajoe58VzzwSK2X+QivYSAe8EDO45vjll94zqeL
Y4kMh88Gn5N40TPjaqC2WQ6tT4+krlU3JA9Zbejr2kRTR4cwS5zjw5RUPAxaokJTyDYh0EfwnMPs
QwOB7vfbgdd4vjxoZvQwJG4+d2CV6AbUZehDUfyRY55cjJ34SRxP25ooSssU9UaUjNoaB3SLxbE0
sMzilh1T6mMANM2a8w4z1vzh91c5MbFrLaHDxs+J7M4FxVNIOOlcqh9lhkqo5Lw6hXq2hRUd77Iu
0Z9bh6xqN83GYzwU8SkiB29BjJ+xGHs2evie2xVyFc41vbkVmfvVVGwfoT6yDtWfsqzZWe3ArKzP
v5OBAtE2W9rxcFBbA0U+9oUHU/v0HF3eJ34p76Mg+YFcO+sG0D8M/Gy//zkkYnknJlZhKvCtezF/
fWmGL9b8s3okzeIsA0eMujDnmL4FcYMh2TUY4k3ZYaDgdK27LO76LbCN4BwcUJklG0as0T1pEmiV
rEq8RINJs4EYSg15tauH/D2ZzK8EevDGqLqSKIi8OpKFMeL2M8szh1SAtcPz90kPidkL7Pb+90Nr
jwA+jXgpolitNHOqL4LhJg5EBBmZz5JQdWW5E5Fh3DOR25ZlplgNRu9hO7L6r0sghMA1l1k3+fg6
jLtQ+Zegqvcj9pCtaoKdbZnptqjHdDXaZwNx7qoaM7mAR8N6vvVvHegybRIAeK1qBifh1LTHHYKx
CBPAtvYGbHxpvq+jFOS5Hw4wm5z4GjPBW+gyy96EFnmrwAe2mTqfWZ0Ej71GpdqzEYQNUzGXoWkh
+w2EYawF2xrNH8MxFe+4Bqtt6g8samrmSMXsJXF9US3twRzvDGaNrT0sOrodVfku2kJsCGi12iNn
lFjrrdVdVBr+6VLjyLWavyUxeIzSz3/M2BcHv0EuResJxi6SLCUYFtJb8PL75qljd+4nQu46UeWH
Irwi2P2FMH/BavsANvccz2VQEyZX1QHnKStuJ0mfKmR5HrKGJJl8grbj4huG9GtgpgH/xtB/gTbV
P6VVYmzLrEGRIpivITxb+SDhNq7zh/oSMPEogxUqqh1ZS8e4iYO9H6NPg84e2+FWd5t+VVesnLpx
9k60+bup0ud2mkuoql8Uho5gG9MeQGmJ4MvFlMk2GVkWtX4wZmphJpBXiUSfkQ+F4NIe+ysO8aXZ
3HmTnl4qy2PxLtR7lrMOi/zoxnu1Qkrqf5oAs2fqtUvLEA5LEKp7ZZTIbeq9zgW+QIQF/yBFmjnn
5cW1SXdeFy+Jj90OFUuzoZnEPJ75OKTL4t0JAa+7BYIexcaIU+8zB5CzjOYpmx6g3Spcpvq45Nlg
4R0tWlZ3qAj+g7Hz2m2cibrsExFgKhZ5K1FZsoKzbwiHNnMqZj79LPkb4McAA8zcGLCtVssSWXXq
nL3XxnR4ny/Y/QBVEMCEGifkvRi8ZuI/UIkSJYrUw8E0WySwu2Lc7jTE2s3c5zgYaKcvy+5Kwnq9
YyuqF5Vad6Q1L6HZHMsaPVWgrYcuRH9iMOEb7fwMMJ0MQqk1Gw18/iLwcIXPIgr2IRqvKEp+ggmc
VW5Bw2GJGErMFuAU8BKWxwGbWxGCUDA0HbQHLeBlbnjPE34CF2swvMfl4OFh6/PlXHhI0OcxBxoE
Fa7KxpOZIikLq8Fvm1+OF+5eNXeYd/ygSxAYtVdOO7SCN2/IAb1HAXi1/lgZnNzTekveWEd4QZ0u
1fAyDhhPVRedB83FwY+Ugr7ZSWXumycQE4Qgn6KcIYiUk3EYvRExBMH0Swddy6EcGScRSLMVI6sW
mZJyPMRJHrHrEz3Rd9MedkC6qzpmH5qkHhtIA6BZ0+2xUXZ7waI+6xW6UhIWjnnpIEQMnINbN+aG
vlbBJHJ84JNmN8Ynf57uX/J23IlqaNYm0v3UiasV1e50HwwVhyTN3yUdUC6cmOFS4B7xGYDcMYrL
FLbuLrfC11QW8V7F7c7pyJGLwyzcdRg7SbEKmhXAZ3V14twvYxv2ppa/mI3G1JAdntSHAAVtv+CO
CdfCq6pLOqh1NsGBAw9LB2EnW9s7VY521SxQmoX4tvRkfkKVd3J6qMWTMzkQCvrxqCJ9y8VqoxcE
6g2ojOsB7YfPRC045OaGJde8ywsd32mHB6ImN9ZMfN692LE719qDIb2TaQJ6ezHyrzlh2pzVzO6q
90Ha9X426EDksKnXTiIBwo5E9URD3B1gCGh0Et3tmE8Y4iecNZnzz8GSzhgz35LfdbMLAgoIqgYg
RtRXQS9jZVMBQq6yyEj1DMMvA4iHszynZfaL7PCVejR5p3v8Ltw8ZgqkCW5ve961DcxwlH4cWjun
2FcRV9Is22LHUcdYWAp33hA23ibBWHLTgFOwNtYOZfydm2EUHMpZrNhYRBAUO9Pwhl2dhJ+Fkmt8
pIpej74oeooALiV56mUWP2Q6IOOJWZ/P4KXcO+CyJQodWHcbXEDzZm4N3DM9gbfc7oSel47rm9Os
Lky8w0WYe9V7h/HcN9rI2xmeHr1br5zw63evS+ZdL4Tmq/u30dT/2Ia0L2TY/+9//PfzwsmE72Bg
2LlREb2nH3gpvJci797ryjtiSRgf/r7kpT0+BG0yPuhZiGtY9vTR7r/9+4XOAGFXEXmFKAErhUys
C738/tlR+rUJ5p6RNN9R972nTVs99FnfPydMXBeBkunp79vSAT7ARRIdc032z7Q1aThHRnj4+60N
EnAp+7uqlTY1UKKyfVB2kKwhC+oXNKyE3CRu9MgfjImQ2udZFgRdWaXTvmWWAAuQOPWnOSTP0cTM
Ey7iNp1Tm0EbjGmpsNzjfyWKBC3AoopsnIOt+c9idWfcu9acqfmVJNQLblsaed1DbCv8DO6ccbZm
9lwOguyQro92HupXH9dI/YJ8IlgPlbJXw1ypl8Sx05U166RR33+rI0xZeg3nD2GY6iVHEIzTKLob
aPht7IyvhcqrczeCRwKCOKwiejfADoycsV9YP0W689nNTv4dRvUbgSLyiTGdu7E09//jAYJz6lPk
aJ/EdP9fnwH6bP0U5N7/PMC0c/n0P6+Bxey/1/B/PsP/8wF/LzLA5/E/f0WL0vbQJE5OFwd+vD4q
NLLI7x8jXc9ulvH8983fFyng6OgjvZ6/bwVKulMnhv8eYcmmeRywrWJubazD3yO0rNC2Emr/Ur8/
43//yg18lMA9hxN+ZKAdpWuGj47PRiG/8JwL0jv/79n+HhHHA2Y84u63f49QgQbH2nJ//n7592U2
0JhVJlOZjktT9W53IABK0bOlT0b6OjRB1IdmTIHlmm3w6M4w3KNJzhvn/q01j9O++1OkY/d49Joo
eLQ7X0hQMjW2l0MYSlx5OTrvOUMLGxM/ty2xnPndHYbpSTS/w/AkNUvD+krfUUvrJ9R4j0QObM1I
+9L74GUAXYVmQrHu/0thKK/LqS138tr2LqSOe9ROhvAwxKqf2vmnhpEH3NN7G0qdZDIgzjV3Imy2
CimloOb3iJnROqAWsDZqr37ucbuWGYoNTM63Bt79Ig8lm36YA9SEWyHqoVqlGi272QiyrWvwnrYQ
x6aATlxH1MCi6BrOtOmL5RXe2g0RWrRNfOnmzlfmeI3zwOJY3H/WvbgxqLEOjIuxyWf6LmaXSWMG
lvywjzKUmd0Ybl3lyo2blaum02lCZ27MbjkQLiLQ10KfiHTadaQbsefZ+ZM2OxM0Rz3i/I3qkzv5
IdHSf7rdjaveIB6lhP46U6RyMoF4wRrhtgOAAUAGu7IawDDT8N5nmXz4+05C+z0QqOOCAyOcpK3+
hVqafPT4Q7LA1PbkmesAygVnv7wd3rHJ0U5q+Jy1r+heGSrUDUxruITmgm4RSpYj8Gfs5BC6stJE
EqP4ZHUdSZYkoiOSGGXMRNaL0e0/ozLXrwZWfREmwY1M+o4web3+RyGNkiVbiyH+1ef0JRDlexWv
cqeGdTbshjyMlvSkA6q68ZfiEHBT/yw8HV6MzdiBDqICiLGoavoVBU1xE+EC1v5J+SStWVvONF6A
s0Jq4BnTZUsOz8KDprVMpuwzTdJLmw71ktBEbdEBR9R1VKrKZMiVNcnCVdMSy2ODA0dli2DoHirs
Pv6MbpJmJu4xS77oKdPZkevLj0P8SprgrTf9QnrfHC3JGwDKJYhW4cQw2bu2BogSsH913i8FSrBS
71nqLhibdF+E5wom+8Q6NUN5iC0e7kYca9o5RgdXV36B7vwgvHlVDDPeRHKsV6OXG2tUdieN+dhi
iMZ3fRjrK+ENZ5q8zGnLRi4rOGwcK4AyWDr3kacLVDvAwWjZL7Iuwsyd0BPX8mhrhMO7LKkegjtL
NdY2AxEAK1AlcX8fZNRSW7UcGFcMTxCTE2eGOg9AhTKILwy7NaXMUxRVqyqy/DFJo3XpOkxb8gE4
nMWQScXggCBOINGh7WEDGarrMyPjTeMRQTwbyXelwPBAxXVn9YysRaKdiEDU7XN3TI7tlL+1SSqu
6LcJwXNjzoJDHaVLp9exBpV81F02PpU6/Xan0zdZFoF/xvYAxBrPYaLfpJWA77/ztgwEYdWgc/Cg
Lf9YeQ/DnKbgyUJurNzFx4ks2VBcME0ELYn6wUJKs7e0oFnMiSIRES+f6yW3soGGhyaRAGEtZ8Pm
j4pbMBWpBhBFud4ncTMfBTkqCOpdZNKxoW1qWR6dUSYrC8KfjxztaxoZ7shCSzeFwAOBPROrq4Q1
3HNEG9v82N7ZbqPZXHSDqLa6oT2jiQ5NDD0zcMiZGrVFVie7pJmmaz8l+9ZshN/bFbnqcRKsCu5V
onRgeAkMx4a5b/J6osdA3axDPq2d7hQ3wJQgMb6nJir7MoGV3XM6G23vojRjK6z4JPW7bT7kzCtR
moORD7lygSM1Xf4IHhd/XU74h1WY/+wcI1M0miBuud96AQ9HRG4OywsK6RB2C00ngScCwBelCkrl
fX3ssq88bqWPm+EYlKhZ4uiu6GkB2+DhTNSIZIJkRtCBNNgQi0UODyk7ph94NUHaLSA68edyDCXY
wblQwJmbZO5fCa9XLuQFD3GDET/EM5y6UUltHelgXiU9THvi004eezLHNvDhPoJwK/qSVBgDoblL
hiCTAPL/nIhPf+hplGuSjCrTsYZjMh1TOzgQnletByt4iSRLS52l3pKGRubaP44IfvVj37HT5TOz
2HGdzxOH7OgmZjyRpmmc1N0EamJockcxPrievNCfiB882rzeAz2b9OAOXgpxE3WWrq2ikI60bO7X
g+VuWSJYf7Nz2AEHKSLK6kyrX5tM/VrhSLgNW2ocA9UxzGahLI8so1Y7NlryqgUtCblOYvpZxSY5
eCB34/Caj8N77JDkOWfzhsjnL4rMt1nsRFHsDMM71EzatmbYfwQzAQlu+i8olLuMaMNUP0WgNkFe
fQXZNwGCNNh64RJ3MG6VNUTkcDU/FpjOvrvkRpygL8LlRQJzuugNW5A/6Y+lqdEyz4cbbf9+qzoZ
L4ugCen9GrBJzMmFOxjK/qah2Lqwti2nGbsdkG3TXkPnorn2972ezh+VRlvn78HmbNBRdd3jf081
mma5UqbqMYTxVH//HfHmB2hbKWNLfjRaQ39g6PA93F/K34+8wdbQXbbh5r//wdCRv425cfl7iKzQ
OaMShcP/92obiWdBTPSW/p7dio3pSloV24Z7mhIuIhHm0TpEUDK54LIUvv5C9j9V4D3GWXqBlbPw
Jr+rpp/GHYAXCBktQkJYaNvLvceUetEWpEmUOjBbGXtwR3I4DoI4hGUri1tYpK9BEb+HDtD1UXes
O1IqHdKPxJFHw+ATr3LtC+l4v5zz0kcRnfqoqZNDElWLgHbquXVSn/AW3GEoDsLxxhkDmPqOCUhC
YBvZo0nqxct+hHir+61Ev6EzqXmpZHWwZ097tjWkfcJxrq611tvyBzbNv6ICYVPq+VtVojxJ2lsV
x09e6j53U677Vhi+E2m/7aHrRbazDGfPWFeJulXedGuJvF0KNXy2zWuJRXnk5Sir3/WzEIvGuOul
NKSoeurs8LruQNBhIykCCuYBX1Bse5yyuuVUtDmMKow1BEusPZ0ZITHVgHSbfisZHkRG+h7eM9V0
2Ja06TLWddAsbifQnkrmhU2MzGsGGlgiKK/cG834D7MxX10kAsuezm8zmjoN//rb7tTRDdWPFnLa
F4X6mIOsXtqQulfTEDx1PBgXSwspC8Wk6bzgJWxrXLXNnAAplDaOV4z5TWdyvo+zVTnG9aYr+udK
uF+aoEzkX8mV7lSrKBGAfcP0S9NAkzWe+oyLIdigOwxo3RnHFJvtFnbRxRThY1AwdFWF8ZFgb6Y3
Sb0YuBXw9gYere1MNOzaaSktaHoB7U2tnt+rUfsJhpEiV4fy7gRuvhR3IVepuUzmNW5BETGslZH9
joaw5+oADpuC96NPQZ2FP0+z6qO8D6MyYZxVXiSre3c0ClFCypwmAdsyjRyix8ZqoeciXk2ZFy6R
D+GPygvAt3M6HISTU6YwYQBWbjzMTtX7RPcNa0uvSHkKRqS0oEL6KT5zMcsFz6D7/cGiLbiKWYPi
/N7rHT5cj5NzGqVPnaEgPZnFkw1ZESU8+3LmE2NBe1wRRprrwWuimtSPNfHqmMWVjhCocrapVRuJ
gzgR3nsTTbUz8w5FURJfaVYeAN4/F+amqdBMVjl8AiPbzCNuMKCCx85sPrEn1BdtGNadJYpTEM6L
XKbNJein6kYFk0DXv7j8FFqquhDCWBI6Ehxp7a4JrZFnKYr8EZFHxsXfbrLJG5edbf8mnKeukoaQ
nmbngkBKfeZ/iWS3BcT+z3Xs1p+GGYYonKwnl1UeZqeO0R7q6qNJksSBDMHnjIOG58TaUoaoC62E
y88omNCFVbouXLwJ3uQ+kmlKQMg2IW6XuTxZEhlHk52trmk7autxKgSNT+9lqOR3UiXfSWmWB+y/
46UZACDiXUl3Ib6Ri21gm/YcKOB9EnmgaEd3nZtufWJH3WFafQNXjyEghJopaEXGU3/VxhG9ssie
GHukD/Al6ycG0mwijvQ2YzzZeM5qENTNyUizZ+hIkNvm2s+bUxC73rUlOuSauGNxUFbwiZkw3oSV
NHzNZIjBSshehcoRUimSpswxrC0AtMeucEkmJliZNci696wneE6G41e9zvae1ahyAV7PaeieSwwB
mxLxE0eCoCRL6FN1SYl5w0q2lQjMizGJT9ESv5IOZMDhpvxI6Uk3HiKcNkvAhjVJvJZKABobckUm
MrPinnVG2QTODEXWPMVZwVrGvuNMBUxWCs8lorOZD6JythUGwLjRbYRLUKkH8cL8lMZAkr5XnY0G
+O8LXqO10TVXSdtoqbKx9IVSup+PKl/yf/kJ4rHd4HGibWsj3OaQsJaOx0k0sZi3OROnUFFMoNbk
iB4Z0FAdQlJTJUCVETRfGYNfqUCMhbK8eTEDLQTaI01LEtvJAStQ13NyjHuGBu7I1gGS53nOaFD2
7BkLUkI4zjoul1NCAHaRZkxo0l3bGtBgvQ7RVcRD0Tr9UgZzAhHo6Iae3m/kXWcBl7dIGJ+gBKYu
TdKDUxNgYqp856jyjNy4uNUGEmcz5HAzmN6+U3VJvrXLYasvkjUe+3uAtNOg1pnuyUy2QjnrnWaA
W8say/zSIl/cHC1naQcGa4hIN52JhZjOY8TuED3oGFpyZzh2Sr3GuRQrPB+vbWydgOTtM4/0X3Kk
dXRbzEEgyJ+9Rj7XrEAw/DTvbcSuBC8qRATS9ADRwTmbdeS96qN+GOp74m4QmNtRoA8bCZlacWDj
uo1Lc5M6zowdik52qL+GtJcBqNjRsfTKj/vg4jpStJyzFtuVkVYPboD6CtyMS/aRhfopm85N7zVP
tWMdguq9R7vyWmbMAJgjE4qgBumnhLgg3QRCKxREwWi2EcoHoUkcsdez+Zc/wT3Kt7DFOZ3BRdlP
lqZKBDI541QVrmzyjNbp1I9vwVDTA1PzC4dZ5zivONVbvCGWfIYvmG1sj5o8Hu7oW7zRsdWx9pcc
xzkLNtiYOZOMj5MGVhuTmLZy0+mEwxgbhMBtplRIcZ0SEILakZN45kDzbMVLGrnmuUgyhqBG/mIM
LZoi6XyFjDvb4U4SJ7D2BaoaHo+5fIsNj5bfWJ/GiJt3dHUYz7hxu6RH+IO20NYY8xG9uzY88hLD
Gn8l4x/yhXHsbIZm+KZFcQlSY7xRKePXJPNxW7fNvzxB+y9qEr0iwZjLFM591SCbPnxO+gyithXw
V4X3i7gwJg5rMgKAG5x7S/9thrTxHWtuNo6bArfsxmVUTa9NyB20BwiYcsrEdW/I7lWmBHQ1uXT2
5ugOML0ZUaWFpu3LOXkyCpJTbM046nlCE8gONm7caXsrVYRdJQD3WyNjwo17FH7trIFPjWqCd+Zr
rqX6S5EKpooNiIom5wTTtr+AIH1LCND2I96cjvb5KbC9ZxskcmW+zhSWu6aT5G/mydmsq63SCJ6h
Il1ii3Z9jKYRaASUKWkgvnggdT9yrXzUIdkGtr3SWrFOJZPnBt2dGoITzTX6MZZWb7RuYg7MYYsY
qyY4e9R/e5k7i1YCh6AXsjRGNi18YxgDApAu5oDFVWfsFI2zvh+ybEeV8Rz1ClJLEQGELIwlxL0v
Z5yvXku7SDxMRX2dI3feuaneAd9Ut9q9uxsJUMi1uTq1giGVjKdn0ZHhYEYlFKKE2zLKbYlUXrvw
gf5rTT7iskDrFdG8qbsEERP6ywUZiZt5hneMfdulkISOUUvpS+010kR4DUoogJxCUkoyYXGhg4hn
YtSRkqL11XqyEJdBa1sKqbSL0XE7Z6RqJIRwx0Vf49PigB96IC6Cazt2+dbIg9kvmhyC4Pib50BW
lVTPyh5/p8F0TpYOLydOD1aQ2G9eyeyGFBO/Vb19Aej+PE3E3Y0uqZAUdqTi2NvUBhBOlFe7HOr2
qTZBikIAcZ76wnh08/G/00ouwPCG6dSsnSxMXiMFf8JpIuSsFyJeCIUj2u5ESBh/HkgALtp4b9Xl
O+JzcYH++aCAWgEomtt3iliio/sr1Iz5klm0mxgwkQFogKJrusg8BhTxi2QYHtwqfrHRQRNZac8v
Zu4uGh0WC7hT81Gv4t+sc8Wd0/yLeiPe5wXzK5oFBxXqD6HuOW9LZ5qOgPF2sHr7DWnG4sC5zscw
lF91k3FVRxcjMlym4Pe6tLPaixVWv7ZTnaBAUp5Wbr3rGTNB8WDcDRocyMXw1hj1qZyRQLcB41bD
FeaSvbtaJSUDnAqQehvie3CBvGaCWZKQk4AGWoS3bKbziZcuXmMWOo/IEhAMjjfdzhggxWZaXNpW
pwfU3nkeZYt0wnEjKsURZfsAz0wQXmjFGnAjdc+sqzWa5V6yQR7LMdFMfuK5aleJ5l68++Gk151o
labQYIYEXkIMSN7vdRyY4ajvyWK9Gb2aDq3eshUap76jXW0Kuc/cLHlAl9atdbJUF7majUVTT4wt
Gq07JCbdY0NSTr13vH0bPlrOzQ2EzQY+rS0HdNeW6/dzV/uWN61Rn/UPcT5oG6M2QHTeC+PZzYG2
6OyBgKltX1poyFk+XJ92JOKcUD3YodEew4CdPW3BReDefZyF1R8FF/gNAtkyEGRkQ1040SFqVnEE
48bG9bLINCfetLfGyrOj3QbVEVNDdZQeLP5Wo0YqCjc//PclvKNxNYCU5b3PVq9APGHrKLPiv98j
wSRfacpegwqp5MAAcGm65nyQ5BUcrAQL0hj3MBUoBtDXSfvAeVduHMQO+76mL2gjNfd11w3JgLBd
v8TEw7M4yu/NPDz2zQzWNyTKPRx76BUVJy3i4QIP+gABckt6oFTRCKsPJO1WsMG4qsa+7FZK0Ubj
JhD7iQwaf/YQ3Q1d1+9R2Pb7v6ex0hZsItAJiNojaXya3MwT9sGQe2RUAFgQTKJvEbbHnZ00t5YE
UfT57y2k+lUxT2h8m0XZ1Scx9sX7NONoq08U1PmhjqL3pLCe2Gg9KhTAyQNaxWXDjrasUkIt7W8X
dvNmqoqnJDc+8FxuCPyYAIrr31ZQ2zAU+CAUEbJsy0YZf4yB9lBM6TXvAVzaFtDNTPEJ66OzGhXy
io5QFmv65WptqbrJBwOT7OQvHF8IzeYVyvI7dPhDjNb7nGpi9vj8cWwOwIa0Yh+UELFK7C7Af5H9
EC06WPbvVGrBMo7Mh8SzIE1ijEhjdS1Et9MMjIhU5Msuz74TOTCHj4IVuiSwV1GE2QaPS1vOK8Qn
io8jutEncNaDV9K+yq8mL1qoG8KAp8p6qmIXd23U4smOxXVI3C8MxdeiJEsWo+i48IoWd19ds2cg
O5/6DVXPt2cT1lN5jGJmJ1N+fk+7ljMN6tp4JI915RD7SpaAfgY9/EWqGV5p4JYL6K1h4lp0tgmL
VephhDu8SVQZr6QO/t2zzk2JcrdHbpcKdNQKM6KjIxHqE9vYWiZpjX24xzIL0yN0HxLn2mWgzNKG
nhUhakjdE25y18AF037gtWAlMst/REk7C0JkgOkY8X16ZN71HwDRB8ghFTbKlYZwCeZutaB7UvqW
eiEgoewB8A7othdJ49zuyiKC9pJ0g9T24AYFHQRjAJLau8vaHl4QnG4IQ3qZKPZWtnfuiRjdpl38
XDBXQJ12JqHiqQFd61PW31MDr3rHQK+0EDFavLBCEllBK+0xtA1Ox/ZcLvrchnXNW1FkkbVCEP2m
URu7CCrggi3xdX27M4kdBKbim15L2exqO3iGyC5WjdtD3wycC7KleB/VIEy1MPXzgsZ8VT6n9nRs
Eq090Rc3NqPxmczzk6b327KU36F9z7/t0o0Qte07ufwu9QSCvh2RYGbWvp5T51AebtNs+ASkgzww
SyjA3IcwzdC9dAtqB/TsXKMAzBAJ2zaLsxY/ZoJyo+9WtWnv7BA+LQe1mKJ+ZuLFtKoshl3c8FGw
GpVezixjPNxRWxhK+seJEogKg4UwKKCTjpN8CXDLpZoFaBklnOro989ivMWyfXQwQrtm9qy04pQN
4uYKcDvscgkXSsJqHHEEFVRfo7LPWcWNYdqo1bv+rgg1X6Aa7WId6TfLBhAf920Qqe7bOTwGyyTJ
ErHPIxLtvWs4r/Vgo7KP8B90kJDYB70mWEctIdsTjRoH4p+o9Z0z0UFW+SVx4nfN1t11IptnhpZL
dPYvGQwwssvAfhLgbjAdAF5vV+rLoJ+njQjYPQ6nTFPQR1rf5OnUVPM9OZLJ8AIqAmooo91FE6n0
0AcOXNRmHWAY1rqHLg0h8us45pUmc0bG82PSVwZermoVD8yDNE6bmoGek4xVRDt3Or9qCkCKRXE3
wVNOVTrGJsjDg/bPRMbfjMH+/h5Tcg0MPxHUETC1wkXNAVwmD70erwIPC18wArJoyLAfw2f4OvEB
yfYydTi7ypGDMs3yclkZ73mCE0mg8MZd3D4J99hZw0HpDrYN7aHvqa5jsSzShCG35jyoOnlsiHzo
XMmSFhoXx0V+pBtU9qUBbZeRbVRPX/RAhnOa19aaqQAQJzvbxhOo64xsXs+Ur+z3O2JCIF4Rv6DD
eS+NZ0yt72WY7qyiTJcgqmBBS5bEoNne6f09OlfbRkWoafK7dYEAivFaxsyeqrDYumCEvSD6MQl4
FYGWL72QGVAIonL2nmrdOHtKwAFpnoToL4OmvXQKxToKDd8fnfltUjotNep6bpXshx0ehTyNLPNo
Ik22inYHx0FsdaXht0N3Kd1TiDCMS/SE65kxzIRDJ3CtU+BVuy7WTsRdPYdR9hXYzQEF8UvnuXuC
67lkSNCaMe1DnvKWTJzXYGJqRrMJdjHAV0Y87rrWXJjk6ywcAx9/iGsvBljIZAiTvoaXf8DDijLE
MLnW78mckZPeyNnsZt5lRGUAxYksaXAYwUJCintta1oacXDiqPThASFb9XN71qf4Fk9INnrXPc3m
BOsp/QCW8ZVr6q2F2FA51hs4CpxV1lH16oR/kR5pl511DfmbqIj4Vi4dSyRCQAItEMb6c4+Gqai8
E9a1h6YgZT3MlmGSbAPVH9VYglhjqBL128LStmAuL57ZfOTtBy63bRupZ1GHt9h0/vW1eAEhZ/tp
ydLMYn+TEgHuYNHTD9zpVTDpQqI22sEis3kdoxH+aFPxmxraiwBmrhfmszERwNIHhLwEq6HA+F0+
1oKztmuf0L5/kG54gGNPmmm3byEK0LE/G917gABnjvhAw0ij8VPsTTtmogRncZF0KYy6bIdWnd5p
wTTfKetz7YyXfP4uwwTsR2281CaIUdgyDPX0Y1vw0HsHDdrV09CmcLdRs1g2L2oitXhtUYknHqgs
O38OacDD/Ao8n2jr5TjcZZBcodMQMZCC2NZ6p/ttHCYG2VHDIcmmdUgmFxfOj1WWu6m7q3ZrboYw
ET4tbl9QpeuR/RqisocUs24bmkTsKyeAvTQ9TLwcejC/tiBB8Ks1WMppyVf6e9I3h8RAvg49pSBg
dRHr8c3RpT8jAyEazICIHt5k6Fc0UTQn+qIvnqywOP32MTA/xsMqhULb5YQUKFMuFDanhUnomu0Z
244dGHIKXoQK/Kw/lJdoshjRtbdpFi+IgH/6qNvHjs2bqI3XkUtubOpdawISConZRCftSxEhiAvl
eygHcuKoYmhaAugytKsTjY9EO/wz7jznoUBDAn8RVwGtgrQ71YoYBn2+MWzWG27rKMIFY7bRQ0c6
h9fjxCflZqBkWyLLPGp6sYTub6PkNj8yaX02/Gk0bIm2CsmzAv56YTsBl9Vv3aDbzIjFGSv0YCC5
eZre6THUU3ulIBTY5DAkzMRhkUbplHj8p+Dq9eUOKUzhhxo6mRmWzSanYKU8spcIbej34GPJOi7v
7O788bZyaNFQTSgYQ2MzEUvR98CxvblA64/gVf5z2YUMM3X2VclizenZXj/jqC5O2r0c9dKfMq0Y
AmYCnsdlogWbQBLECvFQ5uA9kBzCyvNK/w4y81guTGRaii137cRM5l10Ns2AJpCG23Fu+w8yApp7
rWQ0I0MXA2WQAnR9vx864f5aPNtdvygXXs1YPikRiqAvWgkrIK4kTfVl5YQbZwblG43eW3omKsxd
YE/9abXqo0RMzEW7zaIMgIOtvU0zQhdn5P4XxivI0Ae0Gz+hZyQr08RFWnCjTBg9NY8FnIKVjqX1
mQdA091M387qznI0a5RizKeWeaWvXOKXfFIWCAFHrUNk7JixDVzctPmdNdAwkpVINJ4/4P0gCp0W
t4VpHiRPncRwI3LsbjrmL4IfOLvjfPZHrXwae6btJqEHiyGZqPi4ztwO9rXpfrRZBQzD84NI/gPf
+mh64S/dRCalxTn28l+Sk58VSZeY7LAW0kivEaVtJnsOl2EFgZorfsh1sddxfutNOO9LlpNl12CA
E1MxXG2TtFwJdH3F6CT1tUmbVhU04rOHwsQe9FVFRLfbe86urIdsZfc5B/Y6PoiMcFY0uue+5w3o
uProi5BuhBut6c8azK5F781vRIKGnIYymocuM6HpLSiHNfadc6J7b50BCbLRSZJrErGxKuJxxZm2
ntoFHEJojK2HSH/OOobY6YtryltEF5SdbL5043QYYnvVFt6nDcmkC8dDGFNxd7Y8ixozkBmjfSpD
yL7mfUR2zKPjpNEMpXd0nFgYsma8RHN1rtrBxyj32pGgXpVoiweTqfivMpKXDg7wKkvpndp3y4z3
yza9tmJWhtoihyZJDJidafLJTP0L6AgXpqYfcgbtVT+R78B+ztT61HnkptL7mdM22AYM8pXtrvRW
GYesYhUJSPxeoKyj5a85JEgE2PcLd1oEI1gDaWv+KHFDlmburRReLV+Q3mKmAY3teHR3YRHg1Ka7
ZMXJsXOcf5FN19A1Vn15o3NX/5b/i70z2Y2babP0vfS6WQjO5KI3mUnmLKWGlGVtCMmyg/NMBsmr
r4f+Uf2hC6gCat+bhAd5kJSM4bznPMcm87zM11HRIue5gs/d5r1duBBvWcx1F2q8BdOiKL91YcDO
ID+C7DWP1Ls5MXqLNF5p6+xOEWz3oIbCu8Ulzt04pr9sjAHqFN2LGhVTPxtQgzXoL7pf7lxok85I
qa47vJcph8BUAZdYkpjMcnPCSfmWN5dRL4A5Z7CkBBNJvJ3ZbgSJSHmYTx/Dem2kODv2ibi36fhi
D+LDZAC4RQPx63NZUV6d4bW2+/nk9Z9Ozu2u8qcb7sV6nyMAIiDm0MmbtYql5x4Nx8jDeMYVmurZ
Mn4T5J6p05nwbBnXprHvZsuq7HFD2qYAH4usepcOswmFksZ01L6seH1uMpSUN9azUuB+ucXSF5NH
v3wDpIifuU/1li+Md6xWSTppL3QW73ULtZYAzqc5GK8OzU/Um2drmujJnVB2HdA3NKSiakZDaED+
rMbiMGI7OcoOsLxtlV9UC2yW2vul4+czfYJfgxg0HlU8ix3B/kNZJhDXNPNFAtbfrkwTAZx5C6RJ
kLBx1F65JhQmZrstq1y8pONe4q/TUwviQetfOaWG6BIfJpESp1nOfe5cdJdGt9Tm8DSJ/veERXlx
y++2r48OlXh9UcUPY23fuF1dNX8M66H3g4EGpXJcLrLVd7piDWPwfqQp4ADXEkBp7GINfY/s7DG2
OD6ab2XivIPwXPajlN2+8bjCWV+Ls5rnqM3Z0O2L0+PFl+a9RN8FeLt8uEZ+NITucQJJup+ZzTHX
9PMei5STBB4FFHu+oNiwRPtTatQ9FE4WEdblY10pj/OUGq8ejcwXbMXr8M503hvKKEuN/Vsw844W
zd4VsvmZJ6dEuTLg03jPx8Z6oKb7oZuH4cOYLIb2ajBPjsmfBXQYn20pPlKs8SCvjPakpqbdisry
Lx7OkCNv0ue468O45RPrByN58irn2/dgLZW0oBf3stSeY2mWHNtoScgjdx2Xb0CQnCaz/7F4NaiT
RhwsaUHTy2qywX68hxnAujnRweHWrX1u6CTZSWs1SozFS28kfhh3tbmz2+zQprfSM4Aha1hGI2DN
AjvqbFQPTtKqFTDEgoVV1p7UXpupG84LqtQXfGnSjkiKUlEbkdPv2nlPAQnXvcp8WYSDl7d0G3pD
PTcchPPs+Plzm8aA38Ep13EZWqn1hf2pA8KsIYUolnFsZuigmvtkUjWZWOtbqHr06gjg6UQ+SJvo
eS30MiA59Dw6NHg2uAggQdHHbiQdJ7/sgyBpwX6YsCdZr0bHwmNIQbNbP75ny3MZtxjWKMIp7RdA
KU8i4QOYWlKopa0VTt01qYVzUACqnGjiSDV9IZYXu3gSj468Fh3yxMjRIOeQ7gonCU3kRr1Lq8Af
Ru6o5mht+1bbdRFV4vny0joVMJGUgyGLHwxuulTc49KX2PPSe6+Xv+zGOfow1TeF8FWQLTs/52qe
lY9NAbuek9w5jp6j0S0ORi0PRtE+mrnzNo04LZJJd0ngsSR11UHr+TsYVI+7RiItCnWyR57iVlm7
qdNYwJcOIO8yMdWHytZ7bbcjQXlPpL6Wl2J1cHQD0+3PaKqjsC3zDz9XDigFuXVrrmBCNJQIQTZE
jRm2h0JybS0Y6ssRy86EvbZbG2WWFYlfZuaxo7N92zGlCVrLPHoCLbUozKeUsCyBePIncaN4f2Tm
vQfBuMn0KoP7kD7gajNOeiHesaA7QcLEdN4OPQnINinIEDnFe2GXPj2XPcoxHem5wfpKJQPoCFbG
06g5zQl49ciTk6odS5R5mnut5HBUM95IfQP4Cz3EYkjNF+VTXTVjbtWMj3Rqr6B1Fok34T4oM/7j
uPKTW1H2zgCbJsrpiUz9OUrjX3Ndf4AzKTGkkCIUfZ4fHB0Fgoq1zUTVnTbiz3agCxGV1X7bMclr
EqjPWPFzlksblDk1CDPelfc0ruQ2hhNxF9BciSD+FpwDnpDMoUsk0Aby+dYW/vvSDn8QXAmkam53
wkDDBY5JFcVOuJiYI/sUixj96e+LwzXOz8/59A5trKEhImysAvfjaq5gGJjR1+HHdHIBH9h1PLgg
vzgD6mZ3mrWBl0b2tN/w039eAMZ+t0Q2gn9+Sawf9vdjGQIfus4QJA9KGwOsss9/f4QjNjvEBpeW
oszAgSgZB8wPfyH7LqeCDhIKxJlFnWTTLycISrQnqPYH35s0/PuzZAFkAzSFo+YEpCA1nvyZhIzJ
jCmkqIWOz9SOrsM4H7V0jA5IsSgl9I0mUc4gIEmZuSbjd2ycVT/xrDv+ycwBQbjDU253z1M/SoKh
sJAZah9Ga3jHlwsJ5jcnxOjQG1EWJpbDFxyMXp23a9GE86lVd9KmJhdZDrbk76IfjGEwvDWVT5f5
iPyWYozjRmK7tn+cOBexgIwnQe3EDpRIGkozZVGQpoVz9SqK0b0DOw1SvA8fiWbxIxLmx3Lwhh+C
7Ah7DYYDTAM5CHhLd4KugCnajiUimls/aKmvvXQINpd5dQtHRRZ/pGzJqMxqvnmlAQ49Jeeh2USs
/HaOPyIzokYdG57jQDAg2h3U/GVH2p64XXbu0XcnKNRYhBuZ/4bpB/0xa94MVwO01KGuNxYRrYz6
crfSzXeriWdaFsbvyiYH3EqGifTv5sFgTIE7CPosM0CykRTOg7KQXWnbMD6iHBeeTOVws3kKHjIF
1l1oYD3gYzT7ab00Z46XP6FGjtdiZpf8+8c0M/52SxOL1Vx7G9uZqwDvmf6v3+yd+n2MK/IxgLsv
YwKf06kN6laWAW7AJ/oRRswcdCpQqL0bk3XolpgTMp7PMctFuHbW+iYECZaHPrTigRJDo3vJ60vm
MzYgEW+Bix0fU2OKfzjK4kiaZdamjByyiVFKLtuNHulCpWtqULt0xWsmLay4HjjHpkclhz+P/WJK
qNlq7d9uZz4OPBLYTdBeXCpn8FY5CRwZS3HnFP3wGSORx10VA0sUQc6pAevUKqMSLoyYerppDS99
/dE/L0Y13Ml71KFd2y4da+NF2PYpFi0tIOa58dCPa76mF7PVHuk4oKQLPwaBQddk4hm3QTljPbS8
30VEFVS/OKwvjGUWax3mGBHVbQWrROKCeuWyseMeSyBYJRy7TRIb5C5aEfDIAMxHM9vDaawfVVq9
zPH4nRks9PqAHLzECA8TtUKVt4siZhKSGwyLM0drCoUWpV+cpRhPzPGBV5UjpnKhH1heWahWVGEz
Dq9snDBRwaYkEpx4x9HdM8aZ76ojftjaQYZNjI3Nw8h54ijWUmnZ+QxKakUtiYTXAFOh3BZedK0K
BllDkTwLnw4hCv68pPpml6LVcxoOZuPrL6qbrNNsu5TOyDYUuN+OYsibo9R+MNjY275xizOn5egK
uE9yIcdsHRDwHAJr8H81BcrOwmiENxS4TAHuZVmjHGTXNvDud3b6IUz/W6sXLxxKmi7iq6cZ7kmf
CTyJ2f7dRu1jlwx7R5KHGzkhe4O+SWOtCJcpsY8EMnGHlWOg/Pg1Ld3p6qhlvi8Vaktq7gxHvciE
DqJ2QBDOkdPKfC4PuL/EnhLMjyRaojNyS3PwMyxZs7JPRSyHXb9aPMaZlbxjdmk49VlPkq2yYVwX
A/D9OWgjmqti+2cVi580n8lNisev6qIojMpUkGzhBeKNBaVj8LYd3SbAPbdzlB4RMuXOYsxxMmEd
bIS2ZOHoNreFsgmKsshx4bopwec746ZcMoahBbEtM5nD2KaHiTjpL7fmTYc0Bzzi+heQ/v8Z8v81
Q57Tz38HkX9IJFPT/4ch//dP/AsiDw/ewaDm+L5hWkIwcfwPiLzxb47jWYbvgYkxocIb1j8QeROI
PAE93wU9L1yUo/8Lkbf+zXBc3vEuHFWLHKnn/o8g8rTV/yeIvDAAOBO78JHPdFtY/C/qX5/PkN67
//O/9P892yUFqW1E1JAZQ5QNl7Fy3TOnsoSpA8s/zb50s7G1VlZ3O9vD0N9mOGE37w4mgMiJcLGH
Djj1JvgGkcDGD/zUm2IG4VkXEcKucLDjZ9oRKo66sKNRIejH9X6F8+ZHIjEjulmTfOm4c22uXAD+
oEwDOK5WwEkfX/6+9GsNStbPHDqIrQ8ceC8OCPBdzMtmmQy1T4u+DbM6kvp6vtECeySp5E9zc/77
4k0VuryRlK/z8kGRVnc3G2u6Sbl8T2U8XYn64FUcndaiyM+hckXrq6s+soD3g0ZCLioOGvv509z4
4qn2xpscTLLnnjk/mlkkr4YydklEOsxo7fWQS9vXpp+M6Giib9I7BvNdc8zXqSuDtmeUG1Ywrecx
W2l2JbWVPjj1MKrWCWShTTekqPridAXbE3DVdrnVqIT/euFJX29j0cmZHp1UA88QCf/a1zXTpfWn
GdCdbumheuX0R7qweXu9A13+Hy++aSXMX4jWa90VjswdQhfIuTHHeGmnpOcKJ/fcAKeKedJS9d1V
Q0JS3iYaR0ekv7O0qP3UXayJcaUfYPGtdVLabyezFHjYDjZDOWjHRqXjTWs5n1Epb2PS1PZsJeAa
HIcukwFjV5L/tA2qBzne9gfPXCTF6vCUR79gaiVjt2L0wXwYuEkF/ZcfIS9XHOfiFL6U9bsc/PGM
SL31e0s8OzFjTbwkl55pwagyL2gHuw8Xl+OuNNRn23WU+7nmS0+t4F4z1J2ypyEQc3ORNOxRIWfx
tpxS8WYbw7SjWMjmLtS0tNuaV19rsMmY1tOIrnUqGz85LgbGgHL2H/ShL/epsA/LAiCDVAwc1ZyJ
zSLIBs7gqXr4xnGjs10snAhU5RFgY7hlLJRDLj6A90op+NUtXNZJ+OeUgTB8qAoHij+iZ9kE/OMY
tE7jmZ/YJcRW10n+fbUVU0dXYGkhP7yWyG5twQ3b8xf+WQeuTrJ2z7SYS8JsreSyp/xlTEUI1rIM
V0QwLqIHOwEcMKk7bMhNukJ5ssx8A3JUbvqR/6OSTxNDaiLkNPqYUQugXryYg37hsv5hjeljJD4k
6YuyqUjVjGszWLVc8NedNDnEmCMsaw+C7mKU32O13EaeEeKH0Evgh9PJGV0X06NUBh4iE98/kYnd
yQFrdSS3h9fC37YdvuyaFWir+z2ZBzm8F9Wwbdviyezb00BtQZVZD5J90FKeh9M4v3WpznvLywHh
aOYx0WiZ6EguRf1alRv96TF5bFFQKsS99WP8s5zIbytnRvTyyLkRpOx2FKM9OWlOwZDbUXDumJDw
7GQ84Ft7FbGf3fzaxgqo3Y0i9x8GxXSo6ozjrI3vw+K+uVEzBSQbf5Xy10wCbwvYbdmQvX/MM80K
GJUv28e44fNKOb6eY7IaH5RJwpx343Qvih8UzDSndoC2bujgQwBnBeijwwmZmE/VJNCGOhb6+fIk
OH8SaZU0r0/TfXSlS8M4UgYRDcA3XNNzhx8tHIBOjXBDHhVMVkO+p/PGPzY4YzdpEr20BlGGuufT
JBxLy71eESSmnHylwByrKCavYJNeqdyfce+LQwQrx0qjX3JOBm6s3F/t/MSb5LGZnA9fB97Kec+D
+gXpRIGLYjo+X1wscHOM5K/y6LduJXfSjY+ad6eI0sXciUwgbJJHcmbQMzd3k9l4/kUB0gjVh/yD
ovdhWURHbxyXnUJcFIdd5kXjGvvNyLfXM5i+3jppU2ztuZjAV2wblg8nWueWQIJWFnBiLp+F2Q2h
HfvNbrCz0HWM+HfVRp8ki7b1aFSPpTnqu9420Dx4xi3lrzbb0r8ZJn4NYYPTdUueNHxAHECX7K4R
Y7sZI0bzrvSxVZvck6DE4lDmtJ4Z3YnbDMXodgr4w9G9fRLPkm88dYMlc4uNl0XxNSkzD78MQSUK
eKXEoLrUgIp614SZrb5as+sfW0VxG46PKMykcRL60xTzH61cmqloJQLtyYA2rkhg8n0M4oZUnyQr
KCnA2MRY1rYV6hxpg2qrEdt9I8CfIpAh2LjjRuuKO6GXN7hzQSSbjza/0CAKBIHbFJ0YVLO4by0Q
AoMIJb8Q/6jAUrJkX7lmFhuuOj9t6zPPLjlrGTaUAbZeVR3IMfWYA9qgGRdCEu6+l1z+jIXb9azH
lHVG3WOjRRfHLuHS12TEjHrZly00PGKNoZ5jeNLc1a40mTU5LB+e5iCRdPJm35gtspAI1afqXHA0
wt5J2D5+JPp9mfu/vYggs2d+9yQFt3Rmoiv2R6v4obUgkRjR3+DUBjN0EnKFOvWpHTEGIbijegxW
xonZiEeW3IcZcrGYbG/90XPPpj4xy26SP5nl/PHG6u7FybdVIcYnyrsZ4PydWSPYpa/JECrbSe6c
fX8I4d2ij7KqdrH1KrNhPyMEUqazsVo0tn6Y0828aJu+L+4FQjE3vAfSlLvJ799htjHdXLLX2UAS
dTzGqW1EaGr+xXokdlGDYWrEp7GhXBu+Tjg4/DNCqRcdIWmTm1Ck9PQZ2zXnitgL8m4Mp9hDkF61
cDGMtG/21q6adimz6H7q5RXo3LTTEoxFip2XGgws09IvvxG1BR4b58dgUzm6/q1GW33V3gE6W5hm
3SHvs3fd6j7GHICRPgtK57oO4BoVQBvy0AuPxnR5pUbYiEOa7dkiE3YM02PIUvtGRWiawnZbT+6r
Y9kssGI0EoiY6OA3w7WBodzqt4lDCU8y/Xder7ZIdF+aPJLTR3O1qSdP9rFV43AgDmFMp4lYv+NO
N5zcSUyioW6nVxpcNo4xRcfcR6lDicE9WGgXgUoyQfEOVEsSrbJ9oOp+myDws30DuZ7CGNYavZPl
jaHTuyRotS+oTETWJkXSWZm7s1a9KnPNsLe95dmZ2pdk+ehVuXxrFg9CKYdNEslqC90/pQ3No5d4
LgO8guBVnU7sk0aiXVQeafBKGzhMGy8MHngIJwoVFyCgBjdN6tCyc5swDReT6YVLxtt4XMrtYq4W
WpZX3j3Fl1byFyz24LOfVt/1SEdP4WB+gAt1KnX7E0H/ptYeA0piReU88mntCq7sncfsdSazEv2C
eAQUSTPvqfaWK6poBf4UtagXMz5mQFDpLvbe1FTeLPCRQWG3DGBTlHp3ufpuFehCz342OqoOOGH5
YipQxWu5Ok3AW8yEzhm7cpPucKlnrrDORS5oOpblD6cv1lIjY+/kAWC97tSxcWN4jU7zWEqu9OWf
qvpliMY4W3jXd6ahz4fOSqttogAkZ+1yRfp3tqyxMewtBJI4/sBub+PqpSM0lWukWX8cdbwHZc+J
h9gBAD2bwN2kwj7LPvTpXI2EA0qyHBx4nEdyuDP9iJx8a2v0H+yWkXEDHyYACkLNIoH0qiUyxClc
blejjNWIS+vhE3YMqKkY89eg5hUx1Nt3Q/+UgDUj38P8PuLW1Sw8GGoCrp6JP7ZBJMfwnjo4pYes
MnddKzFI2mgVPieWrnScW8E2CktVP9DzrB6Xuf/kqnUEYcTMSo5nTV/zV0glkwFHN628a59Rs1ta
b3Uu/yil3mBnUnAwlbsuZtltaH7V0as2hakOOTipgLozE+j7OqWc6x3h8C8/wcUHz3yjMvwbpLc5
j9VQJph83seOnj5R+yfqM16sDM+LPfR/bOqN1tVhffjibAcbYTf49tcAEl4txgJwF4tVOuEJuLc6
SuX6HOOuanig9Vc28Jq8VA4KpV9e5GBQMtiOyUut3LuhK/dC7upxpihlU0e0H8m2L9FQ195wucXh
e1e9gDNs5WFBKYo2jR9iVahrjel3DCN8Y41j4GX5c9PgjFIZ9p3iwmgOmWuYmkdC009a18L1WLzx
RdQnm1vHLnNPBWYyw+Ooyog0Lp/c2iHHduRK3Wz7yHH5nGrc+gPOibxc8BENvhFqMXmz2Tz0jaFv
ap3hp2rI8PQJNv8BuzvXS7rdqQjYWsp946R4SCfnDTPyEdT8TUIu85fh3egbLbSptoeNn4foSlSf
dABUcMwaWxdTOfY8540zXInki/ncUvJPwQARMyT2ppw1HuMdexdMUo/F0ctViGoMX4aynLwJCSWH
tEjn5xlI9HbKZ3z2Kwm07PDeJbpN/sJMO8INszgUI57vjBuKXkbmLpn7b/h+jyxMvIkXJtFW2TL5
nPZawwDcGDo9aOZY3+jFI3Ydhq96W58V9j7KVECLXfneL3iIBXDCqd+VhCtZfVzYzwNOXebnzCat
gitRek87lkJV9Dtr/pg9mn9KupZPRFXQwz2QFlYG8nl5cYe+CfJ+5JKweiVoNfuOMlocS3wsNYwH
9HfO23LGOUe57kDrmvCu8YC1EGMaBaH0UzGZZiAZnXu9YBzRUlrD9UxzshdNUQWd9Na2MKb+1Ov2
sehXE4qevy2peh6r2N1Y3hnadnFpFonMDJ4o9eULYROccbxzHJ39TIr+W08lkyJwo+ZqZGSkrIj8
8zSOHssop916LtudO/ENTeouo1AEHX9iuFfJ5TWP1ou4rTfbZHBc/Pa4EQBQg3nOJ0qfk7un5YLr
yhew+DAbsIxZY/s+G4XNccDGtIUc4ZoN0QVZv6PIgFhoGbmK+iEi5b1rO3MrTZsxGOZyXCiE0Nx1
K/Dj6r3Rsld2OuNMlizwqkss6p/ckD4Y8UC9q6gkmdPhubGr72lx0nPU82/aqX9RaXSkQ8NjRkXA
0f9hpTUp90y7+ml59HiH9w6iUJRopzqKHrURa0W5NNlegpfBL46Wo9hjLCBPjEUpLqFAoottxvDS
G4O6LbstrdrIoEt5yob6nM7eQa9gQtQEurHUSm7kgx34MRdG7oGPXY4PmAZuj+kRXdzNl9FknzNU
ETA2FC/0l7mo7ADGdSjtetmlY89RKXuJB+5vnrjmPY9VC2617jkJjpydZuxejG8/5pgZs8qqb5V7
P+uyzrcsCi7XGcjykQMLcciJz5ajKMOs0f80dfvRmTaACJtwRme+znYTZLb1NZZ4zcZ5XWzH8p2W
rbg+VS3LUUzceAfxfABGxZXes8R+IcyDjb1qzm2kh3Dx5zMtkNjGk/xrgUqB+kEdGmLVSqT3fzl5
vIRp796wTQ1nLnEcOXgHHSlQYkTezG8IWmEZe2R35xiJ3CfkkTWg3+KFME7XaGr1Rrj7EVB+MJUc
CSvM3WFZD9VBmihPLZ99JksC6+m2Ybx0QpAjJGVj6OsBd4YEMbiw5h8zE4bXprbPw9z8USQiuj5a
Sb8eq+sCr8Fjdqv6mrKAZbW3cKRs5oXMuPRiblawbwR+CBXXRuil9m9Nt+Mjd8RjkjfF+e9L5eLI
7KIVztfilZ6tS94lJ/jDd6eHppkOVHDVWoZIR4QjMfSR0f0QxDM9VrZlyG2NsX9HcIsAkecfxQhy
jUaOej/O9LAr+Tj6Gdgws4ULRUkyss6OXlh+RyOiWEUrkoly9+3Uqsdhdut955TGweU2jrA23Ryr
s3YLlQCMN1M2tG7X6pq1ryb4pm1tHCNsyTPbyNmo1J/Zcq5RrbXhQhmyk3F77ETzp1lvorXpk3yI
PstxOKWo0pwf1U8+KxaeiHP1goFt4wj2CiPWJxg0BJfs4pkwG07WjCN3lLxTE2y6EyY8tsAtZa0/
psr+I/qaS0YHhlHD2zu487grABnggcvPpOZ34wxKGotrtGMWxGoD9fpc1z87QyJq5nm6c2tC2YBC
ghE2UkEWehcTwiRkMGONHYzfftya2Kba9OrgTT32QlwbYxke2mSyieegLgJ2O0C/Hpr5cSpyVgc/
22swySnUi4+IVdqx4PQbWAtZ5pK0RIid+6w7XNu19mh13HqpIid63D00TNNgj83+Ts/LG5viU5t/
Er+Lwpy5OGoZCpVIaYJ0km0yQy7oda3j0IlxXrS0ZRgvCUlSmg6RCBO9O6GYb2e03W2+0thgplyp
TUf4jtt3AXTCNmLgBybKnGQNDdiSWQobOGfZakyy7cAZMNyRaAZNzLgZmeJZRhmeGjN6x7zxqRv0
/4WmMezTGgQiXnC0o/iSZC5G3rhfj3XTJaVBQLfUV+nDFLJf8sx6Hhousimwro2CxvbQs3XF2ChB
fL9KbC57bSzmXVL/nVJXh7agGaDq6Iez5PLV8ZXsWrrMCuzqu8XQf0UMLG4WmIRt3xlBqyiR1PEk
skVB1591mLYWrOHYZWpWUsOgR9UHKzxhIsOmpxmFyVqZqX8N77XBs8CTE628DjpHHjWDtJ6ogfq4
HeR8iFw9Ki6umrYpH5R8l25Mu+RMERVU2rvX2RBM4wD6Gc61FMyqzBqwgYILFAFUtjoasHws1q5n
A+ctCgvEwriqjoFf4vo0JcE2QujwX6trOuifinkl1rs4APfcoDw2YV7WH62LFLfw3aFQfmcsgiCG
jGg6LB5Ubsqwrdwv+ljlTu+dl7rnLpiYIPYWr30e/Xw4WKi/9ZB6oW4WWNxrPTuSwzoSZAjdxfQD
odjIvaZeHtarYyWGH11zq7mBbDx0GE7NxUPRRr9xaomECkTH2eCqzvmmkLZ3iaWLlJZ2it4IOYK0
oYtnY3Ts7SYhJhGl9yaOeFjs6BPN7RNR8sj4EMima1w6gwRvM3hhbeoxF15A+YpVyDCWKzD8Zd8X
+aPSIzylew1wTdsXCPTe3G8Lxz8kCWZno469/fTCAGsJDVX/SbI/kmrVEKjtTxx+Rdi6FULjCLe/
tR1o/e6Iaa8eEaGaO/nUfTkXr9UY23u/4HC5os4wrIw0I/TfaU/CVkjvJdGro4pSPyhcH+RIHWNK
j+SjNYG+d5IEVo/r3XAMu/wvkz9+VTWIhgX38xowLA94OHRfS4RvP014PF2LZ8gye7JvOH/8AWVR
YmNve3YVEfm4C/1Xkshio5vODTWcGRK4mWPjameXORVXQ5WemgoeRae6I65nQEmUAGCopaMYs8Eg
bQ2Ybv6VUaC4qrssVy3ubo0SeBJV8M/Gs0h4AIxm+D0s9rtLxwLi4QkWyEo9jF6Wov2GT38yKufZ
Z4jPADf9wB4H81Rlu7qkZbg2sST3VLfhhntZLEpN/eh9IWYGlQkcRonmMjgpzsCM8/MSLRtAYIEx
1Y8YXdytgXUQm2p9Ul6gl8NNnwpKJoX6sGznjYKOL1Gpm1bKB3pcyKomOFw7Wg0FWCqYUsGilc+o
r/MxB5GfciYnLELkw8wGUgNHw2zMba6NLCgGRQU577aNOUdkgdiiolGyEdF4FrtzfujbdVvqrBgv
FV/PvoDDTe7+4jpXNMHnyQajNg4RF7kY46kJ8tOFrx0kMtlBf+UsXFAjOmDe3XkdFamOW3wv56mw
f9R8f0NCuXebXgmVdDc3fWUyyQyvOc46fXY9zwYrAN07YcWEdlu/kjK6Lgz4AzeLzk0C/Rz04m2e
Ae/lVt3tEwuCpm7Y+CZTFbQsyo5GKWVr2m/dqL1FMt33VX/F36T8/uhXotqPjkJCoSut6p8xLXDD
qFvapQKYCkCy2hHH6GxwPtDI9qMcyINfciTUuVeHPaNPbPjIjLmnP/k+uEcZm9cJ8z9IhqNX4O/Q
W2UDaMwfctU86JM/PziEBYc0BwIXMw/wfpMaYLJRoQo0nTpPFRT8YnjGqU6bSSLRyinH2VB7D2GT
97sYOH5VCq/CnHNpY1J0TtqK64cxYwbvqY1e8/Eq099VZ38y1U42yuXr6JhWcSFwanjYRI38eemA
grKkZVvQpwkDjnmmvEoLpN0sh07U21o2aP788SkFK+dHjF0S4HhVQQG58CQ5//rUKx/UfcMW0A8N
wE4nkbtO2eCuMISQgameG7IFkyrroMk0qE+mRyo5ckHWuE0cMM/ejole7gw9JniMUDfYEbKMMp3Q
g82iYCdsSm38KjDSqDLCxze4e9Pp3t00ZOqA3cuiAsr020ulDw7Xo74HfVC9+minV6iWhe/dKFV9
Nz35Ja30N6aQ5FKI/Jn6E7qiWavrAfYpPNXPxsJ5U7r9BBNBuzUa7lfEEsCvZuqvJwPJn/MwexMP
UghFh7l37yVDvtJAsGYyfwWuXmywWAYMT38kDY/kMFWwXutabexi2mNG/OVA6Z/WgpEK8XnTwz7d
Ml/AsTQNtMIyBzObcPQomrF/6in+meiN3572XemdmwbmE7x8OyC/takABBGcVAH+8o8IJxY+b3+F
FjQns8WwWvcYfJT5UBBMxB5M3s3oeVvO5Y3Soed5XoiJaPQQue1hKABq5HKbJ9zhyfjMXk/ouSz2
aPI4BxHMWUEFH7rYG+GlP3PUGdxwMaiQ+gVzVXyKMYn9/UDKXu++TcB9cYq3cZQ/6VbJN4YdvefN
dOYMWgB+fh9GtsWUnm4R81amlYihhnsz+vZYzbqFYAC2qXLerXz4ntPiXetIL2PVpimSFaEvmAaM
2kTFsP05RfGllohoi/qqe/UIODwnzzreLJeLteyWr0kzP2h5ajjvqu8qKai1axn+w6TK8zFgqKt2
SWwdfcuqHmuMvD3+ia1v4f0BX6i0VZ/0ER1G7RdiEqEbnBKJRxJ50BsK7THA5VZyGmBgkdmQ4LXL
irNTXe7HYm1bb0mIre8a5cu3lOI0et8BE7jQrsy+sfnUdSKyrcszzR2y9eY/FCEzqERFZVJeXq2m
NgPBPN7RU4b1jbOHNvABCGzeAdDzgqLVg0GwEtRTOe3dErswUr7cLlP6ahkpDH+FkDv5w8WfcaVl
bPKXIR3c0NLFETmwZmDNERlCt3saynMXjckhoXdpY8PJ1rwmwduf/DtH57HcNhJF0S9CVQNopK1I
MFMiFSxZG5QlW8ipgUb6+jmYxag84xolgt0v3Htu8CBhU4DyIAfDwzY9dB9SiGwfFNNqS0X9JLju
p3n2juQ6HKycPdvcDnCbxbJzUh5i0Y0/ncPWfC49KF3GwsFcMALJRsZQngtIoRQSuzvngO+gCGEE
W27MLJ+OtWCzCBMn2Jl95G0IwqF/VMzdKanlebLUO5K85zx/QfxNYGhbiIem9L6IfGgfrMr8ULFu
9575aOdtfSEKKC3H7jY4LCL6/slg7rAxE2diRdV9kvmXbICmSBz1DnafH5TzP6TVIeYT1ryl3+jM
7Mfxg3ejOg5r6JJtzv2hdkcYeXZ9aloECxHqT1fieopcO9inq3o2MOgA+AOAkYw4zEVV5xpyMdGI
BLRnJXhuz2wevKy+KH7vMy6COk7hMrIIoZa+QoE/O7ll7sXS35YC0etSxV7oV/YR/0CNFaH5qhlB
ThjOO0fCnNTePYVe05KmjV2aQDht3Wb5KsbkcyloRHIraw8RouZORgOEJ/sgLVotTQBr7eY7Nx5/
siL5TSxD51fbsRk+eV5HWp/5rWUKy6wBPXGQzJCe1hb5kvrdKe/7Q1pgYfbmvy1q2M1oEJ6QFcTY
YFtlhJJddRP8dTLGQlXwgw8z2pSgTVE8UD0bzF79molg3KffPU7eSg4Vo2xY4SlSYcCPmLSSDWzO
R7N33JMbG2/JZN1n2T6V8YxLbmiO7fMsCHnVrSWg9uHWFuHsN+9UM9mH195n9wwj7cM3o55hXEWp
A8cxYyU+KCMNJeM3Vuy6C0uGKO0ww1/uD4OHcNRgK8+zVFwGao0S72XkeB82F14ps4PkJpqU/5IZ
pIUDD3vTwficB+MxwXz7sBgNItFm6wp0fVb/iaf1HCBOODg2LTvilv2ovxsT5lafEcBMOFvqa014
uH7jSb8Xhm1hY0ayjD/hTZrJo9Xo92YWZ/LROd1ZwvZ83dWVAiG+tz4AMt7JeUKbL0aIZ+ljHjen
1usA9gXPaUciX+pSAqtqeUMAhrpJJ/N5mGpAI12Fj4GBWfBhCIPJCmGTU/bWIYyGVrDNG55VmXqc
05QqGOJ5CP1HIxmeADWw0Sau5sEyrJC7eHrogukMzKwx+ekYVhKYVZXO3fVRSGXBeM0N5yc2QQbl
SXqc0+paTtEewA25HhYRneocG4xPhVGvSuvhbzm89j5t6lyYamNl4KAIG7mDF3xVI4qDNqBeg1/6
d14nK+tzn2icInlvfgGMvD/DibGRiwa/YvyR2mezjtV/S2Lz2Sv2I+SeGuBciPgB2W/1TuLCsVhy
1J+dzcrd7YuzDIxjoKODrqM3xyogseIXsiv51cXc9otiYsLsdKsmNT84wfwXzOmPL3mgbf5JG2Im
kL0gQAbnMC5BOE0WfCGyChffJdx9NH68RVBXW5jOGm0gIvqWTmo/WOV4cuvgi/nMxR78D5Hm3/3A
khA7UtX3Z2hAkMj6q7S5sqr6ZCG8N1OivmPvw4ew4/WXSE3+Ri2o9CzDZSJirBqEeGcLrvFRjtjL
GvOTw7g4QMK5p2P/BmZLEdKA30m9Jfg47IgjYEHS1/1QSgp07YV5WBg6lAMikIEolTDWazzDZJxS
QxwsG3tyj2CHmre8L2oJEB83RHkmhn8Nmi2s63Q7yfYtD/xvrLzkAY4FL/q0QfPitwS2tMWzq8wn
l2xWetYFrZM/29ek9+MrWEUob+SrDtYHswGYvsTAARGlijB9tfPhcKdlfERsc8pwoOOq5p2ea3lb
ZqRfpZwLEgeccqeb4er77uvQzbfGY++aWD6z0fUDLJ+b5aAKr6Y+5LkvDigFmadITF9qokn1WTWA
ydlWTYXUCFOvYOXhLsbFLsurryEzpPl7hiThgawee4+W8K9lGBijxJdXwBWaZPNb5StMfUpAxSX1
Pk75LoWQ/1qxDkRjqTalUXKcmyyZWqIXnrCa4Vk4ua5xiFjYcT/upIHfvfXk0xh3MiyEP57SNo0P
I3UgpxhzAoO+w03N/suYxDe4lP5lyuo2RFlVwX9PQfgXGK6yJ4hH6TUzmHkXhP0sHOq1ab2jJfHR
NJNr4/qXEoYlRt92m/TetAOO1rzHxN4xHJz+pPh8GuxHW7K5HiJiW8hNxdQmWkhhPWgG2j8urClo
HgnUCNva8K6+FXz4XXppO/eXO7E3dDURcMuMebxQ3iWaXdqGRZR3RAdfKS0A6V3cJsvNSh3YjNqx
wzyd37HccFunVhzWbvfVjL46zqWTPNjGuRH5Cq7BG9YTCOIFv7yq/SJlpUI08hy5EvSXCQ1mbGwy
B4vXvEu+F0N90lbB4O6bP02wvGu8Ez1Ay703Wk/RpSoWKlLvyfZTmlzBgi6LLRLqHNzWAzqdnS2L
TxnIyxCxHqoZfACUAHPBSDyoLgxiW+QY/Ztcw6EickUB6LeA5VfOMJkLZQqExVTPaT6+RutTVQKI
nK3L2NTs2LL6jFU3Zkka/QxJAgivofqPmYG76qtd4UYN6v8qnp8TufBdZw0Z0y92vW+X7t8wBV/2
ArE0IpUPaCyaBH/AByyudABQ4VGHYCz+zdK+ZlmDGSPHdpRdhKjCCgVxfIh78b26StTgvbq2sRnN
AVEseNqN2d6GfII61LD5mNV9GW0GrgxQiDvm1LpVsn/NRXkNCovojsLGrYPBv6ugi3EVMVXTzwwX
ToM9kgGZx5zO1pvXWD+dlf44nKidMt5cIpiFGM8Y6C6z2xM4ES17ogBuInNeM4kc2IuJIDZ7Di6P
B68c0BeZ5nBovb9zDzPKSiaufUJcncq5ZXP/ZJuCATGjEJoOOw9A+VSXbon3Q48MxkrrR6wykxld
M9Gt90NFdADn14j1O3pYuUFZLW8k/KBr2fuUtxOlqNuiUWqzf7p1L7UsABDK+APEGZQdMW+XyENK
IHZZwKyfJ4G8nxjhD0M7Id9V6dxs9CQYjCSK2H4fmf3RTPpn/LJbx2zuQ0cMrJCpdYqyLXrM1AXq
Zs94XZqh/HRnouSSgK1GEV2mqXy185SLWNibXoAE63z7ghOC5EJwdxZzLVIFDQJRwrVe9II4HJT7
FK2/jMCBudgJdwuQ4Dg06glP3ykj66SIcx62lH8xolNWNM9ZPbzPTAb3yGlG27i2ZmO/1NJFJ9ve
9daMufWJbIrMeDNY1m8XqWgmXSo6tlgrjDxr55tRvPqOcXN8VmIUmo4HbQcyOdHW+GzxJ5kC/Bvw
1DLu/khjecZ7TB3kBwcnZ67bafJcAzWFRFMihBySg2r8V/bovwnRAjCLrE0yKgns4NA03qVayqPR
ypud1HfgoT+xNq5CZo/Kzan6sJE69NDM+mLIdMunKZ1dlS4hOObPgId5ZK5L1GaI4qjsNA1dow4F
RYJoDI8kFvWz2vb7gOg8DqcamudAUSdryUhe4z7MvltFMVzb6Z1W8i+VJpY6qz3EOAnZAZ4l4ct4
Vhcw8s3ABKcPzQnVfjrtYhrerWeAJW1qPikYxZq1AXDftzXpwwbEVIv8MRfOmVD7RAFlrR6bOTuO
XXRm8PpuaP3kY7cKbVrPB92hTxunl4hHtsGSKdYNsuJ5NQ1MoWxktjXdeBOIGwOAPbmbUC0Ha+OW
dPLV0qyUrP81/TszSs19bROxjDHiMrXNMavms2bhj0EnfsQsl5BFi/aujlgZFB4BDSYHtcvwpXRg
8hb9vvPVuyOmY2by8jUoGjeQLy4mMa5ynt5bf/xaxnlapwJ8Fqe9eq5yLlGnSGswz/jWQFtYG80o
T9fzihSznnwnvfe8RSUkujybnnTTQWBsWG0I9nL2p46t4xzYnwOik2GJl10F4hY4lgqhF6qHpqHA
X1G0xEdzwNkNSSaMzBfEnk47PU/qjZ7jlXXUrccQyCJgDLNoOBGBwZKgd2AJFCeJy22ri+HWwvRN
h+DMYJLNP9sdC2V6CgxRW/7WGInnDGJHkthYocYwyO/Se6tIN0uDTRCn7wZY0gUJ7J+ucJCdpFs9
QM21a/sLBcmJXC0CgeQz42US8NS0b0ZKcTtxrN2wGCer6+BN9Yzo6IM5B6hg8RwR6MrsG3f/WVi8
OjoJF/b2m3wm8XsViI/3CUzYsrRfqFtejTz/Y0KMH3jKAQWmauskyB6U48P5sE9ewEBibFFQ5NEn
0Ry7YrEYL7bDUx4YSO04qxEy3+GEnECBBmiBp50nnTcge9zP0MrTqgDGNh57/SVwUKxHsjGQ3GjJ
05IG1QPuvObdbZPvtsiRexu8V+w25oDj5iub+dNk5YfkvN6gNgPzHVSPpat+G2zEh5yGrcvpFHr9
FHjLO9fDBbaoG2a0lPCLiDLoD64ofkaaSrNe3qpuPk7aDHGdEQPSwO0rIucMxO93JnuYuZV+Gkp2
riI4tOCV1LKcybQtCDPN3P6nrfwvhr4HR/UngtzQ6SMMaCLCsUZlvnX6zjKX2c6CGsRaHyt+nVVZ
0gow92t7cTbgSsgZjvPwR7VY4rm6Ii9gNjwTAGTchpjpZRIQ5EV+CDp3pOA11Zk3/7Mj+5dMEg8A
SXDATlG4bboxRlzFg8h5ewFI8dM/npoeHcO+4hD/UoOPjZDxD12rI4p7TdQd7obxc3R6yNn6MLGk
23HA8YLlPRljIv5DIZVO8bOecPNoZo55nYETNRBGh/i5n+qE0U2hP8HpzcWw61RF/1sB+fb4zdna
/YwM8x2eMF/rNUoXehLjhSCFNxI1QBEhQ1LCRyVVywtWU8WeWiU7ihx/jNQlo3owI/GCNS7WGslv
jkkf3E7i4r6VA2nvuad/CKCIjygsTrnip5ntXIRdyvfYLfXwXdW4CRlP3jxD/QjpnU3LmraYMzw6
NeDRMM7feKmOc/cHtgzhty34gMBnaTVqumw+rMo6oyidjaJ92M5svUJjHcASDZLmPtd49qtaK7jO
NeBbmMZN9jggl8T+6RvjjzEG77MdxUcsvsmhTBJqEzEvMM6rRx0BB+Ck6VctZRWZRHApFqEDuPGH
UU/0PDmMzIUK1NfRG0AFGPmbopDDrsdoFqazD1PYdtHAMk9gROg/mePc7FJ20KYG6Bqd0iCzLuiZ
/7JK/lgCCEuz9c5Gli08habfDWDSp0OWLvAbBMqthZX0Vdl0pUWcEGHpwbuVsy5JQcttTAwVHDJm
QRsReXJLrY2LdJ2iZPSeqQEC2Vwt8v9/qLwOn4NxT5vqxx62wRTXJ5q3fbX+T4BINPdGdRM0yfsy
qi68owFN+SagReENp/8/KN28upQHMLYZDTndD1Er8T4zxU2O8o3PzT4Ogtf6JbX1KHLFui3A+E5S
en02LDkdJqDHgAjXLKyFqLph3qMY9ym4ois41gT1tPFpjPm7VfZiZy0uEzd4AptoMeZDS1hXyafD
QZawn/MEAyCj+bFn9DjmQKRmZZeHVT0Ex8OkDxyHBxA6fAtdU4aRTbh9bwePXdkZ5zxz3xdP3PJl
NjZBPLIM6/3nmmISCEF9nciT4+XvinBKly/sn7nTg2/MIVZ4Lr79qBUy9BU/HjXYza4NPHOEZVE/
coqTY4BaOQP6M3RwPmq599CxDWx+UGzXBXuaGB4pjSgDB1mcuxhSasDuBGM7YjI6uyOEE4RkLUCS
pb6P/IU1xSGkFKKzClIjSaB8YF8DMmcw07OP0wbQMLtYl3zCabDcFzNFJDMtLSHY/AhCsvRTLY62
mnxLL5mfqpQNojAqfLFQYlHszsPRGUpMd67e1yQwwjoy90mCjidZ+n1sklREqVS2ivRwkT9B7SAz
wm5OmpmutkkZCjrWKC62I6MSF8efNoACJjRW3g/Vo8eWQmpxLlKvJdNkQsMSMIewi878lXfVe+mV
b0x4010wj95e9e3TrOdNmtbi0Vzs/eDpfzTbuGis6gWV/L/OYKzcdcx98rFmlspTPipgdJSgPXds
eZwTtuJpxNKurdjTeaic/OF5avruqkogrpJxlVOAmFJjTOA8Gx9rQhHoRp56CWQCjXlCPYU37ADk
F3wv1PnDBHuUvXGyj4X3t0nL6bVybDqlWmL/N/uQadO1Z6KNtRO68BgQm0LdRCRgH/MVgxNV8Rrr
LnI2WOPF78m+brIFLaTv3EmcR1KsWR+jFyUY41M08b5IneYkOpeoF1Vw6ds0UwlDbQhAyM9aBlPa
DtZQBgb8htjjqi8PwKJv2B9/wCaSXZRp+IeF56C8x6iAcmuEa+PARHJtdkTGU+KVhOxxvUMIS5dd
WyHmypr3NkBki5yIUGPUk7yquBnqH5+939bMRn1y6JYBwnkb00VZxObHHZ/QavAe9lDwu/Xdg2+K
pB59jbQPxbJW/vnygQLu2V7koUBWvCXeE4pn79P+5D3wJM5YbhHjFKRdu7Od5q1OH3vtcDfzW94k
U3XoUiTlNQbCpYWCp7Nx3WCif/dH6L5QRC5RyUGOwjABNSARNjWKM7q3MKq66YkujcOAfCZs4vz6
WDohdJxWsPJKfsAmuqsI/5v08MEUFqU291A2dfqqAALRAsGU57V6YNzzR0minpD10crqIxtd67FM
nZ1sK4z30/ArsUmHyQ2UK0tzT2L8l/b8TKABKGKOMWXA9WLSZ24dy/1gOJQiz41vdu59wEpg1VRy
gaamOrP4wJiaTSmDfNMM/ZnGIJ1hd2gzqvZC5M8exPW5JMeKaT7/Ab5u43MtlTUB6Zx/jHwkjrHa
BPnOShuIHQPiiTua2Fe1NdkO7Ai1vOcyqEPbHO+phTAvKEqLX7bqTr3qf1mCUYCy28/4k2e6ZHQu
WsTs/Xn2pf2QeX/MmheQEBT3ISOwhCbV/TVH1bVBrPgI44NFUNAgkcV0pdPsrQh27aKjzcjcaVMD
stqCquWSQhwSpbekFGonhU0+WcsvzYt7xiUydtmQMEHjff4wJSVsDFALMzD/Q0tY0VNmEuiZeKm/
jxkTKDfZG/T8Yma9YQQuad2SyiVYUbVjzOQmSeFP8/LoRZ7RwNE+xRgrhybss7I+YZS7BehIaN6g
4ZSGxC4MgCIr+SbkhJm1s4rTumudnXIEzIROwTgyqH+po/GtbbnzzTl97BogLaYwQ8PA4eU0+yZD
vYpF2N1kNQ9UNfDkibxiiiSUuePo+9s3+yxrfpdSMDDL/ENgzXgCeP3hhSGfC1YsWtW9tXA3pOLL
WNUlkauNDy+brDlbPW6sbMS5CZv8bbF65zkeUUz5vHOWEZRCUV6AWL8WacEIOjmtQM52bIgaIkpo
7ZkOM7CacyAwb9TtcrQovrYjqj5Qa5Xx0Q8B4aX2Zwb8Y0tQ1n6SNSv14TQ316TEDhxFRIq6375H
vuOkSUlKMSoXya6ZqNqr1Mz2TX7wab42FMXHxvDLbVca97jDPNXq4N5O6EEwlLDX69TTWBnjo1UL
7O9It/tm2oKxxmuS0MK0y2OZLM7WG8B8j1F/FaP4RcfTrOOPf5Gfv9DptZ7FzqhgSQW00UNSecNb
+lLrCHm9e5gVCUiGpQtWXOhA004daPoKmCkkOs0jSmJ7jrtdD03jIvTddHt9Lhz33zSC1FyijzGa
W47B+bfusYwQ4VRZdphUPsin4bR6Xnc25lysRyipg9J4nPL5CexszzrBz/brERv6TqnOWZ98jDVK
xpkJ7WSkf1tq3+3QomkK4rm4jhaeYMZ2W5NWO2iZ7rWZosBsZLOxZm8/mixkq5x1cJzWJ5I8jKPr
XwFG4cIhlmHLIlGdXKt399hMTmbOpesnhHMbc2rikgbfodvh4BkdWQg5HhMDvQa75uhE6UejqlJB
sl98StQY/Nh6CN3EdL80YlKIi0722lm7hR9mP43e/1rkd9XaHWttedaWuirzOUM0doPpJO8eywpt
zexTbfMVBPotMB22WWbAkD2deI9kzNwbw/g7tYS7NGIgqyIPfjqGcmRfGPo4sjgAE+yNQt3LPvqM
htoPuyJ9kalumFLY9k7NBVK0iQff5rsHQWTd6vyR2bsTRq3R3frZ7cImGPJ7oGHleTXf9ZxnyJQ5
TzoSEbCLwLwbS11cbYnwy5hLoNZa+scMo9Cxt+GqcAia29LzuoNl6OCysGwhe5doMn/MxANJJYI/
GeRedE11LNzP2Ut+S2QH9A79q8Mg49qbcPgy/EO/IpssbgN/GEGvE87WFrKKtSTI0JbX2GCtTomG
woX9b+PhTiprrE5ofztLf8bsY2bLl8elaFYVRP0S1FRfQzfCy2ZeQqoGvjWtsM7/qWVsnxY5PPS+
9apLH1my9xn4ZCElfUKYqefFGz8DVwvLa5MES/sWxFU4ll79NDFrJrW2dY7Ej+Rx4p1mgcWntgd7
V419vCVAAbkgOkp6KfTZYG2EVP39/w+8paBE2JjuRDvSiur8rlR14gi/JoFtH6f61PZVeX/Gg9nc
LdrnW5bfu/RXFPXRTbRT/ox96+bOOS6SWTibAC1oHSzerWm64JbCjFpk74OWcf2XJEYeWfuiPwol
djla3WucA+ie2uzQOan3EBnEULKHfXG7frwthIr7gVyB5CMTaeYLmxivUojyj8uM1dvUeMOhqCJc
ADY/j+1+k7/SdwwQEpGcMo8ERXfwd3W2/icZRz6CApr3QGanNBv7W03MnJlnWzzs+W8vFWDCyQNh
GFY9RxwNo+1f3IyUClx2496HsAHfRoDlbhvejy0K+Ny+YFCfTw6u17RhkJPU35kV/xpi0j8HE01x
Nn5D+nZ3XguDiDq9e2CnDdW/qmJav4o32wSdg+yskTtuEaFEgX4pP6IV15GTBVo0dnuysM1qabC0
XQo7TPXV9Ty9tZRePcglCMcYraSnzhADWZNXOg1XaSmx81Cq+m9bLYex1yGHkfvgCwrjSmf7JMbQ
As6E8RbU+kfwF/HjCvxBhgV+oy1/KX+yjlYpn2GIXKsKqcr3oudDgRLjUWj75EeACoeIFD0Bk5Pk
oKW/Kt1OG5xKQH+XihS6+LWKGAq4VbIjHsh/yCWffMJxjXlGbbsGuy4ZpBt3DmDm297Hush57Bum
A6KMxS4wvVCY2WM2BVWIi0c9VHxqPZsaj8uqn3D1P5BQvNQYJPEdou+Tph52cUNLE0XitaA4hgAc
sQNc7K8BTaPyypXYV1q/EgcYxNhMJ/wb7pxZgEG+giUvjnwdqlsui8gf7acG68u2M7X32Fr+P8K/
foTohr+qInW9gD3vi3K4usufNrgWzLt3HvUSGlqTV7dN6MFoyDOxrztxSKlMRpeEvNKOD6UDyaIe
6BYx9k+nBVXrKSnUKjJnkesDKWW063PnC5SoVP+cFTPbXPbHz2U31btkxuPTWGm0KxN1HWPDObi1
t9bnAUtkKbbseHDKOq+ktXj0UtawaUqmCm5TK2CRuMSBK73zYKMDBAM5GmQ8avBTCLZxo/ro5sP1
k+74IV4XgtleAXPqreFRtaVWqkKDCML90tkhyYlzKJ2//TJKznEkkJ65/JUuKnBrUV+xwS2cqxQB
mBF5cECLg90Yj5Jz6je8UJQEkU0CEgwAc6k0gqaYpJxRvwZmp56xBO1QquqduY7c9ESobRWQnJTW
+a6zpPcBiTkM4Gafplihr6h/+zVCOZcpV5ZLdevaqT+6zveM8j20cgSEMrXbp4BUHK8yrX+WEb0w
40IwxKzmWusmY/GHvaVvKYWygdRbEix2ZdZsRhrLsEbQEjlGesLVdFSZ/ztygp4BZ3MTtZvd+GuW
aAnrLSyvhctDnEAv2skBNyChY2TTsL4xhbCQA+MHY6I/hlUN0azSJBWbGOiweYYi4Z3fJOPOovDA
ZxI8ylKQ2ZlmzgGl1xkEjnky1g+F/+6kzhj+H4TZQw48kzj1tqS0YrqLWE1a07Ets49snDBz+i17
cVpZmwqWtdcI2RBBAXcDfp+085utmAx1o8ACKiNEuweAmnVvpXLEoxWk+WFwGZK7dRPf5zr5UWxJ
sAj56GKgGuR18O3ghlDbKHBYi+sxCVF440FFf55iN7dhboo1fgqn73Igw/IYp5oWKBiZwCOCTu8x
4JGwzL30ZGYI1lgrLpF6nCMQrn63PE97yIZPo2MZyH0rB39y+dw72T+nYPEWtFPzqFYXkFv/rlhh
3mLbNzbgN99JbZ+PrCfW7PZxm5QJeDONt7q+oM0ZTqq3wcSZ5K765IoQRCueOy/jXAnSuw0k54Ge
1jqwQZmwDwWaWqqs1fxo5VMdptPIG7UJ2LNFFV6j2rLJ56L9IV1H+9tARFT29rqFRQVfmZhlg0k+
Lkou+zZC9AK1if0xVxDXTffJtVnCqNPqzbcaDBzutAFr6G/KzOg2/Sy60DS4oH3BjlfVgndiOryk
AWPgzDKy736MQMffOuJb/voIk3rWj4QP5IcYGfE26YR5DSoglnm9a5blxl12QeYApVSCBSqSY5mJ
JnSsCgFJAj1irHMgI82zGRuSsRHUSm9SH14MJcILRkqhbL6yJ38Xpd4PKTQfDzIWq7FvdKXB2Wry
IxOpZeMu3tGMsFKPpLPiF2cdlC4LWh6cqqYmnakeDOAGRD93XTGfkDOX0PtOU958zY7DBjInxKcd
MDCIVJ0A097MQv8rJ6fb2jKhBF06mNobKwLZPOvRPwZV9U3vWwCc4Lc8lY9kJvhh7BvMDwYESSyL
kAC4dnSwuXBJmiFiCqtpaOf8ZeynkBw82iTCh0IzLy90Ved+5l0wQgLwNZNRldX2CdtVbCOidSP1
FS292tiQkDvb+zuVC2VIssXdJu5+9NbHsNADSTqGHOpTlwnrTrvJJudYuj8KgJ/MGWWmTA+RMYX0
uUTQRxcmVTgjcCQ95EHl3uE/1FsVrOnIWf8KLY2IEbp6Q/3v/5EMweNxY6KAwW+PACbqqXViTkD0
+nRnrfXE5PU2lOmtlWV/b+VAuke5HCVNGYJN1L0G4YVOY4RWzyapOFeLTg9QAS4oBXZUuO1Gj4Lo
XHtCy4o4DFPLtRkxWUSJJFeS7hSXQGzl1vP/8XYMBr4Wid067qx97bKYNK0KaIRaLhiVaUqYpR1t
4RK55qNqiXv/sUIF/Vpa9oCIPd0ggGfQG+FKdup4T6QYdp4mfplzcbIzqOJFbT8OFJp6iH3IHEjt
fXKVC1F+puNIHNgSjhbjtIIpDU31J203GGAidoxovBOaefdWxhNV0yHt83M/cs936I12MmCNsJjx
Hs/IKbVqC8eyJHqSnA20Z2Mo2azXtY73rGS/ypg/jIl+MfX8y+4RSUun9xkzlESlFeYW8Afw1tz5
PZZmhGm/eSPU7cuNgRgSzJcDFqWLRxYqS3/YO/Sc5lgQtZUBljKx+BkS8q6J4NJhf1k6WKPSoazD
vEGYhEB4PxjLsIOcy5WRzBkyvhkaQuxcRPWUG6o4Ai8DGMNgZ1+4DXYP5CsaKubDKPhdONGSMXhT
xaEmVIQ3nv/YMPD0G3Id21z9K1zJSeiQ+NCWEu6dld6y7N+S6jZEmddsyo63CB0VH6R+N113DDsl
3nRtervAMuadVahbs9Rv8F3m3Wxld9sCk6Qb5PYTCUykU+chI2/4AdHKRmIytrPB5YAFjS5MEv/M
xtUruM0MDV7SwHxhz+XFtTHJLrF7bCPz25KGtWv+aIdYqTKxpueEN2FU2mmo+YbT6CdukGRGGBhT
1eBh6r4HE1kkIuD8kNvJxY4SIpxQce1BbmF3qPtqF38XavHvaSHDlPSRp5lb5QG6OTiJZX4M7Dpm
bfmkvdTapXH5i2A6tlbC9JDdQNdKUXrGHQ4lY1UKm+hhCdPYyxbVFSw81sQ52FNPQRKqfAwoQ8W6
iDBUZtHZX8wIPDD93nWs/H20mVDHGmiAs+hXTxEP6Q3YSO2pYbLqMIx3dfVsJ9llnD3n2tfm3nOG
qxkgV7E7XkdFQlIgimEfWdjWm+Z7GXCM95O5Zab/F2LYExJooifGVoV9SUj6WMdExHV7qYIIRyXD
doKUsNpn1EyF2T9bfU+TnDbnohzajV3duh4RomeT1u11EHHiyNqNRrbLCJs+AeHmA9yR1bkiiWxj
DUosWDX441ZBAmIDVr1NOg5nJvobD72aYSEYQ+J96BUYtMCMQocXp6WMyzwuh8zTZ8doC75g/jwk
6G4X0TytLRQF0cYlaIltRvxcYVqCn5Y+dxWq5Gn6g0CNcIoGcJgGMotmh4ZMKIJME1O86LTcDbI8
XQJ3eYFBBjfC935JumsU2NT+veKZYBuxVtykUr/0kFKPo4PHm6X7FsgwDHsYUhPcPcuffl6ceryT
pjsfozgnOcGnio+YeiNL31T40voet87i4vIMpNjEEZZCJZLPAY56CvNwRyHD2GxmEswwkbFYXshd
Uk5PJOY95HXcbnJppdsgST/6EpF7xpBbW2tSE2tkwQ+G7hNHmoj5daHpZgcugtDJyfmt9fxoY3hc
awUraeBtXHWtasxr5cvYojsFkVM8kBLDbsAV7BLyMv4qCJrcZjm2NgtBExux/YIcj6nYclsk9jCs
faHpNx+xUxIbN1aYJ0n1qpojQ8rsMPXiUv/H3JntNq6sWfpVCueeuxlBBgegTl1ooGbL8pTpvCFs
p815nvn09dFno07vRnehD/qmgYRgeVDakkhG/Gutb00JlpxJrjUEtq1e6BkWcdx8aAKo00p5wVQS
a2ZhwyWAiCkEAQco7aI1mbuusH8q03fWA2/ITSysLz1z3f1M6zrZd6xXNgMyleFFSOmoYQMX61sY
bgeoM3SjUdiBJY7rpbCLnT0yLsvj2PV4o63Ic2L8LcOewBd7pDgjDKq1lSeWiMkc8z/67ASamJr4
tM5+xYJkaW+KB1fmrwQwSeIvcNCo6u917NurFivqSkv4Jmsm4Yc2yuRAy9YSN9qmqXJIbSMias3M
uDNYvk7pUdavpe6vYaBIryZhVM7pE4VlXgMZrLdJxbJMEhuM/901sJW2OB7X/UOfMuAEl0CCK+PV
KqoaK5QJHrJSzCMTdovsgFZNNc8rrQotFtHxLY7p3SrrxZGESxBhnfwuseJzJ5i+sVKmQUShWiDv
bqvRfFJModdCT32klPRnVZovpgxJF89gg1ImBYDkZ1UBK6NhhL2e9Rt397CL4EJx4iJuWy61tLGB
m1g6hI7tSeJMHWv9iCbEOVSFl2rEcsllYmPqIEbGONBPBAzqSq8OITRxStKq56w02WthsLRD4xkk
Gu/OifIw6OPYMtdpTMdTYYeKgwRfLCyZyqKQqBg750irzheA1GNBi7GJyIzHweSNsETs+2Sg4duq
Z7w5UJyCd7MGdxDO7gc7E2o8qvwl5dqIVNCwJdOonmyX8h8M0R3ugfFhDof4xKaOGzv4SYux7qnu
I5UO24ogZwEdZFeDEOW6OY05DHMEdX0jCNIiB7mv89Cry/eN6JVXqlHb1316KmYS+qkPpWwaLMZL
DUkQvoyWdV2upytWYrslDkyBymVMwwscIGNXRRykU1B5XSAeQwp6QiPH++bcuNhFu3ykz6+t9krD
XaH7oBtlzZZ0tn9XTnJwU+YaOdL+2umHp5npOLOZ7uhiuGbWwPFpL5ZKg8H4KLrs1KTpTs0g6tRS
nOVQc2OPpnuY8aXD8SfuNpI792dmUHXiZlvkOehWPttz8N2sLfKPMWdilXNWjCvri0TdRw5VslZs
k8RUXfnrO0o1NUg17jm1QmuTO2bsFVOwD6v4q0MS5pXiPe2ypcIt9u4aOotsA2Bq7fjA4vIQk0D/
URFP2xXRhqVsdQST9Llg9B+pIeuAaY6+H7DvovlSWHRV0JqLUXPyn/jmRYUMw8Ps2j9AqrlHHHPg
1/rkvjLK1mv7c9kU4AryCZ9aLx9oCjgmRJXg7BLGhOYe7wlITseZFLNlDjSpyl/ZPKSMOYp029NW
hkI63mToEzDvbJ+RikW1WVHwVDazuQ2iKcPhXYKxiHzz9H3zXYNQaRMrQIO4+tDDW/r+QjndW00w
nOzwV+5QNbA1mDUeCXeUxv77Q2n19T6YlYeVgN9T6b86ZTW4M0Jx+r5Rw/znR+RP/vyojhlwrwI7
13c6rbWXkmQEQo1o7eY0LzdmOTWn77t62kwu3aPc//6KHytthTEu2kC8EsciS+WxHZmSk2jlw+9P
cp6SR2kY096tGVJL5Ry/b0CZIB9bcSaRalGTF0u35+ryY8qI6RO9wg02XL5vxhHbJaYA7hvdoQoG
52zk2YgzcUL3Evq5qxOuZt83pclHk7ujqLM+tvhaLqhV7G6I2m6aBtrbPx+2zuafYJqzvVoe7J+f
l91LUafpDcWgNtoHTgETQksA7FayxTa1KTwrg15WdggvZQlvLCEwMxKWuS71FNlRJUl4kVVwsmk7
XKoynV/6OJ5bO2CzIXF1gMEIPolpAOHtQ86vWtxswGXaV/7CYM9IE8xUWoWUDl0JriUgKaPykJr6
fJU5KS+Ay4oy+uIEz9X4tBIkpyabXrFHhCS35+6aCOz6ARBYgglmeModvTlEcRidAtn8+dH354Ll
c98fYci6bwpFTBhn5wu8E49ez+xoNlm1geBFD7iFW5u5k/H8fdeAU4tCIuWzykmqfH/1+27XttZh
SG8zvQDbwuzN+zE2za3ycf7h4R29slfUdggIFbIxeTazSPcET+x9zEmeolqyXkb+szOm5CoMhy21
CsnC2iP1mrr7o3a7rzhPk9+t0rcnRhA852BObpyNIMpoGFgK/GWlEPXBGUi4tJ32VESq2amU0Xjg
OsaJvcfa1ROIJJVVscEVD9B/xL1WNxTGfn8E6rC2qpo+XL/ZuNFkPvjROJ3Gdvr9fW+eSdSybLFI
jTgvQpnFXU2XwpOoCg6b2HSOTljpO1UpSDckji41167Ar9v77xuDoDcgb6s5zrT/gi3JyF252VNK
y1huNBHfzj0WBsHW7JXugVzb+dQHPrnTCBzN0Oq7Ksmqx1mpS53I5FVzBGsIV7wMSa5RAejYr+3C
LWJ9+kOxiz4yOXA2E6TtVzem2hl3zUPUzvICHSrFCzvYs/9roNKEBbtkp6T53tITOs1B/45OAv3X
GB22yoO+MyZpc3SCbANb0G4aEuI/I42Xu8XRTWMa8jI97XjM6sCTGkWAEcolEhb7znTaBSOjiCyz
ql0jZ/sSkvN0SuU2a53McsR1PQHl7A1F7t4ZMKyxXCTmjqvvHPHYD/w9hA+mTWPa1f5fx/dfHr2n
f1+A/x9FSedEELb/8e9/uXf31ref1X/7LbvP4u4t+2z+12/6y8M2//H95eCz2Ly1b3+5s83bqJ1u
3Wc9PXxylP3jV/jzO/9vv/hvn9+P8jSVn3//P+P7HYj3/+P7L/zz4f/8seX3//vfnsLPf9u9Ze9/
BfgvP/MPfr8mjD9s17YBfttcal3TAJA/fDbt3/+mCesPRxim7jq6ki54GTD9OL/bEHC+8QdFYNTl
KGULx3VN8V8Ef75Epxe2J1OggtIL+C8R/F2TMoKySKegyA+///635bdS/LMMIQ0puVzwP/3PAP+Q
eanB8urG2h52Rpz8zIAkLfQncBP90W1PbueQ86vMFz9MjiEj4rFXuN4WbFP6MZb0K8cVR7kLAwq2
jBoFEk1WPvN+JtmljW+At84OG4VeU1QNh+WvLLThfnF9XysnpeKn/jn6FkMlmpPCyn2IAdrv0iz0
8mLO9rASEJaokTti4ayP/7wb9oBSADY01K26f37LP74vRdYpq4UTHocciMUTp9hrXUQUNXsMKJnl
SIICLpajvMooelp+/PvGkoAF3KRMt0QB4r2kL/4fFUpdgdFEgFBbmXo3Hb9v3MaYjpiJXisGRfHk
kU3zw7Rcj7p9n6tQ84agADJu9uhoVvRRMYHscgontZ85sx4ihxXRy6imZ1HNPmvnJdTVcibay1Rj
wuwv0LzKWoz8EVu1Thz7WdfH/feH3zdseA96juWLmfB8aizqYWzEiq3TuSNy4EUV6e9+cAp85524
EY4JYzynuGofLZv/CzXkZxzM9hKl3XPhUyeSvKlsKKSDt1B0/WYqcczMKfqMhpxo0aN56Yv6xej8
+Jaqeq+rAliHke+JWkAFCeodsbBobcxFs+ka7S3ECHbou5uKCHiILCr2JtIf5mJ/1+jkp4oGc7CN
8xf3slovfVFOubQI5sZT12e7ueas39Iv6zkW+ytDlAeH1BH+JWCvY2NfDbe6ReZk7RJEgrWRzTgy
A32Xwu9fYSGTjwlL9t4t6z07F7WPmMfanfUjCZW5c2JxAKfbrZkL4GQN0MWDoKetdMFv0832DGFA
Hu2JjRkLAkYQ5lJpkH41XUX7tIQS09HrWGS/qnIY1hNRChvSARfP/kXj9/Dthn6xwbrYiJoMs5cC
aSZ1m7Kij4u0+aEaG38j2MCvwhpoVFij3enlqe96a1dV5hN57oZuRDiWgXTjd0OGHyEwx02rwRYz
OaEQh9DofZXPrj2+D2IMrgZ+5qFpMViH+vvkd9cYWzfYwg+22nQI9JAFKGnKthEDsbWj8F7f4nEM
X6gJvZRkpiLXoAoMDANmeu2tZcGJhwZTJiblW0STyOLee84zMvW1UA9WrGvnvAvQWVjEh4HlbnvJ
K1v3WD1yO3/OZEXFoLTt5wiY4A4jPHJ82d6V2IO3tWBMHBdUO7E6wH8xE6mtMwK6NeamEFrXDOCP
qQDOBzecy4PgMeMioccRUDXbMpgmZbfPBh5TcBys21geBEMNMl7OLsx9bZ9YJXFWV34BWvEKpL2V
40g821PnmVE0ERdswh1yVuxpeXvNW/i0+N6KC4ZNYi0NIanZ/x3Ynb3xrfRH3JhbA8mJwLiFW1oz
kcYwPjpBzLsPvb0P8c6T0DVWdNntjMxsz1aqv1cIGjV9bRFqJE58zNeLbSlo7oaY/Hgg5In94h7W
irsSThxueOtiKmRe04w+3U1R7BmLBgaH70AzNHkmy7BX8RLn6anSpO23jM5FiFaRkc/K0NQYd6W8
Y+Aj6jnp4oLJZ96wS24aE6+sy0iiFO6L0rvM03MXT8M4qc3Qo+5HRUZbbF3fOWou1syKmw1EjTu6
g9x73dHv8JXlW84jSf+M2JpeOjE95VlZvViEtQYd05mZ+6dJw8jCrvFuLOwP3Yq1o+Ujfg99qNHG
qO1j9s1bYdTPdQfObETRojLC8yM1b8XIS5RVAWtbCbCnZCUre2fc4rL3D3mpna3QhnxYYQmdiU9V
fWfci4llTm4exooabBSF4rK0eXhzBuIvqog1JrX1IA21I4cEHBSjEB56DYMZxZSOkwr8ZjWNB3DX
ViMx41XVBfVR2uGz0cTxRnQUmM1CBMc6jveZcx5sU78qqJNeMmr30NxuIQyj/UwWhqHuIlhb5d08
Dee518obC7Nd7ZbovzUTOqvMPofxZBWOsbV8nn/0BSDhMTFNrZOVB1nD2FBHQG8IzOn7xOH1FblU
62SQn1zmaKV4mH03uteEuyumvt4ZSIwMeBEXI4H33UT8JBJKkpSJxFb6GIPsjLbZgYDQgQKpPUJI
v04C3slsnDQ0WR+nXDqz/qyb+pTODhNn3wDfGsTHojeCs2HOx94GjWtNGSiYKLB2RqXUOqfxZMe0
fO3TXONZPOMrO7VJvZO40UfM6rF2DVh4gPma4k2a4EuYFUTMTBNwvXyXS0+71LZgzCxgsUoSr3PN
zMIl2ctGYc/s2zn7JeKK/sXAvb/YubRXmkOKBtDXbjCq6I4Kdi9ynPcA04JogbbGDi485Sw7YiYk
ApcdiWJzZZgHg/0F7jzeVIYEhYA3FZ1SVNWBHVYKLWB+rVjoEwPCWGVb8SN2IcfTR/qDerP1tCJx
GcRi8g7m4bkf52lD49IL2WzAczmOYaUFz4LaNgZM1gVr7Mx4t3kQClhFVMTzBTf/MQW5AQ8yOqOz
w+HGWswZAbzRk+LIQzztXoIIpT4N9cdydH7QlWLemGVTjGhPX8qCkG9F5OWi0irOpt+YhwDQZ5MN
T2kPu6dYcEaYRVjP0AvvZPpzY2PyzmggXcslPMQxmfXQgFOTKKXgbJ0CytPLpqSgZ3pJpoJUIUsH
r2BjqTPoKSkgvcmcVrQU5qEjG0JSuhaARo/X9LYVh471gIZMuW4MEgajlkLmKcL8CIEkQUegBReY
0ila/DCmYCTnQgpFvIgtKPQ1Nn6ceqXqDvAxxl1bvSuiup7hqjelIMpTlHGiri7bOX2jdvB9EVk0
KniX5VS/3FDHisybqZnYVqE9g8TDOtKJoT6Whdtj+CsJ/s6zgsXsqGOJtrcJamQdgxkoRZgYsGIK
eg747dENI0Cp42ePIjKmIOz7FirYIBhEU+67ME5uZm3QPbD8v9bUQwN08vESGBQAOTaNHNlCi9CK
Pj9+32Diz4/A5M69bVG0sdxLS7K8dc5M1ywIIUuzecgS3JGR3ZJw7RdKdrvciCllYIRW2SWSlVxn
YDN1MHFbTefsceOvzNTJj07iXLFzAwliuGrnxR21d9cMXWX9fZMo9zXoqvdAzmRbouyJ6AsW8KCE
rQOLw3SNA8Bd2KuMdkMk5lXXVceql0sctTRW9VzfRaBN1pYcX8AIEFelWksrDHUaU9SJCghiOhuP
btvXS0lH6WUZizjLsVZZ7PwOg/HccxHdANw31sLM99/3RDmjhg8tCn/8NfBuoUdVf6liWqa1uALG
Uv5oYvygpiAv4OMH9cOp2IgIP4hUv3DTupwTq3dbLmyjYvxV+Uz0QZI6GzOsjVU29NA0ZR2taCVn
RIaIO4UZzEouTM0kN0yCrE3HAb/Afu6qjOeqg69BagQFghUOs7W0bVd0B150ui15PM79rKq2XZJx
aSmoHcW/xJQC8F/czod5TNxdR7VnkwcMuCevGe1saxacyateNw7BfK06f6N6jaRqxyJdGNpX2ubN
Ne3jZ71vWYrOZbtlPb0bXGx+cryXcXBRbD+2Exl7gQPr3v5qc/LZ9DyBOS5QSRSqoIPB1puBAa6j
ObjLhbkAGzKimfhQNB9fByp8MlWSgTWog4nuo1WZywen60fUc1BXClef0HekUmmlHHicmExtbk3v
3z+Q6BXCkjledEn9AUoCCCJfi776Qvsl3ezNKE0IZ5YN/VW8UC0r1xiXiw3yzIgZjTfCFj+tAprU
PxYy/iJffjCoXtoqulA6QSFB2Rc0I8zuLiO64lGVjTYYEUIYa0qh46hr2RbiRzEH6GEduaK4zVhR
lY7mYXUfCjY/U76WeVt6eMOeagMDXG3XnJoz/oOazlg4NpKFQFPwKQ2iQVNuNMDZVTQhZRiCExcY
+zjpnJUpm3MqCZy6y1NFa5cLJIDZfjxtGekoytOnJuHcG56LkcGLNcF5mOtx3Clcmcux4uvFIZPJ
HavbYjMOH8sThU6IYM6fzrpxP80UHwQZ7rG21hbxjSRV0Dt4XoAejZBy8bOOu3R59w6WOW7zVVI3
b8XIfmumywoX+/f3yWNFlLs1rJ2YwfqVhBnWc9I0G19Wl1lIsgmJjVsdKp1F0LDjvdgOxW8rdOpN
hT6zT8IcRgYkYBNRZ045bGoteatdHPyGAbqyzrTPqtZfyPggfWcsrrE5UPVk3U3UEYBiJmYmkOeC
fmjwCzhvLQuWtRHogPrm8Vzn8VfOn/z9zf5sQbu6VnxirQHs3qTbIrPV3qelIZgoCRDQLWLMAhrC
Ulbu28Zgbaa96ykvdLy8eJwWCcwv7WgWz7jqeBv19FgHLUYGHHRFMG3T/IdMY/vAjG6RiqNj07+Y
TG4zMsbbf33e9f8wzvrLWOx/Nzf7/3HeZf93867d23uRM9z6npwtAySHb/+vqkqlS8OE60btJGcr
Jk3/mHQ5f1iu5aLGSWnrSreXGdOfgy75B1MnS3ddXZiSDZjk4ZqiW2ZgmvHHMvii2tJh4WZYwpH/
SlelYSr9L6Muh3WZZdkOY2NhupYiyfrXURel1xA6qmwrJis/lYjosyXWNRaqu/HQjn2CVvMkR3c4
NwtrdAzTqyIIiauBmK5Thsa6QDXgdGeDRibSTkT1KDGKPHahzWISuYwsM+D3QLLDeO0AJp8ak9NF
ZWTJyu8gGru+It8Eq32vNx/ZkEESbQgtur190QbtVrYdzQKO8TNdIqVtOCq8QcBOqjyEuGVX9qmI
1bwXxvBbLL4dRPoQftuSIajHCwwjLpgmdpFC044UmV+iJHO3qTt6LjSSzVyDziAnq23aqbhysEgv
IId37Vv9GYJTvS6ixT80w5+uLBCsQydwx1RVwg+B7EjN4qvUWmwT+t2kO9odNZf1Oh1i65AAY5vc
jPV+J88jpCFSH3OxG5qMAkKCdWbzGBstgFOCYfsEvy3xq2StAeHYq85NfpRh+TRM0b1azs4yMF8M
RbMnfsihp+WaOCcSKat6SF7ERCxAClDZ7jqqBaglMC5lVYQ3s8P2WVoQjVLgjG4ZPKQs+Z5aYcCR
1K3RU63Bz8nhYTKH5fkgPZml7bpz9J8wKiMvk4uBPHGeKfLkcRlpVo4svDZokyeUC2xuWhCcWUya
D2321ATaMdCZlw3gq9wKRw88o/SipuAtmcIPG0URNdC/cxmwrR1fAE+tzHQzdOmP0Cn0s2FbXKOV
j2H4IG1CLaMJqcgNs9mLIlxwVs8KXZAgA3RdbBuVgirGb7Ly3YqqFKuePoqs0d/bhmIM3oVhNfbb
sevi7aRVyRHAHa9u+SMyg82w+OyqROhbf97atVuDbjTfgsXyUTX2S8/R6hmwk1ddH7/w9syehyzK
IFR3sHIRTPdmzgJocphvUKEU7ToXNZdtzrrVM7Fsk3hnkMzRyYDR4UguW++6T7PUBaFGdWWCe8xt
Ee6QhBcwfsMaJg7ivQLEoMjWqazKvbGnMA7WPSUxptwo0bG7N7AK+yI642zdZJ3on9JkDh4Fi21H
xvMjbbQ0pRSwRF3mQalxrfXsPknUL4jAnFAiXNijs7MLIOIl7IGc4qZVymBzG5vlqTai8LE2rRAq
BB7YVvULLmYJDVHvwpYqd/diPDv1jLEFuPUdTRbrsbBC5Jm+Y7dtWntzzqKnpDaPrFlnGPkmak2N
TTqGeMay/b7Mff1+fqAp0j2p4odlBZeuwdgXKAKORd67Hjpcviti1mSaOgBzUJ6VJ/go3I58Fxi4
efpdlNFvDE7tfjCOjQU52bKEdkwB5JFRs49JsxRFlfpBNPkN/jjMmXS4Rj5GqsZQE+bKG9vrDgKR
2oMxwE4UQeBcYNyMSeOBeScsqVrOL7PekiC30sxL9X7T4UZcj4k+H51h9rdg9i9U8pKYnIbNyCD1
UoVJsWnh4RHlJgQxJQGWcMLYKyq0a09LHobOCC5TEOyjzsRHHLbYJ3VMzYMon30dqHKk0afTlP6n
pmdfAy7o+yi1X/U6lqzNdKZ5y7gu52jc0iTy0yhM45TWNPY65XGqtU87IYxcsUprrXbYlbIL91j/
b8LJstMET6ZwCQp3ffrC6Hc+FA32BFNQuBgVT4xkVzE2yCJyzZeeNStMG4rJp75BeOwsT2aqOLVz
hrGnxaA9qfkckKo3OQveHFW+ccwycCCFx9MB17B34+bCWppWsOJkl0XoTRH1FsEoyO5atCsq/VBZ
/mcO4dixc2BItayp76t+TE4TbLKq+J0X4L0njUtFQyJjCisQWYBv98QakYUjdSOILqcmOmXlFqsu
AkuSNDwoi7so+6HjBv6VRnDubJ/AsQBEwpnWBqmEqinOvkR7pZVPW0UNpajgT308HVHPb3+m4/0g
e0CXc4fHHwSsk9e4yPHWHmmQ3MdQUa7Ewu5M3Sl3Gqdc/F5KZfCYuAnp76Lu1N1KO3/kyWED7ixC
jRHMbM2/RZrv+9ECxBzbGY1YswQ1eu3rlO3iSH3VdX8TUxke6gBI5RC4H7Qre50Qv1q9/o0xfroP
dZJOZN5gl1USl1UbLc4RHLBt9NSNvsRVQqiBhsfiMJ8w77KCn1Bb0gZbDtdNOnAC542rLX8QZ8yT
tRQeFG58TFyo+xpBrL3TGuWmd7Tf1CsAbGQm5Tk5mEKVyg8Iu8YVh0GxR8f4DGXVbjUlabNqH2eq
jl67IHocqS0j3GKpc1v0iA5B8tUn5GQCbKea1pOaTcipkbgPt60KP/EHzB7k3Imo0JIPZ15+IE3J
ExuMyCSYUPdNYbwEFl68LokPVhPOpNp1ip6SXmApmk9WbuX7OpnMc+7aB9/FRxYmY0JlDNNEABkk
wHnSUsO3jgOj8iTg2WsoC3I665Dj8jinPfEq0CTKqPVDoBnekCMZGDMUIQyomhc2OUv5urmUTf9a
NPhXlCHwNQGNAU/fb7OT8H2EvYZtW5Gb5wnJTPr99Cid8g7HpbbJWzq0qf8A2axlwyNslBuQefFo
zh2LIuZ6xB9xKfRzvO9FtSsVB1nYi1Oapgst3iyOOaUxWmAaO6vrDJQjUTGtHDv8jrm29eNXeyT2
IenJ3E8DxsxmyumHqYpohzuSdgsNZ4OspmHLfp9LjDMOG60YagA47R6EJGZTq/PvaTUcMILqd9FU
iutcVeNO0xXIQBtRAjETdXPka5PvSZM+3rlaRi7aBpoqE2NGZzW5Xqyr9rxhtiGwQQYV04nWXeUS
Bl1bC0QgTEk12xdO3C324uHFrsbi4FN2EAfORBJII5sSQAcWY/eYNPYDEjHXvsqxuA5Mw1GCzOFM
P1LQZfweOp/ZRMkMdTKn3dhle3J69GbhJ7oPmIzOJEzqpb0kbSz2S6QZiIB/V1zsgopVCPCPDPpi
Q8iNtkwrfoLakkMjIQ4J71ue9eXGTR+SMWyPfi5vcA4OCk0p92kcmqz5yZ7U4BVzid8gGpGDmhbC
e8T1SgPhl2TpHWN49+bEe202frmJDo1ciVuuGZ84Psk36U23iSnMDJ0ZW7jPZcEg61uwfNuENA0K
1JRdWvT4OKz2VzyQUiNqv6Gb0OWyYMpLFifUuPQF9P2Bd7qFU8ocmGEpUlHbBt+ExzN+tGoMcwR0
ms3oqHRDDjcHxtwA+KmUR3ZMy31voE34Vml0g0Q4t2Nd5M8N51ngeXuD+uOPpPhilxPdAR2K2frP
F72annNaBO8Lupk9PWYi0EB/lQswJipcTyODu5pFPhwUZ1O/ia3t3GfVPX6n2AGu2mHXZW7cG89o
PjKJZmrQudI4mV89Tm73gvO/egZz5BkYRC6CLt5jvUZTP0UF+C0jKWqEJP1DzEzFM9I42cgz1zcp
rsK2XTSjuvGU5oPm4EAcjPkH8uLvaISmXPWmt/xijCXq5zyFgTzp4MAEC/BCGx51f0FDwF61sppn
kvntidTzzm8FKWLGTVBs0o8e8ysNMge3xwWqHLu7d7TpHZjsybZsWksJ/m18I1pXvnKutcXczr43
ZpZPY1lcJyelb7oSu5oMx6qKkucchPRqzvC9Koo3pZPbUMYc/WBn/TrX3Ba7GsDI2e1TbKVMy1A7
YVjQ57P2KUU7WaFZvUiN850ohHnRjb7dswhpGH8gsioOVaPn+msvvP6me7EwUsrYuPS9fGR8Tx2u
aAF7t8hP2BEabfqp1ynWXp6EnXBG8TMFp0hM2+BUSEFHaQFE7/gxy0lqL5rVlZM7lXmpvlWGO126
oDxMrLEPReC/FxNROiIxlqWyc1o17GxYk7vwTUm7JQYFvrgjY1zbyzJs2lMRB5eHiAlVU7wCEXF5
UmPewGDuiOmNFX1fHrRCvUDfeIipMf6I+vAe27GzU8uozkr0OyffwRUnfWlVry2Je9JcdXXTRP9a
12X6auQl6UhFobuL3sVpedYZfEbPQR3erIlWqdLqjY3qqDwNMmM3z/WLLJV2R/vYJmWt0zddApZa
VtTCxSB7fWs/apwLnWrOt9BcMtSr8WgIoPl5SX0FvoBuFVQEvK0l1V7HO4hJpOj0H7VABbbBkYL9
g/HBEnh0OBlZaf7qFx4DhATcRviCLw0JgRd6MwdGssqcyUtHXXIwKEwTKp+pMrGvZWL9kJYz3/WG
Ph6yPHDh/0znAhThvnIpR6P92yDK2wTVW9PVhDWt5Gno22wdhMWLaLFwR07p3DWJ8cNMI09bmNb4
vQishSGlAWl3BSNNEX3XU4xsjm+YL051FXdry6TPU3Hp0KyxucTFPB+aiVyfTGDiQA2bNWqfQE5s
xwGptzfPIVl4byT7z8K9g+NldZAn2KTHoYkhO8m4BPiWD8RrtoE51DquetwEHcge5Zevmuv3t8Y4
SZmNdzqHy9BOwcUo+2Zjz9HE2dGZmSY2wrlzx6ZlHB0exr5y774/pSU45xng4bpACj2J5WYecDnM
bnPJ0UlnosIi0yjxYpRMFByoxzxFu8EhFtrgCvKCjOGb3WbvjtHKE/sPeauDrNuoAOE1wqtrUqJ1
gfy9CBqiZ6AtOO5IkZ+mie6Pjo4BeqVZWHejuJU9vHBrPprFsG57tJFYby9SjcYhCx8zI5NnswKv
rPon3UYX0CIV7Ke0cm+625/1AdA7Rb8HU+TTczuNv4IW6DPVafWhVn66d8PqTtdYBodhwiY5daZN
Ok40BCdxfJwS51YArc8V9Hq8UU8NOPejcefavDlSJwG6Mmf9g67M5phx0UsN5wtQRrUeK9j0KecF
IIvsc1UN76wtcByLJACbhsQYK7tdyU/Y4fpej+0nWKHEYZYb0fv35ZDdQLAqWlA2zEiAXfQsPAfp
dXkV3kqS2Ca0PwJ90VW3cswbBesFURPrS0YTvkwckq8JGXoIcnIb2Tf2Dho9J91ofpa8kb0whOCY
oEeszHvVTMUDLXfuFifhuBZldcwqAFkWFNht3IudnOaF804GpYwg3w6SGtbZTN/kyMLWqt2HPmi+
RKlqNBhWqCmuzH1YMAXW2TqWOmZUB02fXH+9kq7+abnJm1P3RP3jOaUMBU+8cJ95EmZP5HyPEWvW
DdTTS1PO4mDyNuCVwxB6ymWFKCbpENSnKD34WLT9KRP7qZS9Z4vprBu3aabII0zzZA0E/UEN/t5x
aEOAV7RRNUdaVurP6LxeUQtOPlpC5+RiDPeHT373fBc11gFQt4daVB4aAw51OVnjUnluIOedXSnS
x1rArootgK/OBxyg10yhBsUm+yfTovoCJvDKQMNlMBPkexWVEnZzcJXpyXGMbB1RAEp3lXMxfLYw
tRu+aab7Uo7LNrCnw33Urs5U3LEw28mceBb+EXfrpNmVTturLfAdFEeARDzzNuv82eB8A62S31ly
5Rofzaw30WDSD9rE3jHIgJdYeuuSnyDz2/9k77yWI0e2LPsr8wGDa5AO4DW0JBkM6hcYyWRCS4dy
fH0vRPVM1a1uq7Z5nxcaQ2QyBAA/fs7ea6OOenI96F2dzfeIa4E89AZGnBLDCac+xUPVMAwfcKdN
jXufWiwR9CsRK5BsLC1cBEnqghvskBvhyKGlXoR9z/aVNogx8tUJy8dDpl4Bi2YxsTfA/o7zq2pE
TG4khpKw7O/KQe6GxqhXbZQ/M5pMNm5j+QfGJIe4GX5bxET8JhK1gBjSD2LfBxms0h7TfhgV5hrs
PN5VhRXA8gC2NKz7RL/EuQCxNRA+C0gfSuCdRuG2xAbp485aR9pP3LQejRnNYxQVPEjNcS61a639
uESQpP92W/WbVRWgVsbmoZDz9RY/Ri/wd5fTQ0fiIVbRAdssmzvWOExfESevK6AtMcfs0XzoEkdt
ipokr8Z4F+QCvjoHJ3VxGRrGK3yDbaI/xoBe913c9kCEowRHQr/pc+UsLXcw7vtmhKN71dVz7NXk
URDxZlt5eGRUuLL6+lLm2jN5T7AD2pIcn1hnkpeMx6RLtFMcO4fRbK8RAIuuMrWLZa8hNwFGmmb8
uo/XBTZkumL73Yue2BAgTDh9NmHC7LSwRUpbDZtYHffHxu2CdSwCJJnoyht8cp0Nd8qnKl5nHWLo
2EZLb859CeJvEmCZUfZLSzj/OcfbxQTdgC5gcHTRRGMoxhmmSNNbj1Hs4PEDEzf6NY3jJfOA61Ri
cgkbPlE57kE/+jtQg0x+k/Q3qjJjrY8X0m+wx/Ryo5TQH73GOAJHeaALkK0KS38NR6jKHl0iY5AA
4+qfAB3ZVNKjF6b8AGIyKns7Wlb4O0iK3agHWDQJMCpGQTsJoA1tZYe038RmQue3h8zo3mkY4D6z
tqnVJ/vcDyMswsY7obJHIsFgEJpvaLXIFZuIIquahsIW12TCYpgUgwIckF+TUV20yL3XC/5cwrc9
yTm0VRzRJy5KGAizBDyK2mk76lwguh6TkZN2IH/n3LaCJcpXtrXWsNzLmNhN5MCfudnZzCo/yp+8
pVvjh/LNY8FmSHBuTfIfgpAnTpgLJt1/B1IBly6Xb8Kec0399BI65q4wdJDGikYsUNTfUpKSItJk
aWf+XV93P3A/2ZhqJNywj773J/NZQ8Kxb9WXoxMTwF4QvH/uv9HIOeR5uGr0vt+7AOUWTiQQo0LB
1pNELsg4uR8UTqWKfdVC07+iwX7vcp0y2ntHR8Vr8JOPMbe/gzTiklXw7yp1ijTgWFm8djTKhzbo
HmE0cH4FT3rTiM1EW0noGmzUPjqH2djdeX7wwsEBXC0MLkGjv+c+sky6okdT9PoCVeAyLbFXlf4h
zThIel+9xDq1LBKko+jsTSxIsMjGpVsTHBwBYWhjUIyAuSO8Dh2U3VLQEys6l3Sz7sGJPWovXKml
WXwOpEgXFrFYXLN/g6IoFtJHLIEon7kpOdll/Bl3077RyKSxyzcGX+fK47GAk2iRG7QqObE/7Azl
T5iwUVAl3W0jn7tW8RJ7j0F6WXxPvg8vJkiAtxawdqvPpAouN5VR1E0ruXVddu3A1tcCSAVVZPDh
MGSmC3fVypHWbn+iB9NS6dBMrcJnOxt/QmYni7Fj+aeJtE9aoggj72LdiM6EQmA+FUvN5sMxDBNF
TMQkGXkoBnQQ3wNi4/oRBS3QobR4K+3ms+YQWFMslyuNdOsuLF790flRCqVmS+weGTXh2vEIvMOi
7IzZbzvJDjQvm7spPIeifjDmP4zMkyZOw5+pdaQA5CPatMWyQ/dtDvluSJMdosAzQ+ZVisC5H7Md
/rBk0zTEN5ntQ0w9kaYfhe8dcrwaqmCnyHH7YOkUekymuymgb4GPNHfm1gfNh94N462RwuOe+lMR
q5cSFFSSpfcspy+RqxTdKfb+BfAIddU162ITTj7lGEPlqH4b2Y+hiFC0jPwgMiPeVpTZZtq+6lW9
KSu+slBDxj6HRkRovOdEywWhSceh4xi3w4ErTkPghk0HLh7tc+7lzK/KCxKbOxocSMUyTN0gQ7bs
CgycpgMx4Pk+i4DRZdlbNbbuQtQF9BLWNzJ+D/7QJGv3JkW0lh7l1cIYSCpH3rhLzOzZs1c5BUBa
WTRc2mzPzPRbKVksoi4bOLrEKu6NF22MCLgfaKTSMVIgVTZd31N9xuC80dDz1RjaOkbdzmdGiByY
369C0plI0kctJMGtZXy6jMDupRa9nl5LD4MVPXr476IuDZdqgDTmFzxSMounjklic01RNo32i6gQ
gfvps7DpU5l1c0VY/tZa3TV00Z6SqkVDMiUghatixdsVYfdlVQAlgv7Lz5qT0lCOeA5p5j1YE1kQ
CWIIe6Pjnzz53qwdXk6EY4ZGdxKKhJiqPKnEvaiIhIGs+OW+xi0xm43xQGYmoaQpq2oE3wnHWrxo
Zypydozs4kDhASElz921KLtfNJNORoYcI9j1I0yI9nuqUDr0jGALUtDBHCDDcy/gdj+Az//0hXGK
O+rEBnRcZSUE27CqWAQzCKQuRUHN6DCssG21y8N2CReRbYuTPquO7Cc9eELuc7Jd1vDcnCeiiHfm
S47deN9eZn5ms3O9Tw8Ooj6CH+trZgFy6hkbp3G0BOi5b2W1NQaLpZdA45Wm2je9875DJoRe9tCL
wcR+yf5gqCBcm0CpOPmk01670l+5OTI1H96XrvyTKdMHi0R5VNaM+ho3QiCcok7p+xerc3/yor/i
33xWYkddhFFJrpJWndjUaRA34VWy+hWVIFg7PBSokvGu3kusVWU2XC0reDINiRAuJXcpem4JDNf9
6g3B1Y4dc7nwYCDNT65iH6yl9mS5yEESyEF5kJ20JrgYVbXLzfg+qsIvOizXwCOXCxT9TxXyXTMr
J03SB9dRTGjjbtk7ztaK/ZMn861r71p01st0rUdUKBpHIMNktoakCboakJPRQaUTuXDv+nxv+ZTb
VgeO3adjhLRwawAc4b0Gw0IOfUUZOYHRfoqt9BbZhAuWPz6RT0qXILlXgkUypjaubWac+tawvW8U
uuGSHg4oGke9ALBLoMvTn987tvUcCve1r+x9Ofews/S5TEQDTRotkZWxAI8kMOq4PJziIw+oXaKS
fVOLX4Sd70NSq+sEpBGj5VLqpsnA1WdEZu9YfytAkxypbd0eGdfB7M4JBdHuWgYUuisf4sH5bjRZ
rMfCOBs9dDFJEmuM3s7zltjNNoH9LoilXLgjaXd1YL4kvqLsgDMoCPGYi5OhileoP+pNPFZ7lANY
jQk0Xjsm0RGKveXc4xBglHBzc6VKUK+2bfI0BSkRRvlO89ojkQJo7cQbM8W3opdvFM/tNi6DvSJ+
cAqqLcz0i1HPaHfJJ18b4Ybu6RqLvLtK53wgJmNv4YcF62ettdWOLdOqKjm/AjGLD7LfetR9lQUT
osk7e8P7UIhTaykA4wKKAaPag11LmOnOC/uyfeSgh2Bfe6qS5o7mwTksnXNhfCcGWSdOt2zL7gjH
4qiSYsMOdI+2bKEL/V7F8gF8InkyyNfKNjlUhbomHRFXkfpxp8cU4pEl+42D8lK5BLPTYi5C3Bfu
0F+KHNKQa+HBJ3X2lzY2BIZp9wRr8EqaD9prXCyi8FnStKx6IAgVDkqyAReDotdLZwQe6nOQDw8e
49hFkVH4Amq96j5ckCJQ62AunsNiH2TvQDtf8Fl/uUb8G+HYtXSZNhgxX5ZkPOoSkYIKHrWaMwuD
s5pSplzY0vj24UTivTsRKn9oJHV4N5wMt9gpu34YBiTMqGWDfdo5GFYpTvLwGYf0NrDCR485II1N
OvM9QRl5SakBAYpJyF0n4y9Eq98q9N4AAJ0r4EWnOe41LW35YNNo3WLKwlU/2WdDtD9mbB0bXZwJ
QSRTg8uzu+gZ66yYM534Gq4ZuAZasMOHmZUnpnYr+hSLdBSvzOKewuw4TtonrV1kEMO0LqL2oaPL
XfbVWzFfZCyhtmpIP0gqeWwi+l7h9GICr2GM86JzvSP7GLJIDRfQTT6UxUSnHQ5TTxpSWQbvrm+y
Ow52A6qcha/EGb0zJDEElfFwjOMU5kBTk+OYv1MlIp+zQoK/K8oVzdN88hK7iSbSRtKgDQt/pRTC
V3fqVqE1Jwj3b5TqNWYPUMSB82lDnV3YA05n/sfJ4noYhydtG4vmV6WMS+ek97nnfRpZ8OlNEe3Z
eBb/0N6vhp3nx8BdgICuaDhvdYoR4XDNqgGqNJ1WLXVTgor0z1Usfrow+J1hodAcyvU68xqu0PEz
RJRzPvcPCOWaODBLabCz6mFQZlY17oTtvIbOF62xF4ZqBPtMGPKK7lcq203BMeyO8X2W2D2EXqaC
cRBtJtWwG+qzXRSPDzYM/D6venot404T9BP9roeU5c5bo5ikucGllPEuJmgmo2fRAntNLk11lbDH
Fro13CF+wIbdwRoSRgeAlPGHY0YllhOBLnmM4SGwGXIc66w0l9qcUN3CKuB0QqLmkJ+B9BnVedWw
W9AGc+sWXBdL3AJLF10k0DkGGE6MvySb2VOE6yJq6rdEZX4NqRrvzV+jKSUb4sYGn+IdAgWNJTNo
glbllh7aZ96uc5rSNgMskhFMvDdDQhMtP9Cn/666vFgnDZTJwbF2CmXwWKFdqf3fdM7SxZAjrDG0
AQKgLubW7E024cEFy0KiQI2Tn/rIjNFq0QkgKLNIjrnQaP9Y7dYPqi8noJHj1P3TILqHHKnAEs8I
y1qFx5M2AKkTKmQQqEGbE2tHJffUhf0iZ7DIVaRwszdhONu4R3xFAIdApdS0xrpo2ofIEj+A25GY
wEOSOsId7CZzAi98kvkgz1hyT+ZQHAvFHskkZjWrp1UYJw81EKjaSLfES1Hz6FucbNPSKUmptgaC
0CsKRZM4t3fjsQnpMeEPyqeTLe0zDKHXLKZID0jAk+hOErwKnOgBep+poKPAmO6C2ejRZ7hv522z
ePXJsAUoAN7I6h5GL9ln7KH6kBLKgCRpekh2E4lXYNKDUyhilvoETcmtqAnq6q32+scibd+nkmoO
lxXXXyig0oTo/WKN1qkwpqtO232cXXE0tVamtfJAssBwZC/Z29+EFRycgIUzLmvsltBvcAOvzE5/
Nwf1UbQ3uwEju2y6j632BwrXi1+icOHdmj6QPWm+GkQWIFB2Nv1Ixh6i4KqDtg0KwSxz7ESc7rpL
Dk4Cyqp1bbIltKfCahkPOh8xwZXb3JllKWw0EjCgifZKduWLNW/w0zJ9pHO8NKS1QUfib27XPyia
UIqA9wTtA5QusaJAwbA3WSCFhhRST4pHijh41OGOU/+2KUMpj+WRZhFfwNRe0bO4E7Z22hthn89q
glJfYLAse5xIVRp8Vtq8Z3DkJVXWB5ZAYy8JzUJ5wilG+3aRzPWORSU0ec5PUwfwDb5dyiNQlr5B
gFKx6wKF8tIkEQUwa9MTUcVskcW5Zx2zEB3QvHoBso380CS9sE3JlzAh7lTTe+bj78szhCwoDvQm
Il9H665ehPqOyACr3nZZGWzimm3YEHrs2NHKScWum76/VUNJnf9dweBjQZLGsQHtOIQpqFIPbMm8
vRmobGknrkuzpXCogu+oqT8gQ+CmZdNViqnb8QK3BIs52ybzjn7hOEc/Nrh22aJf4iTCiNxGEk+y
73XycLuN6/YEPfy3KthT2758oyK2sbFVCLqJjh32A3s5ANAjkDG4QFTiJL+aijAUbTjVPmuB3UBh
ydJ2gpDOom5Yh5xOMHUbNoDb3VCj7X0fvzUxlUUumFHcSKmWpCBh0QeTodXsGfTZiBKTcUbIUCsh
VctPLfRd4Gy5ryONLaDiODkiSmG9KR9BPhiocWGYzrFIerIM2T7d3tHtRwJdaN2nyY9R4YqUhrl2
57f8549SWf95E4kgneFSgFsuBp22lKMfiF+P9tH85hS2aTH/uP0GW5JgzVLaO7gPTm9XxBZGUKDd
vjr8eTNjZYxkUu2of7HfDd5TFSXAMAX6+yiliLZLsOwRq0Sldy+uTLaOpehjSGaRQYswHkpxcSCq
gebhpCx0VeM3vnhm0bS/4dNcgolinWnk4HrbTknMdXiXEouB/u3HnzdtHUCt4cZs2zo6bkNMFqvs
JnSVNPFw+tTtXDmEbfUxsLGA+M99yRz6Wd4euP063Y2TyzVvfgyF7H+mgv55M3YdTp+hvapSffoy
P7ZpNmyj2fCe1xxxf/zmCTZ045wbAieFDqbx6w+H1Z+OK3t+E7g+6eO3o8npZWUH4EM0ytDq5naw
Vrm3tLGpbFRk/zg5XaLSSO+d0af2MaGhN/MPEVdzWPBdAZ7PyZh3mShXiQAxYPPgBaEfbEts4Eia
iFvdjVP8FWT69yQYcJTj+EZmAUYywus4KbmHwMPIndghtVw7IMLR6TSil7AnOyeykiWOApgozakJ
IfbV7SGX8uSm7o/Rd83BaL11NqTDHZyDTfjjlxRfrSl9/jANsTDm23fskQmTYHxRcHc9gjbW823O
HuthTA101g3yOeLIN8qOvnQaJEu/IdEbOxEzK/IdqxYNiJccexiDT4xM++V+1FxtQ2YV1ZWka1QQ
wt5BTjkhlZhWwjagnsJD2bU0GL1q2Ht9wVBAdvKewSXYIWdiuLVGmaHdm55dvZe+tmnY561GNCsA
4gdyxNSYPphDdxgdtQHUgm2Yodwi1VE8EJ+2hq4VIe3tGVlowsJVzUqSVxV8rYkpvMwz2ikeXwGC
QeGXAjWOeu2sJifdnVoL8CsGTcsmbNLWaVS/BVls37G0dwiMyQ7PXa24C7UvgPsJCZ3sJqGjmu65
rvQnRLVUrtZlaLBm3RxMbJDV3vvmvFBWc+rtDCqt0oo15JqCzXjxRXOQ0djEBDcqm4psPGdTE0u+
T4vQOBG2tXfHMWcf3A6bKvVOYYo9WE26/JVbVEyRLHMiIxMIsVJ/byzFPKDq3g09M9k3jvdu2dLO
pLxgDXEvJNfZd1Yy9xVsd3gSGnXS2GAerAydlojN/TA1f/XNSAO5Yv5dh8hF3KT+4ITYAsx+sUhm
ZQyL3asupp1jddEVISaB6s7yD1oM/qx16UBuTLwrGMiFG4A7Q4YKFX9q6pVibLgvM96yJhi4pBph
v4T3XCxMq3NrFDFVk4R3DUEwoU/50+v2ySGhbkAD+YBgFRN2T5iEmyK7G8XWa5WgGxJi+psy/1Sg
TGMQTk/KEKQcVJr5nUlAFelAa3LSEuBqzHFClFQ0zEPz0lUThm433TahCjeN5BmCweuiHEjb1Rt7
L6Vb3I8m/leNaRz77vQA8sF5KshyWPcW5AZD46oSqai8i2djl0G4wCYgw/MIO4jRPp83kMGHLiUn
ZD4m1IR7wWAzu8Mnfyky5M7JWOZPRp6+hEHrIHQHz0ZfqFhYWvxtjHH9DlfiMBN+7sM8sw5AW6GJ
kHANBcC05SpE2LAReS822tDyTZrxhzbYXwzsgHXbU7aQ3ZjxfWREokaIlQerXN0OsL70j9X8RiPc
AQxYGxTQCDdZEKwjGzBx0JzCw4gQGpCUiKYydGR2FcP6smmcVeeWxRnfUkmJYW2cyES+kJQvWttt
ZGjn61LiOTVnc2PHKPVU5MGsYAwf0ywESshCvDMdaCmq9Em4lEm+LbTeRuwLUaqVWUGDhjwBPDPG
0+3FBrM+gyyHweuxVcyfZGCynNRs1coy9MB4e9PeLz35yxMJVbWLo7cvHZsGii6AEONczMrhiJJa
Ow+F/ezlQmCU4FaSp87eiuVdKdt42U6Ju3ZiGvFV4HsnVwJpFmaWnuTYP9S+dSSqFgGuAVgz8mWz
uv3JwerQC9WmnAse0jhjtu0ykibWyo7uQAvYwWn8+6YdJaIK9gt0JwnSm38YSKf++E8m+vHrLJsI
l3WSfW8CaTRyqNh6YNQnI6ioBL3uCZNJuFdBu/Zrl7qTEffLUCblxtPOQFVDsqRGjoYBO0EaD+gQ
lREdFEGfa+Z/8Fn96tHs40/FxW20SnybY3mXdO4y6WC0sUDJxyp6G6s4PiFnl7BFlzczbRjUyAbH
BnGEZ50swiVPOHA2kdtap9KhMla15Z+ngI5JMdjUkvPJKCf6gywp5IV4bKrgBm6a3Bdw98jAxZhh
toIrGVfqENDEnZM260a2Hrx5kJwCSgpD+hcJDX3pkum69vrwm3HjdOIb6jHdTcl2ogu8hx4fb2OY
dSvoIOybbhcxP7TPEZKB1/TimibQGlnABdWSbGuDN9vHDX3IUf1EZUvoQU6C9BTvZKdHdAms78QE
V5KrluE+mQsrWp3G0W6NmfyZcEUwAPmKoWfTMUab211RKv0HbyperCg/B7Ef7bqYMt3BALl3Bj/e
wlEmvz2tS1IU1L7LeMW8sZ+26e+J05GXMKTLeHvzhdPvDZMlta+mR8R38Z2lt6usRGiS6PVzN1S/
O3T9ZqPwKI4hxtMixD5gGJzXqbMZfddc9H0bocRgO2QrOKaui9c0VVg9VElIkQ/bE0aK/a47xGd3
gbwzEJjByh79+36wvn3D7vd+nfv3Zt/T43XQes4yKnxeqzi7D0uv/Za+6okDzeprJPN8S0rST4SA
EAGeKTZVXRO4W3XUIRFtyBsjrsN8IAivoIopo4c6k2iZAjgLdq/keVTWdcQlEWaperOkIupd0+0t
ulsqHzt80aI5NScdHrJJPLlxaRJck7Un0DH+7vb5i9EnStZmdzPG4uiTOLW4Lb1eQuRjb4/uzm5R
K3a+c9XberovjNI7mSH/yG/5ayp1xC625kII8fLFgrx3IHcC1w248AjiwhXR552Xpe63dLVfZIHp
bvoW9l60rNrcferhvhPT6KX3PXImIzDH3aCJepNM8x4YzbBmMAcyDEPsOW7ow46I+weHLasecIRw
eeyPCg3nonPUXoghvaCgQSgzW1hbBNS0fKODTcboCorbzI/3+zudcu3EBRwaee193m41WuPCigiL
M6Fmh86q4nVtTFhTB9N9SKQuWekitRlE+FnYuvmp+GVI8z9+CTUG5Xam6VQuJCGZon2jcdBuyLqu
iMV1yaqvA3ZIfZkd/vwNPsyJw7oH5RMOO80tzXNAbNsm8gBpBINp0E8Kmm2WaJRqrjue4yRjhFUD
2irduNsJy443KbK73Tg+Ab5TcK8YwMRWZG3xOr8Wovx02aY2rWM8ib7GgzZvKAepE/YhcTFMysw5
fqrfyRqwf/DY5CD2bMMBVUrWAjT6/MXxmABMDLo63YzfpjFCb84sT0OY2ZTK3pOprW1kymRV1bq5
pqXT3QEgiXZGiyGh0MeI8ARSMqBcZD9DyjRMSzodoR2/hXr/Wjr0LqaxarcOF7QTaNJtUQ/+qjDn
LL95DUk42zh9AbogbaI17rVECLsCVXG5KVAV3RElky+bYQRBEFWnSRXFi2F37rpmxBProwsPuFcf
lnvSq3Z4j/wMsFSlhiUh0x8eG/wXZhOP2jCKD8G+Bk/2a5MO9Qs9LW9ta/Wnm+J5intEyyOUBpIB
nfxbixGmEdo7BYn23GS0fFA993cm/ggh0u6QO7W+RgglPoaB/nqYv5Q5UXk6FkA7qaqTZ3rhQ4pl
lFmWZzyGKi256qt117XGtyLVdwGraRuianzr5joOEcOF6cAHTpkITIUyrkiW5uxHtNeKovkYzg8Q
JIaaTSd9C95Ev5kcnZ0t6o9FTzQRlIX+GpFOgZ7esDGHBfe2pBUWaEhJVAzBOnYM60jxXxAZWCdb
VRqfwlhnumk89cht/c7JNrdzhRYr1E32P0Lr6LlbMUwZQrYYAnuvcTrKiyOtdwSGcFWXWpn0b22M
+SgEqhROZfZGxpuLj812d6WdV/eBGZ8RGX8IaYpfjsWh02T+exSO75Mpv6amHO6ZT+k7kMHF3tJ1
DUowUwO6GcRq6ENx7QlIxqqQa6ySQbjVBlYPkBGYFGrtNBXkyU5pMTy5zKvoSRfePsv0D4+txLY2
kdePZRevZCCRLgUJ6ZoCDnAzBtHOjJpXdEnWSssDdHisYcsixo/A6nol0OIck7i+/WMJY/U4Cufc
6Ur+Jvjxk5YgrCpItrvOMQhW9RpxFjR6tjVyYg6xYm3AJntnhHBJ3WHkSxuIWA9TsTcGvjknG7TD
//eoP/0zk5GV959M6udympGMyJz+6lS//aM/rOq2/i+CsRxiP5AxGkI34DX+YVW39H+ZhguVwvYw
26Dg/9Oqrhn6v2xXZyaCX10XOJhAOf4fr7op/uWBOXF9HY85DnPH/3/xqhu43v8CZfRgMbqu4doC
zqNNWJs7P/79+RgXoQQO+b9DOw6lJOGZpDKgDFrfnEx0qPdcYX7yfIi2Bhsr6pnIvGtLNJN9SQmR
Ckwikp4BTJdq49fUydHQrAClxAeiBu7+8ok+/AGI/F9Flz+UcdHyR82ZC/knN/L2Ej3bdx0+EFcY
+P3//SXWpt/ZpUkDRqiuZVLo+ORZB0DJrWi6Jg0T9Fe7crF562gMNPLbDrSrv0lukqcxJUHAR6dB
WQ9eivTQ5BgKUt7oAoHfIBZvlaDXPEzD9PE/vGr/v3nVPhQC3fF1x/0vrzqiVxcCvEUBN0bkMnAZ
hlzilR8SxDLd8fKLFma9Gls0E5Ra0kQLnIDPvOhGPqLSdo0LfTOfIMSa2A925oGOizh0hjtDNdAt
lHN1+1nvgaGWgn81SQOHoln+NkVF4yqKbNKNaLUKheDpn9/a39+Z5XgmsATDtk2dN/b370Pn4xzj
KiRxE8XcXicBUynbuMsH2a3JjYsOTjeQIHUTBDjbf/7bhvW3j5U/LrDhcFQ4JroufX5xfzleqxa0
D6khauHiVXBsvKJoFJ9todkQQ7G5aLGBoRuY7T4P15arr+tA1x4TOq96Xbf/wydhwk39t0OTV+Na
lgeTkDPIdOy/v5rQRZnYOwr7RzVu5DB9DpgtzlwHrE3WSm3hOn17IiIG+gszITj6FKN1I8WJhtZT
AmTy1RH+VzxraUzrVxwo+xKb2Ig15nQrV2H8J9AMvYwEH/0/fJL/zWvnnIegYcGUhFbxt9duRikB
0tDHWYUjtCzkHNOVJxKoQOE2yFOZgmBSuClWkQkQnORoln+X/U5rcAT/82tx/str8YUJstaGmQFq
ii3Sv3+rU4d+W2YuhcCEjG8Adn4aQNevLM1edTpMKU3Z6UmbaS0t2diNjU4j0dPZVxkjPWPrgxlL
a8vz7Qcn1m6wMm03JGwcIV51/RAfbzdaCi28ZDGLZ5x2ZEoQw7PQq+cxkeYbBkdgXPWwMmuvOZF+
RjepNJoDApvpfpKI4sMYLVloBNqBl8fmTWudK2KEa6mGAT5GH9x1TYJHl0CdqA8b/E5lRUZCNDx7
2DP3tU+YoY/KBp9gWIFZS2nVCT9Jjv/8eQpQKH87Mj0TjKcjdN3WLU84ghXkr+dJ4Yh2dOgLQKED
vB+F3b4lnyzOBAKXlqCBecfVwPVmhcsPvoq+AGC0qEkKEkza+dfQcPi1VmWLMla0x9tvf38kVMQu
+VnG9nB+orSzs04CyI4LLWyTkOnQ7UdtdLj2b7/mweiv+aRIgJqfA62aR7r/+8zbc26PIEIdCcTo
loB3rcOf/+Ht/r897XYTpRp5824L/EiAk2SDMopcnlBj8jXKOtymIp+oqturkyXiXHrdu9/Omexm
pS5V6l8L82yEewvv9UnLE+B0ZkbacGI9jYNiXE0jaitRvPgiAKg0aCYJAEC8FG1ymPM49VQwoUAw
rUsRm85Oi1HlRH1rXJP5R/1kDCFzVg0L8ZIEc7kNo8Yg58QFa1rn35AYSNWicY7w/xRE44uEOLnJ
pec+B1byCp02/ZVgVScVC+jdGL7TjfGPRiKshVc63t6CxLejlLCWAbushUHHdhurIdpFI5b5fECG
FIakGNVpkz2lkcaiHvXlL9WnuzordlGVZy/hWjPhB0oUetfJ8zaGn1iH0NWQnTLf0AegC8McB9ll
xSZwkOyZpJQCKl0pfbSBgOn9U94TwmjlnXyuabZgCPfNB+lwJVZGeOolGNYBwiG67AzkX+Ca+8z9
9gFX5RWYZx0Tz0tQxgoVVNdsQnTnmUZId63Z9d4eNLLQw+nsuZyhbR95jD/AI5gSD1CJ72GlpwQA
2nMHjXb0c2XDvDKyEadnaWsfueW+xCBOrqGty2OPS2RVAUTbBghf1oEOhYb3IO9az+jvhk6Vy7iY
nM9EGHdTLbpnJ3DJEy+gpmiWZ7ybIM5uT7CH1lkJzKNHW5TuJSEqR/e/isRzXtxOoWtiz7tUXue8
FAF4nFxLms3tZiQBNGbIw/e3m+aILJTJSnV3uxm08ToFWHaVEW39PjTbXWiz6pPVfheT4n1lkedy
XLotc4uo4NXyKI2Kvz7KmgfCfX7y7UeUpUcdaUjMbApPUqg9KtJqdxbu9GVt6cEjzbLgEVzW1e2c
+Hy7CwiMt0+KnqSH+Rm3f4VF5xeXCet4u0sDS3r0c0QDt5t8IZh+Oq1djcXYkC+VmutEGtpDNv8Y
4NltDJNzuoxr7SE1w/AiIHMfuij4dXvG7f5YVvmdUvX6dut2/+3/ECD4GhQD93/e30fF62AN0IEa
wBu0SONLYuZAoy20/L6pd7t6TmC73VdWuLDNEQLq7SarWnKxiw77g52oVaS7DVK5YOqZ2nvp8o/b
eVcAHZKoCWlNpBsdLgAbWy15JHvdBRtuMN3umxTUD/eVXU2n2mD0cbt5eyCmnToUZnMPHQLeBsTF
NaRAg/ZkR9wUidjXpo+bKwn3Navi9XYPI5QMOLWbsl5wH/1mH/EAKPTbo7f7VP67zI3i8XZjdMMf
QRZ0UDXpWQ/75GFsBFayzJjQdZXfSF3FY5T8B1nntdy4kmXRL0IEXMK80ntRFGVfEFLdErxHIgF8
/SzwRnTPxDw0W6SkuhIFZJ48Z++1TXCobRWx+FoOXXgLDMWYfBJv4L1pTkxcaMv4wTPH5Cjbbtro
fi5eNHobSJn09K8FxsjU7b9AtSF5MCa5O7VBIp0mGfcq6C3wN57xFqLOinv3OzJnC/bY+8+NiGs2
k9wjUS10v01UNGjnoi+GNu1sQs/3DeDgO/6V53+/s0LwiI8leSqqIj6rgGmi7QXAnZrQXIURoUlW
bJvwwPPRXENoTiFNeHvz0d63TP+pmh/KcAAtVGXVyi5Zh4mY0Q55JsxNX3sasSfBdDfzFdpogIzg
HLPKvRLio19CMoLpUkzxCwvu3qmQrYDl5joKU1gUsckFpXvmKx3r4Zlh7/96JiK164l5WqE6YpOw
J5gNDsSsLEvrz2bU/3ahnK7wW3WApvoImLAYgYDkk3ViiWXLMUNzh0/54qqKiLj5IYbKv+uy/LOZ
/5shIWJWNiUvUmMGB8I7H3IkLvMDFmnryfVQnMZu8+xP76kS+bVAvgCbajxbOXILbgbIenllXMzB
0lao2TCxW4GOsZmHYX4Y2Ze2pYEt+YuGWPT8eJgKGgwdROUsMarzMD97vN5ZwW+sj5+GGrplbrL8
Tlk7LCx0N8i1YDuvnXYiZM3z8teiL65RmqqnxzOmMfEC7Lt2ejyVXUJwNwGABzkKbiVLrHXHYUSd
ePVZZbpzr8J+C/g8+qTDYqyBmqtTqHSLki5+MSzNOz4erP985Ai72k5W9Pp4XY8rNsr/fNKPmCoM
Y7xTDGWOSDyyY5MWSMWBE7PdpwjteLv2pNsHB13v+gtHKbq980dBWCUn0yG6O+Sl/77++KSFNW/r
oxoE9rXliIomp3tRym1fakoeYDouQJzwrY69X8ulO4jbBHhRUoj4GDG/FtSGL8XgJqtJMCTJSeR6
kQmpxF5dfWu9TIn4dGiScZzpkecP7VEXxonio/q2Gc9XOSapFKyu5cLabGbklO/VM3MSq1xdM9BY
ld4Qn5K+jE9T5canVE0X38k4PlMDLNx5Dvd4gAtTkS2dp69ke9XXdAQBO5qROxO15RK3xLRupoks
ILfyTo+P8KtNhwG2glbtzK6TXLwekNEo5pd8fOjmKeiqBMQnk03U9wxTH7+fgSW91cd8Y4k02Lgk
yX7O0/3A0rM3ypv0iE4rXz1eNyhlFmaLrTK1GvOJLwFBn7cIFbDrL8BMx1e/it7apEcglOFIXTiO
kyGYNk7GSEQ3PrgZA9m6Z9zl7jkkhmvdmLm3CKqaij7nZ5v72i2I/CEujHcZ4uDPfLe6lunRMMf0
1coVkXC6uQ2DSv16YCYKj8Igd7u3pkACnxhadXjcqHVP5WNwY/kML6yw4B1Gd8Cx58Ob2u7ZL5k7
NDmgLtWT2iLprpcMUbdR5ZnLx/siqix68YJqR/B6DgacK6NLjX80WRerXAhQ5g3Iy2VdNkAvR2Ck
ox3eBpkF18dDkd9JHn4DPjTd65T/Ipf7+vFM68zpTor8Ru9IhC+j6dg4gXt10PZcSx/qXq4Rdk/r
YhdluCrDSozHZP4IPAofdRZ5knN9RI79rfRzd99kID7G+SmDAnlxVEsm5RjYxHUhtclZOw5tROKB
krgWiqQJro8H32Uc6tgZt4SZwD0xB3ebW7X7LFOLsGJRgM7vu/ra+F8EkeOC+c9DMjQVk0EMmWMw
YsIzOVQ7E7O4BYMqiXiRCOTHjRU7ZrKNSvEL1TdfGRa+JSx7Duz8oKyPWlQ+ld7Yb0O77nfJyHRA
4cSrcy095Ukpz5nHAEG67A2oyHNKc7/EjeA8ax6ewJLiYKtKp175Fdc8Qd3jMo60/iLjEZFj0z4V
ZWKCnkiLL8PM33yta/5GGdJrxzc2eKrE3vQjAhWbxDsHFU0fWmjfCcKur6LWQLOBSzimDiDntrfU
YdRxWpey/EKcna4laQx7MjFJSVGELsyvE7iebSotnHZ4p6PPSL+q7hZOJJ2XbXZN0LZ/IZ1xFjMM
+F6oMF57ua1dRsPJdkPkykM0edkJr5KziUzzu69bj3JzarZ2G/jHLE2zw8Qhc+d4qj8XZl9uMLbU
z5ZI8lViRuar3p1UzdDZY4JwHwwOubEazEsrVbtDUFUcKi2XJwYU+qYts/aZs5G/zDU/e89srBFZ
qN5CcwjuJJAckcvhs6Ay7AmVnvcJRJvwvP+q1ryJIMq/875psfZGwRveebmE9jfUlvOWTuRUh05o
/+kY+xu6BryGWdMqc8vxH9ewfwHwDO8x3OVly7t2hl5G58zMnhsdPc2ojRoauTp7fjx0DeSitDMZ
aNJQCgFSSfi+o0X+AoOpZdvQ7fELu7kEI7IFugtqP/nTDS17++9Lj9cfD7lXWutUmUA/uBGGIhrY
RHlogh77QA3luYGPhtVcbprO7j+HWeCVAsNuNI+0G8NsT3jUybAXCqoKdrKB5Nm97GJ1eWxDidOq
C0f6N9MgptR3qnb7WIXiVk9QicbttqWWoHrgaT0/DfPa5vAXDhcGlxtyZWjwDt0HERjurzNEN0cq
/avyQuwLYB1vsH748e1klRbj8GIrwvoeHz1es10Bd2v+7BBrZEM7WstIsSdjITHyiwcBfJcDADrU
4dCcbM0iRXHo3StR7cVqMrT4LWWmhW2XX1dIHY47etAFQQZ4cR9/PnnR8gyXV9i910m283qzwTCh
XavO4Hb1aAPWHeITNqgDnI6NzPPkL1vInTSR7H2o4TsGdChOwp4UUL8GB7s5xe+25d7pQ2FMhR+w
SRr9ljG2eiWTYdhSxqpdwGZ+l4b9A7sj+lO54tM2O3XXJyJoZhTclnqherXN9PXxBXZFL0fgmX/p
K7QhwhkxijrEV9cO9AjNg9GdWBbKwNppX2NSxoj9Hr9CbOWrkg7Bv69nDUjW+fW0qv731//n9cj/
f/8O6Ol02/U5uSYFC4XyiOLQRR+81hqd2Yiu7JLjavBaWdCZxzagSJs/2+amti07pOQ0L4PXiQHA
llyTGvUAT4fAgFuKsvLfpyBWnDXuE4wMjmnhflTTnUqWyFfK5KWlJxPtBF87t5b59u8zopnvJJM+
njy+vDQxWxamRHvBN8PLRNbiZhWDOL65iWW/SRO4OtpQrfsmErey6sQtDs8Zx89nKiRxG5C5b6dh
1Jb//YK8dC8hv+L58eVdLIoDehX4A/N35/NDZdoYqWoIM7aGzDgmOvDFLa3p4NQT5/f56ePBKvUj
EmjnYvSJfClKF74Cfd3V45NtGkVbTOIeLPdx1XOauMQ0dK+D37nXpgSM0QxNujeop/99zXeoEAVX
+BrplaR5kspu9/hCVVxyI2nO1QSCAtxmwiRXCmvLKvv9+MTjIbbVlSlofIKuZp3tODnZIUc9ww5h
k5BvvdAHNcf3NWD554dUi4HDF3Oek2AJtAlZV00cfk3ItKHKRvouCCb9k9apluvaJyfFguQOq97o
ca59hpmx0fogeA3ZIANVjavHRWgQ0dlHevpRN6YJAMHNN4/XS2w6/309yAziNvV0+vq/X9/p4nPI
S9ri3dS9emiBQK96/brTc55WudgKG2nrQE7762jgrJwmQo4en034dQ41Ct/l43vNHlS9FnkfBj/o
Cht6/VOayAeS+nuWFaxZzCyA7UPwbDm4kx9fIKX2FXBieiGput8LVPUoVAN/MdmjOuWR+Pa63r5k
rdW+dUrshJXFtxBP9BOBF4cgst8dX6v4Zj06RmMgVng28+8gp5gLyPXtKt/dGYkq7rab3WY002gi
f02LdHpRgV9BqgUeN3RqeinismEF51qz2PnnUY55itOi3ndR6Ozr0klOrQFto0JGuu4KUHDz8U0J
+0UYRUU1kT3jX3X+RDl6MVxHd/nmYI4nC8ZbelYSPQ0ag/JizHEVwotXb1Hep59N2YQHMw2NFb3s
7NNIMWvqKumfJLP9dVba7oK2AkSPIKaA1yCo9D62OM/IzWsDpHdJ7HvzQbb2u2XTUqUNuhhMW/91
Qv3bFtUBhlGL4kZG6KnKGpB9F36wDG6c1CvumexC4EA5mbC8DPOt30bgcxbdgFIaEFJ4EEbEdWyh
OoWGLH6iynzhDatfI599lmTeb5pi2YtnQs50krj4oxXTM7t9h7ukC7cqHpqXJOCvWcuq3YsgbV4q
P9lNBQUaNFRJrIMSbyPKgXXJ8JO45WDdchz6Smig9KTb/JCIPC0NOGigHme0vBwzbcvaivkaafyx
LxAv1iSJYRRiZDjg5WD5mPqdQJt79JHbWU76HiBEfE/mHn4ZKAFbJcrXHHfjA0zetzzSCJIgqJy/
pmUNZP2CBcZ/QRN1HnQsZQ3QzvQZ/2mMys6Z7ZBUPcGmTGpChRU7fqYBxhF1ZV/MZFQbl0J25fRj
tKMAwpBFJuaC9gY2s8wNrAs5Y+YxQmO9bmDYRVI/E3kJHCUmWZ1LdrwSVip3waCInQj3DsFGLRYl
rIy+PExttk+9dG1GwP413LmBL7+i1spWZQeWEkvYRSp8NRxD7UtnSGPtZ/QtfPgKPeODT+4X8pxV
jOmqWbcODE94ugWnKQdNDqbARYm3cWEYuCVwEYknhJo2SQbMQwCbEOv0gvvIPPVNzuogtfZYjg7R
XlpEQYmYkzOcRQQNIaII9dNVTujUSXXWm4qlv2VtSe7muCUU0XqOSciAYscbg5JwnL2qpOJYzkoV
pDY9pj7NkLh7VshVFlXl+fEQiPbUKBIHElVVN0Eo58YfOMuItnluukE/zP/ZhcUGvs9jR65Q2qtX
IavXHMhTkNfinOLKfsIsy5una83m8XT+ZK3K/jwlaOzo/cWp1T5Jg8ANStsfij9WaTK5VxV2bXQd
PaUW0bPphqdzNdyHYqkr3zpMUj2JUvC9AJiRQctjlaPA0mWbbNoxEU8TTR0S17Vwp4aBgIqQNFvY
6xSt4qpn49voTu0xj1S7LT1WIa0Yx13pxfY6DaS7admBmKKx71ltt3f1/lVYaXG0GVvWKsLOqsOb
bFPd6QgOfJO9DIAj99rK8eb8C1kyi/Mq8wD/kxacXt+jJK/JQeVnbqS4NelgoGcNTqXmWnetZjN4
CEMxb3e38W/AqnkLjSQ46YEujqUCRkbwdf+TeN3KVoW7nw2ycdSky5zx9qOFLVBfLd2mKznn5GuM
sMlJTXBdxoEzk+h4t/0AZnhCFaxFN5ZW91pX8u5itz50eodvQPjczNgdNkVRH706j2YT3MzruuWy
CQ4t86JmzjQeiCt2bZW9sVPMivzGD3dGePHMcLzg2Ivysl7y02L9C6Nq2I+u8yaEps6lUw1nlLHc
nqzK5HvQhsbThP4fqdMxGJ9ToCBoqYgnuVSyuT9sf1gU3VMoam9b1ugY4Xz8jZTrnuc+H10ik/l6
VWx6S8T3ampcegq/eCbHrdD8GughqwcTZXObtsyl6EsbJ04PJN9MasnoGEOzqGibzmO9boI8Ozsp
cAD+k9uDvh+ENl7ECNSJEJRrbLjLEfXksdZwjpHMDLkEUwj5lXPUFH/ObtLf24nKZI7DJd9I7szU
MvBHC+fUuMY3frF222eWtk/J4+N9Gui9YNmtlmGqczK2GvcIAOSDXvt41EMhVnZh16sCkcE6nlP5
kP69YYmljehy93OGY0Fwi2tFFwpjmfQR64qKLKbAw1+HY9sVqaAdRecG/M24AmNLo7G52gZlWRm3
6j0kWWfBm/CUh5O1xmim7WIPGeQ0/SmlQ2EnwnSfaJV7GVz1NxUNva9eMC/UKvMItIQ3ZOxeY0Ca
WxPI9yHKgvECehrZucVti/Cu2YrKD46DQeBhmwA/q2Q2Hd3c/kJJSdGJJQZtXviOaKi6mHA6OllZ
V64yJpAaUCetla8ZQdSbDKVwmwXmy8Q7Pak+Zr445WsEzWFqA0TQ62Kro+Nejpk9raesdNdeTInn
KkZHtJHVrlQA0igoA1IPAfYmSK5ZWbNDr1A+BLpENysAag6IUqwcJ0hiYcxUCRjqPC5IXGWDxQxe
31v8u8Q+uDttGu0F/t7q4NC/Rzis9m4TX/s+2CEZliu7EWJjNeElxu21wA08LnOUkot0sm7kEP3F
s1DRa6hnFpZ7tzMaFvFYfFJWGItB0VdsotnqDm1NIwm2jDBpej7RS7UzEauDlhG9rLaCNkYmFeDW
Qxihrmwz3o1o/iWQSYYnWVV3zSvrXT01X48tF/BTsg6t5MDuUe4L3zC3dg2lN4/GbtO7WY3JYoBP
EX85P4E34AFhLJzhYAhkoS+C1q1vk25envtcNfceoRCYIVrDvmaXWxuKx5cOjXvtDFx/KteIOk/t
/KQh7PYwXfI+t8kNe2ew9kPnTzvBlQt1G/GtsUVIGq5KieMnTjv7mFoxmvNMh2DZ6G+1HJxF6rId
V7LCLBWb5nZKfP+ljARN4XbCtVcGtNYNXa3AoKZboKhwFiP+fCjiqaEDyGUaqADDt2jduMGrbofh
3gjcb0+r5S1tvU9tnmCINsNuWdOKgsvAnz7eEADSbc0ASbc5wQEwdFfbcihqF01D9Rc0WQNlMYf/
RR7JZPbeK9GgSCgmnL5MxrB4inb80HDh01jmIqYe2RlGoV0SwKiPDnufMOPtgDJde++nGhlMBoCI
t8YU/Ukz4xuR2i8bonXXW9ARMRof9AQh6G/DucQ+PwJjk609x29ayiegr87tdRKBfNCwtjNzaq7x
CFLOs8d1I33q68nCaZnm1qYcqK8xpaFmpeCTfDea3skAZR5CvbFtNBiNqJ7B6L4yWdrCPIPCF8VI
eY6DSWgfNXr1EUZyWEyu+RQNUXgisbcE50UuUiKPQ9M2YKmH6FBjkWq7ynkt8NpWJgLQegbFOexn
5QKdBhYYkZNBOHsQQBbi2I/LfuU1aXeftAyhXQWePSyq15oc96GR/e1xrUmc+bBRoeEMhqmtjd4z
byBgzVvXhUsk6TFkofY1yIL2GtnGuvVqmjTpD6eUdj9ya12wjCocXXH8qaXEmnbpFWsVCRS1HeyD
tEve4sLfDk2ysvwkurJXxrcBbcyGqcy6KD1WR7Z0ggZ8/yOfWrXopNVdRlLBtwz3sdaEurGpc8Wy
y5KDD+Mmayt6CdpNPbjRZYSWR7bdecDwcYw6U3upu1hbEwcwrEVUodVHm0N5wXXloub3mRVyQXiE
aaTxLhROeummogK4Rg8A8jSinvEm7XB4bvXw5rjauNCsKlkBLyzXYVIE3/QkiPYUXwqnx+z455Jt
XyM7CM91w5FCYHE/u4H5g5mO6BNjE0Ed6LOqgFYr7gHqwV0rvHepnLXe6f6Btmm+TlsbeUPqKa7K
TO6DvPHe3Uw7YQdvGUvqEY6efSB8Rmsg+Ud7Cve818ZzrxAz9SB3/lEkMiSAfVgoUWmHLIRPnCCM
o55GQPIzbhnIC3XZ3eDKbzq7USuhHNp01uC/o0H4BgZqnkcPGTIN8mDX2qgCvGxouFASGrQD/3Dd
YggKrHUTkVQaaQZ0rwrDgmiIZikML7uPsYN9XlC/2xMtPIPs1zi4GRy59nTRK/7gsvyxTKMkUJY4
oFofTiwur6SgBEs6PF8S1uVqKI9K0jkbhsnZBIwtoPgtQb1UB0+bA3VTkl5t+ZeJMUFkXuqvJ7b/
DYL5Ixo4HzY18CcU50zKrHTDZPRp8vINkRLTsrCGG7trsu496PxJl9AWaYZ1lLFyp1kSrJXTvxWK
GX7RM88WudpOmqRbKN32u3bUe+7X9R+btk3b1xszau9Kb/5mdeZvbD/0cFITyhAwekWJh86ta5PP
3mYc748gfhrDevYMjqjCplwIw+EgUXzMYMvnBHgsGv3ZpphwbkI1noi++NSxEC0c1g9I1flLlnAS
7P1OW1Y1yTSm97cohlXb4Tu0KOzzOmmWQHe9pcY7RnWLiwLRQjNUIZjoW00c4U1v7Ya6lig/nZ9r
ORTZtVPteGj1ZFPQedxEPRFqkFX3GoG4dGzSc2Y6pD2X6ZszMnC0DNAl8aziHaBmLrWCcxcqDAOe
IPwJoID9a4UTtalL7RyEt0ir5CrlHA7+GnBAn0zbUJrbzh1uxWTaW6OIwPOkNAq6iTqFLDltzhFA
QmZ9oMAkfmcoeuDHvrULhBgWbp5FF138sYq/CPwrDIbddPXj7Fek4St+Bdg+CtSSHGKsch6dPGTJ
zg/7W/RwFudusWkojtda5Wz7aQDgJvnK1OYP5loKkKvmtCsVGdkmCdWH71tbdk53ZxU6czItf06m
sPzKUAvg2q4jTjGcA4w+07dyPjwXtXtpo8DblNxFq5K8IwwAAUP4YJtUDTySCqJ+GQDDCbn1LWF8
2HJN46pfaKKTRz1+azU3fBrNmTeM089TRA3h6pwjDeyzphLw2x2cF5WV8S4h5qQsyUwPCu5JO9ph
k7uUsw0eDeGWeVIIWkOtuzxol1huGiypub5qZmq08m161nXVnYUCGMGRNDlYlSLi3U2OwHP5oeKb
0YbvrWG8A2hF9Eo0eqa6N61nOJR2xnuvE+nHrjG+VHM6YZqT2MyAkoXSVme8eAR8oRdcuY78B5Ut
gZZthDWuzrYOPqh9G3v4ImFiyM73oJV3u4oy8WPCh5hSyytnCNnNMM6zohN+kr6DLGq3zLCaZWKF
Xx3RUx7hrcrHeQh8Ty1N3usp8v1lT4wSdN7ap5PjsO8G9HcMtQ49Ea5GMC6uo71aBXWW2ygw+5Ds
pQMxyhfBj9345XoI0rVRTHDbyUbyMKINqCc3TtZCde9Mmq3Vl9E0LG0cBACTw9Efw2RpABGycCdf
MsAUXPqUkw4HeIzjqBIw8FBHb219GJZ5/FUSuX2qnL5Yuh16W6bNHFzAbZJ11WLq07V/jLql+MK8
sZAmI+7eDPcF5KdFgbLnYGtkcKQ13j6Qjn5r0DGbcKcD5Fn3NMsXfSFeRkfbQbYYDobjBgtKjyNH
ym5ZD/YmGt3q1lXwD/36TVm6u5KwkpL4nnXDifwKk0wNpvqTYe5OONDYwVt1z9lOYq9/ikegmxS+
C0LV8tNohewvtPJKScGfdtpTW6THBsvLi6pdGNZJJZe+QiXrRyNDpfCk3MFcuLp4Ep7X4b+P7q4+
AwI2DMnXmdL9Ffaa5x52J/i2fkbbtJj/OcGGkNbNWSxZWILFEfUlS9N4JKnzHy/M/9RD/Bv6P4ER
tvss8F7MuIzPhW7eGlfESz+rrSWZ1S7/WhgToxF+REyFAaeVbLgtUUa1Xq0QNEZLGcGcTkI93MMt
X8Y97B1lVeY+JRG0gXUFvShPdhmBTy8Vx96TdRitnPIEwwJ8A52/tFv+1BiMJt8naC+y05tyCEvy
Rc/0qwq2QpLdbDd32oqvjmzQ0PukBFltuu1lN1LnfHKMqhe6Y9DSpyZapEB3csdt1umY9ivf9Pv3
EYxK26m3IbBgFiLaXtnD8E0dQSao5wRLaeggThqTGTA7Zv+bhnhr7dB6ThSeII//Ycm/5KQgHAC0
lE8EE8zE5GA4BXtOYfQ1enmsGW2vi6E0F+lWS/j72yVMfEYCqtSePXarSy6le5gqVGsSAg0NpcIH
3p4nq6JJWlD5JQqxzhxXYBvsJc6JeiUwcC78/JqNLbmrQCxX1qXpfo0YEzy5Y7iY9W0gP9tWg+eX
+tGJqzBdJn30ztFVZ8EbVrO2YUnY5i5u8Zymvnoty2Y6yHoCAAnDtqEDVIaagN/ShEeD4x8JB3D/
XKIZzJICi2MJ2Fz0rGRLMR2G+lM2qtqXcXCANbBwHf2FNubHaHOIGir3Xji8IYgNGEvLA8s94ytu
f2rJgV6HX4f7PkPNYIT2WyGltQIsQkdZtjdtxNI7nz4BvaPU7J+AVkb8fcMc81Z5MBJcYtZ7trAJ
3d3SLJXryoDS7aPsR0qXLjLEb6t6yhkowJZZkQn0HjTnIGCsbrrEJBY5UQS+ZxRQh4hKA3qA762c
zo1IqhPEDrLaoHYbyl2CSQNq0ePNg7bRjqAZLAQU3bin9cJG6FHf0dnJTigDqHylcymID/QK9znP
bPVUInAfSq/EN9eBJE7dZSQ04iMIEOTe3OES4ZBHQ0Akc7bqFF+NybY4SkBrmDDI2dtAYSaWquQs
v09YEY4c3NylMFnhWQ4uQLbQS5YW3UAc4pH9NE29f4S4d9cNsa/KlN/NaInW0dGzK8Hfy4RvKdzx
QHsws4EFkVR37CNakNIcf6eCLKi46Pn7Nj+GJ3EWo48P/K5YsU0SDPha19FMmSI5nWPAr65GVvcY
YlZdLvTC9ldtQz523D3VAAwWCPG3kWPsBUrtrdPSjPQGBopD+cTqivA6owUQxNVTWby4g6KG0A1y
X3wwJW6wBEqsgY3oPoJ4Oo54P1deoZCQxFwDvp4cu9pn+fAI0q7B/QVDh/IuNzxuRbALEH2HRTxe
ccEAvmT2v0SttmpSbWPX+SaIwUGH0tq5LrHC1jjY77ooSMFC30YoaMAxuwrXDAAK+u/pevCjboeC
+ZpGePbafBhWNo/w3dsegL2TYZqdTyk+ONx+wmgwc/rygV5hPzFjLTy5jBr+s7F/bjrdWCVBuzPh
J/D/564G725zxzO47Y4Ohwdwu1eSOrrDpIHmFvAw2SOrpRd7H0XNcIgbmnmPlz9xjC/fwiza5UhB
ooCCAoJAv5cI+mLT+ImLp9yp472S7tFPzsiniqWIWoczrbbLEXauopSu45SNr1p9MtlOTgNQK/kK
2WdcotaPlzZWlxX9licA5JQLOhKl2M/PNCEiEGjk1tgd4NqQ+DYlnv0C6adMv0Hdcn9Mwz5swWVb
7Yuu97dGIOntIo5+FdnGGiXiYpK/RmQ+RxZRm3Wl/xJaEG77WhzmX4lB2jqEIsz28E8ZZidanOe8
xsud+gfa7si+pvyem81PxO5IReWdKO9qvKLBSjmSTbjJV0qJ36ivuUjIxajT8OCXDYLYKYX1j7tM
Ge4xVySsD8gg8IXGd5TUh7pZJ2mM/7+SP1hLfvnrkq4FJZFu07hSrLJ1ageU1NA+zfnqy9FmL2zj
JALiH0JXEKrqTJ9kZpB142WXLZBSEK2B+2PLul4HwYFKz0t2Pv6XhUzeuOc/8AcjmAjUU9H9FVmw
z8DVbxUel0Ui4y+Gi0wfTX/r+/iS0M6IQ2z1a5JWRmrWgOrr8drjQRraBpsGgDgv+rQIzAjYyQ6V
hwhrek4QX+0ri1QAsLeCdScXB0369oE8LjhwQSPXLpgwmn4RGgx/0UiJucMjSNrXLMSfXDFJZGnL
IBv7Za1tQYFLXHx9cKCyDg5NlHiQl4hSVb6ZbCTD9QX963kepOAFNs56qMRfY8hpyUUMJdhtx4RG
Iew2/9h1XUrPVLLDWHS06ZR3RMgvXH8Gh8nSOsTVYB0S22yYwhFkICH5AHzMaeFXiNmFUmfpWslu
tPDbWZpBxI2Ok8PGrPBszg/IH0nkU8Xso4F9bEoqiSHOOxAbwRLRz08SZ+0lBE+3MCONpFGfM2ii
d899dbTY0m+6oVXrQYzu2rTa+sUP+V5qvcdAbGvnOB00qdMzTuz3qNFfmtKzOE4k/jnloONktAnS
Ub48HsIaKaIeOp9NywB4knX/4qHbROeHQYU0YjwHqDE2now1gnkj+IkyYwowQsROdbKdEmzjSgXv
kxdXB2YWALJ1GKVw8O4lg3r+lvaP11QhCA2OPWajPz0ePHveyoUvV/R73oFLocN3hp58PftDH5Ic
b5S6YqEDCx4AYR+zAJeBmx/78+DU3qWxIn+RDT7Gj0znlJWHL6S8iQOy7+rqlQFCQIjh/cgM0Wag
o0yprarnYGDimWPJomNIpyD1HYMTOb1fu6QjCQJ014/im5RF66l3Lzh0uX/0adzUfvnkInJjtpu+
E0sqL53I9I1ECrzQvQbmtTm9OIRAkswRehtptx/u5MGNyf6JmB/ucrt8GeM4vqREC551fdXrTJB7
Uz4pny4t/yraZxIhaQX3ybbuD7w5S34v6Dg0rI4+qg0afUQIgDq8BI3dTHC4w/AQFrTD7PYU58Xb
oJn2bjKohUPPDbc2TbOn8A8mOnXMRm/R+SlVvNS4YyzIQbaXvcbD7wNrgfzlMhWQ6QZJGOGw71VR
3Yu0fK1QyZ1JjG6wjd3KzDgl5BVtQxHvzJlh11iwOoj00z5TZ3xHplUtA7uxD0UACpCSMd8HI6Ec
bU7eLmOdmS7Awi0qUujC98mv0Kqlmrfq4+p31HFc2QgDL2M+RqBkiumqfWZG4q2CzJxugubeqtXS
BlZrPtfXdNbaPPSumcZ0h7krmp5Z1ZUiYVxaaJcOqhHaASgBJ8WSeVzsqvFgAsBEKcuc7qK60L5E
MLq8Dmin03B5lDHBGBbquWeYK/jtsTn/CcCiBIMrPoRFCa1CeP0qZWPlHGls5CitZdUm5XcyTwpj
52rgNlpb2f8QdV7LkSpZFP0iIhIS+1pF+Sp5060XomUam3hI4Otn0TET8zCK1u25upIweczea6tq
j4rb3ZKDMRycgjvV9GL3kPezTZXuGReVshDn+CxIn+y+4sz4Wgow8HrNlVbV8oSo+13gifoGtrvR
n4Dvmw+vnl410kU2GmFiptZHF5Aq6s+W9+yXDW/LwkgB8sTJKfMsRHBGvJe9vdyi1pG7IKvxMUXk
T/C65MEcmle7n+AVRMwk0/gHm2b9NMz8oqSSp8wX4ui5Nn7drvWuspZfbA7CPprzp6CqaxaHxYAk
HlUpAvczB0bCELHSb50WX7o31V97uJNDHnzXXt1tOM0RsmqT8VtFBspETOjVTBv3ooWDBKMafVb6
vFqnIVXfNvLKgVHDGnPYB78KdmDvZVa52wm4OqUhxC5Uu/nUMF8vgvZInAlCfI9YSt0Bu3AZPu4y
0onevCT+MMqOlAhCbBYyhkiYsMSmNBqk0WNxaCmWL066YkUo5hPs1KEwgdALj/CvqRr/++H/n9IT
lTtnXJB1peITn0+8nyJsEg7zFPidkwndGUZpNhpPJlbLl2hQn9WAI+HfZybQoK3WxB66WfRSIY16
Yd627C0As7t/n0YDPgNqekhm69+Sh0jqq93dkja6oaEGpdUb7sFFYSI41+7//4F71qSjpUA12Dz9
++eTXP77/6jivrkbjBc/DfZNM+FGqz+Dej12k4x/ormZweOXJ7Y4vw27w5O4BHJXkBRxtZQsr+X6
p7rFQivBH26KpdKhOTLAqCcB/DDPZHCRKazZ2ZlQrK6f9iCbMbcl/DULwuCCXIpzZyqP//62Xf82
Xa0n44jjxnYyr6KLy8jFBihAqol8XLx1WxsPX1M/BGd/Dj4oIZMLPsAtSg3E7JNjH41TvayN7F4G
7bONgmVkJbkxI/E3cstLIJavgucbPFC/GxvdXlmVrR0im/0iXOC4bXIHv1k1afr36GzSHJsdMgxE
JDVYW/IEZ/1s2GN6mzoJymN+8/0WkXNcIUX0q6uRDOPWMzL0hTL/lIZxRxi5OCNDx6m6RZUR7SZ7
PvN+BzNOrvVOrAOIKIH/VayDriJ9NQ2xNi68tYFAbJHTXFa/hCmaX77FjI1RZlU+IkDIQ52DPQoM
XJmThwElftWEVBHBYDz0y63L+MKZJNtOLZypSz+ffRPp+JQw/Y1ADjnBha0prlvZvLQ6XU6+YglX
lM13ZdEXidlvj1lPrQMTrMqNJzlZp54j1GHLva1Z42FHSL+dhdjNejTvxRoeYrmCYXdFV1r3INDB
2uUjj+DI/CCwQ6av9D9td9MaDL7gtdJiaGndZvwdjOlu0KzzcDyDLc4Nbiy7ujHYzh9ZVd8jzdj7
ZnOaJ+c0etVvK8aPKRtkKiyo8m1h476Ng5BVW7WVpJBvLcuaDsg2xS4pJTNQrEG1aaIBqtsnhTdA
DzXqO358pMJy2xPi4Kok5J5/c3SPdK22n9b3+JJTWkbGLS3S+VibwIEDlgBIMWBqNbDYJ85aEUGR
jhCUnVAg7dCTk5+CsRbmLGPKHH64PZFdNZO6FmhkbD4Hem9Kc2e3rkMiAw5qBpe6ji7Zmj4xLDTx
PM4LUaR5wkbWedUtiDp3AARHFiX+OhYGRm9/LdDQkJvNIXNnh1kqIl0z4GEQ5Eh7g59f9dAeq8Lr
Nq6KnifWipFJq2fY6PjyuTjPRAJsVAkShp1qwXvmaLnrzZQXbxboGpuEYpJXIUuU094Qw0PGrluO
4tw7811ZVXd0/ZZDbiEkqHi3UJul8FOX6s9Mv5qa6bedRvfSqJg9ZAMjm3b1x5Uc98IGS3dlvu3t
+tbWlNwRUnuuScujt2tT8up7j6wpFuFp5R0Sk8hvqm6a/sTSpHfIrbeWLniR2DANOBDZL4vK+Oyg
ug6E5XHrWifULHTIrE6MstihQtKboTmaAMEI67BJizeZ8tjXEVFvmCJDVIs78Y6jBNJWcmACfxrN
ks66I6TVXI8KIAx4HKbu4rgy2tK0KmS85r/bb1eMjPL8tVZBiHHAmBe6HdhdtyWGkXKSGChoo9Ld
0+uRtVlcy9r8lRIXCBto2NY4SjbEoZ3gr8vNUOTAvrF8aO8xbyFggsMDQFg0f0tYhVPfXd10fpY2
oyCZG6+ZLj7YOaWQx+LNv9rZzmMFQalkupb8VDWTyykb3/MxpX5bIi5mdj/JSp/HEVjhaqTYIC1/
VNiD93nnIiFfP3TIR0KoY9UmmNzk4sfBa0eQdWilLR2HhcGgzPa9w8+aZeQGJPlj6RkYNL1vC0Pi
RDzSpibY9EDVwP5mIZhVsxFRwsKQLtGHkHy4nRvyfBUoJ2hq7d4NsKT5RHRslEWQmO2Oh3a2fs0+
chBbMGilOu137lIzAMn112CmI5k4+d+KzbhdNMNlTpf3Juo/WbiGvgymA8q0LOQxJyCkHVHmWJ+G
0exXbnBvEhq6lD1v/Yh4uDIrvkvL6S6ElV9NMypDTh32XO0D8KZxU3o96xMvO2qVuFv7lU5kIBVn
GWG/PvYYdkTF2IeJYU9IwlbkrXWH1e4Y8xvHitjtYqP4EePcH7IKJcIY/2LG/NIG4Gb4VUBQ0xMt
9OgHJAiwxscLl7Cmqk8e39JOyMAighPRDQ0SS7gEEGDcENrpE8p30X51VKJ9V4JMM2opikWmbnV2
QvOKRKQwV1j/C8r8cMRhts18tnoTFHWeMnvrRenNmFD9VdDEwhlpBPfRVkmf4oTInlKgNZ4KsH3c
/aFIQN25OM56pjptXm9SQzSnFY6nrAYZIVtCpjTVXIijoyJv4wI7jw1rtwYi78reesNvyfbB+apT
tEliYbs8zk82AlHgCRDah4j8YtZLVjU9of25DAVCvM6L9qRNffGUcTqKhqFthzBePxcT1fzCI8Db
mXeEaVkfFaIAdu4karR8823PkjdChqeCjseRaynJcWX17+zcdM0RIe+1oL5XQ7/sNJFsbWb1Oztt
qWyHmMEUxx51YLOxfOMdhDZyjpKCONflE/GC04bNhj6YXeXSu8NJsJL6b8q3fGaxzwhCPYNI3trK
O8YsifeVOZ9FMJDK0y84TaBmn4B1n+yRYgtFhdimaXNMC8SiEScp7tKQ7HPnlP0DdBnlo+d7wyGY
CJ3gCpfmTwuGtbfK0IlY/EImNc5p4FxxQqOvmRx1WYA/sJuoT37S4jF0oYCLk+lSwnFcLscSCDXs
5iZJbu7Ez5nWhIS1ZbM3POtDo+fDNkpuiy/igzkhA3TVU0mxewSJEPKy5Lq6UR+i9UPtsRm0uNZK
k9xB/C6iPt3tiy9O8ac4zum/0L2EpUcfFQfPUnTFXVfoX6nfFWevrdcK6dr7+ixd5umWU762+fiU
z3NBV9a9DgQpZyaBzGXjcLiUsG8l4aOcp4RHWldRdOmtI3xDN91jokoK3KH0oczhJDHWJsBNdDhq
oUK1LB8lv1JqcV42o4m+HP7jvi8bxNllesBCmxLh0b0z6+zowSMFlSZmtkETRUVQIRfbqAGC2kBX
29nPs8cjVDnmRxT1e8u1a86Puwl5J2hPkvf8+RCVXXoo7k2zKVGM01+b/vgdA1znno22gpBfMber
YO9B1Zk++PAwdrRdDyJCDRhLEjuh+0fGeNTLFJ0ZRjL+s7BwFRKrA6ms3bP0SIOhSrTRV+36ZJdV
xql0bXaPduuzAZhsRugtUZlFcRzM8hkU6h/ZO5QztpUdc5gQjIFbVHN7q/XHI1HKX+iqd0v/D+xL
Je25B6cj+a/WMY+r/tsIbDVS1/RqNW5T+ZbZ+KswgOzZEetT3nuELzsNx63UTImDbo829guetqAe
8pjPzvkDejPJQ83Mm0TSZh+NGLYypzllNul2dfenlMWzcNNhzw9L9Pv0SAH+bY1Gc+Sw3g+BFxzo
zZjXpH9U1d0y/I4b2xurTVM62NiVepp9yLcknjBBqGcm+7isgQz/YuH4u+r+EDvohxg8X+rau/QV
8YKSY5KcdBups9uQA9o/eNpdwiL/ZLu9N8Aione1f3vE8oTtghs7zkdyz+LiqczxuqlSmkffRek3
jzx2joFZn64N5d1zmmbVCV3ArgGHssniqtisltBVaY80rNQHggff1JT9FUSBO8EvWmxUAIMI6y5f
mAxzyWuSGFiU5GHuBiM2IOPWWpqlGZw1hAkcYw6F2jljion96CSXiC7M5anJrFf28/aGrKg/ckIB
nkwdG52Ochif84kIHYc28Gyma5cQI6IJPhSxBiG6rBfPZfxrEuHH6PLJHK1fCz8a1OKMKoEf30DW
785J/YzPrt1azNGALqKpmm2mdMXiHyzsDbvK39Va3Owxe0sKYwWr7hY/YrZkr44/k2aqT1tuAgIu
+/6xaFV3tB2qOyaiCBjGRSJgQhCav88aYy74Ck6WTBjh2HjcAGRTaFschzlyH1SSkz0O/wJ9nmsY
D2XjuueuitQWwS/lYjy76PepqsqUEy9bcqrkAspl1R6SQpmMRckPzmvzYRT8p81V64u171zYNiLS
hj27eGIOV1+cWgJ99XFtzdyz0mbTG6ScgszcK14BxKXpB2tiLTJ7PgUs3sHQXsS9Y5g/lkYoUEkn
IG/A2U+ZgfImzu8hwOZUkk6zJfW288zoYOTDtK1qUpRYm8k1OpK0SK5TthjfqQxW+RpcU5vB9Joh
3B+8hBg/vyPYJX808SIeK0M+kFp0KWEze9L5pqClLGb8vBPJdOmNnKWqFKw/gxgfyGL+NWaz2kdV
mYeuNMNGa24iElj9VSKVmvZHYcTv7UTUic5rJmDSPfZ0pntTB1+WIGuoNxBvDE22X3ISlz0iM/f+
vNyj1QI/YQzq5gQTYqLCajbSQn2vx3wJwTBsRbv8zf3Y2wW2PHlkq4F13+jAZ4rhkUHKO3VNEudi
W4N/dAhns+sFB6ThXaRmAh9EbrF74B+yt4txPmYAXkyRQlsYFhJ3YO1uIik/nEDbpMi2fFOEODJ3
ppMX2bPtSr1juPDEyvXC+V/DhW1YfqBQBhbS5i9F190qkPfbNDCMo3B4VzRZebfU7QbwxjVDYvkZ
1+jalh4QrR7i8wRnxPcAuZsDQYeuWE5jDhHC5j8I2CTGCx8abtKEkRtsvTX42JoKVBqO+4KCR22n
ItoZZX2JZGsc7ZIZSYGLyyFrAUlYh1aCOS8KF+XvdcFXIfzqkxXivT9qGrvM9lCK+RRhib/TXW1v
Xc35FORWicpnFRWx8Ra8g7zcd14j44lvoA0XqFmsfOqw739iE9iD0QTRYSybx3Ee35NR3II4mo+y
v5gYIfbKHjkGXHY9JpHVjItdXi91+ZGqsb9pNTQ4sIg/Au5AeVpO8sRV6useOZwRLPuyaNKdt46Y
PGz/RJvRECPli+Nifs6N4AlS/98FWfxo0EbbuPu29WDsFz+YEVa6EPZ93Ed5xZhTKXm2wfxsGum5
25qt8MaGAVY1OE+XIxpiFu8FpVE7MpxOaLe6d8dhURGsuN2cUCYTWZ1BgU94oMms05KA98sACFWS
LgZNBwaxIb3N86zDdSqQKeAIXl18dn2jDkTfvM1Nq44Jt27aehDey+LZou9nsVzffH9ijAqrcMcQ
v0X+lseMMMYXooPgraNC2maCbXplEE4LZ/momLkA75sfbFGueDTKDAi22VZa3dlXbbQ1B/qJtrVQ
Ds4x+R9kE0vkgdtEUuny+83Jy6g5KtG4s3CycvuUMZJyVotnaxuXfjV9/vtsCYzpplLnioy7evLm
st3VciFkDY1yw2R8XzgXNJVf0LF7qsCHIeiTJzYh2YnjjIZ4numUiMU9wcRLHq1aICmwq7e2YGcv
zEk+6c4Ic89UMHyRILmTmg60eERiTpioDUkVRBy8WZv0uR3ZvqW73Mmm14/wy3H1JOWdFfV08Gnw
2GIofO4VChfhRvZhTlRDpkJK+sHE28YPUlY8fQClV/QvqdkPL0y8ce1DOTIXcaEAG+98omj3QbYI
FButD9gEU/44ezZmD2R1eeeFLou1sJsgTnf49RuKmjbu+rt/HwT0hj0ruJG9z630Rv9BachFcK6r
I6pCEAFxXpwIT+hj+ZI7yyPuT2PPTNfkkhjuq/4qYqVuSzN2fIPtLgngaTFwRxeXoUjETN2A67lL
MtBNbSJ+Am3OD+VyMsvo6tk5Mqm04WpOQfy22PQjLcid679PqxFL16iQ3tGeqgPRCAAVe6Q5AkTG
psFxxF1mu3ciKMs7O3gdKuNYEugFmXD0Nmw6gzuh7Rs4jRmf64AcbhbPTr8kJyTP1Ll0anag4zeD
cp+GlPepk6OuGzrjvigq4w3Y+CdTUHVfDg3zmLQgEFRAikuY8WYWntQUrAK+JgQIdKLWUxREzSmR
IwI9YKqjk9xZ7OYPuYK06WajvJuAD1epf/v3SS9yCZUtA8wVi5QMTVvdhhblWjn5Z66vPbMVm4PS
vx+y2SNk1X2i9iMAPYsKtLDjOZ4oBxmulGuR1j16g7p39cwQ0sy6x84qkIBQ8rPv6veZGwThwvWa
gHClzc3HCsTc07V3Hm4xv6V8cKbl5lLn3qvCi492itPi35+Q/eF7cQqS1wg+UWdfQq/AqHJAybve
XG1yn64fQHqPyPeo5zMHdePo5dnzvw8lI3K1NL81bqxz4Dfx078PmpW8EQUk6/ErLwG47Oe2mR8w
7+7raiB0iVQXFvjhROL1fmq9MmQR5C5Pcr0BkgXAh9fzpuOQJ+jTTLBt+kQoF9T4weBtYT+XL8Fk
j08qE1s5MaLFqK+7rn0wbWW/LGZ5FJVnHDGYM5/rAvXcj/Q1HPzsQ9qTSRh85HY/VqWgoXrHPI0B
FCpGy3EttzFm2JtszPmqWvzK9YiKU7dMpm1pnYcoHQHq4w4pp2GfBRgpBwAHLBfIeSkiWEaZ+ZGn
E5v2ybnEeAl4PHc1LsBjafckwKEc4BG773OQeiBnGmOGjUOkMP/L0OJH7chKZB4xlac8Ck3xWUZy
PI1zEWIy2cGd0WHuoPhLTIJDv9nBobdz7ht31EfR5odsGs3XKT9YHRhBFaS/y5R46GVgL9eqGI4b
7+146AAlqc8+yuubqpc3j0TaTY7hjMFcgCmqjciG8ImtYbpaKPtBJgjXhhH9sRqZfM6pbx6d+ITp
Ib2I8aw5VI9FWaH9dUeiHwX1BFpaz6sfpapeUYQR5+oR5uknAUPxcQpH6Ll8hTo7z6nVbvu4Bzes
xnA9+TdwSAkYebfx1P7y9KMMyEYieTeiNXqIUuvH4TFlA9qcU7Sqe7t2v1sSO+p5pKBRPUVbYPbn
yJlhRTFQ9SiMzxZBHBts8d2uzH+MusZGQfbQZkhJJ6sHdrxGB58PxTx//PeBCrfdR0X55pXCZ942
qRBPD6EV/4s6y9Z/v2UNw8h3vowEzmI9A4FAwm4nvzuT8JsK+2yd+QG6WrqedbPodRgQ3NUQHaft
lUWiJdr+kLRdtaldnxhqt4t3RWx96cinZxe4UZqI9wGE3DNDMdBzFvJJK6Ic0CPTLTAR/XZEyDpK
nMCt19mXYZkJpRmifVAp1HAX4EMa6u88P5a1+vEzvezzyfyVwWbGcD6E6eB+V3L6aCtcB3356euI
CDfrHpkihTBuSyzxgqFSb20JEKQ1jC4e+E0v0n9LJ2FG1RIJNZ8Ws57Zt6g7VOR/J73mpahkxOVq
0bYaC+O5lY1boVY5jCw401m6PMkuCdEsBUhozKfDtDQC/+cA9MSb0HtI68Rk8g0DfIbTBZGJpw7U
imHVj98+bAxCmnz2eeZ+6RjJ21VnsFheNVvxJx0tt/KA6oum/Bxp2tuE2Wxfl2FPLGIUuN6+72IM
B56szmKl2wHL3/SrXK0jsxFod94cMtOkV1RivFWtM+9M3ZmEMbZ2mNdE0Nsl8AfSUDtFsEahppcW
RwVHsPUlUKBcA2+NXjK6YEd4+UfcAEmYegeKQtopmi0CzUYTLyp+WRRfTQbDbF3S29W2mOLs2XSt
Lyi5ZzBIR7O0w6SB4t2K4EoiEW9fnEuhCB6RyT3RK7SSFhRdJJvTlFvU5+lgHCP5ccY71gwPsUVI
gSWKF8UIZuj8lCn1TKJorP5ypzzUdfVgLRwfgjS+wWZKOwVvRavXUQMZcGqP/SvbKUI6NoFuL9ls
/zjY71YNxxfOxGc3TpJN5hNXkRQt7Q/ZreQdJPeR4yXk0Jg4C7tcQ9KcCHTsEfwh2wmYw+knGmQu
SoRAi6dsSzAjE7f2JxuCYpetOql/HyKt7S0Mk2LrNgHiw4OvCutsFL1AHFo9Y3JyzyTdk7tsdQ8l
GXhENFhnl871MCl59BtGCGhg79TYcbczdN9kuu2Oy29vCspDbpLF4bKZNuuv2smmM2YTlgBCXGna
EAI5eh/7U3SHr27a9PNwgQxJkkmZo9UbPHR0z3ZEGmMzOV+Z5/z1YjrJLeyFC3Pd7L51hbVX1pSw
LOu4qNN7aRbXjhHBvozlcGPY8FYhgTqA7E52Sxsvr7ltO3jSGXlS8/4WXmMek4yVNa/d0cFKE41s
iIv+dfSRO5I2OVDoDLeRsC0EP7a/QWbbJMOxW2K9BZ7BPNToMsZofJ2Am8oiGeIibVYFTOLRYKwL
pbgK0eTaJyejRCqsZ5eNNwk6LRrOyiasDLU8KiJuqg6LKenxyQhVtGKHlQP/3q3wt9xwx2vimMi4
CFJPTFC7ESibCQUvErv4kTCQhYW9c/aq7kuC9NqU5TCufTjnvCwPw+roMsre2bR15+8GCym8ZbJn
d1IrDoOSVrdPxvmEvOnYS/s5JYU2FL5LT+C9BRaqeiuCqpk1CKXT4EkApMwDitBiMMcXKKLEXuXe
UVfWZ+Wanx5IMV1D6MLUEA4tHYHdMNhts+hXpvAdzQKrVDFUu2Qy743R1Zvaix/hEf+R84KJ1Gmw
Qrs0y2J6UxjCL5MazwzV0daxQSA1jfwdsgC06fa/HK8+BrnfHXPt+fuikjgzqQ1YgBPHnje73kfI
OFLIn+tGhP3YvyNk6l8q/P6PUeGEDJmNk4E0jPEX57hbqfTI+TdsCuHhEhXmuSIvZO/jhwb37omL
7+j5QFH2TMZahzAYub72ChvYZ0IZnnpPAbly2wFIMQpqtALm6zDEfzLE+Y+TM0VhnRsHMtG6UzTN
3qla3hFdpqFTsmsRZIngzCruPEuIZ6St4RDPMszS/uw5jcFqDf2cV1l/sT1swYapDRSLMSxYUk92
9qlzV4d062+MBPNTz9ZlOxrEiPQGRXTiH3UHzcDGMUUraMhQlbXYxoX6k2Dgg0KG5MSsYuxDNDxm
k3xHNSE9ZowaZJxSlrst2qDZLV4BHbJ70QMis3i4YxwUo0CG2hq40L7H+oHhjjzG2fStVELL0op+
LzqwBGvKmuflpGZy9tJts8yPXeO5TfGgLMEdacY/7hJ8zE1Hpz/ITSUtzXp+sTYaq1X2tqDx6Wf9
oGmSVO0Aqq9x6/mOeLegnhwkDAzJ3o4ZLObhzsypG8hexqL6bansAwehdXX4in1Gf2X78qkRfcMk
mEay6pxDVDEsxIOJfl8pdN4owB1KJDO65yQ8dV3+ezKAySARRyPh+L+Tdn4r0vrmVOZDbRXRUVW8
YWuCpunSbwLr9yax+i8bNfRuaR4kMS07aSsaw8yJjuU0s7yYN1a92ISbtdAt8/TZEiynity3NpjY
pGHHW7Zfam+tFMaudM8+1l9eSVnA9blzyTXdGZ6HuZc6dp64G+Cb7bsxRfOfolGGJLualSwmyubv
HMccNNnu0y5xy+Or2ogkSg8ge3HCDFvt+u4OJ5XmHciQTDbRwfYtCl8ZLtJP6G9JAyYNdCtmvo4/
+kQAZjHmKvro1Wrhxna8z4wBnoV/Ldy03xcRlituts8CpdbS+18REJ2wMsr7heCq7YLaE0vVzrIZ
FUxu1GEUkwCbeSeyiLOb+yRx7y1sbTs82C/uJCdGum0ZmsRtqgyvUePUu0F6+c5jYOeNbLczwm4u
isFCvZgPYGGGo1dzpqNja7DpWr/wl1u3HpXDNqi/ggC8V7aSqHA9NpH5bKF9Hb/Hpf52oCWPuY3t
r/b+VExaokaQUcq9idjjOY2lvBrVcjfbI98NizGA20A17wbvWzaqPEQtMUCp/ZhMj6OzjmTzGmjF
YHHNmic3Tf4Uudsgd38WaYkPpRy/wGWs6DU2qwrtZ5leDZckHWfhJYTOwOmN4NSMFvCrGmkBQQQ5
XuclwO9XMOEu4KE4Wu6S1NimMZkoCVyqbd5ELcl56AKkcW3R6WUWPVKWWEx7NhqfZJKydCXilG6T
MUPQrDvKnCrPhDW6ifCP2/O+y6Y8RKa1j9oe5ky+FLuRtzCGReYKZelOlIxBz73aXfDCsG4Ej4rs
Kizq6tuHHfNgpThagQquiBk8z/gNWGkmN0yo+VMMxZaNofKW/rj03m87Doo7ibAdX/F8T/6T3JXW
8icL4mUL4/D39Mfv4MSKlf6TAP/xIVLifcMCXPTFL6jpDdrEb7PPj3600rRn093HaX0I9Jk8Tmuf
FMOd1ZGIQB0WoL3D3MP+nsSMs+Pn5y6ii1gc3hxVdnTd9pe5aKCTRn2r+xwnP/SJzqueKetg3kBB
db1V3j95P+MMoGiOYrAdn82ELKGrrAeiqprd3Op7Oa3JqgoTp1gYfXuLsW36qQ8t7eehmbPRL80M
SM84q+MQ09HPsOqJgPdxX9YGp1XMZ/3ASw70racgVggnl7spbijY1qFPIn9B2T21bnGBCHMdOvSj
7kwEeN7EpHcvDykUod/EpR9yT71WKP+Bkvi8WjMTCRbl+ZAgGq5+WjuDWmI+kw7LW4ZxtYFjuxCL
2hcBie+ja4Pkt727DIclzBWj2pkLb0oTShnRo4GazK3D4i9Ro3lOItYrAiXIkkljAw+IomVQ3/Vg
ra8qe2T3iEmgTyYCAYk1QWWMcXHq+ntGEGRKp9VxtLrmmvX1HduNvwPQSbQHKCFgdL+x2s4BkA17
b2ADxUsbqPj6Jyy/9YH59LNQ07CZa/0zQY0KfY0T12g4xC0f1uf01tmGxe/Vv6o8wcvVaBnmCj5Q
xP0bx15CnuhDE+Oeg6R3G4aClUNW/sm0/t20PDq1RXpfEFEt4ICvd5Tc+6JJHvtldF9bHj57sg41
/K+4T//06GVZCwO9YtzHO2vXMFM8dGPeHWc/YrFYswWu7QvGBtIla1LRCwCrJxLk/V2c/k6FmeEI
MjHkUP+Weg474PMPcGSQ5OdVWBoSRFbwKq5EwqkwdqCiGelQ3Q9WsBYJ7hkxEDngCcvfWuVIchBq
qawMy4nhmOMwFm7c4A6zT3UcehKVfFxgeJcwmSt1Gll2FZ3mh3EeUSAXh4gJQwS5y/Gipxo7FE9y
dRCLdYROb29qLifLOaR8EcZB9i+Ou6GBf0xTlvSq3HsKMQo2OGKaLTOlrqPaVktlQzUoac9E+Rcz
N7+AWeCULendtCO4ZR+I0H1esvYHDwEZdtaXjPV5hUp0HYb5XGe3iVRVQLJT9pC3ET1jnd/nM31s
2ZMNhPD9JZ6DM2QA5NGXcTlNUucH7qN5I7t0X7vjskkCDJ8gWF7cvH2Cjpix/glnZMOHimYxsK13
j8wkRvETms7eoHiTpCIuMy4NN06bg3RxwveBe52hIUle8lfbawA75MuXTpN734VZkfjei2HU6FeE
uTp0PjlePuVY383tvMtqnKWjz14KaPzZXbI7t/IkHOX6kBX1BW6v/N3ZfxnhoxyqXbl1DKaEFCOS
KbKNISjK771apO9Ba6hLzn5oxJm68eK5PLcOfNRmaM8EfsWgtWDzI2ce9o2dvs1cKF/1f3pZNfs5
Mzy2XcEDPuWBuaF7yW38CLh/xsMo6qdZ8a9myL5JZHDY9QTLFWm85N2O+ftvX7Lsj+OZHHvXB2ch
r7pSTIIjQCEOC6pt5NXP8Jada5I3Z8uCBJuyjXQSZPhpLZicMH4o+uYYxCV9IUdTEfHwcAehLCvs
jNLEzjd1BJ1DjdF7U3CRJyCvqTiny4L31stfptmkTcRgve1mfinE4R5UiXuuMFQVBpH5wRL3MeVp
fXEjyHKVMh6GpL2rteHdlwuBP2PNy3oRPq7WLvE2zOa9h8ikVImcfbE00Ybk7/LYldY3nABuX8cr
3wpSeLZCyZ8+rxzmMDm2unW+HA2UVrwPZEPfNYwKcLRTVddyFuiFsBcQDsLNWszToSae2ffZ1w0M
nXCQsnDCFP8xz9hzmwlWLSm0dz0cohDU97lshX1IsU8VOu5J5fR2A5rR0Fyd4oZsL37xaKGb35oj
FURnLwRZxLj5pjhVbAwN89lNgTSCHzQL6jmBT0Eb3XsRoKJLu0CgZyl/aVaaeYuAuqERMHwn2Aho
VrmOfjcVPeCg0Oqh7dn5pawO2D0mRHY8UK5v1u9IsD/HDM2A9l2MAT0pIFUqX4RykVlExsXtXPuZ
XMcilDFOm2h1Vg8SLXM7CGKPR+ycVVeJEzKcH9kBSyMzh+cMbdnB9Ynx9rv01aG6BUBkd8do8Iur
OUVrQolfod/OforEm86NNf3kGXdj5Kn05ia9wECz7KIBxIv5H8bOrDly5Lyif0WhZ0NO7IDDUoRZ
+84qLk3yBcHuZmNfE/uv98masWekB4f1ALGq2ByyFiDzu+feawTNOm9Ki5ZClxUqJQ6oylVyI5aR
T5VO84ROHKglKHCvu51gwEDWTc9mJ9cVkd5I1hYwqRZNnR+1af0aAsc85I49EpOVvqB0dNtBq5qt
xQYUKYEy0gS2EESy8AUKpD3ED+QD2Gny4c3uZ2p+FcMnHpyXIk7Gd0YrTO14ucn+pl6mEGTGhxmG
iexAmDFnI/KNqZzQz11SPJBoy4csRzDN6fnYtJpR7YxOvLR9+SNhG0fCbPEt7zSHyRrnvqYJCBXi
FMMa6mhkZnkJXZZv49xpxxYFjWsw6zXH8eKXpP4J2dMzXyjFKh5zZ2VkhLZzT0k8NXxGmuyEZVEt
UOhXUVfZScb4AZtmim8eLHctIejCeOf7nKlcMvKouSGPhvCtb1qrsE2bEwOM01OY6gxBf6U1A9rR
SertbFXfArJMH9pO5kyHyOEQflRfgpL0DY8dzSUgPWSl+Gm0YVTQtki20gA3yGwAWrJgx2UN8nDw
vE068sYq6II/ky3d7YaqCOEjiSPhXdwzi1oH3w1zfo1iUtltG1tw5vsBs8emWZgxLc1pJ9cuKbMt
00AmvKQtGWE8E34fsky4+C6QM/tejP4pvk+mISHmsowhpDXiy0vbB65KFT0qcryqy+O1T6Yf0Vhb
e7IetD067o+y8Cpkvjxa+2ZzckjcOfjkSGEa0M/A2+Y1iqobaYvasujpEGBAqCFH9fW2842PmjXW
YSJyj4/Ox0B1z8bsve4KxKPv57n4iXtwi6vYQ3/ob7o/dLwLvpuO98NNrHmNzTgE8jR3jZtSexCo
VZV0DrQIOwvTjhgCT6b+SJzUxEDrMQ0xXwrdEsuOvBlpY5ZU725In2h6bopUP9jZuBxHBzM4PcSY
C8BOCxEwvj7wE5nCkAbPvA19f6933bQnVwzhv4+7lVFO/Yq8GJaAXtStZ3d69wg3PWh2vqoE7nOm
b0e3TaJzCpZNOel0EBZhmkNi7KcOw2sAibxoh9FjQm0inzbhWyMAxXvSfM9u4MoteUMzBHH1lmRo
ebIdyXVIIIXpNMBDZNjL2TuyaOsXfey8JHGc45Rhja8yzVvNs/ZN8SPK6pyuDA66mxp7f8bISrhR
ErNtoNxiREdiqywtNuGUZju3qIQiaXr30sqJXXROtiVn0vwp6sxuFzqXOWE9ldqVf+7Lieo5V3/P
ichfE7npbYihCFeeOjUbxk4wOXznRiskrfd5aR3cd7JtnX3lg8mXs7/z22nT9cHjEJCLQFg2CFkG
/yoR0kg5Aw9ybM4qYfgCghysB9wMrjS8Qy4syLSEIQLLoeKozfu0tBTgxC58DJ9lYFOoRqj+kR6J
RUdkyMVx2DLGxOVVbineZsmUcjLSZRxZp7TBGJyz+jzLKv/GZIIijrSC/q1+sZfdtyQ9Qb6YVEKb
AhXEovLBrdelG1hHO4psEEqlzLrNYRSNh5XFcx4qk/VxIssXPw/VShOZw/PtnTlc7MSyyD5ZR1Zd
bwSln1bEoM01dKKrTI8MJma26UitisVGZpbJyqNRhfFT/mx1Jq7SIuMlyZJ2p/EM1KqVL1Shr6mV
UEk1XegMC9cEl64YxxIxQNrugmLpHWm4hHdMPD0oQw9p2udbn+gq4geDg57VyYLhXUEgQkJanObs
nEBf5yZYI2PV77pjPsWa1WyaDp82/k48NMxZpkDfOaPLEjCvblrJTtcXBaUS8RAeDRo86pZrd4nv
cck8qOkYuGvRvGkri2VTjh2IYnkyGglEyZp61ZvBF0aRrdbR4T2ChlX8CsuB3dNDz0oIZq6s3Dcs
jUegLoU/MFAswnIbBi6/RTYoHzNVZ0etAvMnBtEBzCle41jEmyEt1fSHvYOHa28Rlv6rqAk2EooL
GHcjMTQ7PVyTrhzv9chZlHXgbim6W9sk4xIHycbQYRdppNGxyMTbNNlyAXn+axj9c0KZxt6Jg2fy
fvizQu+SiPI98Q3V5INFIYVoX43eW0YpFDDtQo+IbyrTYdMRMJ20YIs66aeQruHKSQQZCl5F8jwm
QWKGScwoTeScxOavaQyXjSxE8DGKvkkzNNj9p93WdqbT3PEpp/mRxJCu2YRj9iSTXGdjGLrLES9Q
Sj7IleuWEoLG9YSFAaeOswJV7PaWCH4ZOvVGnX3Esxasw4Snm8DctdtGH+EUv1ZIiJHf1pe0Y5dV
Bo2x0/XIXQ/W4GAO7ehXZYgNP08iomibGLGFWVpEixKy+kPQEaExVXygba/9DEEkmBHRHUdB3qkh
Ld4lmsrHu3tVpODS1XZT6sUbRxOCWpISlz96yUPpPqfAIQ9F036NBRAUwPDSmFlwDkP6lKtQ4lQd
ZE0uBJkRrH4rvd6oEErCVuqdtKM9I0X9CN9PDG7FmhA04tiErnvW2LbxNoJwp6e+ZJkq9YseGukO
kaHCd+OweGDweSFVgKqhLNMWRo/w0OLOZ/Am3b3Q62prxAFSEWeb9EclOGWywVilOa9nNyJXYEq7
pvotRjhhcs+1f3Sm/thqLJaLvOUMzxOE9QhWkQw56LVo6HciJ5M2LWKMv2mMHyOIu33WiG7fOIm7
YS2w47sCGvrGgdalOdgIPzmQxzItZ1a+SFYtbva+h4BmaByZ1ZdWEmxHOvW0JyKf5HJ1YD6frsDX
UbZH6zPUxD4Qw5s38KTYE2JPyFWsTaq9WZZA7XH8PNoTQ92AdTEhOTh5VEbOEHoMN8kZ8ojH96ov
oyMtkF0EV9cZr0Nhj+IaCoYtkxG+eu24qqWl720nzTcWThmue2m2HgU4oQvpRh+0uQt7w9uCCi7Z
yaioCMaFIsRk1UlVSTrNBdCramlv6Ygzx8CHF5+6fv/bl11ogm8VCcNBPnTritgVbInX3GeS35ik
cSURrKxI/XHfTB1L4ZGMJkS4dk/oYLMkyX9mmBh4e7sW+urfwgm/PQZtskJleva6WYN/H9Jdr+Xj
G1Aq823pPJdwvmfEnvahA6B/a+uA+TBlUtv7zb6e2VCVZ81scS9ohbnVCuPc9NO8Db3MIUIh1ggz
/59DYmsNkTROsSLn7M8P3L/FYMK4nDBrzAOx8SjUB0fv+sukgvXJ2eMVx9q2vT/os4X/rfz233+M
/xF+lb+XSst//Ce3f5QV6ZZh1P7LzX+cP/v2q/5P9W/+93v++V/8Y/NVnj/zL/l/ftPpaf38r9/w
Tz+U//Dvv9jys/38pxu4aOJ2unZfzXT7kl3W3n8B/gT1nf/fB//ydf8pz/93k7mhqpL//c8///d/
p/7Cv//1iblj9Jf/+tXEPz7/3GV+/2dfn7L9+19N729CmKaJ/VoQAWupNuTfusx1528Mq2yqew3D
Ni2dMtoCY2D097+yOvqbbjiO8BHkDYv//1OVueX8zfdcH8FO4EUx1A/8n9/vn17CP17Sv/ypJ9zl
ZPUvpbeuQfClhSHB1Tndm456/E/l0FYsbc/u0VFjfez2AS6NIgsCyERikieMxWWYtlQDtjYuWlZ2
48XyouJ5HLAhoYUgMtf0r3Tc7wz1iM2UpYfQOv1xFmOzD1Pn435riJJga2U9qnNBBlNdpV+kkwWQ
WTm5XYT7TViq6QqGVcDhOrS7osnFU8uFFO8m3t/h/nCNdB1YkBWh7r73pBrAKwTzmfPAsLAKvk00
hfmiZTgatM47eGZFPZKInsCqIvLtSnRRK4yfCsJDLrVPjl4TvLXakPXntJwImPCjgJlGGT6DgAZk
WnDJriZPw+VkkfZvYQFiOwAm2qX1J760hQ3rLWr2+XPk3ERIunzn2/EymSeF504FkmJRPHoZYCMI
3TYpZpCu/hum3PHgNNNw6FmCHGLNqPcB6RBtZ6fHUkXDY86F7ByIypzBGNKlMWXlwUb6J03Mfm4i
qn1aLTrP9mQ/EyyZLcg6pVlMa5xnzrO/euCWky8cWgRZtpG3HNy8piheBm0+krBtn5vmTRKTdTEj
Q14QteEreI7Wvd+RYt3Zzpoc8AF+tlrZNr7UpiBGGITE3yKPqGlnhd0902XxiJn0DVMT5+a6tLd9
bHz641QfXHUAo6wq7FVufYiiEEOa3j9Fwjrl3Rg83Q90pl+MqhrPxPDDO1vsvuM+w4zYWLeAuqbL
IJOf1UyESEZsKw0t+2muqwUBf1BEoRVvAzptwYYC773LnnKfhHu2IBhxQnjVpcc5jvSYeEBiNd0T
A6eLlkTMHGMqJgMS77YGWZ+vVSlevLG8yR4CbSIbCeP+U9qxNLKiE4HOPUA8c7DUkcmbBNgkqRDD
VmjUr7FOdZk7CroB1E1wn5w/0iGGr4lPelNgPsak7QJyc5AuOCHJ84mGuXqIr0WDuynvnA2/8UR3
nsyJNaRg1DC7T5R1gyK2ujjcD1M1F+yYo+IgGiNYhrPRMUQwrBVrcawbutYjJgx4dSHoqAP647ZU
t5kcN3t76J7mdmwe74dRkTjuwEWtzpvHrF+FMnNODdjUttWH2xQYwwFN//dDZLfDoUrD8XD/6v7A
H/dxze/2mvfFsDDeZUO0jYM5OBAPEhyqGgwV3AZFOpAmq31HbrKEEBf6ieK1FcEPNpo+PAyBlp76
Iv7EZhyckswg1cMqr/fK2jyutUc26fkjJsf7Pb0VBI+J1LXHyRx3Mi/EihNy8WCTI3lkvv6iR9a4
qWenOt7vuh+UZv7bTd6F5J/MzfvsqWxashVIW0lZf9BkhY3k/hm0K5NZo9Cij3gKU85b2HqNwcCz
Kq38HCRdfk7c5Pev7CyEBUUwU6gpS+H7w576ng7lcF1UJUSUupm1Kmo4mTPCPIlhZHUfiIU/JsUq
0TTQMpNF28mqn8qRzGXk7qttdhGv2lyvqVIjnGPSCSpSMzb3fx/Fafn7o1OpefsyL386FZXGaaH5
JyPeDZDmmea9+WpNEU1Rec7pitUfqszgS1dj3KWJYiXchpvj/DzHHi6QpDzWOtG0tePWpG8XnNfd
YZPYkQdAB9M4R/p7Wfm4XaYhfObZ0tdgg86+E1NIBU8Bdat/DMxsPNKTvWwd6UIstGysN07Zy23b
pkBZtomhVa99IuISL2d+nzxENcUaXozARQBGsowCM3CQ0FReczATCe4Ns76pQqpn/GQ1urJ/Jom8
f7YBlkKtSh/vd1UGJFloWhE13ARi+znP/0zoN6pYkZy0HvJJ+Fg87zf/eAAxT98yKTwHygeejEl8
0HOXjLw/fUkyDXphKAg6zCp5YVZp7DrP/eYFmb+MwVnOeteigrRMnkTevZg2Ov5EjeTSmnT34Ihx
wdNqr7S5lO9F7y+HfA6+C6FhnDQREnuvjo9Kg1q2smo/vWpRQhd6GFdJGYA6jtzpEUGOm1CXICqU
C2NJF/NyIg+UKw7ZX4BCaruoEsCsOsNVev9S18wbhj+5rUIa26k8108Rs/V9qRt7eNd8Wt7voyzV
OJUBUidnTTL61PfdD7TX9dipuCglA6vfhyqyrLVGbAAgo1Gxz4zKowQJtrhsX8ykXHN6b29kPLW3
2BRi3TogEG2U6VyptOjXMBTZ4f4os/te9WcMyyBqPlw9c55F0pP/kyYLrqf28/0u0i15i8bpJqtL
9+F+5bLVlcuqSUA2TTY89/u8rmu5plPTYrukncXdLJ4G4H8U/JTKZAYpV0rNNOoK5hPNuuKkq/JC
KyclJMracne/eT/gV6RyyKinzf0mDNU+anNx7PPmFeHDfqNIul/HVdUpHcR+m8PilE96+hTikQxh
88+5Zf00dC97Cy0uEgU5CGst6rO3JGX0LY2ovcTMc59FH/92v04C+74uqKy9/yu/bwAj4cIPOJmZ
+hSxdpZNSsJBVb9Ogam0Nk0ScNfH5DoLHEBZN258GPm3Vu/fZ8PtHuGWxyc9Vc6uZtpjzvKWDhT/
sqLZ9dymOpodPnKQwta7sfODBHXc/mfHlNBwun3ozSNaLV6KzhC7FNmQgtYB61gZ0oR3X1ZNbeyf
Bx4dTWhPu3Z0pGgKSmKbNr6MqeaBCVj+KDzpPowMeR/Y8VC57nMR5VfudlNIPxfMzSP5ZuKTvH+2
3eVUnpvR8kh9h3H21ANp1T3j5GMuQKb32WQZtAIWijaNQwd2Q72ta+CBK4T5kvGkrHR7lGu9d4yX
nGjw1VCQgX9fF/5x01DLxPs33x+t59a+cZ5Y0yRaMok07EfLY71au7RkBVAZNyH4E7JO9j8t3qn0
dWz7SccE6uKJDslEVT2v4a0zWci6MfXC+PAA0Vt7vmhBY+7osjqmPXpI7M32m4afswP4+DWqsa8T
Y7oyJ4zZXpjemmioN1mpy30htw3uoP3g2C1DOaoKjZSuNbPTiXKcc8Ip21JsxyYcCKSrrA0M7Hya
vSLA5pnZZ+ohsjUmhm+Bq6kFkBFfgoD+1LiY7c9qSLD3Q3fqdeLtJEDeMukGeY3tTm3IE+M0DqEg
UHoi5Cq0x4ONergpWfEmyIx7M7L7A0LEtLa9PL6xgk8nIrLDWso9nL35KgzBMrLO36jpWpjSNB/4
OExv5ADrS5HRoWOGzUQ1grsIbc8C78gWZP9VCr23373q1U6C/FPQCb5qYUSK2ry2AhlXbybzh0G/
i5sP4UdNMi4uVUoy3TxJzzEECj4OlKDAIN67dObhQEGZtRjHuj2xWKRhQrU0kzz5rchHucND+b2q
EEzHoCPpbSIpw9VC7UvDktob9Uc/lB+6+XNORP/ED+qfKo8mGgxj0/Z+c9Ib4xDlxG6O6lti4qUz
j4L0wXVmwkd3Tsd/IDVwApsodqfUa+yjl2W/yAwkCaSQ/ZV3BD2hZuleUksVNeD/Pfs5ZaSdm7m4
XbN+WxCjcygMlFwsDeWCGCpok6Y73w8ABt1ZpHyceCPSmuBMH6boq68e0piZNfEw4YAANMfNT06D
XxS8ad/Ctqd4t0vkzRbUVbKTmk4uGDaBz5x7isQG2mlDbcfH3z2AZsybnt6rMxX3YOrlnN/KCllc
4NN9IXNRf3DdPvwwTM6IJD/8NL10g2e4ZNC1HKGGwcapEMH3of+MNQKCUbl30uTswNWaPhV/EudU
zVqJAEPVwvL36uviVabO+JNmplOfxOVb2lCBk7tJf0Q/pO2GwpilxznsvcDH21j1+LM2ku+UVMiX
XgQjULrs98iEPWcJIjezuaE/2+rLj0F1eCSF6UPt98NVxvZPAKnyw8g6m00nMncA0vukN+YVs2b5
0RuOIO3EhinHJ/oiw2F7v79OPXoN/eHnQLThknza4GVw832ZmOkn+FO17L3Y59Sn17dMD3/+dr+E
g4stxz5bhABcssHCeYbq9mkI7Wsa3Og2uMUWgwh7vyD5gFg0XluQ3sNU9aQW5o7+2sxKDi6ZmN8f
hf/08fJyKro/KvOGVbOjGRTE8c2RsJ8DHUPb/ZbTpugwbnTN9ObYd0W7ZWFlHpqqzXmb5u4+s7n6
RA6+/pmOmD3vimxX2waajZKrhaiNI6qMvqkNm5xBGxNJ73MRka80JCjiuKBXvhtZLPV1A+WeFcSx
9QkOTN+mU7UmW6aWQXvsIsLEyetjPxJ0Yg35AGUzhT8G6Q4/zSDdEaRcv5e+Sd1AUeQnSuDb44QY
vqIUrHjT9OQ0+SRJN8wLj6NP4k8YSrIlwhYpJMR6SOZoxoeaUEkZfOBExcw1hcWe961/Gyvz6/64
5ROU0zlIvqCoLFonhHKfgpUoEd0hKhLjwMTUXQu31691T4JS6tjBm81uOvBK1RZHIWbJmb6hFteh
g/AtMtHao95urhH+Qjo46u4Q99I4lLygCzTeb41mEy45eIRjU2RyylNpbmhX04+MzOXWxe9/wPgf
7bTRjA9+I81d4FrYmEpOwJFlzkrxKQ5emfrbFJryiF5XbmUD85Sbs1yUaZs9MZK1NmMJFnq/eT/I
yVhGsyUfk9zOnjw3GtasuLhMfxa2HzzFbjGfO394bJRtzvRF/qxPVGewH3rsasY8zF+1B3gEw4En
Lpqg3gyhox9GDMhw7VlK21Vvn6H3qlVDIO8TQx/cGFWYvut2/067Wv2VDwSJuSXmyKqvl3oTOD9J
+/4eFjXJUJJuuVLm+ZNFpdyqVnXUqTW4m6LsNXJ92BPbVWnvY2+qyV7o4/PcY9n3Ze5cyYQB6kKI
jEkJIkU8qohpZ3s9PJQ0uhOdm0cLlzojYjw4pxWt53Paj75no6ldEuxLzzq5ePe7uxT/QTCS8z1y
1XbarP+ofMpfpdXctMTEWEvU8qK1ovRD3kiKyveW9DfwGJK29Njot+zzrv7o+cDoTvfs6Na8UbaZ
jIiQtjjeD1QiPA6kZO15caOt3kBwiz7tL61pdxdDfeUYQQSiRSPA/b4/HuB8quIGQsxw6pv/eKBu
/BqpjWxuAa/Isj18NOFPbsXUoLzwi63vN++HqZouDk0fhISGxc3wmZpFtrGRdskZXd2V6qyohurA
K871QdbjLSuM8YaBFJemHzC8VvcVWtudc83c3W91cTzdTIOLWK/N1er+D+4Hkk+hA630fL+lGcT+
Edd2EK4XHOUDwLt/pKct+O1Q1BTQLysa8Fbt0OQHSe9yig8XpUG4S9sggQIUbZcVyZfeOXRpqgm9
pmb1EAuAqGp+j9KAP0vN9HU13U/VnJ9zqYXlndm/hQiAh+iZjHw8S0of6JVSIJRycD/Qo46S8NuX
SllolcbAjL7Y90p30JUCMSstolWqRI88ESmdwleKBWVxDy0dRkSDo2bYStegYy3fNErr8BE9ZsSP
SKkgpdJDYqWMxEojcQcVd+b8DMqhwOKA1hg47tJ3CJ+erJTFhLC7xYTs4iK/cHWS6w5BxlHKjINE
4yuthkjyN0NgyDRLCBGQb7sm16Yf+nTPeI5Cm4huRFAB9l6BueAUQ6QY4zaBLo+R5JUqb3K8SXUq
V0FJ5RnvylazSJjx5AVeFGGJ84uc1pbjnqy+u7YU7u6ShhKOcSoONYaLQ2tf7bKwt3XabwI/n4kT
DMBXPc88yhy/hSXOo8EQWAfZamou5BqqrZUwucnpsC7zwjmgYrpLYrao8DqZ82weCtfQ9mP8JOs6
2idRsTDYUBwySW5n2CZrV5N0a3XudpRjtDEz50KQbHKwkp7Fl+lSr+SiUbOfOuspQ73ZmSDDx+5q
j9X1/m7hs2SgNxXJtzIpIhi5SMlPscX2g4ifRe9F+JEkf6bHGBZyuXjUatnsfzsIv9kXPY6AbAqX
AiQGpR0VypzS3ZgSBmFY+ElDNTeRVbNOmI9G+DvwZdAChIlwJux7P9Yx3mgxknFDmt0apf7NFtAl
lud+Z04vFwMdO15WXUDuMVTpnxJ351rHzfJgaL9EEIYo/8GGaUW2I+IJbnge+qtZlVsz7ozj1J3I
Qo1p1RpehoRpT9S4O80IDagjUmuszLsyhgy3UU7N+6iTblS1IEiy6VEPMUGmlD/zNvYmZlD3QwyO
sbZz/wejnZUWEejRTivLoj6iYp7FCDxy1uTdDwydtjNEKK53UrMMX2UZ8Kl2uzXKxwUHL5uoPjGf
Gkkir1ngeypJ9mGyy7Yp88S2FZ1c2lb8Bv5ZXnWWiB3eXjwXVgqxRI0U3rn84BNz4CaEJKduUl31
skd+J7znUnUR60F97WfMlPwqth984i24qsRHC2fWogRyXpUO11Ct26czbgOXHSup0wW7D+qe0iD+
LpxU3xb0erFljMMtVjO4Xoy5THeYss9TurRrrMNEtD/MOn11gTG1FzESb1HKX74tn9IUC7FXG++W
hxUz0JOU9yrZsaCDb7gqVLIzE2ANfZ4W2RVO8BQzAOJ8WRJlWamgs9YxNw6jYKDdXl8avndytfk0
eCiPndc9mXmX7N1CNiec2VFiQr96jb/szXBbt5G5K8rJPxTmYyHrYO/Fb4FnZqz0qPgKiOLgDFtx
5eaQM81Pk7Rdt3HKNqNPD1B2vOLzA1Ckhsjv5auxxy+XF+GxEgPpZV40HEOpU6dUP+fSbREcuFjQ
3UaWQ6UxkR+/1RF/8MgeE9KZZ04yfbAd/B42sB8CikFUWPuLsmMiIDMIyj6NtmaCM4d8IbFxEpaH
GDWhTIX9DRcm3b/VTR/ILGA2ax4qLXw3W1VyhMfniXQFd1m6E5nKuUeSyyIU2HOT8ZDIMX30Yurj
kMefIxY8C2bLxIARBtvV7osjvXUriXTE8mcu1kBH3mvMOurBcOtfPr7fTZFnYmknZNPQVcCb3nz1
TG0kkRYEMCDbI9FjunJySQaJ530NZkxsuqry64WCh9uXoi7rU5bc8FuS70Sl0RrzHGiUwEdJZjQT
xJw5XgW/4T7qNUZQN2uw5nXbVPDmyGgLs3rhbkvT2TVI0w8udQg/G30kMLiwPrETpUvXDUe811B9
PrUQvEXY6ZQx7u+K5dJYuzv2W82FKK9VpYqsKOXJD4nhBEt2BsuwpV/EgQAuxWQSJWFes9Kelllu
eKREeN+GegJ6ZAatmjT2NpMEclWclWu2p8qfX5pm+NkQ6USBzvzkS3Of9u18Lo1mY+Rj/06/jlz3
gO3K090Vkg9J2D/X1rDRQn/LdTHAe8VGyCTIeXJafE8Zw8ZML28tXIOO9xZfBsEtidHtSgIcieKZ
EkQ+xzsKNgWdbf+QzPs9tspE5+c3G4B3VbuUPVHMHapTF67UwXm3gnhlpaN8jX2ws7jyXkQPjRX6
Tf0m4+zLMRjj8GY/TUWKABYLzKAUSjAIKji/HGyn6p64opGMzU8t5+mB+bHDZLTE2jVk71yjH9im
VSSnBvqqYLrTj08ApBFoF2UVRCSTHJTo14oLgshwPxApTU5oQltpTO8POSXGInGddO2CxUR3PgZQ
ZlbEjKbYmRaIpojTgngDhlqKrykVaaMp5oY8cU6bisMZBwKgy0oY7KuJU6Gvpr5kXrsY3PRV85OP
jv+tdTFu2LHD+DBXCPiYsBzHE6LX3R6Gg0KJkgpBOY7rkcE8laHZVQ/tkzAzdykG8vtKvXgyOr3Z
DMLeCwUdJfF48qxGmW4BkuLoGx3ljIAVqpQqaKlS+NKgQKYwAmkKFNxU1xZ9qNiZbTSgZaoQKGxg
7yajzk3laxhzF+wPi4e2fk9931+l9/jhlrRaLW7eSTLBLcBKsa7Dl76mf7ZsNdYWwS8n8NkCwWeZ
cFqxArbsPgfTnVN2Dzw5nB62BnQX8+R4HxXrQWFfpjYR6jLtdXiwCC4MQwFXiK4sllaBLbqO3Hhj
DdUrDkkQvTHvlsPZh7vfOcVIWUJqgCVX20Tv0BossDQLPo20vTe2rXJrE58LvqZzkllOEG1hD9rm
w7gh0n3RIryKFfzWQsElCocbe5/0lEZspELlgI8qhc41CqIzwYlchdUFCrALK1A7yuluroLvZig8
YMdNLQaYMwXoJQrVMxyYPdg9Bh1gwNB8tsL6Jvg+hoCspRTylyj4L4ACzBQOOMIF5goQNBUqWMAM
WgoenBVGGMMTtgospHPqwuQ32ZYiOdZzZxCkRMkQYbA7URA1wh7ef0AveRY1OjVDGFIChu+paSDb
mGG/bE0fdh5rX+h1kE52dtZdBKEk3viUt+8oZ8JFZe90PqGBAidTCMpaoZSBgionhVfWcJaaAi4d
hV5SSmQdK4Vj5orLhM/sFajZKWTThd0MYDjxflfXGKqzhe4sFOaZKeAziazTDAGKuAvLpaDQSuGh
Lpxor4DRGHJUVwhpy/N7SqFKO4WXZnCmodgnCju1FYBaKBTVU1BqKVE6LBngYnxxFbZqzApg5SXe
kNfONVXhraMCXSmCfiQ/fMPgGnskLKyuoFhqhhUi2ylYFsOLruBZ+iyMHTeYHsIIKsC2UKjtAHM7
KPg2U7tfoYBcLKdxpwBdH1SX7M/i0Cl81ysd95Ik9To0QHtbBfnqCvelgIaYMYUAjwoGDtiuKjgY
j0l+uB9k8aNTALEBSYzCRkqmgosHKONa4caCLfEdP1YgsgaR3Co0OVWQcqxVb6XClj0FMA8KZUYz
VyFi4ZvRcFaPWjqhNIU+zwqCdhQOjUFvVytAmpSxlaeQ6Qp2GgbLY7VUgNNVYNW1/q5jh18nqha5
K9GorBZrcgtajE2PxXN9JgZhVdWka0iFbtvHhpSaQ85wv3yQE9f8JhZbh1OPpjniEE/PBqKWpoDw
XKHh/ZOuQPFMIeOzgsd5g1QKJp/rwlnO3LXAUHbQFHIuFXw+QKF3Ckf3FJhuQaiP2ndDAesF5HoM
EnpqYdkFTHus4HZLYe6jAt4JIPkg+uYI4xIfepj4TsHxkNJs4xUw3yp0PoahdxVMPyisPoCvdxVo
H0Dc49eN1pQ/V0t6NH5UI1g+13xQUEh9FoEj4WLA+7HC+CnIJPlLof1lDpjuy3AtFPafKQMA6Rrj
urpgNV4jM3lXBr+4i5VhoFPWAQ8PAaLHmlAoUl6VvSBXRgPHxnIQK/OBiQtB+86SI+EziEwlQaBJ
s+dFXXI95nlIsnTpS3KRtGHgQ0kOvT+arAZZIMQ0usDm3H+nhHUGM+O48tuTTrntXPgzmeJFtnSC
LThUBJaX51uCjyBTKHBssRs6LpcZbEQ17tO6L6EztfkWM/t8vB/KGp08Z6jAz6GPjAnbR8eGjDAz
vX3ISucT4MLb6U6Hhl2quSoxT3Z7CQcHWL3YIMj4D2SjA+JKeSzm26Qn3S0PaMEemTxkmRvvHRk+
kuB9HecWwaklYL6bPvFyDwvaPG+Oh0M+GDQiTA0b9LemTmPgjGnHUM5h/IGDkzC+iF1dUm1dZ3gE
tPJ388RljCGJxdabZUcEBxxfhdFdC9bbRySX71FS97vYydbUWB4BFPnJUbok5mNLmq9G7oDr0tyE
WxLPL84FXmqDlN6HikEsqbDJzsFzPCBLZ+45tFnYZaG/07iAhR7Aht2SVNc0D7hgzSXqJRARbRfD
gE0l75MzUx6HUshh1Sfaz1EjtrEMbuS/YjzKmkubE5U69iZsegDELkmtFMScLxyDfl0P7yWgaEYU
j9G/kjO5E1kTr/D2dP/N1nntNo+sWfSJCDCHW5GKlm05hxvCkTkVWSSLTz+LPjPoQeMADaPtX7Zk
meELe6+95eA4T6U/XbGbOPS5hlXSSKFFxlRjPeGb20kcrZlhmxlTf8J5o3RgyqwDxyxq9EuQDNcY
Do5wYCKd1OyIrUyUmD2HKvZJDcnTllzxcDLKaldVpgqTQfcBJelhacFUG4hVr5lhhnr/5ilzIEKT
WsQVJrUxi5ZI+OrZVY2B9XpjsIFb4oNwUcx5OAstWAD5QEyEFXPUtyNyFoSA+0D15FuOhJAucItU
zbKTFc3O1Ary/tY4HnCZEAjDmhCK7VL0D4G53Og6sNiW8Tg3cpYNvpHsY4x04HFfmTgS6RhcSdlk
V7U77cg/S/ZtF995vgN8SCOE0c50IEstUWoYKIrxrSnUEGU6wCPbnz6sXBpbU47npE2BzrU3WgCS
qgScWerAVooYlXzsTFeNsvnN4vQR3wCDV5BMVaAVR3Kll9Dmec5Do1DbSR+HkkjDZp2FsJ0hTNSC
wdNALpjBNGz1lmbfmc2ShmMpIwQbzwlp5RuUUhh1y+VJ9wjAK6tpIC6WN/rvg49Gb9tkrJVMu1qn
u5faYP5OY0nrBl8LURoaxCkOtan41vH0h07nYcodrpoRFVas3BNLZPTYz41EGkFSGwO1gtg+RNqZ
gwMVYNHWXkDcJV4zYdzB3IO+rzmQhPJNaNMBVEAdqjRXoeV5T1XsYl0ZWS534E+EmK/r4sT2Nztq
bATWHKIaX4jpI5LTI2oV+n70NKJ9iH39ukUluNGZHASu9ya0ZJ/ka04bkKSofPGXjhADbRCH7snv
CWzR7L2ZkW1EFC0HhshuYFkBCIybi+X1Fzj1+5pJvC38/ZigVOwm/VnzBivkrzoBpPWWA3imvaRl
Y2jVKgJ6uLUtMsV22qQ7S7/OIDO/DGNwWyJqDRmcvOEc2gfZ8DwZVKiDA0pYkNylHthzZF0DDkQ5
rw3IKRhcsj4sik24Rj9UA8XLoRYpLUIfw/vrBIeyiDlJy+I9JWCTmasx7lznp/QRgseKGSBZHnvy
4pCBj7vEGYnqqww3KrXxgeEv1SiOo62rx1duQdoTSrOjPzs90Io8PregWCYvvtORNoUj+PP9pF6S
3sKZp2EC7HVIHhxvyWXVDnbZ0+z43Lhwal65bvMuWo5GHLi0X13YomsKpTUPZMIkYkcttQc1+zI2
lndyCvPe1KrrUlr6AdnVO9Zr8AcVgb+Rsp8m36k3k1tx52KMjWcZS2Ca7KZuaS7SU+SicgH3OzIu
VJHPx1QrkaooxiKj6KOzH1CXFkQSb23soaPXfE66Ne2BKR1HC90nZnpt14rpPU3S92Cp/YelhT3r
B98xdEhyUw1i5+nPgzznSsuQkRG2GXkTwyL4+xmX+vboEG20E0Z1m3ulc2T6cdMspKQAQeBNSloC
eTyK2rYKysNEqvrGoqvd5smbmeQfpQ69mO0+cnR4IcOknyxTBYT8gGugrg4o5lZkSPvTtzIJGYmE
ns8KkAnrGsETuYEu73Vuw54D4dNubns0RyEqD2o8F4tL5Wh5mA7iYZgAuc6V6LfFgjFI680aKFIT
R8tIWCzykbNPijkcGxeHDywsUk0mSEXDa5ppksgJ9TRKosNAn55RnARML2D3kQLXbERRs7kJEFoN
TKqAurVH/DQwMUoDC0Re7JGvpBuW2Pe9mElQHXDd6im6T90owDsTu1mcbGl++GBjo0pDa1CV8lUa
eOlqddDb6quabkiy+Ry0PiVEXb4MiVkdu0wKPD5yOzY06w6z9VMKZW+pXO+ohISJVDinMRmDu1qp
RyS2mGGNM0WBGc5CPqOAPqiOtguncVaZn7XpBScrM0j+Bas7V8nREwwF85F4Nbb23OyZMJkM+R0n
3SWefRzJGkJvMLxiFuU6yH19G494UC2PZGSjIui+jft9F8hkJ0yET67bffHW2zsgsGnU++IxyV37
Rsk7O6C0NnXQixkADue08AG/DYG6+msjrj3+5jYYk8jTO3+L+vArTuYDU26iXZV+aNc7Wrl8gZi8
zgr5ziYGA6vd3IuGVB1jyM4m4xVMbtlZ6IwZubo/+Y1X7GZLf4Vr21wnUDpjc8xDZEBU39z4fXWF
WJdbsrwGdRVweAQoi4rhVV/VyvCHoPVKGEFa24aQCQ9IedsNDjlGMXrcYUhXL7nwH6ZZf5sXA6qD
PtGQ4e01i/cisT2m5zP3Huzcm1FklIFSJ7ywYAjfEvsmsvlVOfIOeT69i/ju5+y5hwIhm1fgKj5S
EutQrlCxvm1O9pJftyju0G1g/LLs4IhglVwmvX9pEkiBQPzep56QRemwHi08/Y1C8mgLp1klCneD
cWSXCYPX8l9mQk7DDtyZ7k6Mo3qkD7jb4ALW1XGQC7E7DNHDXtNfUgvVuMokjDUiRYQtk61EeMXT
I6hsu2ArnEfgTR08Hro4bcoO/jK+JU6xh6Hw4bvsemZfW8DCwUMZtZd0CJwD5IgvR7tdynnXi5pF
lKZ9+XmgaFJntBMVPynmsTUCgd3sU5rkHTqS4iOZACU3o7fP8uC6NMzbUe8fOpHcjfJktNVALNrw
LceFRl51BGWDL7JR6AkvSAFYeZe0YUi2buMjVyzvgcnZPEE7tprvse/Hg7EAR020JSRCAZ3Xjvjv
n4lrGd26kQGx9x8CZQLIS76skW/VneGhR4LFIcnGpE1juGB98mHnJK3bQfoBQQoGvm9/xcO2SPH2
JeP75HaP7GaI72rH72Ag2cRDXlBr8qPmt8VtqT9LB/gH4zcAua58NWw42aX5iHL7YyGOkpFNEmra
8Abo6KsYiwuqdIs5iP49NM4rQb6f3qDuM3J3k4lYnW4E9o/TSzKwgH+03IoekDVhPR+9wzXQJJsp
TJVzC+uU1nqIlqkCsEC64YZ4IkA4a8pq89qOOsLrvD4nl1m675VlviItuJ0zQZ1etqzLOwSrnryt
uxR6rpdc/MoEqE902Jjq41ZfLLlxewSkrvFRpkUNDtlEOZkieNeb+mK11qrU7cd9q7XzYdSp8yzb
9raqS6Iiax+NPj4QIdRspoxZUZ5mRyIxX9abFjHfxNdS/4LOZkn06CfWYVgU2ctL+lhZE+7MhDWM
ch/yrqzObv6UkRu26TSA01Yd33GtIvjCRDuaAfeGPN4EaXmi2XgXlQOoyrgE0k0RwmYnS6k3WhhU
Ill933rus90xjzBkf5drnDJKHGsTBhA+i8Pov/KURCjtCB1+1KXGeibro5b+c5e3DPSFsjE4LylK
cLztkaOn71o2cudj8uj7+olF0udUDhnrMEhBhl8zgqiTF8dkvyqc/BN65TmDexaCD3rLGRxII+C6
MhSvJFSFIpjOVuWBN7OIPp9M0aNb4W68DtDMMiVlu+0dmP5daDS/SDoRX6RVeUmsmgLc29Wa3e1J
5n5IfZQKSKthCdrtTQFic7M0TCMakqDZXDJAMlqUywkk2DzNH5pJx+2PkJiWltXv4rEpFuYchIuR
GRtmTvGGgd977tjA8vv4Eb8DhUZQXJOQ/tHDZ+aHEm4nS32vMx09CmndVKZ76eAnbXXDulqvrbUN
JRl6VrPB4iMjRPiQv8AkbLQ2MLfIHGeek5cxelw+XTKQGTpt2oBwqxzvCmAZeOvvXgKhBAAgSnFf
/aKJAvbDkRukHuDJ5aEYWczEwfygsxytYecSRaJvrTiduVNzbGkVi/AZ+Dn7rHNtslskK/0hp9mN
7PYNP8+BxqrD/T1fKdBXWmIfXLspadirUJOcK3qPwJjJixbKEjZILri22fg4eiN7kggm2MECPaja
p7K3zV3f3/VJMu49L6D5ED+d0BjQG8umtoqnxUXzwnG3N3uutWy5djNYA6oeuNcJEZOHpHv0HNRJ
2ji9K520ZA6ZK1RdxCdgIo59r97rhSPudTW0hwpP6UbI/mow95Vj6l/UiwxmCrlxkCZzNLTzwAeS
CMoi2BdLTmwrCylX5zUU4snzrbc568JY9HIjRbaP4w4ftpLtFbqtqM+t9NxVHcKbVUO0uIQPO8wU
ObmyzoNkCKkZRZQorlpDvbDx2+OapfRYnz+uLADOVTZY8CcrAnVRt9UHL5vrCOkyXTy6RXiaxk3W
e/qN3c/XWBqowblHhjbclLx1J7ym3k3tNT+FXpxpsI39lBbWSQQzw80M3RCTpg0FNW18Z0WaZfzW
JMuYI/bmtmCLY1ZsvgxnYtmWxwz6631rVCxF52wndVdGNRHlqQskVW99+razhxQv8g+5VuYnNgH8
2ZMas7IW7IFOgIcjDsqq+3M3DEyBpPko8mbcB/Y6gxNERqVdM18VJWm/oJtSOiqOahZ3GfeNTQcx
iOL1bumRyw4KPU9XYaNL4ya4ABIi3RK5buj06okkjDujtI1DiTuPe9pQR0ub63cTjHWAVEywlrtl
9v1TEjSoB2T/Mw15x3oTIc7cljkIXxJuOzSWaVc+Cf+1JbttZ5ntC8xaY1cso3E9pDS3Rf2TVG59
bWVFw6WUD3iWmP6RlYShaj5pJhx8ljky1AeAa27e3w70p8lkoa1rxoszxvlBJ0YMV277miZFvVdT
5+7c0YNknFSYoKyZMHtia8lC8J9i0zT3s4I7+PcpIoYMpZGxyq1YHaD3hBThHAkP7v90sCT25GuI
wxA/txTtWooLapYTKWR6uefEG9ASYCTL0Gq8Dup9kNTCbFmCvQbhCAmMdCPPa65qRNa5xScQpLeD
lqx9Z72EldffmqU23RRt3268rnKvF+G2+yw1CDfsWGJzWqIPQeGgaIfDsnSHrZrEfYZwfN8Lv76K
GzAN9uQCFXQfczFjBnCuXD/GIlhk9+WIsyhoL7RzySEbdA60dDz1mTpPI9jLOnZxsnTez7AmTlo9
AGFvls9Y1FeD3GWxEjtyFf0xeoQMkfwB6y46/+bZKTlLKpmCTaM4FIaHGiIwLyV2QEXsNxuvmaNq
XpMmuWUtdX1rp/FpLvWPRCqyKUDvt6SiM2KqXkmHq7YL0WYFBKBaD+5cGNIblfiMHlf950xSU9QI
fO4UGGmvf8S1dxH9bG+yynFDTax2jMHyduzk3rmK/8zJMm3qAtNAUQlQQT0YMlFiph6hkib3aLb5
rjn4lNxRkOOkLCbHZZdrtbubTadnUZTdWPPE+4uKBl7RSvRoINRNZsUNTrFrhcu9g8J+MHnXAm8l
Y7XDQz4TZ91I/nC+EId2+ayc+g6+mHsF179lK39XZhM2oTHYJWkV7wWL9QMMA6ABwN0W3zh6SRpZ
NpqBcbkz9aq5t3uzODlm0Gzib2J8hm278JChD/Ox+J5MHE/8nZkqeXRUzD8YGEZAA2kniQFbBgJ+
MwHcxrWeG9ZeljHcT763d7ku0IHwyrvhPPbwM9fwiLI6VszH7ZyZRTvT+MMAYSPKLifKY/bgwL4u
mq2574vx2Q/ZZ1q/ktiDjCIOPv0xgF+qCZo//WwhegIx76BLil9HwwR7gSNyyoMbhJLk2XrqRzkX
vGv7Ikivk9mPyhTBMZXit2lUTNiKF57+XpvlfclVqpvWkL1FP6dMXEPHApUdpDBFHF1RHBSHKc3u
0W0S85rk0P5j/xjbUP8aokMxY8H4y3NcA6lN506pAJ+DzxRJaTElk+oRinFAm0Wx0yQ3o+a2k2V6
FkPw0q9R0l4nz86k+URhJdfcnc6dNj3FU+qFk7LebaeiG2Y8gQ6XXKVqNZFUa18+0gzEmGf7AqWg
14NxG4ezKLtbamqESPdaQg4tthQigxjJLlX75Y8sVd3xNXcwrlWJuElkd60cJjZkSrqJPyDLWt9e
91Ur8bNSLIpsotluKtYEKlvTOnkl6l3YziVJjN9yBlad+t9J3fKmGcaDb5a38PTqnckSwbdymNjC
e8FjamzmTgubILma3eATwmE44xfHGUuEmsFsJKf/z/sAK2etrX6JSt5Mlv7L2xUyGcOSGYCUs9gd
BiqAU0HnCYtryMY1XeR7ysr6UBneA8XAFBr1yZuoWwBUHg1SINnBK1iOxs6wV+I2DTggiH2S/CLy
pzwzTZRHs7YFRkFoGKD7vMCZmYlL3lkXRJGE3b4igfxtpfFQQOXtjWaG64ACBgnahCYdLf8m1Vma
N8PMe2dedTgW6Pi57jnozaxc+0xYXbEw8WGbQmnOXe1TCUHoDDM/26/vClYkB+XOc6TKuI+63rlZ
6rk+xTvh9zgAAhdhZ/qV6129qVLUYDG3W4LHLr5U352f0J87yT0hdosw72qLwQWe6t0UsxNwjPIy
JzCfkgevaS+l3/UkBuZhOy6nAdptsxaIMStRiDC8uxTXHyhHKTld/Iz1tdmjE69b77NubxXmqX6G
ZDEEr3iDK3ZVJkfqCDBJD8KgMkip0XZycZ7w6jIAqwmVJSC3zepjaia/CjU2tS5aCwQLaHpSOuoe
mId4KBwbxbK3LbBnYfNBCDPg8PI9BFyp9mOlWb2DIDCAAWGhO/fFaRzkpcFSA/YPrHM2E/5e2K3B
qumx9NY7WV3ClugoCxgU/yAtAx08nxciLyENRDnfSL2P35DsEi0x8YDGpyA1zqiEsmNLBr1gPrEB
4W3uktYYDyjdGXZSgSU206JhhVoPo8TV2IQdur89+v9n4rNBvLHssA0OKnI93YgZppPOzrUMMEzN
eKKBtIJtXby3mQhIkSEuoz94E0H6qE0YBx08QgpjFNhbPksZvg+m/Kjs4Lmb4xFiTXMFW5WL5Xqa
dD6TZWXMOuDoBN8I6GYyfarTxLwbhwzpsRpyG6djP+X5Njxw/Y2EVTukZiGtlnWbpllnOj6aI8ca
opoQTW3GL9s2Cw3YAl/DvktsXhFzqiyUlWK0aSwPhIyi0S1+ipE3QJUJpx+RcyxKjzHko127jg0T
Gf+Y4gkX8UMF86Washeiw2AMHmM9rZ/xLrPPt9/zQvW3Siu4N4AtLpv4CzDBfYNeIOqJ1eXl8FsM
z/x8tUfZd4cgrydKiW4U1Q6Rm1ru48gGaRMsHSLKjD2t1oFjQuuCSpjMJIjJJ9/2u2ht/Q4dxnK0
YzqJDNI4Kf+rb7UXy7U9VFGEi2eWw3wf2g+TQtrzhdM7HR+SdrqHMQIxGZ070oD8tuJYY0Lab/JM
nyKtYhTpt6D19Jodp/sMwb7VxbQNSowgQRZ/cvMiBm4l4Da2/8NGeN/6iwDxq7dR24r9mCIndkds
7S5dV90NbzOtvUlezt725njnglXelu2I1Stfo0C0F/u2coGqmrQUGZGveiwvqZvctSsaNFNMv2Sa
w9hmjjTlVh+y7pbcKjxSmchBdcRT0CbvhOJxe8q2Xlo+oZUkkYtuL+HN2KcdcxYHJ9YwsaZsiPZa
8m9pMNND91Jse2kxtoEYM1JEJcVMljrGl8g0ZXW0a+dJ0taEuUAazBVzdAJs1Wn/2GFGz3F76zFK
NntE66HmmKQdjkikI9Wvlx5qmwuM/WToiK777Fh005fd9cMuQJHs2ig8QYy2nPjzfTro9GK00lFs
04wO9oPmsNxgWG92yXftEdfp7gwTgY0tXdYT0DAzclDgCv7lUpPZi5SoWqdihWs/Aih9m220QTOL
ZrPO1JWLMRnN0bgp5FScaqDM9mLvLdNAYpsiM2e9HtpsYhixmd6us6qDy4FDPwT1Hp3mVYoCf7JK
nySZ4pUMCJRM6qouXI6AWLttdYRG1LmvOiQQ6oiKJEyY2jvmwjHiy685JlkK71vMQc7OA/HiREjE
OEa+zs2r0ZMrMope9d6AdkOOCmKAtnAJuSWehEN3ohikWFI959o4PMhFEg07Ba9+ZJOqUVou3pJY
bBdbkPCcPqq8tk9G5T+2EzWS7ZCZg92wxUVldnK6VqO+R6/L2TqPL31tQ/S0AIlUCBfG4t7UE7ib
NoUYQsRa2fG1A54Za/2b1MhbGIevqaFuJgEDAZxGldKm1a7pGVULwTVa6tp1Ied+S3++MZzqVJWT
eYqThuaUoikuJmNrA1RH5D/m/D2cH7CZyFsquZ0z544hEYT1tjw2zNuWJXlZmbLIPVFbQj6HPgsN
3MQC0ti0wE1lIlMcvJ3dEtkze7LejSbQ41TQG6OiQSWCACDHRZY5ESsuN9TraVuX65WkGZGfu5iW
NBpQhTjXX7jG8Rh5sobswKQycivjGhkJLOPRiCMiuLYzm8hoAi+O1k/t88E4zLawIk8WA9zp9JT2
nIP53O5km3YhSj3G3MVHkWgPqR3c4esYtkhwq5ZfH0l+ec4xM1Lxla7DToIK4IpumLWP6TzWGblw
JscMSHT4JKCoGJ2dAwIuI5Oh874WAsCDmVy7LhvrAYZGyRAl7eP2en0qYlyjyqVwdvQBcVnVcxvw
6admsSxhEnfuXqmA2pHA2UgKgnHBGERdOX0tDPrOXtwAx51FFvWjM4Zp9VOvHgvlzUnE3mqM8pYX
PBrWXvOq4uh1Yo5glgAqDUgJNjuEXqVB16HVQb5z6uRDVaQaYyvXueP4SLmynqMSkD1SzXPePChE
pxvTipma55yycrrqAqaGvdbecWVB40pUI/Gi/sbMUJf3rnC2PQGVYcoogbb+XFT5a93ra9K6cR7g
s2bOB7xnHS1owjntPMLsfOb8prcS3GgrFoyExXGrVvPD7Lb2JtcuI2sNSItOF2nvdQF3IDbUHQxj
hl5BgOegRIUaWxFd0zscArYlBbRg11n8q4Sx/wbB7S0pVmXPdLAxHco5czjpsOWRbJSR79y7uEnZ
y1Y/RqZ/WgpFr6E02BXVgxe3V0xAPpfF/40XrwwbDuSts7X82jhhA4ECOpvBHlkC/qnxy5O6PCHB
fAmGYN5UzogWoS7XI5tcCHtG6odcx8+e2eNf0s74TVOB67pBfM8QRLL5eFVZC6a37zYF8gA5w2ZP
l+zaV69eqXmX3vjNAtnd+EAiCYvwTRKjNTIDiKEGMGeSfGtnD1qc1Lepi3qXyEZmXauCuhQP/GUk
sebJs29fHE7lO6ix4k7kBUy+vLgHf4q+N+82rvR448eP1iFWUd0yDtrXSn7NJsJ2Cy/dVcdmh+F2
/oHvHOGNr80bNWp6aJoMKgsjftYr5lEW66ptWnvvc2oecCa95xReuyrHAWMQEHEwHPXSkfy4kyjb
ORCG3zF4mBOt2Bt+8t4LLb4NGJPq6OiwE1G8jXxtM4gzkWTMkEx3iEzf+A7ab9CO5AlOSKf7hhtK
ra8MhapCuyiIjSLDh8Sh7ksTGCxc0syThmPSnC8W7WkK/oldtt3TiKH6SxElRePUg6BO48PsaVAs
Pe8EdW5/r2U521mz/rPyANBLVkJi+2UU6FzS4CChNu0By0/bUh8QXme5H+FYcR0Jiob2AB9sGmGk
jLpsAlZXLeVON19tk8wkpbM7Ukny4c3GtZlXp0HF0zV0ZSD1HS7GYTAesdy5m8nhL0yyXLFbjGDX
0kMZ7LA8j9bJIlKSZQpTPya7KHzdr66T98NAYs2sf3PT7LcZVQ16t9EOtSVgjOjC4B2GrW57+KNN
Y6+vkHx6dm+Ds2vXY71j/8IoN3N+U3v5nWzTPc01ESqxu1xVZs4WrEz9KPcozGrLZU7pFWebnRjO
WGFmiBhK+emXPTMVbJshiys2cGPQ3bEuRzuhTTE3+eWaJyLqRur3sY79VmsHolDoa8JWWCGd5cLk
1yRwkkmlAbdmw/qbjbQGYRmRO29bNZwzJ7sFo+FGc+df653+E7OAEgC0p8R2QsE8ja1msauD9mFu
HfLC7GeFQ0yrx/HWI1hiRy9swqc+oSP4UAF8hEI8ynhxw7Tm/q9Q0A7ddZ0HHI0Nfgc0ZrJZiOCE
gd74pdqxJACMhGsoV9WvoTd4BgzOo7HjIg5UCNESjVtvDI/aGNzEaQVJ0ntmob/sG42hPOvVlZGJ
UAe0uU71oBfZtzWQQlmRg0rFPJg+w+eVC5m6RJMyzRg89Et4qf2ttdL9/T69NlHk78tYvSfQpMIW
0lipc8voXOxDqYVgalo7TCidI/sRXshA8A/nK7qa0K28DWFQy1Gfm595qO50R8+Ojkae8Movy9CO
daSLbqpWvTQE9m3ICYk8QlbDbGx/CSfuo6lBae1M03U5JtewHrxNWmWPLmEStflU4iS9z8Qd6TZ4
b/DPUBs7X8i1EG85RGTsHVK6k4UJ7GQcupadm+bIG7S/2LEBxPtY20KuDG2omicxVFG1oAkzuLRz
Ax4phCvdYqOYOUgF+kuV4pMdp/SpdspDoHXshtZcPbzFWFYSYkEsDjWFVhsMHuM8Qn6QBm8ZUMLh
xxUQF2QmrkigKb6rh5mEQEOem8W8BCXEbxTv38rSfh0t5TRZxnWwYh+UJAXJt/wHljTjTnqESRJo
sIjgnYykN2kWK2bTMh8EZuaM7jbEXJ+dWcWJ3SDTOWrZERnZ2+DpLxjCr3yWdXi3Qq8uTwir8tBn
WBYVVQNPdcjWCQqJccW6JeASP3XGPi7UPXX7wc+z66xvbiz2CUtBOHLtdI+jrphIQXTjThhj8uKv
X/rxD5HXoXRGjZ4zwaZIX7fAWFkceaiTdN7Wff9iy05tgqU89DSeER7gb+1GdDj2FO9co4xTixLs
OM3XcZHexCo3DmyQ2V9Wi9iqmqvKRKpeqzqc5PGBmMKjqyFZqQRybZtszEg5EwF+OimXgfIPfeNc
SpG+udZ4M/nPsZGx7+DqC5QYnyNJce9uM98X2Q/VDvJUmJTIOgFudLVzlwmbUabl/CQGwe59cvIx
siF/ypgjamDFFisiL+41i+kwjLMJHBET+/zcWzTJfhIlfRAV1nILuvGawulJryp27Agfk2W8qfPu
pjDXFGveklwyCCzTreVCSjc8th1CaogIkY4vuvXbp4JTntl8CqqpNBgLqNn8mSYXWC8D/qrcTWOv
heWEVryY6q9SFGfUrljcmYgoYBtG73MsgneuexflX302R5f0eq7ukenSoSGZ400hBqmx7XJnBRZM
Hq77eQ+GuySNpF7AeHbUaoz43f080IeZVYcNUgNqiwQwJaxGRcOcfJSmJSPEGxOQogTkkiOvynFU
+4l1NlfjYOuiY9sw/byVHQLSqoh3sd2c1g2a13yt/1kz10Y/eC89Zk5kGobGPK+CdyK72kJ/KW35
ifKwhe4zgLqgolcxQBkPY1dtrFB+PQ0dsgvJCvbX3RhsKUfYiE3MlR7iMOFVMSly/MX6SUe8YDj3
5dR3R6I8T3N7yhDSXpSAl8qiDc3cdChHTAouALKNx1HoO0SeS44tUnSybdUb92bFflrP0O6kuOOX
1nK2sWgyFjKcBYWGTrpeTdeTQ18096SSVKW2G+yiOVVz/JxWDNH+/i0FrYntZH3Y34fgJ/NlesJR
xoWtNNHD+IqAMQbe609Myh3nwkO6mropQ+pTvv7fP596XXcPVP8ejbAM/3kVfw/txqsSGMQxbtzm
RMDlbZ8naifWl2SLoTkVpU9iyfppH5cwd+2K19Vclz3Tos3fT2igGmwUQp2ICQwO8r783w8JDAjL
WIW+7bQayTWXf9AJHLJMrjx/3/v3bvx9+Odl/etr//md/9tj/n7Lfx793x7y9zWB8h8n6vrG/+sx
f6/hX8/8/x79n6f+17///Yh/nvr/Pfy/PcN/+xp7BV6PawzuvtPIUf/XC8NjXB3+voiiAlndP/9u
5j4eqb/P/16UzRZx4TL6f7/Y3/9V1RT872+LdzbvQXD+32H3/77/P9/6r1/t71P970n+8/OneakO
f9//n19TEXPVWqClXUAaRC8zV7vVJwOG9UD7XuXZUwL7al+ZCNKdAfW7mRVkNscXX1Nyj2vhmc15
SZ8JB7n1NSBM7xITVShQDLGiRkVhEDvhk1gjUB0tZGOQhppx+yBWM2WAmRoZtvKFTSYKZ8caV3Ov
j2ccky0blitPdxxAhR5yRQJPFb3iwdIbqhayZgZJ9oQ92IemZvWAVBmZwDwjoeMn9as/qis+pjn7
tWDBMNr3ftJhLm7YIbxQUN8YIqPEmlKylieSFafipSDOcVsN03dhasbZm9wjqPgB1Xpu7JLvXg3W
jmlNH1kl0Z4mvua9HfjboLa8F8hTtP+6IJTLsq6VF//O/TScPpIVNUO0F6wB44s2VY7TJ+o/BnOq
uRWB3R/Tsc73AYZDLA7N18g+2JIqPQCUZAUzjt2NY0w7BDDONuGEhTR2wVFNsELLLqrwp2SHc4ta
Zeg/XcFJO2DaDS1LThBZhmvRApzzxVG6aCHJQUdxMSYS/btzMEit2eOQxhPseOQReDgYDQdnGM++
Ea7b7rocPe3Yu/Nq3MfH6FF3FQL99rQEL0zVFKAN8zMpSpCmDRsGmGebwGT87s75RODle9CyoJIm
mw3WNExGqatDA29iNOZweoGgCXCsO7+0fubFjrLBax4WWd6U6fTLPiB7KpGnRApsGsWf8RVbqPqH
acTtoD8LdZsELrz3FCtobExhYLWXbk4x5BWMY1mPkhOQXSRUsTBvvPGczXpInUO+r2B1nHlskyXm
z9GgU63PY4FnWNeDdzyM352t/VZuaxJqpl11HopQx5tZEViTE1mxAQscvWMhRkLZHXPXIQ/XZcLS
raMcHuAPRdJtLGZAHFmGqSNwmbMvAifzU5sDvy2KSPNQWzoOA3mI5txzDcZFnTeTOMkQj+PqZtba
EXOj/Qk27rjo8SfE23HbEv3IavPTaBzzIHItCI2s5dtbSV/P1HWRjHAD/0FLfT+aUFhuY6aSjkcr
mJUAcbsFdCf+FT9U3f8wdmbLrSvZtf2Viv1slIFMAAk4fOqBfS+q39ILQt1G3/f4+jugOlXX55TD
9gtDFKmGJJDItdacY5KXSNSSWJUE0iA7rrQdLF3qy8QVRy3mtzYRATzWNE9eWspELd7pffpEAfzc
gMLaK8KhPAWuCGXGwut94ihUsso8ACe6Jm/DgI2LOWV47wZ45Aon2dFKCRNi0J8PcC+KJnJJQEjv
3L4h9TIitZHk14VfveIZGzCNtVuiZI0byw4/zdpqdlgcgeXaME2U52EnGRnoBLy50II+fJu1V/Xq
wTeIQxnKCSKoJJUiJd9ssBIMfqfJpvop6TKtSad6UgOtrkEXT3iCeOerD1ywoDhCdCLaDmwAGkLP
SZeqGndFEGiHzjUPE3uVZTJ667xAV6/BIXsW+zhl+DBCKF6H6MCaFiEAc6V2x8RgEcacsoNv/jKc
ZocqoV1gpsmOfJy8H5raeASHkKlIG4V5RaSMn6051StF1b6i3jiPfjshuMTakeBFg5u/KIVJOqJL
E0Wr0gfm0M9cvosFuUzhAiEsPxsy+Q0/XZpzaVxir5XTqar1ZlVhjFyO9HosMguwQ/oFrT0iSBsz
36dImZakvy90fTj6+YvI9ccWUVxTznZZhM3CYwseh9oWKDLRCsFnBwQXeq1ereN2PI2dyztAU123
rUeU5Gva0yWiLjIoK6e9KUX1XNcuQ/cREIHO5HurmXa+jBAppULfyqHbUwAOZ2sYWczXrBHeMkjA
DbuAa/oNoFlrO7Xpm9YkJErI4NG2rbu2LygRaEIv/DUimATeAie85SNxcuqYS05s3XZ2gaJm2Mkg
Zryi4/9gOuQekU+SHGunW8siqKF4033vYBW052dgqcwnGLRa+FAV/QYWiLUuhtxHOERnKEkIudXb
+85NnoTXBAvCNOD2xkhX0gZ1qK4eO1ocSLpQw/Vt9xaWwt8RVfmYJQlhayhfLWai09C/meoa2YK8
zYZ5zASO0U7TZNFpBC4YLb2jZO6PJZWxNlrC+qIicteBXiEN6HeVxhi/1ul4kwqyt9JhU1bpcCgR
2HCoo9K2tHVsmPhusv5LGfYNCnGi+dCnhwyx+SCeCgPckhk5JBuvPRv5NhPdeo+NkUgdKLFH6o9b
zzWvHA+Q0UyCg3XSO9LN6NfDJbRJm4UGEC4dxjujoW9iLZ01wZTKpYNXvi5jLpumttY0Ry3j7Enz
w2dgDf02UESYrtRoPmWit+jTUBoAPKHvr0UEwFvWzqusTRaYI5g4nGA0slalQaF9V5HXe9T85phm
2i9mWBYiLv6NXMnXl6DF02OnLfM9hzhopzMJhcRCJIx4jz67vDDQvTJsXFhV8dJWiXNQ7cyxZsfS
iFnDPTy6igsYlnZYH9lPehWffK1WzsCFlCwwLK7Co0mPT4ThrdoXo3+T0douc8HQI4FwkGQaAhym
EcJuoSA2K59RKuNLd+lgMu78vQelnnBbBCGgvlCT94F9y4BMWvKxFy7jgmiy9mFTOlunoNNBnH3I
4JhJSqPThyUf27rJEoSrurZDojXSDE6WSlj2vgh7BlWD4F9I7mAkftiSdd4OPgcG+juzJ4l0AkcQ
TaWO+rl+GA0RrJtdNTrOUXU9rFwNHITpIZIx0y8VlKdqtO+wJhqbYBwr9oOnCpPr2RwxGut1GG98
ie4AbtKinoqCQcmiHCxUcJO1jpDaWD56lgKssOzIi7JbtlZSHKwMB0Sv0774SJlq+9l4z7SFwUJo
v0/EEq6qiS6wKY1gVerjbRwmp8R8CGykM4620WypL3tG5lXoMamAsIpxxHnT8vaGA/IeNsJ8kaHK
t0PsjLLZhgOWcW1oToNKkn1r5SSp58Yz5kWrCpkPmbWBxYcRq6bFh9bqb5AqSLJGGQIPFbR8aYNO
oZ+S8SyP1T12f0ENqhdEVEMoNaTPkTbHDSf06oqO+hOcB9knsxaX7UisQ5Tq/HVkZYQ9cv3lgGa8
VBfhLrdN9CHMW32rFTtXBD+F+dTZ0ZNo7pFh00rr82tgxgD8LIb6uWG9eFVwEj66dn+kA2QNbNWn
du2779AJq0Xihv0xctlI+2h9wrF8CYiL1FoJL5t8d/hrCPgIZbQ8xEllSMNxyEgI6LXl1KvXRgiC
BrsXfcKGZFsJOuhQ2zH9Rn1VssPkAN/EJY0ps8CGq8+YLLEScmQPSboMWgK0SF6OHzPTnmezrD1w
FdaTETS2S4idVTVbwntvaTZZVNUJEPMkfkombJKsh7RNGXzLNoL3EkuiDIrsbCdoikVtYZYCYh+G
U7Zwb7sc8kjiEA4pPJIecFt175mPKKby7X2ajObBtjvaVoND7g8sI+a+rfkwAfzEdFNbhzZwgzV6
kK/AqG3kC0617twQobw5ZEdBXCy7LgbFPVu8DQf+IS7p95K6bs3HbmMdKsMvNlmLQA/ZUMDC43u3
beU6xy7XkYu5cf2WaPXWdQLticzBbdGQpxkOfXdfMya5YQ+yL4TT3WNcDa+ODM8Gl9vcC9lk512P
PkOvvwqYjExnyxd/ZqClUGe2tSDp3pC0175vaIHoO2AlB9026YFHKJ8JohCPZognSJkNabZhJB/z
Iv/9bhsY3RF0H8127K+YziL9rNlm91w6HCi281wMg38mWprKL2ZG7xOcvEcGXNw6gctIuVMaFmPu
0mwrbgEkFRhQQqA/8/eK+QapAgGFTiQpdrn7fdOg/luhWqJp/s/vgbIk6Sc2RqZ9/3helZY1BgD9
anDCbTr4vPd1HOloXLp3g44G5i1r3A9VOd6YWmPdSztUK0Gkd2V0xgLVXI9sTu9vvr9yh+yFj0rf
/+n7bWEfSFhAMGupzQRG7wnqgrkemXtsyMMMn6rWMFekCQY7Y36UZEVnWVg6/UZflSvcHlTGSgaX
HBHMsZ0dbvO9IVfMrjztUdAD5GpOJYnXXd0WSflamKH30iNDByYrnQM7S/8p6xv885oHHsOoN341
xLvvpw3kGYVV+UK0JJQBv7QxDIbuhr/lUWeX8ckrTMBMbONGPBx71yjV2ad9udbAety3ps62i1yC
1zkWoaJL8AQM+sFSmMW1+UOxPJccgvkmbFJzLSc28C3Ojq5X9b2VBWSC1n+/Y+tZc18g9sL/EqfY
JWdVUa7MY++Rhtn7CF9aQtOvUguiVRbUt5YRmrtSGeWjX5pP5BuNl3q+F8Z400rPMU7fDwIiBnhQ
0TzjGmTumtQP4QANDNQH3Tkm1dBtM92Jb8pOK9eqM+27KkGNHNZMAsEFUTmGTBPjUFyVa4NyxL5G
datsPPyFTcnvoEopp88Kp005TL8GWx2LBqefpPKEvlu+0ulvELTKEn8PTtoR6BxXQDYcU1m4t01E
UxkDY0ejMlaIxzK05tJudqyE6VHaJSoHQ5V7Txvi0xRTK2ol5aPX9+oWq4m6BY6wMi2ugl3GKV9W
qnvKQ5gxYatewKGrjXLEuP2+mxkouVkrD4SEooqcRH3XxowhSDWIDt930b2623bsPvOgevaTGPi0
lIxGco3aIRmMhyRICqoOBJ61x3Qh5ngxMp0VJL0R9O0fdKSm/MP1L3yz3nHyzXE7KnkHNtc7hlXb
rvwGmzXLVXVR801qk8k7OT2sd4XL5fsBu+faiGaGRyBRHEn7i976bth2VjGuYjAba8+Xw6nrJPkw
w7oBo3JKjYltS5fdisTBhlmkpQmyhy/DPripiN6KiVG4RHlZELLZfeUWVFIw5Q5bS6kdQUjOBZiT
A/MVj62ch8NliQac3deZHpe1z6vomkDVW1PbF8ecIKgLyfL+ysWXyZ7WzRhHhSQx5ma29tsQ4wLX
ScR2kFAWCflfi9TQg7s87Uh4693inUr5TYRGcxUkFIZjMnJVLCFIOGksr457S2JtfPd9M8jI2nsO
Q9k6Qv7phsXh+4YJQnEgLKg4OAwDaHtsKLztOXsouNSjzGgMh93ZI/xvK5mOnSISfFTse/sRZOCp
5gUBxiXZHtTnWTiFh5gm3YTwukZcchnFHe2BlYbB8tFj/s4YjHoiWHdYjm+GhICKUjKptJsPG5Hv
k5EQKsRuirED2xoduPPWcH35aHWZwdFpGShfTcqDoZm2Wp7AuIoGcTKH4mf8nenh1s6TMyCrz3Ek
XlOO7cQGMgcZBIlAOLK9B6p0njQ32NGaEsfe1HVaLJW3t+HJHT1TznMWXEltPW0Nn3UwU8iT+SDz
dyM20aUX3hcv/j4LwWNXTMelNwU33zdQ6V4446kyW1u7Rc5iLTovtT/752IcBpyUiDNLgDG3Y44b
gY3+kk6z2puu1Zzx9FEdVYN9r0MbXMghNgDSNeWxmG/48WMziGenLPzHwnXcjaWRH1cHvfaA7ZO0
Uqrxbl6U3YB0cqknT5VbmIegMo7VmH3UHWGXOKlDscIiPrBZYNviT8NF04v+lgVS7OKykVhd/f4l
TcrbAXr5igEbULBQq48ODdEJi/0ZI7q+gbHcH6ZO+JfGje71zPAf6ppQSlsSsquwlbJbsJ7GMN9T
YnpHEcCkEBMmLubLFPG2QjuQMqSFTa0d0tyuTqwF+Qb4iXbHLgiXfIj8ou7il2gs2vs0ZHqTRFFy
NLOwJ4bGhgOrVdoDsdTWDn8eZDHd1B4KFCpJ7d8bA++z32MzVhypWurP3S/I/FZ9qFwbhs6kW0cY
ppTwKSdVg/L2AiLRJN+AIND6nojn4RJEDXrP+Ubv5XjBYn+fiWzYu8VrSvmdotlK0gJsKNTfXd3b
LkwyTi+0LGhUOXTveD9pGHQtXiKilSSWkAWKQ+dSmXp6i6btsycRdYlj08cXnFKC+eoQZzEWu/km
RzTk6Hp0O/YpKASaqLVmcJiNfnhDPz0/5hKLy/yt7xsM1nD209hAqt3bp++bZGLtCw17Wn/fDfzK
3aToxVFOxvrB94rH7wApmuHZ9ftGBkg0+twddhWk6aOlW9P63uMkv5kq+nt0AKJtju58a+OUWo5R
svergA05lhqiXezmLMHLwDuJBrwkGJBMUnLWDmFOKEVIEvj+iq4OO14fL3Tv+Oeh5AS2XeluwBpT
Uto4i9YyiZ21Ie3pTjGOHDWKRTGl+l1aFu2+HYDZfT84xqgk7KHDlMtE5yjEREv++8tpXo3yNmqg
1Jugtk3dvvTKjPf1UMqdXdmYvhD51eBPXZjDQbeKnahYG3ACrslExCsSFHymsuhpY2cOsIcTu0dO
3dgzjkD2vWejQ3gD+eFRdbFHy10QE+ZX1X0EBYBI3rzfh14RH0dU9YukVCmJW4zJuXgMP4fGKlbI
eAEhyp8s5LAh2+chEhoU3qRZxmZ58cdsF/WePOddjFu9JFMFHIR5rqf895u41lM2VmKkOJiys9ak
wASwLu0zj3JAo5AIUcjsKqRHqxGP1pHNEHVxywZ/6upH13WiL20a1y3Nf2TqTHJNCkBUs/lpiEN1
O5hltAlliG28s2+gcRRgVQEkS8Di176E/yIK0wSHMvbGVnWY9bq5acGelZZklW+4HMF3Yz0akaJB
L9BHinJpMh/P4r2JpZK3q3APyGS1bY+i7OLHYsc26b330xIWaUkX89/Cqhl9ixwiWIb02fuAzS2K
GYsK0D9yHH+m0kBfNEU7psdvnFXVAra7WFWNR+8E4yZX060a7WofjRjl+5o8MfB/FPrYylrZnie9
3ksnrTa9O9qLrEOfyl7SQDF5ob3LRCOzGWa0W8fgzMyn+lQNVKcSeTzDsVVdseSavkXsnButsA+A
9pQD0ZMtR6i0x8daTNGJ+vUjYwi/MRPzMIx5vnf0UZ1GgUckg/68nTm/tU2AFdvU+8HQhmWPxXLZ
5Ozq6pwvGCZJP7MPhlV8cGC+pvn4HGsTWPm0jk55u7Ljd5LHvXvTMd1jThOWspcM6X7uFUuhHwaa
k21UPER4H5PQpetuolqbyL8J3X1mNc4iCJyTn6bRmvkNaubM/QhaNnjJaH20WQvUgfiALirNYy66
SyCdxzosWMKOdX+epNKOnLDJugPoKTEUNl6Er0VviL0LynstDg6JjqQFZBITcDKY2rjbxQoYP5rP
jVF6cku2y2fc74JR3pVJgJIYEfCy8W3wITUdrWmKtXWkVHBulHA2w4AeKjLk86RSBIhE3oMNBPQR
CHa/lXMrMnPb+BCGmtRhCtFEn1nTv4XuCZ8oYOSY2VZWVuvSsreVQFOKDfaKZUsF6mdlGwplm8sK
YyIKo5V9ciyfhpWiAMpNCv7YhyCUGvHSLIqLie57i4P1k+nQXWwj9dFA2eWVu1cNnxzIoXfAM7u+
Lx5sv96zHQICEdN394+a3T46lkNPtE4Xbdq8hZaz5v22IcuFOBqwVdKmQls06ea+JPEL6+JNf459
OHBIyqolLczuWi5ruLQ3Tpnna4q+Ro5YmG1axoPtcPiYwbiPsmHYZ/z/pz6fTmWtcxFm0xpotE1y
E5sLepFBIncgjhnPQNQeAWZv2HtnVydnYxShA2wUsOiC9oxlpOODqZLiLMzsPdDKU9P37REBBG02
LX4I+6RfZja6rjpU+aL0Aan07qRtZaud3EgvNu6Q9muCr6dzZCLtps1VrCNwGWYuzporDiAlcmg6
/o1MYHP4OgQYla3zAKxTqrlfJbGcC+DbmGQiUqQ1YZC5BVRVOcYWkZl5HYLkvUO0PnU2xF30f6gs
NtmY+3vR+T9d/Q5Xep+yufCb6p5V5qIytICNoGsQ34RGPYK7117yvPnAN4naOjQJZYPjX8r5ZwAX
2bV6RJ2RL0Wrn80hsiEKtIcc2z1QnUmPt90w/uqG6NxX6auD+HXvVM0L+qGAKUX4QWytDBh+iG7a
+pKplGfzHsVo7OhkM2YzmDul+rsKISaWVozhvNKeB7QzC78GMZgGr8IcHzBP0No14EDDh4uc90Iz
QYiYtKzyhvauGsR9q92PXqwWrltxvS5Q3kcBauGprhdJMWzRLGWG2PVsmXris9ZWM17NUIQbMjBw
wUb+o5FWimkD71LflYuyZPxk6NNV6aDNzWaG7pD1jOQC81nZEKhuvbB98znnWdvnwYxqsA24DPM3
pOlF2FOwynQdHKUag3vnxci4cBFr+rXzjEtqBa/RzJ2uCQJYMetaMfNkKzJ+FvU4sdxOtxmpbVnH
ZVvzzHA9uHeJyv116uXoqQsiq209uYgQ55TNruy7DKb1od5SUtrc5GTG9cuEOJj0tOGVTcahxR1D
7sZaQIUMi6+srWPc7EDtuKAfuxn6lvr9q2ekxs7uAGiEqMts8tMu6GrEMs3f9W78RJ78EY0G66yT
vAWbMSoAljicR/noHIeqc4590H5GIXY92tbhymosAjRCcxGY2S9XJ2OKVeMDwd1TIxIDozS7Y6ae
CiqnkcULLmnoaOK2XjZVtU4qLDglMyXdhRme6lSwpfZMtOQvoePIyptr1FM3NnPihpEVr36e37KJ
fxY9jmAZgYiovZOvFycxdx8NvP9laX0FeJchx7dnz7sMZoQGuSC/mDqOaNzVGOj1mkkY4nsGulbJ
+H2MP/rUehMOnQit1peEh+Hgi1Cnl1r5swm1K22js3Iq6jTnEKiIdITbqHURe1fijv2ItauGcgPL
7YBwLmAr2DzUbnRyaPKwjzcC/xyU1sPo+YcmgOAbuVhHSEM4pFWKJLQBbAyHndfDvKUOb0PlcJyA
q1ablCsZx3+E12us+0UwpkjBugs1EZSNhOhM9UsLWD5KN3NXzpYVah8qFMshDljk+5aNCRgtWTbz
Es6kCtwZaB1bB6m8srgUBYM2rkPhv/lV3+2K/iGGjQKh34R71OFcpFeSSfMYkX1TRiCsYkTJqDgf
zY5hba7yWfyMZRUw5Y5p5cXhNGMEiidRv3NR6BIx0x9U6r6iXyqXtgey2GF8zcQO/1SfnySgMxDB
0MZF/pk0IiYF2Dtlpk9bfWg5EwOZ7MyovDVr9yVpy/sywkGdNsxcMkySXYbeFlD0YtKLXT0lb20o
WffCFE2db9/41bL25kttFTLuU7DPlNsiJyY4z3cY/lFxWlRwW6syOJxBbOjgz6rW/IVt21hrXJSI
sF13RrL2HWz1sgGZTqTgMkPls0eGXfh2h97cYKdFHlg1BQhEVPJJhPEyUGItPFh0VbO3JJJWZrzb
KkhfcO0i4qjKfRK+toX3lhS9XI9+95ZrY7TMhIbELrEyQgMI7mjLPS4OkFel+1nn5D+zl2yb8WG0
k9fCittVVaBTjCLvaBhPWoxuxXLY8+k6yKaGs3QEVs01xhxi4gx7lAuTXn2Zo+6takFkYmh2eLCj
E02Ao+5DzdWY+qbkIbKYajlWMMKIcpnuhQRWiZ5P59K19yfykHt6IVxWdXC/FRM+QnfydWE4Xwgp
CwAMAgh1zjalEWTCOOKJgEeQlP5koans1ipL5QmVX2wTVqSCai1KBk/xeyfNfhMzbcYWh+ZiKPS9
JqPnGq24Bz1LQzsw67VrDYtHreXXqZAmmQEPeY9fTBj9PSYLWN0gBoMQw0BYavdiFIwQxvyn7t67
uVYgAnKWcmjx4cCu3Fj83dSe7sOpBATZOKA8/WQNuqKFM2IxCxxoeRoGlaJukrBD0zxIProCvnVA
NPOCzAf/4pUlQLk6xrvw6KTaubBrg4EcnFMOB99PvpuP1bzZguwfFJeEw1f7WQq1yPPMhfR9nDID
HKRrQdep3beqZHkMbPy0biFeKvwiqzwg0E+LPkIENAfN0XxaZCPT9yp7H9ki9DAFeE/f3YBy2orf
2SF0Nyh6uTz3a2ABiKzpX2sNvcF8j6g4JcS2abfdGJ/T2s43SCjqhRDyTteCmtAQeKNTLz+Ts12S
smER47PMTGSqfR1euFgs7JgPuWHTCJCnWztBEu4knd0lmLX0Z06EUll0N0br3Kqu+9JZz5hpzvu7
BvMzciWzaZ/sAVWSF6mtblGNFSBvQgfwaRowkWtq/OZQFq6qiCp2iY7GNGfcVbSvVhIHxspvu1VN
mPe1lu6ViRXcbnqLXDb0T+QgG7bY5As006rxnGHlBwEW7pDOrxO1tyI3hpNjgn5QvvOO32JW/cb7
HLsfPq90J6cwX1Wx8dw7wy2WI4Q8A82lKYEOodRpmDfuTWE2W9xxyKZEuqwjcg/IZQEIEA/6Fsop
3noTQBZ5xSvLcb9sajaWuPIwTeaRCLsj25ZT7WsfXtQcsUWuLTLBvLz7RNNQ7E07fEXAox8IvOAg
iYMlBt5gT3oube2u3E069nCnT7YWEzKkwmw0EZedCX56RsCDpJgMr2IqFhG1DCEFdKEbWFGV63PK
TnzKRAWjgICakVmbwbr34/TJxvuQ6PcFgodtGaUvWki1VJrODrD/oQESvhtIsamzZz9FOG54FcEK
EvxiG0gc5hVIOXMsttCYa+IwsCxX5BOkzUdGnhiFAIIi1YlHumnVkqxNkjTAl7YZRoAY+mxSjcQU
WPDoa3XpjZKAkfEBh9e9IXsUmuzYaBEnPlmDT3gDVdAcVCKCg6YZr0ms9kk9Mw2FQtLjdGRQMhFY
hs30NNLuTPvprhR0DuMJ+bEFJCubiZ19M6eYOtmitSeU7mJWOCRGtCbH/NEoGQ0bevM5gYtlsL/X
w+ZmrCZ7pSt/B7ZyPOJEf2E53NSga2NtnFivGBk4kXN2zRaL2Ih3Oo/zje2ODCJqUJUi7zZykg95
bL3YDQdSFw7UnZ7rrkrHPfgGavfBAy460GhYylFfQgA1tmJkshKQ6ZNBJEgIFSHsToOiVnHiavUl
8yE02goc3zTV1G2G/+GW9AMCz+NzhcVlC3YwFQCAqOgplCuGMMBYKL71X4oMagRk3r7o7F8y1tAY
IxBwEhwDOd09MlcucBCfe68iuoTQLD00Y97WEReIzRC071Bu9Jz98ZznEopmjZT/mJH+s7Slw8Q4
rLGFAC6YPHktievjtwYUiZPegHpv+RfIp2pSTOo60MqAoAKIIs6p95rjTCuvvVyHP+h6QKwMes4f
ysiDMxJmTvSngbRI8kzfm8J1YU4hlhw8880suODTkUY8M1ue+JCN6JJWlndo0TF0cVsdxQgYVTTY
x0Kg2bjr2hUAM3tl1dY6dhNk9HqkM0Gnq4+tbchZD3qdKbdqPUSvECLH/p6tpYCaw4DBWwv73SKD
dkMkqr+sBrK10K3kO0SWC/xw/SoqHQQYVv5oM9rc1/qM5eW83gPEWCfNIoiDYltRnGL3oqZz+cTX
vliFefYcGE27qxz4NkGQAJE2GRGOz56lwbJErsJYdCVhjnape+t6cXqKwY2mhn0dKlpDNWWe1bfx
bYy5ljHfnsn+XUd0TlGTgye966jlM3yoeg/8yT/YJD6LQrWnukvI/sEy3RHTtZG8RFKlcrkwLDJr
M/2VOQ2YNkGYZtshJDSKeY8gZL0KioLKTIWMnaf9WHiMGbrqLiVtIoEzSbsFRa4RIOlkb1uSsCc4
9vUAZkfrktDL8AILlr2pMy/Z4bi8D6RLYlwil7rGXxeZe9DCkGwD6KBL9cIcwcfXij5RNHvfofXE
4UxnqZ5wKDaAh9Ab1FwRNCgKYb8wNSU5R/RsU2RKUQOM5bK0zHPhQxrH1ung9GqfDRfSWxXvu2gA
D13MTYicMVFrRzeV1hE9L8Xp+w/3KRvayjapTxGAMOgp9tQtnIm4cB1EDwUwOSAJLL6wxO/GItI2
mc6mRUrzTZTEUrbsilgQPKIN94EVvdAWvoLCAMMoGiLg9bBahEpACJigniLx4ukRbbQff/n3v/3n
x/Af/ld+ncPB8uwvWZte8zBr6t9+COvHX4q/f3v/+dsPx3CkrjuCMlo38S4JZfP4xxvUKZ9nG/+G
YqKPFXqKZRyU5dEFyHGJAJK6Fq1/RrzDOQCo6AHjWgeddfI0Gm9iMmjqSmLVZEUz0wX4G/ZoIPsK
djTSXbknDe9OjbuhjaqbLnbUtbFNXmSV4bGXs0yi827+l9eh/vg6TP59QyrDtKShWzD5nT+9Dmfs
oyLNQL0Db9noRVfvsHV3CxGk3RV2bQSM1sxXgin8bRnFzxAkkBmn9dkVSruUjufuBlm8l/GgXQJn
Y1W5f0rs8D5ynPFAnEEGJkIv1xjfsJ5gAHWMXrtXduZdjDGDgRg0avU/vyTL/deXJFxXCimovZS0
zT++pJ7rAVYQN1wDNot4Y5m0p1QYzHDCo+8l+rPum9ue7StxQIFcwf6cqLjqWxiSyVfYl1ujUywN
aXyhKpCDYd78/xtSf2kLhNFjqZJ7O2nc0/fNBIbiRLu+xqWXDGZ3A/KQJjBK+4e5dFqWeWFB5gfW
1HUkEPUpHrOhHupdXtTLqk6ba6WP/sJkBz+fTckjMlXKLKWmA6O85KlQHD80IJhGh8O+EW1BqzkK
L63B3ikJyJr6vqsyFv3JShCCJOmNlUpnn/rmw/e9xGr9/fc7/e9/OAvq77PiI+fVh37Q/Onu3y5v
XfNV/uf8M/98zh9/4m/br/zyln7V/+OTzvebhz8/4Q+/lD/8+z+2emve/nAHMB3Xzdv2qxrvvmoG
If84kedn/l8f/MvX9295GIuv3358wExv5t/mc6348ftD84lv2Jzo/1wo5t//+4PzK/ztx/kLcXv+
Lz/w9VY3v/0ArPNXJRg/4dTi4DSFwZFLtTk/RPXzV6ks00E2bDhocTlPM1L3gt9+SPFXhKvKgiPk
MPCVJsdzDQWehwzzr5B3WICEDsaTVUj9+MdL/30N+/vH9d+vaZb+hxMHaCHnjLR13bYNE6ue86cT
p5KdEWZZUJ7zuUvm9wRx6klzl7ZDcwe3diErdQ2UOZxNFY5/v7H/+RUISEIf5pkwEsXtGF+ibgo/
As0eiad1W6DFUj+w5sEWbhhA96b3SFW3jikXXTp7oTizgw/gZ8Jt7dOquYfp3l9T1IRDoVyA3x0k
0fmvebSHdlNCQT61RJjGtfkVJcO+y0b4pGF9sLOSKNMAW7g1InVtVR8QKjbVN3ZHjzkfCFkK57tB
O9z9l8/6v7koGLrx53eQD06aSrEs07y35Z+uCuSbQ+ltCvwXNkmiILPy8ibTKtCAweDsUOil59Kb
IyAkzSWpN+nVi+Ppkqahw4A+alcAK4IYjZ9v1Rvnk8zZ92CewHqjSK+umXaHGK1z7M9EKK77yEIG
GrLz3dBkbFioCIqG2aljTLDEsoXG+ayXDJIbsjCaKk9+auFNP6rihWl1uIe4h0GAySnyTRBZorEc
/NnCuO06jdWafuQiD4LySBxIgZIDDR9S6F0rLO00IVS4joEcrvosHUWUO62FRu96JAZSk3F86zfj
sHXivDsEtLLPkp9fhz2C9BaFhWYOwyprq/7u+6uwkFDhYSmlnrNsSptwbWaOFNO++9Ez/VIuGUsL
GabrStAJ82atNYRN60Yx6ZygCOMwG/ON303HKFbpw/cNVJJ9JbED5ia1UtOpehvy5h/ridlvW4Tj
a+f7+6h81LzC+TLpWuQMsqFbkXzTit74NSXsgkateUuavsbaPRpPqFIs5idD/79ds/7l1HMkEmaH
S7DORPtfDhyhS6sx+gS34VRgoq1Smn8tOJb7zm6imwYMgvc9A/cEzmct9/R3OWj1MvHT9oBczGJM
1HUPqHWNa/f/CDuz5caRJIt+EcwQgf1VJAiCu6glpXyB5Yp93/H1c8DqqequGat+YUpMiZJAIODh
fu+5ifQen+mI6LbErq6794K2lDrY5ls2yE+hWgmW34w0MUg/TEaBiNVHAp7jxPwFtwzqSSPka7dc
VYzjm2astDfNbAZfw9a1GXQ2ohTmgz/WYHnGzmWK+zRE8UGImmjPCkzIEdT5j9HShLVZqP4wkJOx
aepY4YN5UU+0SsRJWO//fPlZf7/6HAe0vpTUZoYppPj7jT9FDS4rzaj+dfWJAOtEIXC71UHAxJkg
lTNlDdF9pS7PqDfiyeuQ5uxGJgP3Hh7mJo5F7lHWifvjOev71MbdvctYwxLAcew/eIekdbYa0Twb
EgGzSDUu1dmOvjlDSo9vMCGdGxHTEURgW6CnA6tZZ7wi7PiItTljEaAyiXTFuY30OHBmPQfrQ0N4
2EZ0Cy9W2LODmIsGbJr/WOebsHOT+6DFKiNWMs7wRSc3NbVbYpPM6TZNGFbknDZbzQqrL2iMicxD
y7NPC3Mzapr6Dmf1qTfi+Dsx5WwcjTA/SUsnzTIczqDbZvhC3a+HyANVVP6H3KO0GQTKkBS+sTr/
8/uk/+19Euo6H7C5c2EyoQPn/G2VFPT2dWWS4hiIBvVSM3/qYwdqC6iarbTpz2QF8Nl2brwoGPGf
ZNhZQPScikYjG+pMwMVIkBQfs8QmNKVRfFnTNTOG60i7+mVZRoEQi9xFAxNDjGlDZWgcHXNLKS6d
rb8YQit9AwaXrQWf9Up1CuJ6vmhmNR2icA1BZKxjG8HFFONyfTxEdollRhV7a7B4Ku3N/X85Jmud
/dd+wgAhbAvDsG3b4j68fvCfRSt6sWBCizYiUvpZ9AinzVClZsW1SH+jZJBIyt9uXKXDlNJ0OQaB
MmF1v4iSeCRWD0RwZfQlopi8cQVizMr66pwtUvtigi9Mip+dY097pc3Kc1wyt17ZcOXZ7kfdX6S5
vGE8YgI7IIMSZV7fSs65Tc4O/8fsfFphnX03TCXZ0ovB0dSgYotVB4xFyUWjkWn7PcdsOdVh/rWq
TElu1Dhg+CidZ5D71RPqium7zJc3DfbRfzlw8v8eOHxMpqlaqkGDUq4r679txIoFOEiRzN1RQAq/
kuG3GoYmErbCrBPf5wwFeKspChTbKXpp4JijH1uT9jSlvc8AmzaWXoZePTXdHfLTF2YSBTjrpr7M
APS3ozU6b3msY85gbgT4AZUblUy51+uUZs9EazC1teU1Z4a7i5Q0PDXcMhEekLmWTWrq1mFXbhwQ
GScnh40+NckpXd+UoUdZ0YXDmzl3IED1VgN9BmwXH37w/Z8PkfafGyJDGJSIrIe2Izm71mrxPw8R
gY+mTYDTdChGGoaTMrXP2qwRlCIxGAwmpFzOqa1YwP4YhjKe216rtlHYNshRFJqCXWO9Nylb+r5M
oLMUATBixWDfP7b5FTzrvswS7aeUZAUQq/MNYiT37jxSP4o4A9fuZLC+DLh+IuBtaBL9Y7H6GY0i
jZypKvNnEPxeL63TQ8pZ5Kxp62cyUuVbAMLp6Z8Px9+27hwOHbmkLXWd84VDo69b+387Y/AFZBoB
YPXBJD5s8lh5wwuxT/moGPcqwkttz5HAKgUSt0SIxrClKS/LwijVElgnVPoqWTw1Hvj17p4VPRUy
vUOJ1syy7epLWWrmz3yhKTP0gFHnCm5DrxCOk0Gp++c/Rfzn7v3xp5gWlb8pHe530vzbya+waWwb
guUPAbqi5yr+NqrawnCsuWptz7BgamhOx5OCNpKJA6JDnLwhQRjVNBb9ZrGZQGBDYVaWW2cTsoa1
7QsKoX/+LaX2fy5Rx8AazlJPZcNR/9u+IgfPN7TFSOaTXaS7qrPHO8L2U1kmCgPorPS7DmWWHFdx
9JTnW0ZM7SZd+uBHfNCw+SN67zGpNGp8QwtVUWeE5CKa2ZspW89uUMCvWoPyMFMNLxsoyOp/Oc76
//MXUJsJygpH6gIF7X+eMhrGfgrhKj/a6io26SxXnYb63q2mlGAB9sRw9Z4Z3cHUne5CwPlruozz
VzvEZpD12rxFPISHJ5mW51qFzSygcHzTQ2QwAvjIs7NaJi2byJEFA4TAJO1A7UexQIdIpsXtrwdK
ZnA8orLcCDAh1cdWa1Tl8seGxmrfGH0FvjNHxGJhSfVoUWmXCCbazsiJSsZZoV/Crn/75zdYCKmu
9+x/v3+xp6UZ5tDJ5E+k47yeqf92UTEnmQImg+hZCRDKcPzDcX4bcS80003OYh915758sWN89rHY
N5bABlfgWSdlMs0uA9CsaEa4vebuqfC1uuoMMQtzMn7QpXtB0EdqJ/cReeRbT50Ul2jqL3GD/K/t
vzLZe7viePqGQPIq0Z5Hsjsno33OBStqd5K04E1QU5+Yx12mVJdMpjgUQyZp9kdHDlfHZA2ZrUfC
tRcBu+yYntfiLOqrwe2kUTBKdSBkLRr1RDjIYUS88KZhH5l13jMxvC4SlisiBDNj7Ztxv7ETwwiy
gIO2rtlQeKmmuWkTbsf0l5N8JvZnPr9p8Rb9Yq8dM0LHqz1dnHra4PFDBf0D62zOwCS/BJDBhvqa
3Ur+WOL+YvW1MX6PNiIGCvUo8ELuMnSvGuU66WRKe8LxGue7qrwEpFP19hEpcAINqo32lBE0tzN9
35qbBPmY4dkjXHV6yVbo7DS727abuJz3YNzPfcSmapK7aVG+DHXqq3qyhdXhVzo/oT3SnN+jlH42
1dqrYsD05Wq+KF8HQzuLOfcqHRiR7oeptY9nslgRWzxxy9vHqIRVq31us+Ugl5Z9qk5so/Wq4zUZ
MH0viMExOj9lbburhmMb4de1voaKcoPns7PyD3rjJBgRjccYMsx1Io50t7W4pNCtvDBIr8iHMDSA
AalGBKWeU1HKC3qGXYyGFYUTxR3s9/LDIcd58jN9egrFV5YXZvrRkyJvE5Z7gbGnCm9t856StoNe
+6kDrmlFvFg8foRI6+3lmiXRXu+DU3RDcvYeLtopjBDvjOn4O+vpdDjm9zgc6K/rTzjc3DX0W5J9
EqCLhaa7QGc0G4y2pNjNM6dLeAze2/CLjTFaM+BevBnVdcKHkezkm462Vv+WY7sFC7BR5p/9jNzD
tHYO2WppwuglhriIox4m54Jjm3waB+vEDNmQ/b3+2jWf6fSWOHvwuq15G7rXQdva7wzpd2Bsjfw5
BsE3xwcwd7xYxLTAQWIZgQ45hvWbvrCzCAAGOB1BxMcayy097iUA/3+wOJgAlYrg0/wsw4Ou3TLx
SUHQQFn4iou8LRmr7zoigTOEUEbbUDcx5NENSAPh14DkKZQLcHRiX2N4VHJ9IFneVqnDi8PNQArc
qJWrwgk1u/amxNKrxnc1DS7gSjf2L4n/dUpVwBSM4qSyeWzFAofET+cp1MiL7IwD//In9uBACjfq
ky2HYZYEiuqES1F0tQtfFbsS161KMqmR9T43K2agERmdaEUpJEd18jVOf/hAFNLPZV0finrwdGHg
VijciWhDs6az5PS+kql4uxycS7CScL5YqE5mAe1t8dsEXU8hbmZg+rWEV9kMp7aThyFkYNbpL1j6
PRij3rppH3OKs0zFuJC6IfNoJQk3JpCmZTwJnXGQQant2qmfKdc8em6wyBJKXh7KaF9r0AO8hSCu
1ltIdgpPUMjD6CC5Khb0xl/HBsXq/C7TH7EQB7PrERqj54gYhWswU3R97eGdpxlKVkBebMMdZs4H
2KVcdEfm0BzsJnnPLRvxgAiCzwLORSxKic17hog6d7+yaVJeKWPFjmUmG1GHyjqn8sYFnseI0SSs
dWqQFF3WAKKxuiZ2QDZiRkE6KhmC1kH0xB0039Nyzm5YFMYXZxp9dFMEiEQG6wOYbp95U7xV7fyg
qY1+r0iNwimm+lO8WL5S2CU8kUjdW/AHBzpUb5ml99facnzNsejvq/VHbpPI2AaEDzKoSv2qae2t
pgyftKIEPburo6r9Tp/bahPbwCBqAwWg03zgAstwJ+J8a7Km/VDNAfvVKuJX80K+M8Z8enxZZQ/W
Aae/TV3Id4VTrm7yuKXL0pGlMIDPPhUk6Mmo+zIWjTzlJfd6KxnftcnMn8upHrZU544/SX340Klq
Rlwkb5MNCbIcyRPBxTp+jA5szkn2pU9PD8m0mO4tAdJz1KHk74dpp8WcFe0Q/utBSwYU0nkCXHY9
WxaCY5/UMIw4sVppefZsUPC2E3ItFBSDXh0SQlG5Og3wLX++UmMgNJSSI9amXwN1Vl1bCcQWyCo5
j32iumaYfsO4+a+f+fjGx8Pjub8+ffxafz2HSdfDMik9IB1Y2KNYpZsMlmaDRE+BRrgyvEjHo8gD
WZqh/kRzjzRPW2+ThY3HnP+K/3yIipzf5PF50a31YdnCGJ76fk0z1UgvUDLFk7F2MZXCW4eKGTaK
MoN2omt+0jybvHiOjWkwFdp9JgNcYJJi2rGJovojdiHA/NBM7kCUrtlw7YfdZZQaN9Z2SwD6pseX
WpSkBmH2UAvpK/KzV6mJxHm0LK9XELXCHguQOti9h9DLC5C4ShoRHXrLLAPnoO6MWt8h0n4ta+iB
IBIMgiqWpmLhdO5tuRzKNvLqIvI06P+jI7fq3HglCQSlvvZoG4+DuW9raoHWW5erkli4WoWCTeKh
WVmkWqRn2RBxqB8zO8JzQOaalrjlOs3PWiw3umcpCSPHbBvSfy+S5azSFV7TA2hAobo2PZ3rN8Nu
3RAzhRLGE3rq5YnwEOF6OGxdQIn4asLK/Ir69whsfweUd1sN3UYkyXlZFL9cBcmRso1i81bpyRXn
7BVPxhNQHNS/8xWSB2D1+pArxVlXtZdhab7VlL1N8yXruU8Fy3toLd+N7K238N/b9slqW2+w+T2k
uEZKdy7j6habvR+CG60zr7Oyx5vXD3BnWfiGXO6VRDmNLXcNgtUbOKRoA3YS/cxEiDc5t8wKXAM0
S95JcnWlS4gCA3j0LnDpA/hdjb0cuPavDM/IZUk/nGR+IdZ1L4oW84IXhYbnQL1wmDiMgM5/pSry
G67ZdNK9qB28OMB22Gsnq5E7yLoeo/jI7g40F/04qw4WCxrJpe5MWkCj2TulBb6H3LmkrjAcLysq
N2f03jnxU5GfUNi5rVa7Un6WMD0TY1njTrZ638BgFU+qhqZxGLy+VMifOCiFtkrat/Nsb23VJ2T0
IMOIeBwy03J153TawShZmz9GYd9qdK4D73Colp7CtZBp004dkxfBLziqXELErCcoh6bekwR7YeY7
WghShJLtrIhRRcXSIEqPZhOMb36FCe6b/a5SYQigVg68aIs0TxUMDOOQrdkpxNNRraIvFHZ7NLXp
WJrKtkhrpNCY0PrbYoMqSHAgOKwP1N8GalyZpW4cSdQB+q5iUz8CohX0K5xQ2QUDp3XSsJH0GrDH
1sKsFscRuVG8pZ5K/eLUqqfI+eQgQuYAIHyKjwgzGboSdQ/XWcaOV1LcU6H6+te0DuDrV+clnMkQ
BbdriDd2Rj58nGOgil2PGol12kUxfVimaWfKdcR8GCu8xHLY1v1XB24nHRCIxKTWBdZlVqMXdhQf
atldqzJ6I1OZ9uvVDApv0Buu9vINw/SWZtNe1UllHfiVBwIjx5eyjverpcHMkHUoitcwLQvjeS/1
khJe7GYodzGCmZjImSbYJAPu0mVh5vSsrOFmreHn6z02QnqXgVMlSqPuRxdt4wHhwb3sqpPRfVEW
/ZSMl1bmpEQtrr6gqw451zSDwsc+iD7B9zlT9JjEC+t7bvbenMwntv6vNfS1YiEloUS0WKASWe4Y
TH9k+K+cPibIub7xDg0WVPvA2CKW9isj8DVGSLybx6ixnpvIDbwxFbcoDT2ZTrytjadr6TmWGC6X
EIExseYOrani+1rno+nb0/HdSp2ovVTZA40XaryrWX9DB86KzQoDdgyZnpuLzMspkKALDRXMMLvF
msrJbD0zCnBh4nyrnWAP4hWjTeBLvd2ZGdc/oNmOtXnO2g0xmP1Cig45DauTC5tT/Y2xyWfd6AcI
c+c+kP4cFNxLDkC9Ntxe3AnRozkfbSSAiC48q1GhK4Aczj40TpC8wAthbccx2TXWfECbey3ma7QY
v8bxBdjtjd3qExmt9xkGXGz7EyLgdrnVenqqZtgQSIBRa6KG+a425n5usaYygUGF7NIhcrEaeHWZ
ukjnt4o9sDbBdod2VfSHvBp95sxbAF53w6qQ9p0SnU3BPpZMHnQmB7uAkQmiMWriXYP0uQoIT885
gRmQ2Hr1tQl2SSyh24+EE1Rst8miHZGDImoalGhjqrlXFBYhAsbGCrpz7YAhVSu2qjV+lSkCfq8e
pK6dJlI6dYYftL+/IJp4I9GDCAKKlUCrgP0wkYEFi+ubfoNJuh8JKK/Ug896rd9TnSY9AbOlc2fm
fTXAzObTBfKVPXI/3MnuqxpqrlmdiDZ0lA2/8ZRebfJHvgfj88oeE4bXJK+BPJaZZ6vtWSXMAjXJ
SY3LN/IC7q2oNsR5MENbjizIfqzaB73LPzJh/Rys8FOfuLGCcI2aaJcB8lrvf1PdH9ZeQ1bCnXa6
vWXyy0T6WRjWvSAvYGpfSEU4kvZENhaRzUjBss0woC/PjH37oiutX5rGdlHmFcnnG2N2txo8R/Xo
4x8lCjp6NdtPkSxbZZh92ZW+qs50QLpd3BKNZ3UkxQ6wvzo/z101YG8ZtcBm42tH8s2Md4/e+k4Z
mDdI22uC5TDlz2E77PPps9Sck1jKvYK+zIDyJdQMmrfpplm2ryk2Le09e20W7u0GQBR5LLK1dEmI
YQnLt0U3r9OYHCsjPk/EA+U2IYYjSpggPifChho8XBrM5rjJNnEeuwNkLFuSq8DtM6NDUsg9bZoL
yqs7I1i/iYZ7pUy3qoPSq0Z7675gsi3SsxJYMO80FRFTADMoPBQqBdscc+Y5XlXnZzNdCYRY4pXg
HCliT5QFbotibyBjBf7xqgj7XTrajRnPvZvMa1ynF11LaOCZ4N0LN1G65zx3ziSN7BetO0DG2yoC
g3ZCAI8ibtW6X27UXWAst0x2MEPmCya3N8DKCAkXkmWfMqW7WYn+igbglBnUcJnm6yO7oJoLjEaV
3e6AK/ijFd7Bk59juzzZ0vCXhuh1sPKK7YlS7AnQfnPy7t0OfmRw7ULwdXnYXonVGRAf54DtsgLb
uTUda84CIrY3+kCy5ZBy35+/kJexJ+2eYNDis0qML000P+dq8EZ42H1VQ0/rShmr55w941yqn6yU
7w5VnVEHZK+nW5NGrhO0n+YSELTW+6Ir92z1ZYlhqS6f1U4c7eh3VmCrRAWyVP2tLUovRvZkRtVZ
yMSt6r06FlvQnPvQiYhybp4BWhyg9rAQkPpSW3d0MrxK8w4k8yJ73WUWj8nf73RzP9ZoAJPw2Sbz
K52zS6M4hzYWRDSgXp0gc5XziXHdU6YW97CIvhaRdTAp9ddTXE3Cr5k5+Gnfu2K07j221UnzlYHO
7TIdTWc8Zll2sy3z2LIpnKY3lVtjD9uq4BXoEv5YivBQ1fQiZECC4gaH6VZweTm12GlWgI63OfWJ
9Jl3Zf17Bb+BRKb7aLR7oB7H1Y4+xujjeOd1sPd0U2GZKngUrM/G1nbdXMECoyegy2M/Z4xfuhLs
DfCt6MvQxh96qr1YofWwBTMtulbWK+yRo9XH59KWPtlxJ1rs58GwTqoeHMDhALjyZuTY1kSMB6Yt
FSsk+ZsE0rtOPXmE+oC9mvHOdJa5GRJMvuly7UP1lnAZI0/mREcfoZ3DiHErwOyqrLzMbH3mVS+9
ah1DBPCGHZxTRbpxMe9C80tpEgURTZ7TscX/IvTlGEy1p1LBSzvD7rsQaFpdyI597tnIssfbJAn9
OjM5OvN00TDnO4kXI3HXF7of8XJkGveucL2NK/WuDrmuKAEVmPwKoOwuY2wkDsQJj2jgDXNPD4co
EY1baAwonPSEuUPRV0Y+e1/FEjerGzc1WXm13Z9FW1zzlFO4DQkcDv1S034ORXekdX5PaVO0eCS1
QG7KWL21jnq1NO0NshXr9PhrmCwWWAcdTrbvU9eY3jNVh/qwXJlYnPt4oA8XVE91VO9Rh7pjXj4r
i/2Gpu/OSPCGDHI3i/SeMd0fNKA3FwhVT0OXHpRkZONOtxl34TCDr0u1k07mT4qNzsqptVsgYPir
h3y5Cye5she/ZITm6v3kq8034PqnIdA/Z9y4gNd+WJ0kRHnej0NwSgt9rw04UmnLDkRPjLNxSMQX
pYcyS7LC+gdUGoMtsBQzEmALa4WP0fho6fnRkhUDLXtrKbWn9xa3teKUZNwT1NXd8WE4xjOuz8+l
UD7iPryRruLSW509tAUu7a5pot6a3Op3b0Dyn68WTTeNuJuaYqJm2YtnaiA98TppsnfrL5Dst+jU
iM5U9u0QoZn9peS/W530ZVW9kjpGgWHszDrdIfI1aHUoljeFxG8H7U5IjEd24Abq6uSb90KRx/S5
1stvdRT6tlJyFjpokwjXASljyCML1E32KF9LcY/J97VS+0IeAJvHCzIv+pHKTgQGjiuxx168h/2N
iZJbkblaN4dT4sD0F9+mOrhaaX4OuvaUjhQr88KejE19QwOl0PpdrkzEroYRv5mhb/vwqgwaXdE/
WyuPboiDThNy6aND8/90UR6tm8f/Ph76tsq2IiPdEWLT39o99Z+Nn0evJXWgKAfD3lLpGo8yohXw
IKBbM2kX48gkAMRDQVuBhyogpAqJODFJK3r78dzjI8gsTvrHF8YpBpcpDqGIiQHxSjpDbK8fYPBe
FOxY7OlAEV4fujiqD3VPP0ltG27NMJF9FTHOQaxUocdDlVhA8v74nJ7BWlj97/8HjOgRJU77x1P6
yiXqrYqv/utLHk/+++v89RJLSzRQ02ZkI69H49H8eRymnPjSp7xIWJHX/yit7otWOPFOVTRxeDwk
JTgInTvkxloZ9WES5AzQRf7HRxkKvydrhmpFp/9Lvx60bj1Uj4/69VAoQ1j5WUCpuXbY/nqX52Ko
XUavPzM9SJhcZhMdlIFAMJoMHNvHCxRyPaJ/vNb60mD6fwC47lxIoDSO6mqDQM7xm/UnLgaI/ceX
Pj56PFc/4PvBwigsydhJ8BJ/fcXjo8dzCeKJ+Y8f8/jepIXW56gpeDoOfzfy9gRkfOEaaapmp8zI
9QbFeVqS+TJUrUdoxa6fqx0phG4gO2/sCEJFNDj+7tgnYdZyMXUT3G6wP4Aj3dZubuRuIiavH3tX
7aYNAVSv9ex8V6pzAOCI1Ijw2iTzbsQPnQ+/UXrdNNmyKxvdkp64uvYV0vky/+7whROFiOm3PeZJ
vwvxvxkWHaD0IMJsaw2JO1fGkRGYTzT6MwzYK+N3T/NjJt0w13hjihtgo2OlRkejLM5Zo66BB56i
bQBCDS1F9QzgowcYRsJU2IeHsA3cZL0FpemlPI5VuM8UzkoS5qpS3faWPAbJdEmt+pV2ym9DIeS0
PA4Tw9y+KV8Y4R56Aua6voKdgs/Zy5J4iwMXhNK8ASTypHA8srj0UFocYcefSooHFUOwbJ2DrnwG
g/kM2/dpHH6uh2EJTNfMiUZdiTcZPbqldoNOblPV3iHO80a7pzD+1aqNFyVH+mv7RF92Wh25fX8y
BqpGNd5mcGsgXGw1EW5UipO5zdl2hfsK70dF6ZEiwqywa3YkR5m1+1MoNbnl7AGgRfQaNs4F8jYO
3mG2vRo6Ri9gxHepiz7qSXfwCg5wm2hldtbshSPBTs1rwO4qTdpdiSUj4kdAAfZn27wmGuKL6q5Z
0ytZVnuIM6+dPtCqz2DUsLeNxDMc/dO6c+wyjYPEISejKW0BrkhsE2GEFboEITatBSSjk4WRlt6R
KDzu9RK6pZNxxxAe0Ew8aav2xsBdNHkpg1aV+N/FKjb4Aja4o7dpUewi/rwBTscqnGRkszeVL62q
kOBEx6wPcX28Cvsu2KNgnt6OGsTiadjm58Sni/ykYr7NbAmDL2MVJX7gro+kqxJmGuc/Y+PDzH5r
nbaRNoX7RKAggXBYi82u2oH82lcY2JSs38bo3Ii5wyYETyivXYxPpFOVx9ocMVPJrVU/YxVA24xH
h/GpiRNJgoudcJOvlIB6xlbPX0Zg1bYMKxhImg/Y3a1zdoiYngsDeHVwYUoYWXQy0+4GWuYzLrCZ
8MMSCOyxY2F+NL4tJcOPVRFuk46Cr90C0KAu6TbmlhLS0uuXbzXtJovZFzlNqSA3cnXb0xcPk1d6
CEqEd9VhcmkygA4dQCc6TYSMPnOzDQmA63Xm4goZVCPZjPoCFLrb5NOEYHXGrGh9Z/OGFE3Bu1e9
W7Hl9nZ4wAKaPVUSfSeA0E7ZKCzWAh2g0k+rVJbuMXmpltwmobFNveTnDBLcas6SeJIsWNwqwh2W
n+0odRN4oJnR0JNDfQF8Oy9PcZhux0Byix4JdYN4ZwY35nFQeLh8bAqbkT8iOaHI3GMj9iKMbfhj
cMDZoMdSTswfGi86N6Eb0QHVquagOc4hSlQiDOCsdy0+T4rvAT8cOShDsGyRw6aJayX1zmnkfpqj
TV5juSYPz0AmkWLvV5hQtKOxWy3L9OW2A4H0Yvml9t9zSOM2P3rgsPWZn+uHcIq3Yk4YgKjbjE4o
xJt9vOIj0n5P9ITfVNQhVk+K4u+Z2FOYgXTOgMoUvKdYoxA8LNdlhlYD7TvQU9diojyJ6OSkM7gw
G9IeZRTrcUK/KMt+g4W4493b23VHILGkhdeSoULBrR1lhsKINmaUZ4cKzEBofWhTBC5H4aoiwi94
N/KKAb61qxjqRShyidfZGJj5oOxvTGx7NqKk0io83VK2Cktl6+jo3OWTowyYB3I/YPNSZ47HDhvy
dwlT+geeVWi2zlMPcEgQfYDGtK/deaRxkh87Q32NVrOxxB1MOq/OKLWfwoNoO2rda5AYz8JiGlFX
L62ZkspWt8eRANXZZlh8zOleYWT0yJ900wUpYfxeqsZOcTq3Iix+XTwDJ92LHlYI0LqwvukkMK3G
ygEzvTKDEnCyjYQtQpOGNbfcYBj1zGXNzFZc07CPM1YlqOcbQUMQdreXs/BmkcY5YHsr3Tpm5DOO
KiFfBFdZVzhjmzokljxOnjE7H2Mzom2gbgdpX+pEc53FoQWqsw2o9riIafWRmEWYgAlFoMdUlMuQ
DqZ4VmLDi3rpT13wOyKmY34hxBDujLUOoFausPZuaJ2bw/fWOdJk3Lo2RoZcnkMt9AUriNLMH1Uf
v00dAGe9/ABL/lXrmgOmer9I7Q/GsxtSNCjc2H2sO2KclXTrNFT/4inlD9PlpYQJUHJLNzvjOKBm
q8RtmRRfFP05zl+kM5yTeH6JnOFTxsbPpWEXVBpvDRQmo4ppoC7GKZLqvVVMfBaYmInsbNjdac+4
IS96n1DYUDANxPpFysaYcRuW4kyW50sgjGsThJ+lorza5IhCtnptQbv1sbUnpG8XcCIQPJVbM5EF
PQ0qwk5ZQ2cECCjfXhbcpfKGyf1Yl4B0QOOVRQkbNd0F9eSy5dwGNMzLhttlEnmwOSqbW7eubJuS
5q5wjnOigjMlNnX2SQQ9mCP/zZsfy4SxM3rx5tleNH+w/LCnQgDnlCJzj2ZuFkOCZ1o/sxyul/0u
j7Dqzjf6YBuNkUo4zXult64Gg8gwTlFnKT4+yUNd0jQxz/Q63xopT4VjHYtKHEaS6/vEviRRcGxU
xmFVQmhsAOngK3Hzh7lM/Fj2vm3TXAy522m229AOH2l8p4lDJXlKlK+jRvI33oKsi7aBSXXBrqdP
ST/Uf+AGehrIcgyrH739Mpc3S7znVOjk2T61ZCyiRGo+TPEqlhtkA8QJ6G7mZZvRYEmOgfVcDr8X
/VbvlejW97+wKj+x18QrixO6f9VGr5WAxjnvwXK+awqSJn9+F8ETN8zmFRteZvjqLyAR1/KD9Lyl
2rZIntWN813/5nxhTSH9A/HapbqQwePrT9MrmgCKjJq3jUH7C5mDuY5HfrfmLj9FeJt/g/oDleKA
M8OGujGThvvd2N1SC3d3P6T6Ee5geCkVAOOI4sVrn44v8YiHX1EL1piyu9Mqrg/GRGizMEULnlua
THLWsK/OltBqohV1bvWYLXCDiDoq9oCGiCBYP83iBKJDwS+lZ+op7HsLvon6YuQh7E5rqH/UUU/l
FWg4decJTqYuSgXkmz1wMXTkdFUkvozhOXfGHtiMlN1WVwyK1CK2dklKaZs2acFQwo6CXTpoJRRJ
fD/FxEBdn6ebYZF8MIAq9pIwLVj1lOTdWeQpU+m5jUtku/YAUBaA3vCWAiR2WaDFyYmwKpWkxwFr
xbkU/fmgzOZe5oI9SzCjUjehfcXGQqwCSrfz47m0yFtyX0kph1xZn5QIg0lZy/mrTCu/JdoZZLp4
JSk2fX7oagDQvD6eSkW1nbsi4DJiUK2usQ5NTwRljPCZO6FylPQuL48Hnch4+lJIhcTJrMLyhE9v
vjRJuFzwA88XmIN0UWr96+MppsJsYfP4Anhcuy4KDdz1nXm8W+wn2bumXPzhMu/q1UajUptusYGR
lNEp0wt8KLS3zNMgU6C9Xb/z8VAl32IhtecgNQgrmFUHFp7dnAIra0+PjwylOZlTdqnNVBwer4wI
hS6D6BvXVKtfCjyNl76rmQaWUbf9H7rOazlSYNu2X0QEJoHktbzKykvdL4S61Y13CYn7+jOo3ufs
uA/3hahCJU8lK9eac8yCuvEiEsrsxb5nuBn+ZBC7a5t/bq8ruDDB7J8GTAg7o67Sp9o0wnU9MGb3
oToCa6KC64OCVytJWsfK7BKmuHMxf2Xxl/Am40djzvPOhA1xgJQQvqF2OOXwDuOiqJ9N/M4XJeDe
57DUPoqCAfmQ/EHNstBGgXzOPKoGdaEj7wk6VcGTOQJvZfvQvrDJIsUonYvfgwyfCa+miJMW5lrR
Hw0FAift6dk3GGMeM4d3ltEy4WmXp7AjYDOY4jH003Xsdu01p/ezoirMNoUQ0yfkDfrWQzOcfYLp
PwwinFRmX0pF/LkZ5QD3Nci6aIgGMjb89ISl0LK0960bl6jPNET6OQ8FfxMlSkIHQf523tM0uxkk
LePRBAYMgqevT5afptcqHNoNnt9k2w0m6plkfEQY7fx14DMJxjDfYzzR4zZ4byWpcSQftS42futB
v3GNvwxSLpHbON/VkF0q4nYGpWlqFQe/i+OLLFV8mRtzVRc5A3+cR8Um1dnNUIG7TzpiE1yv8Tc5
jLNfIKhm9noM+e1se79MGg/yXpq/CN3zLh8DtcqmElaECKJLZtruLnmm519tA5T5Z0U3HliCIv+z
iX96QukHx1cZUVgDlHpIG4esyvn2EuxlF1jpIzkJjEN7520Y8ullmXi3TqH3o6gZ6NKO8kQl/saW
vaeV5H95XROuyqkgB5reweZ+ZUeHNJXo51vbeaNHPhTDc+RUW7KBbUi45NkmofuuMKhdowBCS+gP
7jtIF8RTPXGKgQDOhvNecrMGsF0Iha9FW/1rVIawYyu6m0E8vHZMgFZY0muC1eb+lQrzEY2Rew0m
o3/FOTysncqPaAiQBuclY3iKnjMWkHhVp+XFj+Lha7TIKjGJeX1zSqZoqhy5AeXEomghuMdEXMGt
eSBiKP2uliuy1ebw6LUIzNy6ytahTTBaVWfRqzDRDmdj730Ldgt0vuNfSnGbKuA7UBrCvzXDAVgQ
RK2jEZXJpRwXgElrti9zwW9hI9DofBfPZeW2N2T07gW3LKYY3d6qKOtuuiBCiXyhGU5OOW4DFG/0
WtUQw2zwUcss1lWynRBgoDDWomR2khvFI/xByeRuApW1iNLvBzMCBdp63bSeJMIwh9Cd+/8pDdLq
JVrePbMvidTMfQaGEGiyGXWzbIr4ggsN4yFwuKcIpUtUa6Lk79/Zt3sCbU27+kmUwtoHLYMLB/57
sDCBM2eKLsMwItKdJ5ymATmubRf3K2mXzmsHiSgENH6+H4RZAo9BlL4rEqid4WJRJO4vfRpm+6Ma
h+gwp2Ce+2UWamqGd8mIL9BuqSjuenqMtNlGdWyrWc0/m8EVH8KPqk2d+NbNjdrhIPPdvxXA7kJ8
krOL2L6PqxPNHrQLWlzTeR43tqKFeTde5VY0s+kodnLxXt1P3Q+9tA55YZpn3w2zYyn077aJqbYZ
0FJpJseyZB2kc3JyMGoQ5TY14WkC8b0JHQLRe5kD8fPJZtgwYaEqsccMMWtCoqxHpIGawddwSXUf
eRKhUirS71SLH732vv75jAs4YWslvPhFGt54cVz30YPq+3I/sJBHa0yOxqFDbniIPahQU549mqZA
cwrlYeN7bvtMs2pfTJm4OnmMkjC10l1lTxWQVqQdVIGz2HpJzzYnnLzgEAiYfi4woU3gDQzN7lZM
C2DYppHlBFWCgzU4tIFcfGf19J9To7YwVA3U4VR8wOIn9dMF07QhtK+4ECLgnfm+3gYTVMAQNrQO
6EiNtP9pqVrvmeM0+yGqpp+ohBrEo2RKGFsuMbs8gobBT0GCS4qixlVjfjGZ7l+iocwv96f3R0xP
DJSW9uG/pzReog0mC7E4CKzzKDSpHp34z8FwlpCdmExCQ/gT2dfton8drWY6kv+xUWRDn+vlYBmt
3LuGfLqf8nBG/Dt/f/Sfc/ae9JXiCGSJ+2SZR4hi5KZw3OaCQglsNlFKDaNpnndGhX0pDxGGqWbT
Naq9ZTPz4fshCFja+0rRQfrfU/dX+Mv5itffzztEbDwMS0x8TzLlS435P0vc4en+jCgBJDqkDO4G
nSfP0vtVFHZzk+wgJ6dCwbQcuPuJdUB02r9zJOk1t5BX9NjKN/hiqkNeU3LUdkF9N+T+j8SmoYN6
oXz0+tK7NQFZbyBj/R9wyqBf9sUfTxlir2OzOfeTQpMHzvUW+eqMMMc/KJt2l0Up+dxmlvk8LAW1
rLv+SOCJ9ezEVbk43aOM0WRE+wxhHNukmf6n5zb52cmGS1xaziOJEHCymx5kAKzPazTa26idw6fO
oXbUMu0f/Jhp1v1cLPP6XAcTqBfK2MxqOCiHN7FJppb0NME6Y2SDr/Hq8ZLa6TtOArFrRLilvqcn
gux9M4xLMKgQ7/04tq/D3EXMpToLbyrZnAG9kZOfKJJNzJ6Ut5Cs4CSdn1Rkdm/BLIqD+G3DywZC
mts3NfnkjfVKfJip/ITxNx9JbICbB8J+R15ntkOR5LwFYfJ/T5ONqMbi6hdw7guCAu4+o8AKgKlF
zj/DrJmUf1KLbvY8E/+m4uLVzpnVrWRGwhx2TA2oUrPEs5FGTS0z5PAQ6NhO0zqh2HmPxMB+ybTj
fY8Ojwq2IBmC62LR67QXMGTVjpZZSyeTgiF3yvmtAD6Di2o1uKCmiRBYszkUf0HP3UjpHX+gn57X
QTVTpA6aKbNO+2Ne6/ISioBvqdPnrPCqj8qhDSnzkjiQ5WnWEqcE7OOIGANU8dzZb/b8SLDZ/Hq3
bPMkFvY7+ZnhUw43ds/wqzo06Hfekym95EsnKKy0f0wg2D8jfWxXo8OOnNE12gf5wgjaX6Br9y8W
AIgC47hnZ9csIVTu1i7L+mo0Kj8MiRdi7wBSPplmdsArD8sQdfq2DYLkeS5pnMYa1FpcBcZF1vWL
0Uv70THc4a1WgHrvv0wlLx1MxgetqWfVWNYfXVMa+3nImq3htfy62U+ktgRaTbRdfdOkcPfKzL5Z
8wUNFjyagHmObxfVtelkeb0/iiLCX4cAiWPa9fAFbI3601bQ5rnfHYAVj8QilDaaQd2cmrokTTNC
kgxwFkLEco5MiRpkXo/hSKUvxMk3p/8eJJaCf0+thmxKoyiQsC4vqbUirbaOxG4oYJnua+jdW7PA
I1MOxEGSXW/vZCyH0/2uEFXGcIQif66WewRw4dpeGZN1G8aoOLih654aa2DuU9H5bAUeW385Z9UK
n4opslc/fLnb6rtSWYB5reEaFqN1yozjRCV2sF2v3GtiIz+0PzNzbuNfUmyNBtQnPdlqb6nSeavt
vthWA6+8/7dzxsDr2EBa7ZEAhPCU1knV/+fgEVt+clWxFUwNDNKqWjR+LaHdqBqiusHyomnXux1R
pk1BY+09qDojfa1ts3hwZ1HifkrSa++QFIh75mm20vapMUVy7f6fU3OgHvyaK6L3qqsgYvEpNbLw
yfHn6CDGKCeclHP3A3/4VxITFIMJkW+TZfOULQfi8CD1kTTOByaHLKXZPDVktuQEwV6SCR2gkteB
QeyFzcH47/SUoRnXGq1hSn9n8qpQwTatxz02UO711YzxUAMvXw1DOQBd7PothpLmhcnds5QMlixJ
a6da1kdF7MBqqEV8GVv/Tx43+QdTqALWZlI8Gs5iv/DDhOZg8mdGp3IQvp08wcbAVWUl1VdNJFCG
AWkMsls7BMVraBA3ikUhRaDmENezKB2tgYSEujz8ozfUfovk23AArRR5QA6kXzHpyojAIC5VkG2H
VtZcwmXYHCqiX3j3aWoZv7W975ZJJSSA8tfcBScLlzDd7PkeDZ58kniwlWUzv7IeD4jIzL9tmaWf
fB7WTiNySY/JiZYaY+eZr+AdTI8gtU3mITWELP0HWh1XxMD6evI856kHGMgwj2cUP8V+zr2vOwyG
7CParLhq9kkrErJhocTczzU+vrlSJc8gFk0VFc9xrPuXVMfDxhxnubs/nQG4IhOKn9gNBJBJPmow
8nsG2D2Cfif6keXiSXS+fvZi2dxS1yFixZfdCb9Fy5QEjo5IaePf/5D3wzT15SYQclplLQ3o+xYw
hAeCCc2QTEEgNtKdXTbLgUOryR5H/8Mdw4dojOsDSVV8gA4SdJi4wluQhfPj/VHa1CbY9oRzTfQZ
e5V38NldHasGe1EV5+IiVfIHOflrm/fTT8I4483cWbzlwoJtCnyEjaxKEnAk+WF3Sy43gYT5eWMo
km2fvc5C2bNkyQ1me74/G10LrZuO/LXTD0DqNBbexoF4D+q3xz2D/7aZtTrIqVdrtFTcyN0wOttZ
p86uJD9msP1HV8QSlKC/h+nZXu6n7gc4JGjFayg6YVi6Z9XM5KppLEjxlJ3juYqPUT/Iw5g2w4LJ
LkjhMwea5Bl36qxI33UZLK0J4K2UtDdVte2TKBgUlIUV4Fifwo2K2iXCrQi3rlm7T3lAgGPbkN/m
CDqqVjDYP0taQ+nk+X8Gu1+nIywda6rjZzdFG14X2d+oX7Qr1fBz6G1Yfl6p37ycyjAEP/fINm/A
pmDDaMTlmOq63I9dL6iVh3JfYQ7892hezsXLR6PRFZf/7+uqat0as3XAbuJ8WGp+puNWPgFiY55Y
Y7WOMpGwwa9n0AJzsolqa36pClJF74/i/zt3/+h/X1d5rXuEAQf9cXnJvHyBf4+mPn0W/YQdMP7b
QtZlp2Sb/XZSdNnrJQyLEBCWigRsvS4FobbCPd2BMEwNXMIp5ctg1YzD0SxtdE6hXeH1IeKHJad2
EJTqUBKG3Xv1C56wuVLqQn4TV9xyjd2f+svTbjGOI3egZM2ScdOH+CbiJQbN0Py4qUIkBzp3+ozc
F6Wl+9AsRj2DIiLbjH01nIwxMjUhnLAgpzuJ6X4Y6WYrWntEB+XHck7+3nuJWIQbP2vROtJdzACZ
YwNy8y2kiN2/ll5uMwN0SvjtEIp+QqAhRZEf96UY23kby8K5kHmrAcEMJPcVUl/zasDxqwfztW40
uO9Khl8KaW4Yxi+MbKq3zsJXWydu+KIsRd1ZMSzVMnNPrVkhz2JdfInhe+ID7fp3e/Le85tRuBFw
5bI6gsDXm/vToeG37lVnXUd8mC+2617oX8e7sUqyQzel8663CKeoM7jMlh1uuadPb8PklWcV0JWP
iqD+Uag4WKWenhkIBRaJqzEm19z1iEsd591sWZD0u947zzRL+5Uw8SiYRGA6HZQfdzk0AMNWXZVh
Eahb/wLSW+90btfxThAffIuykamgCxFaeyxsrNRLVqhZUfXj2PjX0FSk+EU2TWWnz9FyLE1pEeJ5
KZXBfX3pWLtTxG41yJiBx/m0HywmCv/p7Il0oNRkype4ASvu0u4bZifc9mQfCG9td629qQZSwGC9
NCd+jUCu7w9VJWKI2oYNlNuzE3wMdJDZEbVnNDtv5aDN/f3U/fDfzrLtxHqHPjha1dTbzSpxMvOU
Dj52cFI5TwCWA3JAaB71zep+5v6C+wFl8QTlMmNMOBfi7DBgY8DoJJDH4SdvwryAV+8Vi1W6WB4G
Ujrn+/MhYl9RoOaepXYPgRlcO6p+3qVDbl9Y5eSKJj354plDKCdZQQB6fPWSte9hHOp4HaVW+ciz
f00sN27uz7KxaJ8mWXQ7wrTExph6Gi8Q2v514sEDFDuVymzXLtsiHdOFv39Uwf18u3/031NiabBT
R/0+WDhN+K3gMnb1rVi++v1Ua5C8naf17f7sjldZXpXC+J8GNT9VIkuvscVUbIh0/CMLm3zD6FWw
Ywj0ZzFuYEq0j2Nm/8oj20UdbPaMrQ2T0XgHEzWW5WayJ/NdND2OtGCweActH6XxvfIxFGAIHY5p
aSSf4eyxJzPkK9i+6gb6k875/bzHJ6Hoo3Edbf/9kQyCLLf35/cfWE6Wj7SfPkJjYudPI+N/X3h/
3prJFtSfQelqeuf7wY3C/zz67znlxBsT4tJuRvSGrECg71GCwtHC3tT+bHSxsyKSu5PRph/T8naZ
aDFUzK9M345xU9P8DMq9adFPLs1khRP4HfD0XiZWvTV0QFDQ/EB0RrGNRLzS3YBEgxgzYZG8mYGC
z+j/wpT+TX3J9LODvRGqU0VwRUFcH6IkQliU9agNnayEwgYVjC20Zdlcde085aS7rty4PDuaSMUy
bT7g2CE9Cw9LQx2JDVs8NE6B4dy49eM4pXpnEbZyQtUTJJ+mbTNUash1TIG3GbVmiFjRKEG+G4Qh
w+v4SQqWG7hOTKiw0JiIcCuypf0y+8Ip88wgeWeHc8UQssYNmC79D5TvaG7HYDgXNr7IQpbPboDU
JUrci4umkH8X85mk6thvpf0h9OjDxHTpC/lmgu/i3SZf4mI8xyldCxIhiZNCH5yw1KxUE/wIK0US
t/W2rCV7Mww2RVd9eCMspz4rn1wuP9cR6yL71ZbR4xjpX8u/NHUcqshqiRlCVcQEMFp9dh7v58Gj
lzHN/jUdDLwf2j5PMmDIigE2w7IXpOH73JPtWQY3ZmzYRrKRAtGLf9lN/8l6RvqQMT7hja72hWNt
NPPrRth/nNj7NqrPKiIjqWg0HsXmWYUpfqt2TXvve6j0d2Pk51qxsQxmHBES/DbfaecRRydBjBMu
zsWURzvg4wHwYTpNtms7G4cRt0DemC00DDIKbGK7jkOerhfLc8g8PFfz3swGBM+q3RVe/lzNzktY
eld6Zunao3fVNBi/ujF5bZT9kQRjtLXEdOx9ZNQElMUotr1HuzSIOyL20gFJmA56lwzmTabjDYrt
La9aVFXEekh6tRPuAsQ6eC3kOxM4clS+2j74UwuX8GnkthOuL8sn/S92GJ9iXtCR80saeCEB7TbO
ZOBOzgg3smq5skM1UQR2h2asbrSMvlxSgDeoK7nNWRF5Rfl3ZIObabrokf6YRnXTbOO0/6xd+WEH
Bh02Nz8xSiZHgURsq+6OBivrNi2Aq2ds2cZFj1aHwarWOtrU9AKg2R4SWe+jxiNeN+JGOZvWqTJv
DbkvWzHl+2As4IgQ0KOHpNjD7+5WvVs9UW+ck5A+n+oIJvEzGPutci94IoHfgxbbpBtK0W7RrvTw
nJv6sbPy18BNrO3UQpegxbZ2KyFP0TyAqvJwdxLFsxqIIMaai67Kg/rncq1XpOp6Y/SnJhQZ2fSG
u0dNh6xgZWMmAtPryHu5ZvFg09I2z6ZMiKPJYBrbAW7dgJySAtM2yhhs73kK+sBP6IzmZ340lp9l
ApghyKy7CIm+io941Z9S5f/OE+Ibkjm4WCNfuaSlVs7fARo2FBY4ksFE71sa6juNVnjlqa2TsaWc
cDLaWJhH6zC5mM3GZgmVR+reFLewjpx15bcfRqz+SAauC+ZhQM9IZEa5ni3jj+EZnyUilCpCE+Wp
40SzTKujHr1T5ZYP4FJItOjIwkR45K1UKX64Gathbk+/Ihk6GBNNAkoLZKVWzNbcFw5qRNPglyNq
PQqifULviuqXxuSc9XsnJU9DeB2L6tS+NHn3QfH0B+Phsx+H31S+exLDuONjjBej3bEJUpD3f+GP
es669M3AzaX6v7Qv2WMZroXUBGNJGm+cCqmNbaBYiiKsv1nKTNmplnFH+1Mrne2Gmn+K2dgrlVj8
gvGMSzH7JYr2awoghGCqdrWBUMmqyTowuRb6HLWIsB6Aeu4r9e36Ban1RfIUinjXsfoCpw42WSyn
ne2Rrie67szo6kv7YGplfCqbKd9NGVLDvnzt5+w7qjum11774WSOpkXg/AEM4RLicNDjhFsyUIdo
nq1LX4wvcd9iJIYKMzgHMoiL1URi8Tb1UxhBoAVMX3HHxnoK785Y50vycRLGpyBDBgi/wvHgNZbu
H2OcPlCy0y+1eIUEbgfIWhJrFt6KUj/MmmI1Ypzeo+cwhnkb0nginDa/BpX8oR2oKgz7bpScR8d3
URlCbFjR+Hu1Qr5mFVjARvNwbYImkKn9bVmIsmLM7vbSLm/S8S2sUC0N5Eiin8fFEaHwhNfWBbaz
lo6FdqIn4MmZ/d+uRzYZLN83AnWJhuiWKMnuNEn9qr11mzFJHJ36rSmnCGtUurf8btp6Mlio28lv
6QXu1ohXkGHI3oEz7mv7W7bodSULEBblcT3Ba1px/343ZHdTlvwbFaEgFqOA7OSSJ52FjoVJtH8k
9e3vQKNcCpbNOC8+KTXeuXr0znbU04Tez5pNE4+6/mPTxVzXJMSMRlaTspojxcxR8jFtOiKoJ3sh
vJZoL3OF0tSqjobXw9lS0wZT+B87N+C5VwW3f4Nwm3abl5ivQuJKN9QDt4EIjhFIUdOUbMran4Kp
/CrT1jvkwWJNsCwMxU7/Mlvo9204ndWQ3iKNYdiXhB6ym82TnQ4AKqLVUlerJHqjKGn6596zb8T6
WmqSVCc6sCu4fXiRscxCgBrRw0tEwC7oLuoe1DrIPkCIRDB157y82h5G9TQbZ9p2+rVHEPGAWGuY
BT9DUF7qllS+XtEmiBPEZe4cfHB5whh1DrZt++sOZt4mTcyPTCfpBjkmY9h6YN9Armc2xTPyajAR
HSmoZSnjVeeHI8r5Vr7SrdmQHRNf/bz5TRRmC3YlQPvWztf0DmheDgxzSHxaBpxpptorNCVJzXs1
x/L30I7qNXKvoKnMFMjNoetoWqSF8RvQVRFVmuYbQcbQLpN10jjscc2AbVQXp+wcsp0119/EQtWP
dmcRS5dWSGsgCrRVuWEgnzBD5o/XJ0hiwW95sf4KRsGkRnkMKbdJNwxXm8TBreNNLLg14Zp3DMYS
E5RTBxJbdiT55rHwWY9lnR8yhN6JU+za2s33nhuncGWQ8+uwe1aoWzBgVdkO62+4Gqv8V87Kbbvg
k0jGPLjCN/emmn+1cfNHktwHYwbnbx1YCyMJ92cW2zTe465BvJdzOQPVamN/gnYfIHQfvtjOYfwO
QQB2rfsmZOdtaztHIEt/fYiM1yaVOd3whhpAf+dIHMjtu6g8Brrmtj/G1vhWiMaj2inXQkIU89Pk
1j8kgcHde5Tsazr6yUM/fqSJ5AYQED3r9Mlj1zp/oanlfv+DwHe6gu28C0i4RyeouMsPyJX7xKPf
zgIhIOH4gX0o2dmEU0GYhaRQz81dUScvUWPsZQSJoiLfEwKav05MvIN9X87HCTE4qiJAeJUp1lbD
FGSO0CZxrQOs4zdG2U644MwMcZa/QXvJ7Wx0FTQ6RLS1GcptO8Y/jWRY1NfkoMwr3xj6a5HO16mu
261hIECg2KiF7e3qmq8NxPlL8nn9PJpHggYfxxrXctk8zZX9bVKhdbP/5dbWtyfMW40XCUv0rh6p
gl3iNRBXn5HMLR1jglPbUsRwuo8Mcg7EcU+bKi0Q90QkQpHiJA9BKN99kizWlGuPTkdpOnv1N/F1
mNMDBZuEPke8k1IfAw02ySrCL7cgIXww/k7JHG7NtrsB7q4W4wIVaUiqQNP7/ZvAhjqk0wfZy1tA
yjCOdfNVx3G/CfuLiN1yR5ylg/ZjbxkIk92RZjjxpgeCFKu1YzM5sGn0E1hAj86up53hhTfRKgYK
vLVWxjLk9CrqeRfAXVw9BXU3nkxiVojw4xYs+w94Cbsp8mAuZYCtlEvsTeuh5yzHd2LgpoXzMdNG
sBBDelax8kT6EbvNGbansyXviLDaqRlxT2D0tfjeVUvF6zoP3kAWCzUVq06wLsc2XGu2i+sml+/J
tuzoR+CMiNB5nNyYb1lrRhJa5BjZfADKvUWP1Ff4PNzWDLa24D4H1wiPrjfj0UyAV2Qtjor+wa1Q
KFcuiyxLJH4ASFCdQwyLgU+879mWgedeXDzIaf0JyEdTJufKdEjSI/+jTr0TBtfiSLo5bb2kTY+L
GjKqZvpELNdbGb0xTQQtm+EqlVV9GGOX9C7Rki9HIx0UAxuLrNyaTeqzh4ZmbOpmF9bCAfNj3tI5
ucy+7R9KvxhW9Ol2SmPoppeJHJFs0ayn7PfNpn6w8bOtOpdmHdqE84BUnS73xRsqZPItq1gRJJuJ
de2JezUKXdgjhHmBgGlpHjL3HVZ9gynYp2f9QNhhDDsM7XgQw2xDGeqv1WNvQiRkt1sxl2Szx6Wn
n1hxkKe0R6kIr7BsqquiO8CxANOsw58AAEfb/WXRIVqb3age5xk+r+fBlfcq+wcbFGDuOX7eqgl3
qISITtGK7X5XfrXmPG6njMJfF3QOHfFg526AEQ2WVBswgcrT5nF0628xAJCqifeOR9wvBZMdA81X
7nkWyXbLZWHQNR+7sV51ho3DCRCDsdRn5dDlGxMuoyW9L8ECtusjccrGfG25Ktubhnd1aqM5Ogh5
B5vPgqjk8RP1LKzAhTLfPCToeamzvVWqfXMNLWRvFRgHBiv6jBjkbMglpjdrFh8gol/9XlxdvQSO
JSf6vO7eo9u4IuGzWudBhXPMtD7yfMQb4SLAC1Lye6qlKoJeRUgCWmKHwDKJMN5Ais4t/Z3Z4kuT
yHILnwWHwbwkhjkoq6O/6eRfQpC9cRc4bFAEjSPqOtDCNeY0C/02pL1kbi+GU/yVY4pBuKDIpefw
iRJ9SZ5XW8pUf2X7rJm8IzE0ZDHGpChmHT6EJhdM1Ys/cDceJsUIoZ46ZhW8hfseZksPE6nibU+k
o2OvXDMa1ubI0I3GM2MbG0CZmz+5uCna0UVA6Mvv3OZGGfm3thag3ORDFQV4rWoUhqOPXWq+lUI+
+2V+xqtWAmBGc+STEBbId1Z74TGZSlvNONLhqrREcAmRZoTZVQf2hxxMj4FpcmaE+JBNDYbGViAJ
s3/L0P9NqCj/ROOU+GRLdbJBRl9eA8Kh1jRmeDMhWMfGAXdf6HUZhr98NGkA6eBMD9afevl2Ea7u
VZfkPzITsqPZsoRqxvfUYtaX9Ce82OFf1+oDrqfhIfXYl/YdOEe28V950r0Matq3KOIYqlKks9fY
i9Z7bwvSD6UWvCfAAwY4lqWjjYMtvIoeBB5B6f+s/SIjkXh68P0Ron2BJTkQCcKX8bOI6TL5RcWU
tYOfXdb2ReZERpktSYFZ+DcyisNkOcXz/ZAyT9hHKA7X96ctOy28OoStzlNA1mZo7QsJSijOMNWB
BYl2UdFbpEwVaJUn0DOpO6F5ZSXFPL9wdkb4Anl8jIvs1phF99D18a2Ki+AAxe61XsSlmfEbrTtb
Je4R9MiZSIQku8/1vO66MWATSIieUQTFxsSaDiJu3gSO+VH7tXEtJ264iRmdzQnznmFiTA+gfvWT
m21bC09WFDDityJ1xqdsrkA164fe9X949Rkkzaco53Aj62I10lV6YJLymifF75GGVN+NL3Dd6wOg
ahJ4yyFeDWXyEtCF3QYwqeah3kMp4V42UozQYP5RiOIld5qT2xJrqsEd65ipQOUXN8PvrnKYP3tf
7r08vYoAAEyq8E46EjNhViKTof5lnWo+iRR7BMS1Efm7hcbxMmN9dwzy7yYUltx5AiRZ6pi3wGQT
Zhf5CBrM9yG5yN5vN1aMXaHHa6R9Z62gM86ypMLWxRH5wVUaJZthM9qG/PObFrNKWC6gKXp1tg8r
J//wGKKnIcaP2B5vZIv/rO3sy1DuyUAetSNDDIg/PwmC2aiO9szKQgi+wtmYg49MJO3Xjt+Xa3JN
Pxobc6PtgPmtEIXCXqQXV7wUSPVP/uiD0eDyhnvgNydfzd1u+aW0X7g7m4YZ2ctPhZ0SB52lvxRh
E4jUcwWZdEg+xxLUjWVRy4JfFHj1HaxuCTsZ4ikY7gxnaWKnTUmhpcnwvEjp8hZlklsmTMDjn5Fj
b1kCjmlRLKC6Kt5EBkxEbbMm2ZhEuroTWAljfIcmUGfyGbk+Rf+zx4ac1S3KMcv70mH0xeb4JWn1
Jav0tR3KNbFfOA1LGOKz1X8Q+PlTE4Cwqkt6CIOKHmw3eumJgk/F9HsmgmfTDPY14mbKUtrbax8m
GdkdvYxeHfCQZmm8koxNktvifhyc5zS7ESAQr1TIFjkjodepACvHNxyspzZxt0lYMu53fqG4h2xB
72zbM4LLMlpDlv3FVQ8GNOiPbZM/IHca10Cvr1Oyj3wd7eiW15tE4uhsO/u7SeIdbMUjYwg6o/lv
Vc1sBBqH8L0++jOlNCRMxY4g4h+tCRBciYLcU5mLE3Lxl4Bwdnwp9ExE/zQ06hcayiNyUnPVl1Vw
sOn7lWF7sUyc5IuXVSLTR7HNMtwMwTujgV00tL/bmko9Uc2Z64eefHQ2FHPVtrN+xHOY45YLVpIr
VemrZfcPck5w8KX8tZU1IBbGgGoOCXBe7sx95/4y6+mzkeNhcHJk6+qjmI45oE+6yROa7OgSsrJ4
sffiuvZ7ZwJy1e175IVf9fc0OS8jCcWUU2cRgn/kPcK714H/6vfnOU4ep1TkO8A/r40sIFa3WAea
6RPqKhQxfJ1QFOjpRh3qHOus+WM1Ytv8ITnuCbTbo65YD8pleygYWkhuOaPi7hRCcGACRm4gSsXF
NhO54rVyZ/4MnZy37nKBpBglx8b6TNlwb3xtPQF98VdTop7zsjH4QzjvIOV/ih9KebtkjFHHUr6t
7Kr/4TYg1TIcodapC7n/BLRvF14cm1Ts7P/D1Xltt6psW/SLaI1QpFdlWdnZfqE5LXJOBV9/O/ic
vfY9LzSBZFuWoKiac4w+CEx7DHvtRcYvbfAN9eJm6rG3uEaV2NY+uWeBK5/AI++zkbowNqJFjbhE
FAOrTsYDBLARi0KleTZV7mJBOHwGaMo2Jv3TtTb0x3GASzqYWAKouyEMZHZUiY/CqMhfsYvliDuV
61se2th8LnBHouA8sebsFm2VnUna+4OoaRMN8YelD2cIku/OtSZ5rjHkRaXgXzoKV63P2ntwFLg5
ObiVof3ohvCbaqYJ17D4Ht2UcwbfGk6TnW8M75KBdjvyGZMUm8nxmx6xzTqCQmRmlLvOmNbfNe3b
OIWySAzjMQi/Y7KdVooC6Vl4Fc0cAZrIopiZUeDVM9JhhsFTFoWagvXcUIrntGmyhZkYTEATO1x7
uctHZ/T5Zsh68Ezll1YwUw0YZ4LB3SX9+BkoHc4lM9zUPqvANDuXVMxRTn7JwrnTMkSvVAZgW4Om
zPl2KSFBkBxYLWMsC5+oLZxrewsnN3Z7hPsOVLV60Kk0URdwHWonKhI5fHvtqxnBFASaWNUxd0K4
jpQgtkJB79klcAHbYe91rcEdA6s2qX/cXZQXNQ2+U0aFpWu4r3YumM/XAB5zzL1+FxI8aoGmMPcF
lcad0bQXMhw72n61zRLMT7bauix1zJsVduPyy5+kphl1PPxeqLtzRuQg0zF2RHfCka+JDhiA2oCY
GDN9wSjoFwjt9lFAURIPXop9YAiZ6TF/LovAWENiZDhnKtfo7h1fLBaFUz3FhZEMawYhhVnjLjOz
VUhQNGfBPLZEB24JcpmjWV7YlmIsbPcetPNr20UeQAkaIb15c1W1W/led6+2ebZpU/fJE/0TslH8
JFmPlCg4GLp5CTU6Aip6OaYuzSI2xZFYm5NmeytcojjbR6buHsqabRrel4r6aBhFgN7effM7JinQ
HU5jlJ5CKogLOzRvdaw/OO2irutsmeLZ3xDZgu+OXIo8cAVYyPGdpK0lbFVO1uaLqvYbRodbH1Bp
1FK8boNifbn5N5Kz14wCHEthjnnKRtTjNGMFdqLmhAdVGBndwLzLGj4uN32qcrQjpOBeDGzSSlrs
Wee8qm5aL3KmSMvOrFiWJ/3OMCn8u2q0pXaAoNRsVo6pA/uMaaYg1dSYES5DJEqrSNfuAeK6Sx3C
fN9keysCo+ESTJVl6gdEKzjP9qQUZ4iyEgqmnjbeQiKHlkx1Icg4IAvN6odOBFyO2PjThgEuLFAv
ATynpqInXCiDuybTExRwBRRgsJFHohmLUEF563RoHrigIJAExqcI6jedteChBPmRjYhtHGWD74yB
Cx2dUjIIC8ysNJ6wG5BqSfwEOo+NUR/ysHnNIzrMvvSWTWy+mGV7InaVmxBOtUUg05PZC+IbESl7
RQkYxWaV5pX1kyrvIku+0/nadjXtOErmCQ5Cdwj/JCKksBUUPUES6ZmG1NGX/WMPxYSJwURXiuDf
qfpHRRFDafD9hjaURLzuyzLDOy6iA52scFExFXaajN5D4T2VwiYLB9SoVtFdraZI77Yr3lUjv6O4
dj9UEcNI+QYKHe54518nEu2IB49W37CKJLwNHHiufuel9Y+S2sRemCevj/ifnaVq+rBKU/ofXkD1
NStYc5Z4YgIgh5YhF1Ee71tpftBCcyr3FGplQqRwWQK+6MqlHfifBEw/sbjh3qtgAw66LYK5fmmn
7iUCz7R1+v7TpoJu+dHVl7LY2+2VXsq4HKeWlonZkJIBcZ2yf/JMeLJWPk23kvpQrSlq/dhQClll
E9VlJQyI9GcYeEaalYAr9ZLTxypf/CAiZssUt56SC4b3D50wdNdtl4nTyfNoZs1C1eWX5WvjwrVY
LHtW9sy07DlmGmO5rAhc7L+Iv60eByVyZ8/OTqljbUoEZKgpEGUE9kjlJfukJH5OjCdsM/7SoUu/
YI33pxPVUU/TbdPm4Gd1wlKDEmlnjEJhjNqLqeTbPAqPVoSPNRv4upv4RP3pu+AetKCsjzfiJRs7
Z9+mEBdVNUVK4hMZSPm5ohS1zFVlV0QUPmuHgSOgBe4C9eihZlHzsg5dgiShb9+5JYeolKuFzu10
7JH+1KJ6pN5u7kyzRsIXt0fv2xt755ZSzrSaR9bWFnbDezJhJugiDJiUe2D20Ed9ijEQe3On01HL
NGrY4PZGrsM+hMVkgGsBTeD6NrCVGI5/V78IBV1RgqGf0mwSHrmsWoxyK8FJ49TdyU7LDbcgfcOC
bDWVkERN2yj3u8MYoOV0DEmVW3Xv60Ddk9Gb7Cq3fdL1kqtKZz7AGvQHPf6jMyJAsFof9kjEXaLx
UdAkDudEQwGmewFZzXTA4jINIL/jKyOaA70IqKd9NTRblpuIq+S6YoLJRDZ4IR7LWqgWk1+B5rOB
G7jIwrhjdWUBQg2it84NMiQEmT914N+dFncNVXjDba4WX/qYFC+sfElkGru7PnJ+/EHtFw0hGCnk
nUWS5w+De9TqgUDpBiGz4ya7Di9BOPAxStsJ3yNSiBeMUu0yLplWNsRSU2bLPXI15E6EAqRLS63C
P3etfWSsYuCMO0JDlIM2JM9REVMYKV6YmbX7RO1f1R71GI5yOz5UBUU/02sp7OHW9QAZVkkLXxvM
WhiGGxuS5EIj2nxZSOYcoUMJbsxY/yyaUtmbrrvVx95cJ/6EZW2LW+ulxypTSeyiigVPhhUxUoeu
iflHyCOlWVuPVOPsn9whw6bIrGgdtO2tcWp+GcsstD2JZrSrYkQnbFLc35KT9gAqGJpMqCCTQHaU
qvn9iGxx2Yn0USWPuvcN6qDgVMrxR5QgTqPkqUnjrzbU3xqHi81JlKegpiw7NvJd+Oa7qwNujXoL
2sGAcqzO+4VhJrsvUSmAtpVqRdQ0ZHLS99KBeifVd5bXzOhZkrnaWG9Ulqes49+oEu1itX+mTLSw
C64bP3kMx+p9+FCrniKbsoqsrZrbGj33es803yYQieohiCtk3g4GxRIxG7wJWsxr28ewByJk04MA
yYcbGqIXzde/8qF9HEeqlZmZPFdu9NjUNa5ZZ8GaIZXRXc9telDt81gmb2qCCMnUEiB7EhR5UTxh
FKAJILZOk4qtSdrKSKettUJ7aw79QYTGmnBxvDc4nhRD+fKtTJKdQI4ZXUjGiR7f5FT5xE6Kgrpn
vbxqK0DvDkD93gMd6zWQkDQm/5B5EYwk6YrW57UJi3VVWh+ZYe91t/xTJvnZqW25qFPaTe5eY1G9
LAihXhDhA0WLNmtBdE/pyz2+zCuTa3jfJOSoanFhOgMPqqEug2qZ4h135Z5QKVGDyXNTgy7veAxT
QKdReZYD1xIGM6qsIawF/9VFM7yINGruLph+Zs6klYGm3nbc0Whngy1r8Np7hvgqlPg7tsT3ANIu
bHD3WJSam5de4nmwI/3WKNRopqCAGh33gsQN+vLauEolgm6rGVZJZxnLpk5fmJnAsUJmSFGzBTae
ENWaTW+YmC5b4jsf3ScIHMxZghEOUGri5uAjqHNcWrZzrEQAs2QbCo1sdklYgY9VkbhbjbG309C1
RB+GU5NXEwpIV1W/0rN2XXUZ8VojVgcFzDXgGMyKdGWY6q+0ZrjqbQaxy+jfxzh/DMkV+cScFxDi
HVC1IayVIZeMUkC2Y8Y4aIMbEipfSab1J2xD/rJP3GOeyBdDNc6tar3libqyPf1PTOwxFtbWXtbk
16OHWWlW5354YKKneZMG4ajODm4ZPGHSwlTP/SEJvlQ97lnVvyIN/9YNiguIcT7SZHiRPXPIOuC2
4Wg+8QUFsDzgYGnCqrsSiAIRN4Dcfe5L7d4Sisq6PIDWyKrL83NQXZpUGaxKbQmfhsuAktcy90xj
ST7oszrAnhO05vUGDwFqYo+uUFMxjDRx+dRVGFk07nMlnY9O/ciqYe+Pbr22jPEiG9qGakCeLVKO
HOJatqnJiltZEdL8ECk33K7nMUiKjVrKdqW6drvB2/2VdNyRFEHfU2GlFQIYHTXApUH3iHxqpTb8
Qi9Sb4J/AOaPEe4dl9KxzmxG7LxyULFWjK+FhGvl69TNmYJ8g3VieGDdITUDMVG3apGMLMcOhYLq
f5QJxX61dD5HjcUskLtbVzLLbc1TJ+Fv5c3YUXqiD4QTRLyPlJK9LITTYlFuD2Od+UTzYqV6xX2S
RjgRUZiNRKyAIU43Zl3LVW2xMIprwHkU9Uw1EmT8sIwfBkJ19X4CqFCbXlbghpeF3n61iu2dK/Ge
11TRLd1OmJaMP4wmzYne1aaWwNQp74bKn5Yn+Z5bfKY+TejO14yFCGwWlsVGyxAoOMBOhql74Naa
ehxCZqKJcwsyd9gZImM1PPTF2mwS0OVav8WWVm1KxYo57qS7hvvz2vHi9073CQNJPWqsgDkFDKf7
PN6C2JahPi48z0aQEl7Tpv5uSjXHsA12erCHZ1dCTJeCGlskgMj5WHxbPZj0OkWzo0ULKAKcs8ok
LEZ9vUT9NFbBS2qg9zY6NSAsRD2yeJdYESOqkQmj/xBHNB/do6JE2sLt3LfGBmKWdPJP4wwUYzmp
FHwJakGtEvroEm4LUPDG2MlSlKwJRLjREPpzbmvTjRafQwQ+L6vinBJBe2S1pQV5jvhpkk34+EqK
pj1aUKJ0GvXrgjyeTdWXd1Et3hLAHhTiq5MQyZ6c1CclolWjGxsCP6cCJ1g5U9esZaBFl6IBoK1T
DPFRz21HaBkLfFsMSP5GTk0YdKZ0mKoGX6r9Iixm2GrPstGx9B01cfU2qLRQEVruzbjxbjreF8Ts
kMmsDEC7W5qrTENHKAfKa1j2yERjzIz4YPKxCI54rul+A6tYBDG3Sk6hUfP4Z9TMXKQ9nTCbqoNe
uKCaEvmYaep3rqveVnOIzwCGNnC/5LNrcyaRIxleoI9I0FUi2tm13RFcwgqgVpi9HXROyTiMsrWo
h/KuEpBP5828axVVMeXi3TvUkeFNGzS9zSli5/chzq0KlXqOjKfDQIDNDlVq1Q1sR9/Br+mZLN7r
JkeeWB8RyCmbyNdxs06H5g3ScZZswjxYLbJ/McXl/N0EUzBONKfjkL+8w/a6bCd0KA5owKDzowkR
+nc3n0BXBpxm7oAyvSu4QuPfh+pEGx2mjZd6dL8xXrJKBY06b5Twv4/mXWcCpxLj2ACx2ys595si
BR7I5JmH84YwCPI9RH4VE/A2nrJ5Im5uC4qWZPpOvdR503hZ9fsoddxOW88HMdnVCHmnFyWaXvKG
hvd0uuiqwOphkcv/bIQIWVT3RyMNFIw++pebADi0eYcsM7SlTVGMCYILNNJT1Io3YXV8VYkkbYrO
iEhzqq01okevp4lVWSCp9H4kOGD6ZOZ/eH7EVIcPoYkuqmKCNcASOvoJULi7GNv2HYrWjWXKQzp9
u514qmpEY4GPEm+wlraRFzD8YwMsgC9o0xCOCB3/0Ct86mpI8sXfb2b+tuZNPX1vXkOkA+IjInze
5/MgHIS7bjXxHtXo8LOD8iN8ahGSD8nSHgakrKs0L+nPsRY3tG8Koj9k1yl4zTG6NvyWUWnrO/BT
+LrKifoc/c/nImifkaq7mz+r36fpb3PTMl0mgWUj6cVPkN5KNeHHzQ/7WAd0W6Z9TXSi9fV7rEOn
8/t0Oz/0Syu/mzd9OrGfSwthwUwTDu3GibnIphN2Ok1NfbSJeItf9JqF5+/J9L/n1XxyeXHqbSDY
HblHeuXrfEo2nQbyNof4oskoQnAV7H0EDtv5I3VmAu/8Yct/Lo3f6+Of3axOkaoiwrD4WlNQAXfz
o9wfKdtV9BkRRlASLevq7nejuv95NH9idBNo91Z08IOyGe8SJk53g4zRMU2b2FQaJIJMSTJ0May4
gRJ2ZRnemmlDW6FdOhByNsL2WDcOgijCMuM+Ca4puLlDxJerlxGNbMq6YUlpRMjRxkrpWld6SOax
D4e7JjWMZesGDWomcC/VvKG+H9COPv99vYZObaE3Ub2ff3x+Qg8c4iEyygTzT81PFEPY7KKRxGkt
1IyDabhXT/Xda2nrtGkpDKcZh0hCQ1VjA3017LS7zK8IvMq9CqN9RwY+RSj99yfTFla4XzBaD3qy
Kig730zF8W9W2atrSkLN77Fek/5NcTJiXspcR+vN7rwh71geDPgz80/NP4/1qL4M3CTaf171+1I8
RlmRtucgDa+OmluHqGzFlWRLjAnYolknR+IaTMcGfNDrlKb3ahRJABuHmTgDYfU2v+Tv66zwAAFS
ucy/qB9ZHHMCjGs0H+h35TUsTP33j8wvwIUjSEkcWcDhk2QU5M+pZuFslcQnPBXBJLqAAE28mnvU
2kNrnajkVS0SMzavQmnvytEzjsP0s4zv5lUhA2CZYsbdzsfmDbdfkykOhYC/x7QhSo7TfHAIS28v
S/mHWmR4K+x4uBbFWlL3ujkQNy3kd2dwtvrVsoaHKFazQ9MExnU+1A50BW1SolYKUo/50PxkhHJ9
b+ksBuZj88Y1hpov+99HlJI1n8+SSujE4/x9adbX0J0KSQ9/esn8RGSSRdVY4uXvX5+PwzRaxJVN
iMk/78pl8kVJmr78/IphevNp01Sb1lLAAxV2eYW6nDmmdymmTeXAqxUkz3UjBiDH782rltvmVWVE
XubWUCI95Bj4J/MK41xOpFI6YdOxeeNCijhM2eCgI/6eXpFiJmdLuDTcDj2FqUVctvZaGYGUlh3p
kMjln6QVRQeJep6uMOKB1qY/LJmJwvbur035IILxoWqYr4+2XGH6+6ibWLmW0yarZLAJdC+YSufe
dX5CzQnU1m1kOyY6WhwNMolPUnb7+SW/xyrvULLmv/7uRYp2I+fi0OtC3xKXHuwKhaAN7MbjGVnA
YsyJn5k6XWHeH/3K/OCO9VzXRGx5LLMiGaK8r2mnx2cTLcZCKlq4cuuemPdqPYbaY9Tp7iIv6cVK
zXkqdG9XA0ytPd4wo8bCrKyFZaMkqd1Tjz9pwOnWSP+7cGE1hoUdrurcWpRk7NSp527CpPn2+nYf
aRjGytCrFq0eVws3T75kTMgort5Mlz9WmaiAwPd+ZlD1sjrS1b3iQ7iasTP8kOgPxNtc0SeGavNu
ZLJe8GtOqRw/fYU8Uq79w4CGo8Sky8N5YzWOyvyut5Xl/FBM+/MzZpKDFoL83MSXsZYMG/ML3CTy
/vPaeb/QEg2oKT9V/fPIy8bhbky/ySchbmx+8n9e+/vM/BNOVBMen6r7UlGgrv999e8fbaFQo6aZ
fjf/zXNSNN5m/rl//fL52d83NgJusJuIuOLpLVHYNBbVoIvV4Hj/fdvzq//1a39/MDKaYlUVId6n
6Sf/vl/t7//++yf//sduEFVYdt2vv4f+9Y/97ydlqoOzE6SFodXmO/j7MxI62BLzHSDNQT6Uphlt
QbmbhZC3vCi6eyWU7s4fPHtBGsHE2BVIVuG5RXsj0rp7ofbFraMaM+3MRyK7ktvCCcjzDjFS0qve
20mHLqFmBDkNXTsciry/GsO2JazjWVpKdUZMTyBwJO17kXQUISaf7MEcq4EuUDyYNENDqqYGy/Ch
cpEe8fqVIsbufn7kZ+h36T5HB/TtFVV2t92ohlLfW6zwKG8BnmGhobHsyqzuwUVFOuW3V4mGDasg
ylhzenc5IiXdzj81b5Q0W8W12DslhFSL+LujLujOuLZ5Z8ZdfDS5lhel5pAEY5rUtzP0YIEgUKhz
5bgvgU7Me6QnjDQQ0JpkNUY1H/jAJYTRvcmGDJPz9EghWH3f0y/y6O05Lu2l9j4hrOsBvKdG5NOE
K1RbTHlYMLh1Du+F178FKf+8k7HAV1XkooVZewckIUQB6pX9nGb2FvcqaXWhJNypN060XP0ldB37
zTHoE9MHTs8itpSbkrmvPZ2Ft7JwzqmePHuON7yLCBkQ7Y0Hl2XBITH1gkpj4Z7RP2BUypVnSrr2
rRyH8sIP41NJKOKwHqDMZo6vup9iA/JK48VmBBoUEd67SkYidtZOUFsNtIMz+a0VmrGnPCHqjgCZ
kvJJEwOvbA/mfA4kIa17TkOKiVjeLyaz0l1BWQ+oT7CZ3yVEnOWo60TjtONOkQp1fEpeqGVrLB2Z
6j0WoAqmJl1/8gkmvbMG1V+KVPuOzWy4UvOVv5sypjJHZPq2l/UfaFiVgV5d2jtbpQSTEZrtjUML
uBz3ha0M21KV9PFtOwLfWzf4ExACKejtXaKlzn83yrRb9fU1zZNlO2HMGoAluFFCWgvTbtWogjPK
lVcgmBQViqck9cUf3E5PMCnqV5qg8Nuzotl4IYkIubWF0mDXy0A6mMgJoz3q2PcXzUCbluAebPca
K7GDZxneoela7/dRLD6jrFeOQTwUxqpExrYYhVbcmxOKDpn3U+Up7q2kx8IlhKRPaS3InqXUsDlE
zC09zzGh1iCo7SInvdNTrz9RgKjx0nkbNAPNHqVQ8cIHBveaIEVdcN8sYgFzDfl3ryTlrTaKL2eI
gxeoinKFLDq6tB5CO7OgDWYU8itE40AkAYCVwNI3oi9KiucAV/uASqJe0x8QGmaYsKYOMsSte+kN
1lnxyLRNnXbnY2BP7tyiJCpj7If3kPuGqJu33gVwnzDB28TMqBhTgoCqWUVQEia0nuCh6782SXXx
ncI5CJfaZCoFRNtpGClDrrBsVK+JFRWnrvTviRAgGFKlzXUYDKDiBmmwF4KR7TuaxOGmg+r0rIT5
LQ4RI0N79EANta+a0KyXVhTZqih141I1JuEDfgzbQQdEW3jtsYokq2BaQBtinYmNNgLzwQly/4Rj
B8/NsM/c4M3wksnSkww0c0oh52Otapy0BsbEhjmnc/MVxMYmBmSJt+HoGtSthOnod75DLHgyIW4C
74e+i3NuBFMUEEkBMyHbbuCPUawXSmM+eGZVrR2k+BvWdvaxCMIvtN75HSY80CxKwAUNGvHDkR5y
TEofN6NCccui3n9Xe4AOuWdQqLTSQ1BwV1Qt9YMEX5xfStDcOvFQjA6nrUhixCZ23bO641vDMoLp
V7P2kRE306DIvLbpnrTYG5j4O18D6RpEmmot4hquXisnUZ5bVryfr+ih06sd5rNuISeupp7CK0jh
0eb06ldDOE3g1K66ORNvIE87yqSdhx5p2sX5YZ5ZFVzcxLNPoeIXTwzT3GM6JrG2r+4BQfM+M/Oh
Hm3xYHjlH4KKMhFrx3riGpgmrGyt6LJTOe3a026ghnKJwYJYotwKz2CSMHWFcfplZtu4GarPYUKj
BujtSs1y31B/n2dyLaTqpQIk9kHhw6dEpTKktVn+B/3KJP5DiL8IzYgaApa1o+e24Sboau3BHWOD
uGC/XXq1JHxsogUW0ggp1Ls5pym7IZrDg0oWGxhzLm9FW2pqtXRMcyJGqna49VT5bTgWxsuqps8r
rCkFlrs2RI6ESPlexCfrjVtaWa1V3sJSs6v8DGRCbuwQwTH8etl3D2ED0qVQXWDg7AU17U/Fx//c
cxqFVfzwO75HwNj3MNZ8QJ5W81aaxckWMRT6mP5vlnX815z5S65HtLbzCJzOW7cneqKnMvo7GmLa
QK2dGLdxoP9hEKq2rrE63nzDPpZYVJ/JKcNaleLInXdx9igL1JVQsSKu3HkYLAWQzsTV91GYO2cS
ddNdMAQp3oruiBdNfQOX4fJXhHUZE5NegFGbMWrK0XzM8DzQs57KvZP7wdL/80jxB7nE/AeCdUJI
OTCTdpVFeyIaCpr080HSql5CNdjGpOv1Zt1uNDVg1iultgx8LNZBZmfr2mjTxwyZMHRg67t3yAXS
/EJbo6horgV6JZQo+tO8p5YuPeSNIjX1qU+r9GiZVCTzCePSKPh4eh33c48U8DJawxLN1/DaVCg1
EUkX+1CowUOk2gSwDtEmkupWdDUy8PmOqrBk7XLqE/MxUReABfuhunVx4G6qgUwQBUxhX6ZfWmc9
5qJP7gTRFJtMxUhTVhYES8syrvMGcgxRIhSbUE1xLJAYGRyymudJmSoMe6drQbUcohanvEYuXtAl
RGZgzF7L6S33Vo7EMGEihb9Ruxo+pnvOGevbGkBRdv5XEz8lLWCCXHOCz9YgAlUbw/xeH6V5B/EF
b+B8x/ToO5Do5lY36KXuZv7P5l1NhSHa2C6IUkSlKmvIByMwXkyBuyeDvbxVgNTebM2h4IReeRly
qTySBdw0vfUQVmb3yB/91pvKO/YKUcthHDrdfR+HZKL4Tn0qXFxoWaHYj65O1EMTZuWFMFs0vXZ7
n2Vuf9FZlT9por7vzEFe5i+48fr7XBurQ5mUV5C14bX1Y6Y6nZ18eQGVUZFpb7oV4G9zw+zgq7yi
UgDQEjYO8qmlkaAwmpGN17UH30i0z8Zm7R4oToekw8pevQKOvHTyeKdUdfZac9e3BTOD2E3Vm51o
98Lw0lduIu42LZONYaEKC5E4EmhXr3PBMBtmxWE0802veAQv5t1XZ6ELajo4V1nWk5JW+uKsYn+k
JoMPMSzr+0HN3l2XAh9iBmiQXh6fYRg/U/rQHgFXBo+gl5Rpx8J7dYFoBB84OaA2bB66MmsvaHwi
dAjXvqqSnzK5eZiOfnR+DdNt3XmCYrqyRD9ZlsLixQ9VwkVSl47TtFszCwAf0dDzKrHBmk0JKqx0
46Nlj8QeJvg8f4edULgWvRtY+YVGPncRsRaZd+fNzM8n/xLzpVNZoD7BQjeVtE9K4Tp3I7NEH7E6
LIvpGNmg3F240Z66SserFMcK1KSK/Eg86CtngIS7UJQHuCz2Bf8re0Y7PCXCTg42pYVri/PjTtPG
T0qZeGmKCj71dKub73c0A1NIggUOFG58RRXVB6P0n1Q1a49pPyl0p1uT/v93/z6rBCfmOH86Gcn7
enSqvTbS4SnQ1FFNh643n4a2VGn0RxrhvmFoHy1lJMks1M96Qdsqn2/pdVBwq7SGfG0IamBpNUTP
XkQ6NMyPqLGRhKp1QB0OCURnRvnZGAud+WurMyel7r2Ic7BOv+g6NUdyXzlqR+WAcUqj0fYad0O3
Qmmr7o1pt/PNHdnd430WX4gXsi+ZySqE9eHwmvbxlVtfQW9Wmg9CN14kYjQcfP4PCv0SQShYsjqs
ciTJUE+qmVrWxHAoanqF3WAXb6EawzcxuhfT1J27NKBpnsqsXEu76Zj85sqJ8vkWyEN1syIC7+ts
45Pgdg5LGwKVNdbMKVgYokdFty4Af2q5r51slY66kvnRY8AwRSCPswExqi5lTZgX7RD266hQlxaU
r5uSct7NH2zeBohkSZ1YWlhkV35eyZOtEF1ChekT4QB6Yvtdibyffx4oivwszVIc5980aOpLpsr8
MI9fNeorbL+Jeopj4eO4xzNFsEYDm6Do39EpMwrfx2AdVyixAXg5FeN6VD1WRfzIQp0I3+lQb1Mq
K00Dr8n0pKyLFh4NNtL52chxPkhSSDaFj0w1ngiIqYrYotdc+zjCJHkizWs9HzenQR6Stfu76/vm
i0rZgMpzS4YkgtP5Vc4o8nUOKJOyZlNuqtAk1rkTrz6Q1e90ZNmvTTdgkruqzESugbl7F1qp+ZW3
8VeUavEbHWtqh30VrJJoEHsZVehHfBcXetudE52Pgs7QRpA7j6sNgLorW/ezI680EvZD7ATOV9e7
61SxM6RwoJE9PWp/XAUIRtSYryQ5FASGIWilrMGEuPe3jaVEWBnb/jjBn6BF0bhO0CaADiqJ+4B3
AzIN0CIbewVE1mcd6RWP/YseGhTebKe+uEqLFr4SDhXHvD7lBbiNQCsdEmhtfTMR5RJQlEGsaY+u
1b+RIa+dBhJBHgeIB0vW7N5OtYvNyLkNzRe3lSU5PeNaWs9qrLAMF9GDF2MwSscYvb0pWN6aBvFL
80vIIT/T4vTRNNb6XVLK4AG3MVNQa7jNe2BH8K84VDM7smrmQ6J0gwch//jTi5xYHa/1qCOI/u/y
lH8BdKumAf+dVqsj8udNYaIoTuKCXCrDYpKVe9YHBVS6EhPjT7Uda61UFg7HaXco0QM5sFDjNIvf
Ajt/bMmB8Bc+cBomeH/c3H/FH3IcPVce0ziPn+RcYUn0umK+1Vp4+IH6/l5YSeecZEmgHKOw91q3
n0HYai9MBVl48xW7cRl+Nq1y6dKsefJ0Q92VRfvYdxaOujJDszgm6iVLA3XZSGMVN4n5ACHA5Bvh
7fiqVFjFpPpyJP/uincK4j+nHTiWjeM3OMLALHxY5VdUsggACKZtCm55ONTj8FkE/VJptNPIzB2V
ILE2CP+Nk2PQmyBIl/wiZAmw1oIJqUCGyUjkWdj5GaJlH4aW6oe7LkUUDifUJkqnkCcvJ/OqaQt3
k0jFPheKQy1H15+KysIGIBjrFXvSPKVVe8X9hODQ9mn/4uynH4DSKS71LfNeeVWYq1+l28U7mZHa
oxaGWHu+w2TDbDtu78oO59tE8hu7Rt3JsfsqLIuFtD/qIKPnv0Se3Fp4PqkWYeMFO4PTDVwUXnnp
BQRHG1n+Cv8k7wyE0nWzSRkKOEXN/Kw1vUHHuHlQtaLZQwEzN04eWXdUhgTiuLq+derEuDAnG+j4
gK+1XkMhU2DQmPX97wbgO6ZaHRxQL8pqk0crERI70TVhcz9vZFIQIBk34zbIkk8/Tqt7P06gLhnF
D5io3wfTET+GWDrqoYecPh82LBLznYqT9CXvd7njsv5y4HP4Bc0JreKR5JzKy+ZSV3Z+6eK0gcLl
qZ89/8eOrFRC1SL/OINnCdCALmbpI4SDNjyDDjmR1xdMSXsUpBQ+KpDelXYJkZdZnaecf6unTaEm
KzguaCE6aGSsW4N+g1puSyTUBLY26v+j68y2Gke2LfpFGkMK9a+4b7ENGMgXDcik1Pe9vv7OkPOe
uufhvmhIhsoCI4d27L3WXPQVhxyPRu/vHn8KvM/jKvRhjzQxpYuTakfu22TXU41APaT69dsLvYLx
WqdZfpO/Gc4Lv1et3/Ikd0b7tx/39NMgFQ5t92pZquw/NsZGL2z3HujjTq2zP90U6RdNa9JN7UIC
SurUWTxomYrP88fOiueyRskwQzv1woUalpqH4DfiyuGMEhClv/SLP26fTE1OZagopAoU5zbQ4kUC
9PUABdg9hD4uwzmNpvDAObaJGxwgx6PjyNDfxH0HEETLydIcqpiQTW8cL+pPUlIRMK4in7ZUte18
G4wjMAUERsEKkQ19Dzoj80GDe4OWG2eXnsETZr6z9vUhvumydvf8Cp9ww7NNmIIAqXHpS2imSCtn
E0JVWieEnpxA9SHNRtvtJmXA/5e3ZkCUwhTkGsSm99P0/2DMCv5kCjKsokaG9cgQidDtVjiC02Ub
R/mW1KProPHVf384PaV5T8DrYxmAHKiqiz6k5xTXXX0AMcm+3gzDb0c76ArKvCqGA9qo4Q0PrnZj
Rr50zT49O87w2qZd9xroYfcaEz0Ef/nFc/Vqn+fshgihSKhAdVG/VipPPs3CoBIGLRpJ+TFiXK4x
EQPeZNRSGG7su3wgCrDEaNDWKUuFirzXd1r1/PjF9FYPNrgbbdRe7rApkblsEhfBXxRj2sgTy9kY
snSnG1KSAJ4ap4YAH+R2uRWf1H5b2VBRQf6ZW5GYyns7YJpi67IbS0k/bhNAMP/1xTh3v/RJdc4z
Rrai/DiVKIZnwGXS00VFkXS0u6Za5GC9QCIlaDlHNSGPwBeX+S8dgWBt1Dhg6FaJ8RDkZb/XIjan
Q9j/zJ+cTGfGFEXZrvYd91QakQOBxokRZLUfTZorWyK38Jp7yqUFDfCZsCjhqg3cCx4ssTEU/VK0
wbTU5Ta/VIn6dD3GwEIStEuarjNUniIW8sq8dEEyJdHAdve1QsfYHUy8UFk7lTva41ndSiYDHYuu
lzgRXvHja5Da3LEYy5eKbYyHwfdxHsa4zmnIT18OnaqndkK1rjgJxuNGKAejKaaV44ryAtSSPyF+
ixBLDkDiPNdYD53459+TeBV4gkljXHxEXuyvCmPCOO6qf4YsHFcRMoEd/fuSJS5tt7SI6tu8e49k
qNIkaghELX00iJbItYCsPyUYNL6FH65dvTf+4R7bu1aSbywgeSvTTccTviv/qdYS54tim8gbfEeH
wCmMLRVFzjTaZcTIE08z0GW6Tbt5rD+gAAk2SM32bpPsGanx9MuziEQwhpiuqjd4DO1V/PiGqdME
dImLyAQGJ919aSrME71sJNB/bVFTjrtCNkdIyFhWJRiIuJoATwruYztMr/NiX4b+Na8180xol7QE
V+nvaPhRVbX+KtCRL+FCL7rBGyEWUkn1GvdvQTwMiKR6OX+2AJI1tz4hJVWzwxbhDTo8CTpmuyGW
SR9N5B0qBEcShG6YId2EUQ0YrsPHsk1tPa8UtlzL+mnC4I789hEWMw3DPyrr4tVQh99lAvsbKGC/
8IJxA+afekfJk/fWvXepM23hZUD+FN6wzwW2tiYbxQngAe5DpX9LrUl7R2ykLQ3HL88QNltoVuWp
RbOEbwR8Ho71sgJ+5XuLobcm7G35qwUi/p9K+6ZfZ67hmearAQTuiab60pSpS0Mxpie9Q2Pak1o0
H+rRdg90fsn0NRcgCsLn2kx/P97loBSnuR6odfSrfQMggg7QH+pyZZG3g2SRd9pxtBLS83wCR+Ci
70PBM0jWmB1z91ONLF5VAcgUhaJeOvIU9nFnHKyxo3udF2H/AgffRKmaVqcUe+kTETrjxVZBAaYE
bud2Yv9xAh1xVjFARk89CBZ+8eKRcog7CqTkiJYKRRdMXq3qFrivfSJ3IN0IbDWbIcPkOvUJwYYZ
DmEHw3w7Nuq+CQYYvaCasNoNrJhls5lX1ciHFCbM6eSGtQYex0b87etwdpzJfZkIXEGT3r8olhtu
5ruoMtphH9s9ckgmwOfHczVnpTwNMUMIwFLueVKKPy51OcVyDy4yq2nfp+beJkDrJc7Fy5z9Y+Z4
HRM3vlZuco10hjWBXbuXxz9YhXRH/LBaa0STLkOL7hnNDX1lWhVN2SZigFP8ikL/4Phau8tswz/R
udJR6VKsYBJ7iq2ofm4da3hqWg+TEHlA9rPjThPN0nvRliQSTLllL0F4MEeTxZTTs35RwZAKaKVA
Sbyg0Oji2tiCy/I96HICbMJwXII6UT/Zq/6ODGapeQIpCqvfzfFql00bJOKkDfeDZvaIvfDa5WXY
4l3jLNK7v2fBf84mxCaDmhtv///39qDo8Y7h0qpYkIYphxagivCDKZKCNZh+8xxqQCsZJqLzUmf6
ZmhTscPLn6+FocafISFi+Hi776wViOs7QzmVjk7+SA2Cjb6M7mnxryaJd9HAzhTd+DXTE//DstHz
BvgDT+TheWsahScP4/oO8Ryz07SdzmYDfTyuo+bVCHIpBAFnNSpEndJAWGdSKzXX/fMB8CLjErqj
0Fh+e2XOXzYh6ceMYD8YCshhdCtsbmv8LqOhkuoldTiBmvQreqrVKpbBPlSb2rGcin5nlbpTboLI
LIE7w2lP5R4zbeFDNdWE6z4t4MGGNFhGQZOIObB4CthLAknFNaSBrN0naYajCyvKvRtRP2Nd8Tfz
JQwohEz83UN2r4RoeRCjbcbGqj6G37FP+esofx6xBZigqq2di562Px7CEaPSwewd71B4cuiPRn3m
m6mOnp/ms/ng0SQl3JzMsKA0wpXQgeLpk6HuBZbY+VecD2N6Z2yWf0TadLDlc0tH0JzBMf42wEiN
PiCHdSZ6Y6l2Ok9QL9mpBJfhrffFoZOH+fU6/ZsilwW6tSaieKLhyuCWO2hg88FtNQe0zeW7V7Qf
Q03wswlHw4yN5IJ7ywRn3OJei30cCAJuRMAULfdc9Dm5lW8zmsXHoURHHitYDcBskbsgHzTzYjEE
7v3xk+oVMU/kBDoQGxDntlV0GM2U5+VAF7xKBIQuDrjrtENdFOoqAaMPdDc2rwoWPObryj3wCQcF
3g2BXF7ipfSWjLPN1eCJAQNXqGOLm1CmbR9THyD5uxBdOYCVGhaQPc+sCK4KiUtOASY1sD5zugP/
KjgMHgn8oL9mIYIAn42hBGhWMBTpdTBiZBQjZSfZ2VFsp6+KYwbLYExQqDckvIWuUS+z2rkqfTL8
/u8Tn9JpUgLvaJBpwcAX4+XcnBIC94FUdJ9ti0mAr6aHrrKkgl+DZWaqOEuUea7eBnW40f1q/Kjw
Fhwei2QpksdtZas6+q9I5f7IvGB43HXZ1A+LpsKeNaTJYSiL9C3jjWLHa9hEFzhXIjxk/4JptV2W
0dYvsEwEgcHmg6jQpxAP5jpzhuJ57lEqeaidtZyhXVzvDDQdq1lYQpG30itHuXtsoXcRYPcF6Lwc
UpVGm51+oLcDr8Q+qsysZWTb79pETT9PcXSK8UtYW7De3H5YmfIyDtS9WufmPpn0euX8zmxowros
n2xXEbeIOLwy03eTwstjoFUvjAu3Q1To726djfuAziLqqd+ElngHUcuAPrKOOMVvCI45pKtBkiQd
pCQnU6JF7TcrPUppluDjTSy9A5IoUx1/bWVhc/IK+tQ1/SRf1kmgD9udUjJKZBMCpERItKoIcP2D
1Noz/cvPaoh/gwlvTzs3FMTgKuOaHiMN+sxZKT0jWkyntMoe+Wd6yDKoMM8ppkx/FniSqLfkOiLn
zo99eVCkNu6NKHv123hYN63KFqjUUyJ2Mn+Jup6/UVMz1h9VPdgOlns0y5p6hFDIQialmNxbJxaN
Q1ZHOYRmPfTwH8Ov0cF3QaToxjWht+JtvqwCW6wSMAZeVRbeArDHMWMuv0VZWG6yulZPdAf/nnGT
/z3LToMOjdJVYua6KqoTrBKfhqngW5SHzC0hTCVSohWW2ZFYk+I5KeNXVY0lmq0Zcb8HXr/q5RMT
Wy7YOJV03Mc7VPJNC1tDHwF0RVkabhAcs9432I3kYcXPGcUnQxZ58+M+Cei9FwX23hZASmxo7QsO
4FwqtyI+FjdTczb02GL57jzeoiwwjkbXH7oi+RijUXlOHKW+x+ZuHvegHmvP4jB59R+tDT1sAwiJ
mODn2gKv6pIkSwgfSq7CmEjDLyeNX6xubRda8G1WbP4Rj6eHfoj1K47kDfpxplEU7apunAuwvWw/
wkmnuRXHr4pgumamDf631u7yja3pxo48bQ9vZmgtGrlTKNvM2dZeiudyrvgY95+gUJSbxhQUF12k
vLVFs8BuSXd3qhg4uRbvNM9FawiMPcoI5GIDnRXYZH2JGzVWvyXZKvBXvi3U76jNPmcVR6P3+gvR
Co6pnB6bwdztach7mXJ0scW6OGVrSEduF+g317WaLbV4tGVfl9H4YQDUKQRbeu2w1LLFPLUm2TG9
zGcZhDxHWzWTRb0d81wpKrbYtP/Msx8WbzjqzbtQDfBFqYE+y6UrDtKgZRlfd2RNvfmO9oNOdefr
PAuS6gJRlB6ennF3zbva1gmbvZ9E9aqh6thhjCmxG8abWSqi0XVd0MfeUF8kN43IgUVoJeNnNMW3
xvbpBUcjNUXcrhi9uztUDPFmEBhxI5cZp9vL/QBNnvX8OZk/NvOl49BcH41sbQ6Z8oxvM3hu+wAp
CtQiKKW0I+XWrpIjbyf3ks1jPl6NmAV949nLSrGdW++9PRhrTEzxar50gtLeN0A4iDfn2dCOf8hv
IiJb6ubcKELR7YfGc+SJ+qqq7meRINRNK+WLJ8ChrxhqypNxcsYLIQvxYlINT87ACTeRm/75EC9B
4m4jdNjffuW8Wdmo3YfKEivy+6xDrBf9qckmgfUUMrpeMKpSNNtdKkIJT57ZZ0dgTrdUxR0e04V+
VUgGpKmRkR3sFbuhDmR3HRVEheaHsIkKjVdPIzOObZLNoq6+CtEh1BA0K8F30YHlX9mACE73TWNc
54dwnKPUqfVGY4OKHTPL8w6IPh/oWqkPaLOTZ4MRG/Rt010KmRseEudyRokJv34qgxWfzGxnBBUS
L5WPrQrf+lmrySNTB7V5HzM6mkI9lp3i7Ewjt0lBlLJT9B80hdSWVCkjODh6GZzn5+SUIo3CrPJe
D1BZ5w+UWUJ4rLE33H1bJ2UIq2swAdOM54+n/KBWsp3yWABp/4c3U7Tahu3ksJj/Bs4g3GUmJX0T
UMAV0YAZIiNLvCFiN48U5M9aQ1rz4Az6qTcpkbEtqHdGmi53mGsgzpaXE3tfX0N4xa8VEuTctEsy
5SY6hzZdarlrFyz7m0pvcXrLPltj6O+jagS7RGr8tKpK947e1stYsGSWtjI9k8aaPEcq99/84Zm/
AFQbJugIQVIwPDk1CrSIyXBp+XAzdH1kvzUKD4w0hS/iVPywtm/Q7ZcaDALiDloL0TBwWoz7NjI6
XVosCsSKLQbLU0tZzHAs3bnkkj45WlUSt83AANnfeDFbGDSTnZBsIcDYITXgq1Il400cxowRed5+
+m6sQgbvlUtjm1LDgXh1UO6akt/m9yDLLfOlBTAfeVG5Gy0POjge152nGu7Rt1HWNpFW39qC9khI
T/Wjjsx3whOkTqu1wYRbNJONsXROyHqsqgRFIhfVasBcQJmaXDAH6tsuHPWtqlXBeQjyVR+16pMZ
UCLpxO9tZD8QmlLhv+u6Wy95bIc7NeqMJRky0aoix/qs+PjGXKffPSpWeJaYxJL4z9jqDXZwHLe6
1gfP/x7cgon2qLR//n0Jk9W6DLvy6CSgU+dSLe8ZY6oJFFSfcmaZOWG3CWcvrzzz57MxY5ISRXjZ
uD36vAIp0daQ8/r2WtCRxjBtdK8a7XRXE/atdup4F3ZOtVQsfLy9g3yaAPCTbUIXlldkkBHg0WG2
a6sT4LzpqzYxZdug5vZZXJE9nynvJvG4Jw9r0cLs7YLfdBBL5BRYFnBaHvqWggjvuvZq9K4DWaAi
xkxxngp2v4uBIMenR/1i0/iHpvXPQ2c19lq4irX/jYHtxeDsOr3e6nK6lFH4b4Fb5/DsudRMJocl
bR82UsXIronD+J+zyZhY+Vt1GzUuCiNb+6ACJJuHqBCwrXoUbSIk0B9jYmGzUIPvmu4KCj1nqTdu
+65Z2r2Bj/eDGGsxJCM5plqGXtthNqbjjz7RoyneHZqPE82vN8umsW6abok9Qtk8RDyNL65+5W9T
7tZT0rD2SHVdKQ/eqFvkonSbeemKTaEuhUdQThRUyDcqDCOOK9sDPp5nhntov9A5Mnsxzp28Cgm4
vCQC5AP5W4xy5OX8BT9yn8j77VdBTOzY/GM4jKrX86Umu8iS6EGXNHpOKwnJkLshyFXJKW3Er/nK
ZH1lA41+KaN9vVb8qXv+90yJZF+dbNxlUUcQAgvbwzM1feT0A29+F7yPTRMt+NyVSPE4o/fMY1ye
hfI1pR/+fjXs+NWyvnh87/z6/B3z92YhlOp4sH9qWhdb05nileYmxrseGfQQEyizfW5dZmVD1JuI
P8d7r4Ol14j+Xs+FU0nE61plGpHEziQzogDlygan547PrULgo22H+W7+1qZuS5rmbcxnisBCT3TB
IRyL+GAL8BeJwm5oZAPw1jW5skzxCp+BePDcS+HKBGr9bYZ1/T7oLMBSrz92Mii8MOIdYaEhqcDT
i9sAvEy7ILkE1dgdnTIjzke103uVa3sF3bGpNuWtMKL6zojKTlzlLQl1/8WhHTK/6negeJ2xfbM0
Ud2TPp6OSF66p5Es8LfJOPu0INb5JNXZVmffNIcVlDg55xvmw1sdhckb8BplA9VJ2cyXQxO9zd/Q
uFJSZdo2mTz85/M/1Jf9hMhewtg653tw8Jv5TuWvXSdALqhp3lEZCmQp5K18ha57Gaawec2CvN4P
DTLKAnjpF9oCAC5+8OFiQdzaCm5LMv3KuxnQjYrQLDX9pw7dfkdsKWNheanEzStRKs0ta4b23JIp
CfGS1wOvHqE1lOlxpL/6pqU0yZDu0nj1T6Wc/raTUHZ7XLdUxAVTL4FaY9dmYbutAJIdDSvdJLng
vUGJt5yXx6GlHqwUEhMN5EXs7ZrbmJhAhjQ1/tMRESLU5of3VpIAuubVCgfShoK8WQyRCqqqob+R
tK63dvcIPxmrtH7VvAAkVI9ZSqn2uFZ8PA8eHPGiHd6UsqCVT/V/UYPRZqehVMcs9pQdv6y5JQnA
Oo0TxVg5+Ie5tkjyKrr4NF7mKxxkuL+azpb5pehGKNJ7gVfBysfqVtuVtuXOdzb9xApWsG/cUI7Z
m9rpnJ0wjOw85DCvkl7R7pk+/G4hcvwTEenC5v1nRNPyBIMkSPrgrTc6RPYlDx/B3/lQ2QNRGVlC
InPOs2gyWvXH/RxUY1p1cakcqQKoZVu1urYsx8eM9KxlpevVV6ppu54IkHuIAW1LHxVGNJQLJKk+
m3tuC420YCkQCh0TWY4oeIg2SfDJcJ5kLI5HNYwYlZnkiNUYQBAzRq/4GGUolRH8gcsKbz2sSSPR
33yThqdZYikBbzo8GQ0TvpC5RoNerIUTc2CyX8Me4ZJWwLD0ELntSOpq0G4QbNt68N0w9QxbS9Za
mkmPq7SQ7cxlx/xaOd4dF6JDkJvJWlOd6NYP6rQz8J4SPcwQeX6tKstfRZig88vww3cMUoIV9A2N
oRfXcEalpE1q9tus+JhdRa1ogp3TK1sl0PA+VamUgwmZmEMR0wJyyxdNkRzK0hrPBBEpTKfccg+2
B8Ndm96LToWEHpX62oYk/6kDDcrrYnjOI1eKlinO4tIxNrMiGA7cCmyN92ZZMnvBZrrrA67P6+ya
2rFytUrRHpGW3CoJxZkPrVHhHU+88wB26s4NdMoYDn9nDlvW0E8KbLaGfQhMBRRJ5qZHJR2JfOlz
90kgjJJZpOpND6IclyXsvDLWbgyRtVscozpC1IsHzy1/xS9zhUr9TGb1KblNhT+tRRrr75kOidGL
HZWErKbZNEPA7AOr5rghHDLQkOEUzpHAUBRAaUZ0chRKxeCWdMTyyK3EPKSplHqPWPuNGgS54liM
57ih5vMHx94aeCkuUSxAH/o8WvtcJHuy6vOzX+gfQRd6T50e2/f5P0B/aN/ZiXlPjOCcJ70YjOdA
UoT8KP2t08Na2J3ePDtxQ4+1DtbV5FtHIM3qirlZurBc9621o+FEtHP32igvFbTKt4jKb5+HWXdM
fOOqF0514MfBAQMjqVtWqCqW6RzdzWR0QTXaX0vxleoevKvBV/Zz/WMA62hMlMmh4IEUk3+2tJPA
gL/hbESvow211Xqj+d4trKjOhUNSYpQjGJo6mcWt9yAoUTgutSEsP9sCkILXifQ5kU9SP9ZORYrM
4lqGidSfJF2PmwttpdkXX3Fo6UezJu+DIMZg2/UW1M3cfouppbd5TSrZfBbSA8HNYJebDlfbJsD1
8gtBS972C3cyAuib6t8vtQqrRYXAjypxXt8A5sWQvvT20uV+sFeEJsCFjfErRLgg3pvZLRXT+Jwo
SYaqYgDbPKm/bPTEJwOJ5HZyzRvBmenWQT/8hIxGe8ut8scv4/bHFEyozFr/njLGlwSzF9cYPuPW
phqpidTa8JkurmqO4lolffuPmJZ5rlt/BgVZm/BHB4EtevQYwlYOj3mlgi/9qn6ARBVfRAr6azH1
/U60Er3cedk+1OFi2kWafbUGFGU5EMgjY40a8xdD5vGWGh1Ra+BoCINxx48AlWRe98qrMBFTWuN0
R19bH6NaQ3gvWwhFRe3Mo6o9uZDSSPMy2QvaaC5tbIPrsAdnvCBy5s3R+i19NvWsCtc5FSPIBgxI
4XeZoF7N1WsjWv0lK9twhd3P2LZyNCW65myweN0MByV4mlpXHpvBAutjvp9374lCrxIzWWxQ8HY6
fqLY7GNsITQypTsrRYKBCwAWVkbYNHDc6a74vU/GYKXeMx9loZJ/8Z6jFbYm0kl0VOCdhse6cM3o
ppmyqyWu1pSwrOqVt08GGgVlSCGZObRYE7GgLy65hVbywT7OP8RecXfVxDwiDKAelnPCrCZoOUJM
QYqI/1bSZTtVHknWQB+Whmof546AC/GMZmN1LoaquRUTy5o1iX5JtU5NP7isvnQfwEeYI82cYlK3
WeohdR00Vz5Kvcf7VfFRVxAD3lzfKq5aob/kiqteoz6+WaJm9SU0Yh22IU6GxP5Rh9S/VE5m3jzP
O+GD/PRTWRWXmLjYfnzGJW2BODb1S8uc/6kUiElSpEU4+dh2FiFpJRB5Xdi6clMKRwJXdqYc6uTa
9pX+3LQO2iP+qm9I6sDcO4bx3SY27coq+zV3CsFWXrWgJnuDlKdnr/L0TRemwSFNkF33Y1JvWm8M
LoYAuD90JBOVQNTWIhoIZnZAzcU+Hsj5kpYaP6oONcYC5Dfv5ITO9/57qcpLo6pTKDuGu2mnRgE0
7xEVi8lvNd9MIV1i2qsuOKxG2z3edE1Q7035qGxmo0494VvziXycvTsVz5LCz6HQy1SvQua42J1K
dLRitjhL5IsqrnhGCQUZkvJSKFb0TGv4VOmF97dTBMWTbHWxn7diRtHHx5oEt4KwhItSRm+8scqd
9Bux7zxy8UoTX5HfkjjpJN033S5sIpNavTRFrZ6bKTkaVKHFohNkktWWmu1pA1cvPrXUXlTQIVWS
5QXK6XNJn8CGOBWmsNbjcfu4JiMMYQxRVYvCJNYnapGjC2AexrrK4O0AKdH3Hg9ZA/cVUo4iWSm5
YryIwlHOPiFaLlDReQP4OMQKW0E7/bQUWw622BjO+0cnH7x16uJ0nAY4CoQuJesQW1jYNrDGWte1
UVzR3IttAmX1MHQ+GQxu7TCEwi9VhMLmU+12NsbHbhVkTPFZQekc2ESB1klt7YJErZbzEuLndBmS
ICwOtVxRtE5l/Y2yGxJPer1eiaYpstqtY9Tecm7WDzZDtZ4k6l3n2sPFbvQ/eTAuWqs235nYOtsI
Bff60QnhyRGUgXPw6ilDsYCmmAwgYztL3sP0deSWXkJkMe+lQVpIZrnabr6smcSA8ZOdHRFa9yow
V5XaHgpzCPcaZfpJsCgOiFBXRcXzIGwIojJClgqHGxwlrWLk2DOqLNnP/S93RL0CLfQwX2myG+bA
N156uFSBKRr7ufyZD0Bt911RVOf5iuC4Zj+xKwJDnzQ8PSmVIk3PadSq6nOeegOZ8FW5K2tN2VWV
/mKocuAp5Xt9VvPpcrz32KtThAIlgCo5mykjBeIz8+GrBWVtz2QC35m8nA/IswziAAHGGSOBwa5g
zjd/lJJ6PEXkf58fH7Pe5f9sWdnji/N3tAz0bWYj5/nKj9lcjC2JCuHETFYVGda6ISB2o2dTVDGb
bFdI7A7ewJhClH9vvvkOzLE5MY+dMhQY/9u9IAsXIwnBHbGKyc1MM3cRNI5/S8gWOdoF8EkEurf5
Jb+r2w3jKf708jvmLxhKpqJwmvLN/Np8QB1xMTDOQrktEuCfonG3KTC8oRRMMIGTLSe8mTpRaql3
JhMsO3D77RWMU2zZHOJDOtJmegY8b4DGMcoBd3vLVKwo8wCtG43T3OuWCjMxRtXBhCeMY7D8Ml0B
3FZaSFBfJcuwirx9NwTte8bzoy3JSwgz5zYL/9OsP3gVwwM+St2rW5mUkbrerGAqvtgdwGFqXiSB
0GlyaDMor8Ez71PPmralVSGZp40NrVIeoq79e1YDTdsB5Mc46W0qT/TIxXkSz2Zpl8iO/WT297BO
y61DushTmffD6TE9lWb5+UyU6U31mVKZFISPl8KEkNmJzdqqMUpxlj8VVFzvks0kIrPxLmrRrRrh
huf59fmgKFrIDpQKttA8gCAhIwhVC12a++IexLmyY1Cpfiv50G0IT0dmGA3J53xGXEX6OHu8Jlh5
adQ8qVlVX82QLndNsbfGuRV+YEXelbpWbRnxqGgdu40yZu3nFLqelEKPx0xU3Um3nXYZG7W6NOMS
5YI3/dIzHBbzgt5FaGBgd7OnS65hgYSzt/ep5jn7vjX1UysP8xkmnvRkFZvHxRAZJ/BABBGFSNzE
7J4NjcIljAOX5dzNq8b4l131+cl08mYDm7tbkQbIeGbSzCWNv4J5va7eR8u1n7y8MQ/R4CjHtKg0
WguESIxJe5+iXt/pYc0KIZtKQWbS39FR2ec0+j1UidvOYroV1IGHi+C76hwa+Vho8NP47s4In1mY
i3cTwbvL9ORh07cS6zpNiX/rq3ZNHJ526CnVyrUYeSrU6hc7AaJCXDZIMfSAJ62xEQ/Lg8EG+jBf
AjPlLhtsmBdyXjtk8S8/MuK165ao1gX2ULCzhBbLf1xlWnhou7bfdUx4/n1JdwllnDfCamlhsJNl
HzJzfdeHdATnwm9+rY8dMlIBVyDGIW8Mw1Dr5/ouDYvo3CVEptI5UgH7WcbeMzHLD6RpPz0GdPM1
CxedWpU/VRYE5lZz9elo2n5EM5eZhp3wzEnHvt4bedKfTUjZ1ar2mnjhm6gPy6a/wABLTgidL86Y
6CejMxb/p8Blyhitp0s1kLQWhC4MFTmDmhu881nm6CM2CVQ3Qh5GkquXpupK7Vch1T9p6bOJ8UL7
BQ+teHNs6U403RczU/W3qfh7lcuRkqF2w9HK/zC5grxg2/5Z86cMMBGXVCnP6ajZN1Vu4dLcPOAG
8F70vPT3cYawMPMkMLKMnA26lGoRV71YecmEhaQTMgBNDc21ligYKaxco9BL8aQZrfX32qFuWZuF
2S20NnYuTsqGL1W8djnQ07zMr8H77HcqrRRiweRruT9Q0wOPVKMczTqPTN7SmzGVWJoN1d/Givv3
rO+VH4cBxZZpUL2kJeh+BgyjtYwAAwqH7tmPikPRG/nXmNoOz8twegmdCT7M2HZrBaksfYhOfUbw
ilSgFKhXDXjPiWtd4jRGjYnWmxAlKzIJDSpRZbfRGvkgfJuuIA0JecnBlYf5cj5MYQ0df/IuQG37
o9t4HVxpzkjNhNxU6MPBy7Cr8nKgDv1R8WxEJTM7QyEEI64J0lZLNP25V5OJ8p9DE+vKKQSMdmyY
NhEmCS1S4u+yYgA8j5wZ4Le2fKy8VpAfJ3ptj4ILaxDPWBWb2FxyNeTnbkcpKKS+1xYoyKz9LKEp
NQoCjd2cQbDftSafbn457jJ2a+wy3Hb8Gkv2JYqda9eC+2uROw4mQnNQr/MXLEnKM8rG3v372mBN
F8PxWzqVBLkhMBKLfLCrZx0y3VMYad4eBUS9iHMiFcmX098DjwlznPavPIyai5WSZitfrkhDxuWD
Ixxh9VrnafoOgXcnQAR8NyYNo1F3/As1lI3cJ7OXqH/i77pGPcQjNIhQQA1wYRwJF3HY3W7KvHX2
lSWXeUc2KEl/fVH0ktXUGp0vo/GJ1MUVZjGsdFKikYJ+YLhtGoyeY4LDh5ItoG/gAtfL+KLZchCk
ZwoYHir7Ggfsnzx+DZpG/DBgROOZBhXq4MJaWQ1NaMg5xbFki7Yi4at/Y7opPYSu+Jm6T+Ap/h+h
OdhWivrDS9l1J0wysTnF01UntHgVGGxnB6YrGz5F7tGbLLFtIDHumc4Oe+AsypYw0QGRslVuIo+g
B7ZiDsOPIbnaHbu7oB7l00y7Mr0G8BnU6melC6bacfPjRmRngsgJngxA8ejpxE+alHfiAJxPNfTo
iDEJfg2dRiwzzw0udM9QSVC8Hm0IensM12Jrd6csV7yDEiEJHMfCOM5nlOH60Sc0aDOf/fta+N+v
+bFp7WlmkoM7ZLuODtbWjKzhPA42cTaTlr4FTLgRA3jxb+DrDEoGKJATcBk/HrRvNr3Dk1CG/Pl/
GDuz5biRNEu/SpquB9WAw7F4W1dfRACxk8Gdkm5gJEVi33c8/XxQVo11Vre1zY0smaQoMgKA/8s5
36lN+5rgx/PQlA1XM2Ehbjq4Wbhp1Il5eXgAL+KSIQ0kfo5UdK0xHM8Wjni37aYToy4Aww516oi4
hetfxy2E06irVPig11y60BnyP/d+dD2jFmv33/74t//8j4/p38PP8q7MZrrMP4o+v2NG17V//2aZ
3/6o/vzfx198aMGRxCbsOtKSgiAUKfn8x9tDDP3579+M/2MBSG7sAR+WdDqwAFo23UPwJLqAmPGf
pi1vFKP5LyHIB+pF+2G7BG0oK6yerJHmxK0In4rqsfPyoeDD2CmehiaCRGTl7QdLAa+f6syL+rC6
sVlAE2bVM+XIdOdaassK4+7at7bGutmWNQesxAzFRGrcmmuDB7GneytLAU01DD6RJd5NcZKwGg7b
BeEZmG0X//yfFvIE+R5a7X9+CKDePE9IdP78rOW0mDd/O5bzcoRDvyq0fsu0hhhkP0q7ze/X9d/+
8sK2v1/oD+JPUIszqvjrh/95+zZ0n/V/rH/n/33Nv3zJ/rO8fcs/2//1i24ed0//+gV/+ab8w//4
wby37u0vH5BzG3fzff/ZzA+fbZ91/7w21q/8//3kH5+/v8vTXH3+/Ru25KJbv1sYl8W3f3xqvZaE
of+Xa2/9/v/45Pob/v3b42fxGb5l/+1vfEIy/Ps3zTD+ZloksMD90U3HRHH57Y/x889POX/D2YuZ
lsuU+CjKxm9/FIDjIy5Q+2/0xjb5N0DTla6b6tsfbdn//pT4m4nV2FGWazvKIBTs2z9/93/cF3++
X//zfWK4f71PHC512zIBaAjL0XXy6P96n5DItRjaoN2v9I9b8JnPmHNzvxmbNZ1NGH40jOamHuWh
k1VwSA3oaLWRLZsisYyLAK6iLLbXCVYPKc/gcwgdaHFC/JdX9H+4m01l/sv97JjcyaZrCoeXwzG4
u//6c2pEdKSjFl1Iu72JRXvXBfHEhiX5gVJUu+nr5F1lpIgrHr8VxF3+Q1UeGRjjY++0sLYJ9YZ8
aj4ZfWMfoi4jItxGvJ6Bc5H5MwMHRLekhW56SDRt6W5F7YIny+5Ij7FIA59dICtIsCYr+Y5dHUN7
2j4xQvjBHv8wpy0REdRS7F6S80i4MLsZ4BLcqqaekR22FPh1s2TZFc9qGOONLRrSnhW5fOu0wJic
Xcd4Yd+SMEhUanpOqvxgGjbTBCQ8GyzmZH4wIkRU4j6WAVZQszvrbnlMrYyfRhaMVS3TK25InnlY
RvxhbShjcsN6wn+JTibJrPqlz51A20CkrhvmhY8GHe+Su9xHZnFvpklxgBvyK7Onjr3iTAY2ctgN
ytRNXMSQW3s7vzEm6fdaACdtJDgpjhrW+SMoIGs13iOylgCS3VI1O7To9tnQv5rsLWThcamogmeR
Oj7ikBpANaZQRiXAyknfjMY03/MUQ169/mFHi8Z5QHWfs/DFElPtcS4PBBso57aL1PcUf0DqahZO
0BhKrBX6AuhDzPKRhzxD1AWLVz6ucdeh/R0nN5OrOvlAgOzrIwJvVFW7MoxvbZ12xapabGgVeRhS
O1GrJGwdsedQOf8ig44oFwz/rblD+xUBHRygssvqi0jyn2ZWHlYDbDtsBoNR79hjs0ra6N2usNpI
Vtfe6JqkR9wZAelYSdUc6jj+EXf9l2ENn6Hs92oJvmsLnsLMcW4Zgqht0hXXoz61B4oP2yfW/j3u
1AUVviQzDVXYaP0s0bDSgK/6fhAAluFeJlH2wIDUnVi6fY6HrRNxc2qm+lll0NNK96AHRLuIsnY3
CXT7xRJ7jQD0jUGu9paZJslGbcdYEgz+bQcH1GHEZ6RoD7OwZJ0r5csac6nH4dNqXUSekbzbZecF
xfwssejvpqk/QPggTEE1rxynflMO2rkirjVpiteJ0F50jceiYnQvGgVHQCYo1tl1lVnHipyh7cL8
cVsbzVHEp26Al2ku2I6Itn4rcqTLDSYqngc05kmEyM/AF9y/1qMSRCst7t5ZwoOEqbNNjeg7cvQt
ERPghmftzGz/ljnVbeOMn+U8PYgQ1mtltMbJ7h5u1ovAAM81oy9qoT15ZLG/Uylu8plgyaoPmq1s
S0IOzforyqad7ZLsTB1AAApyknVoZsRlvsn6icNanFSR3ID7sQH3Z5+IebZpn9mMQN7RlhxCw/g5
Kf0970CsJKu1sFRzuBlIat1qcyl8qF0nkb3bMSH0riTnkJ1oHhW3btA8WM8x5THe/Y6SOtwmRvUq
jOnVquOnLh0+rB5fW+Sg2rXZmCidXeN8csoG2h00yWI1pCz6dBlZSHX2jNagTX4A4sFVEcSvmTB2
s064RDFwjwVTc7Rjvk0q8o3bEhbQV4TEDR0pOD0glryzL+TizF6TT7wOBy3g8YDqc9w1Uj3Wtfwc
rDjYDamhtm1UbsdlEMeQGCs6eRKla7IyKhGdOIjI98rsX1F2r8Y080c9eSkqJ8TCDqIlDbvGq1vS
GdNoHcehra4ATQz9FzPPal9CXrB1GgPyUBhRVaRW9crZZnbP9infqdlMr0HbXaAlHsMR/G9HTarH
5WGE+O6tJj3ic4hBC9DVaHjZlJnsBWct8oIjKXUEFqWkI0Ra/TCNLfEuo9zk6VJtxwAkKAaQVzh0
p75O75VDxFeJq307SuvYcxJEbOJz24/K4hrkyXSasAwF0xF4CmRHx1kgZunfZXhULtqRFt8mg/mf
Qtn9XRgTkVcp51gHrkFQBU2NjWrYR3T82ZNEV0fzTqagemyp8p2O4ADk5iS3o5V9CEuviMO0LjVN
XJsIHsHFG91Wcir18Nco23rdnKFeG68VHJBlSQ94ORjc5yWpkuChl/nNlU5N9HfLio/vizeOsGH+
YybRJPzMi4QAZea9OO0yZMnZsRJ+zzV9Q9qKN8Ie8NKGJJ56PHcgW0lcZOOytPA0NXFMG/UQkEWX
pI+ZW7JPjQHcaFNLGpNcLScTt0/fEMsbMoAeimk7jPMdpcRlGtYgLGIwdsiXb4LQZFWmsAA54hlE
S3QWtY4fNqUP73Hj0QLgXof+2oGYrcnS2y5hk+zTQniYlpJM9wund45qwY7XQwng5oo822g7di+Y
jWXFbNeCir+xQgVMUCEv0JcVk8GhsXEJgcJPfqSPTe+qTgZeG1nENIfT41DZwNNmWtigGXZpCNQi
IL/yWqmh9PuSODmT85JJKAIcFTyb6Fz00TPYIBEgPrBjchRo54mArn6p9tYypR7AAcyDKhNXO8+5
efOfqh7uHCd6DZJx9IHLvvZsC/yKrp64EaTZrlX5Zh+au5SeeNObVuKV5LJskAV/nx0a/FgQkOjE
POwsbhyWteV2SViPJ2g8sMTxgmnJy1LWLymLFDkiwk3Z//ttPT1kLl2FW1oR4w5heHZMT5c6cXu2
hziDDZy/NzVR0lybxBDJBMXGMuyKrPjUZmO5zC2Oum5JdmYQ7QkMsi55G9yOjbXr9UB4pWm2GyxY
DzMn+8NS1+Ehoena4sQ8xiKRB2Aeh0YaiW90d1RxgODWP5KSmW6vaq+Op+uApHFjDWHlhXb9y3UJ
cc76u9q9IK96ZyJFV0oga7/+QP0hKNiEBkA3f9+TvaJ5AplFNdLJ46Jg+w8N8dklmWHTexMEK9g2
vjbT14z01HJOfTJdTJ1gjTF9EYgl5tTcl8otzw0gkQQQjoU9WwPWbfTLEykib1qF2plZ+0jEAuHg
oT+yT9oOs/je6Khzo6k85Xo9H9yGjD5Rc0vNLlMkgW+816lZAyCBpCARhLJpa/ARLNGnuvcDwM7M
OCwAN1l8p3AOTJlfsldAfgVkY9JPoRndhlIXXp27p9BA6rHwl2100R7RUXdJBq27UuO4QWHh+GJV
nWAjNktXbqx8etOmXG3gNt5ZjXk/2fnK0B+ZfpOZFPXtd1LxItf9Yhaan/C9IvKpNrrFFbCgEqWC
Zp5om86TfWLtebXs+tWMnZduak8j992RqcuHioPLNM1y05ktjNwG4nO3AiMWGo6x/WogIA7DdSyG
w+ByqBqLDcsgt3+ZxK8tkMBK1D44k/HpjTrl78xef1y30SA4t4uFaQRF/mMcJ+Lgmijt61QddMx2
V3eyjV0+jl5osD/oRvZy9mg6uxLUINTncx0x1hKN+76yhnZs9iovxzq1GQNZPaJ7kJwnmzDskEkS
7ema1aZKTGhBZT1cbHJSYr7tFhcaqbFpzGUIodSOPGu2NAaM5B60rdrGoXqL9SkDI/hzzgpxw+Zg
pKYeJn9QRLRYbKzwVWC2q6FYKyJFjoyPzF0J2TbQCoKzJ7Z1ISNsBij8RJHUA3ZUUXmIyKTlgVZs
48FkOjVmLgZwHv1MO9AKPmo92iPslT/AcrGoYnlnuxbR4AjHijUtTgcn4GVinU85QbfHJGqK6gNu
GTSHGICMG7N0iLUKXVDBC0QaVlbh3uNvmqBnKQ0DirBwOaKSyrZRWyAzz8a3IUrhsfEU4Nr94KEv
2Q+CzJkQ3ZjB8H2q83n7+387lv4rAu+5rdJrPvBMpd9wCE9yYSq3O6scQHMGYK6IcmpM49jw3Cfc
6FQqWBJ6FSOQTLDYDAkyYb1VnW/JhyIsUq+vSh7/bQI2JqBM1BhZddnTXEooM+AgdwZpHBvqGukF
EartZAzjfd5DnyAa7MNAjL5Jt4104Wjb2amqLfc1D3lhdfyVZMb7g0BklaQBzpiIlZIgsnlYWhud
HPaZOCMlOyb0uOnPcUtuTljGn/CLD6NLMa6xBSUmL9kPOhicZmD9RB+6lTbvg8ZjESIlX8RSxjob
dn2i+yPut/1JbHN8diuUXEov/YycKysxfmaMmICrW6dhaapV9ZUck8BBsAslaAgcWBTTRYL6e26o
94w2OLZaWHso9NttkhBtWunXKWEpDVVGi6qaNT45ezMJxCSd8RIUxUEEzksRoXMtpDdM+k2YBLd6
Etk35NgyWSRSnEsIIUnbwoaQrPnzcVssYAd6UINc1sRG1nV+27Dn38AU2dSIfOCrZhQEaZc8ztEX
wWiRHckThmAiiJhsWZpB7ILgyBl+uqM+7k3kX9UQv3JM215VkF8956chKp4qbrjtVNYF2s+888nV
AtgntfRkZ4G9z+diuQvJosY3aX4YRiWgP8Rg35anQntLa6pxEoW+QEyUqP0QZFolRroNsVCOm9w0
OSKPOqJIy2MgJ9kqzXSTsvSbplNbu/7qKnJ9LOTR8CNwDPQr+nVIbzoslZ7RAjI0D1VWEEeLpsoD
8p3Cz2iwMZn4qdQ0mHsZnrCV4JS10gdNFldHA/odEX6xt3jY8oIycTfDc+gAWKUK4rdOxHNJQIIy
kpmxC4nb4ThsOmTLG71mq20PtP085GY/fOapOt0368Y+dIber9p1T/GzISIRKp3Yt0byJUZ+EA3Q
TzhAGnV/xIR1zJU1XmlZLoLFG8hOBB8y+tFPXD5Z2pZbu0MR1+jiaFek/datdcpjy0Eaf4Ueovvl
QtZBJK1DkKH7tqB+paRdG+XrlBMPElXFtRSYgmIrmG+EIN2aYHEut3aDg+NnCguhyIFLNoI9idIS
Go2Apj+ZC7ZoZnNwO3fw57rdS5XOvEukXuCVrHcLieTluofq+u4DGMOZS+ITxoBnwl7ZjmZDJ98m
Ptk95ibg/Ng1qP83ukGBNIMa6Rvy54ok7u6T9bpUMqPVG30GMy8JtY7WWy/ssnkhXYa8MQScTSQq
sWkgz9pxeh+yX97ycNojBb9nmWfsECOQEr4SfJpYbDFVlqjX4PxMZCr2jAbgIrPhn0YCdEY8pUVW
5xubkocO3/nFMIRxsPwF1wSJQrT0x8oS17SXp2kAX0AJd1tCptug+79ZrIBzkAUZcy9zmzvjpg9W
RLgToZJ2IGQPGoMOJ4dX0amvvADuY1G8gtN6KZvh2cWAmVLIUgrl10VLCV2uPtpKEASbgeYuyFsG
d3ggiA6UkYx/lmbxUswZSvycm8FQrK/SPj42jourO0FkVKCC8mM3PZflxAVTkhzn5LG46GH/HhCd
KAuNUBjOy42w589OrxDW2qBqEwfbm7B/lUk77aEBhmRgl6feh6LFWvzcNtPiE0xyVszLBomSMmbD
bKYnmQKytjkOjdVQ1HEfRN1AaNsadddTQphDMzCMbyTw4XDvmPAGeQ5v4iEgT1az8I6z3xc8O+/a
FMqSLrMresTpINR8Sx/V5Dn0WE5iF5C2QbhkWjIKkmzyFqqW/YCGCBKm+VXVBK2Fhjwn5qrY4JDd
DKPFBDFVKKKR/i7ryCmuiRIXdbqx6tXd89513S/pZssW+CbuvBIILEvVgGU/AoUrZvpLIlhsRs0j
p9PwRMYhSAf05qn7FA3indUc7om8RJlojo8uzkvGpRDDmo6YdRflN54j3eQWm1z1jrWI60CZORvF
MPTcOUTN5exiTdzWDdugbmT0xenOOV2F87YopOu1mAmw75WZp9tM3RpjurubrYrsZstCr0aY8Ba1
E27IBKVQgYFUD5hfIKEcJnULgZc3o55SX9OGp3yJ6oN0xIXknScZHSLGM9uiTIwtMPgfY9GV2ODh
3vZd06GtLa1tiDJjnsHy5Gzz2Kc2e3MEaGK/VLIq8aoJkuKd8DT1svYil5zTePkqJuKbi1m+2qTG
kSJWvBqdcVgMgncGC9Q6LYCeNucAujK/cNdRjgCXXlyBurI/gtcJNDDrAYTUsWKQl9vzl2ad+zi5
7/Ae4EbOSYVEuekzTt41da/5ccbksE/A4Q+o8eY1tTbIJy+ziU5ueqbBELySLWKExJva3dxmV6sV
HXv0Ltx2oCsxyF3rrCaoAriTYb1Gwlc2tbHF6791k+mtC7WWblAAW1no34RtXnGC0GtlT4GQP1VO
3jNxv6S2ESY/hu+QEiP4RNFbKCVlaMOdPWEOyEbOZzkTcQsEe7GPyoSS2NkKa0L6AEO2ZOzpNYSe
8pbJPe/5blWKa9244yTPvscu1VUXbEPuu1/2gAiMY6fn3K6gi/AYh9AgeKfzWfrpYoIs0ynU4DIi
3IkhUQrP1PLsNs410+t51JJF/oYi+7U2mPx02EDwHUsKEm0+aYVXu80HVJx7XUNdbXbml+zxF9Xt
Gwc5OJu5/iFb9WAp6dHFTds2H4Q/IgTkUaXxJg1MsPIO5NancKZ0I9LpecnB0LdxdR2xOAOUaChd
mYWFtmVv8jY6N2FlXQGiT0r76RhVeRc6DqoYHgFZ89xEFP9Co+U2GZUu3pwa59xU86MsH1gVKE9v
dNJMFh5lw4jeUWrySGl/LpaMPl5k4SF2yu/2gnLCtJgqpiGQ8la+1aNAKZM8BwP9BLyLD6SgP5GV
fIIsYB5lFe9O6pvL02BUTCVeFUbh7Qj4chMsXDy9uTAtDWz8aKgfvCb8wVSk80Q1n9wGJjnq7o2e
9K43L6gVW6sn9blpXixqTNSP+T7MFnjMphL3Xf7lJup2Zse5ERPDzcnqYSaE6rAExl62he7NNBUc
0D3tpwXqymgnHtLi2tgkvhTS4scbnoPJ0h4YxE6JW24geDK7nDD2s9Jg3M5QjFiacopfu1zZWwwI
pFpr2Z478hRb5EBKx6+w52zCrt73MQk4BB5E3iDVWU7sngpd2ce8Cb9D6rydahLTHcH4JBYMlVLH
M2LzppnlRz4T2gXRBjY60fM2qMONZpY3RdY/DONYeqqOq62NFG5yKZZGgIGDme3ncr41Vo8uA8+K
UXbhFvGuW/BfSfSoIg0PELl5QlbuU4uRD204vUjZpjchrjhqLc4CUx0cShSxCrcWNeBznLi/hb2X
U/7eowvaZ3hVUgdSZ3TPsHvZDgO5hdg3N7Fs5DmMsvgmV/ULqiDybRjQDIoHOPiyzZDnt1DbHcjJ
hj9Z9kijSXgwStS3BF/CvomfmgKRpz22+bYRAgu6U/mOPcvttLg7lVWSd61LfLd2t/1inps4ivbJ
UOI+w5E2VAxSZoKSa1HuWo1c2L6XLrUDaJ9ysnSvHM0rCSfmbdCHCWcmhLY+ii9NuHzMDmwgbPNv
YszrK5UQa0GEtfrwxdMWzt9AsgTTUjuXMfYUCLB9PTIaDPZxCEFxOg+p9jEQF8M0n+EJEAeP4606
jk3xLhuYWVKzyP9h316ZZ2MIEuSkwWtf4/KBm+CUEm2ESxJuMd9UQu88eJQtHh6MyUotj8vSfawI
l3CKuiMhq88demvugYPR2/1u7syrm8yKXjh7hNnFQEdzDgtWtj5tPyI0uNlAyColTbztuvAYZ8PO
dHnLkq69Tav2NWX3YLBOolDMfJcx3sbq0RpI/D+Tbi4b1f5ijQXsdtHGfdOl2GpaJvu5u1myhCR7
C7JhXIqeiiEgfIpHUluTVUSG8ppW1XsLy/+NMqhESZIM8C5WK5un/8UDovQQkzLGoPMjW/YyF8WD
NAKCSZIYLbzsh+sErLHUrdYzJ25jzYEzCJiI572FeHySH3anGScdUZrem+RExfGjUgPpX6GxU+Uv
PaNCyqlEJob729SWL8EhLjLhBQwwucbHj/COqZNxJnCq3zi4BD2FXoLKM6tW0fPtaI9PdTtshwYS
QKetseChjis5M19aJyUJdVytVPMZIvxgIjfWjBYE3/KAbG2l6Pwqi5ngmwG3s5UwIU9H1n/mvWip
cuOMy8Hund3wUtvDFa+Y1tM8gNeOL3Ft975IdSKPuf3OOefKVrWjvjWSyDy3jinOsa4Np8Yg6j20
nVO4Rplva1NgoGESfQ3DArYSlEF7CsrDIG7smGFDq5bpqUx0dZfqCsJ3OD8pYrjugigjfGLetFo/
Pi+1hgYkIbsWUP5ryFNzu/B6oJOHQe3kbfljygj6rKz5rc7TwMO8Ep0LPIoPhtt9zN6ILYU9HyCo
0in0G1tGA6JboJzBCNCZuUjzXvTvijCwaJDDfTm1wHSDNZfCdr6b4K38yNarQ8Xoe2tLvb5M+kEG
ufPDGux5z5Cu3I8mufSJk58yscdwab+DvM08pyryG8vIwUfmEGxBakBWBgK+h1SbFk77RVTSj7Fz
ylegd4snzEAe7aF6VJkeHIy6qI9yjNUNsaE4itMqeqojh+zCGtGLtOfwwiYlQTW5iJcuLXbgLV4Z
ncrrCJ6cStcBt8lebXAU6USof7ddKfMDsGdrg4k1Y7g0tp47aMWr2aDnmVPFkFtgDhvD+lloyYxD
buSpWnb1sz51up8k496tEnBh1qgejCStHsx830lX8ds0sc/DUfMdGSSkdDrhzrWs8jHnYNw3vSQd
pMk+iNVtDjLXrgr9PwGoWMeR94xuOnhzFJ/62R1OEHFx5QQ3TrfEx9Coba5WY68vpnk0cqJ0Wb3R
97o/VwQVLVN8HCnz75EAaRFHa0Gk2KF9tNwvQ7PWvJPI3hHTcF+ahHQDlXxzqX4YCenx3srZ0ESK
k9nlTd0QyMHFYL+aCxBu+HFfzPTVxi7XxSl9t981FbEQpDe6SAdq132EKoFDs3aOvR5rJBGNeItC
IM5c6HEUx3ctc+JcaPpx6Xj4pB1pX5o03FNFCCXVbP/YKwrZCvKoTtlzTMnj8TUrfwtt+q4OEe9D
UaW3evSjASP3pAoFMs90n9KQtikKEwdOqLOBWww5cOrCWxWVz1y15Z5AX+bbXOSbMMPblPZEhaY9
rtNGrhSF6EbQOV3SBUNUHyynpDOrl3lgEtIBbIoaiYyRPt1tLTRUZvurbkMoeJwfYxrB8ag1RkeF
c3Tkklz6+SJ7uLBJh2Dd4qGauX6MuOAmhe3nh2B8Gsgb48pNJbzlEifw4JNqAqZM3gz+G5vHvMQ6
jIWejm6fy+VZBSQrGsv87NDNbkfU/vsOurMvMsIbnYxuylb4yuizyya/bRNX+5jdn1JnnDT3pDqm
c/1s9gU2yQC34+DMxaFDFz4FPT0iJUE6FupxJP3C0htCptpg42Yt9lRnflwYaTeVHe2jJhz3hrSf
qoYcoUYEP83RaG95HLC2yuwCGRs5KxCWmevVqvezcDDPdp0QIaWf6Dh+tIDPAdOJYp8n8Z0Y6wt6
WOWz84CumNsXx8nYvlTIyaKRVhA0gNc6xAa7psEr4YbbnN/RHxmK0iJUzFFs5jaAuc1TbjAVy4rA
SzGTHESrdVvQaiYDHI29DJUO7ROQeYhb7OddekvQuIsN53Zd0pN7MPqC183vp5YJQBlQsCV+aXfh
TSHig06ewF5rp2thUMnavf6Q5HFxBFt5jYsoPeDeYsWXrUtGtOMVFRYr3gcLbfLJnvofmJJND+zj
HY9k4bP0vZpr3nzPwNFqexfcCEb+DZXjTV5w9OMQBvAegNtd07v79Y/od6R37RZgS2T7wA6RtzDk
gVV1JYSJISxPtE7ablQtnCQ+Stw1GX79w2D7S9gKEX3sSMdnPVxubDdksdQZI7jvwIGMpNH2qJTy
vYi3zir+NequPjarIifUP00jj5lisFpMg6NUZJUvU1OdAL+am1Jr1rLQtTAjLcBjE6YUHZjYbV9b
zcliecTCf45eRGpHu0xroW0167/7+x+HMNucdHfYu+y3uU2GfG+QGiGt0jmxJ39TdbnGR7x3tknp
X4xHuahDK5r8MM0J8geSQf1RI54W8hgkt9ExzlnunAFL8gtzxkBk7Ug11g18CqRdsL3NbmtDlMeA
nWvYV9FN6izNvtKhF3dVv8+0Mb4X5phzjfhaxqO6nfvRb3r9RVd6dTK6SvlW7WktbVDNWBH4v2/k
c+BnI87ZxhHjAXeR/pxb8Ouh9BcJYXoRa1+ecvMTPyoBJAbMOCupLrHGAldh1NrZhvHVQTfaMK2W
90oFr1UuHsuw0a5EAg4vihX9ED9bhpYfWlu9NbD1seXHlxQWJKmWp6hMlhvdGrJ1ofXgGDqpRKHB
rDxfy9nweSl4jENprGlbnRfHlZxg8/gck5aJmJRpkUOwqhuiKYMG5e5sm/1Nk8obJs3znqiVH+VA
trlu1PWR9UjHDi8bWLOLyhdWbflCHsOYGc5IkOy+l1bqdYDQj3HiPsS8ZGcmfKzw3q0y3Q1mHd92
QbEP0MB6diEcjhf8O06lf5HfSg3nXkxsgIQss8SkC+Dnu53zBHMMeXuHBJtqthTkQTp0YZgswBHV
41NvmvCziLs5jhGO1kZwpDNXz5xma3VSJ+gj4NTF/Jgvc7QXNTOyhaHO3ppz04dolXpCLqcCHutF
02L2WwS+o/cZcZm2zXlg6wHXPzC8bjY0HK6t9JMKK37ah4fBwiFj52YPmx3BjmFqA2MB3FWFtAkJ
jFf5sUmP1lNwFzMr38BQ+zlQPPwegKBx6ZfWZ6XZGP9Qp69boeiOOC2LZObM9JJQMWburdlTA31Q
3Rn56jCWvrTPdlR9zmZu7Yem40SjBAHiWEMhny9hltW3mImmjZloBwVwESM3PK1JuzPSEQaZSAwg
ipc6Ab1rGOFJB4e3TVqyMvokfY7RkJ06Bn2rrMqlJmIG0IbIDgXuSeZuLoxtEFObqR1OhsnplDb2
Q8ycEUo3lAte8Z3o7PJmrC3SNplLzJyo1dDjCkDkhOEG91SE+zOvtMtCZ3Y0BheNQeVAQp24qJx1
3ahPBLTEFjuyFOrFhKSshhIwDdXzACTIH8LgMIZWcLTXlF7XtQO06PQYrbqtEdUwlQ3o4kH48vuR
guBWL6Ifn9yszG7a+Dmo7gcyDXzD1W+xuQV+XVq3YrJb4hEYeLlNcztn0Sp1TJhfhhSBbimiPVT/
nBLJeWmzTuIfAI2ZzMLadYSLgqNLCmIvk58wG1DO5UBtKO1Z2kbXLgrpXQ3cRoPDsRZpi7Mh/JFD
UtpHx2g61h5uvNMnPBWx6UI/ZPe9ih/NolY8PrV9ZIiz1O0cGxhJZAlgrogApCBYADoGUMtLktz0
d5nL7hKDSFY6xgQkiPqOJbSPLNjC9zBjuKSzyxP8wADUipuiMkEiZ6/EQTueHvySrTEdlMlAhA18
eVN2KxWn7K4DXfBuRHK4x5s6+8bcAwgS4rbqKRJaJXaFEl9YZ5ttXATaARTJXlQJZT2GPZFmcluM
JMzbORFSOWtJ5RBeVCYle3hClqOlOpoN80SdNd5W8c5TMKKjaSPSzHXDiwXpTynsoG1rKOjVZBAj
7exuDbmm1iMM2Yem4zwz4WYA5BTP7TBoh1Hoa79vK78fM6/sw3brJLp2Acz/UOa0hlCmnxMTz5Bm
lfdDPaJVsxMW4Czo3GDVFfMyHGsj3ApV3KTTFL08KEvHewtEcDvrzI7igRRcZzGgZ0cfpFjgMAh6
3mnGPC0yMImtjniy8Bo40/uA60uBzbNc3eLU11qfPoPuU0QfkVDJeyiRlXLYtZemlk8jKwQeE3p1
dqLmKW54wLqj4nDARJ2VtTyy2GS1iGGCmzDeFgAv8Mbl9g1lO6skWOqx1b+YRXdZwn5vWw2HsUx+
OlqloOujnwqZ0dbxVzXNjk8Ru9XsmM0+pckpqIpncvS+yqXu0BxxEMbs8pjy0CO4cHB01uRQBEi3
xMbMaMg6JBBeD/+XvTNZblzZsuyv5A8gDQ5HOyXAnlQvBaUJLCIUQt85enx9Lajqpd13M+09q3kO
Li0iriRSJOB+/Jy913YzIHydKZ6nnganok5NjYGuQGhO/qw41oHmfPR6675ixLDXvdK9n+euZqlI
bxbAsJ0OX3QzsP2bXilfPACpBXk+vQmFCpwgUKpZwGrM6XvEfLCWRrRogczOTthex/4xka04Dq32
01wqLDg2GJXIrPdE4fTUUBztIu4W3KQHlTIrwxn81gxLfU3dGFcJ46o1NsvXtGoIcAOjsqAfzaah
t9Y5Sga+e3HucEvcHMeoTkkmn0m30XckqrF+ikeF2+vQzQnMkIseLxP8HlaWbn0RLMHLWZQpUxhh
EJZeIClbH8CvLtPh+4+2jLf45EtkwSGSZplr/spRPeQRz0XgWHUqE5Vw0zRNvB5ClS+0G3yMbYK4
Yc6j36C2Qt9UWkO1Z4coLJ0HLc5rThM/BoWS1P6VTOo9bOV8svT+/z2gOiFhKOxG1ntXFQxA0p1y
x/QQZkAHHGMA6o6H8PT9gLevPYUjdNmNHUJFyYpNvS0VdkFXxvd07V8gi8V7uBU+aHVmsJquwBjw
8P3tdAHW0dcIjmn9N61p1cn9ry/5/mtVLTRsk2gnl6higuI9oTpjjkWvSfN+iBBtZhXliFFahEX1
VHz0GkIrB4kC2ZawaYafThquEcXFKzkh+LO73DdDa9nItGG0bFBSJL8l/c/cRgVERIQBCgA04Jvb
c6Rwu7Ms8+FUoHk0YmCTRox1M+k2sJm6ozs8SFMuuzwfSaKo6gZ5R05/plT5RQJU12h0HXTpXmXP
YC9abd186r+YnYjDDMhtQ7ui2zkj+6Xb5tU2lIoBVtu8aF5hM28kqwJmxt2As/ncZ824k301A6Fx
0NmQ686odwIhLfWdN5b9HudzKEcqfhsqLAmc3B5Scn9qVD4wHZmSPrTNsLOLLyyMzIrbajehdN1H
o2AvGNJjXPTqz8AEwsN0sXBm2JdieCRHedNzRZ0qc+qDyi73KHu8vTDCnGONzO5qR3x5ThEdQldd
atnKYLY87aTqh8HjoEI0RbpndaOCW1gqhGEITgazuWPOZuPdt+4sxeF1pKAmdi9Iiwg8ZooOsPWQ
gzM12Ib+7BcxKIrarl5T0RCEt+4AwsouDmI77MES+RRmPNoMk8bZpQ6fugmtgA1vlvzvNp69rUYU
TZlQ8OnlOJH/XO/npDavVv1oTemaTNW9lgnNywwvSQ7PfBNHuqTz6byGuXGbhwe3FMxJ67R/NL00
3IVErK0n/5+iEO0TLCrT7+tTNdbRXmXjUyy7cGsXa9WH+zrXtPeY7MHNZLA4Gojzj0VRfK0NE4Z3
6yYIWqnkbuDEmfV+lJZd0I/LQy+I7k4dFh5cvA1kNYA/CXQCfdXRpE6ZgvyA45wM9QOwru6u0TC5
e4fatlA+LzoLHKDETsBeiRQq+jkb7zSD/dSqJS0XTT9E3H/Ihm+EC/P+m6NgZDe/db0mTwnGxBhX
93EmhqY81x2dT08k903KLuOYJqqXqtkOKQ3krk2jIHVrfoVC8y0iIHbRxOEui2cX4xrRRgmdxzkD
DkSmlAKzFVGxOBhcwnUE4gSqHmhtD4jZ0STyWdU1p8eeDPfZXfa1mh+ALBK9aKNn//6FAXqgiTQb
uKzcKhuAZabi9J4O6FF1p7OBnRTvC1qKNpt/4FUAfjbT4QT9Q08KKWp6GogEC0CdKlC92pWWd7z3
5PTJXDPfWOGnDj4moBJvAnDUB2K1TjnMqx39fH6OAR16Wk54rR6REv+CaJHdwwbDSQAuAmv8g1G7
74gKFxwCxc/Kq7NT0VT+2lrIqtI4VKQwM5DtfxToEjikRr/y3oH7Mgs8IcDQ/drOIELbxQbRYXl1
4sXztfFjGPAP6T37Hqp3W/OqbctOEdPlCNAO53zJeoJ1kVDJ4lK7iUmYq/ZcIH/QhhQdzNQwfPKc
B6nTwM3ytjlXsCo2SU8GlGm/L4xkIFRMjJyE5dCiLm5ypEfniftiquA4us0ltrBczJqWU9p16Yn5
28WeuLD6BUOyE06oYfN6R3saZ9HUPSYN/HFaUJwvOzcYc2+iazgGeM/yY8xxLfFQiHWJphODMexG
JoGD9zM0S26IHhFKMnJ4VqQzOIv86TlYlzK4DGrw/pg9d/SgT2dB5UIvajSJLQtBo9b515QsyZ4p
gwwiDf2HVXDwTCx6IhUk5vUohIe6wFNhVoFKd4mbyh1LGfscSRa7EALYnWcE399lxPxGOYHBjmsk
fi44SjmJQz+Rq7oVgAPSdLmXZfmhLbiZKoN6nIoFtL2kUdz1hUajAeYuXYUA6b636ztuANTWglbs
RIOJpILRvmGCak6Z1YLJB3EWtAspQdixCEgpwJiDkiLusvjRENDl51rxIcxu8BHIaL6mnypNMy/7
SbJhodcXZOP5egfgOeNsulE0nkiiRGmdhVN0AaNiDYq3hnfe/47vLHGKa0P0VI7JH2Iasx3axWGi
BYRW9NAjGyA+jaaG0zP1ratlMxpIkyfiDoNiMY4hk7fNLMxk5xDpCBntsULwHmRiDveuWZ6RQlVB
CPJqO0qWQYBmWoaxgCnv1qrQOocJSppoTQMzymxrGhU7X+1txuYEiQUMxBhBeZyjpzp6njugiRH7
e7j0+RM9rhqw1tm5DKJRlxVRqoTxgwgDTuGocGkl/alyDZI2gQ6cKJi5troOG40h7jBm3r7tJC0a
hacT/NaegdpvV+nceh1HmR4fKhOiFHf8SBp6G2cb2SDedOmVx7F8hgx9lbrxwHNJO5suda9QG44E
YUMi2qBUq86ecB9RLqkjbGOGtF30ZDTYEcinhxAITS5oViVmEkXiGCcz0se0P1vLQBp7mn6a+I05
l4a7705kjP+cY5181Iv1TJ0z3g1rQY2XlFuCo39LZRMg5yVnL0u3/dxXQdlbzyNe8Q0Nyz3N/OkK
ZutqFOYPKIHRodKBytTAJek+3K9mL9sWWjDhIdQBziDCycgx6gXHM7aaRkM6Gxku+HvO0SLFMVFk
er0tkgAksO3nsw6AbSYYAAnOTvPigesKbWqjWS/SdBJYxp7uL0indNtaHmKiw/fovy+NZI/jNUan
Js5NjtV3uc412UldbceYNuOJgGXexzqBW1fKB1PXqXeMn1E+2Yh60ahNngdYYaB9HiY7A9NFwDUL
A0ipe/D2z64xW4dlWHbcQnAE4CkSqhC/KqwcJ5q49AQKNsfoOPGW9lzENToUFkx5RnM+bTSbJTOD
TYclgGLXcxitODb5LxDGxNEznS8EisvGRW+G+o2fUclhHw9fwhWgHfoE9HmcPKMqeQ/rqj8InOlD
MQeszLT4AETvkXj4DQ4ABAxqKyNqMrI9sRjlWMDEuvHMzXDnhBELJJQTqoEsumDfwhNKtcXkm75i
zb6c1hprkcSRN8fpRrotwXQVMo2aGkAnr5gdhFvIQ8211LTvJgStnG1BhemtwCRRiZg7gTvLChFd
mmuHYmGD3YS6+yHUOFxr+3FmB9iZCQsfvLuO6l1Gfj4u751mglkQ+YORjvBck8rcyjvLcoqLpy6c
K9JjicSp7KJ2X3vT64zdMoA6nZxSlb3ZM5Pb1nYkiHRVv3T6FTZwLeLqqiOtoLkNALtpwQFO40KH
l34b1W11rpAwbJfUbBgvRSEKAmN6JE8hqCdQQ43mcvQjq6tLlmtF4gF20TIlbhck0Gh/6G5T+F3R
vCskKecSvwrEu4gq4miNwvaj5sNpp267ONaf3OvsTUW4coDV0zwwQMKcUFYXNEZ05LFRo/bMCkh8
VRPYaW3DRuLaRdB6X0UaTSNDEYM6+kPPNE6ds3xa80sGdIx4TD2VpSBzjGYrwH5L3CN13XmnYaZ+
zeR8w9anHgfNul8yJ/R7Y1k1jOm5W6sNREnM9CLuyn5BX8Ku6tM7r08yIjt5oR3D8J6iOjYl+m+p
9pVE/pPInuVX7RMPL7WwAB8DQ1nH9vD/LVN2vMfmNlqKiEjrod3HDJlRlD4XDIX2rSyg7OjaUZfR
choJWqBxE9ErgbRZhuF2ibqb1uNxtLtylVTwPnVxidUE6Eti7jOOsRezhTrmlIRbAfvFlU6u4+Kh
l+wcjBUUOGzxJBuJccjP33+SYJN7dh5fTlxXTUtRk8x3Nmt/UEZ0KuukGK5Ilv2af06sJH4yY+8h
7U6NSMZ92F4wPbE72h0pnrH9ijPS9eOaRrBU3mFcvPSQlxlpL+WfLMeUsNjIIr3I+RGFJJJw5D2Y
+kKYiShfxq+W0fUevPbrzB4aKIPRrt17JN82OZP41rzUyYM9WL8sYryCisEyTZD4sbXEA11r4q21
MH60OqUfbU2+15HcL40YyWBz6CvU41kvc51SGXFhXAzilENgWjoXMJaMwoue5W+NrB/HEQvjYmrB
SF8kQAz3q7SIWa4ZLdgRExina/PrjIIavQF9J+w+NKtiUpIY4QL30L2rFJc+Y66Ke/eNClaieXBv
CT0V5Iaoe4knf0gnqXaeLu/t0Fzu0eDTKAujCLt3X/ic9J/iZeao04U3la03Qmu2dM2918yYMTjE
i687LTWjmYC2U29sY1x+x8XRX8AxsbzZ5t04rj1QtJB7SF78wiTiIC5hzW0SglwnMpWadPmh57m4
0tFFI42NyBExZU3W1duBoSuxLbD7w0zfG0uhPzGjPY80T05uFF7XFrTGrvBedsIJGsXmDndugRJn
aM+TYSR0xFnC0fHv+JZgHpyXAV3U1ihs4GOiOOEfILAks+6Y5CE7n+IDKpQfuoWTA/MBFDrkAxbf
QCrxeysnvMau9VaUDoeCboYOSQTkliMj6KNFTkdCYzeZbRinwi6e7VretfYj0Slf1eg+4zXpuOuH
MjYOy6R5YLki0kVntg5/UfVt6FuL5fnn9wgwIYD9BIKYeJJxxO4wLQuDzZwG6ff/+X4IDWxTaTf9
yNae0ASVnnO3S0/o+49pBgrV/I5nHjs6SHmO8WBqWWRT56fVFK8j0tJTn1JwI/2M/O9v+v5J3w/J
+jNLDQv87DLdT7p3VcZ4jIrwNBnz40SrCyV7SjNTU+oAOvXgpeZTM04ePQ0+w81MW4AySXpYvptn
aesjVntyabff77jrqTO6gmKPmKQ+zO3PGZrOQhwcTl/ztUSLrG8xh3KNDjaYFxpN3w+j0/Ojv/+Y
QYcc4CYVXJIM34doOX8/LOG6IqMTqHKTTpitbrGNsKkVXX+eFQ4aViLWGBRMZx2M88ZIu2MVJ3tu
uxT2MXLBBlEVpE3KCvr/o450TvSmL3u1Wtua1jedheghjpCFU5+a2nnth/lgllO8a5bhEC4wC6rG
MXYwrfaZtyRbdGiXOsPlDgITT2dVYqjBNchVdEMh8DBx4vU1r30KZxvLC8kGrZ7s2pz6YxhhSrGn
gvplwbRd3aAlN7i+g7GQptMfYbLj6FBGkVRuZoUv0sX9wwws6JLyMCeI9awimIw1WaqHI7YIjIEU
o5y5YkrADVYRrKWqJsewYRCV1VgThqbGqDA6Z6/ZTM0TPD1k18y720EjYjLPoQphPkhEP+xJ8HhV
YOpJXCoDznOvi+OiocteCoA7WU1rLyFazEvSYBxi7CFjeua1vbD44EDLb1WHq3WOKSnz9dTo5Xyd
4DDroXV10PfGItQZXy/uth44Ecil3vYW8InJWu6dRt5MgROlS4YLkORp1+iWftBM/S3WBgCPcVdu
G1rMdYy/jDnRo5U7qG3N2+Sqn8pRdjA6lExLrj8sS/g6MXvMCsB8nMgUdc6A+T1F+IXU4cYIfGDa
Fu1ToO+7xFmQCSDaM2GbEVfDEkNou1cVb+kQ0d5y61cvTn5j4vg0rQ5nLTu+wkcgLMLmOvAFLZKE
rWrpYkRoJ3aGWx3JnoL5Y1fbyo2AJ7nJS6SidseEH4lMDSQUdMEMO21X1VV0LJBmCDwSiF/ob/cT
k32GStrSXgSj4N0q69mrKDqBjKQtPdi8GTH7DUlAKS5Pu33tvDY6aEaDt9rDtUAcYwF13Z9zvnaI
5KcWa97BHCAv2mF30XuljlPY7htDUZ4QMERqD2G29mMZuSEhGM2D7eApxGqfHyyFWAPVNYheNOeJ
HURRCm915N0dmUp/I1n+FwT0r0BAQGf+C0L130FAOPfUz/+4/KnKP/9MA+Lb/kED0v/TcE1Deg54
WhfoIViqf9CAJFwf0m91MsdMFg4TEs8/aEAAiNrqm/5j/6dnGDrUH3w/HnoY6f5/0X/sv9F/TI/n
k5bg9SAh9cyVDvQXShapS7EyhHs0aPo+DxW9W8ntYIdzxujMDsK0q3dINyRFuXbM4LlP3S8H/2Yw
tIJjuvOkXHSEh7+8bf8D7UesLJ+/sLscXpXB22A5+EBsYZogk/76qixBN1YVxDhNbXGUKC2MJEZb
q3X3+UQ2A986bhJ3ou0QzsnGwE7vzxHa9yyELImn4/9e6uCr/mdGkiH+9nosXgqMJN2A5GTy3/ou
/uVdgr5OAkxeH3uQDdBuFIl8oBIiqyQgMNqZBa3ghXa/gSJos3DI22nGhdXG25oRuQPVYD4hPMv8
2WpWFU+Le88sv9ie7gkNml4TQ/y7F8z18U9voAV0WWLvtgQB4waf7j+/YAaVsXQX/PPr+b6wrWuS
E7ITdg3H4ZzcFifGPZbjKUExSBoMKLu+m1jyepqYio4Z6uWTNyzXpPAQImJ1okWV/U5KWu+Doz38
6497JUz99dNeXyyeRRSWXPiCd/mfXyyxPhWDK5zaGftPymEyyzDfDtHmJAXa6IjM8mCabv/6ScX6
U//bs9qGsKUuLHbvv11jYhm5PS0Bk9dhpIgSsWnCxq8K+n4xYaRsHd3PWqcRCSCVpL/RvaesYEzv
Bf/mhci/X+0Wo35heIbuWYA1EBL+8++/zNLQ1FIemtxBzZws47H0aDoOQ3a0tNjbG60F9dfWLt8P
AzoUvcVnVKZ9HLSRPuzbmGhgx9kyExe0XL1pH+twQBzPPTKXwWTBzNxF2OTYNmpegQ2TDEAwzWgz
/cosE3AH9t04T9VdscqNvPIIvIFkZmnRWB6VsV807SmDmtG2s/vmaYi3hXir0E3scTgvd0p7KLze
9osKn7ZXuFuX4t4AQQ6+O/7EH60uCbrAdh02FMMIn3qxsz2Hkw9C38ir6KO70VT9iSppRQK5H650
hr3w1l6r2+1owewEzwVp/veQkfFJrXXM9SlGD6ThsdPPnrHoF1qaFW169NajgdORjtt+dgh+tghJ
8HVEPz72VJRMro7S3R6mVWUbnzSj+8yc362Xj08QM5OdMOwHnvorVQ1BcfWTlvTGhn7ScCQ6y0vI
+Buj8QnyjaSnHhU+BoYs0KRx6zCiHuSaL0dHC8sYsiFKCl2/rgD3IsrC+zzseegEPevJZFJeLwxh
hYNopOnNB8Y0cj+DNIRA5KoHohiQSFVPo0G2pbZAHGRcFjJui9vdEAG07DO1ramMOQIO9slQUMhR
fsWboqnFpRYI7vMRPAZVBE0mD8gHN/bp31y7vNy/30YCqR4wBzYPUHKe/bfbyAxt0ySucy/g7nAa
LM+kUfRnIyw63zEg3hZoR5ssmvZ4kZFjpQM6tE9wV7gbrZq+kQVsJJbeOVXDU6gl9S6M8UYqt35m
VnxdUWoW+lDadulnm5vL3rVXsJPnV8PPsMVqYKQNreSCNl6KoyxP+tMUY7Z20CfkZ5Z1Qg1bgqqr
4Tmtly8nDjjar7bEKsDd+Zb1Dbb2nvecDSdcM85vI2SkXLV3Q1Vy8evoYUrGI3V7K0uvx0Uw3ZEU
zZQSS1PXb2oHAHGt09siFAruZ4ZN1nP/XFPbi7ZumQCCtBi2yqLwdYsjkdf+NnQwcl65MPKrMXhy
fGe4jvOzzxmoar8LW3/u5UeXNB+JepnYl3HuJvc9cc0aKCUpIL/V/IQxN/d2s84k+gmV5AsvBOUp
g0S3zF6ttma+WFBELrr9XGjGldt32UzjvGyKSfsjMcAUjvdJ6CbINgvsskS9ZlQpRs2kuljziI8z
Mn3iQ+j+6s+ujmeTIGFkKdd2XL0ZGuY91DHoUzlWYbY8GJgzYn14bRra7ZadJXhiG5hfoNOWud4q
raK3UI1PhYWHprPTi+ugCEhc78ipySjJZe8q/WD16iTUVSkNl9osbkumg64Hbp2SfuiSyhBMSXxI
F2M/aqm3jZe83bm1+ctagOEYMfP3GMpasaq+w6tcJKcEZ7nrNB2PabyVanAusTHaR8NqmYKmL02T
fwwOa5dXzbdMhOVWOuVX6No08q2EpLRFd0Dkc9bsKwgwLvpjmhJG9kw7jlC8JPpMkbB1pXFMshRy
2YSPIWmY0CP4lcA3ZnvfDz/jkSVgzhwnmE1GUabOJbhEDPMi9012PklktO5mkSABQ+BYN/ibXA3m
lcHnXM0sD3MEDFb7w2j5WcbLmpzMmp1W2H31N0u2nMQ84pVysHKqRfbO0K0OGdBTwp20WL23PRQQ
O+IJEOVhN78QvMuTGwWjsaQ65ehA555LylHGznBkslFQcFlBGerTYMXBqbu0sKV+IoM96CzBxzYw
pJQL4I6JYNH1uhktBz2wzhQ/yZF95dA58vvWpJXiKcnv2ixI0Uy0+CF696CxQ85JprYTpvhEHsbJ
v4kfCIMdgGSZrNTtvK/L0iJHlIFaY9pv6P/I5IymoEiwUPW9QhA0m/OOMz8XRh6ddRT8l9y7xrL6
knqoo7Q6EF53n1YerQ6CqfZGNr9VdojARrByFIC12I52nZH+iEHYkO6q1Yh1p5+CvOFkJLLdzCly
+15/htP+Hibz9ByHJSlb8oLblzAH4R4S9O1bJZKPZf5cK+yD3VLBAGhZRXIrCiPDecvWCPYRS/3z
RADYxk7ne2nmyVlPQTUR7fuedaMBraMfttOiCl8u1UT4pDZecif5Sk0z2i+Wc0QM4xDsNKJUjxOy
w3n9mRu+5dbAned6286Zjk42ssolK+ker4hDRoTloVmISpoUmYM4kvyAq630LaotLINTM2xUJYbA
FIOOddW+pj0mV2t0UQi30u9VCP546X/okbZgXSRbPhfxnZnKRzEygNZNDQFMsxpS+/KMsvh5dPgX
reioj0ujp4kaObssRKkOpYa8aPT+VpkQvJSMvhGh7LGhS9oRdfGc/fI6VH7Ot8p4uuWRpe81PbkS
1syHDs9KpFq9W4hrRxSQ+3nDiRhRGU04NDwtSm+SwIpiWKMF8dvODr/fiIo+rIznPqXv1CKfYYnG
h9LJa17yhtE4eDIrGlGhw+qY0ZSOCsMBLA7jAO/3g+yqi1eAQBnYoDeOYXwSOLqjymSSkaHg8NoY
jhfAi7qpWZk9cjiiSfrJkrIpcA+o+bZSN4wkPSe5+2WzDTAAJDwLYowZf0mupXxa10VDMm1uXMRa
en7nAF1QDVk0OaosUpV+GXq1xxKC7b2/mGJGThkGdIrui6h57RvxYEULOBPrpw2lk3gAiY0SofOG
CrfzPWN4s0X3a1bWrUZ2RzbOayHM8RSZ4On75UP3JVk8IMDyJ6iBcmdupz7B7G48IPEpSRV2GaNl
dUD3ai0kVkMqVIowbaMtIWR8Ae1a2a4uC+81N/F/0w309kXze9INHPXWKANvqmiRiBV1qQ6Fqn/J
sPmTKtunw7yVBT0kDb2iHuUXjP+Q8Wpr56rmvcRBmaDi9U0xMtgqmw28lwLtGPokk5baJupNGlXt
D2MwdK4/eMyW4VyH2qoCC9EE1QhUquEOMA7pv1MzbZ0Z76PbQHXAhRLt24Ipn6ZjFc+yCb0e2dMp
XugoAp1s9yXunOWmFpSnXoIUsp6M5zCyUNqriLaevJX1mOztec42zAGNLXBh8JRevW36iRgXlfd+
N0QMY4v5pRrmHFYgqo+mq149FLsoNqsnEa0Bx5FDr68vt8M6ZtYArjMnAqBJ96o3nwsvf9I67Iw1
kWd1/GtOWLqyGjMLary9WWJutkfxlCDCmWAosFIH8HMdRBdG0M+g7STFBZi5+lHPixpfmHu2jdm8
zg6GcXiQw64oqBWikAebGGx/NItbRjDbmWHJejlqfpeJaFMmGTZXZ3gvCcnYK/kQ1dN4R1QF7EpW
aMaxIXgBKHvGDb9p4xspc6lhzN+TSE67zulPQ7udVCi2RTU9NmP/YnJa30mgWLYeIc2f4L4hL8/r
oTqENb5ZBLCkri3GY9IOX0mKCZQ4v2ZHwJCH8HOP9oThHiQ4VMLkxLJQXbVxB9aCKCg7dfcgz4Wv
FcZtUGO01QpoI8PUnSwxK0Y10SnS56szIh9maASvm95duUw+1z6pPNEX3DfSshBx0ZfTNn3J5JHu
SNCOzgNMGLafe9FweUVx9tUIbQwGt9/PdXHE+/1p9tQITAOo8qLxpz0CXDejP95gEZmu0i/8zCe6
O6FvCSbZnSc5XizFZxex0q6yMEPqz6y646npPhknHdyBS52pvblzeZEFeBd/4vnKe7szbx3bNr3N
4hrVqF+tqLmLkJobhExvKlhiRymatxIgjmFQOJjAlrLFV13PrNZBF6OpNxL74i1JRILE56nxYAWG
7hBYy+81iEZN9rkniGtj60a76QZYmHKhOi9y188VM2CECNe4U/QzqoHfds1EMmYqGD1vyWNA2jEr
Z1dqoAuw/m3mVtZPvPKOHj3LiFZ/IqofnkkC5yCLhQk843K25sg8qdlJTrZGzhwl45ozodUvy9jd
vSxufnAWx3xKFq25Em7xO2+zk9YKulNEz6PR1M4mzl/61xUnkJScKztOjg6FGErdJPNtS6u2UiNO
lMA5nHtAXUJy4ozQSsjVEs+odbW4PQ2NhQ9rVByi9foIBBIeRZN4B5d+CMSrKt+YtQJpo8y6OdnW
WB+t9k9Xy+Gkk45x4gr8nTN1xKUSkcpV6qd2fUBs+8OtSIBqdfVSjOFD7+EPc7A5gYiLWIQNIU9Z
i/KYusoLOluMJ7U+NHnrBV6mOEEIa9OqvjkJ3Qr9iWS+wpMoZ2hXn3TLgoXl4dSDIBpvv/8KTyg9
mkl/rsokCSIUor4RYjczFeLGGOvP3nCWfZeHjEGmajsknDdyffkZcrFhkKynAzQpwV6Ao6H1Bmyc
/K0AskGZ65r0H4DYaMKaDslYcrs1X6bbJAHhdA/eQGyoUZkPLCKEiuYjjnUNBAwMyyolSsEdCsTA
JZ8EAXT5dkqhb7aiH88WPoogFcWL1sboCcaSXRfDF/I5Pxuiu7aPeS+s1r37fohm7yW2yqBmrql1
3bSfNFJrvh8WI3ke8lgFlLsRbpxXm4yLK1K5jbSDQhbyXGjafBhy4Daa5NpuQ+iwyZNjsmRlufrs
Bcl4jItOCCVIC9YeObqT332NJ/d9GNWx0+QDUMAnCTaTNf2KZa7z4ZF/Qvzgp+CJT5qE+n6xgwHx
/G5x4rtwmrNgcvs60KZjmNKsX8h4Uml8h532niwBD8EkhsYl86285aUKeUiw3CJamTAnWzUD/K2K
yougQZEPGXM+VpGp/UDJe8Y0wmhuHnZ1ls+7xfYO7Fh+6EAm8EJEam6pSNbFn2Hrw5ZEqh3m96NJ
GaJ74keUULuEwyrWXykMa/+jZBGzKaudWDxQJu60QTxmjfEwTcXz4rr3pmIHs2Xzq57jj1hHgtx1
v3VE+36PXbsutAUcE/mBZBjAOXMOHejpjWuADXNVSr/IcHbLTDlvGRa7aBFd4Z6t1LQL5i1okO79
VDYvXoPCF2VVocZf+UQaA81MBG5kfwn91Wl0WBbdnQ3aaCOrnrujr3bgxG6yW7hOWFoDZDLtfTfb
r55xc53y2CcjHDgAJY59VZ4d+WLheBux8c4aFc1YN8ceRzof3vQsTe+G7/Wmp+JNuBATG5TyIE7B
AtEahD9p6aiaEZxvHMHQrqD5gPoet52nP9P3RIKsix1H8p4DIldPikIoiKP6Xcn4xbRTz+8L+Buk
uXyGevMrltofxmg34ZXgrTsTF6VHM6d2KOvaR7Ph7lUzQjWBnnoFnS/rTBrw9IIY2Gr0i3AZ0UZT
GlMw49teRAoNWFyHoX7CDwJ4NlQftX0jI9MKZOc8TTOEIzKiQC5iyHVrTGAeFHS6xldX23WD2Hb8
jCOSSpvjdfjUhs5j5U473awPCD/D8zgrbsNk2SQZpb1otWlrMBQM6QEh960eEyiH0swwvBkIiZfY
KC6hqsZ9X7g/DYi59RR1gZlmCvyZAE+C80JLneMIbR3YHa2FAgdZQFWF25Kj2cYde/dadBbeTRo1
VaN+0QRyNzRFZ8Sb5sewsuXdMFXUg8mpKJaPiVigYzxgq4q6kbLefARjjO6CqHPqAISfFoBL7nLz
Yykz1oGlMl+r5pX4Z/3kjIbahmRehiasZNNkQtuo6LdXOeZr2zNtz0wfzaaNBYaEyKhziJ007rq2
h1bEubgv39MceZUwtNcuY2HVVJv56bLi/0icrUnf65WtByTzPeEVt4K8XUt/du1R1VucFtumHPBu
SKb8WcxJH4Rg0Naaty2UWbFC1c3acvLXFRpaBGUvnBF3o6sZs6zdPClHSx/qIcVrysUjNa4KurJb
2RFRV5yBzIAVSBXF8gh/apEABryybA9tb/1RelseW5L2YqBtey9Cv5oC4jl47ZqmOZqw88M5Okj8
vLEiYpX2o8NrYQZfleqxDYGQyK6/bxLlbaso+2xb3O+vlQG8sBlQYVXhdqz6KXD+D3vnsdy4tm3Z
L8ILeNMVvZcoiZTUQSiVmfBmYwMb5utrgOfeulWv8SKqX42DOAApJSkS26w155jCrZEBi2uY1hve
vrVx+Utt4hTNaFwxpBcxfqHa0osVLarmia51tqOeNDxPFd0CAyj2ymZ52s6efwa1uTDn/HhRZK2U
RrYLUmR0qWwdLHuOV0umnyDDvmjIHB+yqpbIwxoJ8pPCeabDaLAU8q6+u6Qt6ON8KnBq1EeUgmwG
0CGZTZqcEumuuratDn7/3LFaPWtsF4ae3OsCoGznAZCBQd32gu9tHvYrH+fLU8rmci1C4iWNCfhd
73rbtAUgOUH236qmIyoti9JTkFZ/ssBYWbPe2+wZOlAyY+0R2TVo2SsAid3QWK+W3sgNjPS3n9D6
2B1Rhx4U7CgMmMDccBkNylkS6Q4MN1RvkeEXq0CaH0WuHITh7akQ8qduea9RSIOvZENOaYZ6epmB
CwCPw0YPAUcpBgf+arjVauM6Sj1/bcPiF766bDWMKAtrfcz2cK1eR80f9vTZ77FK8PGNVr5t4JSB
ptxlQ3YYbboRU2FUh871v8y8uZk9flW/tIdVBstgRTI6oeRSH9eeGu4tdPKV7qdqb7J/eup0/znW
scG2Yf5JfnK18TQBY5XJea3Jmpcv7IpUY38D/Mna92b1EpkONBZu7NVIztxC67JvzbIUf+PM21qa
qXaIGuMnA9siOQrd2bEBykCaf4lDjaphc/T7ydk6/T6Ic3VGZbvGI/ggGjDdjOuOtTNhu8GB+B72
0H4cnCiKyMNYBucmmz5VjQIvXeZJrW96SKIXcDaIlQE0QrkZqp1p0lCzmOUxR7K4tlKL0LdU7Ekz
bLa5jrOq6UwSVBufRVIy4sCOl+PAeysdMzoFf5U4D4nPqScgYmQrp5u/LRrue359uVaaQHBtp4jo
jG1R2+KZqrOGUWI10EH1I6oC0lX+Wum4ACiH3DTW2Bu8NSw2StPcujY3pmgbtcFDvNajIdjXc0az
UFQNsQXIdeyOIC9nbW0+xzBQYE9jEze7P/2JZBduynpsn8KeLWjKhmMz1GzQIHQTQ2Hq4EBwzDD3
ApIMEiAdg2+7LzG4K9oH9UuTqmY5gdUU5XAxENXYMJTWXuyTyZpaIG28+Hdmm9HXhB4SnAywcR08
k07Q9tqT7ETgEO6pKXYQUg5/QiH9pddF7iFTGsWoDvxqUxjPtkDnb4fBWu9w/Ph0aqyG+cm3iGgZ
lKJSiRV2U2SfY4wkvhwZOizlMRkj5+yYWRCoL3ogc/zVencd44Yc+o54NkV0bNZVqNVL/eA0qN/E
5J8VnK6nR/Mnac9l2k6rrA+nteGzTwEYgTsJKeBuW9ibwW3q9cMoIBP6Bkh+2NjhB5iTXNZ1NC0o
nu1Vr3FIrLMeDMXWw93Jjdq+29rzmFf2gvpZfNWbKlmT0rCgSgfmRrMkyRt1sw1s7YTXm/3Wtyor
69gJdbDGuL9IecX2cRVp+eXD6F82LWv7imm5iAGrdAiRbSZ5mdEn9d0d8OlhaSrD3Q5R//mPOy7W
rQ2s1JZwZXJ1jWwLgRfLo0GAq17axhJp4/Dalea0qONi7wvdv8o6/xMxOuzmvEH83la7dmUyLAMt
drddLNplputsJDoN6+TftJ/aK8t5oLCa1BcuWWI76BWrzh9A3fkeeLkBe8tQEcLoDec2D7INgx0s
GMBkrgIRHjuR/RbJYak3CLnQcDISz9hGVItQokqscvrEB5APx8CJp51njT89AfDsK2gEgeRejgzz
u8GtqTRhnznA7gjmGUo7x8TPsgkLvgsr0V/VO28amDagrQL3xBR4xqbzWQIX8tmuE/kJ7hT7KcDW
cCxrrIJ1Rwko8radFrSvWREdHC3cDL4nL7Ycjt6Anko5Ili5yYTriyoVN+M7myNYBd+6oOAX2WN/
1JUA4IQK3YV80in3d2jiTqkdonEqogN2uBJoqyLk1ul2UEVpraM0V1plpsvM9XKE1HBi8mBbEoi+
yRVNiRKJ8rlQf6RZyPfIaShmpfkRah0Af/ijRaX99skmPFUIpfU+4zZwYdKCW2YSOhp6hf8kb8RL
F9i/h6YAx2X0YoXTnsrN0IOrmJgYmlRP3+DB0Ei6su7RnqQ1rXozEkwG1msDqLolimShcsgmRB+2
W1VAf7YOfD8QghPy0Jeob4dwJEY4n7RVSQR42/n1igKZtqNYyeDZKW8vCpfYGjZ/LvD4p0hKZnAy
pVilgQNLt+Xk8U5N5J7NOC7LIqO6wW8luDYNsxYwW7uKdJ3c30olaxKWwmyE9F747TEbnRyvo58/
iwYO6ZgOhzwP/Y3NAmQzwg5KiqndmFF5t9jePdVtmdEy11c2ElPGvMxbWEL/ktAf3xtqhyyjxN8k
K2ha+xYUDMpwE4FvT6qs6X6pJmTFJX9ge6h1F9qsqCZtYyM53sV+Vq871zA32lDS7bB7benZc53U
VC44KQqZSTIVz6jFTUiFnXkCAM4szzfr6LT9rxTgGgBn4KQZ6AwJTR+KBbNIje0W+81O6+pLhody
KSsHNHxM00fAWDv2dC/ZOGm7BPAFxC33Kir9RqxSdsnCfVfswtjRNvAErvlkglVQLMDGEEFz04vL
iDl1KQ1zWoZ5hANWt/1N5mTOc5Vp1tmU/aKoKQcYsiEUD+vJdUhFfx1xqBFf0FzqxiISQ9H5d2It
2veE/bEryIyrmA9aNiD8LBLmjvmUJhmhGim4i2AihiGMxmlFgm+xilntnOKpOZPS3L/K7dRJanB+
Zrwacy8oSEAQPq51JoCDcQROQv+fV+taw1uWJeWz3o8glJrhjdwVbRcaZr0IlnlkqbvluOqsZv5o
NNXqbjiBi6KYV/14tJglNX5TsUhKwHWpMDG3URC8hhpQbsk+Tgr9bvcFKpC5OCqq4qVARTwC5Gqg
GVhjbr+gnWDnYKeMbNXWqrTkFSszI60+HR7t/v8v+fufJH9ovf4HyV9VfOfJ9/+t9uMn/lH7OcZ/
2Yblmp5r2mjWKAD8W+xn6/8V0Go1fcv3Hg+hTvq31s/gIeoTAU0fkxKdy6/7l/ZPM/7LdbmGvg05
zyxU8f5fxH+WZc7Ctf+IoHwDWwxuJAC5BiUwwvX+W0gmCD/D72xkBblL43p0phSet6y/VORR1Pc1
/6KrVl5IG6eQMT/Aq6aHFlbVubWqFH4E5t7HA06pj5TnQvPYEF9w9VTz3rVu/QWrH2VVoj0pFIT7
yev9d0SHazMptE8XeNEa0zbQM2JyPum/5LR6Pp1IM7e1QD73uJxF485y1fRq2BFtZRievOJsY/d9
8i517SuNyvCHDMBLVjjxPcEyu1YNml1Cv2cYSBa+VzmL4n7EqCANe2VSVS7pNq+mosuuejcMx6yp
Phu3XRnZWH4RKzenAYNdlGPorKoW0Qj5f9qCiq+kcju6l8yw+n1qwQFyWFndSi18zYw2/e2I9M0O
cHrlvPU9BWusYZIyOeoib69KNBEUL2NYt1NB/ZD6QocjywqM7GSVw0EvUusnNea6hhW1r6SVNdum
J043tYuQnGoUcbafmT91HJ2ZOuq71iTF2heG2tf0456VVcApizZh53q/ICc3JG79IQCMGlBixe+4
XGfbLaYgD7LQCT0P0Bastje/nO6P50ZhtwIv0H87PnySROr9c5ayxtMii1nXGpKXZuzORu6Qf2aM
0Z783mGneqCHtt/mqwIm8aZLw/E2lQbYHXR7e80vbn7bjIegcQmDL0PzRc/KbjWBxSGIl/QnrQYa
WQ6avUn8vGB2yLJd6Abj3m3UxA6Q08cDjHT2ZtLN4NTa6bAue9iRAn8zgUg1++DUgJGQas6rhPex
GPomvlWW9J76wW8+nB6wPZmHru70dwrf+gKTgLy6teOuypzOkao16ODFlO0TzS6OYCi0tel08rlF
/b6s+VO989ky16a2+ZVL76WvK/9vqN25xeFLu4rsJcP1frrR+9uPbvRBColi2h7dKxtMgr/KVWXF
OSh0Fz9Sl5oHhPTpfsLAvwP47GIb7/21LURA8sOIPTlQzavNkmCBJidnRxw1gGpG8a2wBWFCdv/0
Wr5Mic1I2PMdc2io8VNHiITp9OrHG8j9kn72yXaH5SLsknezKWeXQDW+GIp1ZEXt94yDgGkZPqN0
+TpXQ9utE2dsX0Rgsd6WyKPynkRN4WTWr6CZdtKxgPUG3tarHDZmbtY+52EUfIkRZl6t+8l7NiuD
q8EiiMxx6w2Bb+aB2AVrzyY73TZWR4Qje+3VCOrnrA/olFJgHJV0xE9bJHt8mOEdHny2Niu82U48
f+NmoZ0Sgmfo9rrQ+ujTb8Be4RWb3xp1SUT//j4zwEsjbxTnLjPJhu6d6gpxxVlYxGPf3FpQuM8d
67uyrDMmTiDOZftBHgsmbUKAWAC4zpVEvVmVFvzKU+Hd+8j1FqK38hdTy6llVKF+AClYHzLgCRuk
T9ZzaPsxCeu9uNN4+NuSufSn6Gb6rke7YSr9XTpa7AjsiSCTQuhvYFO5S5xGnV2MhlvLJwxC2Mht
bFkGz66Nj71xBGLEeibaB/1371mClAcxngDr2xjfIJ2HhiG+AsPAC+65P05Bw5pViPvCIrTaRaQA
bZRZx+9+bXzpOGiOtExaepweBpsxjl7gVvsnmBw5twCR7VMDlDXGkvASpcqjLoQm6789YFAi+Ocn
Uj2b/vkJs64+W8zJ+yrllau6+ZUYWvppeFG3iqLMhy3cZp8uKXOVn0R3x4oZAXQJqqPzsk+t6T2W
LuR+aIZdv1n1tHtcR1JB2icZVOvHbxvG4RRE32UalGfdl/ZrWUc+GsdhXBuI014x5AZHO7I+Hw+a
8zNqQGuUTILz4wnC9/B/tHxRtLr9O3qkh7Z0kaga+M6FGN7qOnot/3F9aJA+G7YSaEY5tYbm2EZZ
90qgV7cbnOAW6AiyCC/T7g4CMm4US1vXIRzyOGMKrDuzuiRRkr3XFKqk7ZdsYwaW8I+fgKHKViUs
AZfPv6CHEU7wO4rEZjCf7aG+Py53fR1ustamQz4/q6CQgXGsL06dJ2Dl3h7/GsVRypUlX9S8LIyF
iKhbd6K7YyjWrmyb4auJCPXZfL3I6+eM7tCbB95FhY1HbpgMTvja2GbrZfHsEAq1gsemUylGHmuG
ev0+EGkNPDxdZ0GUfUb6RWe4+q0XdEnwkjrPZH46uxhZ4jodqvq99duvDvDqp4jG60c8Du2tq1x5
zTPoZmh6b3Qa7DOyx5dqdA6OTjZppg3GM7xwsAd9QOoD7aInNIzRLWLvvvSj3LgAkSa0gbGBJ/s9
mpdGrkVhltcxoBqcWVXymabJjUIVRfZkmN5a/dnS9PRPrRiwvEpl76Vf9StdG3M0pJTKKprzGxZD
2otvasXCUYSzycLeTpiBQcHUOxNd4TeqlwpIpgs2EvHRDts15Kfadd7SCB5zFirn1tW2QZ6r4304
Hl1gpfToW1jOR+vK+ocq1TmWI3z70ncO2H+WFEsGACJqYhJhmo+gvp8czI9YYAP55dOVxkeh/cQz
29nqB9o0kwbmjylAek1APkU77MZm0HaFb7cHrAPlNkJ7duoDKr3CHuwLVnGxqvqyuFZE7JJLHHlA
AGxowqo17vlj5uDj/ZI586Bd+z/sAUmGrKDRoOBGCoXihKiUFYqjOnmamFBNHEMLyjLZ1XHNrUb0
1x+ggfS/W/kHzdUBEIj320RDgLZT/ibi61Ka/N4xG15KQl1/xkJ/nYIi+BW62jvZnO0vV1OQfIrw
m3zP79EY1bdyjJ8iKqJvUB5/jUwOX2XAnSkGM/kqUxIL/LqfDjUuukWPmXyZDKI9Br4zXsJGUKjO
puGXCPSd4zbNnYGIsDCTFZvbGQDKrfJCtwkDaybiV1PoA+3NtrpnNjJDbKzhN0SxswV0OCLgZy4D
+1lCb8ZCg8bMWkvz1Ss65wvGPDIyuytv7MgJXCN76WqPgB4jtwX546bxtrWgh4SsgjJPyj3BriRk
D2V4hDnkr4s6cC46TAtY1K52pdVGqk8jo2uUUi2Zhb1WKrs/Q/NSRH3yu8tQbyHDaa6MuAR4ZezN
497pVnwS6h5OZc83P33w0tVd9wvAcLZxbcg2uja22D2e1WRddpA6mtLHaafTj6PE6Wwep3w/CkS7
gzg/TgkqE/yd7qrsNETNpMKwXCAVrFavPZqiNV+gaFO6qvkY0JB6zogkrHTGq2Wm58fl2KX+iFOX
Ugbrkg8A0Uji8mwEXZmfW3Q1J9EItUzJc/nMzGgXMcr/hrHxgeY9u+mu0ghgc/CM/++nstgRK1BO
+i6uq3U/DfHvVsNiqmSiMUi5YltpTPTC6XIqQyRgPJ7iC3+tj9b0iYOdkS7Sp6MnMN4MVCNB/HoQ
kYH3PJ4aDchnc4MKad/wYUWEZ2xUIbO3Pp/RfpBkvTK4pUkAL0BRLGZdGdwMOCirwJvBVlAgFjDh
yi89PjF/559TMY5bDVTw+nEZDwAzfDDeoqjJ9mGZRKt/rk8snDv+HSMU3qErbe2fXwNf/tsaDO9l
qjLqMRJBNdW18suLUnJ1kCVepgruEWSblgnFWo+15l4j17S2qRibJQ2B6sZvY+1owukBF1ffEHCD
CjHQAptwEm4DG68FwbmSpJfot9S94pSwVlglrT0QLiihGSqfdS/OSmSruXxDah+9uEG2tkJj3BNB
0lBiSsTziJnjrBPh/DhDVVlRVHePXeiVxwAF3q5BldxnWXdu+q47S+Ti55SYKzSY1Ijm60EtFz59
quc6T9Ta7gXAMT766+NQUfcl4qt8Tm3wC0nTT/z5TJJnBSvdcmiyV19p6eus7zJcET4/zgzHhqcn
gGIFkRmvI6Ia1kMBnUmvSd4zRBzcMSrni0xY2iFkHrwPBFXpckpuVdy/oi4dt1ON1tzpNP8TkJD5
ZNTGcA6bAn+IVv0qGqQeKX6MJS25kCWpobbdwCo3ocev93n6WURauyX1Du4+Qaefntl+5InWviQF
3LfRC4CwzE9L+45xABLRBnrn1haddtVmpKjSQve3L25T3tY/8C6RPMaZ/ty0XYWsoDM3VYia3Ck7
exvq6vB4PcianFWf594WzJj6pIX0uKw6W25R3+So6lL/k9bMFn97+S4kwgTZRLRRjAa19rxDM/Sk
2zUm3CAc/CMkaG8CTGEAIXXqagNwmNxcZuy9IusV5Mc4A45mxGNqE/8cuta5GuLqC/HapUiS4DWI
vfDQUKslAJJUF+xLqIdsn8iJcFCMObboT76dNyvpN2ql6cSi8vLLQ+N0Z3y97gVOlXWs2vyU2GxD
6jZ3D4MwggMYKqb+UlWvbsrwSP+R0CYAzAjIg181IWYfgebkC2SENoR6P1m5QdxcchFPm55+mGmT
uYHnu/t0bPC0wv5w6ZHuRh6DhAJwJNdz++wSDRWCsIba1F0jiA9/KXBeEQs1ux5g26oPe/ecGNEq
sBPBF54zzJ1q17p4PoLUZH9ns1eHKoPeV2i7KgjMVyP5ZkiNTxBmXUp/kfOpTJUiaO01ng4moXDI
K3CRKp66lNADi1SZi7LaV/IFCB3NuKcfg6w5kB1u1D0B7xPx2RNp0FSH/gYzskRo2bfSJhJePQnl
mq/YWk7RzrJ042dgy0GjBMWwChQI/zg/pG3/HmtIMUmbqE9TqY4eQvDYHNO9HfYxZ/R5zJws8ql2
DIZ+8por2x4/5Aj8VdAiT3zz2x6I55v/p2Uy98vCutRsOqn9JCunD8dfmkncC1G+/bmkr7X2Su9X
FTMF2Szq917UD4eIpsAGV336XJVoJwXq3lHXaXWRgHbRdfxpynVBpgCbGUp/r8d9etCT+jslXQdQ
RZA/l/j0/qk7jRGZpg3/0GmoEbWzCqObrDPtR2a9qyjRw4XzEY1qcu1m/Xg3fKQJNTCw4+O0T4en
skrQVHtReKnD6utxuRPOhDMw0miMtDc7hxlk+G55DaMu2ufu2GfbynSXntMHpF6l9C5ZjbtgmBFe
gAQ4DrFSx5xl+vFx+p8DyS48Wgy/gMMmG81rfrtog2F6ufpLNroe5JbwZLid/oJZXH+JkEvswxSi
QuI76VlYBd8TNM5Idr1THHzV5NkdHydWL9VaGwGq50Hpvugr1zGtl8f/R2MmELmx2KtHM34xyyZ+
yYw0X7iNYJJt3PQsYY2dLeV4m9rJAfpr8sU0NPmqstI6BoioF/C7oq969rHANCo2KZKjJ3wszrPT
xxnjJRmBUjjPWJcp3fdgTmSOwyMrqgkFvQ9ds22IVHGH6fjPNebspYX8FodB1p50vvyQDmkvd62H
bav3jqUlvBfErTm3LuniGrIugAWmGR2aMbyHtiOBQ8cS12TqLD2/s26+hx7GC70cOLlP297C82+G
5ppWeH7T/OQ1BjRdsGq6UgldQwWX16KBhGxNQQ3jntNgDrcFF0PeVECQUpvK/gPKfk/Jo6er1Kng
K+jH5IRi7ktvPsuEphdWJCOUs0s2Mi+mVUEn9uN3UpXzJ1RhM7SIwLRZUhroQlITNNDIkcud0xd7
8iRBh10P3i4wFw70qnNmV9UF9kh50aBO7NKp/64b7eTX8jBEo7lmR+LRSa36owyHYUVndgstEa/O
0Bk7b9LQeg3iXdOiY+n745Eob/cEsIabL07p2qZ1hqIFsIhyoiNt1VNDd3n7OPvPwRZDuYrAMLAa
xdSBQYFDY5UHGEsR9g+mS9Npgks7yf5MUjpwYTO4JEP8xrbHPY22R7qw5smlwTftva8nfc9GAYEa
MNJ1RX/0yTFqVlvzAf1KfcB3TfpVi2NRtUl7dSca8ACtw01Rdu01EzjhiCHdVIBlD4nmtZCohN+v
+jSVC+D6ECEyFgqDbthvxLDHWwoAK9vE2fJ4mfX86pyy+NesREgvCFQDgFSK+OhTb6P7YKPFFw7i
TKeKfBwoXI9Yui06GB+7fED3iSXwHEqMb9xC5i8DA1DtsdeLtb+5YxPHCcqF2AZFcm2LJESmOIPG
EJ9MR5rmDG5+y+nALgI0wTgDJJMjmo41cJHsgpMcznAhTzgUsrUdxt6y0lMYj2o0ljpNIphLDGpF
hK6hdE3YN/NhcqBrxiCQ9g5t8XVOAWItmmC6V8x4T9MwyJOlcKH63HfgM+R0yhKiX302mqggOH0c
APSyU4CNtzXmJ+stehLUDdPdh3Fc5G67jQzQg/j0edlDO+6kXrTvyvJxYeB6J4vRke8aavqVT9dL
5ghJtdhmEsEmgY2GCOBlz/pgPUXekdi++Mv1oU+LVCu3pWF90nMIz4/DVJNXKhrzl2QBvSyEWb4P
w4yB9RQ7U/5qBzFo4YJm3E2qyfxpB4qeQmGhwfY8FiJ7jU3aww6wWlKtvPMwTMWtK7IDRRTx8jgT
KgA4pyJ05C4up6q7WL46NVVFLbCy/9DZD7mHW2cjVaGTgafJXUsJ1BVaiogqRsRpRIEL6AVPYawr
IvOEGhe1aaCtmYGNVbzu55vT8buq4BhlYFglqsoxZZ2BA/FbkSx2wpDe3s2fJNCzu5is8Nzl4d8I
E9uhMoO/whHEcWU2uVQOneM9WgcCqFp04nb17AHsTwzrEA7FrbHw5mFitA9Jt4mFj2xJGWwxSmM8
zkpsFxfW2Z3btwT7qDWK/b+N248kaaOAE26PwyD4CQZzgBMyqZs5EIer4688Pk6Vbd7IG5Aru+Ju
2VmIl+9lhtIHQevJ9XT5VPNJnlq0kqcED2QVmrxRZaMDfZhLHg8EIYgxQLirxyUTkwIOrMBZ6yVC
6qlqJN8NrwA8O2kvNUi4zZjCldU73QWk7RKXodfyBn+leS8jNTy78IaiNmreA5e2eu/ohBvVoMb5
3DMCrnKkEvMhNXt5aTIYXY8HwgSRczXA4KlbkbNEyg0SFkfsKz2mTyzoBsHJXXKMpywhwD2zN2mB
5swLZXqfkv6vUyNkeKjHm6I66sLBHOuqfx2i+VpdPhsjBN60opww77z9aqYZfRbuHOUq+3E15QkG
qyn/O9WAvZwgNUhaMUiqMVp7q3lxeok0Z1oSA9LfLIKz2J+y7vdGwDIARWFbGOynGO+z7ojvLXnC
8GOu2yJ7T7E9bDKPiB66zvpyimg16b32t2kb49CWf+yCykQI+2CBTI4evl+H6w6BxwGPZ3Bo9JZE
TkoLj0uQtDeCitZiJCx21eGCTRajouuFXIxOmB6xuiBsful7LsgsBBU7E7Dg++N08N8ilZh7OnnJ
qzC6D1D/yTfttXqB2dk/mapOn3u8SH6qH8JpeG2GKtw0HfScx8GmltnhX8ru+YSUwu4prJGfGeyL
IPKvREuIozHqH1PtAtc2PIz/DrcIYhj5FtWR/KrCb1P+Y18E0g7I6tVMv0RsdIieHft1GpwLW+Gt
ZdXBNwo6FFq4JjUU3hsvAIEdtB4RwMwjRJEM0/lxcGPDP06N9yR78plJNxkPYqTv5cWd+4ydu4EJ
CI6tMP2eLJJ+egsTcMpeiKS2ZzA7jCYTTCzOdVrD2dN1Zwv8iQpb8F44afeqgdwVll7dzCbs4daJ
S2pRtabH/+lIC255kc6BgW158wdK5xbivScaueXNdahHuybbatskybGwLGQGfQjhWiMv5FAOwyIv
rf7k0fZbN5h6EOtG4l3vuq3HXPTyOONrf23cQWLZsmBAE2rCEI8tY0C0LJZGhm0dlD85Kvi3Vu4Q
lCfKO/UhJbIegSzqPxEdSO9objKkNSq7+u6qe+2gPsqNtDkVliNOYjTLk1w//v9xtUmNjdsnKapF
OyJkHv6aSrqMnw9ytubZgmA13ilJCIjvcOihmzC2gRdAh9RD+6OedenSQVBvtRi/lBlSJs6qZDXx
F1rXAdJKv52+IQfHKztAtKGHNZ69cIJ2opXHLsDoUUXtmsJIcij0eFWPGQrn0m5e9KQq181oEzWZ
B3gB/OitakLQBf2hKZrkErnQt0OHQ2NZGyT67sEml7GF9QQ/2NMvqoXL0GCRjmYr+RpqRLSgw+Iu
POlSri7c6h4MkDWkHhTrMcBPUsoY8nH+z3FiBhJyGsAdK3UQTd2jKBy619yqjScvq/QfbjxiGIP8
ryZGBmYiIryEUp0laXDGfO57B+jAG2QW4xEIuSm9ZU1CyoWyrHsJs5xFou5tmqL4cGIZfKLqMvFv
0eikMF291bF+JE/nV+0HahsXA8HFE+0ao6xurU6gQCDV1Z3dr9FBG9z4kAuWhkImhKbkUR7tjHoq
yeX2ywPV6l8FvcgtdUKHXBAnkfvW9J9bVxSQKP59MECoS8r6ujmRHtr+n4d6PpXheBQt/A4bHzLI
O8eHRAb0Xmdp4zdesm2GxnmlZGDuKzZaoLw0+zWFx7vVFfEovjV+S8to/jiz1XemVT4Nvr+Wdd/8
WLDzSBzTjFsSkmVH/Uzf16Z1yjozfCFfssM9gTy4cIOEjDrEHzkJcrjwsu+hZlQXhj6uJCXz3Zi3
b4wA1pdJKWC2HoijonB+FX721bWh+eU73ItpZiQnf/Cml7HR/7LAo9rWy3cXPlnmqfHLS2DbF7Fs
P6OZrB53Q/1BvRBhX2rld8a2aBFrY3oL26JZuLFPetsY5ts6Kr5tUkl/G+S/dbKSX1pOwpMRtcYZ
+6C5p8U9rCc2IW99wtsHYZP8EjBkrSBam9PY3EcnFNspMBGvjlVFPOGhzcfqmwigGVOLJbBgKCd7
EptPl6VbSOsjVmIjf1XpRFcOaJ2a5LjLAzKoBg+rTNz696DRjINTYdvVp0TfEHEjF4/yYBZg85iZ
8M4K3YCP0ycZn9kOwV/2kvHYeJV2yrA/YeChmSFLFp4Gcdy156hbSm1taQ6E0AfCcDejZq6MgnR3
sJb2FQOwsat0r1nXqdl9ANlZU4SuDwa1tYWsbOeou5lzFCbk8c7xxnc36ZfNaGof45QO25qS5Yp2
kvYhp+aXPwDa0VnEPVuT+/W4zGrfWrl8zlu7zaJP3sYqFYmOtCVx8Obr2QIQpQaDOhgXg6Ln07Qq
vNkxXvv5t9J3KXZx2WSrx79JBYTmoyBEMsAK8BLaf3Wd9LC8JuCbhd+mTIZkWfbS2gQ+mcuzRAbR
3maiP7ugsSxPE5uvfZDlfykVMFyYevFZDPq8If4GE9xd7MzUVmxD2kOPLu4pTWx/FdbOrvZZ6OHw
c4N2PFICFrjmUZMYDmWogdLyLqkTgYa0TGGMEKzElzvaNAGd6awmlnmM/b2du/mid/DhmJGtvcby
h3ALe0ul3MfNZuefmuVCJ8n69JmdW/9UGkQi0NYudnOJJxnCaWMm8J+plle/TVUygQLvWbbIXyHW
hy9lbJ3rsXBgxPwv9s6kOW5kzbJ/paz3SMMMh1lXL2KeGGSQFKcNjBIpzINjcgC/vg+ofC81ZKWq
Nr1qkxktSIaICIQD7v59957buKvBPRf1SN3TJpW5A5gHPBpvdFXvwz64JkP0lHVTsHayaiLIt2qv
w3bUl9KOX8oq73FByy1KOvO266pqR2Yy1NvQ7jYBBJnVhMD/OsBQzL3STJDCj3vAf+3tx5dEWQ1Z
CT5ocw/u2Nhb1bltGfwYz+TRkF21SAyGWzJZb2yT6X0WcqcCHHXRYCFMl9qjFrU6mUn4CFtUfxtt
78BjPmdJp7ZNIOyT+hwnU35Q3L20mMJBIy5s+gqMFqXLCSKE2YqMfIte5DHwDOe2IxH9Npg07B0M
2l3CB3o7DeCBKqOTYGCMUxSmXz9+LObnm/oXGlF3hlKrKULw61AxWrO4imkwFu9WCxgZxdYuCY1P
ynDWaQ620vaDN8fsLqGcIDBUfrsa1Gz0cXoTIIwkvXYokyvCcUbScz2EiF1qPEwEjLBB5KW6U3NV
5piC9CJ6LRxeG268et2GMSHcqUkyM3Ps2ooL+8qZv3w84u6EIxyLI9sCwvOGpjJX4aS35ygdSU1g
0bCkYMpu3Ne3Q6d9zZG8wOhIXkVCaT81zE08MNEpI0IlWQ30gkrOXRgApQqr5lz7+kA9N9hXWTGs
bAYIobHyPJlmQjaft5AWmvQM+N266ob0LuhvFBx6stOgqeu5eRNRO35M/Y1rwxyI62q6dkX1hiX/
WbGGPORjr/Zse+qlL2babX8K+8nb0iSExprihvZKKP/OTQurFe4VKPyQGlkzO4RZ6ENJQPG+tdP6
dXLII7NJ4+xINVUjHTSngK8gI7aZ0hN3PfZolmM+20IflLpq5LIu4vKhAXQNnSGuzk00PBEk3Kad
t0yVF93j3TWWLtGwJ9HlM+nSK8iKC6aHusI93JGj81QPKZQPJ8z2Nq6yDVsKpkDg6uCw3BNU0GRB
Zl6RSdZQ2k0RAT1eoFqmoEtyaUhcARWT+on2z2tR9LuKXRIQI9hTEOTKG2mQ1mZfqcAjFqMfD1pb
kaYCdnlleOqWnYTYh2nWX+L5S4Y8zStKUmEEy9C6dCN/0Zb1VWENj7FoYDvtfI1czsEz7nUtFZdc
I3RJhca46YUP3N/G92+Z/U1AD2MbuIBE6F3h7FbiYlMDu1QuLEPGxws9ErkISSW8qDBKLuzA2Eco
t1rkis9jUujaA/a4XmfbG56hExbrXo8U+1eun8B9HqxPqWU1x6avCmDhurHWOe7q41t49daNpPTc
shh1mrFdzXIEbi7tZENZLf2NZd6NttQ3gG+glKSkgmL0uXQ7ekvOQjfDdGfanriaA5LgMWeXsJoB
qVZcs1vp0kufyGFbWzNsqnIhCba6ArsNkU6qlN6UJyFSaOZ5soc3GfTZgdbRRCKPUARxOPXFtaCt
G7LlP4UaEYjgoS5DCdle9dzglUkADOGJoKvZ21+8bga++nVDaEC1g0muiKvB0hZhPuaFTBroLGIt
K7oZxaCqa91O5aVybLmmi+CuPr79eG6XeAi19olHflGVK3nRLN9F90XSXKaSVWRExcKzSD8p27TB
pVWrzUQLCQ+lfi4qEZztcVqiU8wuriTsXfXuNd2l4QpE3lVS5UhZiKim4vdlqBJ3n+EUOns13Dqv
NC4RvteLKF37qNC9d/Vwcj9OScS9aq/b8lVv+Kz7kh0vXpV414bY9WiuoNvi06sI00BRnjw0ohuP
kTLVjmIKpqc21ejN8QUuS3Fqh/qs4jo4IfrcSTt97wtQBsEA3dfzS3e+45UYhDd1EpyFlRlYe+xx
EZRheYnyPL6OJvBdQi8u35wKwTtcgnbrlsmxStP21EGm6W2geexAoDWkpXMpBl3yp+JlErwbfdjf
uMJHxhlw8q1ENWjT55vQSAoRottLPLOYG60T+w8qep1+7mvTYZkAy52lLmoHY2ezspn5J09kG3GV
esUWOV5w8bAH4Wcqi63d6yaqxL2fW9OJfI8TVmgSP8dRHRTgq3XjBF/c1EaWBwkBq8RVPJjuJU0E
HWezwfiVxt7l42fSDMAtiGZb97a18Ormc6dL8/BxrU6OM8dLYXH4+NacL91cbqlIkinboZkv+Hx6
P77pFTuUtuz93TjfCfKei6BnX3nrqIG4JTDtoazorN5lyCG10i9fssB+CzGWv4rB/9T6nfoCkuVM
dmf+7uC5aeMy+GqRFUPIiRkhAKT8Y5UIRu0nEVQiWTjmpa70hh8bxMjrckQ8mJJc1SMWyWEbmn4Q
vxVxcuePTveZmyHWKsd9MVSBuWR0ymfmM0JEnNp+TKces3Igqgcr0MjzFpm4T7QcepLVqrt4oGie
MIZuYStwlcUgiMrK1dfTqMxrwgzqDVoBRXjArHfJo/aKwCqxFRIThp+jCTCJwTpqBGjt2ZLJgw+v
kV6fA2Lf74djoE9qVydyOtmebWxb6KFX9hiIjeuk7tlBjLxBsq5dh6waGPyiuLgKfaVd+Oq2JaWT
STT17montpaeKotPfoETvYgbAwUxUmvT1tMnLWEGQ39oPPt04RaVbIvXXqEMxGD0OQiLi17L4W1o
6erpovjau+nGbcOI/lZG4b3K6TbHYpf4Luc9mtacFaaiPABHAAQJg16hr51C9l/JfzpYzWC/9WV1
U411/CVNtUeget2rO9Mf61b3nl3MdbyECGmKRnXYwyz8QC09o5at45dDccTHyW4fAG228qrevK2p
qK7aSDQX2HHNuh2H7AZ3ZbzBmKGdzYQoqhYZypWDx3qr1XMV2taancbN5AhaodxjWzRpCuXIpbrM
xjlYZseB4+4moo5OkOG0rSJw+mqy0KONmlOfZVR0KH+74Top2GxEuFlv0sqK1x2hH7dYl3uQhbW8
ayLIVq1pmPeWlbWk5WnxQy7BvzRuND5aNjAu7rfRczerpzyUny+VnD7rGY7dsk3upYVEq2pIWrXL
8V3Rj62iivKyF5Dy5rkJ2qvx8dt5J4yIdQJ6UYRSjAdW9RDGB+6U1DchAPeZaN+t0LqK7Bi9uund
x66MPyuuK1LL+pdRozUoR+U/2RNFr9Lw2kc7NLVF6vnBp64CCmZU2nCvRirujT7md2afYjjtE/9i
YiJbg9jWbxqotesCtMl1B2dp0wFVOOt4DrYN2JUrXZJRUyZBfJIZWyXodfGxYfLZ06pPDhh/nQMl
73w/xqFzlKiQdmWOyrqWidpK+kFXtTZZrLis+NrndrxR5EXeoHiW67xy1YWevkm0BJpgXzVQf6Y0
u0dhN9GVgtcLGyJZUjDQHmx2nQsprP7JFORhSacPX0aGdSiM6TUJs0dwocUXV5uuywbaoi1NcPeO
/lWfinWA6QPtWTGzl8oyob+8/Hb6fZeyUzCL4Qxme6/1UKkxMyoriL+yrTh2rmre6ta/YNY3P5d2
8OyhvX6tNfJYxshQz7UJwU2JJqTag2YCd7l6yH2Uja2qkk/wKoAWgKq5c9B6rLj54PysyYSKBnI4
mXaGta2QIniC1LA+Sw99pEXHPmmjYxebfz5y2pbaLohjgjH/9bOPR24j8nLx17Ob+dff/eavpxNF
iCvtr2f+dJiGIs1mso3Lt7/41//7eN7Ht0FOfCsdIqIl0jQ6ymIMjxgt/vzi/ftRnpDgDvUIwWTF
pDxY5TnrKD/BLDla9JavM91oTqGyNx/foS92SXBp8+KYiekEpK67npDknrORHY3vXWddiVkhYWx3
yegRbRYjZ65w7c6VnHD78UMRnwgkYi9MNNihjYK3iFUsGTKJlp3lAGaQovaiqPWcabWsLplILabl
kk16Xe1cCySYk2nexSZMdEBhvDZbB80JG7SoqD7pXuGeVIVR5ONbRITuGebU/UdNF5J/c2JkB+dc
1I9wU8Sn1PbA5gzqDfxlQqD81BxbeJ/7VirwZLWsH0WFdURHh90aab43wk5/kj1pN7aJGVvp7q5R
XFdukZJ9NxLkYtXSOjB1rM3IGb/mMLhooTcWCrnKxAyARW9aY6hfuG3kIeXk/k3r82lAjt2Q4NyK
ZOvJoT66TElneUPMHUZh8tcWzfz8su7p1nifUFHBUWD1uDPYDLFxbI99k7yFiBbsDnkuKQMdPgCc
J5qCJiOkzyp4MNN14ERyaRR5jOAqO0P28c/2fNs3x7DYlTU3G9aaxNWGBOr2XqytYxN4QtkbtJ2r
1FmWMCY0UFzIMqDLkLE0dBBF635M1iY8iIOVzUDQvieZbGgQ6BfnGGr/pnM+G1p/TlV4F2YRwN3R
x7VJDUyPcsLuEfitDePiUD+4jb3PBeuYdUVG1pp6n3EbwmmiFxc+Tm5RLOm0P6K/Ah3kOhEXWvlE
xYkKmirkqhmAelosV+N+xOBUFRMxFQngSGzwRlaVy7AHHhLFzWk0vCc3aJwt4d55agpqS/RO6sJT
p95X3lqiil4UQyaBx1XhuujyYpdSpenGKD/2k8yPhnis0qQ6OKhg4WrB0RtG4ALSbi324j3gvGCc
dskcmJJTwu+clrw+n24xID9WUQ1/k4glWzlo31KiGC2pXqohxbEp+ydDkXqRfvJiV71nE0DqqFEv
6dS0mxAqxzLCtQMOHNxZRL2X5Ix+PQ3qzqru9Mbwr/GQTBvlADPIQT67OozMssttMBJ7N+xeiklR
QW+s+6z6GsT2i9fCyrG8yd3KojugPV2nU7Gvuq58tK2+X+V6CR5NjrdIaAyCzKq15jbI1br0ua1r
gUuaSAW9kwwzQAK5F+ZcjwSBhI5Tfu5Sb2Ph0cydKb/lAmkOmj07NO71KbAeB2LsFLpQj+bIZ9sl
DkKMZXiuIhQ9lk4TGQVQ/dkM/TXM1uYpU3Big7bYqtjsdipGwxhA0+zbSbyEEi43OJlphbE8XwSF
rt+6sNorErX8xGlfSyioiwol8Y3NRvYkChYNXTB6e4otxnrQtYNe2donq9Y1hNKB3KgGeWzlLgYW
PVRW4FfpXXMNGLHfx3hsPkFfP3/8LiZvdVnUsrqCsVbcdC0FRlnfl0R4P5cZeyzp9c7FqlNs8X4r
V+YIQL3I620Ko5Z0QBZcTvYFAdv0klmEsXcpOfQqEM+T1u0jm2Zalcb2p9H9EqLiZx/mbBI+GfxN
rD5MijVfGf3HyDCCLwLtfxNmLQs8yQRAipacJ9w2qh5E745f5sVJ02klpcG2vvH8+HpyWZ34U/pp
IHDwc1jkn/1GOC/hwDLfySiACRuqUa7glqOmyQ8fj5SD6l2QDUaJfv7NX19+es5P/++7//LxJ/76
tVGn4RbB51XryZDNM3A4iinkV89flN2Byf3r+49HVheWh49HkNBGs12nAuyFD3Mgxzgvx4NphUd3
hJsurWw89DOIJSXJYEWweA1BB4pd28laX7Z9C8JJD6Nlf1tnln7UA3hLo1OBcckoSo13djaxpnYn
qHbhGPMVgK88VEn7BXZ0C/GlBFhSz0Bfp6trMILzw0IzSD6aH/38m85x/ub53/3020Nz1O4q05Cb
wOuHA+HHwyEUxFXqvKWqs7nPun11+HhEGDKv529+9tdTWPau2f7JXTWfm6YG2zeNsll0GeIJvWeu
YGE0QlVzStiq1vzl2/e6r9cgIZP6oGXpzOsZgcfYofpMp08eFLL0bGF8nJuPHxSGyfbKIukyDPZG
EbbUA63mIBInWulJlHNJp3tbYTWPVIdrhT/+cbBpnAO8J7iqXtA6Vx/Do5rRfR+PStZshBotCJuu
jnwCq6JPrU2DTta3uU48J/l2lj5OlTGfqvaiKOQxIRGt5BsEK5brKB1I1rLL6TABt0N55UH58cZx
CRuoPYjGY8kBPgcmlw/6QFNrr0kvA+S7pUe4BgwLum1mT9/NRQa1A5PKLkhmx7Ix1Tr26IHFie4f
Sm8rvIFKaaTDKAOyhFOHLx+P2qFg0xiOAO651Uah6g5EBNoZyc48/PhhG47BTpYXj3RTG5X3G9ZN
TKVd/7lztHhtaNJjEUGUjl/m+c6UHpp8Ue0G259ercR7nnTjE4RGFFilik+jlmZrnZSc597yNg7K
uS/wXRt6+slwa8zCgcHdhbpw10aUepfaovBVk/tL+gANQehnrgNOE0cO2mJFcF9sJ+OTZWT7acjz
VTVq+gk0CXt/jbAohi2geZkHVyl7CtIHrPBLh8CgDexXxyDFl8rjItXc8KrLYyjOih56nA1k6KUe
biWykej7ElFuNyvh5PWzFKBIUs2UVz52gWsDiuVywm8QKjk8Z1W4Eh/oTNH711gHt3UMSsiL4zWC
vgawi3pIExwpgx3ssrG+ahHiL5WXyC+1Ax+Gtp9PNAPrHRNTCmKetZ73RIPNI/Zj2NLnF98CLf4/
JeCfKAE4+/+BEtC9vRY/MgJ4/jdGgCX+QFcvALE4jmN4IOT/xQgwjT/EHOIiHGE7pJvO5v0/GQGm
+YeJDMrXEUmjqDU88AF/MgLEHy5XOlEinmW5rMj4e//nf/+QdNP89P1/sK67KVk9N//5v37kA3iW
acIn8HXTgBRgu+h5f4wm8dqarWw9WTQo2qyEDFS29NstGVUj9NSiU1p7Q+RXUef7707QzTcEwfcH
nsEDf4EJOLBF5x1sgsvhEXR9gAu+S9yhcCpzK6FzRL/bf6A8gRRMBIAY/v0p/M1Bfnl3lgeR3Sdy
heQjG/3Mj++OTromJngllIdVu/ZpZ6w99r+raSaslVGq3v6Hx+Nz9NH66K7leo7/8/GEH7k4UlO4
IV4IUMQrqJhT6Poyy1xXqmzS32Xc/BjOwVm0XYaJztixTYEO9adkHV1rAwq+c6BuyDxPdeyqN4w9
4w3YUp030JXMdOHkibP2EdUsfExai39+y3P8xw+fI6/AExZDm2Woa4ufXgF6FQM3LOolFAQbrDz+
qsxg7jhAZ3+TeTSn5Px0JFsYniVs3xS6Y/yEsjAbNZRtDotAuConQBKUMR1FsNkGENGkXBQwn//5
vf0yfGyXc0oIF2t5tCo/j1ERGLADBh/Ws0i3lt09C9MYl9LFUmDSrvnNmfzlipiP5lg641R4ghvC
j4MVHtDoyJLCgKCGvBKa5z5YRJM0vznM33xgjqPbjue7OHN5Yz8exhrtRg8aNgT+QOWiKhykt1Sx
cBPl6fqfzx/3vJ8/MRdKsSD9yHAFXeEfD1WiOfPTwnAXNVL4Ou6wNFnoBoJZZDtLErxVjppKaGB0
//nAfzNUfjjwT9c9+jhtdJOMA1egIMymubipuSkiLLQRaQ0TZZHfHJGb+K9v1cCC5+mu7ZjOfKF+
fzurrKq3NFwkqIORG/uQJ6te+0Tu5zlwg3hZIkgLsUf98/v8myHjGrbHJCF0ZEjWT0ft04QLOqFI
AFGmuCqTxr0P0W5rv3lzvzvMnG/13ZvLXFKJsahgXkV6eUw81361G5w7v7nAfx2ZHjAc20PzYenC
9H96N0ikh7kmQVJ9NUeJ61bfkvimQ+FbDGbXqNU/n7xfRyeTMf9Mh2nI/uXqHsuJ3m9hO4tiTDt/
UZi+Ey5pSBLRQUJJsqzkEO4xyiCQCLvmq2xN/zdv+ONa+/GW9uNLmF/idyfWJkMo8pkmFxbKmKUa
u0f6awkxEI69F11GfTQLX02F9clPtq0x3HcuTLigtp9Bq7Kfxpv6m5Ni/jqj+EwrtNA927QNz58H
+ncvCfuSqfUmQhX2NjOk29SfkCvA8c7jdlsENW7MDnRz1cXN0dWTct0NeXrV5PSWp1Ane5UgcRTS
7ERSDY9eGuG6TusYT6duiG0LW/RY+JomfzNEf73i55ctHNdnyhfOnLr4/cuO465qnXZwIHalJxqF
qOrHGqJwuo2IBsc9E9/+8+j5dbByhkh39F3ubbrx83nCvDS0vR84i7Ed9H2WdhUtVy0n4KL93cTw
94finZk6UkNG64/vbZSja6SiwGRoScwiqQ2MiHr1Wuhd/PzP7+rXK933HB3wFK10royf3xVyqbnn
woBURFjM9f90n6SRu/nno/zdh+WRgODiTrXcjxXx9x/WMDF4fT7FhdaR3pJaXyp85oii6NuXctbb
eN+4Zj+ser9fbJr2fIv6/kpjvenZNncmw5vnV+vnGcHxc93orHsZIMQjotvPs6lblprjW29DLAuB
ICIoXbCiVmMme7yCKbLK0o97i5i2kWqoRJpUJtXrVIMVMA42IJX2PCkM9ij+kpQOnQucRCAvcSTu
uIRbdhAsUrN2tAuT1dQSNeFiimnWLpPTYKFjjwIHxU3refso6snwI40zz0YP/F+etsuyQgNDdVoT
40CGz0AjTFtlMH8tzHmGhtKQVO3athCdgaOhmxgMnn1bDG6W66tadOw2t0BsjelQTVnmDLdTg+sz
Xk2p0kO5KFME22JLkH3gkm3eISHEZTwJx1wxd5JJAWXSi0ZktXE5iN3Ut9J9zntRQW8p7KjiNjUG
gXiv7LCmde5WCLiBadoZNC2id9yp2KSKnt8lY9HWEQTnAV6JVm1PItyV61ZuvIyDNDRggyg9Ramr
NDv9pFoQ47BYTABNixhpmXcQQ6s7b5jTeau20FM8d2QuRR4tGTzVfrQA5RhZbyZXno17IDYkzimp
Qk9/j5ACpucSo0v8mFuAqx8dFzfhhkprKMMFxpmk2Wc5wJS3sqtSXFtDbkn9acho3WUrfSA9jGRF
vQJAuAgSVc9641oJ50obNAv4sguzK3+JHFtr9xqCavtLPXSgr5DMZj53o5QoK3TgoQqn1uA7mo1P
hl042OFGcPA0tcXsWSA6vkf+YMSD7z0OaBbwjoysZ+9NwpJQ3QHMKAtFlT8aHfCHsZYiKfMq3pJE
CBVRvS7tfgiw12FexJAOtcJEzFjYVJlX2cDdvgQ5FjORpObAvmxBQJUyjy47w+Q2GHSP9BscCKN5
bOkD6Gt2YmnxqJmmBziz10lIWbORxe7SlUPmrIMp6TSgY4n2BKInWiQ+zr2Nb3ReuYvMqiGooqnb
6RhGlHCQNXQF1oskxtVIfs2owvC+7fUmwM0f+QEcYZw0CrK+kEq++ZOT5GSpE72YvouoEF3NsExE
+epH3Rgio47d7hXemUCklgamMSC6S7Wp2kRxjS4TzrDdfJ70vlD7QR9lAJkg8byjE+qt9xraRohs
agRqRIc9MYgUbDLa/Fgxig7PmEb0GUDgsq7ZTgSEwy98w3atZyeKwLqSL0TIHRtjMboV22T2ZHH5
En/bHuMqs1nVM/FYYxwtoziKOfeemqDR5G6rCSd7Qt+aIpNahqj8Iv3OqVDpwPUMmKf4JPHBGM4h
TSHjaXN/gMRbGG25VCjYaiuq3yV1XP3RTy1kzHmF+P211VHoYxWxhzpmzpNp45y9RA9nqTlzhI7Q
UYGfDxpj042UAI+F11jyJoqzPv9iSi3Yl2gN4x3hoaWNWVvhs13URHr1ZMp0Zddzjr2shG+lueM0
6IvcL+HI0CxpqtkiE9ZEP9ECG2X/MkRJV15zF/YrqMTghwrw111kJJsMCh7R7yGKOO8+aMnOaqyY
sDk+ULPepKmKMMMkUjOntzxw0piwXTop4toBmdC9aFii2mmVoylJ7qdQ1ipYTnkFfWHVwyqKkl2Z
GxG5TzXNcISSPn/10QuFXt8m7YgBeFExUQ5nG21/9MT4Nu0te0nxjjie3TNVDjxMp4HPPkj+3/I0
54rcFy4duoJRS1XnzwrdnEv9wzckT8XteOne6/H2vemy9l8FoPmZ/91f/sf7x1+5H6v3//yvC2E+
S9R/V2B+Ccjedq/tO56JH3iZ83/5MxxbiD9MSjFCIFiY99XzHvfPcGyfipfJWsDz2C9S+JpXOf8C
Znp/CMN1TQRF2IF03eIP/lkMM6w/KAjwfKzFNtsg2/mfFMNMT/9xnUARg5xsXgebY/K5iWKd12Lf
LX9TIjV7i5yILR7peF1UBoBvvd1ZkbrV/K85jkdclIa9y8mgwWZSLhqR7bWkwAVdin0gnXMSdteu
C2n2pdD8eN8SAh1k5yHwduWYn7Q0/2xn4o70R8B7rN/66yAUj4WBziQwAZCl7UNSFOckLXqmzJZL
LWhhPSNMw5NKB7WlJ+8N8K5cEyqjEqsJ3Vf6kIXme5YbV6MZbKLOXuf4gAH1xfBHMmsZMQ8v65KW
T8R6YznYn8Kw3GUhfxCzEn1PXMlL6ADbrCjv3dG5mQzsNkytKdsuzNyGtwza6a0gLEgLP9lu8aVU
GChikhZ1ZGZGgxOe7nsb3AIFjlF7kpSp8uxRD5sjXtR1FFRqS2fQgVRcknDmLugGL4PBz1fCHm+d
CknJpDPR2RKpukfmkWM5qy60yrURQtsSwF3k0L13brcPqtYCZGrspLDftKLxlpk7wTJNnNsRBq9n
yOe4BKeU4NaU/njbjfq+a6yzX0QII4skOBg02idSsJZRj1LHcY6o2FFeKf3ePsP5m2ZBI82gTrAY
JC2TjAryVtRetOVVoZsLkbnDsasfDCV2uZ4ap8LlBMgkS1aBAMWHUxJa4sRtVnIDQ/65ixrb+2qA
XMuAb7mI0beNlpU73KHof9zUoNuAlE7o7OoqMtsaW1uBmyPQNAMrlzRFtGmrWbrgK1YZFBnBrWNP
rk7uCL6sgkatqWgdxBaGW6S/6RxuWPj+J5zzalUGBdYyc7waYEiumkY+YWuCWbagxf4EIWtaRXj7
BqTpWsN+L85Jo80bbeOsmaTClQpI7E7avVtHJqSeodqovLqN9eo8p6RaBmzuN1ss0VwCyCdhKiq2
UxlFJzCeGFPqjcI/slMSaok+LScveTEyJJBur06+F+2jOYyo9p1TarNb8wfrrnPgxOM8R/9q1Oeh
ENdWdIMg2WgoqIzNda2sQ2MDbaU/KQG7OxZatEnQ9RsgTjLHO6tpIx+cAAtzyYJy0YZmvA7YctDO
XBUB8sNSRw8bW/5bXhNGXUe3QZeglAmMgxVUWzRv9VoaybMeJGIhgxQHeXoj3fh857hofhycSW2H
JhMND53rYRe0RnGwK9QhATG69RKB/ZG29DP4j6veruulzvr2IPNdWmBwbA3tOiZ5a4nAak+C3qzU
djZp0uOLsVIfekyUnfrkNm4TWkhmm68wL8d0O+vnYAadU4K90iKsROZIC96upse8akn0YJb3QZxZ
ZrsjBran3lTd5gbWC5edwNKqm+RSg0EDso7rAybXkTyqcekGDs1ls882hO3SkGvCHGYf24FByxWD
jutKmFAbzAKNzgRYyXZSZJZiCE5Xadu/GlN512RkkuoFjcv8C26drev01c70Ytbt1ls/u7Ez8o/G
NOpISQ7pdFIHNDv/dRrpwhapHe+NHqmynRC3ZNbYWUDXLKooSJYRfclrYelbJGbVIhgCVnq1h6I+
77eotq/dMHwAJEsxlosNUnyFgywgk033u7UksiIco1vHQSVgddq+Diz7UMOwIfTJK+G6h6fSt/o1
PE2H2u64jxPkj1nWikXhp+/jIL5wH8LQBBRxVeB3X0AL71b1GFlcod0tkphhNWQRFSqtW5OdUKyJ
gKV2S0kgVFWxKDr9EPMWu1JMYAGjq7YhS8+JjP4coUiinK4uFRIgfG6y33fMR7t0xFfKpsoip5I9
Krdz7G/Dc18jzKjCULupdNbgYxUXG0OEd1CFpqssB58aDu4t6XXOAyFN3HS16r1VwyY2cWj5vs1u
vpNfaydIj7UfIE/2CA2rk6eg9McjaAgbwxnZcGYDLh6ZLxTjYOm1rnVURMPcy7peGWRVEvVlvxee
cR7cwr3W5xV7GIHkd7CXPDJPmovB0tPdUGcZOH78smz911qHpVofzCWs7G4zVS5B8UmGWbUBbdaZ
6cnNSaTsmzy+DVHKQHLyl6gW612P/nZDZ4zoRMsZV6HR+o/NkN0THuG/D8pbIXd8GZWobqkwoexu
UvukNXBM45g+tNLMhwAW5Sk381ONuPNQieI+rr5GghjgcgY+DD2+Rp22jA6rt+dS17KoWA+Vvx7J
uO/i8TL1sxeOpAW6uzPpTW3dXB6odhmLIbPXlJiXUr8qkJJZLNaX2I5qJj1ZrOKI/jGjpqw5R7Kl
3y8Ngmxz/y7s6YzUZr4GS/fQjWJaXQcJAUtafkEsedv0JkG4CSjbCNQUtzWPgRAgjkidO1qEzXGY
HIERMifNGynxcUQJvrO8aDhJcKROgFk7cVPxAKFQrNtcfwR0maxgto4vbArL1ihx0sNdaPShIXxb
dKsPi78pxmI3SAsPR2e+2JPl37IhuWuNdjpPmXq1RGOtUzTw5wkb5G6EHLPMqCEtcinGu0yED0jx
bnqu8ytHWmKXpZinMZwtQr/eNhHTuoY74TBoKt5EE2hrMzxVY9+Sw1kTUzomO39M9AWshwyQtg8H
JsD2lcBOQilIjGYfC/LEymklo2Dbl5G1h5L/MFiJXGcRI0Rzh+cahwBaNDyIY3U92VZ4Nn1l7Fyn
eUURkB9FjO9GGDF8GpSEkQzTe8tHpBQ2fXPOWpPdQ133exC/04IkM9YRpTYdtc76QmT9cMNCjDcR
FTeuN56HKf46ucajV0+Evoma0DxAI9hc8GmO3go3BfYrxJEIMUnCtC3ShfwAQ5I5h4I4wzS8FvD5
FnqvqQv5FOHJYFbhPu/c1tqMSsqUc9PFD20zqg2YRjwbbBtPUcOEQ4hYfOQCvefaacD9jOUu/L/s
nceS49q2Xb8IN+BNl4ShJ5OZTFMdRJlT8Njw7us1wHP16uiGnkLqq4OiKyYdtllrzjHT+hurRv0k
yMzY2YvyC4Eo/qvMPnQpym8FTHN6NFCgbfistxr2+M2qzA6sOb6Uuvw9qeILCmJ5Q5LTW04gUKtQ
DkBacKOdPWLXjM9NjdQSa+XBStBEzkWHcXvYdol5dDIlqJyY34ntYisIjAb1Kpv+SsP2oWE8E6QS
lUBB0uiTNUm7rUrWVEiNduNknKtaoihW/xC17lkm7J0ci2mfVQBushB6Afl+fW1fJ1O9JuSepan+
o1A4aySVtDd50UioQUatVobtCko1rEiK2LOa1z5s3xQ+jWwxsFuQkTSvsrf5wubCNeG0Up5pEtKm
OSvwVruLEF/52kJEphRt0k5+w+X2F9BRfCigC4N+6AhFnPuTCq0TmkT4TgM5PplhcSK4pQuS+A0a
zHh8HhyhUF0Lux7f0Zxm8G655+8bnxfZaLOB/c+Lfz+gWXiNqqYG/3jQ//6/ijDhr6ha0h8W+9fz
2f6+qSq68fiP//6PW5+PaubU2q8xwALZ1KFeD6kDvOp59XlpKZd/3vYfD0ngB1DdXP/Ln//3fMzz
GRYE/sTt/HdP+39196iI2s/a1IJIuOadrvIp0tUYb7v14vP6n3uet8XEPC8otRoFUCeGKJRKfx7x
vPS8rc91Z1+UWxqjWAhVp0QUYKQ/n8/4PAh1SBbmI/6MWdC83DAkE1+aY6ktdHz7bP7UXwAcamR6
Gik0A+I921hlfZL6jSpftR/m5d8vsV9fxfOpQsf8QA+LlHHm5BNPEWKBiOt5SVrliGJN8QSEjsBX
0pTD84B9JfHHofl4/qmiwccR6tDHm/WPksDJh7K+BtjlrTtIXc88i3Q5bst17WBVOYtjJ6kOUW0i
6FsvPe9XF537nzc+r1OuBixoM+3+10P+forn9X88z5/7BSiLfZvmofdHl/eU7qXNeFCXqAxmsyOB
J1s/gM5WwPXnFYnVcy0bm6cOrgFkg990/Zif15+XGikaXGeh4f287Xmgyk5wHqO8Wzy/Dl3A89EG
YCDFrA67xnSfn8HzQGDavz+S59Xnx1ThrM1pyMCgyyk988E9D8/7/lx9Pl5fJZrP26plnRme15/3
PG9MFTx3oUI3VwPPFodeDipju6aYOo1BRq+NpnK1Vo/aq9O1sAeL81iHV135TsAn2UPDqSYjTS6V
vWrZYIPmHXvJnbzmT+AVtRzNLZlf5/LMBH6JSQGMhXIHKLtrSnGTDdxHybuFMJ9+aEAV8kBGxL7S
xff0RZbUY5PMO5xOgWmHXtx0u85o/E4nSA+gQiODG9kYsMeakq1GNXgMg9dGr11L/R2Vv2Gl+oUe
7aHfuKv0jbLnBQ57MET5+kUGc9z7hOv4Fuu5EsZp7lzBuRF+t0GXljcoz9faeOdJUwBdn9xLAOPY
IqgNN/WX7hgvw/QZypGfsOXN8FRqPYnRog0oMKB/rLemXhyFUx13ZtodJ2Iuup6FoIauWNb3VoGT
QGEHU8Lr18nTaI+jZmC2apF4qzuh2yeznXZmp+5oUf+ciGInM+kLUTVwn+9aD7g5ik+Kmq1auWtf
LOwIJlwGOue3tU8rMoFL8oUs/dTP3U6Z1V0jAGtUk9932WGc1i3BZRiYSqTtpGR36EtkEgrWARaW
ffsxFOLFLvDKxvWuZ/8IjmR4ZR18zorlur4BfXrvMk+Y+W6RnVM/WXtRjH9lufJqatoDD/u1TOQb
FMNtg4gmxbQND+PeY4UoNVpTUbSX2+hIf5F/y2tl9+cq6bdmNxL6q9x6uMgi3k9dHcgkJuWJwdfk
dRRjcOMX+OzUxbfP06Ad6BudcroU4E6CCj5EWIP/6Uc31LqD1VXvUT8dxZJ6pmy4upIEqk2Ve1oh
2EdoPTu9MLedjjHAmV5CtbpkZJwrdo4EtTw7E39dX472h91lgWAVUJrWQTI+4nL2kX16uo2Fu6Dt
IltHrdVeMyT8Akd4Rl6iFM1HdjznWXtIQ7YDO3rsIvlWZ8u1TzE9RCZvVvW6BFz19zgZ6X0ZXiMb
XtsHobO45sQXI7f06ALHkXaLTiCVYZ3Qe54bLQeSqO5NIt8z0B3Cept1+OJ4gM3ICrSMckObfKLY
/IArYMkMNd2cEz6jHjNdPVSiOWH98m3rq5Q0l3Mw3ZR6PW4yczk0qFIJretC6zgY7c7SoztZx/us
f9enH+qs7QE/nKwkghqh+jFKXzJj3WjeRloIOrW9yWV0YGP/U5DyN5RMd2TudeEjQ2cnjzanAUvN
aT4aa3Vv6A6jRoVCP8qjdU/73svMYb+k0TeoBBfcmhfKBwee+cuY8js76o02jaeQKiCLl20WLy9S
S4CGnl6swoZ5Gb0M+NSr3N5VzX6FXNETwmaD7bjp3mU4nXJt3ZdKP6RY9yuhHzqreZHs+LWP+t0y
0hlAfk1VBaHv2SzhiJSCTWl/i+fskpXjdyv+TbfrmCL/VUR76DPcaGLljuzNJXqJ++GLPgWIstxV
asmtOpVnkN8TXf3KwULJiXwesXI0NkU9hUgxOXzU8fwiUuPDKdbA3Y4Nf7jrxPwhD+iyBmM7TDKG
IgHSYzpmZUTEJhW6iZIjcG67u0qN2GTRiCT7J87XdxvEIfuGnbLGMST2oVROlkrmgS1O3TifByu6
o93et9RC9OZURuyxxswvc22fGcsBxvUJcvBbJnU3tWBNupxgn7xIcvmo2BxkVGAcY7lJfMRC5Zck
kYWQQrlWol0JMmzmfMu1eJfjbl8p0n1SeisXHmwBOIgMF5d5NQfrzvL1Fir2+xCGb6RNIPDD2bTA
ayTHJpQItMmkNyNbE5KLcx06ga4iwOgpenTSPiscr9JkP8TwzfiWnedwa94tOd6JLj4IabrV8UBh
lNjkMronpX0xS3UHxc4F4xkUIQVJA05U4slptK2X6ZLyO0sU+9KHyTkFjZvbRjA6BLsYyRnfGPmv
5lWSygeRcVTFc92nbyjgFREb4MZ3rX5PRmxNENoczfAAAfu6Gu3AXu/kRaBAd075RGbIsBuLlzqk
X01IX0iigqXK/vMnrmXv9NSueUVcZU70OJJ1q9mromeUoZ+OQTBXOn+R57PCryCEtyuni2u0X6Ed
vyULBElj2lNI3+QEMYtk2GsrydwwXWOFQL6mubFL4YfKC+MmOL4iwr3piQLKTvtaEFgvG9a9jnXa
1iPhv90uE4AhQzwXRntQcvblA8KPMqKVlRz0sfTSLvxE4PeLHuanGVsHwKJ7eZqOhYXBQqkYuov7
kohHSkUxo58u2/W5zANHPZIvJRtBAhnZGV/sH1bzGLNrDaNLAmXhGdVpIfhY6b7VZFOPAeU01bro
MpGHmnotnbuRY7FTlKvozXvmiJe6zd8SZEwCxWTYqfCLLxqUUq3aRTrmDVJJX/shflS2+BAV+M0i
3oaxeiLv+2DY0lGdU6jeuE7nvl3LwmddYJ4roZPJRQA3b2ugHFYA6QrSTmND8EsetkmierxiS6++
2Ut5jerEp4MHiJASIqFLJsRCVhNhYHTilBiG1+1Ly/Tq6JxDu9HN/q6s9iiNJaY+HEwMvIZ+b1Qy
Em0C50Xm5TAc9Un1RjX3YgnjMqGg7Md2pkxnwXBrncplzKjfFSc5vK05JYQYJ5O5F4SkawhgoyK/
6far09h/pc5V74wraaMHzO2+TSBvje+1mrww/5wJ5MP+gBmnCeCqum0xHSlMz8XMALxsR/MwhSVT
gLov+/lcNfqBVu1XG9bf2TXnMGNhMxjAcO2ABiypI+sYPnszM1roENAyRIe4LI9zzRRfS9/ZTWK/
eMlWHDpkhb4qqYNPRJXuYEICO9Kpp1OutKetyOKgzp3A0FOUGCy/on0fM9j1wiWWcOcs7bYsf9hR
iXwr8bDZuiap4yAGz4ToBmoxuo4d+iJfbqoPHrCrjBezlY8WPRqw6Puy5IWGbJwj4UdFEFrtzYgz
KME0H+bpZ082qSmJ/aK8k+p+wJAcZP2MRXw5mTaFWeqYZmpuNUiQsZThGnIoBBj7PAJgsVj+CEyd
Chhl5ku46Ce9+yi76mThhO/5mqqe2MSCJHbcWPgQg1Ca9oKpsbEYU5oXq5SJwqWK3QARSQy6OCgF
uutIBKdCXroUzzu6GF4ohwHakkA1C1eXGL6z16lQgoh2txyV57xm8R03LgWnR683AbHNQQnmBI+N
EPFjEd110qvPCci4DeIGIp5Pdw8wJoqT/lsLEmbQR6/Dq1QzL+LclsKZ4IDFG8DTS0R6W4wcCO73
SGIfTTpv5Wgmp67iD4c78amo/V4Po52qQ4fXflPNczW5OM1pfNTS+R6T171E04knpJUSHeSIU4U4
yjJj+oQwVdASbIIoo9MwENQsomCySMB1Rhf5m9ubhh/HMHJyXLJQnhYc4K0Dvz513Nmu/Lq/5dTy
i6zGeSq5hjYdCVcC9ogDP1sTxSXYUYmbgVrXYEfFPewRHb9OVD8Ek9G0eEk7BBJBniYGxqmE4JBO
sAgJk7DMUzolR7WjXVUGkCW3Wdf6gyz78mKxeo1fp2n0m5E5qi0Da0wDciw2umLepEeeskexlYNd
yJSt+wCTkG/gt5LbPcM3xd7QDUvNlTBECag3wxAsmuyVhN+OU+32vPFymTGLUgyCxoG3U5s0z7KP
BsqknCRW9DKYhh0YI2gCEbAgUaFSSTI1PZQM9A8vkDCxA1nKe3CohwUrkBP6K9AFzuAp0Rd/fdv5
pNN4EHuURofir2Qs/LC9hk69pRMWtNjZpDrQrWaHYeIV9s2nEJRZK/la2ywbWNyKilGcXSNKI6+e
NY9AWK9rJx+0m5cbLe8j95X5bbIsv0ZsmrQoGFv6aKl0wp+8g4PGf7FciSZjb+WQx/NAd84zWmqd
9aLC+Bzqy9WS0wCSSKDl1ok8qCA33qJy+hGCh0LnepAbTOPFrV+3R7L2mrOA7zvq2k5/COX5OjrT
lpBq6pT6VeiQaxPzZsYSgYrSRks5gdL0LIBKGxMZBm3M0N4edU37JtXp3tzU1M8bRQugHLHyTQPJ
0QI6zohiMJUMLKJiM8jGdRgDI9TMO9g4Z8kkFW2A/iixSuoY2xkBS+IbAKZ68xz7rFGInDwqjfCG
OjkbqEtyZdjM+G8jxfREPQSt0wKSCWKyVQe1CSq922G8PihzE0yO6i7ge5MoCmBZEhE1sXEx79QC
dnpJjDq++JKhmQCzN73GIazIPrxcv5cNv2wJfx6/hZYWZGrQ4+sga4SWgHYZGX5L6YzUy03zb7aq
7UcmrKXX/U6dt0kJwsukKgOxRYcrDiTITyEqYibw1i+v6CRXYC02htGv0E85PPOK6QiH/oDnewug
MKrUvY6bK+s78GUynrcyUFjph2MYBs/iD3h5NMotLUTRaRSgnh7tpCxS2XtefB7i1bhdmiV+gkbL
NkRnCtqwRcHjn3chRVjbD6G0eGZhEk2SyPW2B1FPay5K1GAereBZ/viPasif256Xnoc/VZRkiL+3
PS9EslVW3jTrQSa1Mk257FujqtnegGzwp7SCtzfZZujY+UDwgwJb3rOkmQLQ0j6h7hgRnxU2vW0p
yzxLN04fI9YSNtum/1nzed4+AAbxTatsXJlQ9M6oJtpKxgUVEOd1A0e+6orxE2WgssmtajmPEH4e
eIQx/mFXj4Vj70ETD26DPOpFM7r3QoQShR2WRBqAoI+0OrJsC08LOqlNLyUwvUPc3oU5NJ9JIfHD
jErr8Lwa0zxCOau8A34pzm3cGpwATvMZp47tIkHNQZDyv6BSBUQEBXoFIYFott5v5Csba+W6jB2I
HTZsUq5ke8CCKbT8jMGCLtTnanOfAcQiueqvVjgmD4ABrlURakHkgIDhX1t7QOp7p2Jv0WiSds/a
nPWKmbhdNIb7ASHl1lTgq6xG8JlKwKtclvktj6ofSTnSv1kcTopijAmQJEdICi/44IEd5lEWKFQp
8gSxd807fEFv+ZqNhuY1lAhUU/GzaZLetLn7S4V2d44VobqFUQSNEoZfOQhcN23S9zG35R0MwOU4
FQOkAiVzo5DtaqdUboeXEUgb69TQrUzeNwOfQYETb/hByX5m8/vQTFuCKfXlpKySlIMAxhCdZpkA
+2BI9kMZUCko2e+sldLtILxQoXl6tW20CF4HI2+SfPLUDSRqIXsczHPuSPGjQlUgJKYenQHDUYOo
wqQv1NfFnH3Zkkl46Ohf8r4HA6nyAsanpFQ2E+B2BrRLdyY9LlhviS51l3TxCAcgMlsgNyWlxKDr
Z+lkLw5BVdeHHGFsKGgcp66ej/s+Ryw48FtwJF/AqjDzfq9IOg26ZWu3sSc3u9XstKitN/csVyAn
gxLty9LL6f9HS+xnlnYY23gnUblJgLwucuMP9FQo1lIKnHfF0AbWXya7cXorFzG+w89kDd7ebB2x
4yI8C0FfSPNWrEzEhIR0CBqpDBVOSvZTFpOT14JS/6Z3oJtrYAl62+wIA9q2JZ3gwm8B1ZJJ960G
6dEgWPimaTeKHMZXEX5ltOeVmdoYSBFfk/cmOnawa5FCFTAp3FGtsbM/FPVYaefQafhqD9LsEVIx
JYxOsa8XFNl8Yae+/JbObhq/NeaN18LH0GaPyflUmzcmxJoFy0gRjYyPuX/tAJyXymearAoWw7Mj
sSEE2e9mICzzLzqs21yKXVX/ziXlwVo6b7jlMuoP1ThYCL2a6MPgvDokIt5VIFWQIJ9KdXa1NfW+
x5Wiupjnt4tjsVLHaj91+6nSf0z2vKrDf7Oh0kjHVE6q5jxIhtXsEzrhIKuu45R6rdJ9skaivkKJ
EQN7i7qiDR+dcq2YYzpSZ6yGRC7SS1FO6sW3Kps2+c4YxVYXn4IPc13mxzA/u0TzLciAuozsuM60
LWz4XZeOO3jTHUqzxuKvCEq1Ug7cPe1JhlnosGpns/iM1JIzW7rp1jeZtYoYyD4l2zAnFQ8QIQDW
jYYKvkysN3tW90XUHO1lOthm/TKXK7bW2g0pErN47j1BVdbW94LuuzwXLOC0s2OKN11obLhzzwDY
mi/k3ajjTm6PQneCJZP3Cz//vs5g5DgfaYNItZuOydSdYzHvmq1qd64ZOb6D/h0g2cZkZ1y5DDMZ
XFqWfDB/4h0cHwAth2Jhdw18d3kdQLSpwaIGXfM+MJhGL+uprahBrq0M8XEzoAOQ31B7kH2xqS6W
dAn1abMUlxwubbZJgN1tx9dq2uKd16udoew77SiZGxG5ff5I7C87/Rqyv1LOj1bGgFgWAf7Ia2lz
zszFJmHHAZ8124xOth9Yf8/K8EYGh4vDlszqhzaMh6TlxAW9jZDLHzqVLglRgNG1mZZzr9onnGsV
K4xBCv02SYK11CDpxmdRSl6GobOE5jZUvWd8Gei/m4UxDGGStNVUsmDU7hyO9l62xNVJ6u9QJ+QH
QNtvqDHpj7aXylouWobhXZePVGtKZouhb14bdLLY5gK2H+dJK90azqUSjUhmDH7N6aVHyzCgR6Dv
v4ZU7Kyk8nv7nqe44BnI2+Gm04kfrAdEZTfTHKxKXeQyOP7CiOMQyDO2BwsCBEOYIX+3KMECktrp
Uj+zyVNHN28K41T0lJYLE6SmMVj5T8c6FXaCw53wZCYNHjAqrJ4moR+lwoxdhmGKrfnZWUz1pyKx
dBkdSaFV3ETHUKQmogUr/rQz5/B8hIllY9M4evUqJs4Vu5Lj7Yhf4Vj0iLGgAVeHfCBupKNLxxYd
myLJetZbTaroRXPmV3NMLrmqmXfImSKoNROw3ljVX6IL93PqNG8Uy8m4kmXGnUGrv8CyQwIthXJa
WjV6WIscDLNVfcVd/WqbZh9Yuf2TMPLoHnWG9ELh1oTKvRdzLPOLlghATMv8FZ+VPMX1/XmLIWuA
OhRb9p735YNpn6o8usnMKKFi1YfZGpxzqeZsC9ZLbNScc0s65xYU3Xc6UD96luWdny+kfzDqr0cQ
Nsaxna0kSO3kzZYQgWExy8aDvR6elyKJ8Cijdna9BGGI2Xz43cwR3cnU1A4mQO6tXjmIzjTxV1VS
hJvJ7miEpp6q9fC8NBMhsoEmL3wDBix7fwNRYLdyNJsGbQgR4fwuqCwQP3dgkctQtnRDsbXJ6UAW
UEx0BmgWtNN8t/pI32c0/rdDMTZvZRgNTDRSwNKueXvexAJwP6RTc03hbKZV+zZpKyMjief98yoE
K8cv8FowfnNvlXRvT9Xz/yck/PfCcFQJ/ydl+BvI0/8FkLA+/G9VOBQE2YR1gE0f/TY4gv/ShMv/
wtyK602WUZLiR8Q+8UcUrvxL0Wz04CRhU1NSVpX5v0Xh5r9WuzaWPEtGTC7jKf1/EYUrztNF/w/z
mIq10MCPamDQdmzsY/8hCm+bTKm04jd6yTKJ74PTxfcFBMxIyXoLCprfurQIJF/YthvSBfcOYgUm
HAsZmFI39zhugKTG2bCzENj5Tp6MW0Uy9WtJYs0FSyQD76Bdtc404Bxl8FkVYHFi0T7i2WLKg29J
7RE8ZzQP8l7BzLAZFIvuGfSegvzEw7iO0RpgMDWtanw4i9/oRP02Tb8mLSWHdME+MdA3mQDNu/1K
7eLl+EhIWbAJA81CfHJEa7C/Tu+SXtXbKUnfkjAZtkV46xl4g37MKITm6TdqfAQw0K/dQFoCVEJr
ZapCZwcBe29X1u/iPbVHwtLOUz/jWuso+PcC0WhJcIqmG+8qpP990eXBYqvbesomDxIQqZPA0dC8
A58RHqi6geWqnW8HaUvT2Ixi+Plr32+Jxnu9XDWhwd+Pk46eQvJLsuvjN0PKfqSagGeD5WiTx9an
RvyuCdTdKwV+/c6uD+0IHZTg8BDIVDyzeHa+y4QzitWcFjn7oVhu40wbN/7NJg04a+JPjvzaK+b7
YM+fcwnBfe6OZAXRVJmrw1ymaIxjEGcxkM5Fs98NaVw2SZG9lNUubcoH1p9HMss3S3VcOKk0L5Ji
3M4ZJXg5CX9iypqd5RNjzTWeGFtxerlqMrUetB98VF46T/yKmLMSG/bn1PMBZuOdoquKjL6i8EQB
dy0xkxuyQQ/GvGyRBluH+6LHW5lFYefaKsscVS0fPaVlq9Y8O0l/U8ai46+J/TSV35dTPEngVAXS
5cwxqADjxrf7n3FF/qIVEqdYPBwpXfa2rf2KZ/k8FHbrtySYbSrV+Soswtq6BCl3If3sViWAZVcQ
hOprQjTjnIaocw1jS4v8pmfKzREaookOO18qba0CpGY85iQXlL+FhnwyXHALN3Xyu+kkvxDmIx2N
916PdZc1LEzibja/r6Y8t27swJiTezYRGCQV7QhdUD6qGhowVZpfHdLFx2W4k/3Gk7f9j1i96Tmy
/FanEBUpUN5UM7sLyyy2Hyq2RMK4xMFpIrIKRhbjapwcV8qEC1LoXU+QpMxN/5ZPfPNR0r2gsNU3
jTnjdsbjN7AtUZr5llCMJmOXTpCB7I/MFLcp51ubhG6sQVWK8PJ58NlPGBlSeN3soTuncalRmF5L
s4LhBBMkWuBDVdmnsFFetcR8R89J77hoA5DNDtstu/eNpW28qBTawWolkkDWS3+uCuDUgTKbR3lV
CM3rQVGKf18yjBPyouXQAaVbdeIIt12VokDOZi4eDup6YEOiBzX4EmjxxoF+fOfiQbQ3CzbK0/NQ
Rw4gYVbbFDcvNaxNuf6qarumgrs8skK5pXwjZKr0ktuonoWzzZmio95L45ZMQ2M3q3lgJMRDxvpU
w7EeEWHEFv2VZUyOYlIxjFO926ggiLFM6saRH3fO9krRg76AYNUgSWe1Q0iMkx5bBLnH56VxklFg
rreNTQmrUSOfphSkZint55ghktK64QRUby7J5ssvskXMOIZetuvapu/B324StI5HGK3IUG0RbVXi
udokV3fxKg16HqbJ/DEOHaCsFbwWdZ1Kd8hOWUfwvU3KomxMq8nZoMJ9y2VtJ+X0ISUBAxarYEUG
c4aGTBIosnSLffukOBQuCLzxSr2d3Ji1fQb5s3XMGZwYKYboGbd1jnZKhuSL9QOsSwUzHC/JBtkP
ebUCwXYbJRd+al4NZB63J6WNRhoLKuzlR9LbX9UAVlOyw00qT15H5Cmt/7eWHxGxZ4S5hmiZ4L19
jFk5HbAXjcwprqoODiG6dXpQH0nSGq6JAn47z0rgIKnF9qITLhLBJAd81hNnX70qqaj8xkRrlNjO
i0EG5ZFEkWs62HXAp0yrsF0QSZcgJ6OBCjziDGr/ynjoU+0EjbsLDOLKtsKyPmoFA6+sWO1Bhy5e
UoggRyJLKn07LAqIYnjyTVLvo1pVoZzVrJ6dmnR7zuWmM3/whUl+puBxteYWijp0LnUiq6JRrZeZ
UtGUT696qfZvqXmtTYPkTcPyixSFh9HkMW1KxGrjd8I+kPcDQ3ynJdFjzeLjxfi9dsOBr/Y2ChIb
gfqojTuRkR7SGo2+4jYLXzc6lWC1iCkhZ5oaqvoH4JqPRW7R2GGexJqc2AjBDPpURehPxsJbku0f
mB0YOiQCs0ZJMdhjgfwvq3y+GE55zdkTo/Z2PKSGb6MKNd9arSXLdNN0YrXJcWB9O0U+4mJA9iVs
CEmiphtJRny2FUGkd1XwJbb1t6VifDah0FC/jI6KGU6eSWtDVkZ08WWMtOKRkvXjIxqvQeWjkUng
yDVO17tmPBKjVVnSnV4pyNRaIb6RfS5sAneeCTy3VfSuS98PB82p1oAPmT49PRmYg9O5KDHHM5MN
pKPaAEcdi6lE5EER5yYrGLPcDvEQuZSy6dGUqbGpCmwzsUxdhDrRLZHzNBg7A7UtdGdShn91jjUz
n3UUbkT6WcFnPqqGWpG9TtNzaBFzsC8b1Ho6NiOBZ1oRqxt1DptLH/9KERICn6HfjyeRsXnR6yPl
Zn2rStLrsvTVCzXY+S632ZlI2/QTD4+1U7QBhmqVh+dWTqhyxfEDEl6CV3km7aW1+48EE42Szrpf
D9TAQILlXivWOYlIS2RD1rFD52bCRKckOVZeg3c1c8pzWajWJtP72TeoDm+mJLpqayVh0ZzAlPi5
Z+D1XHo62sVMqhZ9KvteOYx9QDZdIBk9bTbatL7tVI3bSxT66zjTb9Y87rI+oqNY/NZldGlZhB5y
5Fu8o8JGvVHNgOOqYvG62kkvZUZ3ddDGAz0Hv5rBtWeZjqyP/HBmeHRPuiXE1hH5qRoT6qCa9SiK
Bj00gdInfa4eFLxMIodeFHaXVJxsm8UAVeaaNO9NpY8Yva0W62+/mkZkCPQwKDTmFmPB6SN0t73D
aJgOzSrFl7qjWbHiLLC8+bOcfGlxuOymXMYBSWRtoMWSjqJIfCuxF7q0DiT6GVXlCrQXCw2uLo2/
wBq0d1Ey6xtgLOqagqzc5arXl/V3klSU81TKW9jjst8O+e+CdN+N2gM3TQuqYgkG6m6bQ0vGUYjF
uS8Larm69lMJfUNFt1NL2n5K0AXH5OZS6JY2pmTpXpUgaTe6ktIHAtUthvQxGQ7IFTTyaPppa9WO
w5DXuqGithsqHYSt58Oyk40XHZd9hTZpa8d9s52kvj1oaiLQRw7MiJYDLz9EyrLEfDNqTtiyge2b
M4cKVEHrlhChNxPhdATa4DoM5EHxIcuHdJosj6B7Qk7YSVNDPpUzhQijNz4dQZCqbXTH1ARTlE7V
3U5Vn6zDTeVo49nAN+HJWAu8xKZeU+Gk29E5ep9r4xbloM2X5CsebK+c53TbxywIy7e0spWbjlxn
yR+Dbm1Zfpb7RWjlhSaKuGj1TCc0XccdTJwgHHOAs5hJAE278kDuJO2cYZdq1Y9KxPLleZDM9OSo
Vb1f6ExKxM9P6dkhqN7sQnFCe/vTQgW260iEvzQqoONRw0ygZnQxm5m2QCS3tFtEtLOa4q7OTex1
6vSVSv01w1hJ2TVlACzNizrwXdr6OPhElRAGnueSJ4+KcsGfUB4HbGWqXfxoRCoohE8/KWBuCEBs
aSw03TabwSEQSUoLeJIzbPEsCxEBkLjajPNJWa0nACFcYxyRNWSFnyYVBWh72tiS+YnEcdrKEwND
0WvAT9KXgugZJHK/deyjiqkxnPRrUleb3yFnj9uR84seMqDvuqdKE2XvukwvECgvqlwz2rX9aPl2
O1FjJq+1sZPDAvVkE5u831LGNi/Lg4uJmXoKlsQtsPHUrYsKxRESFms9VIjge5gXO4OA87K0EONN
+maarffCLm649STFfkW7Fa++zvc4IsWpTVfFN4gtKLZV7jecGvSzUKukI2LtGtOqkSQMeaZ91KzQ
z7ufQyiXlzAs722BlBvbreyIa5lLmk8T6q4OBiubkQ4/BBZ1G+tvZZHv0hzvm2D5KRUaDSNnci2r
/yurxw+90j4Tk3hHqgmPclI+lZTiJU6lOFRZaZAaRQTbCORbUK3K/gd7Z5IkOZJt163UBpCCvplw
YA2sNzfvmwnEPcIDrQKKTtFs54844CpqYzzI+vUrK8lflD+hcMAahEhlSnqYw6CqT9+791xc6kRN
kFPac2Unupezv3yM0cpy6URIiIVlbtbV2ACCzj1SHgr3gMmQogtX0mbSyrcIwPNKZOb3XPTphjS6
L+qYHqPgYiSrESYF2DOkEz0VyXgwmkxDrMqdWZAdTfyHH2Jt9tYxu4I3M5sY1chYgbsSnP4Pf8zq
h6aMmLEreZdP/MjJGOh7zzpXrSXwZxjPiR/poVW1z70jv0gpSg/ZBfEX5qV+uVIjTtwOzTwywOUx
pqX3pifBi9bE46bqLnPpMO5dFiYWZnAIOHOmfTdlP7wB9kLVE4+uDU8WCQC6gfGp5Ma7n7L6a/ai
x2KhUQB1djVx5xhaTufPrAGeojOYsuvYWneN1u7wO20b7ZcSZG0BDeMkENpnA6WFcA1rXQ3ms0/Y
wu/HQ5J8LoY/Udf9mhghNXjE9hQmBO4phYBun6kwKdDtnIQKIc4waVDrzmcBRJhBuT6uFqW1l3Br
i4PktZFxRZFGmbVEG9nC+LAGuTfAWK4yRIs+We1WTDDi1LyJGDWS8hiWts3HLGxCAZv7NG5woZp8
aLGyex01W6Kdxav3SOYyJclAtntejXQjfGpLhxJpSpu7BKHWKgiWX1mFnhDW3kDWGUrw51GlPzjV
EKPS4hLpyeeIF2YzOBRaVfwjiHuaohVagiUQCr7zRmsk0wAquyQxtpOk9JpEv0FiQ+ANk4VZIM4o
onXn9qxiAsfj5XCKNJbynJ4tQNfbMYib9TC3r1GRIJy6mjZHbTzP3jphppX1dz5uqo5YTW7Tsdg6
I3zYmY7KRps89CxtxYCu/alcMMYpm3xEOvzW9kY/FEn5QNTsLkH0MMFDEI11SpL6C0fRytWxYGeg
q8IBkbg5IlxTLnboPn0lS5cRyjit9H0gnC2UJXq+ykDvkfB8bCfX4PG1AGxyTlaXHnyVMA1k8k06
GbMlCpELrKOQQBCyExCm+Pi0kM4jZ1IDb6Qu8f+vjJxTy0++QNigy6bDoyrg7yX9gj1yXtTW98SW
X7PeGDaWKGAMlOQoNnbcbp3hOcPTgYox3UoHb2DdoEaYXfzsihydpDiw5YbxHD1qpf6oS/eGRvhn
rhWU2XF9iFqN6bnOuNhMXsmfesNChvu/5OoX4VgjBYXSiiCxpGB42iXI7FmZTIoemcCFVvrTEvoH
7JV45WIG2k5+c9fxWo8Tm0vVfuOyg0tVuG9T/m4Li4Zh+c5w/FkrBNHAaf0jNp1HPWUnTwd1A6j4
w3MqCmeifAc5bobGy7exeY4Kiu1R6F/2bDfbIGHnRAixMvEehriFwlZPklvZs/5K81mws+wsImfn
PDkuS6NJSU/Lu+jJFchG4+jFn5ubVRtczoOAGTTqcRJOoq8iUvdmP4CUos7wZmc/mMYtTqsNGo6P
KrZIK3SsGxDWj7zIPzwrA1cUTEc3fZ7ZD+a6ZpCYJ7dxNCm8GvtxoICgy8KFX8Q7QZL6opOp1kMX
32Y6+GukE19krbyp2PnhpLSw6lkPsx46TasRGzwMOaBx55HUkEe7rfYpSqVVV1lfokADF/ionphv
Tun8E7InXpYuCDNgNc9VY9Bc9GIA9nGM5YcQPm6ST3mgPc8O+LteoNgxepaJ2R+HFCCEpXVHnccW
wqzZF7RN14HSBTx/9mtmpGi3eXBDA/YGDk++NUDlIYJv4f3tfeG/dqDKN5iz15nHVtNJygTF7ZXK
deUcyryVm5rokMocsT3SQvFFhpNhwVBhYJ78nTAZopBAeul7A6GCzdGUMoRTmI0iQn9SokmiQbLI
yn6Pz9pZgfVGaVPIc8btagcNYZNE+VtKkjSZxNE6SKS1o7rYVZ6Twz/v7+gvzGd8o0w3UzAkY5ev
gLbR0u3jZ5cDs4QyzM1T/urxYxQd63PMmoLrkj5sDN7HaBo/PS8Z2A7IS5kWv3pMRkqUbfDALWX7
CuIVYWVLHoPXJ+5G2qR2NbaOTJyG8FxiGqeyW/dq7HdCBdemZQnz9DWTLJNejx/dGLM1xPsxkgRO
Wi8zo/+oSO0rCqxy3Rj1vMl7+0HWL1JxyTL6bq3lBy6KMxl7l8a0p7OVQFqs1BiSHU/MQ0BokoE8
ABoCnx/Md8mYmvBFu9vUAd9MHBHFHpXNZxdM8a1y5Xs+JEc1WT+XYnqLhfKsiwsGea7fDXYm0s91
f14h2cvCgXytKShecLGuCp5htB+n9JH1+cj9+SMtm2SlpnhrwRVw2tHYaT1927x4tABlrap2eHA1
9NTZkB00zT3HtcHFpg8qcFvL10R1hnFcbjJTP6dwz9rSecGdX0JBuk9nxHzcreo5Q0KY61xHomaV
2dMXzzcnGXscV6KjbT94Zw6HelEwBevM52Eu82zNB0puPFkJihGswS3eYBc1Ix6mINswQDhm0B1p
FPrwNerkKyjFW4ZYyfZZnVYdLKkysNilDwys4FUxiTc6LNk3/tiY+5RkvDUfbg9RL9q2M2KSSYjP
sfLea5kfPFtrWB2ojpWE0OL2JT2x9EOM3sBsPAaGqSGKGCTtcrdIPv2qC9bunP9UvNLR4N6VVRyT
Kv9SxgRIl6VzBiHmrKJ7NwruY1++d/V4SAacfFo8PxL6znHy0ORUck1RXd2krTHQ2CpsB4WkmNp7
JPEzibNPzff6O6TL3BChrWgVaVqTER1ijTDQCBISTfS420Zdw3GbvThDFu+6Vl3wTMszlyPeC+7G
k469aGSyi1p5TQjk28Qc6twFwykmzNFwohca/Rj00idZTx6ijA7UC/X3yoMFAslvfFvOa7CKN4xl
ZPWQQLaaO2fdCdWsRtu+B/hVH1wfdX+KOGN2rWZl3TNfhUygJeiJESwOOh2gogVzyEBuo1SKIgH+
JXiL+DRzcSFHJgYX5Io8hH12amLbWcPtWscIZmniantu/p5I+StaVrZB52iVG+XBdgfUbX7irYEp
vhKwQs4WQemaep3BrVpjYt5n+c4H3bfq3LJfz61xM6wsWBVDS/CoOfwSZO8qVUDh8blRDjHQmdqO
99JoHczj6mfZVM/EM1Kli/qhM/3jALT0DPV7Y0xjvEsNdkthJZsxNooLizWDMXAZWuwssbUUHykB
dAqh7FpoHMHS4jI7NJ8elrxLHuurTuvfNGEs1jI92/r12JNDK9etpq0RBDiA8eovrTTFWsPdirfk
CXZesvIs60eeqpwhjsLJ59PMgXQ452yOus/+oDs25PPc37j+zM0qq54RAT9hvf60PL6zfvYvHs1l
T+MGZ7k0KhwoNRSA+TEfg+pIBJGzU1HBOVF3pAURYBfY3IbMCMmBlNPOnRg9DCPoD2EHm6ZpORXF
uiNH2qNr2+s0wU3CMXbIRd2NN6tkNeaC8x7KqJcN/nWO2OqLpH92NFLl4pncyHr5p55cQ9abAQiy
IRPEtwXscVSSnYxD5COLZ2s962QoG98Ens6l7DD4VfcDgoysQ/SlpeYLjfRPmViQqeb8oXZ4Vd1Y
11YUvhi8vercgJ60e2Vsua1Hm54M0qUBMsOkZcuqfqhJ6Jfq5FHpb4uRKM+gxpClM3MUFRftuQkQ
V/UD2cJ5/wvwXhWyYXwOeWvuUQHQRYfjB0I8nzYikc6xXxJoMiTuZZ44x0raNgu9DpUzsUhbvC+A
QLsDaNsgbOK23cIlXHkEIx3w8gTrocnFhvjhiO0nOtbVzCwXf9XZDcLIpoOH8GDY1okwVomnkl2g
+Nppnj2SMBqdjWF8UGjk+QH9lyW1a86NpIhgJXpZyauWsTRxmKBz77DZoEehLvUQ58k+/4zzJcVl
rj6sJbYSQvRusjKyvj0SVzu2ppYk8J0AMrPCZ7I3O86t0sAXMtXcpVCIbhSdVMBqEZT64Wy21rc1
GR/0yLhBOhyPfHhuyONQhUXNjcoqYi79zviGtOKY6PKDxBME55hvEvjIY1oGp8rXz8Xam1S0t2Xx
JXX3MtYeBzYhn9LMsVVwb0kWj8lsP3BnexjRakUBlNm6fZgjdsCKkGOxMwISznMGZtKxwYsl7RuR
Qw9gblrS4ly1Kif9KRn7k436nE6bD4Zx6VMxWQEyxOYZ37ReOHte+aPNIbJNrbHdmBxusUXZk8XT
VpjuK9jC5yWOcS3YFGnhDKu4bMo1Ua+PgkVP/tqmzIYI6Sx/eB6xIKmzZzR2Pwwj8yM2AcqtKpQz
B6CWZju4p85GlMkvoW38BPPF/Ct51j329C4h5SvVaJ8jcNimJbueLpqNcvHK2jaN34Ebp+XxtG0G
inpp8i7ZiEm7BSMWRKRI2nXAnEPnsQACJseYilLqLCYvO3EukwRanajcDk3t2Te7dI8prg3MLjUo
Da34rNIchKnKvyCalGuEy9we+zFYaxJVrZiXNnNN1HjefXupPfKR6BGMDffMmbZUzmRoM7gWw1Gx
8Bcm7yi7vrz5TBdWm5HcvS86W5e8Hb7HLNL3LnjFk4jZbRLHrVdeS0M3Qre5Qqg+naBTufd03TYK
OujWKh173Yx2snWtutya83ToO/U02mh+22kNYCsPc4Xct06fGr19oS5vQtqRvE41VZ1sqUgDGiao
tLoECzd3cNVScotAcHkD8LaxTHGhKzvt03Y61EH6E9MJRxt0l9IJvs3AmLb21N4XGJ4siJ6PIpL5
/10C5B8BkP/t8hg+/c6A/PF3JuTfKJD/8X//30BEmhZQxf+cEfn413+r/vJUib/+9798lj//cmv+
+j/KH6n8/md1ED/ib+og7zf4qgGx0S5JIQh9XHQ+f0NGuvwb04Ak7NmWB1Z0oav/nRj5m6frcCID
34Qz7RkOP+7fxUGa/ptuEIYd8D9CxSyyK6z/UoKKof+Z/c9f5Ni+b5vcaHxdXz7hH5mRlu8S6bdM
Kil/1gwRj5aTnajObnU3PvssapayAgRAc9pT0w0zXrKiF/s0ZZ7OjYBBKOPKe8se4i319s5sEepk
HjOTBtdSTFog7Wz1w67E5XdGVTOTgTFmDjZY2zr2pf8gZXul/T9vkZYgkg/2lcl8T+Lq9ofg3j06
bVQeaP6hhZmHhzI4ACza52r4EKkhNsIFezGgXZ2ZhZOFOa6Snk2Ree5O7/GeZfPEyJ2uBqb516Is
ZFjZYGEHSMSjpOkfa9lWc5jyY9eNQz9pnotYwCUsq2kjFd5D41GSxLK29JImZ3AVgXsbE42uuSS0
qibJqLbxXY5t/qvv69BymV42JZWYNhUwCBiu55RIMMq+uRZ2m8YJDmO/cOIapCd2Yzz6df2sJJKA
QSLRArMYzdUdLglATtxvhwpVjZt/OjVzfsPnbMTlmaxpiXdrL53IuGvju4hNqc/rheMeUTBzbUYn
AcxjQiphGts/vO+3vwnH/kgjN5bIn3+ikaNXMx1eWl5Aum26z5v7xzeG/ECs4MQXC3zNFaA/6vRi
k3KV2IrCChvPBKQRT7+qjKyaZHLXWeOhoYHYhT4ZD1kuOqZEk/YitcUVQv8LZhT/bnmoTW5inLBz
hRuxNddOot0KIBkUX0xrzTpBWNU9FzPqi7FN0ZoyQ2eGOW17LsW0jJlOb9X0k3Hxa+7Js+PAu8CX
Ya3GsUfla3Bz5Xsq9RJlVt2hnVAMDfVo8TyN/sb2AFw2ifFu2+5lKppgl2E22Jj+G/OSgr71xhum
ZlP3ylybXRx2KEDJwiqOYmmT0NvflkJS6mTeKaLbTysNf8aw3EwZUtlnROc2lsUEo0e/tGcW3+OI
YpsWr4n4WeEyir4FTfPKGIIVqouMAZx5qNsJy6LBK9iP/HTFYoocjKy0ycqZxEF9wVvWHyBsqCB4
bbq2jVYJ2rSV1Xl3jNsulPRibfqxtsY28CmHSqxlan1Y+fRLxtm48/rQnU0LoDFrvK9bZ4+RiRkF
ZgGV9A98JVTEjHdRzgdbS/4kjS04iQyYSlA5nxHI5HXnp/XKt/qJLzymNk3TX/YijVrKMtUucSKe
9gHCsV9HLm+uaZTbSloswXy48lmBKxIExGBD/dB1lsFAiDPDSCDmVsosxGVpwwasIYfSnVnek75u
KoYn1jpzkTV0aYEeqxgf6JRBMW3rg9ZOJ2B5zT7WGIdBc37NDFfsrZEu2tjg7bGRdxflsq65crgO
QfO9ANzi6vrPVpfOyk4aboCO9DdG2z+oTjsFBhVgTF8Oh8Zyx0mqjwDFYlhr0NCSiI50iVIDo4b5
5g7l/yHLx1iSrP4h4vR1z/QshJyuQ0YTp4b/p6QrC0YbqOz3UZSEqncdozfvlRSni84k0poWJ2qh
PbJRUIOp5Nfvi+f3Zf//RcH/ShTMzvaflwJPdNja9J9g0eyIfz/5DeM35LamG3DMO0u41X+c/N5v
jmkjyPVd20Hn61h8l/9+8lv8O1v3CAGhTUGwmP4PWbCl/2ZigiEnx7QdMDa291+SBS979D/eJ4/D
HvC0ZcI+dtA8YRn85z2cWAc/SWtwkiCLcInZ/nTSDfctSeN0HU/auC2dOzfD5O/7zUM15YwSU8c/
J6ApnTS3Dq2cqs0fnt7/7mD5U3gLn4lfGJ28ZzJwsV3jT0khZpvOetJbktlm9wxEzLtoZpJhvhmL
XVVjwfElx3vsj+P9PMZYWl0S2v/1Z/jT0cbglPXlcus3dNvS/5dlNic5iMmO3TxOUozt0GV0Rs2n
HHPlTjVI7tq89bat7f3813+vyQH6p2/E9DysGI5Pxpq15Mv9KeOjctpp7G33R+KZ9+mk5SiydQBB
g88vGgjoFkTDCMOaHqgloW5P7p2966IeksM8GHw4IzhKkLugWLoPEAKhO+oR20OP2DEpg03Lc6OR
69xBzTgVCD3xGKC+o2O96VU/HwZ/MVN4w70dtPsKhQrXOl07EWJxj+WCHG6j+zkj9jazQnvv4Rnl
oBS2bjzBnhC4fvskNjeDqrRdQwdfj21jrwqPcPqCyUjZ7mPAqRLa8CscdH0Djd85FsXzRJHx6C8c
jt5+B70R3VkUkBj4iuGSRniSSYlgckor0ejLVyvuT/hQKG1kNtwvEwQU+PiL8O+biE6awJweOYk4
VjTydt2RoeFCHoGh9e7FhRm6ThRqip9YV/2TUwp3a1cvykrvhRWZp8lbiJouTsapCA4l0x04BGq8
g7n+WOmkVOS1J/EcZurQzRN5F6CwHkhfOBFeb20L18brTbamWUYpR0FJgmXh0AUmMGKtmxjLPMGn
pCGe+AMiYv1zQI6xCmhtINpvEMbrjFnRNtyZo/vLBskbts38SfReFRoy2/eARxrjIXNd7agCRkv5
qDE9kdx2S59mxlojTSSMdXrA+dhi8qouYGe1w2gFKA8dLEJy8rdTALMWt1fg1PqNfI36IpRxdHI6
nWVu7E1EEfTq2vQe7eKWJvlOjPcDaI6zQ7AVlPdbQduHVOg037dEfsRZo68KPivOFaJK5DA/t2U7
P4E4YODNzN2MFMWvDWuCQpYvyIlBahJtOuFnBx56PySKbDX0cPscsYVdIpSRQMRr8BF8FUV5mAoG
PL57cqSJKLZLbpiea6yG2dpxsj2wBYLDLCxhqDHWLVeQRuGYNVLYh5TnJEoP4w41LmoIZyjX9eS/
Y20y4SIG3bkGrVlHKe4fk1lhgqGMXi1N+Hb+komqntuxQUY1YKie4+LOJ9Rlhas+tkl76MdMO1VG
027SPt06hSr3kHQBCddOuZqjsghLnyZLWeQnqdEHSqlIUSEeG7vI72Dq4492gNBCtZ4rA5Qck4xD
TaDdVc0YRGeG9RtBw/bWdHiOJ+g1lc5UolqSoPOU5nfavDC2JdbG/jaqyr5zkaKrLOsPNV3VVeQQ
SDOVdR36xJxLQ70oG2hw39GNiUvnPkXhfNXSFrW/9SR0up/RFAxhNUXk0yMO1dKcp1ZksI0kUkfP
/VnZ7wXTDzDXOgAXiabZwCjMBw5NZXUk3WOvTOJzwLQgjCXiJBMIPl0SrOmdRZMadb85mCnE9G8V
SGJ+J//Gnrpg3KNsa2faFXk5MotOq5FIMSZNLKTJtotYry1/MSeKTnqBD1Ml5XxsG11nJjq9WHP8
gxBO2kbucE4NByTBpL26EGrKurwPEAbRBuqd+5xU3t73YQIy2Vw1PaiPZjBek0i7xJjyd5XqWV/w
XdejCK6aGWnoWrPsllnqxW2aR643CLiDuNj2zsQtDNvDzujcR7yI9Xl2GN54NQZZfp0qQIrms28Y
TKotm98/0Y6Jxbcj6wIWqCmH6zIvJVc82JJq9FJOAXJbvp2HgCHhnWaPrGdtA46r5WGXetilI5Kl
RIjbHHsqDCTtuLpPtGuHGsU1u2viKLpHbnpwIxcG3fDaKsSWTjodyx5UBQ0INJay+8X8x7sa4q6a
Wvdk+TktvAa+REYRrsZXAZSqaNV4svrGW+uWZuxkl0EjmIP2qOk9WeWGoIOGM//EhEu8dc73XOXp
89D+KONKp9nM69TVZfk2Bs672WTR2c/BS2SyOBRu8dyDGwyL3INmVKktKVDZiUIe/U3Exl1xQsEX
wBNauwbY5IqopEQQXKnK9pTFvgEDp6f9u+Bviw+PwOF1PhOQIITx1pdEQ6skG1ZkOEWQ85J1U1rl
1rLA85We9PaE5KU8TPOlZCenwhcrB9XQRR0y2mYXU+JeRjl3DEqcgy4a1Ptez6YVOk9rM89Y7BU5
WKnOKMC1o8PoN+bBzCzotVxBbmVF0AWsAZ8BIrNit5jdMFDcewX6VuVzXjaJS9JFHdGNNLX6ZOn4
o6GfEShu+u9gCEiG1nPiwyTHnxa8zXjRU68yrhpAkyySISMAY9XzIWdCmxiTFEnYWGWIeA+l94m0
C53hog/QZ4V3QN4ADfd3k3W1UUCHfKZmo2V6+SIN69lhS7rzUU1CPSFwCM6KsMF/RGyIu9HGDmpr
84c/NTUprC10GQeHEvcs/cJs5nEypXcxK/1XXWbac9rY5tlHHhonxkOu9fImlj8Spf8cK7DzzkLj
TIZE0uxUT32gvU+9h5+T+naDceE77uB3qqIVj4NB3FEzzPhCFA4hRxhhnLd40pR5KPwWe0yyxJDA
qokHGXp1odDDR5uu1tMdY/zX2AK2puXVVcxOda1IwY7mObjm0o7Q2hju1zQgk21l9B0P7suMLLEa
IJoyY55Ov/8xzW2oDao9ysRNj25f4/9EPmIPLnbs1j8UxQwflRFsq4x+66b2c4G5GMNAxJSRRq4o
QOpH0zAs3ITqOXfqgyWRr+Zz3N41ddPeOXjGLjqO7uzqNHkTog8GJtL5i6r06iM5CVVaMJ+hXtnq
JcAX22xcvKfjKrN0RoGR/Er4dubJi0+NFp3r2p53Pv1xZSoV1lF5RbiFO89EbmBLoGqILjBZdHlA
la5jibGDmDAORjom7pX5w5hqDxBIZJOkos9Aw/2fA0aRe/zZaHZzvj5OsXHvE3WB7LR4CWyKnk+/
pogzdQ2G2+BuIq0tXrK6BRRqJuuxpYBstEBcYU0fSkujCtBcUtzIgbPdigPdzFFz0x9YutXDhdzo
xeICVwq513q2QZKVkaP4VQtGYynWYkvWVzCczMy6Bic3dJejNDSMANmg3sCRkC/HYj4JN+u3uJ7j
rekiS/eyXj2bUUaO1ijBcuXMJzyrfs36dHrracKGZJjFuyyxFX+FAIkfHyejir41h6Fn2SbGsxFB
T0Mmu3VirHp+4+grMrDzn2zY9Cb18bMqI8iAaZSxQlGhD+Cw97UcQeX65bOduOKhwX4XBbm5VrTj
tjlay0uRyAqFi3nxEm0iXsLuQyGbX7nqppNtyJtVtNrOcBEaKBJc1p7b/EhLdMFDErdhlPDAFQQ3
vYuCjeX1Fb9j/+kgDw6KWHucEOEjv242UxMbmwAv1J1rgyV1pvI1S6ojMvD2YkYY5ioQFrqbgnGc
bYupdf0WkMh3FEwCW4YwtY4y20lf/YRXLyqhSpgIyRACYU3rZ/iquJBsYxabNtIzSJjtBhfrOZHw
ITU/VussMNL7PMXf16TOvTtf2mq81+ZC7ZWWt9wnfNhxuv3VuZN3QN8XhRHOpudSND/iWNBXmgDG
eXusUuUji3zc9LMEncwyO5tOF46D6+9dwxen2q5O4xtsBe1ip0H2aIMmyO3iwdE8kxQjH2ZM1HrH
UtfYg61072ioYroRda8FES+sRolkvbYaCjsbOW3Uk5xjYHjLG4+iF/SRMCp54QZ/s1QZnfymWM8Q
L3eugbgKQZbZjdbZqagvo6XvpReGs8uy1NoqgUMWwxO4QRcrDsJKIJXzqyui+kTTGv1sv8u0yMR5
EuvscYlAHlN8keKRHyGHnq1hctZxZDYI8lwWUEwyg9FrbchnaRnv1f1DMhWPbYmPLqHXyX11Xpme
Yx1RnQDymoeCgXIAllSK/sy9f2sHPdBRVhEHEYE42dDaZLzk5p2UBVEKnrhLBo7xud14OEIuJNrE
G8wjaOx6wIulGf8g3jABl+c3/OTk21KT+yA9b1e1VIDZ5IrQz3P0DCmUXjllD3R4gyM9yykEfXZF
LSCfKmQpen0lyz25iCJ/EYqB2TzCz5MWok2akqGuucg+HW1fD6p8TCzrglzi1Veade7JHThFKI+Q
ANj5XvS6v1VGeiWeGVdZXj9rQ6WdlOllIOTM7DaitW2qiIyq7sVJIpt+rYMcKc0DaFryHZGUvmsH
QkJHhWOLtOosVLBfb37BfdHJBjwvnYtSwk1v9ZI0QeYlHsZMXHJL+gjtBSSfthp2fpah501TOpLm
mgcAOfjI3L0Nc9GwoIxebrPecw4xihwBbz6JAvuoddMeA1V8V8/ESIhyfmsIU7iahvhh6HW5rz0P
s7M9NxvyZ7y7qSjz7RK1yGAg+WG2pfjSSE8k6iZhYxX2IVWZf88o4Tx4NlkhgfVM1YfzqqWeoRg/
SS47NIOMM0F8cC39glAssIe/H06CSC4mxEV8nJvk6MVmcWuUDaoWcamTuz+JwkTMvyh2JE7NVQPs
YouyA/1KQtuUvRX0C12YruOf14J4mz4C1OgMjrMrG9RAXEi/Mk47w1r59FafcIMgKElRo40MX7Bc
pYRrxujIs+96lu22DyYVcmxlp6C7qsAEgkkHamemkqE3Nwo6sbl1M3DjQbmz3lP038fSF6xqboDo
Jw15CfJe3jVtNG3dirJQ1wYeTJlc9SnpHgd7/qnAAcEnsfRVYvc4MbzqLdJEdN9GTmjalth1NllS
fWkwLqdp3lepcdb6WoNP3L/DSIXbFHsOXZGLdEDGRdL4AEj1YDttjszKfy9n0ZwrxbbZA3/bGOQC
MZAo9AuhO9+zPaY7TC6o0WcQk4NDCZFP87mjjd8npTwMy0cR7QiUSoWgpa1rM/SAevJZPzIxNNZB
1KpjlergxLnX4DZJ6TzTHLHyqjw1dhfQy9EdRDL4G1vzYHDuPIk29Xadlqc7L4ILuXDgvDfOLv2H
qSXG2oFfdbVLANOeY7trv6/3RWZHi7Efa/0Aa5tq+L1Ck/fSokpaZcVgnLAGTriVALxYN5kE/t6I
tfnJpQm1DsASXUsv2WHRZGsEpHZKVGvz3zkuvEzlnqvsF/mpezs2k6uk47fObBc1Epqc3xtY4WA4
OvRAqW/1tiu2cxRoyNO6jcTLOzG6f5CFOaO1mwhpiiPwUGUcXaqWjFMzGe4EFNtTwm8Z8t7g5RZz
AP1GBqeaG3oINu5ioqC4unanb2zf4rBPwTHGXoAehY6P2QnzmlTde6Rb/R0pT/RG++bSdiwkBr0C
OUcisaagNIvsEXVBkMy31hvU2i8Fsnh30i4N5pNQtXm9xSboH2Z0TyvheHTcTO/sDrgdgpaopKGI
cYx4dXWn8PYpDRFWNPfaTnXuxfGldsnGDOIH6s7aJf8mcedbqjEeY5hZ7Ip6gDTshHpbFltt0BlT
afaL7ypenjGqbvP4ETfZg8q4rEOueJ64YF8yr2NiAA010Gt976MHPXVw5JVYlr7vTmdVAhgS81A/
qji/SweMyzPCnVe3pK00kQ+8aZMCDFBAdwhD301kYLhz6UxPDfbYIABgVmTf3C7nla2LuyYyXLwv
tv+KqGqtWRFsgBT5MG2mzQhVHYkugMQirx8bHYiO5RuY6TyGY3kxeK99yl/vRWm+KhpDP8+R8g89
lqwwX7QwbmA8Q6Fi3mHkxanAQLnKm9wCHxpwTzdafBrm8lF7COaNI8U2H8UHQjj3oUrehGtFZ6kV
LyKyORvch06vgnOcRShxmPLis3plPPdszQCDsyGfsOW1DTz9JbE2jyA4ISI96NFDhpAJUzJ8m77N
6rUW4dRyTULhahm/DkFzj8NLHuD9AcplNqQj0xtIi3jRu+GXktN1Spxi412kZqW3ZvljTJGIWRFG
ZU1LzoY4zCKPLik6Viq4vD+NRoKghjUqyCNa16Z8s3rmyE3mOHv8mWSFXGo7cy9y/q6x8eOcm48O
y3xLa3RaOUF7y/Q6IDEKRRyMqxlqL1l0NAMqcowaE1mM3wb/k70z2ZEb2bLtrzzU+PHCjJ2Rg5p4
37tHL2lCSCGJfd/z62vR8wIvFZk3hZo/IBGQUlIEnTRac87ea+s7FfvZtcS1pcDZ7qc6lYdUr9/K
DjVePHDNXZznrwpgaJHVqGMpJR+ZyYbH3IJsNpY4un35RXoGflazetQTALmKsnXOQeEK5vzFbFv4
4xNmWYVVjB5u/mRN1rs5YMTo7NA9qQlnLFEqwTppTyzB46GtxCPGRzTqVvyTDbv7qNRAktckn5HM
gqw08/jhLj5U0dbQTISksTMdA3x3OvE+Er3etdG64SQns76k1JGX4VwBp8cd7KIaMUMdogoMjbJ8
MnT25YUb4hhJDrERhRets4KLOd5QFwKKygO1Ta1G3Hoz29edPVEU0rWVqfXjGmYyWEIjb5ftXLkj
ew68yVjnx6Yo2iVWqILNtVmdhdvQQMV/dXRaoR5qPJqUw+yG4o1BHFKhP8VZaL8osE9bwS7U8KaB
BSXFSjaO7kYqvHQp+gLEvvLIaQW4g1THiky6jWhLHJUtvpu2MWcdtYPTzxpTPD+QEHqRvMiG1LYw
DV6TMaDfYg72KuBItyiMCUun2245+p4zK9qbvePxdgmqghn+6bhBuCk1CydOfAFd06FsQJ/GNH/O
8Vcxi1l7N0Z0NupxgTQLfZMe4CUrUWu76DH2Zo0+UlQtWz714gfuHBsNDVHE3ueeEw+xja1LuWUB
NCI7gVhed4jRSQAsHpWntysp/S+OA/GjT5iQSfDcB2V66TRxwvFQVnBnMvw8NOcJOxYHOKeIUnQN
J27hb6cJRnZhDoh+KSMcwzD40a3nr7qPQnNwuBfJKR5JHWyL/H3yx5Nbb30/wQERo3Z23KuFro7Q
6fckDiSREHhGY4MCkdWT9o1i5pB5wSPEx8+IT8IN1uXOc9mPsxkC1owynGidTLhsD9LvXtKz3yH7
N4DgT6j3skPcucU/SiE0TI6VdSTWcELED7PMnkI2piVhfmjhp7mdkuiEbYQ4HKCqc/7wnTrd91l+
QEdqfinmaEc/qHezKi9WfboNTYqMGt6pliBT0pVufd6jFSEOlbyqvvTHl6kq6PXLntiV0UfKiBEh
DLjBmn5VNB+2A8NrSTupBam+8PKG4mZHUmoKXM4dNCQRsZvuwp6dHo2RKyUNNIh5jT3Lrx+YBLJV
3Wkr2tdWO7V4Ohz+HuoUSBGNwtjpQhXqD0nIYy+6UNtI03vTSshbsfFdk/jV0hL9uamRJppEFxxO
K6JAqC+r4UK8tHccvXzRC+QSw0hstixHYmZOVfW1dXH7tb7b4ADT5Caxef9YTrg7LPkybjch59iN
09XFLtDr10yG+d5yqK/X+VlEubViVPZHLG6FFmxjJlo8yQKLuo41NkwSaukUT/Oa0rpVuFi7Kbbr
FXaGpGnoxSn5s6QNERS6PDf+W9rFTxiE5KaoUEb3U3sphKCNU1OwlzakRL2IaI5AKyRD8ZpiOmyD
MH8MaqDGhAk4lXYesDA9wy0zG+upDabHZA4N67rsnfKWWNoE3DeFv3JyK9q6I/XlqKGgNhFzUNIV
dPRX040o5qbqpSPGBLQb/SLaCnzvsTE2dSIzbmD/ZWyBL8nKVVsNfCscNvMUVD/sJqoOUckrqLkQ
UaOuqxCLdZCXxJe0LoxjnAqSzsQqnML0Wgb9ZyurtnhrxAZv2mcQAiY5Av4lb7G+D7m3xgkpdmTz
+YvWcPxNhxY/jUo88IIkCL2H0iTHaDMQjZGAMgqq0Dn6pZ+i20kqLFKRB43HYSHqCBquc5oBho4m
XULatyjFg4l9IuArhS/ane2BoMTMTgHMe4Rncirw1kOhUwNrAVIxII6lH60stiU7Yro+Be1ccJNk
6HReuBU4nxZUxUmJpWhbVNWxydJ2S8tnYQXJgANRsLFLoUA3ZEzuw9b8GY11vzPyxH/pKP0KRMlS
wh4J8XyAfT9aop2o35aftRT2zRiTaYl1A5pbUJJIU/g3nLYiLdamlT4KXJ0XWRr6Q4zJwSL5gGj7
5to17kkzK7FHOILgluU8GHRERACpl3UXnNsyyDY9Iu1Ob6Hxecma4wAcctAwOXt7RHkAC1jDUdTJ
bmMTT8vk+Tw2yn2Yt/14DuSRjKuX1rCerYR2P8uZvWgMPV6Lsroh0Wn3Tg+sVPjTQ02y4CmsYL3k
PtL6mhC4QvfOY63CpxCUPdatTR09QhIINzYssBqcDo98VRi+WMmBl3JwjWJfDTlSff9k2gO5r5Pv
P5blgwsZRKrMeWri9FNqNk+E8JK1aPq0O0WyDEfioeO0/zxGLdyshP2Vb2qgRnnqibXIpA13tneW
iQk4WpIQMhmE6k7MjiTXcqaN1uEQ/uTtIyFSsy4V7wUvLFFZaZPeohG9fcOKs6GFqgiiBE1N4s6j
HWlUBXr7klewrDqq7qjsq2iVYvpfl8Q+L6yc5OvQarBGY7Jgw0Jwu9W068m2hm0kY875ZXkbJa2I
Imgw6idr0EnxIc8ZqCQd0wIJK8UWOSNAN2BBdDXW/t4WzwhNT01Ss4rP1G1hag/gFrjLPo+iAj3L
GYRoUvjwOop9eurpKpdgd5jQIdSXzXucApyA9By9ql6Ot1wrv/cJLYQIlyh8nnl30DHBYWpwvb0a
IYHNqsTC466ZNXGETp7qK0do++DN88xX7CzTAdTK50k5+lOq0pWnl9FX2uFU9uyl6IRaalgzF1Oa
nFnACQQl/YPnDqEelPi5JjduttueOJMxoXsNgDPOuJh4Ih1buTPLoYeLFuDZE2487VWGLqJnzVsS
lFCe6b3ShyQrYoDh2XTLwi8AmcbpHMyg71WcvGWdMG5228gD1I9vRkKxsyNIxWbaWyp/+ubHYg2B
rF27jf7qyKZhZEKh8ETyrfewmpFGfQgTb+7O6toJupN2EqglljnoTOwetGA1+jkgZ+UyHIZyI8sa
ZzV+pRMCk3EdIFNZhUPxBPFsTp7UJ9BZS49YK4wbE+1rIrRHZQrSewAWgcDkBXEpz8Y+iZmtgPYm
H8qYlCZLWfphiJvvrNGQgjuOWq6wX3QjIe0GqQ/ZfMw5oGyiZURKK62A6GEYBRv7GssWWZCbPJoI
p1DRdz+ZRaQ6RZ6YDI0M8HZXpRhFdJh5hlOsNBgXbfmUahHGTC+xiBYr3tOcfU6qVdEJIFInh9dI
s5ak/uEPDAVazXFgDcwxbuQ0WCoidJAoPKnc7E9k1T/rtA5TXcdXJEWzcZlnFlrn96sYEh5Zksah
wx9Atdf0nv0c8kyYfi1VWj6oQgzXMmd5RwFYvmZBuNZrlbGxtrJb69bRQca5DRrTu9lVLl4q1X5q
gjj5jhaQPAx2OWkToLHArXwoUCIc7r+6f+mjzDwQWkHjsehTOF8DUoqwdSG3dLLagSCLCbyACl02
rgZFI1drg0oA50mXkjgFEvoReGdyO9gXeeodupmf5lVZsG+x+b3wNzj75SOZbfyOPLeXsTH3PuXQ
Yw+S6YUf94YZRb/4uelv0hzTcJD2qKbRRSFKzrV43TUy3dE3gDDr+t1rEgVnMdjDt9zDFlPHY3lT
roaUZ0DNWRIHT1eq+5bPX0IUMStzGgBS62Z300vAEUK3wRunGm0gnVSbulcvQwEYARGE3NpdHDzh
cz0W9Zxp2GG8phvCL4N7IGVTEqOhOFpNSKdWWgneYMo0fWXHEd7qu9VMt3LjrEAnaehIDoMRnkzX
7G8ZVtd94VZQhN3We2s5RS0bLK7kPAbs8Wj4ok7AgeXTZqGPZl1LYb3nSeJ/iooJvVddpZvGGP1P
TC+02VtJxahx06WZR95htL44LYRcwqLNo+ewPt5/GypDrqDr4RgUlf0YE/NqehzBqip6Moi+uhG4
+2Y0WvTJdMlRoqKirfuZkgTuv0Y5zeLP+WkHuEh7URSuRBeln7xIeofc8c0lbqXkk+1EyEcNgpXT
aYUyPOf/6Mtepf3LoLLm0lSKMw9aok+hapx17deg4HMscAoq4qrpnQdX6NWnOPZukSODx8wYkwfZ
RK8c1fVDlLGpHxgTR5ArErG6FaLRyDv1KRuBdQFtFj0uHxjC1aUblL7OB6YzGuHWDaF/sdbLZlpN
2mjdAi3flNaoH8vWsWig5LgiGxeYio/JDtD9xbUgG+K33KIWO8saTyKJGfP9NQ36hXm57JAVewJ3
l2pFdXPnL2lsdmzmJxAHGf01QgjOBGQNdBTkcGVg0nafnFlGo28zclM2Tm/E+FLd6yAHUnWgo7Wu
0E4joCcmVHHt9AqnH4NBg1QSv2k6GQIVforFVDTBNgCJMCIuP/qdCSMyoM4c6nF2++NLrZwrYK6q
qhSiIFCcCLkoxBqHMnIw5SYuTYvUvQbYZ44wS05Q9VJXPbaaLY4wP7slcoBsY/bUBgyzaha1mD47
Ns1JDhZLkDOU3/OEynPFmuxXNXwM35DX+xfAi/pVs8snaRrtfgAc37MWQCQtwm3lj/2ldOkPVlGN
loZ+Y+wa+SkR6LscDkzSTdNLn9sElWWwP8pZjtVtKw/hQZYj/RIDiVjJNHIYl5xxR0I0VfjYRKZx
vX+ZWvsFN1DKdj7aZv4b9yG5WJGXXx1Qd0SNyWrVKG3EXcuwjN+ZpQkaevaV93OKaOw4ImoO9jQ9
wq5zFqZhiU2F5VQH8nApCpojWu7LbcaMu/9noSMr1Aedo8QEo1voLC3Ft3Wl4s/fv5LT5tf//V/y
/9pKZEXuAP10YuM5L/J670UV4i6qRcB8wE3ZTfkTGkN6zhtlHOgmgwsodbJMXCEPte3nLxp6/KWX
Y5wzSxQcVYAersf01159DI0ZRNfzoNfDtY2TS0129SYLjNs0liMORBfiT83R1oQGi8WhPNTm97hu
zF3iwAwvNTtD++3BzXIKY2c7aX2NfQ1UqxA3NnnpumeR2Mpc6wEONeXO7owKgwPzlOqk9To6c0Ji
rqa9fAVxMFt32+LAFmigENTkq6AQXzzg8wCnhhtzIst11R1xUwy30Mx3qZwg2gQaCfdfJCPQbYvv
aDmjrRWAoJzs6DFyDGc3ZtS0xlfO9eoQuuYjXB/gPnRB9s61K4F5cbCZiBFD+0mrw19M9fReUxN9
ymhXISR1VkSG+sR6dP5ZJ7cWd797a7IgmFFmNDFHbWciwce+DSALpQX3doqCh9LIY0gtXrcR/lg8
4x4lvpnRDzwm9a//PE7cmUr8Z4GyTnffsfg0SB3pbuofbEmJ6UPRJ7mLw7p9LVqRQ7p3gD7IfAXR
auCwfWo61KRa9WbgLXkIU2bQaj6Qh8gqVJDj7889oLWdwR9kGrTaVPuCjyIECzLSUDOCmiRVtnFx
ERDNZqRQqToYxsIny1BrkvwE5CdZJXVLeKLfnvywtbciqm16jtDn8K1gpXVQzURUtW3jYcji9ySC
EywwUSf4SKMRIajuQfRUuR7spXS3hm/8HCYN/VxIrh69rm+OGNVJZV2zBdMcYd6wNZKK8nCXDSSO
DgHaY58y/vjQGxPlIijkQAYQSUBh2mVdfYZXOnla+bniEXJ8z5OdNhddDEnOk0lJupF5/yDy+HMu
i4eQWuu25ZA91R22dhEdhM/WL04MZ+0hhFgALvSORSYeMjwjG06aBpVxWAWJWTifw7h9AKaJlqql
bOcYtKXtYzlm1PEhz7rs/yuz/kMT/v9dB//ZdSBnD8F/dh08cQYM/s8xr3784jy4/6t/E8mxCuAN
U6gRhGOAWuD79T/qhtlVN/9lYx1AUCxwR3NC+H/OA+dfNn9MGQhLAjIsl2m5nn/Uf/+XYfxLx44o
XDoCpmS/7v5vnAfYE395sR1KPkyyyoaN7mKNELML4E/zv4W+0580zadRb0P5q4jJLT01rYe8Lha+
4e78HLlKpot1rbCyFQPVEBucbQIBXM4t+54FbEEL+RL3Q7jRnWJchM117B0nXLjjlU8VHqqGkh0G
pJB3yP+J/rE9B3SejGp4xCZr76A5xOtAFc024ChSGCun6JBgdDePzIVtE8+5PO6UngPj8qeH9Xcm
h7/5+EiFEVsKS7DWfTQ5VMjMlNtUUJ3YxexbWY0LzsOwQ1rP3oyEkyE0lxOEZtJRWO5mOWSGBXwc
m+qz0ToHBK/Hedfk94qic2GnW10DCfCbq5zNBn+afXlI0v235chluOgfHlJDQk5jqiS5xTk8JJVa
xobMecqVso8OwNBfLBoUtP9HjQ3KzL5LI9zO40/auRopNojviZ3cBVVGgYRcid+4ocwPiwOXx8DB
4cw9nH8xj/A/j6EAzHjp6wRZgyAeL4lFRJIa+m9YC+QKfJJ/cjTPX8WVd8q5OVe76Y6uJyEDTuhq
G0K/FaCls5Xa+mXU83CbhBQg8/o0FYX/XAxQcvrsBxLjjlPZ8NMmwGHFkI4WDL0UDIJzQONVHjXQ
w6L5Zjb0SoQnrGOWx8VjZeEADcMUHCTVOfAnanig3zEsUT3NSdNQ4eWM16OcYh3RP2Vrd/JBUxnO
z988xHmJ/PUh6myJMBELm6Byivy/3qXUo23WFsRiZVUnL8oLviqseBvdqONdZ7AGxnrmoypKQJwV
kbGio5C/EnvTbAySzsHH++u+bTIAUkQuUXTRlhG4rJ1ja4/+EEW7f75cfb6cj5frsOWyTeYtZbqz
QeZPE0NNpdVQbp3d8pnuzpsDSphqVxt0aB/HkGRfdCkiwfY/1sYRwEvres+0R3/KROa71nmBE+W8
DU1ynICmDRF6bZvy23aY77HduW+mIaPfmGFxXX24aENQn0FJRRMdQ8x9pP7poqdIuQVRsOFNGdmb
lmbUgWZJTm2YPyq79J9TTVsnE8eXeJ3JR9Ha0XNTVM9GlWSXznA/W1oKoXT+J6jMMhomeYEpgRSx
3C11DBHVazClAEBAPBijek4KThf9aJ60ETqVbwXHdH62BlQgcBr5OSJf05tqdWoUI66axmnFqWCF
6BIYRBGlz5zq17BZT6K0x4dSVdt2oKFpV2hc68nYQ2+clp0dV7+5T/dp7ZeHa7DvRyBBncFx2Nl9
eGMtLbJCyvDOtSwESkQ5yEvTIelyJ7HuR8ghUqL/TTMiLOFSdhe/sN9yMdIHK7kP/zzS5AerFZ55
rkN3DIlDD9jexyUo1VP8odhcrn7RmbOnE6JcNe1bUYt9CB3d8ijvzNc5RrpEleO/hrYGu092LWFV
6v1/fznzXWFBxBVmsi7/OvAbJdM20az+CpKVlxBVo6fNoRmUuJlwQ7QOBRKzkBL+EnsHLmP0lcQG
QL0Blhii7Wl/d4f0+XH8+rjolzCvOpbE985a8OsleeWAXbhwhqvej4/FvPtGDnsAW5bAgdHMYK7N
aDVJCyG92U6Rv9EUn6N5GBNftmjiknV2wjE0Wv5RwWan70ANgB1tF66SQplLB3fBotEmsZMBSv/f
3NG/TCUGOxWbjOp548KznhfhP72VKSOqYA0TVzVPAKajwYFuaeP2ZJDVaB6iBH+K9NBlE0wGydBZ
66KhRw7/6J+vRP/LSsWV2JbhsEo5jtQ/jntptT6S+8a8xhUkYMvsUJDZutmzlYlQqcdqF1JzQNvk
kwBmZvgeOqLiCk/bFjZh1anZX2MseiSioRafup0W5dy8wYn3QZqvwwI+K/EWF9QiBekblrEzQkpc
syb9nz/I/Vj+YUQwQG0Dk6YtZt/or7e0FLUb9KVuXlVDpqEborKZmvg7rgTmL3dIke13O/B41ZNh
PJelXcF0SPfKovY3jVn6khmUWuE+WQur8ORenyOp//kS9b9sWgwKCrzWijMnXOGPr7Wwk9geZWhe
uYpV5WHnSBu32XWlBR08NQ+V901hLtrnVTPHv0GCzQvs1GNyrYrpc1WhfRwGUlvznjTIuqfoaWXu
tpzy4hT4bC7T0lnfXzYz5LxtYh9HmqcHa7//97EHHor/I7/9cVv/zFj4m9fvl0/ywZ3bOiXt4j4w
r2lqf8KKepBu9JvdgfG3d4upkJ2oZNX9ODKZzAA++o5+1d0+ueWBjxsS9tgC9V+6iqVH/qJJkNUU
kACQ+Z9iJ/px/7+0QQtMjhHI/oAEtq4n2QUxUr0TfnUht7rFh9ehT0mLbQSMx085k3euZy1kb+X7
QhVf5xd314XiglQpPZpUT1BoDbvBdz81BgpP0k9PpfIyvgchealm/OalnNEqH2c3i3dRsCSxbAv7
w/RQR8bkdnYEl1I3mhdOzk8ylNDjq5DEgwlmmRANBTFl0E31q28+9fRLY/fROndHE7015E2wjuZv
Sh7G38wVFDxcQkb5z8Hm/esrplnolzOnI1lJOaeyL4yXJketYEe6dSych7Gw9aORYmsKAYDdSspR
S85a1B0z/FJaYVAgN1GqtqZ4RAJy3/sY8fQtsQFXenU152Kj4nYkikGnA/M6vwZ9yKoiJBlq2Jsh
282b0ghl9cqsIN86DoQRAG5Un5XvvkYOmxM6o//83s7n24+Pg7OqKQ2X0tNf9waT5SIa1mt51ZOh
2gDgdja56IF+4PGBb9YsWuLPbfJVFpMZOJRgA7Ewx85dy9y6hFqO6pWS472Jvjb0+gp2alqKUMfL
2QXrVieZUxIIu9RDL9u1tP9qHW3NfT2NgNEUfh+fZFa83+8YtUiiGLXsYpfk3FhascHU4fxmO/R3
y8KMBQAAAHDH5bP/+qgnZ5LKi/nIafEaUbJDOyna3Yg9hGw5EMOhRsuu83Jjo+XDF3JQ3idceCcO
tDS/A+McRuo91NReuXlw9JP+BeQsSuOpRN4wb6Q60SMtySWSw/JrSAu7LQrnDzjUf5ykjA9+/Xkb
BcLAZP9kKRzzcp5h/rTKJoU7IcqR+vU+anhapIiWWnocIoy4Ps7wxX0/Jytadh5F3j0KPg8i894i
piseb02FykUgEt2p0Fb7rE7TldZBSpOGfOza1lqkyCrXTRwSEOmUX+0GySPOdKYovdmNfkSMNq7X
XRJEagGS5jcHEvmX8xOf714uMUxd8TE/TBMoOwy9zAgzdtW09emfHu2EriVglHfZgQF1bLVCZJz+
MVKtVOHQSb6ME+/M0OEoy0Hk5173BgMdQGFLmEnCTutBI2z0N4/ib7bXwD7AJ1hgC9i4fTzqdXYx
kfrVc6lFbx1lYyY3PU4I9zDr5Nh6sbvKvYwbl+Lk01C/xyhRLgntv5L22D+/znK+LR92CrZyTAnJ
wgZ/8fFw7sLiSSqYkmy+yPKRsN0GYSHjiK29lxJ+MtDxDObNrG/G0y7WkU4EoW2ux3pKkdHV7g5v
u4SBlnnbCPqlIsF5K1uR/O5C/27ecQAtuNw7+Bz2h/kWneIAoDSSVx/wRdFC6cZrsMFRuWimynm4
X+O80TyKtn8jTOa1ilr3oa3hG+Vp+4Dy8Lcb178uAVTYJMW8uUrnyo8QCNXiTjYGfbpSXaUsnxjx
tvQKd1sJuvoUuFAYoJdj9XERNIcmhyiRysu9iiA1FC8h8PilP5GNrPdGt/nnJ+v8dcvA1Zk6J3S2
gUCQPhxUkIwUsDFMgTzNa9dpX2qoG0XxuevQnyRtYqxYVMuN5bYYvcr8Hb+aWjY9Z1KCFxR1d++I
IMLbNG0DhsvI3HUKuqEHpbfuEFevrI6aMuJYSifxGx7k4jMaBnkJ61OYV8NZGKgBDMilZgWDzKj7
fudbnb3JR8ECVYPBvf/KHyTbEsJH9kZUkjWGq4vN6XtA6WUTEGh65Gy5U6m0N2ZcnaWd0UC/H/aI
WZu9RCvCh7RF5NsacENKlGbcnktAbJvGOoyT9xzWz14ru52YSLbXOAH50sLwOx9dS9nHWHCjB7fr
5UaBMv/sTEmArp5Wl+yNZVfgaKgygRrJjCkE+fCItKKPdhpdwBFc6p54KW015vKrDEO1KnVjOwrN
RsxFEcMB1Q99SDfXEidgFIIzra3K/81jJsHubx40D5n3QvIOGzC+PszsWQdcve3/PbNPxRBcMAwQ
+hWS5PaltkgJaVVRoMfB3Fw0o7GqNBIRurj45AzpmiDZ4nEo7TXp5ApOrfXJ9FjU2/mgio+lXyQO
5kXD8J2VMZAYKFNlrBEbQaPp8aCUox2sx0NoiuAJHA4s8iK4TiHMQ0OR2aXRfjGyUi3jWXbSA7LE
51p+1Uz6Ijqnz1w/F+xlbq1mXVtU4fvUS9P9qA/d0W+SnR+Xlyaaugct9NeqLwvKcU5CeRNYfRJ1
Ejtx2m80t+aQFvsuePGoPSO3KPa4paNFOQ+VRKEpDkJPWxHnqyAQ2w3DIY5OA1TKGPfZSiDvZ9NW
IsbIQIfVAwkYKvkeJGg8lI8ICGe5vu1jZISRwmnUVN6P+zKqi7F/NwPf5+/TlQ1D5KyZ+40YrVui
2cswgaQ+xO46o197IQhzUVkiPDMlSRA9QK8vhs6L5FvxVqvRVWZtdvNBDqxzxwjWf1w8yA+OkDBr
LQBgvTbtHDN8b7KuPw+W80NzCJf3suwlacQBxACbwmjMOYpSlEtQKmeFZQNSRnysDzNAeejPttJ4
VfXke+ORrmOW/psSaMlAyMnbvXahY4FYtMLtbjrK/0VPgHXaXRpnGD9hZX3tW+Kb46794bhsSTNz
ovI3vqdT5O/t3vyOdRyNFcVkCIFVvm9KhSDI9Matj1pjHSEGXU+iGqBdTPtiqPcB/rlTigcFmI91
dOJIXmRNQYVlM1raGMWPfHqcUvh1WpTPN4uecTk0LzgdORfOU2s3NfKC41f3x/Rd5chTCf4azKzj
ifEe3t91gBTTtna1pW4VMS4hpJeGzYNJJIeFeaRrOZHz2SxX1dBK2xygLkhn9P2QDV9tckiPmU9K
d8gs1zWzMSzxHsZqGLZdUlkLjfgfmvd1Tpq8bqH4It+dEC+FAYJ+ge9szfjkI92VRf2AXW0pkoya
ihQ0BNliDCjEgDXYuJL60FwHOKIJlbGOxpX6orYJBKMwQLWEnxtQSkMBh7AQPHQyfS2tCROOiV3Y
mAi5csmeaxMgrxOFqIsSbrtATrtILDyu5A2m8O/APOiRJraNS8d63oYak+eB6O9SVNsSrc3NcdOA
gi4qviYOvtFptR6Hpg72GlKfdVpbm7QlJ9EqkKBQjlp2gh1CDrN9E8R0FLlD/hpFu6GW6Vz+dAU1
SmU1u4p1hFDlBj9eIvaMUtxnMIA3mgk4FxPZWxaZ1XEAsru+j8LCHHukfRgpPS4lzmIUg65H+I+X
ikf8Jo9GANuGAhGIcYmHe95W+h6d3Aqr9C6ImhHCTXKioyDxJ175Ud2zLk14eIQH9fb0XLqqWBPF
OiX1WnMZ4/PHwqyuLUh7iBZDOdPQLxb+ireYAsgSq4m+dMPIP8TNzggwDfiD/UlV0QjUqTA2vFKQ
nrTzfcdo8uOI3DJGhHLuMYuF2PkT4e7zUIuQzOPIFcfQm5pthPpiFUbCWhiyVHs//ZK3n0AGYxTw
Cf6YS2K6qARmjmCfzwMfia8GTGke2kqSHEj7+qdTlutG2uGpzKMD5iZgGHOL476/BLfBS5BW3rZG
88PWUn8NmJocrX0lUmuhmYKSkNvsBwtUc8K8R6mgJWDCjLekJNJVgKZ1n+zuR7xU+NuCSLqDVqeX
CsAdwR8vcVmS5N5D4fUGBXkZyT6NiwdsJEOS6IwVLJ5zVfT+KhKWc0mNUNuWoNUeSmGas53m7f5n
vWN1zL9deormZHI7DX+UGCrPUesfh0J8G6ziQRR5+NS53IMMd+wTIlrCe3vDvBoRLsH7lWatZqxJ
Plm6U4fKtaun830yFTVB3g1sl/vfQpx9KvHQoXUlFy4eW+to6sWbMCIoNLH7HbcC9byInPEo3VCj
nGD5h2KJAiokkxm58PwIiIn7lkJNIMcsLS7u4HHanYuW91omh/Zq7ZCVsFTeuUI9wNCB28RIAi5s
/yhKKzsLnG9Lyywws1X/3hySx3P2iXokJ6WBTUQ8zf16MS8W26YyaRWk8vU+XPu8vhUQv2UOHsCa
VH0Oa/IYdAjm+3QcX0Rmk1KRtmc4sNPSCU37qbU8NHwGJW7OFW9JIF7TaCyOUwedE4lys/UGIoRb
HW8QVVt/EYpbrsiTDDQpj4AsQJeUicTmkenjwWRGwqkz7qKGnLK8pf4QpdMmCLE+R7Tq7gPQLJtx
USSmh3WboTjFX2XpVKcMucTYNY8oe0dYS0AjuzjE2VxXy3FyaB9PGvHUrWEveFPHBSkM1YYYPdqB
sfZUIWJZwQPAzpT258msnQdNG45sK6odt4jFc6BFbHWyXOYyeLPzgPEScCtvFqwt7HQ/a/wwczIq
ZJK+UyQSpcNWT/LsOmivMKYW96mZlztfZlZdPSi+BdOG0jErPMRJYB/H3DTPHqkUi7SPkoMeVtzX
blwTVlBubPgLgM20fFfHpLsVVtyu29rNwYWApMwtuDC9NqcbjPG6GYe3zMN0F1fpHpjLMqZeuk+z
8jHxfWMXlgzL0lmmrB5UxatvXlW5ZzNTp9CySLIk1JN8nhZ4wrwg4qzZ6z8ZUxi+/cFb5kTBdhV8
r8YbtnXsWEuIouBVC2tfSJydhpUVfzwXFeXtxs+fCLOuCa6bxTlEGcrRv1Ru4S2jGr6doWFgKMP+
FkZV/w6ie1sZIibptn+YcjwFlM3HQwIbf4lCbKWhuDbbs3QHTL4pulZ/5mFRJ7xVebcsE8w0f0xO
ekuMdRWfhtze3k9sKB5QW01umz6Yafj1vsyLsriM7mBenOaduYDcLFqgD/f3mtPP3rex1d5L9vdX
z6ZVdtOmi2+Omw4Euekl1Jr+mIZY9ObfzWRylMribFm5TQ05Z6eOfOpKNCkU4n74cT9o3F+9SQUz
SKCo1nhmw52O3Rhl+xc74LQDmpEvVgRrqlgHGULjCVPh7j5bBmGn9kgksUZwyDJK+yLJF4nBCp0d
ckRET9q43+bjoWfLzVqNNMIs5ZrqhoJ6E5MIWMr/oexMmuRE0i36izBjdGAb85jzIGmDpZQpZhxn
hl//DuSmK0tWsreRdVe3lSICcL7h3nPfM18ahKTZ0a7gYiJswtlfV5zkVoUzx28c3OfxpivfRo23
qxfJastt/RwUbNZbv9gtLy7coOGe/GLoRAg88wYPjcqoCukAUVdgTGJjtGye9aY5xYYn14M+EA0Y
9Ml5hD/SxvMGaZ5XZABaTtVE2AefC7wzkSN0YLFX2ofltzLsnldIV6pzBkvu0Nj5c8Pif6VzhMJw
GaKtLMP8nKP12nT51PLOMdILAN1tCK7uGoffHQu3h4BytuF4QtPrtN+pJ/Gb8rYL5iVaEAeHMYC8
32i3QR09pV7dQQ40yCQpszsjzgkCKvFk4wct86o9mGn4MTlDeaztPN8OZIdtUsFDUXoRaOgcikbg
o96U4DdOyw01RZxC2dSl8A4URnYi6/reuAmb8syGVm2Y0h7GLOqwnOpcKXhCpZLNA956OMV2VabE
sxoEH6oSv5Ddsxu2y4e8E/m1sIN4V5CEEwZT+lNpr5ORd0TWFZz9Gg8F4tnZ2H2IWoLWUj+MTmFv
3+uWIDJsds2TB5583sXM/7VdLdzdNO9nqUWQFoOShrrFm1YPCVaINJp5fNrvTqFZh7BVgLrNATvT
hPnQKu675lF1aPn7vP8IuIf20exRkw5vdz/33yXr1AgFwFHv4XktrRtbQpGyAWvYem9tFCX4X81H
Kqp07UtfHKjM2/0yp8cNjPPLmHy8anCQWaBsywLENyWHfij1XFJxw1/sG2c4O366z5pebpMECEqc
6s3DBDgH1tCEp4QIzFnKgamPLKZVaZn+beL5z8teyMAksvGSvD8tswfMl9u6ruw7GNXrxIKvnI9m
t6oVik5OjMcpm37kTUwB7oBOlLW49Nel45jih7hN+n1KzA6fzsRJmobHLhk/tDH6yMbcP+JIp4wC
KaOHZBDHuMf3nTZhuYP6vHwWL/GrVUdTOg8x1Ebm3SlMSfplhMqv/D1MzMcktF8Vn+imtYcP13af
EP9rp4YyZlcX/g3cauzGlq5DpBavasi9PfM5RDmWXfJDS2urrPGu9EBoJ/gNb0B0YGMIPnS7bHeW
XuqbwpEvhvOt8ndT6ogDHHYNj7SJHTfsdmkwlc9a/Bx1+8LL49fIqgvgdkX22LBem6BMztkYzrlm
dbbqbf9izOUAIt1iPZka5qR5BeGwtLtJCZNRSqafHXtkJXdOU9g3enQf+11y1phtbksbuzZ7gHE3
xq2zaTJCmjwQ4kWKoqfqfba5oYE3IVJQmcse67iNeHq5d9wgE2sT/CmmRRNQp20ziwlUuFe69SvQ
sm4XOjlWyTC9nzJpHWPJk9AUJmbAAMfqvNgePPfdGaOtyIbpYWLX5dqGvMPuSBIfBs1PlYmTvhEd
SsyZlqbHZfjg9ni6yjjlkZfcCfkcPD/aRUFkl5fd8KOtI9270cohvWcFBa9Uv+NAJ0m60nbUWxYN
XW1vUaBQNWBtAc5jM+eKGiKPFL9ZE5fdyczLn6ZT+bfSCd5TfIPbpfPtyeSSSVwzs7HDG1pzixTJ
lsFleWqGgbAWMlUOpGG6e6LWHkstfHMcZ7xp6atW+KALfgAG18sFbHvnh0Hheh8+9CNZcZoGUDRm
ZoAJjksYYhxoxmK8uN0d2/4ACpXr7Iw2/d55To2XOGnWvW2zqmhjc2sCMozy0uX6TNmKNlOSnyov
hG+wDVRDdRunN0rz3rPESx9N+EXIyAPk3Q0pnYl9VWNs3Oix/4aab9WSD/4DisJhEuEbO4f0idCA
bmXA3hBxQy8A350f8EZrxPnz/Um6M0mKUCiq0XhMqgG5QuafmqI2GZQYL9Kuf0r4OPcmowyEY8FN
l8Mns52esyiDuxOmRvyWYgAi+HVcD2lX3tdhisBIFz+hgVEjkZzsBE33zEie69X1071HktPY4B32
nSi+KoErRgGWO6ShIjakyPGHNQqMR9A8+jnbkl0fDcGtQj/u4Mc8i6l+j72tW5vi3XGzN8H7wrbT
7Ieuf6unbl9KS7w3k3iryOy6l0Lbem6gDsjC413OQ7WdAJoy+Mq+Mfr0jxJ1HCdK9g3FJTFHTOix
unKTxeZO2kN67vMM201CZnqu5TgjDTvb+SIHMzPan49TTQLWbqjDs4OSdBeN8bRBS5SfSNCFXD/c
l6kTvUtjwE0Z7GojSo8NYpPbBDXhKtd766hjeFjZ9DdPul68EyJLpmnukxmW7wsQ+Pd21OKDVsNI
GlxcMeloPsY45HsFo850qnlT8ziq8WpylTt1IResR7PXoOzAC3BKQZX23ZDdQLX/ja+pPAAaylde
hh0/ysJbglSMbdy22cUFH0aSlYAB2Y7DO0YXSiZXrMyu8g99b+4DCvkMtQMbndzkLvk9ZeXdmDjP
MYgFOwLyFeRNsJ6QaCkMLZqI860ytZ/8MLwlGGmQpkm1PP50c4v/1dwQKHUYLc8CJRictCAgoxXX
3pwmTV6w/dCgb8Di0YJF6b+1MrP2LItxnKnme9GQtRC45EfxepowAOwc8EQrkRuo3FPYP9GcEW4V
4bYNwNN4Cc1zPiTX0age7BoiQqd8Oh+ZnSrHfEmgvsV2AMov72+n0DQ5jONnZebPVW4zf2iJmLKC
O9UwjGotuhUMaCxVb7o50h6dRbGCFBrvrMo7gc8k6w+e/7bqcalaJD4UbOkmq4QKnTE6TP2aYaD9
CuqKwA6oRKDWwhkSGWDj9eRmzOibbA0SUGZi1h1+1BOPdt+UHT9sfNUi6zfB7VSzG31Q4coO/F3X
IYUvefj2BII/FYN/R0DQR1XDKTAXOzMczbwygnXHC2wDhC5eVUiij7nO1p87jSyrR9ycUGkG01gz
eefeBX0O7mqDf8AA1eq/Zqa/93L8vOge9FU8t65jDVQ3gUDdRTAOjFG/wc1ITpb4wDDRgeoyNgNh
76sgY6vl+QBUI95ZpWmg1aEow+x1mrfpgLErdAQVjU1qrcsoekVEegCLQRwTR4/fVuWa2Umx0d3+
GGhkhiBB/a2iiXznLug2GjGr8I3BOCr7MS3JJCjdApm+y0ZS1/IroUXpLOrL951DMOCQ34besSIm
lfnIym9SzEHSQ9IZTtui9+3tkKx9ixRzT/ZPuef/ZkrIyKr+JkgiWGd4LFe0ecd6wF2vehwuBLie
pcJH6huKStcLXrk8cjd14xN0+LfJHWa7DtcYx99tSGFPt7rDi0tNp+GtUf6QrnWizYWTPta1/Tt1
q7coNB5DckWjRqhNpMffkpGBQuLfmfw/V3jvTMKwjKcOReuqBki0ySFD+r3zTTROtR11k7zykghT
LyLsEczX4vouNg+hG7m8coo7WM9kpTn5uk/1bN+YWrAZv1FJdLvScLN9PRRrEaTkaOvxaowARhJg
DriDqsyaXHDoDTFoNzGF6dbxApjOjv0sB7DT6UhQaV/VH1lSH5uBNHG9bn4LwAyHwe2umo+xqU/k
aRAkc+cCa17Ol3Kbdt2bXrprRuPey9Nb14rL4zDIdV0UUFWo5wcTcbhnp8cg1mLuYYWheEr2gc0H
xPcynqQmfhlR0p24Fd5s0KUOJvjSSPYui6J92xd7B+LxWnbypDfmLmUKvgrBNvL8m/CiAG2uUXUD
CPCHo0kDS9ou/JlGwK7Bql6R5h6654RvVZbwwEz7GPB2PLDxXjFj2wkNa1Gpz9kcg+0BA4m+Dzxa
m8AWZ63Q8nUetMUh8R+1oaf1qTM8qrjakf5SK9RHzYxvO52GnR8TK3UfX7rIuRUh2pOsGOc4+fPo
H/H7/1SR+cvPDBZzZPvWtfgVGtFHwbZGaEzl89B/UpkEvO4QaeeLEDgNDJX7THnAPbvvKdQCrHaA
uRE5G3jswRa4JTYobCzn1pGnhAmF35rVPhZNcGfGTX+nsXORTPZqGZuHpm6Hm0kLromWRvsMX/Fm
LLmL+S36XZcT2RkoI9ximQxxoGcGL2/rPRq6gNCuiAqhTKBYIweoTe3R6Rv9SZqcnjI1zetEwIKw
FC5yO0ZHNmbeJSj6n4Mmc7zf31UgfjWaSq/1uDPY/Jxco8PAm5dq4zPPOmT8yueSzj8l2nySenYc
Wzva144THXq7wuUg+xWMM9BvnZQIZ/p4k0Aiu4u8CP0PIMRJVN8Na5qSNY9zNjsmdETHnne//FEO
Mty0kNF3wLT9z39mFPaHmHTntPyjKgDMFndAg0KzdC7LHy49+6UpCRL2vICQcl+pU2b7P5JaRhfG
sfAEGIpsxMBmr7BtuF9Oo9HFQbiJwdWsu3FMGHmHzIUqk8XckK16VyKTn0cF8RQw4KZPZrPR/QTi
1z2xbfP79CHMZgzkrI9NjbEHP+g/hM34iLryOHsFVl0ovFXBOhDK3u9Q1AyQQs40f7xzpsZ89uTw
VlVo0oAIsJWkIRutvieB4tEwomKPWSIjKo+2eBFc13rjH6A+K43BbNpOePIt8kEpqkECmwqPXhE7
5VqlyJK8uvlpxGprVGRSeRU0nCZxhyt47xUzZoPxaU0EebTN/aJ78UZk3WRhSZKG7tsEs9v8NzBq
fPRLJJ6eo6E6FFBdnJrbGLctxv56jaES2XdDZWv29a1Z1T9b4CynjnTKrDHRgTvWTQsbBwwSMBxH
Pi3arzLwDyIz2TLPf8fQax8u3tSt3vlQIgNOjyjwnhaZFPow66rrMQJgZhRn38QjU4m3XOs0pvrj
KdBN0gSG8dz0xbRadmQFATlXD83npw6NVUpDWPLjiAp9xb8p/pz3hTHb4DEdfhRsrDY+o59TkZGH
x70C1wjLLG9Sr7sIn39tylh3XdOhbmbUGFBX0yAGp35M0kke+Q/ZXhmWtqPhYi3Pgqyd4Ca0LKsY
+rVyVTUSYIiWoJsn9PTU+z2bfDkddXZ21jy0FWW5VUX1ujiGoXTctS6kB6HQkZFZxH2zrP4agG5h
awhI4/5N76MYjIuqojeV1OmiTTeIfWaYue6sFfcE6lydcHpp31NVZ7tlW1N66bca+d/KciznkdBd
3uH12fYC6k54XaeioIIXpefs25E9eR/hucnHXR8IecvQCINs6J0z2I+gdqhkCv9z5hkOHhlSGdC8
MPfSG2CxEBFjEex64HuW0XZHfBPsY0T/mHukPoDi0tDRzYPKeWUR0sKb9TlIyu7sWldvIiPccNXJ
kKD5aIOjHUoOeY1c9eTxiAirhYI9FMCzXfviWmCKfGKrYhd7vhFN5nqw0g87akBKhRJv/PzjhS75
JBP5lvshssP7z18vSr3bIq/v9IlWrIwT69kZZvIxc338FjfRTmP3wIvGUZcYnvt3du/RWSMwt3fa
8jykTDMauyepwq7tAwkCRCFZ0w6D5LCNA0H/nH1OdEuFLksPnlXWv/Ra67PLox+e7x0ieG+tcvgY
O324mApdehL8WE4b+O/eOR4VsqQgXKsgwU5fupjzWvKivKBjUlvnO3+oL+zm86telVRXYXPvlCFy
2Ca69YZs62NavUmHDaz/FUgiGOtyfE5SLluhhcOpHNFjLaMCk3r8vjGAE30eeOGUmczO/PRmtGlo
efQYgseScNg2s4ctGhxUmrp7H8yeKxI5acO1TaZfRsY5u2UVNrrSOhtJ9jrMLieOAUYx/ESrKqvL
tafn7CNnUW6MqTPqddLu5t2gkSjnTFj8LgoQq6ja3PVe7B0jevDARao4oNN7jMhnlkUPTdOdCEKO
XC6sI1AQ5AEvZlR827pxPR7mydovE3lGCfmBiddqWUoppb+ysqh3i3avpzYgeLswNsttwrCHdHIG
L3uNk5n925DsY334lWjyReTWNzICYgDqgv7JLU8mY97B8IbPTagrJcuHQDVyRUjNNsz48jTZEJwi
YHukwlhZCSwa2Y0vlNib7ljtl2+dwEn93O5nRdEf3DD4oWkI0OYbpDVsuI+TX15oHHNCVIbyu5uh
/gAZum8pWR5HB2Xm2D5YdJuHNCFrZIiASWNb+tnwKwLimLhsg15D8gZo/WTQmy1iQDfGqQ9VAXBd
EG2XHQj3qUDcZdH/k12O+G2WCMm51BV3ble9LwMte4KpEgZA4kPYRiuzJBOBeMd27cxaDIX54ahb
JN3gD3aZY8FqmaKd2YTsBeYncUyseYz6VNSVszErH8qDp7j2k6p27iz6jawx3zl5Hu74KVlqc3vM
tjUShLthOEvQH6uAOAt0nRlMPINlLyAPdBTOIEHiEM3D1zk7tXFg/NezSciZFjn6hiPVo+AzfAa5
G74P2A559sPefNLy8hI43XH56Hita8rWaNzjgpod6WR/LO9d04kNEgSeeX8Zj07IxjxyQqBtiU8J
NRbbTuu35azQCSf8f51pHBLTD1aa8alsRo7wSwCaIoOlWi1Lndgwf5CZPvPBFBABV2bH2IAgha+Z
Mi/2Pl/3vpe8TsqkQGZsjE6r6E6YzS4mSoU11otuhTcj2DHUBt/AWvxYMGjEpQO2tnxMQy9jU0sg
o+2r5jmo09uaqdHZr73k4GrybmEBEKJz58lVmnjytS2n34ZVM9+A1vSrK4ZfTeukF1ZEq+URnqoc
zU6qfg0itfc+a4g7YvCcCwSeI901nWqw4+BKj76I3yKF7kMrCwyHvc2eI83N9eeGq0w4v8IrWq+V
VVYCcXUCu8Btx5PqPXFL9hmF13yzdKat39c8Hng61VPVEs3N5iIjaGDJOCj0eFdtA/ojk/GEJEeZ
12bgBwr+I6S0ymnFrk2beIXbwjsIDUJSa3Zcft6K+xax8C+uEZ2ZNwWHLNRvtFT9EGldsfWu9zgY
DxKezBkWDKtFkOJm4EL/jwjri0d75waCcLCMEAUUk9MOmXlN5iKbT2Uav1ygpRv+veExY++3jsnu
OuQR4zhv/J2Efn6nQz6i0RasseLxri/Nn72XxQRKIywpVKBfRNpSaSxSFhz/DwjVJLKcxEFkgiH/
MPk9kKb5D6tpxCp6CHVG8V4anfuEF0YYwt5qZ4X9EKjy+zixPjCryXua6GwNr01eWWJY23ZAHGLw
yILXrtRjVA3V2vNp+2qe3iT6ZvZZu6lFTr88n8+DgkcPWwByrMYPBCkTcY8a9zigy4NUzt4qgbVl
lLhHTAZblM3yiGzkMDT8XTm6nUUXkdS/8r6VB9WyJclYWRzd7KTQjB2cMHE2g1cbW9dCJxPKxl5n
sgRFxouFYBMfNl9kO3sovli6JH1q6YLjGKhFUQKePbN7NCKce5aZQPQoPUafE8kGml1BUa1fllcR
uVAw9cNMHI1kPBTT4F0h6br+wL5EB2xBknEd1Me+JKYxnGtao3GuMjHgIHcz7U52kB2l+VYIyltr
0CV42PFmmLqzLTP784xDGMaS04rftbjz7kXRTjCGtPpGBN6b0xe3UIc8lrjx6xhZwx0q1PNo2edE
Bnd80RRFVLAu29q4YbgIppaSj007dhGaXXDAyb502RU3fP/1lBqUSo44AkWCj5vDd1yqZjAjxo2v
SudcqToFdDWjJ/G3ttJg2OpIjH1FChTKRTaluc/crOmehSQhEJLk2SCjhMSnxpYYJPhGjwgSFcp6
JFBJP5qttZEiuSGzQ9uLhgFJlxpqj+Dm16QC5P7ypHK3ZI8BNqvCIRpZ5GSWrp3s/ByzaFLURIPF
vAoVos2ToNxdMzWlr5ybLLgizlkhWJiTTuzImdnY+6KWPj3sdPIM/5UYG/28vMBIUKW2ltVRjN7n
X7UU075MgHVYAIIJhlpVs0p5vrLs7FHWaM3BmCB/aeaxgGZ1zmBXREiEbtwfSwMnoZBlub1nbZfM
zQsHWKElc9m/hjMObEtUtM2c8nZnvnQSYzIuEZqxIIZg4o75IZNkj7qFnJuTeyW74CxC7QdoOQLu
jaJ7dszQWKnWJrqjN+g2IN6s25yHJXYEIRFzN5DLZLjQAH1qgwNP6HtQS2qdod46aNK1oKrZLh44
Ce8FrJbIs2qDs7rhiaQjzZy6XQtDwh7iuR3xCJ6XpXniafFRYCaYVVKE0+rdaz13X0uRrIASHyzn
amFUQazVmAg5LDB+PoyRJGMiR9Hlu268zRwFZi4sj9JSFuVJ91ApszgmbY+epWPfCP1E9i+NEQJA
9KJx63L89bIhJ6ClkyP7doI8GOS7XmXhlVuIONTVzOy5kEF7ZEPWX6YBqRL4l+WArsNipuo6xAi6
0TrT/ORU+iZ+VapK2xi6VRkglO71wqYnsZP7WCeZNQibPZd3D/Lg5MQqPEdJ8p4mNalfdjPcIlEJ
U1ZCINR+hSUoT0nbfIoGKHGppcMarRnyltU1HMyL1o3zzxB8DwyDycgwYm/qijcRDe+T2eW8WeHH
ji6PWMCM3qlvAlcH46qrej+q8Ltwp/RSC0ItfDc/kFTHCljIg82j9mmfDpFZ058xr1ZIB5XWo50K
PZQeCEn1cp9jrrphsIkqwr4rcuk9LH2cX+MuEuxwbWeW2ETlS5hF7nkAw3IUXs+SzXgIMGqvra53
UL5FBlUGXlSTAgL2H/sV1CmXRQERDBpoofllayAmO/h9UG1CyF18qkRQFaPwtKTBQs5ilpPGPriI
9pF3DhJljPIMJjIARskxial0h+BHYbXxJjZpV8wylEjlp/VUbftQ8txMA/mKZkYyg1ne0rv6TDuM
dFfJaI9H5YwJ+kegomDz396BPziecNDAw3E8wyJi0/wiKVcNlc0oGxjgs+IwTcLgVjcSbJSnLkNs
2nQ0bp7OQEIZdMBmCEh9Vh0YFZlhXsbguQ9yA0004V01SHuuIRFX5asYzdeWVAc4NWRSxpSAymJj
llCkp9ZfDCN/+g5YonW4VaSTWu5Xw0g7VEx6yPO+1c3JRdzuFjsRkxQTAtidpmZlS3gKbYRaNig7
ea1J5Nt2VSRpVgb7YAWhuQO1O3yvrX51PBAOziJAC363bnIbwBh9I+iuXDnaEL2OndTXQBz/Iu03
vsC3sGzBXoEIQ7C8a+A0/8JYiCu/79pA8z4tW4UVkJdckbRTGCD/EiLw6JDZ1+NZmNAIgGAIqgaK
tE1C9V/uh3978F3iVQWECoLudcJP/2kx6OqabII81Ag/oNPXCrt6KVgMjYRaAHgqFBKOEWDu0JQr
LaUKyI2BiQrt6tlzSaftBwSnxvwKDZFqV9WPLGY6lophVgY162426cAc8FbKtQ+O7tSP//35rT9+
fsfWZ+ObYVrmbC76H/MbvTpznmbSbkur3I6cn7dBSdC4Zw7OYSk4mO1sIuTDTCE4PP1I07ZLl29g
AF0xCD9pjvMeknIxFLX9qleUMGSm+UX5CjAVZJn76lddtRv7AMZiFMRbvwbUH5ScUkUiC9SEhGj3
KHePoUxCNKRut6kSGGNj4f0FWvNvNIfl6QxbMEIIiFyONfvt/+fLQgEtBFEg9i0bIHo+VMY3fTKd
prkRXmq95SIGUHUYHBjHVAGc9+Ny2KEWWpR2BfvjbdtPR0tGybnwMV2kKEf7IvoQzvvSj+iNJ49/
uUj/5gB4fGrdNQg75pa3vxw6TDLNrPFM67aCErBVcbxxJbZ5dKaPxDXqBE6ipnYsfx+aqt0leVJv
e42NWRYjHRvFyyL8GPm/koTEntKxiQmzMVodw/3SzFXkBe0heAsW/vr60zOytJU1aYkrNzbZ/hjB
hYIHOMxchjlupW3pOf/qff/jNwXXoPu4Sn3/K0NC2qzeo5wFSs0hv3ZixFRjOb2bCeh0r5ssOiNs
oQnka8+vTrpm97vQGOBBOzJfmUJFe33oGbNw6KGLJfVlKYIWMStTXnsDbvioZ+wpW3Ygf7lK/z6U
uEoOeAQMLYJv8OXugkVUikLDT41n+6LLmCFjFRPdMYJBabN5VNP2+SW1eDs2MYC6MHHXxJzRqM8m
wlC2m0Sv4h3SGeeSgO/3curagL0bysSM3iWzHqbc/l6W6jfSKoddHa7CAg/2DpO/tVruPmXjF5M4
b+rePy1F6H9/yT+YST3dMXFEOroF+vCrWXYmfPShFpvIvxumLZNqvxtZGm5xUDUsfe3gDFXTDCGj
mt5dOBvuI5eQu07fy6lEXtkS21Q1jrPp9fg5TEZC6HIUzkXrDX95Vf/hJeFxHeZDjYfHcvUvT42m
Q8CtdNxfccYjnLb8ZJjhOrQVHgkPCZmwms3bzlRjy3nHMtx3imwT9rr8y0vC+Lcdkk/iOUTeu7yw
0BX+89zpTWVOQDXxoRmI5yJY3Y1fW1drV9aWvnEyA0q+O9VHK2aIzWrpnPJCVvDY5+Nf1B7BQTiG
/uILNv999Hs65kzu1jmk3RZffh8cWTg8Ck6VzmXgS5AfcuVobQzxdEB6L6C986gZhbtBs29TefYK
pIfN0+Ww8x2j6l22WBzx96UbqbWgF5S7h+Q2QLIM4z1Rv7+xrGMXoQ75SwXzpx/UwK7NVZ2xJEL/
8taiyJOO3tfidtb7I9s9dTrye7/E57Y8TV5HZ6BwXLN39j8k22CjjO3P0SokxEc5e+Uzqf//6xKP
Y9rFgTUXJtbXFwxebo2wvNS5XR5G0y2xsxCgMEyAPq0G34Y9Y01KTbEan+W6y4zPKGj+//sx/dOb
jve5o1Oo6j7g7C/XVqsM3Z9XL8BXk5EYGd64iXVMKMpYuYPDoEMbdyXr62FKqfLnElVSzflsztco
5dytl5sB7+sS4Bz4zH0SOOB6x/K6TCoc1fMSke7Vrt3wbx/9Dw8Ln5zWXBjgDgzx5dpa4ACpRYS4
FbYyz67qX7NC+qQq6xUmIGoMAE2soqL8VzHoEcRkzDl1bzJDwLmqoWm4L3oCwZb/SoyHDQEv6/eI
Ju1D2n7LTWljygrIx1PGY+HTvBIpop9mb9v//xrwwzs296fJWfm1tCptK9dCC7JvpBP95Y9a99TW
4mGpnooof+29iNRCUDT2aO5ZP7i7VKeGlFfZYyhZOulPTpLsDgTI2i02U5EONz0gzvquH9Lg4b8/
8XJ4/9Py7tEdu9CS4CXNmrd/nlPNAJA2jlrndhFLdg7aSDtlXlSPRB4EPE3xJH7hUAgwLuW3y82r
h/Y1d5iLkYpqkY0zJjd2nB7Zcabb//501lxKf/l0OC05RW3T9j2U/v/8dG1bSjEldny3aDUlyWYb
1APWVsv4631iCE6DizRHuFJtqrh/VEV0WE6DwB1f2CD25ElY0WMpjFcTrc+pEvcYK3tEnq12qUuH
+B4m4HpAxd1A2+Ov+lz31RDY6tQZ7zUXXK509osBJvWbX5Sy5KSnZKTy64DUdfex0XpHdxbV/feX
/wMZYSZdklQK+trHtP7lqcicnkAIsqwZWvN+0L3wqcBpycTAtDcRmpc9tO9nrwqjszeZZB7My48s
tf27MPkL34WD9t8XgrxtAQnK5fNQYPzzQqCC7e2pNqO7pa4KmY4fyxyWh5TrNi3gUDFsrixmWOnk
3tbk0US8XQjvGuPrUHoYk7DCdMKAz6fPvsgEPw1BdTyLaGfvyxb2bI0TvVX6S1aKfisQFu6WPybC
tfdGk0dbygvWZU38UNgMc92umy4GlN/1GLvpeqniAUK3zFaRDael9WTN4uxaZis1iREoGpadNgYF
z7Z/Felug6uOiYPOUoYgj6uWAqfEMmc600seWT+Ws4TcvbcsLhhIVMY1qyXDyDDfWKrV1n5BEE3Y
ZoSwtmfXkG9tRzfXsgFYLVMU3cZilRBTK0Y8uDEq2gmgxCqNcnE/9O4L4xTkk8lt2Az5e2FntxpK
XJqlmhlrccEiad2HBVHWM0UgaXDaJuROE9YTnCdWuIzIpvCSu95D2HWU8Fw51hhIknNMyiTvjWQr
dGV8QmT329ErGI0BjagfvcdF71z+//cpCMnZNw2STre/vplxcqT48LhPlwmsQRB9bguK18h89/QB
dVM6MqQxxvG47JOXM8Rr6+rYIRb4y2f5w4HhU6OaIA1NwQk84wH+p90Lfba2rNSJowtJ1zSKUWwX
737Zk0Ppud1h+QgLyuWDoF59T8NKAFtKGlQ+PQ2MczdV3eyCFM8pTpzpLw3DHwgj6A5NlO5iBpH9
a4rRObVV9JUDA4npKxOgdZjX5veKOHgqflW9GFNA9AZy+hwi5MGaUIdHvG9LO4YLxJpyXXrWz6jB
whHJ0li3SXQEY//Xomah+Pzz4PVnvo8JjQzalOV9OXhH8r86SYTcXSS0C7ISedHmP1ySV2pdoHfj
raUcwpAiu9LOEfINrBxqbdqdXFf+6F4x+uF/NcatTqYUNHDgjUuBtNzQS6OpgQtaOR3oDx1FJ/Gz
YCey1nx1p96+Wlj07h1giqmvb6RZim0oRmslCEdY+UX8kvu5d3br6t0vrA+D9/pet6p0W96J7tFC
irItgym8ZsJ8GohF2fQlvYat1Yi2OyLr3ZqbY2SYma2qmEg2QuG9o4WimqSdhuxgSH9xWx5JX3lZ
lPdEsl8rTYWIc4iBkCp5NkiTIX65Iwe1qMpr5Uhiuf3+SIlnrGVCcLQoGyxZZUkIs9A/oD5E+yoZ
5I6dN1uVSFTXSPU3OO35EYZGPkgTYanpJxAvS/zHCisEsffWta+Zb2mAWu9atj77TBvL3cQRvZnN
jEPWHIryrtLFcPLQuW8SVVx6iRw4SzAsTr5KVm0/Tjd2np6rpmkPXURqsM1fsUoG13hdhshll9rX
0rnr4kLbxW5dHw1n/JHVqCyHmfqQl3WzqvKUcXKMydIYSCnwKv9+1AuCSBg7j5m6X5YdQ299182W
RWgWPo3T66QDEof5cG6CDvMpJfHA7v3IVGu/mI0l4pyNYtXYm7Lfhs40YjO3dVRLYcnWJTh5cSje
zRg93PQ3UrD57+adgaIBZNYDWziPRb+cFWRKsLvO5F0YaUzCrdQ+6+ZIn2hfBvYcpyZSzsobSRo1
QvNWhkpHreZj3LBFuIulYC1cpSRFAMiPcu3Rn4I1G7FpH/8fc2ey3DiSZe1XKas9sjE7YNbdCxKc
Sc1SSLGBKSQF5skd89P3B2ZWdWVm/11/7XoDozIkJUWC7tfvPec7NMMDUGUrMTBd/CcL3J9LZVBj
OgdLE/ob/IQ/dBzcNm/mXEubOzq6LY32mohV1z9NxoSa0YC57CC9Wzdlgh4B9bJd6zhX2KXQpEKy
k8+m01rPUxI//+/Py/oTcYoRC9ApjxrSN6kU/rBgxGhC84K58D2YQ2Rqnlr48XJLVtWRWTaaLr+7
07Jqdf089Zlk4mlilFz6IFdakcjrvWvX33LWka2+kFY4phqM3yJ1un4XWq5iD0UtRiCwIIRCEW66
jPFzXmAGjOwtwoqEea0JQCORD25vw0hwkSGFebMlKzZDlDJdpevGjTs71Ish7UkDwNM/OQQQq/6H
YslmfCZgT9OJoFz6U7FErIyoHSI0b6+Ns2vxX0/OnvP8enSGfuM1pGDCwn8lABU3FG0v7xzVzLmu
ZvmyQHlBAtk9uWCNcd+y6vqJ+xLH+a+NuJkW6jH2o9trKabbr5XdEtG4SEdIfyA+uWEdCFNlB0NJ
SiKhz+OxpQoO8OCQTPFOOtTpWs6SC8pwTki01p5G2VLGI0ZcROAO4qtjGxaEXEHZZWT2SCmHFzKF
QDm1OTKNthS3OYcwm3BI1KzuTT+4UVDOZK6b0/g4meLlSl2Z9O9D357RAhJM5nTMuPPqzbTsD8vB
6we6sCKpcN6YVdRtr8Yvcn5phFgkXeo9tVrROSWNzyrwxfLnWd6TjJAsWsgH15M3oVXwrJ0qiZuo
j4ZmrjkP6s/X+6PwG9JRkvQ5Zcyf9b5xSBK7Qf/GTXIdFLi2djAZyFyuld40ShQ4nTwTdbHJ6olx
YyzuGRLme/6AZNt0CcOa5qILlONKThbhKsmXJp4iyzoqsEhwlixxf50WEx/JbNHelC2oVrcUWeA0
pAULHHHM/BVUTx9ZvzUOBIzW6yEarFulIjBtLiK5rM+23sJ3uf6Wxqxbxsiyub3+UVNI1RiVg4Yj
oYLlwt3ft2bzSPLk9YhmoEujHp0J3vHGd7xN9SZqUdOYsvBXwKDXyO6Tw1VWYXvRopzKPf2mUqQk
ORRvaHQRs4xTfrYZxuz1JH4cRWwcoFsDujHvTKOzd0K2D10n99dzauy4TyZk8ac++UKxoW+9grAm
LKK4aUo+z4RPaHYFM28sb0swzwBO8nOJ1+1Umv+sQfTHIwp9WFsY0MItFw7Znzrmjj8QoGpI/Tbs
hnivBNjTOUPNqIji4HOHp5jcjBtJAAqRUt2w93Jl/1re/UuZD09xUmbDu/z6C4cR+f7R/vvy4x9V
Pckkitv//PfffXV53D79r99w8963X80fv+V3v1L95/Wf4bMG7+37777gHkva6b77ktPDl+ryX//3
v33n/+8//uXr+luepvrrP/7f4Q+8u/+wZSzP5Lefu3kv+Lnn6L38fP/rb//t8Pkff73+wK+5D5bz
C6ZtnXMuzUlXv8Ljfs19MP1fHODSHP4BbPpsMWziJR9Swh3sX0yDcaDPXkhHkOgBzgK/5T5oxi9L
UgTTBMZ00AWJaLm+7v+NsOU1433476//EWlL9/j3pQINvuUXOWxvOrW7j3j496WCQIVO6k744HZ0
j+Ohl4d5Ns6yKr60So83yoa+h36ZJMXO/xCMsNcu8BSTavHFnb2T1daPWlrvnbl5MyPmgJOLacb7
MevWfuywCxjaUn/65C9a0J7JeXqy+iMf3+emBg3E5+l9IOdnIugt1wr8nfkTiKtybYvOxvmS1DjE
3qHrEcYoG3ZP82eGuGDty+7UVyuhNR95kbzUJXjcGLHj2mmNyzCl2NKs+rPvDzm0LysvfoAsawj6
ouVBfwtZnRg+Sqkl2NnZq/k/Pgwyvnd1nJKSvO2cVgzfXT2YiyEPL+a6MseHcrSxElDndu2PSqUo
F8z84qvFZuNH92nR2K9WqQHpYNihOxtttOotsvIV8apyEydacwgFeJZx1La58zxI+dp47VbPta+G
n13Vg4HIDfVA4ZGoS9uEaIxZP+Y6OAAfyOQmtesdZDmcVok6OKAdYGl5iOE1nwBYoHVUSfF3s5s/
jGa+G/qJncb1vhUjxvpwaO+R+0kMthJBu2/ELK/q01z8DnHjB2jGkS9k/ZOW/kDbCmKJ6mSbTjpS
E3bF2CvvBCf5uM6ZRulfTmm95rhR+DZ0amH+mDc0HvDQGZQ/fYmDsLQep+Q2h7xj+DHgkfqofOTI
Q/81GBZ2ZhOvpz80UHXPI3/IFFkw4vL5Mrb2wn5T1T4d6+9N5L+Rh2LuvKnHmwFBEVXi9zYmOJRw
7WRVTjcLtHdjVbRYbHSxsSAXKWd7Qk1tJoHvoQU2cepd+qmFqZHi5OemRCUAu8WzUHcaaJ9cY3oS
XsrL7Wc4uvSnflTxse2Mj4oROdHKIWAfsfAG2wEdZfRozpN7tP9+8cKKzFQS3lGCtsmGM59a6+iY
LWl+K5R/kKAn1iDYdT4tnn6qfHR/oZ3tw6ovj4nFZtU44PFiAke8hkj71Fxiff9+uf63cPmHZGQy
TalK/U3uZo34cofZdFMuWYdjWIGawzY4l8XXCJiAiFcqhwmHkTtl+2r2YfioPqqOWNqq4/WROTlb
0661Xa5cQjiTtDteH10vJYyp9Twx4BfTGJ8mbO9I9UQeOCQ1HRu75oLv4KhVuI0Y1Rqr0JvylT8v
/LF5eIi9hK5Ner3WYja3LoJVbnYjIESbbXj6waxKncZbyM1Y4UqebRaZ1VFDKB6Y2AFXiAiyQMz3
To7HJdQZkXJmKoLR6Wyi0C6Y7JN9zVlYqkmjh+Ba6LeKvg3S2qi3o6G+XZ/p9TKKFuTF9Ulfv6bK
TQLHwGwAbpQckWI+syS/c4LGAJA/2KKMgygNi6O3vEc+LJvj9UvQZwgeSMRbp4Vt7vxK3ErmboGN
j2Y1T2QtdjXrG9nL/TGMbtPuPveM8KBkuiu8VOxGdGjHfrlcH10vkaGPsFIKIsFoSPcCok8Vx4Tr
VM0EJ2mejl2b/SQETm30JmqPEoz+8foIPyC1/tRsKzk9qQx9IqgpPD1RNBw1DhtLACyypegrRP27
Ye9pj9dLGpvt0bCIuJgJjUXVTKYkF1RZ7a+Prl9muqUCnHkAztBsHWctVkddD5WOIMuRR6cjq4TY
3JWfphOCXovSfblcH11v7dHyk6P1yUzGCnTnPu5NeBMFVEE3C+/DOS9g80GOgadxbNvpPc1Cezd5
ZLE5ZrKdtE4dtaSaDob77MUi3Hb28Fq1XnuYFSTukDBaWB4GWFhxF2mGtxaN9d6kk8RTiAIzAGMH
m9rBlRXqowgqD0sW9zCsst7PTg5IUeUnan+9h6/3hKUV40HZBUeC0QIZ5VjH6yOk4sy4HY4JFIcA
K0xip0tUyLODjtq1mYGrhWp/vU4UUPgrFsy9UY5bqQFz4I0beU794B0j0+dmS9iFeB1rfgip/zFe
7IAR5EGnRr09xs4xM/Zup5FJa3Mbivwc+6lJQxfaWmaCIeGMfOmbBmdtnAetTlzvFBn5ZVguAp3K
RosjzEV9edO2BOGiQSH9kalyAFWxhd9Bh3HnRJ11mJxJnrnL9IM16Se7re/yMPMOdaunAUO0hF78
3HLUDAFM4vUznHEJVO4ALOe8eZ6ii5uYM4bj2UkPLg9vC8d98SpN+/WrLEu8PdPFi1v16f1sWD+j
Mk+Pc/uIA6RZaV4YSJ18BSHgRko9lOtKcFxyaqS4THUgqNX+e2+hbpmqU+INvEbteIrn+dDHhPU0
S3NDq3hjlF0nb6FFNHoOqBKlPxxoTY0XLA+xGMismetA1Z5xAzhsXY3sjK0KSGVNNwaxfTtliBdr
zuKgst0WBytg5HqmEsqi8Q7kmnbCAypWqaHdV6zgCAC075Es2rVhMvF3XDCoCfIUN/uUYf6M1E8E
+LwAAhmSOxBUF5uR4KhWTdTturiN7EytMpJNCctziG5NQMOgtDQgfCgxNpsEoRfpiJEJxRI/WhiY
EJounKfJtcvNbuVgDbodSrEfZovMvMr51LV8Z0pwrS1m0hhj9B7TnfeNCknmFfT8ZnrqQAWsxjDq
TnUQjm6MlNvOVoTasAOh1wXtBW3Bx1HjVxAPIR7F7KtNNDBLz/Z204z7ymIBshsouQWBjjnhmzoa
6H2ailuhBJhX/xXwHopTFEebSkkEID1lH8rsRO+rQESIl7sxaQKsJhr7JQS1XkGzj+kx5maARgkG
pDZeWqx6ZUeZQ/ad3pIyNkYAmqSOergMhXUSRYuJI+2d1SgvSdsUT6bm71OrPRR92dyw9I7Mc9HM
63n3WfdYGRPE9mOL2jMlgthk1AaQrWWhd0QauINvrfFF+5rOPVK2pDPLngN565x98my9rhHP+pDk
WzWOpBtxb67syPyZoOrbWFGV4HrzVj3Rs7x3Xr3qw46yK5y2vlV1Z1sOE0Rchbu+cfHqEQy6toiE
3bqdfxs2Lm1fKJ3s25zzex0PdDhFNBKlaxwmwg85H9NXjOMHbClfRHFmUAkAJ2qe/MjC6suN509R
kgI2hqRiI2qi6ZNx3La81D4mhdizAuKms5rDjDFr7xBI6PMZK+2aViwlzipR062uehR9E3MfbkoS
JVntl8gizXquJ+LYxkjob/noPdP2rB/MYe9HsFrKuovou5HkarqzfU5cTvvIAur9GBY/Ge0RwqiI
oMRIfrHldDsm5Quo2OHA0z+Tr8txHEkzPYJ1a5uHRJNhUAHfyeJ2H/bWizssJGk3+0ilONXCK7Yz
ZT1Wmd7b9bbd3LUAZlZElCcbfjOtpB4LbKQXb04LCNSPv4RKGHtGY7/pm/hMW/DUk92D7sOw16WH
a8+DFgkk+jHzs60Ka0R+8NGmzPns9PipSV55CZxbWtdn2XnDi6wxW+hN/s3G6AogHZDnUHII6dNc
Xa4XQJi/Pbp+GaZ+fxiERTzl3/67JUqKQlMa9N9TuMCt9iMivwoXlfo5RXn3UAzJcJydHZyfjFw9
dU/plhzYMF7TXj4R5jJdsKscTSMVG9dQd+MI2SaNEcs7zoOZLXd/3ukMJ7iYdTVuOzwFi0vBE8fC
Vyzo89K7jfK82clBTBs/ijArm9qH580QDcj8W2ftR+cO1rc+U1/9pOpbaVqvyquedAJ5LjnU7JXj
lree7X3kYyn3Vir6TShnwKqVfVPglETJP54dPoBDZmprYUeIwhj/nTHWM9l1ixN17MYAPAt0Bjsa
izTYCPGjttIfhlHtjDx/0Mfw2+imt0TVI7Ly70VNRjm6E+y7o/m9EZwyJrZCZgZ4MDtt4LSVpeb3
sCDJ2UqT5WamVaTP9ni8XjTR4+fU/Z/s0j2eJ3c4O+kTIeEw0QkdAZZeuoFSjFPsjOCkpv8cGu8+
TAEt83u4258jXZUn323vvUbcxtn0NrRS23sm6FeJRwtYrt2tNbNgNrucxLyZGigNDyMRVQShJ5OX
c97072IS2y74A1hnET9wZL3EbtpfirRszwaf5AWe7MKtm4gWm3OpbjKRq0MX5Q91FCaoksIWP4T+
6s+Zt5vZv7GBAqCqaM6bjr6DhXbfZxyB+vjZV6A9JnTFQVnmX4NlvGmml8LJZCxUTGgsq6zDIkN8
40puEFjeitSFg2Q4mAaywQl6XIsI1OOj1sz2amis8Vgp6yNN441NM3Mz+jk+z8bmfabWWpsLzCkl
75bSNnsUkZxvTeEwgKp8bo+cMDHlqmPiFZIJWoLqPU5usjLZUKzZ+0bWJ27dD7Maxa7khLnq8gw/
4lg9G4PBuKeuAl4wUqHtguFM1PkbXL5bA1JLoDIU6dr8g7a1u2l4HRsVntHpc6xZCgl3IXnoEMhl
o1kgyEsvcIoBaYPl7Bv+vFOjG7sM38bhSipNYAckCfKa0peBTk7xaphz4gcjkpc9Ne210TdOULtO
MbTQLE5O4ThsQAZruG/18JCFrIJUn105wxZRmYAS3aEt07yLbc7eOjVhHfjgcpLqyKuIdaSpm5UT
YiZxjBJuIkI0otMJznQ67Yamyp0EFYByuXbS5OIq/XCQA47bfLQPaMPUQQDK2Cgz497oJtoMkx1B
zvE2uk76psRTsC5n/9CI6GvQtX0k7fvOEltZc2eZ0SODwzU90vKgjdSHVWlR2VrJXlnyxoxYwaPQ
PlVaDR+HRPEt9RCgU928t0zxfXZirPx2Qj78VG7NmD+SAnCqxchRBbZ8Nj1EBY78xV/psbLDXpyi
Aznz+9FzooD2mUCyOF1IpGDNbnUYi3elbaq1O3bNqqpMcy1KDt0D/xQpsElhnNc7K190FcUXf78V
mLWIz36yn7vKOvalT8Z3ljoretgfPrMvvOETHdmp3ngk7xG/Qj+Gz3qutE0lcFL76IfxyU36OgIH
YMzJqzCH6Z0foGwrH8au6F7AJLHqJ18lIaznhtbYYji/ycVHjZbaDcE4Ndg7sZ+t2h6ekIWJL9TE
Sxs60JDSDmWyuUEsbu7nehZBJPVAc8R3IyndYxNqh6kyKOFZL0J0ioSH4QQWNhr0wt8yzn3WURBU
jfszKef2FrBSvXIjVrisadm3M1rzQ6y9GH32qXWD+5Ln0XNFb4RUD4q+0PK0tbS64tmsRwrwgehN
H2g0m0EgB7MkEQYEpdkMJzNjThEnEjNzPf1MovLeYVr7rg+Ih2hNDs8uiAPo5MwuXefe4xGtYeUz
flbIuBxms7OCyujAtxReHHQ5bC3kVutBJuHOCLN7MZMjUUZUhIU10nnquhsvHbrA8XFeCx9bqz2o
Q4aB+dR7FJkW07TT1L7OUwauQxvkyu9HL9AnLNydO30HIGdv/Aqv2jDFe+o94DpRhCZEUXexgEMv
aamqIEUdDVFqO/4kHVKZKNbVYCHYmMb3cuznTWIPjIBxVEUYV66XaPHkXh85jWMHsBwd+oAVNsDB
M9bOVJ/LvPhZznEX4MuqdKmAwrcf7QC0BHx2mzEyrgQpTsMMQHm5gDtggEeGF+07rNmCs8naTbML
epP65KVl0ETA6BtLL/YJgm+mSPnznPnHOKU5UiaoBH1v0G4nVrlz4c8WM6lq+rHYoIEsoaumn5T7
q9geHglz27thRah1LdR9kzkvTjM7ryCK1FYlzbBrxhwmk9+dKW4dhka1sWPUE2088NMbAB/pbWcE
fr9kedTJdFstF6cMXz0jCbFGlch87aDT+zfbCh10GUm7kRVv+FRSi88ASNdmId5HEc7HEJnSqmb5
2xht3R8SRiPtwLA+G3xjI00RL/aVmFgKNp8hyxFSCbM/9WbbnxSGaW6W8acv8v5417oJnV6yK8BU
swDA3UUzWJXqcZ5NGP5p9FyXiXaT48NeST6tr0ZvAy+glbKrG60LOBuYB2g070KbYBEnzgDSrzyE
cZ+/6m5HWTwUK9UgTLD1aC/JumDczUI6xE6xyrByC7XU9k2rr9L2U0gXNUTxkSy6kYTNiprTunfF
4IJ+8c6m+1B6zNZ684Z5pbzMVDs49/P3tnNxTnbRz6IKb0zzW5V5XVBmNvFLcGky/WiWGKnlYmEu
Qo5zaUVXQdw7owXHMI9XZRSFsJmkPMT5fVsU9bZL0edNcXcYPDyIfpi81Z27xPUQypVJbT345TsH
/fo49N9crC9s9CD2Q20vfU9tk/wTu2Ma0EsMcSzr6cVIZXppVPI5jqF78AqOurBBA0Q+T36GJJE5
X/GtT5t7dP7665C559ltyEIbAkSM/SruyxycMdhNauIyEc47yOx7L/pCnuBfDGuPoeil0FqyEIBo
zdKfN/NQP5S1OmmDS7cuWmWIDMYqueBv5sOb3moGGGCsAg6cSqCneAZ8bTr3VbSyZEEHJ3HuJr9v
77JuyDBFBPYUZifDeWUqFwe9y+LsL1sj3MSgRQ0UiHCMSPOSaIa7TVV0E0npH5ATnp1Kj2CohqvJ
8ar7GCAoyFg4KujecbaGb1OWPgE46XeGTxUh6bBVNcaSEfp2O/jxbolf5MhMgHEZl83RJvl7bSfu
/MxUoUus6AXzr7VtMiiTwyw4AM7ttzlOunWb+tWaTAn2pIh2gQuIuRiQxpooroPaFvKAbMj5RugN
7RrQTwmg9gdd2Ue8no+1YzqXMXXhhKOP2zi9XR/rpSF7fXS9INV6CCe5txXgNVVYJGqH463K2Udh
CumBVziHis7WXTUA4ar4VRWoriBmXLWbdQhhzfwiGxzrjCgOqa6OxlwGZIn+sHv3my44mpHQo+hb
HNve2POJx+cbPlvp3jEr3JzZUqUXLgRZhXwoFS9J8VbrMt/7/Rwdnbi9Z6Y8b7BrX0BfR0wkyHA2
HYjkNnZtnM1+MIYKpzUwMSRnP9BPaFgdzNvU9u482ipdH3FGnNt6J81LmBTDAx2uxwLbVzIV7a5g
dLbkc16ED9rI7Jv0NDBRfxgsbiYcwPCDOed4PjVm7e3BxKqDanRuiy5+KFLAgCjtHtUwstWEyKLi
Ga1PmBxGSw0b3ZnLteNhLFt7U4e5RfOe3IWKLjBYZWVBUtCs+PNRYz5iZ/+MDIi/wGj5rIj1YIAD
BzdLz0xkd/rWQJN0jAtQdxkWsZU2YcDPtD2fcOCts7uPSj9wm5HgmTHIWPiDKDRITrI0QZhHOa11
qt1Nhud2E/uNThOF73QScbJJGvZBQ1wsoFW3debBExwWIrId8/F222ejGLUDXSmUHghaxlw7kEnd
RoZxYU19wRTRrO71ll3aC8lrGts3CFCfVk0X3YojzgqshtuxC3plz2c2rR6UFyVPEvcveli/aYY0
7jndKLqdeAAnn8+2XW5l5JrnYnS+uQVDDK0CbF4vdXiSvxtt5q3nEZgJOk+cc1oMxXbQOR48ORYJ
Oi3KAieN0dt6nFZrYzqWxAKNk8V21mTDrWZlGz4HvD6quS+M8qT7GRDnecm3zTxxd73IiSJm1qlP
XFcP2rGuVyPTwpOr0fe3jiI1XmvFlp8nFp3DifusHXQImqmdn2wF8jltcT51Nvyx2azvYhVtzalZ
1lKGI7DmAX/mXbfLx33b28e0aL8TB2il6p3neUxn86vTnbtCCWY3Nn011PJ+DaUZ4PVZAmMDtoG2
guzdc0WpCZ9Q9SsWEWSK89Bt2hn/cFyaTyV+a/hZJvtTsVCJep+Rp8NxewqfajchOcM5NkazJ/pl
RKuK3X8arGNBu8Sy4pZucoYdvnsKHc3YzZoNnUa3mR/5qIRFcgKC9BYn5pORcR9orhw2fFILTqhD
dHHz5k71NCiUAU6THGG8hHAviUwIRwQWfZjg7WyoTWVxU3tS7V3GIkUj+63Vy0uVYbcs7XZA9UwF
2CUZOhkBUPAGNfJhaLR3P+TAhFhkHxvFvaan+0qT6ti4TIzpRq1zd6mQx3xca24XItCLij2f/X0r
02YRCZ8KS/OBGkZir7VZ+rpwbYg47L93M1SjHgTHvtZkfZP3xok4l5jq7mikFZYurUBNW6fdbWqS
KI92bnotu9zc+I6FK9yy2xtnwSRJwIdY7Xx/igPdJwMdubmxRqeSrCvHtbapiKM7U6OwyiY3f2xU
v8ARQv1FtXSkGM7cN005fnsTWl5/Eg9YrIU+dndSs5xD29mgB/ArPHmW+EyrVH4acX9QJYMwh9yL
zDIYO4RiM3gHnHvJY5kRVkDAo/UZ8ZwTnRFoLwvqaINYzTiOeV8t+8xC1Z4tiwk0w7Pqm6fqx1Y1
4WdjLHHtCf4mYXcLNuhdeozNUzfVTvPgI7pugfk7IzO1Pq7WVl0Xn/O6xn32WS/ggphW+R2uK3FI
PMffjnHdPnnd2l4WuCztuydH+T6dX1eecz2zlrhQ1AS+MW+KvCi/GdK5nz17+pT5eKdHhCK10jLO
TjxpqCoTbeXBtjlMVoRBK1HeIdPxRyeeP6wN5PS3XRmyZ6MTwIovvqY0fgNJF74kQoq17ejH7tzI
1NsOrv1cszqSBjffIkmgd2toxd6YCNoi0uObZhtq3RYz4/Oaj+1CXJpBuKWhLB6swj6jK4tAUnje
Pqt4s6Yacx0aySlokiZnpEuiq6magxyjYd3hELOaYGzo27qune8sk2ZAA3tqBYX+1fZjamsUlTFG
IEo4jV2nP8AmUAA8aZjJ5hNxd05nMIFd0YcbILFlkLf9FwtE687ngndQDtWWiht3Bu8qp81uWy+/
MqubGg3w8CNN/ffKLm5Kwy9WTHHPkTTvhGvLtY2Pgv1y7ZBPj2XB/Oix8wT0Lb5oWz/oRrc3fP6a
JM6qDRDuF1V9V65FormguNYYPzEe4QReOrgbpnNkkUPybqMXYh/lBYuH+YtT+X4qhhfXK+5dDiiI
C9FQJJxLJ8ojjzchVCjA7FC7kKdx0LrRDcoUmGBTW5+tIc4zLB+vsL6w2F0sp//OxrQZKxxQmc9I
uZbGd57LtnIYB42VerR7EwZXzPYOLiRci3uGgI+tZyWLKn9TWkO1MmE29RQNVvoqNe8NlXG9Jix0
l9NfKUX+qsCbasR6Nf693rWnwVHbCgOqpdiEouw7/TeKDWZJenfEwsWYXnjRMZ/wP8i2eZ3djMFk
zuKfkLFWkpEg6VJJU71EpXmXWzwJPf1gGHOcDA6nwNJUYIfUpZHtn3AiQWz2jBxx5yeJfEh1e/Ln
ULxvndT/wWp8lkYbknI5b+uuUrejmuHd5CepHG/LuNdLTfwaBUxfK7QeNTmDR64TgOxRT0Gqv7WR
T5MxtS5dn80PQ5i+Fn3iffWc9TO28lveGRp3CxuvABXSwc5/0MC77KVV27vU8G/Jf5kuZW5Z+7mN
nvWEdHm31m+4d85h43VHoK5kj2XU/DDHMzDArVzjFnFWILS+S0llArWlrx0NWFla3RKd9TK4SXwy
2X9WcYZ6GmkIfmxBqR9Fau2UaGiHJgzpTN8msRmtZZem6yQu8x14VOaNi8ZV16ugHmwbzc7A1mKQ
E9SROGAXDb8g1IPMH/Zp3UKkqE+x9L51MmH81imLOepqwjRyKuK7OeRPNjUaTuHU/xhw0gcqVtl2
QZTaWQqa3Z/eI4QzAQzRouT2BXDa7bPQffTpDTDJY/qI9cwBb4sKntnCHIQgMJbJDY6xdPjt4tXM
8r2xB614/QeVR8wiHeoPp4YK2P/9u6//PKIe3JiEDK2TMRv3YqifJ7cuyVSyTeoUQ7oUU7RQuyL+
OTMrHKoiRb3JhNebYMB4S2oImIsg6oo3rQYIVZSC2aEZg6CZdpqp71DbvpPNQGWM8INaAOSKGZIY
wrKy8V1KvSiYTSbtokyKs1kaLPuxejRpnARFhk/f133yx7IDDYlsndtUTzGsar8j8zk72jGNusiZ
AFMYH+lM2IpgAVmhfEPt7x/w6IHP6Ql6DtvmhydtJq7+fa0THmYo/w6nUwEsPkHLK+C+maAuDLv8
rBdhVGeW2zKD4apmcV8lBNxkaF9Wk0Hcr9FwAAs7xlujxVjXI7uu1EtrQ8Y8EV6DJ7eD3t15SXey
J+IFYwg0ZZu/Y94pAZrA31HywUnKxwHxBlwzbW8yZz0CSG+2dVozkI4s/1BoBNIlA4vsSCQJ888h
J5Rp9PAy9EGko9Zxsgaii2wq0P6+zRrPG50XxuvYcHbNjDffAKg/+hdcBjMYvzxagdfyV5lgBuag
INso4hhWk2xuwvy2jM0XI01QEmf1ZdJZIsskebSgnq3chrykJi8fhrYGFjOpS+ikWzWH5hqOqL0u
GipJh0FsXLxb3nSp6/rJIclslVRg/1D5rGY3fWeQ8lOfGWoxzDBv4dg+mH6EVYv3zAq51wpdbguU
b3PDwCyrfOaSsU9ksch/1mNZbusYLVJM2qntwGSO9HlLNmNGDlBEfzEu32ef3jwNLFS4FZ7pwvWz
IzSWumj9jd6LYgfhTdKlZLdTgMtdZwQI3j6kZvIsrOnV4Iy59ouc/IayprRMrZwIOnaOR7xhl3Qw
v/Ry3g5WiwalMk/Me+gQxUDy0worlGmSbwF1N+kSAEw6SYK1X23mlqkMMs3jqCdvs02sk+xC1NZP
epm0D5kA9G9oyV1ZNZuscAJriADfoy9ZtYJb9ioP/Ze0tP+z+PV3AtrdV7UITNUfFbK/+6b/SWX7
f1FCa+Ga+Le/KVP/JKF96tDAfZWJat/L3wlplx/7VUjrur+4HppY+sxcFzfGX//yq5DWMX+xmdwi
WoRF4MExwk36NyGt+YvANGdjWYDsQo8aT8lvQlqEuSS86wvpxtKpx3T3XxHS/pEkAXzIIFmcxYxf
RUPC+oM7rxm8YdAJkdxM0mWcONGXnk260SKNya5Ky60RUmqXhrafPBKf8rGOzobsOWrOEGOHiYgn
q562QqJhwQ03szLHcM26+LMxTW3/Dy/u3a9mt9/JfhfLyj944K7PFqINPg7hwG+y/mC1qb257ACi
kpPmhN4Ozo8X+MrcudJQQQEgb2cW0VvvDAg2lpV4TNLybOjlyQ0dlBiqkFvTc8c11IKMvmny/F+E
vdmO48jWpPtEBDg7eStSosYIxZyZN0SOnAfn5HQ+fX+qBvpvnAOccxOoytw7K1Ih0ZfbMvtMau5K
xOjKqzU/2rpV+16Gvf9BuSTRDx46ayylbo5LF97LsKKBcGmy2//3X8r9f/2lwOBA/SE/atn0qf4/
YR5VYBKShZS3V4+WektNC1FcVf/IVq9OSu0MxGJ7bn0OF6keVBCYBewKOy8rvlbLLg+Fg/Ef5dpW
p5W116BS+M9p9bN0CGhtWWM/5bUBfrCtNMI1FP3AZl43OXzvfmF8+cUw49qEqrwCY/WmDfQMjdph
nhfgGhfMLJZy7SPXtINeu+XSj8g3MydtbHEUHCkhOIeMHrBnvfdh00uMD5JW4f6xKxgjS+gZ9TgE
cet2/z9xbEKkjx/4//2G8IXJB4R0v2UT8If1wO//X+HSvjHBi4T2eNhWlmdIMozWyLZJJszdaFaC
cF2XPTUK/iQMmvwtpSsw0qIJvtmt871Wnf5bej7nez0kueHN18C/jIMnrharXejWvGIW9RVuppu9
GTwwN2YRYT54y8bNirjsuBWkcacFdjvjCWKBNrufozuB01zKMpFhBhDDSC8T286DxzJoV83Z2bSC
8eyo5YOjce80IZh2G7pUZxJxNZf+e4HSXvvHLqDqYK4FduVcNfss7cWpefyaN/ckCSZ1Lsezz5m8
gmO/G+IBK24RQ+c8M88h2zxI4zBhWJmzslWfWrI+8vRKaV7eHh6uqHKutwtEFKwIkrKPuf4njJL6
jw5bk+etlNwt2Xg05sf7aJpJJnl4dygbaSXWZy/nsDT1zQPUjacZh8Sr2QssIgWtaJVDLSmt6eSx
RX4ows3c+/Zy831vfIVp9kM6SNI64DXk+BcPxYlVXsHGJeBWZgSyPixckjt2XG0+/2NEe/Fo2KCC
APdT4NI4WzyHLZ/hYPNPWSso3B1guPEI3js5kzYryjGyK1pLXQz+mIhJas+tbR5ad2VflSqyREDw
LDmfU4Qa3uvUjdjIM/A6AbXQjrUQlwskGamwEw9gSJek6fzmaSlPWNaX3VS9h2WmGeejsTfLiDJw
OtdBBBM5oUGXl2cgqjgSxAczJGlXw7jO5WHv+KQJlEkUzC07BhltZbAyxfoiChpNey88B2t2TiVh
M7uCNIxgSC5mMhaylxsP6Y0c8jrbvKnMYs+q742gGIz22vjUaHXoBTgoPbF9jfrBnR6aO7zRC6Sm
9Wi5OEcIIb4OXca+Dc8IT5DharSnkV0gay7K2kzcngnOQ3/nmZ5xHvPy7HiJvQ7DtQgoYDI3+3VE
yd8TG6HRqylO22oVkBCdpHGmJZpH6KY4tv1znRPxAYjNX5GG8HO/GsEeVwEeWZP3ZjaaZyXykiol
eWKEErfWzL43G1tfORXlE2Wd6WWoaTISQ0bjK9RqU1eIqUWGjy3UJc/loSRDxLJ9pof4YAPq4x3J
hrliv4WR4UDsORE4wzkSKGRv+PPpiKQleYOzOdAxGxPcp7wq6y4lrJhz1SMXFC76C3GG02AOx6lE
qYeO26Fl9xl9S0XlPrE+g50uxbtw0q9+cIInkOeU0zEcHqotaHduQwnThDl+T98JvjZckic7635v
+bY+jb2/nGYVvM3OOIOXd75CwL8Xu/2UAhG6hsbK4sLHQITrZWernrArp0bsLEZGz1OxHca+uMOo
RNpvxoPrN49VcoPwl2cJ8ZBHvRvdpc4P7hU06YGLp6anPhaSb5EeZyq4lrKIeif4httqulYyBbJw
Lca2TLiOkXfTlYhHS19EinEnzR00aEPj8zMoQeiZmfEGkhpEHwsm7NCFRaeY2euMJtRN8VEnXdr6
dGB1iJeQJXHYZsYFU+sSw7D6ru16wqSH9z2z3IPprjTeAHKWU8OPefMO4SZ/B6GZ73oD92BjlIRp
hP5utMVPgnrBDquBPgYNgPKO78d0y+lOi6t7Zj2DuC96iCy1vjJvDQerr+HIG+M/mEtTkvcjdZyt
daTXklyi4E+3yAo/uW0pd+hjRez4rYmy0vZRWGCEEU3/E7d1LMFF0HowWp/GYu2o32RCgppw69fp
H9R3nlR5u3JUeCrpq67HdaEQR6apZppnl2eopk+0W+1LVkz+kqoTSBE8mxrpZs0wMOEIjkcDI1K5
6PaaP76MuXM18UnAtFXqusJ2OJNbiqcg+w07ML3h1o78heVBuqnhkm7zfCyF4ceFsD+qddhegNVa
d4c2Q0GJXTw1lT5neMUPRpGh87ZG8a3wJK2b7s10HO++Ok73TMIKC28INzsYtu5lYX/BYhE05cpD
m1ZRerDQlfTVxOod43ZJQ+PujvPO8uz1OuosuM2h+22as/XoKf7IR0vx//miWxY3rfTpSeQnDXO1
hj3g/tOh4b5b+Nz37pCXB6QI930TAwn5YeFBXCmf+iPeAxPCEHxA74UOof69tkb8tbaXXmS27hzF
IYGuZiW6vRRNNsWbYTZ7UMLpjebCfO8ZvC9xEq7JWvExWWtJSyJZ37PrD6eM8ZAMRnBte+s312Ue
ozr79Oy2vXF/PHYlfI7FZN8zZD95n7WX8mQCB0ClIgsrTP/3iPweKzn+mGVSoDreAu39Jinigzmr
5TlzbHn+75/++0KUPz/wGPzwkLZJYA++ubfhsSwm+wJS05FElzw+LupHOAU84SnuZbaT1d4JC3Z+
2fSiDF18NZb9EXYdFbdhfq77XtHuVnyGbvrdU81yDBhQvGDyz/99oXzcP3c5iIRi02I/S7mhhozp
sSSM9LXI8W9gQJts2Xh9WOFZyBoib86eucdZfTGy/dozFNESBpwAU9I6e5jNVUtCOgcYuckmOOTk
NepqZ2JsuE0uvZfjDEpdegqIx9rnV5rMaG72PiRdc2JVNAKmjh3Lxi9jih+jtC/ra+jvt0UHl/Xx
pQkpz+rlSjapzkg8j/rEEJFelm2mNOvxucQReZu2drw7hvHF1KqvaOEsNLufprv1h0H1SBR0NG7+
aKO1GdxplAfNOCvYEEFiKItcH9iJoLkzL+2mVW+HdOanmg9EQoRHlH+qUOytCg1oqWNjCa82YULo
XE4AzQhwo7EIJiOPRgWnpZItdWLfnB/Gvi0pCx5mVkA/WEM9yr4r4VKUI6+eMAIV2QXNHWoI4m61
LFh9aHEOORrGvnfXmk/DzG7ItwIKiCW6tqi/eyOuuH5Uv6oxY7nfpfM+aDf8mXlKREX/y5Qocb8B
LtaL/rMWZk+sjGVpWmFBxyBynrlZ3ggN4q9iqokWF0vxjO891cX4JKxVJxjNB1JsNfwOlfNkHZF5
LBY/IixB5WJ6s8nu7yb6m4k8sDvTjbz7qdERB1wQ7dfGSlSGEXqtqWYwxoKYT1EZCWSxpKVJKtJt
mR2zqXuYn2e8NO2dlxAbvpyYOTbzjZuOOtNdGzmB8k5e758bAh3PY/l3KI0Ms/WoIs29Z/XsW1kF
xa0EbJKthAjKUn10ec29znpw7oOVjnuKB5YAUw9QrJetGL4/vDUPJ/gPKlCyozS6T2F77pMtLJbd
xPYuCJi/G8pS900madIQEk2WzxPOFJqPGaROug7TOAioqOuDbvwzBS/bY89qld4N7yA3sPSTtr1d
j6P4nsvsaJnVr7mpqoMSHp9VicAsHo/ugpLtwbuRnM+PlW/Pl3b1eQCsWPTYpEH96/R0UJm7C8ci
uNFY/a/K1BijVD6z+0K19DjNWmoaIai+oCLWL/hXm56fzUpLRmLje+PJuJAm33Nb9fiQGRAvbK4X
S1Ak09G1DiZbqBMS1EClDAWseknIjHHDz0OazobpphUYtmZULR9aCkDq1H72g2Hay5J+nzS0/6C/
iT2PVUaTaln3wbIF+zyd62gAzn5Mc6Ir2tXNda62a91rXtRweFKrsHfwKBCmKffasiXiu3d5Pqgb
tJWTLP0qymknZ1+IW2qvQpeXmh4hzIJcb8rcfe/DoU7aLL8H2aONcPSJG8yDARnEvpSTmg8W8I1d
uQ7OswIVTgno1/jwpenUuReTzVRKCCr2iwRLKVcGATecGYvHHN42AOQmi6dTTh8x693mR6b7byE/
CU/+0l1w86gzi21V8lQa75lFfbjNyxvbVRNcPYxUbFXS9qBcx71RRe5SxEYcc94M/sadxRM0FPFq
U+0rGqQIqqW/WK1mR1UZbBFqJe//fUkNSiU5iZ4fQ1KzWtfS6S8bN/GXrDPkbdzmS0NAw5/esfNl
NyJQf7movo4QuJ/zLbM+HgwcZTaEV4OForAOSmxlus+Ta0z3tZm7z61wYqd41rkbvM94Ki7h4HDF
c7tD1hjWr5XLjguM8vtEhGaPIfKL7tfuEASggBwukjH2rPCHHOa96C0WvVPzT0xl/mEBJT9k2uFh
Wj8usYu07mZlPcivefnbLby9vRzdRa7JxDkRVS4P72HA8hcsCycdTo3WRqll5cz+JoMqNmXgON1V
mkS8hosUDZyyYPmZEtl4wRbj7fMJpNfWbJ+BXIqT1/aKx/CSPi9u/ZNkVuEbUToNOFzmu2zwNjMJ
h6egxSNgYcXZGeS/4wVqf4IjVL875jgn+HN3NdNMvGwtxSEGrhW6cInPOdigVoj77xVZsWOZ1X+n
wPqWIRl9NWZJK5Tiie/peTzYtsqORjsnHqToL7Us4UEpzhld6CTvKON1cSY8yiaX/VjaWPspld6N
Y0rMhEznCib3RGKY/YnThYQguAq4aV5SzKDTb45Kn/mprLtCmqS8V9K9o+eHx1F13/R2z7tueg/X
InySDhfIZs4Opbd+iD5jyLGLY4BZw1/rATCb28YGFiG1bCsbpTmSeTV++stR4XlP8qCqDxQxiSOW
VbRn7wddDv5XvSDlB9bG9bFlr245ioVAGv41x+E2DRZbOlcY996aP+EO8rMxvmgMLQ6uDvOjaOjY
ybbApKeAi/bEGl/LajmkhcoJW2xXo+IZ6QwgMftWGAdIyBSjdq75lfv4d6qmuyzLaMY+VmbkjEO6
STupMs/cTbRYnzJAJ4V0KIwzMqQB0/hZ5bnzqlX/7MP5jcu6mg80s/00TKYAIF7YsotP4apzYDBN
+CwgfsA9QfOs+t9NYLdgS/oNbQGvyAR0JVqbfjqUyH7v7iLQNWqKM0KqBuBXaUC6jlVi15I4xS1D
wewc6MKtto+NvqpntoCfqRLVUz6avzhQaHhya8yEhpUBRJnGaORkP+VVRv7N8CwmdNiN7bTQK1vh
xDPXs14FhpnMV09WqrvXJjNPc0l3BvXyvhsYbwZndDMv/Bug6dclzPYYwXEs5O0HGJv5JhqM+BaF
jF8zISwsJ0G5R5KqvoqaR7EUmgDB43cd0/yTb4Hx9N9vanH1c6P8bPngz64zXV3Du5rEkj4X6U1Y
dkwq6UCCfRKFrc69sEjWPf51lb4kzWGO++mLK57+SlNLR9q2A2bRZWNwxRUF7/qNso381bLUo2Fd
fzkpVDzJ4RGrudi+qprWwnFUNUVM/J8omXuvWebzSGnUe9CY//t/Fc4yuNBmXUaL7x7ndGNJG6y/
WokFZ+n7T1eNbG1x8UPJw4+02HuafY99y5KynB7WUBM+stfrc13ggwfm/EHSOk1CTJuMUUy1BMUo
gUIkKVjDGwAXRI51rVrImc2mucamn9p70VrYzVNGBWGjmyGRpScd5MecZd+ZeKHpEVks7DvMrZbx
qeLgtsnvGfWECynz3cMS7CYPR7+bSuMQ1N59aEuqhbh17VRqHybPI1pPfWs0b6ADgtklzoIlcxSE
mQt/XWKaJ/B4W4plO+9puwroDSqWxHxENsdCADDdQqyrVYWtSd4a4X+Wbpcl+PLpmu7Bh8/+dWLN
HY0itOPJEFhncObc9WDjOfFA2+RuEU8OoU1fMtDYQ3WbbUYB7j+kbvX4YwurEWJO95G3jIfQXSwW
vKEVM7PVp25zNpBFKovS7mqW43cWjPJgj+aPWfDWDlqDne4wPACNKSXBfPJIOo87lFicV8jMyzDj
LRrnU11u1g7blTLGSAw2FSz5X2Py/5iSRABFCnC+XOfnNmC6oEQjpm/wRGUIK3mwONitcJznVXM2
cnffLT6VJpQnxeU8RTkbyl04j+nLQL1qfAgD2N+IPi82kWplYcieKFfTxS0PfMWG2nDpvK2yi8F6
sNQFbgGw9WCcMDkb1s8GF3vkYnaYGGhiG7p05JXg94I8nMkzctoSCIn63mPe27b3cs6d/TyQtlqn
Fy+HLa3rlBAg1YUrilzA54Gz0zB2DS7kXdM1xmE2i2ZX1NUTy2oUiY3duqZXkdv6U1dlP6Y+/z7W
ihQw7zImTMRS/xksZk+IR267tg1GTI/NUxe0STcp61WiB7VeWl5nMvR77RfTO47dezB9t2ThkOrW
+2np7EcnpHMh5k8As+loJXp0uqf+N3vlOdJiA6HidwmTyh7A/HnrtG8DiWXN+4nQqSg6sbAf232C
2bTbrQN+iWGioSnzi79Z3RvxY/DMkX+ouKMeedW4fjinqPA7OxUjw+qgE/PEmW4OAeMST/mlHu00
ZpmO2UI35g5LxHSqKwaBbhjagzlhSwKW0vrW1QgoviBGB3sidM81zfCxTUV64Rn2IZvst4W8Qmzg
NxmwjEeeVxF9Vma671CadutYxUMWbOyIcpoIG7/aVRZgyKK33jvYlQ+d+3nK1borDcGjBWsckrhD
JH39i1r1ZLS2PFCEkACS+Cr84bVzzCGC+Oxflj64aKa6nSnqX6EQH1hY+yQLtx8TgxmKlteUpMWs
j9K28uPaqinCr23ETI0cJDiuGAYhuNBgRK2juGYBpWzmhEbbAas/qlYMB24eEfstJ01jxFMOtJJE
YlVQPNgRF6odrq+j83AN4p8mVXOQxXCrC/68wM6Ls8G1r3ROMLzOpTvFAfWsO40UG/Vp9i1ctLdf
qYffuSS/T7NFAmYLDpvtrkd/m3hX02uQO8ZTn9q4Y4b1HIBFokwzBjtRXSiaIcMCLqbFerMtcW0t
x8kdmmOvfbYBgowyXaLFrsVUcZ1bDBqh4rVDjwAKQD5gUFgYVfWirGo6s6N99kLMoQXFGVSOAp5A
oZSYvi7C2FrQhpRAj61/AHPxQQGymXi+8VkjJF43O+DjpEsYNV3w6bS1AV47PxrOs4ficOosLg45
osv7gLTrjekzRs/mKVTN69QE3l2AAnP5bn/0PB72SqzdaRneVjJcH3023zFnYk+3MkwJnn2w58rc
549f8kBd7zRHEYd5mIn09b8ZyGr5CaWpept5oXh3LC9lVbKtYLtw7hgzFAVbr+vk66gdQ1zCoc/V
jWsQye6flqABrbWmJuFHdSaROu0yZ6Jzk31Y5rIdBDLyy0KqjYbcolvC7+iT3kAiDRsXZhvDU1sF
9smphvvadld/YWkDghfepvQRgh3iTMU0LlHNeLyjMOJvw+Silkrth5CJUH1Quw1JD6fwbdbcAP0U
HUhSZU6VrfhhOKmgrY2/udnaZGzWT4an4dlvAIkGgmlCVZ5xM1T+tczu1VXhEjtWTc6q7Hcyyyh+
b0kEDC58GMN6ypzuO0x581BQ7uJ1As9wWnN3Gpyf9CynAjhPijlDrxPVy0r+zgeZKLfEgNujNuMi
ciL8OrdlhO4RtgRe/O3uuCbmx6kJCZU6gCJb+SEeec10/u15dB5B0SGMN7KGmKfZOWvPuXmm35zh
3CWtJODf13W6FxLxxFhfKXMHIDNtSVZtb+yQOAy73r/ohjN1pTAX3FFwQaZW+6XfjlBhTgWZpnjg
4L247sIQEKgbgUM2lTntza7LGoidlJVLcSVwUHEANG8r5HdS2N8W2zKBKtSXmsZTuaZt0sxus2f5
kIx9O8eWNYJhX008TkQGkrKpZbylRn+wHA77jGTWXs5gwo1qWd42F9WOiNluxW+NXbaKFenYaAue
7KYmeGh7FsolJwnpudgqFfzjeUU768w32l7OQ9qUxzlz6RIFtiHW7XlsFsY0s2IOWQkcD2yuiKif
0aAQ6MZ9y8rdNOLGboPTWCDQ9utyrCz/KQuJC67WTGEfJdyxqcx73dhYkSebxyyXRK/oGI28nPj/
AK1r3ty/jWz/LH7wbiyIvrbV/Z4Wenlt0HwZlF4IuLj/1SSihb4bcuc6aVzjHUL2J9iZHkwCOpdB
r13R9Ajyte/A2anQMgCuwEJUie8++RBn48DHBxB6KEX+u3w44JmALMAM6DOGeripkOEudiCZmih4
Lxr9PaR9TBUwPrQzk+QanlL4fpES7V9XbOXZt7jyMDFYaP7jySBuivLYDZgZg3dPDXofnulz8t8k
ICSMdeznPGNXbmsXiWr8UUyhzze2JCu7MpL6MAyh47zy/X+aQfFpVOX3HLkII+tCJD2DxDVjC21S
5MiadWXoVUcDUsPit0MkV3x/puc1Z3/1cFVI46ic37NLtplW9qNigo90aeymhebzQU9HrXt5ZLEE
4MTv7qUUCKO6f2FbkRA7iEQPFnQKWKm4oRoP3rb8hKlDi/tCzCYs8DH23OePri5JLpA1rZWKpOMG
Sda1OBNLb990cKqXGh8dHm20WgoDbNrMbG8sjoZRvpWibsgu9NVxDqj1wmX2oZc1fJciZB1MRfqg
5oyogeVE2ParJATHGYUVjwA6IphCvOJaO6CDiW/NS/cTr0j2wgz7TW1h9po7GWgsPioQXMKbsSJm
4WG1vFtuoOa4Ygz3dmOdDQLlO8czch7s4w1kXc71XdPXFAT3aXlklkQrYyM0D55dEYXPNp/MM6Ju
Nb9or5nj2fbnvTmTiRjZjOBNzAc8/ujKpTHUl7TwP0bDj5aal8CuZ1ohcBHtMKCVmA7QTfMiQpZn
e2dsPzqUl0+HiwYPyFM3A2lmWGyPw0rFo7HScLVg7dxX7lSiL7ts2QW3b0+tP1Z3XW+0rC/77q8s
mn34WBD7UOCe0KIFLbVOnZhYzSJ/o0h123J9IoDQ3y2YMDSGzuNecIs85YKiF1kO/4Scog0TzpEx
s7vwPpWSmXEQ7DBnlbqA2wQmO+udlGeXAE15DwQY+WJ8YRTbFYztj2TsSHHzjLb/218xCq5OT3w9
bH4Z2H6GVYwH1g3Ex233k25TDroC8tzKRqULzCuJm/FIYfRTSHxoh++afLRYf0qWvSe6Tb91Fbb+
oFzM2BmoZ/Xm55xUzanB0DxwYh8XmP1ZvZKLnOyj5knmuqxpPIdCWjXOcbBwGZoc5xamwj8hL8td
j+Bw9Gyyml3BtngI21j5qXmr2+NSifKGRO/tiRXYu3rI9KkKxclbpvwQuKQ2cY7Nd1puE7wu23OZ
cQKiGjdzoV62GqeGs7Dc0m36r7AQ4O2pQcukAFPaDISD2fCfm/8UswoT5Zd5NKQ2BfNeE6FubtRW
+3vRUR9SQJpmxt9IeYv2VZzYeEjKQ7bLGDj+GTro0LiX2Re4gNw7D40b9bVTElYGkUSrwl7JrH7J
ckIT88bw1tDX4abI7/SEyyw/M9eHkVEL+2L1HZiVoOYHoPQP20uCabUv3VYLhFlYFUa+l7rLj47d
33tHTfuyASkyDhiUmi2/qdkH3iAMdWh8k9Ou87vbNmKQGoqFhnMe4QF2TgzgqbjNJFRIJK2oTRwI
qwWzGGPx7P9Gp/3lZI7Hrz3eUVAUw3wA3F9w/juz2fD6HTK1eVcpHiN54xNfILhEu/O633obHwd4
uCYXrx1+0EPt5zW7gOJNBf7no6SbDQpi5wzc/zD0wzHwfB72zurtipKGASvlZ0jxtl2UHqthpv2q
9KOmYm89a3EwLW0dq4cqPZImZXynq3UqtuEJz+zw1PjdPxvIUwJmg2/KKZd4YrAquk1e6zE1X33L
PrqV+s1hyHurTH8+OrBJlaCU5GSM+OhCtiHqRAf1f/8lfyG7bXTVDmRcMtZQruY25O00Br+U99AZ
R3s+UKHH+RXeR4OlQkjG3BivbduggBFIiWaoBNn2NYjsR6bWv+5Sw8R0CEusRIhKu6P3kYvJpTT0
+7bBT59UfVsHejY7DM2x5mkWFaV/nR1njh4nbZRu7sdaLg3E9l0+z8XzJMfTlnnLkWPMj0VRPMrK
aUIt0+k0z/aLRz+9hu3tTjOonyViQTzsJ8UmPPQrmPjBmOSW/bp5RZ70ATbzIvT/NEOPmzrNvxkQ
ui9p00TZUDBAWw/5pzR30vAlhwZld9h3oOpkBZYqXi1pbPuycq64my9AW8K47qmosDlrD4QXiYes
xd9Ua7COWVPuhzY8riPqrBAkjjilQUxQtsDDfKedmm2KYXLNozaFGoiGZYfsYln59Hd2QuBALsrI
7qWOQrt/L1Jps/vkLgkXsz4tFnVBqe0m2EeO1UiyP+DDkCxTO7/n7nPGsVBM5XpWqHhnrhsHiQB4
EY+cfklAuF8sPtQlCURhyx85Lw1tF96rP6I/AU99EqLwk4WuFfjLxZ1JDjy2PyWpzRa+ybK7J5cL
aIDlJrxseB5pKMV64ydK4qDgVrF8UkvLM3dO5ZObwxftsRki3H+32bzsZvSTi/7vl8or8QYCNYSs
o8D236zWMZKO9Ufm+lHQ9c5d8ETMuODs/ElTm2f9CdqJZuhxNnZkBU1Od7KcujypyT4Jha6SOpaI
wTA/itmtLwIy1RsD8YuP6XlZre402lA1IP/l90Rog2OZRDq5TocLaZCAjgIDo3FMBJ06ePL3okPC
3GNwW9G9I7ehnZUZ7V3boeTPD+hUo9zyycfhxLqngvFkrDQtwvpRbCYtG++OWxRwtYKSEsaFyibg
YhxgSdfJ5SqxaOFHjbrp5gJojabaoK56w93EXRx1oyb8i8JtzeEfP9fjebL9T6BH7hWcVBKiZItM
4DrgUVWiwkb+GPSAsUMZETnmwdU2yeqPH44IWiq/zVcjbEyCJ/JXxsFY9eRS2qDlTl/gjMCl5t0m
rlzHcsBhLrYCK8gW/EZ+ReqrnitCK58AQS1Q7xegFNV7Ock3m77ITHXOUW83s8jgdm/LNyMd3IvH
bsZakSCHgmC5M71rlonJiHLSrgqp2ywP2l1HMhvLMfNc89mD/X9mWf9LUCtf9wGWmBEy3azaL4L/
F1LLO67aVF5vFbeIrTjbWV0kBf3JPKCKxCEIpTdNuCVtlkgvjmbvV3/QYStu9TqOO8nIKx6YS6vF
viqaCq5oNtZxpWjCaZReL3IlAdc5sDpD0IjX/770IWmqiQbZPWT1gVpMfixmRfF6WIvsYtbhlWjf
mnStzohj99NxzeZkkn7LzSgFtCttAD4QxlXKtsud+x98q8Hjo28vc3BMZR0HlXIvhuB8zTr7a+Lk
OpS+Y15UbfwTvbMcfAtJA58ZQQWnu1Al01/INmGh7ZqDfjhE+qITp6VP/ucTvtm4bJBLDKSLlhT7
oeyldbF7ThVrJpfq4utNt+aPhha0X4fipq0/pdmxHV/D+4IB5PI/X/RavgTBnCW8yv4pnJqdZETl
p9h9VhUtbiwoigtLhuKy+Lkdax9QP93ouBSK8l8PhXG/pBpRw3HEvnbhailS8gHTTQ0p82xmuDoh
jEGzFO4abXRF7uqlj/OyGuJu4LkiWD5OdCvs6WUGzZVh4MZcdLLG7Cx5bz14aAbrUQEDq8jv7bzK
I5QGBv4BvkdgMUFlToteCfpg8ro/9HCjIltFeUgJuu4GMEUGiKlint7MksZy5SI5N+XEhTkgD4kj
JyI8d9h6UV1AC+H/ZGgELvAP3OxvOTvGfhP2q8UlJ27NHn6s9iLSyjz65A++fyAtMkf7KbcPTw8P
cyi5SgrmXwfXl6febrDQFSM0DZ0XNzHZ/ZNiKYgekdONtHAilm33vMKno6mVcqVfEi5vaRk/RSO8
v2WAkT0rzDgda3HqMDSfAjuDP7F4b8Mwr6+VywnuvFkWU5kebTNqc1JGfu83v2ljiFsj0ua6/rXr
7mkpvofd8ozWirzsOOrosss4QNcrD04DK2NJh5scrFfDqAOghZ3/5Rb5jZYGTMGLaVz1YD1euHnZ
zyzLYyAAQNnqtj80Dzym3F4NMxueHKd93lhJ32UkpOjP5gPbA9mE6nYq29FDqxpP0wRj0STBhvy/
7YrMo/dOW8VNcRni7wO9oOicZCBRdazZkNi0koye5d+s6bE5azMn0himLkXIlDOTmaxG/OWdFUIQ
8e+UafsnLANXO6hyUI1dkllOBTwCep/pcB/dLIzAvjUqeJVBvc9WiRydZRU82KG5ZWn5Mii3ORhb
A9h3ZCcwp90alWoAr9upMKYnuz7WoyYp6BpQIxcuVAjDP1db2RejkPc+dNI3N+fNibsTadt5kpOR
n4L/xdJ5LDeObEH0ixABb7b0nhSdzAYhi4K3Bff176DfLIajVnfIkEShKm/mSY38Nk+fZiL0jcjt
FIhL4rJDeHLDKLpagzdchYWnASv9uYy9t9IjgRRR5shyqcFfpXGO0DJdn1p4jsKkO6lW/OGK3H6I
DvZAm6nfBkV3Rp8aTz/J9QVP/FxvmngdZ9I7+LaBfULrU/bW47BEtccqaxnNEonSW/MDO4vO5G9J
rKjcOBhaFhG9KVJnDCEpYF5XgUUCcDBp0vGAGruamVOQHKnYsF0BDaAjDtYlKbUf0WK0K4gmOUYT
J35z7Rs+1p6z/aNSh3Ptat2mRcytJhCR6xA3NRfoGES5imoKlwWwcqEvS9odEi0grq8iExhBjS2p
x0BGTSh0cADSZpdoDMmGYR6wdu5Q8cc5ey0uQKqeaRVm9gTygkSZToItKJWF1cQMHbVyzSViHyoR
OwezvVUmony2iSMM2aACOIAFdIBERl0uEun2RKPjHgQE+2p9rHeJoxWHaHoYBmctKotBxGhoMwdO
r8I75ODp/WPk4tnmRhcveurKF36blOpMlPbatfi5U4WcdpzLneBZOUrt2WZxtk3N6tUnq7oivEDz
dKr0l7JiOZZ4xgH0FtQ7+R23Y6RdTlhgISW94YB1CfIPVbOympLIJOitGa58uDbiJBp3ERdJeB0L
tTvp2DBCHcaIyy5qOUIxUjShnDxPGXci1q9xX869Caf078GZPuqcbW97BKZZn7km2ajiD/RWdY4f
OOhBzDiN80yrsDtbg1kdh7aZnNhzvazER0Ef01y0ZcpAi31xz1o50xUZfIyat8Vl6mPxg4kXtrZx
KHX6PtyMi78YjS9P+mT62nSJz4FaSG9aYvJk1edOtFIhVDtNVz37aNuGsF4Y8bwbONax5tHlMmqc
WmRl2Hv8ShcyIeEmMzt2pqELP5wRGQT3BwQ5cY8L95jnLW+Qwn53uiRDMg3R0DtBxJyR9t4UPhh9
jPlagoKk65zAaqWwUQUh+kDvjKQcXik+hyKiJ8bJT6vhUiTeNMXfDwSD5xyKwgWzy/jCNgdGf2pP
/klIQgTFHn5WiVOH/IvJor2h54QLvcptrIjmOk+a6qEKHAECJN+MnKZ/Isqzxu5dHDGSrBqmfnJ8
TapInkLXTR9opGQTBdnwaCyyR2BK0DzY0WeVaW0Bc/bIsz58nxppgCQRw38WW0E+MfHqfBEUtrmv
BwlNV9jt0jIqc2WC0SX1qo/3hs9EtrejUg4gLoctyFMYLUFXIE9X4qm53VNqpnqrnPR77PBslRK4
ktC8N2gha4dh8LWusNijc1sn9PKAouJ3FtZyAQunwUUTFWtTiid5H6TYwlNncSWNq0bf5lwbLGXp
dZAkMtDCqa8Pq7pVolNQ7RrBbr4MmKKNUDD3AK8pxEoYxVMk10H98JmhMA0TGvfWKpZkQpFjwYyz
SRv2kin5wlDJR9RqQ7TKCjoAFyXGHyfba22tH5KmqJYEpIulVpOY7TB9HszGL6AtBvpmDiTIvOYU
w18D/I6rDJYKnl9lJtJRPf7LlWujWW1Z2zDDtK7YktzApxAEUx0tKZ6W3HRe6TwbhjVysGRcYgLe
9FVsxVVoWau2dml0tA6S4XcUB+EnE4qRK6vTzqpow11qpACXx6VV5HhO9Jip0yi/swCzVDL2dyun
C7PAL+p1wljko13cuZ/uJU/aphAa1N8gKpGLuQyLkN90ao+4/HvQzDLdiBETgdLXAG8iaQPELI09
dQe8NL2CnhyxA1cbM3zLCQrPO+wgZH22btE95MSXraNy3Wq+3AUaO/Fag5/pDAUJeb/+SMNG2Y1Y
IY5eqe/YvSfXdHrAgbUgBxt/FGxCR+6VXG3tF9KYv+uIwWscVXBzD/Ypa7RnLjP2z9qwDVuG+UMQ
08wQo9rnUE1WTV/QD1bAfmq7Td2HxSlHYIaAXZhUsIVEQAaXnUsvHp2JTYA2yGcCKGVb9y5QO/yZ
LwpZbTgDREuS3tt7ZqA/y/gMvlLdjC2+FwBzp9HukrNPbO+lS4eOE4xGFQnoh2NTqvQN+RHhK7t/
tbr6xhfDKhXehKq+hkAcFy5OuotCMHOWBxbLV5YB8+TToaqchO+3L1KO7UuRv+UcTDa2QbYMR8Sw
Ayz9xz40XCaKqq2TlNxTJZxhQQpuCuD77iFNQmUfMWk7iDQ8Zv7AyVdxg5dW64MX2Ja4mMamO3de
SLRvdDHelKPTHhsDhqLBRhr3sjoh/DXcazvEH+BQinMvcmFxVZBqto2dNGSx6nToeDoDuMu/h9jk
GCM5r87sodsNiZXfMxnFL0oul0PRMEEuCZXzkC+HLoBUm3BJ+X5xMKm7v3pqT2KarfdJbVXzKakG
joou2jlONLFF1BT7bLsOrHi4YDBDZyQEuc8YGYWiUpdMcO2Nbepg8aZZoONnL4VuCAZ4bEcQbfV9
6XaUoFn8MhV2wFUTAHVM/CLfF8hkTFQ1a5GZjn7M8lVcuSd72nkDA1s3nCI+rTDZF+Bt2V9qKB8j
I0asnfOUZNeTioxQz92HPe2L2KVmZCP1fsmVq29BpAHZS713NQ7Mc2s0NhZXprFKrLQb5hQqqNnA
WKt20O8dwGUGgI/jBJeduXIbYnQ4jR2lI4PuftaDZux0hPJtPGAi60Yu3JSasVmopN2ZaXR7zkYT
EtUIHEkNu/QofPXDIL1I9i+2WV2M7hhVK6csrL0RD+6FVABt8JRWhXnFuwlrBs5/Vd/GnGRh8TCp
q0NKyO2pc1A62ollNfsoVeeoq6M8113pbCNCmTM5lNaqtCmySd3AOwc2aUHRFPuq4Cjd2rJHuex/
/LwBv6srYI5LsqlIgK/hIia+jwYUWgs3G5Q9wc9VP/qccQ36A2ROmBVMqlibSfBKeJXfUNGORkb/
mJqO46Wm2ZaqAUP9CAefsnS7/UwTy8KBVS4LPIZc6DZXgy+Lebwoc4VhIIAjyichsg01n5TwvPJo
4w35oq+7e9t6w0nXmvoySPchB3inXZn2y6zIrJ0dmx32Ya/cmhVVYH7V20dcd3wnu8NQUFvmitGs
2ISJqhLo4mAApLW+9jk/LFLwNyaEm8E2cNaPApJKkLvLHCXMNCgmyrumPuhxVVKIxlLqD5JKSp25
V5ZeiuJEneNfFyjOrk9siLwSiE9kPLqkDZeV/IRhYvMNyxMZV/fU+lFOcs2v1+bk7QUYt3G4/zBQ
bItlY9rBEiVPm6n61HnnEZlNOF58uOAjyUmI+kzXkXrWXchKnK5fPXTir4BA7ay0leJmuHW8FbKb
fBzZ02A8TOHH2J9dXV1aPYCYMRmxxOiNfZ6sJ1nnxremi/9kq4tDQUNqtPj3YeMq4tCHOeMs9iXY
C5JV5jQNaIYkPAbTQ23IF8vC9iHNql4EbnukMEg9icEYttTXYFdo5xweRwDiVgTshVekBQiGq8B9
qQwUXpPWtnlv8S/tbPAOQd48PBTqxdARXYq9Q5kjTYj8PVIb++S01cBlmng7v1AICpfqLa00fV7b
sffy7yFoScxVczsN8zewFPmqS01/y6qhvGiir3C8RcpXQ7OhBmMpUxhGd4W+5TjivqSeP5Vnmkc7
s/V3LW2pFciluUmFf2/BRh+E8K+lO96hqvk3Xc3Tea/0Pc4cw1o6tWxe2h5Xtct91vKrS0uGPSCF
sCVpgxcDQ0/NnM5U+R27NMR4EcUPdGxtaVsRhHmfp68YVfPYcKCcNY1/iTNSJkhlEuSM1VMpH6xi
u6rPagVn2WwevYiqfAY55MMWHldxQGGfDLmx6ZGWLhxoeLPKUCGj1/Q0R5b+lnjyMphKdE3aKr4G
SvKRxZa5RpI7G2m+jOxXZpI1iRo7W7vYWO9cm+qCZ1FblTptCS1ApIdkcdywkFh3m+PItIzCCqyY
MZR69sjrlzakftIX/jG3QA/bBiLkoKnijQ3dFiuxvAms85TVJvXJkNZn5UBrSrO2P9s9kyLNa+0d
/CkkMCdnZVEr/0PxzoQ/bpA6NpZKOtfS6/Y0RqXyxFGK4w8tGjmoYCeZFQsLiBEZfco8fIvIO1jF
Z8QZKBEKUmSSllu9LtJT2KP+pQUFISoIfR9tO8/0dK/W+WEkOX8xPXCWMrq67qomBPPuYcUqDe0X
pKJ74Jc4oHokx0JTmOXyMDOofDgBcbZOdgmOyDVLHOgcwjRYq7cChaYpAQ3qFWRKQhEFTCjb2GKH
aFY4BLzLvwe1TXVc0FsiyyaZxEOtoknQFiDIkWCMG1DZjlhDx4WGA4WjbXoqam/TDkZ6tMj3rroq
tjdqODwHvDnr2kqCZcmplI0q63kR6gxnyvJCxnwjC8c8iklgphKUcKjOeUxLTW+t1Wg7Ma/UspVN
uBuc8cDew1tbXIu7RIFSxGq4inztITlTgdvW03vhOmunaAeEWwbFRZc7u8o0sIIak7CZ1ScvHukT
ke3aIxuwrvRhnJd+7YAi+BtbzdoaGg6UrlBJVdi6TqM4jJdZ3dnlMjc4Nqqlw9yJ3fLaDzJAsyXc
gqG3+6/SW4mSaZVRj/rOdQx7k5od7pXA3uG8oTqloq0rzZkmWu45qLqzHot6yxQov5pOvGYNhSoW
GsV58PRhliG+zHwde2MR6OLeBule4tekz0cXK1L2+sFIpmYX3lucZAk0WmZzG3JLMtzMJbuD1j1V
sVZec9u+WZkUl0gdnk2v2uesbPkHLoOUbJIufZUJeWXl6bWO0u8BJzD3EDPaVLJFhcZzglekOill
+UbuzdgURhGfUA3OrgDs46DGrVS7a+5NY1LrHqpiIXSl3KdWXu2rCAWAQc6aCmGFKiup7OzpofQK
dnJTRBxLOGjdRDv4iJNNqNs71cfn00KnQTpUTlbT+if+Lp2p5twN+3Gd+K5xgiQK7BGvaa33zf7f
g8a5cD/GOFTUgoubtoUVOaWEGw42o4LJxLFnZnTsWiskmYLyCebVZrs95huakcQsyWRzbSLKrvIu
zdcAhtSE4SW4EjseabRuZ0RMm7teh7zjFaOYMlPNPcUTjf9oYIivecugNX2G1NaQLBgNUlI1ugbi
uGVse324JD3CSQ9qjpoXZ9hXNq52q3RuY64kh0jrnoBOqzVNOHKdadZDZSx7cMLqvwd9+mOlyM1I
Y/0mTx1uHv9Cj4pAX4QzfK4Z/4NLmKf14H54rlznxaV1DaIM/C6zvCheVUvb+AWe3IqhH6qPB6q/
YbKpyHxGOcZPYpk58CamUCk9Nn6KNoRigojskbV27hlye2yG/K6Dqc3rAReJBtklnADbpl4EiBfh
a6PrG841kJz9v5GvTO9QRqcZ2cJ//wSVCnNmmf7Gz3L03zJDlMxwCskN5BobrjwqJRNAgjYdQEer
mBlToLUv7lGXPgeGm5ym3DmJCLrz5ESoFcbMzbDJDrq98QN3VSr+9+RHM+P4kKX+u5sHZ3uK6Sh9
CgKd/GVue68hUEbCk+SXBhBraT++S1keBizh2xDFCLk2WSaCy61n6D9redOcQqSCjJsV3pR53Yg3
QoBnQy/f2Umz0QnYSQIKoyVcD+0PSmEfsrKPCHu7uisWEfote8E1SGucjI72J9zmRrDqHeQ/xyZ7
wj0od98prr2qUwhTKJxYffCMGqbsTrOWLdMk7KQPKLqCtZXAvPE0fe0ohu6OXouE6Py4pd9vAwuY
VZF2nPULgFMq9sOlmdl8ROdN7Zgfsn1xOvvTaNFCqjIACsfkH3cbIbZwsBe9edBiiZxjXVMt2YJ4
Z/CGAuL1ByUQX+3IFTVmJAyrLN90iAAzq9RxqbzVVf2VxEm77Czi1xTAcYUGM98Ov6mOXpp98ToU
Xr+2TJONlXAemmDn1bvBGdjruetGQPV+gdFB/4yc7l2gXXMkYhXgLrIbXPM1bBm848XgG0xqW4Vm
tMr94TvrXWPrMMJZ2GYWM3aq2ev37aVDpF6xdJ/B02I9jwt118aDCU4gemsiUupqFLI/hAO3kBEj
JIuZK2k/7RrHxS9kOKYCmXfRbEcw0GZXE3NUieixuI2qABCzHMjYvnBgZEDF3PVdA0qwMHrpU0Ch
PpmJBhsmuPEyHgOqw2QyKXO8pcKUI3RpSZgI7iHpiau3VZ0zug6WYaZ90HLnmOyggwAIWI/6zdyH
DjPa1SlTE0zAQ/mqBHJB7yQXIcdBbQRZIh3zkmbBytOSH7QeQsX28AfG7pPQILcDPsv5mjFWNtEW
2nMk2PxNn4ANhrXTxBrlc2El/47RLW4XeAS/aZi+WTARSJ3seRfOY9XDKKuzVatwQOXDA1D7bUAa
KBnGSJqeaP266GHwqg+IQ1VCZNiYEeugNyKHW8l/ujcPMKdS5wE5IZCv3NSZXyBIDH+qNA7wIx6m
2cObxmeIvfTflxAFZ+2QdsII+/zA/0uFCQyh6z9BHd8AdooauTtO7/tgtH+J7qyZlnICz5nQSOKZ
KQVP3tDklEgR969VZxmHPue63ARjyE1w/AGdfGXGkswtm3ao7E0rh49wxDisG867rin7BEStyDq4
d/57UeqATjJgCF560ckWz6B7/AJDeNWbqe1QI7g/fNnsM9ma6luzpR/HZsCUar0+HxtjgRfuK0r0
TwosforQvLIb5sRa3l0O84hpLSuo4m4MS34kbr83qvhUWxMT3FLeOxDK4ErdqSBt6uMK7ySSOGYV
kHQyqroC7ZOvJ71fznu/wG2uBnI7ev3SK6clOgrCWSM86J3hhbsylQ3qqQwclk13RWEsv29/QLi/
QX+C/GGCjwdup1gPW1N+/CL7kHp+AhmF7KdBO4p3PdYsu7C+KMm7G+KDQMEeA+nDL8wfX7SvpqDw
FRY0LtdTgMSOCLrlwLqtDMrZel2FFeL079Al/wSwAg681Wbsog3ytroQYoiYsjV7q/eeZjMlnDlo
5iBgEQdJb0o3mwu2ZGHinbmsf8KAkexgdmvYh2f3NBoEHDKSfTPBFTx3R076yGNAKSlunI6nppNc
rL7a0Kx9cNkxzv59WRHpW9Uo8WrbDZaHLP8Zi5c2zR3AMOUfBXrfdFN5iUYPm0fg2XfqowTwAlMs
mA+Bw/E525nuraksamEbWJle90fU+MxW5+pHIH4LHUIpDXFxvurT7ARK6A3qBp4EuYzcAcFHMNen
oR3WeR86HDdVnLPsv7MtcM99mitk7Zt1VAf70VJxhhgXxdplZXbgwAWnA0FMvFXVu+KPC5y8S5Uz
WWTb54rwmu8mNLK6BzNpFxFzw0Jn1j889IYVxDPyt/qpdPJkq8xZ4KTTTpHsGXCBlqzoj+d+BtZJ
3+Yud6XcqpuZ5SbvjR++jAD1yQb9kKhDMIBUvoT68+2O+gOV8qvKKV7rp7N1QpMZpkZ0gpo0ACAR
zE3eReBVn8Wp6CdQ7h0E+MwoQEhEzVphNjv1qrKa7koH9grVPxh6yM3bBTcEme40M/2MUpb1JlmO
unq3KvOIMJBrfjDzSpAS+PCvITYmnqWMIiAARE/yRsMs8tzPsd1oVdTMDaomZxVD8RkGus9oyc0L
Smtn3H5itds5PZiTaHgPVOMEa6aZucyfe6DiMc3rsFtIzMHhbTApFhpL+T+Iwzy3CNkn6iaxmg8j
qx5hFX3ZA5YFA6dWrYf0RvP29+o/3/E+1RHnfeUs1KR5MDe4eCntY1H+6oQnyG2LKI/5f/Jm4El+
Yvw6VzSP1blzatTmVpAcaSqfZTD6EAU9RY7YJyEoNy2+xrxlpOT0Yjb1zSUzs7CKhyW6i42bk0zh
vTccsuTtWTcJtgaNcWXb86UDV0mbkgt7uFGWVxkC01v/QYASRHK5BsD5MaagWEM8eFQV0SsBMqBM
WpcrzLuxZ3qgk3F/MTxuPw5nXl+9NeZAnky71xhtfGX8prv9EqfjGjbNhxdpD53u5BkKkF1zpPJg
Jc0MtX0ZRo5JVv9e6RbvjcR/614iz7yXnvVjYOaaha3B+hqv+9L4tq2zIaItXaLfaoA9s6urisPZ
sMO8T0gmRyMfqMsjoE5/btgEkGQZTOj6r2vR99Sjr828rP9Uxbyg6QWZBIOga/7k5RM68Avr1N1K
tWNjcSE62V32znP02ydSzYc2qLtaGzYFKvfMtNEsczaKdfhnGSmbKopLWir3mKNyBVXGe1DPwhCV
kR0JTOr+U+gWxRCAZXI9eBEBaBOVnzBWzppsPgYFfISqlB++cmgN3Gi+Dt7PCYszhNCd3Si0TuIV
KQj9z5Iwno0OZOV+eic7urnX1GRdpOE3AQH2hMo3o/CXZq279UcvPNJJ3pUiqb3CDWZUAyIRFZ5j
3DnSSV41BMlO4Y5jOZhLgzY4e319senJq/pi66juO503aFZeexeGDWh3ONgwoBhb6c/a5qmvYAsU
tod3E0Grxl/RAc5B6+GShJm6RB9maEGgH8RIRIxEZ9hdPxBAPhWr+axoc0CT/RoxkY1l8ScVttrd
iEuc0ccaQyWrVUVFGQrLLOzT18wzv6PM+tEU+6iymPRDBzSVK8xNlEsZWXMD2vvMgyhLAHJetcWe
bMjOlOWjK/uvgD5sGZGvc0dsDU3OC9Sw4beYzaYmagtOgWuStUcE42uYEF62A+r7RkgeSDvmSCFS
auI0DdK/qnSJCBqYKjlc1NzJgzR7gwXNbtQic6nG8pC0ybpqNLa+FGyoRNbnyKjAAzWaldH904ry
OdUoviwrW5dQ22ccQHjF42rbedDhSszYjDKKOXGT7xhmUwdYaTag+4Ih4UjTOO235qxhPrNJU7y/
BHsNJd5cGKoDX0j+egVtD0WknKNOo1DB5RIGsTBT5Y9QMYm0Yf7JtA+Si1duaoJdmSTipOkBzm3b
IflFQl3ReOVt+aNNPnR0HAWUSHwdMn4NgtwDOXj1Prjtn9D5dy3pIAgVLs0rTT/LIlFQLMcz0yX2
XiRfQYmHZpyWiek79x4lBaNy6wRxUX+0fhr/z21Zm0YMHuTFiXlV8l8nN1NSs9thkLj3MWlLcNWS
w47xo9QJKmS/VPChzYwqf/PygXKhf8bNkSojszb5wuLFlyXg26jnCedbdXiTUNvjRh2mV/vLN4rT
6LufnvNkpvDe5B7XAHwvJPBuZiiJwKqpkkWP4FyGJ2ucXOjqOSFTtNADh+nNRm0ZVpkurkFLkej4
/AHnh58mc5EzjnZpIVriGXJ1bR826peWBVNjDY45TgqlSLdYCGgaFTSRwZN6yVkShN1dlaJ+6i43
yL53sHS8GoqH2WhpR8HNL3u8w6l3ULgzkfzZ6fnwBFG36tjVZxGYB4CUpiUf5ci31ob22eD8UK2O
mIfW2LOICtEek3rTgnlos7dCoQGds4wBarrZkODmStWLPf6NL2pYiRNLHx4au6m2ST6oRj/azm8R
9QeaN//K3rgSE3+Tsr1TJXUJLHLnvkffxqalqgTZC3Nqa9JKld6HDi9OVhDtG3hTDNYzQ5Pzm2dU
iBNlbU1grwmlloF9sfHVEvExEU1S8zcbcbHG7R1bya9qQwx0Q/fkUnCTWeQPibMUHoNGJpskWhUd
l28WzTQl2kdj+KI7eAOLN0Pw1sytiPRmAyYJYrOOcWtGsjxku9JrcwiM2F45HtXjM/aTJ3nlIbgr
/PSN7l3BYoF3NpiOQn4u8Iriq17IgeVgcBtm65Jh3U8IvMWJ2pVKvSDtk1iH8/ycWQLCg9yZwxYW
IE5w4HlkNNlDO8/add97Pb6ROcI9aMmto9sXN2Log48M6FPnfYUsO63V4LmHJwC2L/t0zOajpew3
E8mhcfojHRYn6QwbTe0AoBkvPJn7GPYMSlrzFovybifNJYBlbtyRe89sEb51jyITErncR3zzECd/
9shpRNQfluvns4J3hlfSncegluKmK9iHM/zpzzzBGIltEZ51tdZMLhMriwZck2TNE8M61hYFgY6N
Bq/XW4CGdAE3vY9ZkCRuawAUDJxwU+UPAievVR5lU4Jpb+q8CtQrWYs0UlaDBRzHaqpi0RrhGkPN
Vc/so1cQQKDbjarQ+RCThMEiI1X5CoHy6WvWOZrqa9xgz6Di0Pfl1Lsc/2IdVUNt6eUuUoaztcGc
hniLBlFciMR+YB88WEQZ6zY6qFK9le6wNqc4UrRRe+Mwwkvz6WklGTSLJ24K3zKEGh8240GFgQQF
4qLrKzfOH3RlLtihbJw+2/akxiHaHlD33+OSG14tWavca1jwYZvuXXYzjpFBemdSBFpEmTPsKWeG
MSqwA+2d3YdEhTDc+kTxu9S69VX/hbllb+mEEBorgjKPkdYtwpPHCjXYVGGHpoFFRCySGAtqM72F
gwaGXUcWU8XuPh+nlQpmMKuec0+csJkPBmthb+e7vHP/VExYrNncmtQIF/egwoypLWteKlUOKGJl
G0CTKgOxHzWXoVlLx4h4Z3I+FS/y2Rw6P4C/fVCRqwGs8GYMHpm1hmliQepUmaK1mARJvNrxm67W
Ww9PDp0xn5XHjbQu079x0J7IQ2AAvrrYPcVdtrOc6gU2wrpL7iIZQNVPg2SoIZq/M5rowVMouMDM
u3RYxBNhUM2inJrhrVOTVyN1rxj7DqYWPME+raicONE8+5kGDHaUVn5oPulDv/Tnro16sBXFcNB8
qH3SiH5FpbyYSfcRqv6KKncGYhVVJ36IQ7jFahIih4QGOwIRut8y39hZg1+ivmrkxmxvNVmXR0Xi
Sm9ejclv1SnaWyzHTa77S1Dw72pu3t1U+bJ08zfK1Iudly9NMVGrmJ/W2jqwB3fJnG6l6M6KLe56
dPtm1nDSFUJLN25YEzWnYPafNFRAtTe/DV5Vd+y+TM29iky7+LZ1ovX8UsU/eR2cQT+N6HhcoqNp
vmEl7ALsC5iYOqgG3axsg2DVA3GbF8l6SL0FUtWqcHtuByVCOPEUhunVPfFt1grYUuCKSf6o0Vl2
8lGROeJgV1+yVi4ztu5Dc6ap+Yk5dpcGyRJaGx24iK7khAAFFM2rjXOa5DiQlB7jGGxJAxnioPUx
wLtUWTOdEmghyqVR6x8MIbStct1kyc7L3JXtBLfIHO5Ldrr3WOaHMFBXqRF8wgudta679d33StbP
WDDjLALwBYrjPyM4TUWi/hUTB8NImYxasrx52p7wyntmc79Psy9z9Lg55GLXAZ/AogT/2cZJE3DQ
7i/5BfrKUYzaC8iR16pWT15jXmT87ivpPqibfZ/n6IZMm0Otf4m4I9k2t0zaranhwEfOifjhIeAn
Wf8dM0aZ+XxVbCcGakxKB9tICFeN//qu2NhOSfcGW1vVf/Wa6NjW/j5lvK5ESCMIaLphfntCuQxE
lqg0PnLpso02HiFphMhSDmMU/Tldh576xdDiV22mFuTp6UDBZom0LpnCEiLj8hnqyyHhlgY6i4h6
1f/lG+7rr3BnXkMIqYPU1m3dIhUPy9ZCi7CvGGZ2if5bC7G10mrvadGLwYS1h+pI/9sl68mFcWqy
0FXnZgEIKc9Z+uq8/5smKoabfpfwSkBesalKRLWyqroBFUI+F57kwYi+peI8oij/lKZxFF07vQaf
JaHQHNhVh8NBsxWf9Y2VBPcqGmiS7+u2XTgRSMBArf4sh25WwitJ0a96sEOALm4IDVewye+AqtUy
PTSx9hoGqJaKYrx54gR3+LWr7LPeSGrf2d8ktgon0t85urTXknJEjLi8872+orc3/ClqcsPAoYZD
qEUReWJBXUfiw8woybSrxl9mlYTChn7tVU71wA73K3286wqBrkPRNqu8zPOPyBmZsf9yP2DKV1Il
rtLRhoDcdnuF6dCKzTrllVkRIhzGMft2WrzHlgB40sFB08SV6UGxUtIvIQMK9NqWqbbjcA4CIZTH
6b2nyI6SkGBe5Pgu1UqrThpK+TwAjcmxv61Eta5CMEdJKmm/MjaRydvG07AF8Ibd/XtI00T//0da
4yXL3Mc4VWldteNuUO66gD1nw49C901Fe3HK1c6OsXeIKmEl78uFqQhlr08PeBv8fc29cG4MNJ1j
SZP7ikao/b+P0DfB1OkjqaY+4RaTN87O/DCB1ezrYlL4Aj0aVgRTPjWdZUj1lJXXDyWZC6fcB21R
7n163osJ2/Tfn0voRAtXQAeqtf5iD9ZFhIDAk/bgyvhMgdKrCmoHO/esZdyG8biG7JyPzsyI13lN
9mGMOmWmjyxUNrYsNcJgpVFxDX/op1OCQxT274aZSsC/TjwfJM3KdF2eLSjm5GRwCXl4tZCsaB7y
If1YRhzvERgJN9uYFhPKTvMk9lcUzBziXn0NAvFJVhYltlKfUveeTgMsyrNueLASrENEdXU1e01B
OjJ0Jiipe5PXW2jHqP7yAUxQUBjGnOvs38Lc4ZVUNzhxYyQBkKnwzNzY/rIUp5/n2BJnUflHnkZd
dqnxkrnjTYWS+j/2zmS5cSXLtr/yLOcog8MBBzB4ExLsJUqipJAUE1hIIaHv4ei+vhZuWT2zHLxB
zWuitLyNLoMEgeP77L12IuA8aTgopdjavX3KRNoFc2rvQKyPW5dawXnpG+IefGntxfiLpe6TC6dj
dKn2eEb0sY9r4B2DQDIa1rG9ht3msnsspbouPEqY7D7xwD9DmX8fJdRF6Fa/VQFRZtYv5K4xaI8m
1KmSB2HuY5DCfGtPHNVSgX2e1SPyUXJiBfjVNfrR61khyXHS212vvIuJFSEGuwop5KmxK/YvxHlT
Ir+QzT/qju/tyq5JOkB1vCS/tJCSSvOGrbkgSXSyZPQJgTsPlIEEuuD/IV8eUnhOGyUh7f0/n6sw
NZlbL78TdflcZRSktWeYGVQA1jBKqIuMfXNFgxrHBp/+Itt9aHAShSGK49VCXuVZYM/zHbW+HbuZ
dmreUNGvdnNvhI5LQl7Q4jb35IqYbYh74q9cF4Sut3PC6GXqKHESbng2nekX4MVmk3aIhIn/q+zU
Sz2OHyIPXwG25DvLqA5xz9u3aGZAOQH5Rs1FqGI9HaOIGKH+3Ubf3gLVUPjpW9OVbqAmrLYjkyFN
Mgo2FegjVk4ncqsoc7H1kUubCQZa9T9VvrAfAqNt33OTP1xNaFh/5NkMBjS9xFWNVtD1P5UxpoEY
zH1vNQyRxVITpYvu64r4iLVx4dntRt8fGVSNAG2zD9z6O4UDyEmbwEld8F6i2ieh2NkI5xzWeCw2
TXLUSCNbk3QFQcSI8BE1wMjX92G8PKryNY3Bzy3TPhwwnGV5TZCddyHgAV8EJnwc/HvDvu9HPKU5
jKE6bL9q+rzGJroAQ1LnrKFD3X9Lx4HjL1hfTEDZCRvfi8DItB2T/ZSyW82IbMP+OaY5QS+bnEel
WKaYIbU9VpoG7iLnDfhsJFVcwacqju/oLr6Qen7uChjpkBTgQ5uc32jJjraJy/IVz5AH0LL0qw/s
m2t2PwwY0L5qv//yao3A2JQQn6YLK0EDZhPSj+fax9SqTiO5LDCd7OHRxXs22usWgBs3WRisDGSo
5BdR+4lVH9Cr2OiwuEw+LUa9uUcwocbB8UlgdGWLFnBvzCUMGEyVH9gvtkqK5FXqDyLd3XFZJ3hs
UId0gvMY59C20IB2wIWzs+UvX26Vmvt0KpetXXBUsnFlDJtultHe6x4B57CdTnN7WzFqBAZuGYbm
AhQMtgmf6pQtRqduP2Hk3WQlpYG4E6Ir2h6WLDeiNsGvMHdHkA2lXg5WsqQn14hfu6Wy7/PUJPtp
ygsGNe6fhToU5Ex2U0Pxg70yQCZEtt2s/xEvPKCMZhaIaP404mz4mKtj25WQ2VjLykrxDKB/4Whk
87TmVn4JyGfbtLTnC/R7canK8vfMiveitPOVpg2OWIMz3eDiuo6Oi1t1W21ZJEm9MDr4kl7ZIueh
ylNPBrVps5xJdM7ULcq1H6e8r1OrQBEtMIKu/1eNqQhUr57+tfYL/W8H07++MOz37Xz7jpLq38uU
bCqT/v8dTMyzWVL++T/7P131bx1M67/2Xx1MFC2ZpItp2HFd5VDg4f93B5Ph/IcjPF/4PrV3fAUA
Xfy/Eibh/IfpWXS8IX7YrmP6FPd0le7j//svn18oBOqv7wD0dVxT/k9KmGzT+/cOIAdWhCscSrZ9
XpwlceT+e49NauUDw6G11Y7/NSX4bbwSZBh+U+jXtQcMsbXTTewyIEeVeVf2u0yDhvN6H7VFsn2T
nBORkCD+NzjhTb79vkrCkznZRCSsHJOohl9gd39BWn6y3EBO9do5mF2Ip/hefOQjlkANFreLC+2Z
3w5WTX5afuGemo4Aku4w0UWOfrOzgSFeNORUQkV4xI+MR7YWr7KEbNmalNx5svw7p8LZOtI9Fi0M
gS6CU2E5z0TwLq5L1iZMG/wDLZ4VOOMvGdktDgAxXvkWP5RLcSGwl3RPeJ22vGIOL8t8AfU0X+sX
UTP32Gzi2RWzEgrH4jj0SPYdKaZt6X9OI3MLLyVdm33Juk1bSiowFCGrHT1Awmb8Zg+uRf6q+pOi
CyaA0Sw1EA/hvhHL7iHuxD3S/3iGpVXzzQ5vqaexpbeYh1aH2bAOcir7VVMxJ4ZEvA4xCEkrb9gN
ZiF9nwY5L9xygOiMLFBhy3w0tyB6yIfpcRovXgGZ0JzVfQJfG6XvA1AH3D9NQJMiLWxg/oG+4BOm
WSpGq8E7qK4NmkjSPjqovwQqtRHeqKnogky6WLvw19OXsynGjA5ukMJCMQSkdbeHRwNDRCfVXQZq
qihqUuAe/Hoz7KuNk9cK68+P8mZzj8p3tMjD1ctzUfYURsS8GYnhIeN2+Rs3siWgE7nHX0q507Sz
iIRB3bBI5rBWs40TsLu1AsjeCC6HbeSg0wPQOgI/+TthfmVlUgeuK1+YrpODw4YkGc2Zo04xb+YU
vlZjDI+ZsVAB2fNUKdsy3yLu2RtcWTXnJ/8HuxvpAupt/LoLljWthQkcCllZWyQgW5o6WutjadUO
cxu15CHkBnLNYqnVvoUBAW6DA0Jnc/8XOMPfVUPRBR5BM2KrSx35L9cqjk5HHTyUjzkf4qeqX+4n
aIAYyt1Nxg2A5VL7LkfaPesi/6gLgK5V7H35kll5jiYyT9RExrX3lhKTFsOsNi6tRRt71PR7ln9K
vytOmSzOsjRqYINJ88DGF2uT/YOHhUiwM63yWOyDGG/6neHe+KMm1CrLCYKgHRRYffYV2fit71W8
bpkGasTi7kj2GTK/jda60hfixRRt4Dpte2CQJN4esj+d5S7XjXkmPkhhslN9OGnzMRZg1foyfl1S
dIMFkAC6dBcG+ZQ/Tz2iZB+abyIUd3adfeuB8wPH3D8hj/UFR6mxXHrZxGdFJoyGk+ZtMMoYkTLD
VLVOByhb+6jMWtLNLO+YOPAWk94sffjKi3wAUSEP9Sr2G0lyGKaQ2FGubb5KsBITRmhTUYlA3xX4
wzTuD32lrwbY2g7bzL4OjbcygSnVFi/4vIedD2djPd/+84O4KFBbu/uA7f2rzl3oF0ZPh72dotXD
dsSgBgzYa1TQuz4gsYGjriyrZW+P0eqFwGBmx3TZ+Dlh134+uk350nDTDto83gPH/0MQXO8S7b8R
qdpQYwBbpTPBHvsjiey1Y2R+1H0DUFXO3REI/7VTYjzb92FkVWdpgfvqOoIt//zVHoBRH6cN6m3y
lMbzneZxROPS6J0rNtLk+05pPI0BY+QClo9QaQ9HFtz9uaP9OGiwUwIRo2pkSHRzdqw+2ttG8d7T
+gNuuOQVtRBaGoawLeQ3SJl8SLUDtiCH3L7h/P8mZ5XiikoO+HHoOB4zhiapHg3sg4+tJ8rAt6I1
wMog2lXmYbL4zW3f/dWifiHoytsCSgNyzfg5MqdtbZMXSI8WI9wfmN+/Srd7cLq5OTd23SBnOPem
cqtAld4bkivJNTyZFCW5XygqdGNRV4rjVFMMIJU4dLr8zWMN1gBwvbsiK8GtKS5vVaTfZRVHe75a
y5O5VhnPuqaihtmZfOdhjvq7OuJ0ONTpT4khA8W11eeKMqhzZZc9WajwNXYjSv+cAtiE3d/1poFn
LXJOGUE3ODmYxC1ONsp0T9bsnLOy/UkjLTZzN84n363aIPHncWON/bjDGfutFMQdmOoMz44+mOqD
ZWME7JqFPyJTs0tTglItUXJbFx5uAyXQFVgiW1ZPPIiE+zDJL6QrrMQyf0C2wcln+/z3VrwIbRxL
AQ0nSrPvzHKeKqL6ZyJGN8PL0Kebc7m05SGaVuhkt4I2oAUCCZcHQIjcMguPXaPDwdsiHg2IVZd4
q9sHPXM3wNJG12DElzXO+53T4KRol3ytg4OFq2jA2gEpwRtSvsHHjKzhYZZrX4onH0fn4pTWLnPM
jDF5OqFd/J47GjUSGs8Yc17w5/2eEBOzmnUSRuDNKO/UVKGxxP1p5Ji4i5IM9bLt72CAnqTHpiKz
l0tmrQ/wvD7TKyFzxpMeM51BMgsjG2a1KCQPbKPo6Bn4SN1/oXE+56ThLgp+EEeKrIL33XDLb4Eq
tskvf3LEoena34nRO4HKKNJTS3Uo8CxtOxq3dka6PA4TfCVH2ffMiL85a1RwfpJg4cppUFrN2Pvo
VzPBUAED8BqawlRSctDDTT7rYm/xXd/V3DOdFMekatrlEA/xV+6TFGfPB0q1sCg4OrvCA8xQvU8h
fc1ZM++Xnv1ARgAew9KTqvICl6/2tjVfEQwv2X2dETiG33etUYOVKWlCCxESWk0plvhVDKRSphG6
WS/YFYU2QrfCMWSY9batFgNMfvGHK+cA2v1u6dzH0eX7qttX3JsnQW1PMrIlBUzZ7wC3tbF+Lhzn
fSmIJhcA/83GAzpYY2wdZnE1Cmunrdw6LlxCttE9oiZxccVEqFUPxyRpu7+NM10EV2Hnu8+VG/4R
qucBVd1N4wEV9eI3zmGsRtSAmWxD5ECxrAVYnm6+eU3RPvoZt7qZd5AALwcrR7L+LWlvt5MXa4Zq
F5rC3zva1kdv4PxHNoM+zrZ7dic3D0xiDEs7YmUp8LLyRMaiMrEkQ3DAbzcbrNpECyDOKqGO2v6m
r6evpgJ8Dt7wUwtcYaopL8soxNXMefB3WefzCF85w/SzrIUrBDHoe0g7dlUM6A9Obn6IuY13qi1u
dlNFRwMdeGznilk2wxIsG3sHVblhNG1ifHlDdvRa58vpQaF7dNijhqX3cGp9fP9W3ZxCld6xtDCv
//xImJLYiw2EjblZwLWhyhr9TpcS8LPCheql0cVq5uVsTHF1nStZXqlLwjRmu1vDfsFX/0smk3hM
b328op5oCt1Gg7ebkw8j0+sHJh9DigR6UgDHBlEDQlnY7TDflTvhx9P9xMM8a+ReLu1N5rK/cqq4
xIpVPTfsd9xK5qGtrTsHzmc10owmbdg/fq/McxupCT9A2zwwNBFzcV+qgo1wxZ3hn0yxpkEKJhwB
pihccPOuK/1ZmytgIeHba+ju7MbE7UBwY/AbDEaPJ1rPlyPB3znwhYUtBhxiWaHOKfqot9B1UVWS
gecrGAya3Ucg0Hvf9rDV+uFWkqt9pICBVTbMMJs5gzq3B4P12FgTCI25z9RHv7L+li2pL1K99Xaw
sAdikTFi2qYhme1DfyDco+4GHYKr6t4ymDa70oK752O0jQ1YRQtfg1p5Xwwcxc4lrHeIKwa/6ej7
+TmLWfhMCdSOfkx/h7hLdgkvAqsgexbcJDTV/i5Vd8B7wKwJBSgYi3Zn+zA1I68Rq0Z3jKFQYSN2
+UPaJH/taXxvOpLfqYd7dU7/Un/5PCFK2ROHjgGU19aboWFO1s0eyucwhGtU+JSNlw438Qz0Pi7A
44BWTPguAbiA8DS4fDLKeQbxwIDbu88OOCDUNyuIXBJOBd/uNrMtzOJ//XHCZtbhwmEDkzL77YdW
URvk09tuRJfEmE4FbW/nucGt14WN2CYgHJfEfNU6Inm2uCeZgkVLbRepETOEaTwDyw76eHgiXQ35
cKGqa2jQf31vOEGh+cT3zcoBiycjefEg+ORiVdxaF6THYlvPVmH+hnTAUr0iYoVXGusZzGrHLWmp
5UOalsdkSAmutwQVHJYqfE+Uw1FnAvASJIb/FEKdiUPnrWX535j+I3Xwf1Gh+OAg7vszBZg8PzD6
RHyVwwdnKbBlYvaczQL0lKX4QrDXYUg4DzzsCkIcsd+hG3FCgeBXkKktb1YOctw2Zhb04TZMQN1k
nMI3+aJvminFYpUHRkRvh561teQtmbmsIjSBLftrUugT91EK7keenV2XH7UBdaudX5syP2ZT+B6P
0bdP+hEEMznhcudbtEfwfBgvQ/s6DNOnkaIbmNHO6BkpOhPvv9XcDM5GPLia7ZIP17bGNphpuWMA
uEMOS7cOSyd+YX6Z7O8l6Q4UozGNoLplkBc6vEX4xtClVV7dm6EPC8yDZEQya2Nnv4z6YwCSs9yv
bRQxRRfBPFSfkAztcvnMXPmsfFmAO2Hct98NkbzZsNWqemI+9UFTzXuTyOOOlCAGSgUByNLxlbvh
c2+ul+x8ELX6ozkL+uIV2vdfXbHGSeW077KkO4roumBn2024vYM+yc+sXdeMBPIH/EnXwzgyUk4Q
VdGOiOiOOMqzO+ozt+4fsI9XOqgpypNfcZ3iCymxbFhyI2eHBWia8WZFNJrVC3UxxmLdmfmzckD4
UQVKiQG79RK2yqRZUZsIXxuDixlw1nOdb236HzA738QS610x1kinxW/Trq5GOpyH73xKyaxdTBvT
rxpRx+fpcYDty52a27bnPCdC9LuaegRcUcAOjOkCz53NdN7f4omneV8cp5yIYmYtBo6H+p7uQ0wf
w5iAFU6eEsD6kV3duyP0EH+2jp0x79KRF5ry/uYpPo7UGm5JyOLAys6oTh/cct3jGId3ZApxdBGw
7hdEBN8Ln9uQbtSQAPOOG+/FqR/Kajqjm32JObtPYtA/Zm/99ntxs5fVHywu+UjuzBfYLdNiPAET
eGtZBUdpjrgDC8tr1W+i0EEa6mNpzD+wz16nyDuJVnDz4TTPdhA0Mq9QOTO1vHRzmWq6xSpc++NC
Fy+svICBbEmvcz8rrpMRJueVKzVEz3NpJsfRXP6IajpkZiMf5umL+i4JMLjH1P3DFY1TzupQsz8K
dzgvfTYfMw9P6qB4SAh2nlry+Gwd+1X7A8e6iXC6XsjJRBRDDOSa3rC50b+CVCxEtFetMPdVTWkb
mKL3sfCxr7QwMujJ2Sosca8GrBUAXYm+MhK9j7VPSWafsuURBI5kLB9tm4ed5ePWjkOfrEGX3NPl
+MiG9yk2W2pCWjhu1pNNs8lVTxP58EG2D2OlH3oIxpvQ4CQPp/B5ku2t6lLjaHDnbiz3V1Z+CfAo
bozptIFp1et7oBzkUuZU7lmeHseGTe5Yc9OHSDIyq9vbvpDfC760wLU9zKXO9zCKtRob6YnhGP7f
VYVAjeiVblHQN+DjaYnHwimcqLlMApWBA3KRQRSemmcQKJ/s5zV+s/6nNYp7VbtXOJURz9HkbYGt
S6jiNmAg7EX7gB35h4jOpig5NVkROTRjNNhpRTsXGG4Zja92OlzEapp3HcBJw8x/H7CBjxuSNPK3
NVe/VGRd+rAFg8bSqu6rZ4yw22Jw5M0z36sSigMxhcDSpnmsMDKHsmweyrJlOKJjEO+5BHc0hkeV
d2cpRXts57HeOQNHUxoRsotdEVQ0TZQqe3bsT7O6GVwt3L47PEoGix5gai4Sou88YqTtzqLPc1gk
vsU1Q9C26uJrPRhx4IN12nhelL40hQVJ3EnI+WAvE3r4S20lYeF4AKzFs7426hM42/Kz8plX2+k6
C3YeI6vEYIhcc6u96tbpiORi6S4HnWAh6OJvBMY7Iv3zUn5mfRv0usOdIHCFaPfJVte6938WPV2M
fjrHXseqKPYfKwDmaizKXTle0GCe+6wOihGAuo9TP6+t3cQB3GSZq6P2R4ySdSqWMwoz2Jq74i/o
lAdIG/ZOOGyISNXjJU245Yi1jJK6GkiMeFtDkIXu78njTqdRbGFL86Sxxqc8H7NTbdyoZy9D8emu
eVLTpCsg8+0dShhWMNdzNq0abuXis8PPukAU9PmmS39yJHhyFjb4RZIdGg0KgTI3ACWegDma266Q
EBTz6YOWjeUKOITaKI18qC08PFyeD53axg31QSapM6/3TvUw7NNKtkdFbJhX0Wwt2DqbCnC/NMP8
2OeMb9Y8c2Hgm+/X50DvrzbX0RdEhBwqMHBV03DcbGnfRO3qoE4lSUu1t99ZHF5i/LmKI92qXC31
ON2sJHsDzoW3dUFzB4zxwInxVU8+vQZx9LCAi+VBhI1zjcETyj+Erb64JW2RnDvoJS+gwRHQYZ07
2uEe+Okq9tWHhc1+7IhtFdc8ESVDPEwarCdi4K0c48cGPMo2zDguAao9In//2LH7qKi16sJ0fMhI
F6FePDRJV7zLYowPEmbz3vD67l5Fy0mE+WEq+DWi+Ig0y8o43RptFh0KM7q3FtzKnj0+GA75kVSq
mq1DcnLTKDsKapIofnCdTb6qZstcn6Js6vBy9FjUnYiIEodwc+zh1mjjNveg8I3Yzy/+oB0MrQXz
T9P6fKHl54JHL/UN8SDWxEK96D2dCsTb132HTakmmhKgIi//M9gpybOyd4MGtMU9AfUYoBjrZUc6
X2jpBPMQSxrQFBv+XvRrqv0PnbgbQCJ+U99cxdfbiamEWuJc4qThjc5rOzqy/3bo90VraVDLP0Ec
GXgvn6bBmZ9A550Gh9bCPHrHl7z88tW5gTY6JkPy2/NaWl+Ac15Lz/uxW3LbOCy6nWfmpyKZF1pF
ujUAzWOpyL/X3mciVbYVONgDPA3eKtXJt2fpiw7N7EO33sg6G6QHamdgtc1zuMCEp5qq3/e4ok5I
cDRrL7grBJeUHqgZmq3liRzkjHI3E6wl94d9z/lOytE8G7NL94bZ8Y+X2LRIhL+nRlOeyU6U59Cu
nAMwi0OBlT3fVGWMR4duZvSSsDqz3XaPIUKNsiKM71KoIMwpUlgmPCtGBrC1IXKGEp5gZpvBAs7N
hArR9NxAwJawMgD705h7r3kGxtfCBeCwOETsN6LAW/i7OVcn3X5YTpSFBpDN4reljd+RZz6lbOnd
UtWIVmwfXHc8ec58wP3xkJrQ6PykHfnY8iKw2whIcveLZqEL3m0yWWwiKrnN6bSzJhM/QUSUC+cM
HoKouCll/43V9N4ZmAZKStDqGLtQg/iYm9jiZzmOJyeJYPi4pEWKl6IjSSwnoFc5x7FbY+o/4+y9
JVlNMicDYKdQE2KXmJaZrAgDVNjB4QnpZiGxQtN88My+PjsHxnkR5DauUPYF3ASSkEQuhYO4B7DC
wyCBXU3zuUfiN/A0X+cqyrdAyfBQrXb+UpIyzI3VnoEJ7KkbPmy90FjSbeC1cDgkRUI4Pzs23Dlb
2jUesFdsoIp3AZSBu65XPymLxbKjgM6uSsheAGK3kHm3wm3rE73iTwJRjy0fq/naxihAGHxww2WX
WRnHbxJ5SL360MwETDRZubgs32O+AUfbd15Dbwjvl2L8JrE5HhI2U9tUEQZjURoMXg35LvYOo0XY
ppRusITdB7hn7gCcsQsA+Cu8VCvnp9d+Tri9QjldtW8ybbtktuHvpWSKY9nc8yyiwLHNSAKnvPUg
0TiC++0T5iZ3N4Yt+7qku1B6aRuucULCeNJEsPexk1XnxJkxZudkLWgB4UTNvLM+S3CUK/sQ1fTO
ph4A5Fx+FusdIcTH59apj3+H/SER5asTpe2T7GMcZQAaepnDKhnc9/YfkljD7BCPZz0MP0IVzwIS
sz9NOF8dRZVu31EA2InXqEug5abd1QlRO8bUWd3UQLk5NH7NNR9BTanRUmAcTeeehiSjJc0J3TYT
ENUGcdP4UbVI20NI+i3GjQwKZarp0f1O7fWQyxOhqBSvrXf2fYM4OmKZl9VqhhhZzGXOS55HwATJ
+2+dJhy3PlbkPunMXZbqdhdlTIpOFPOU5H9pTcZUZH9T+MUWqargCvjd8BWK7s4J4fWx8vpKgcsD
Kcu/ndiDzLRgyfdLSnWx68vdYMIqr2T0qISbERmr7leWJ649HkvziPgTM+zhti+/4t5an9x9fkkQ
q+qJ6S1itEUgj3H/463KRv2X6YtNQkuPQFIs595ofCQMUwVGlwYO3N7nfuGRAoS5Q8nSr8LzxF2F
FwfYc3YNzfYeC9evioK/XRbKvwt2dbItrn8e1/6UNEAvb4+hTKpg6L95bwmXxRPRSFZax3wwv+K2
eNS58ndO1bUnk95Di4VXk8nuk4AxN0x3gE+SWy81foSNkjwNaGlZr1veY1s6zW6YHUDDuLdibH9c
O8V6Osg2RVJ3DyO4nTruKASZhp3LveMKQo2b6lIhj5qE7KIZnZsawgz3ck7npM7u2vUqSIpxRL20
57tu/aEb8OKeH/6dnIZFAjOQ3aBsStl+KmH+yXI8NS1BgLUOfALOEJScQKqJhkt8ZQSsavNq52+9
eLRmH+D+ihiqTNj9+UBQuus6pPNZUJUe5TPw3d9JhtTISMkPjsQXXzNd9m7NaiPmTJnlEQXM3Dqs
KKPqUKmj43o+5vbwT514HK00XREL+uM295ynpdZ6M/Ylvly3LbZIfT7YStoKhC8/hwYCQZeOjHR9
R8JRfVNJ+95LM92OpQGLPVSoScraNpqanjUu11MN2hL4B1UgT36Fz5H09nDnpObb4M4evmp6e4xy
eGsdmeyNrQ0pfTt0XXHgY7C67EVXc7gznSd71j8yo+k4zju+0C67zonvs93W296NQLMW03xrnbba
Gw0bVTkm91Ii+siU27w30S+1DMUmzqqviiv/rq8KuNWT82GxIak1PYT1WM8M0OzcQIWs8Kwhfwe/
fz8utQ/UFKVzjKxgSShai5gLrthXt5EpOdCXTJ6JME/gEQFRV8Vbj+txO6/24lgSzk77a7lgT8zH
5KutSVEP3JeMeShpYtN74NLl0V2bpuKJLgoTyv4m61R/nv9anpGeHd+Ij83aHZLI/NREHsH0mE2s
556wQ+PM7GeGZmbxDbOr5ghmZQ+ln/2U8QCa1dRPvZe9RVmKn7Tz2DbOVn/EIWGOYXEASccMrpH3
IIAvFIezPh89c9xJl/24hU1Brwf0jkqQbZpk8WkarRVrAyJn6ZbujQ0CV6f8aJMYkxz+/AA/MX06
RX/sSxcChTFH55HRF6Dl8FAp+gt7k+cGDYWaf7TmqGN5C12V5XLwzRdBueHBc6Nj6PO+WBip4ddY
myUb9yq20C5M9dV0U3w/bJM6JtqvXNB0nvNW6pr2cInQ6mB4CSY52mS2Z2yLAuoC23oIthK/jGGS
e49Q4WF9NoNzThN6rvFc6xwfxqCGZifoVjtGvcIbDMTetnhQdNTvTHXPtekV9Q400NEo3N+LY1Gi
k6OflI2O93X1OLhZ+vzPD3IDPmkF9ehEnR0sMRmroidpNsqLMvEvR0v+d8DjeWp4n0nfT/2TlTtq
75hji14rDvCXM9aR3TXLcJqnxFAGm40tizaxF6PNXoM1b18u3SVpwoNOY3NrFY6/t9wmf0rNZrg2
nQ8zrsnuK1gu8cK/3KTQIgrHzU69zSbOJ8Lvhvva82oWlnHx9M8Pw2RPR43oEpsXb1FoVEm4cwSu
XRcsCJEZHL3g2gG7wNfIIWFu1Rgi8xbDY9X68oRLpN6BGIWX4c+HXOMLko4PHdtInxMJBwZcOMVk
kabRQxb1LSpMjpxD8RSp8QWrM4/SJIL+T+kpABXzNk6cHWU2EWiWGBIFHpxVTQMh4l9Vkt95TGKq
56nj5oN+xTizq9L2I5lH75JPTk3vlD67mb8SqBsQKR01rlWm8SyvRWWpBTOVpKxFtOyw1C3COYKj
KZPxaI6sdu3eI52KINOC1b2KlX2DszfbetgwDhYG302Y3A2RQbXa6JNQTrqzYwoH8QW7v2fzWemW
81NWmNivZkokQDXg+tb9V+KVHjdgo36ySTDTb6muBGHkNvOAtnLhUBFetO62ky6Hbx+Uil1vxwlL
zMLSYQuIWey9CeZ8NoPTS+XOsqPPmhd0p/UCVC63bsPEOsk1qss0RzKwEsBBjuzJTgDUgevBaSGT
821qR+OU18nRd8fHCbv5QyMYrMACBPQRJLx0DxsQFm6nWcrdmE4IBDkEIYzSA4/9AnkACFwQKTCZ
T4aGtzah6vul2HeuSILSUfM6PWSsRFGdSCU9x17VvrbNYzO0ZxqZvT2a8MckOrmhcUMFGIIBGyUz
iwPW6kPJRn0usXFbjnF0M+VxO4+qrfSzm91x2J/TTO265txToH7PnQ1Xsx1tK03fkRogEim2KHDG
lm0+c8lHzL4BXnar6CiMKwtmUI9CjUhX8OCikcwMS82g47RCyt3fDLl/Qc0hhaUP3mpImFvgHlU9
3InEjRGwOKyUtmxAhzo4i0bxDlbtTxXPc2CnAl5X3XlEHglehZyrzbShVtWigICVJDAB9uSwxN4K
NN0gWyjYM6mV9Wyahqh1f9GmYwbcwEjgzaCblBb7kd0m66+tKVseNTnnWqXlc0ZSdZqdz84df1FV
5+1iMGucKCaaVi0FBx3dqILSviGE+FMkzUfCs3UT5mEZcKLa2qCKTzBQ3SAqp/1iwYUbnfJC9i7d
g2srMN7jCCTpBkjduAm3RjO2qA0lDo0S7VB3VC2noqHLKI8f7GKkP5NSugDG1qZyPImBudy7mSlJ
9bED8QBA7rGTs7JOSd5z1PMYPEVx9pZv6a2x2Zpwij+qlOPFTsgR6cOzfMQjhASmP6JTriB0wby+
9Mk2Ezg9rb597NLW2mZT9Q763KfXbx+ZpG6gtzZbozbJ1azxGMGUO2cZzZ01cTe3jdCvw4nknmlc
SIM6+07wRccxXZAgjuv8KirytaFnk9GOKVaVu8YuIPbwiTHe5ieN1/E+0c95zia2hgGxHdvEJCHI
RWLXNDe5dgWCvWIupIEldfjAqI4n7Ld3iuozURbSnbPPyV5ypA8/c3/ujiPmiiOOVU7vLYQxM03/
MMK/qmmeHuZouK/pLPUEqB+tXDQTU/xiD7HLCorGOUi82P4v8o7kCXA6PVZlzkAF5HjDlpiFRWod
bYwvrMMUVkeCnyQ5kbMQ3+uo81mvCZQ/3j5mR2000Qeesf9k7zyaLEfOK/pXFFwLHUACSAAKkYvn
36t65f0GUa5hEybh8et10CRHHCrEEDcKLbTpiJk25YDMz9x7Lo4ANRGzI9h/Epma7KbAP2qzUXcw
iSASHJy08Lf9HIeIU7t5PSJXWBMixNwWyNohyZjThfRC20IN5XW9cLniHt0e4YrDABawlYwAWziZ
rSWuddSU2CW5gBg6IeHR6S5N0iu7xfTQB+hWI0/zwYmuSfRdHDpPjXZo6kpO2JjziLqlw6om8BRG
06F3AF3YFobzqCZptxcYdqZUAkcskKmFMbhRfw1Q+4460EYFgyOYEoBWPW2xffbu+zoYsvrol+KK
P0Ar5lrj0U8CRjjtiwpbUgn8vGOD+xEVfGpZlpx06z35CbYL0orHdZHxi52579ThtDBNfsxEswsG
5ytpgvIADZ1XVhHEgTvBlRlwi+Xu1Mdp8e8Ivye+REGdEiQ0BsYjc4V3LwF3FCj5PToT5Reffoxo
zKF8atMixTvLDx8pxn60gkM4guAf+nITNB1RSDJ79vumYvpu5pvSntKHwJv2lFAXftg/FDmf2Ti2
76XtP5TpACCh4Q3kQmWfj5KTo3FAvopWV3srq2dmgEITGE3rbgEPOBdxEN2CzSRkXFBGqyzvNkE4
jxurdCAn20/ZElq20D2DScOIyHh/app5XujryfCy+1GwSDde4Vyy1ymn4GSk+duMd2NVVQzzkwHd
r/JaiE7w6dekg4/bpgVCyrO79Uen/8SbvBoLJ8HsF6Lyeo3r6KVJ52LXlRhos7RgXJQqHlbuFaUS
/rDbvjpwaC8Q0G2gxpTsY4lXch3eQAfsPRgrsK1RzmNtNcyxQrwRcyzdjUMtSFKyTEm7g1RNXJDY
lrO4D5L+aBeiPPgZARIEkxCY7hu7IvHJ8ep8Y01xNHAv1TsTlMxmnJ2bSGMiQcw91PBsgKZDYUqE
fEwwOzHU2vQdFIrYc8JtiB/aJVIHxjCRwBZ7JZmr4sKoku3oQVhNJuHhrnuIW/elJWypa7Fqt3bY
IC0tPnJc9WQgjL06oa96aLLxwow1Q3yM0KiePCprHDLsIOpl3l/Na+nnTyOKvw27SLRjeLAs0mmE
672VKrqopVmgV4HczO5lLQ2mhaoNnLWYYwjt/opx6LIOIow2CO7Dga10l+oY6QX7hcFnMTC3xDPZ
ed2ww9IXyTzuZ4L7uG9tc1Uxzbk2A/7JbvhsiH1dNkWwBV0oqiSv3The8FjhDJPkoF9S1zCuKktn
Yz0S3EyydozUwC6QSnQ+7urOMPKLmTd1VdHI5SKgho9qspHu5iq8qhKQeoWLscmCLrPC5vrtBLG3
SUxSpvUIOaFO8bTlJVkMojX3bYT8HAok4woIPrVewWOONqoZM84WFe1n3ufJU78GuBtEutHaGF2x
7gcYJ4jM7wIfexUgh54VIMjQycOeJmPK9x6wdjtW3W1BLoVqQVRzk8D8cvG/VrytTFp+4mf6yUie
ygB1O8rDdNcPQJqrj16k8uRo4GtlnG9ZHWHrskCmiYgtHwEsRtN+ZV3hgyraqKhzEdgQBVgWw7XD
6h5vNBZLlYacaWio3Y5a3PPKsx5zvS/ehQ2NVLups6llflIDeX0GyL5VzV5wRVkD1DuNX2VifVYy
HcjMqKeNQHvFhKzd1no4Fua5UVQQFXt5ekWlH0ecXdq2n4SOp50rhytCpsEbEATQWRqMIaiqJC+v
Q7KDto0DKMS0w9M04m4gK2klPPb0IZuoLidDyQrolSG6sM6n9cOISufgAjPNv9oREEqRwnS0bseI
dWIW9/MevfLa6XCHRViaaENo8VnSMmCFWZGo7gQnAtxZ6OzTwb3XtfI3mLTWk5Ygj6zqjaky6Q+l
daxJFvM9Cm8KGH9RehzLtgV6Ujh35kS4gUxitFDALNAY3oWmenSp/q0puTYo2pPsvTKy5w7aH76D
5J7Ry7zp6xQHf7/cjpN/gfWlWXtzj6BwlhzC/nOXW3dzUNybyjhEtg4o/KYbJGQbafPmGq5A6YGA
qK9CxNHZ4zSQ7koW4ep9QK8ROwPxb5zkScmlNWgWEQUEyeIqEuIGB/CwDlsUp72X12SMjtBeW4N3
MyC4llGKby8KdPBMEweBUOorrPVh7FmW01sbschhvucoeq13NGM4AYANyBxz50TIXr1uSqQno3lL
SbwvNNgZ19DHwJ+v/Dj2VoE5n8OEKqjBOeYjxe/Z3/uY6jOmuIA/Ty43gO3U28mnBuvaFk6H7tJd
29U/s1l8T+6C5GVzCIwYA8UUfPOi5RBwOAXmBL5we2A00q6zPkdC6X7Ek/NJMPEtddRTHFWXdFKw
GKKXeeZF9/sZWlHyc8lD8CXzI44OcL7oJiX3THgbed2THnlczm3VPJqAzqxwlWfikrn9nZDuRzCA
4HFTEHBG/ZBoBi4sFmSUfXk4B/tlyu/E6gwdcFhVpnxKpNpjVF2HAEItd/FNGicE3tcErlyMRhAf
ZFcx0gpJTkuOBB9cEktNXro70p5/0xQTvGZMBwrweFv0BJFrWQNVraN19hX37i1jR54SzlyZMhOJ
iGeKhTqi2gX/pkBrmZ2KUVQH1pUbyxeEpCx+AjjnNeo9N0kAdhiXQ+Vq9iP+DdIHwD7T9M2y7CEZ
CsyV/QQ7HtQNw7V7dyCtDlwKt3r/TXLzuNbW+CSN6QiB8sbmwt2RyiMzOLtR4PQ7JyRdpMfk7TdP
fcEos2ehuQv5R4Yy05egUbdlzluciwRgvHMkmO25TB2CwiPAJgzlE0Oc0mxT5cONHdTgDV2m4wEA
JaYgBbc5UJs16Jd6O0wx93QSbZxizC981GKBZnTPcq1iOFkN1H0ULMnIV96wwQ09nM1jQfqDsjA8
qdo/uMNUEmgL2NfnPvVT8Sx1Z+4T8IBOORiYRhLgqgb+YUG8KlEl/sZBH3ZjKXK7pvpYKDfZ260w
d0XkgOlnLTdOFuRhAk/XYQdq3phRkzodc2b2WwBfq5N0vf1o3GDqDB5Y8+XIkvVXKEw4h0V8Y9Yp
sQuZ1teVqQYaPdoqDOj4FxoUVcw/3IFstTZxnnHLNxDVXCJnkz6/aAb0gKn/1oxdSw1oWouLngAs
w7nrYuct0d5F4Xr3FBntoa/Uys8eLJKDely/h8Ii4N3ON9rF1GY4BFBnvcrWrm+Zj2mJtIOQDS+q
5h3FX7rzjOKMevSaB2kXExm0rwAMEYHNWLRd6Kfthn9rP8BTNpmQynry10YaYp2VpGsHDYIVMZib
16b2iFtGOWTKfKdtpjMtxFyC+4xtCCN0FriRkZ6S0kmUSqSbZzxiA5MCmwSB5Rd8TpKdVUZ6aUs3
k6aUWWYUrcd8ooJ5du3mICzql2A8Van71kIeJkkif/DnfKtNnENe35x1OT1nmZ3hVUO6yoKNLRFF
EutmlMj2pTWl+topaPvC3o8YQ8xkbiuapck8p/XwpgsTJZvLViyOD1ky2CtLVKdRZuQgJt1XaI97
6Kd9yh2kIIWtEsbMa8RphPx2FzS7COpB/ZVs8LEHECqafA3Joq6GoOALch1rIU5Gn+i9jKL7HlQJ
uqfhy3ZyZtH0NRzGX6XwXqtB7YJkvqJu3zGwYFPMNtyy8ruAJYJO3Xc24xvqkYMRo4HV1j3gbabc
DQg3Gu1TPgQLbQbYVxfeV7VY49BZtnbzIZ27hve35rFEdB3S+BVGhDQ1YL2lMNsF6Nj2VYPTcCAA
O1+MdEKzbq+wtc/JXO6K1n53pvyuT70QyxM/I4OQr8iXl36Yn0u4QBVJjpM7bwNzzFaNR1StBKO4
alwGrgK5Y4jnmbEZboTwFf/VFfrEyxbtoC9B+JGmlXZ3fgvztmTHHFXRcyjrF4PUW9reyjD3vhhv
7bl5aOcat3r/MJjOQTNZAdwGl5U9LOc1TEMFkftg6uJyQckgJGKvUrsUPfqUKeSBMncfIeytBuuj
R7feo1xZV8mnaXpvLRuDhesMvSjY2zkzUjMjhd6eqm3ciCudp+9JMqU7I4P5C7mL1ljYTFTZILj1
5FyHsfqEtAKTYn6ea6QfkKDgsSGslC0BUKLbRkQqoEHJL4F4EzqJarzpI0RCKNeQUuBJSIhFT5vg
nIiGGEw7n0+pYJhccgZ1Sr+0fTFsKpuOL1+EerHjrrWmDcla/BK9XDYuo7dlI//B83MQonvs+uC5
6/2MGtbYEbsFm8F50exBhTQoZSoSFhVuBNcnHDr3prPpWZuGdNFI09j3WYEWGkhxrNAiOFZ1myBt
ztXEeMZXhMGW3ZOML4DoXMaRvICcD3uF57ycSZoUBf4xlKYEr7IeYkvPxT8dmxiNQXoflOVLW9Vn
t0VDuhR+ZVV+pXa77ZaEHR71sEsdmCWcqfTzz1yPYWC8+z3idVTxKxDHN0mS3MS+eKekOYeAk1Ym
saEJn2ybwsYodPuSBgN/hbBmHoaaywVpqJFsBEcEwYPI/FjjF2EBgbXn+Ao5iyx/WDDMH/WFfU1U
wiaaD3Scn6McXtEcxx3K9LEOIlKUzXOmLZ/OheM0Q+mAD43Vr2ZFVb8WrHkzIstwJnN2luUOvcSN
34j7OB0fNfI6pg5XKsR+Dx3/mjAisiYvBmwyPBRMLqOKCd+mcjnxbQNWAWk4T+5Avx2N9wAUEvSh
+DRyNNmbyJm3A5Ld0mlojCYSYLXf3nlBzyut82DF6nSnKkLlC4bd6wRovIq5S5voyjHTrTS0OEh8
FVQyX5GYCkoDSkRlgOVU0a3rRVcjIzFD9o99hWoNi/tjW+lT0Yzvi9+zzLBvEQQEpCv/sHPAMYGO
QnRIOREi0/xiaK6EZMZ4AadjK2kAN6301yFOwkYtHuERpUr6LefFw4dAAjHJXuF2ajIyqjnJ3a3E
OZdiKMHaqQBRR/Sl8sATAiyafUEVttvGIgUNighzrxX6qlsHu54hgmgFF3/lukguIYsj+Ap8Pvaz
5RLCnafjK/GU25A6WVKUUdOvvEYTQl9mB1XU90UBSrbGiBUVxAXVcfyeD8zPDLgKZXZyx/a5k+yR
l2zfvrpzRH+qNGJNmulx4I+BAUcnvHGmGdJQb7yHtvcaMhXbCNN+xR16GN2uOhhmf5nP9rsV92/k
AuFJzuL3OYjOQYGVVwhWlz7EOCdpyKUbkwdlawWfgyV76A97TxdP4UKy8X9K0FC8vsXeWcr22LSv
2266tDsT6wNKwkk/peOvWKGnVs6HaiBL1jaHTQcBYxVClir4LqqBBYbb349jdslA/mjH/U+zT8gu
DtfIbvHgD/HBG9MrN8cKlkKdKawUATju8DSOrmpoieFE1ECjziK37qnHvgOjfFDoYt2UgQzR9Ycl
avfX5xp3BvR847uOsnujdRBZiScXuPHQe+uEiKG9Z7bRwYzPOjPX+JhYEOv+mjAhFK80dqlgHm64
7r3HoJglFyggy7r45RxNovpnbKgl7ia5Y0zxk7Naqt7csqD5xCuSMR/r0q0hqmw3U1UnIrNW3fJo
U199RbwZFR9zVRR4zucUaZLXo/kG9N7aE5sihSFmGdaXof1hjUDeCYiJVzEy+HWsB2gu+gN77KXh
NWytbPHsUe6v4EBRsRtrwpq3ZjCIy9ZF3tEE86GIsFkqBq+rgb1W5nLcmqnko6PTCfLgzWS51phv
/bzEJTnZyY6mDajcjwgKpiPso+iQOePYXoflRo0jYfDfESz0V/wq8aaRxh0v8dnlqDpluUUj7IJy
YgLKhcLypRWUdFPz6mhUS03RY5ZHHM2OZd0CYuRondf4rmi+MU5IXQGQDaZnnni9srrpxfA02UzZ
t3DS9z4SqLaAE8OcjOgZGgUDvRY9qzIxndykW7FsOjju/OBEzs4vvsj4vcjS57S97nN+nv5QfXBE
PaJ0ffaZ5XVhfx+p4WdZUEZi96Z8QEIbRV6+l0lqXHQAzma/fg2Cbu9VoToS6PkaJ4gthoqFd9ES
U9ZQmdJqSGI5vfd4fA7n7JttU3LR9gql5Ta16/nC9tTI11fAdEavuG0NzPr2u0dX6+bDgxWnCzQl
XNfbsL7kqgogHdZHIpHXHoguwk3pvbkQEBBFFt/hnOle2QwbwkbJwYNdZ8v6SS/PjBQLtj5BdR0G
B3sajtlAKDfgYKs+ZWV89iBGmQ2Ih3aeD2b3No/TZR37pzAeCImrwP4M2ZfReLvSibZisTEDs0Ug
w8YBiH82kZ3gYbSyxgZvPRgtDJzrtJc2g0bmRWVFxRFQjK1tY/7Zz+ThluMo1pjAi3U6YvJzLLjN
DUJkaxbDbgYbfCFMhYY6pLjG5tqlCIj8qiITseL7evbKxD+64FrXKWAEbj5Ik+1krU3pU9cO7n4z
SttZGxCbCFJJv3BXRZcAYq87L7muJySmQfndp7iJvAb1gvJxOLJ7WncNNDp4ak+sI5nzR1TUwSg/
oSCVG41XuG0Egx41Yl62BxIUagRv4D76beQwps7sgG0rYqg1k3UcUuHEWrQF0cz2FuBxwymhw40i
JYgQRfmd5iWPchqrwwRgSaZ5voLZStx12SPU6+LDICFh1SZYQmNAnap9/alkdCt4PTG4xNmJudNO
2MOuYj1KbcYtkzonA9vQqsYqjm3fvtH5wak5I8P+Z5K5zwBG2fT8dFNXbNVThRl4DXaHSU/Q8QA0
sIUsUlNKEjhjSUB2qnKDNq5dR20Cqa7wX6TNEj9kmIkm7y1S2XstBfo0v99P7quEtbdRZgo0DA10
2U00Jfl95dZPtSY/FjDpY1NGqCY8Hz03TD26/GFvawAMPaN3G4eNlqjR1MzpDNuQOi0nCvUAwR+B
jbhzQiPYhYVxgjdxN5ACvTU4t4YyXPB13KpD7AMZ5U3lbN6rzhTbgc0BuJJztxyBqkipXB2I+CLP
Ngy+vkq1RHhF2X5gVLByKyaiOTaFnQ2ScSVY0fIVwtiPWDdPWbAv0+mxZaAJHdi4Gmf/umqbzzrw
H+YSB1jmEYVZlPgI+hnFYNe5z+x8Ba30/BjjWrtD4tAVL36oopc8FDgx5ngP3WTLkBkKEmFbnlU/
lhmfCQIy7O+kJePjsLJ93xX1jn4JrxuVliZz6gaulXkc2qHa6zg6+SGKPp9Q1R339MpwyNVtKlZ5
fpda22Fmswj1LlE2u2OLbdpo9PCEZf3seAWT1Sn+RPS39dv6+Rcp6P9pSv+ApuQ6v75Hn+O/Rd/l
5r19/5dvEr3Ikn1X33/8A78mH8n770BKy9/4C0jJ/cFmxCUw1xIOUweH3xm+m/aPf7CsH57teR7m
FtNF7Gz+J0fJsOSPQNquNBfmuAc4CbpR82eQkiF8fi8IQClJjzhWz/1nQEq/pyj5EJRsx2RFJ6hm
LLbFf0dRioIwjv1QUJblZ2QXSCuAgEfvlI5b2+eiyER4/Jtvzg1stKgs/qXo1E2JvLj54x/4qqo/
/9/j1x//wEf0F3xU4Lq2kA66iOUz+ny/S4qIP2z9K2EFkY5DSKHL5sTOM8zqNgUpLOOJd+cffywo
cf/4o8nl9//mo805pixMgDjwOrvG4qjDLNhpElzrVWngc2g7zaXnkq9pbStbJAudmeIRTRNGrmus
g2Z2DljdORfj7BGoZQ+t1+GXa7rp6HSFjHdoUz33pAMP4rwXu0P00OdNSTAGP7vmwk5lF9QNCYm+
3WJeSUoIf3gBu1nP5jYfHTu7L3C0VMm5N+v4OvX6ms9qcI1Un0uTVekDAh1Uta+xcPoaJ37iKLO/
aNoxIOW8bWoycyIsPXb+RRqIgG0Bpr5wXh05dpJUzqxHTgplZ/poDJws+ymk6cFUUFrspnoWyiiO
q8U0E45Nep4Ujdd+ZD8W7no79KfPCIbyF3HHuHXSNsjknazC8ZzGPeaplglUdZ+mzKy2cR8xiJ2T
EewcZpChPKHrMxr8FxPR8M2oJSQpj6vHRJ4dHWm7ybxkjBXoGJ+fmaeEp1czEs3UIut0cGxWYMom
6vHoqcJ9wRJteoh8+2g882Uk9QbDFhbCpmtmvNWt3RW7QtrqhRXQ/Krgc7XYXXBiE7fRJtM3xUVW
bQcaz+zZhslI4mjE+OmpsZZcQ4EU1N7XRtO48Ay9NIaz991084CRLDd1GQE9LNUw0TI5UKhbGwrK
rmoT0IjFnHTp82Q14ExDrArdbaaMIQRIpVk4ciTMiHQnizExHSJGdNxJIPTW5pSBkLHntAkvjaJN
afTqybJj2hbynxFUE8y7/D/tdtGbYokYaLTLklGuyktzpJ+XXt3grslRZYdlth0V4q/r1q8ggM7s
0KlWWRpSwM08cnJLk45UiAhmQzBOFUN+OYrGHa88yyKcPBJh5h+QdSfEAtRwdA29WRqGhJmaYmlU
BSh573neXco8vmz/Lq5U0x+6HgbRNjax2e9ZS/fWd2bWtXgq8QMRFjGywb4uvMkq36bRjVmkjsrp
clJ7MuUZj3VUiuwYRdlUjFiXHVQ4TecwND/oFrHkx2zS+W0bCEYIoQnikjcplvHh3g6g0BxNDHuG
OlhtrZZGZ7aaaYf/T2GfnclPa8GSMvoFEV/bSfJd1z2bsZW0tMGs3qCOhRhNvrHtI7ecm75+ktOQ
R2j9/DJ7dQYH1x4BXhlj6DwWhYmAZAhSQswVrx9FS2/Fl0hM2dVQVdoMLDqbhdsRabU/X3s5jtTG
UmG4siZkCCuvN0V+RHpuBXcxIwhC6ILaE/OlliV4WBH3RkAtn3iH1JNBvZWZW5+DDjvrqktsNOoR
xDOKuJqf8sL4ZixxrAYXL32V8F2guBsGqFGdW1fdvHLSqA0PdeBANm81ZxRmU7zxFX2nOTcng7mY
PA26rhrSSuG1LmK21Dr1dPvmBTTlrHtle9Qzyckqx7vHFNoWmESmXu5az+xYSJXjHByUjUMPTVUN
H97sNDKvPE1wMkfwmPNPn+CjeHEvVWGPrc0eq01biXrcjHFoyAeRM+faDjWEWELd5rrYw5pkd0In
XKnvNsub5priJvMuG9mUTrz2AoIkWY072loaVx3MLeOnwWW85FZVY8DuEVPDapgA0MT5MAaX71fP
XH4G4ZD24FMqW+YPcWIU6GoD12b+kWFqoQMla5S83qH4qFhXGesE9ZmxTs2ABLU2Yd/GYFF3uNZQ
zDGjS7RDTnZhQ8QJsMO6CJLauGA7TGe2baIEDW4ZBWaI/DWBg4AEvBDfmTXOOTEMqlWXlTFYQEzJ
/HyMylJWJ4tPLH2sjLR1buspNFA2FERKPnNby4j5uBGG55H1aPzo1jnx5JUIS+tB1YGH9j8D4jN9
j5Z26p008f3xkHhte/XrIv3fqvqWj/NZcmQlUdw2v7E7l1Lqd/+x/VVW3XbferrjfM3bP/37fxZd
/9Pf/Etx9jBVFGef/y0iU5p/U0v8l6LufnhnKv9efP2urFv+zp/LOlv8sGzCSP5anlm/8TFt84cX
OMweKfUcXzhC/IbHNIT7w7MC6ZpC+i6DggVq+VtZ5/1AjQYyExMOxREH7z9T17Hi/7vKxxe+5Xvs
OITgX3XNv6t8vMGdcamZBswL9N1VNEMPGEB17rwCzSnxwacx0nAunbG65aS+JVaGQVU2gfdKkyvp
YUVkBrvYfE214eDJSDX2r3PtgBfqhHfgct/AlEl3rPQ/VD6HF4aDtr+GcTcl99o1jJOYZ/uiRbbI
BNnsfAqVYZAXYh52QwPrJKwycWxqtbUslgJBEbyVxpWJ02adzcq5DOloNyGRvZAPWJLRwx3i/G6a
LO8CJ2Vx0ce0rwCmjm7f3brSO4cNCBuT/hpqw+w316SfkUgfsSAgdc6Ky22+JjaoORNm9TSDogvG
ebxaVEejnTjraiwEWYIl7RT58IAgs5NTs3KbbdRZomTaPHBUDeJUj847yDU0ehRvW20vy8Tll4Yj
8sR8Id3mffPNHQsAurcZ6+CZMyfkTq3bLkzlFLa2DPeebQ3wXZZRUBHhNUf9Qk4ZC2pzYZoUCCka
t8CBmHJtWvHA9NTCUZZkplyVU0XsiGqbQ2dYBmBHAleqGZN0KkfzAa1In9rWbT/6W7Nx1DoO5m1N
wbHKP3NOkUs7CfcW98lBL/HfXYbjIAygpQcxpx8i/3wbNmlxbTSRhw4UoHuchqTnNNa1i0o4a0XM
ZLo6MEHtx9y/qljr+JULwjNvGS9YNds3Nz4JgXqyGPRDV0HrtFxc/G2NqiePq/JcLL+MQ3Zvzyj3
KvTpBCsSw6Xb73x2EB14C4+yXiUMxfaeYZo4QPxk7xvHCcvsJrRC59aXzabx+p3Bt/RsYyrZKbYR
aOlapsdZfnRbbKpmguAbQfLKsm1kKLhsV5bRfZB7Fu91fk92wi+R4hYIMuo/ImnCashfk6TcojyX
24qpRdLkETvGeSVl1d37/PhUSaLmjL2JXcNuLsiNHuZ+OnsCI3uSf8eBrl+sHoN5WvmPaOTlycWL
TT5Vsu30IF8j7nxz+Ve154Gs9a0KJ4e6CwKgn20AgsOFBVKo8xRK/5IJaXpVjZpZQiq6I+GEegva
Yt/x5CirvKvxFDGTAyTuMs7d6Na+ahonBDQWHDR+D0NE/QMqC5QUpL4N6Q258s2OIJD+tRLEbuNE
uoo96zTM473NCca4uCV/Y3zsDX0mblZuW5tvLfLWciJMdmQjSYyl+zzOg79x/ZmBmGHeQmNdgkfx
EnEBXAQmSy4+QUSIjQIbrQgXmdItAiR9LdPEOw62fWL+incZixLN83QmyTNFiiVZDNUJX4bn2O99
zAAp65OvwsEW6hTuMZoa71DZ5otpeuFhzgj1xJq/HzNrZ3TujdLFmQ2Busk5WCpMm+AE8f1kctrV
PrCN0b6dGxi1SfEIHRgsSr845Gzu/yCV31B2UKHKBRXIeDnx0WtmLd6GCSwj85ZPS5l667kGRjF3
gIeXlD+TeV62GZP3BF6IZIMxmax9orydGAP5WAV467z5DY/5gpXA3lKScxA1XnoTpeOFg/0SVRAd
uvdcMqQU7Mk24TCIe90urIeBCMiytC/QwJKZ4hZ3tgfZBhfxs1rI+5CfVm2uzL1nwT7pgGse4jjq
N7pTx9ivfwpmsdeBDdXLjaD7N3544COTCzkD9mH8tunN7tnOwy2ZCXKHUxWmag77wfSLh6EyMWs4
7JIwpp4WnrBlIBRDuKO2BZ0JpQab4ZATZ+BiwLd3oFYGE9kHh8CpmHr6ZK4dyPZA42OjPLGevS4O
T2lzo5D3XpANYR87m3WMD4k2Sm0PhR0Mr0afherSU+t392zQgc8b8xm57zliRrIh8o9nLHP3bQVc
qSpDvpgJbpE9wcXMPTfFxr3tpTZImERTia3wxRgAA3Ja0Lj7WYIqXrymWcVczG3ueQ1+ziMwDkFq
z2RFWJrI1kO8UwJfInUk1zn5yTJGJoHuANtNdCCoQe1mmVmHNEw+YhUsLjRfrQkW3OCwQE6rTo7n
00qZWmyp97l45+TSn6AXElnFvDsP+Mk51q7s8GSFU39tlj2Zp15a3cp0ihdNB86QQV3gtO5B/TrZ
DuQpaqYMPiMp9beOk7w0ZoeuCw/vYRggPyK5wcC0IJsb10aXk9r3lU8GJbvq68brdmo0jK2ToDPL
UBl5DpjPwggOXbmZ61juSk2wH8VMvY24oLYhIw1W7IFvfMbW7O68qRhuf/0SshMNEGq55cxODnqV
qNqlfiChL1IjCTZGdLBz/5ZxAkWEiJCdaWANKbKL0RkezZIovrE783KJS1GVB06Q/haSG4pD8ieO
lLn7OYwiHrWfFacj7vYx32Wl9Z6BEPLy6rr3wz1ypwZokffhmFy3VWC/sOKKd27o1ZtiiQabFhhe
jD+YrMACjeW4S2aJYL+H8B9Emn6STgleAKJGmR2xcayAf+ILhEe4aOU3bkGLCp6p0afZLW4asteX
FTwQaT92T7LH3/C/Wlv/bWn9p/P97uEXGf+3avvP9fVv//l/pfi2/1Hx/fau/n6gKvkLf6m87R84
YBmABsIEz0d79teBqrB+8H9t6TMYlfjBbEregpIB+rzh/xCUY27gWsIWgWVajCX/Wnlb/g+Tkl0y
kDMpmKkE/qnKO1jY+L8bcQrmsxT5VN3odBzbsX4/dMxnL6BMpRBtB3SrOlfUVwXQWQQ9feybOyJv
bnUz90eTECW6dmx/9ixZ6jLe4Mi71MQeb4oJpQYX+F0o4w4sRs2hS/B5WXD8VdUGrgIKxH74aUSA
MV182tBYtvTtR38vpfXTzbz25JQQI+csO0tmMNt5SbrvWZpjH6acsQ2Wu+CYL4egfssMNja+j0VO
md03yB7Ohl6dn6I8Jq+i5I2ofP3g2fOubaR90dfi3YW8uXJmIeCBhAYDqHbcArq5Laprmp9rpx0Q
JzIuRpA+TtvRXJb+TXupUT+e0pGyX4cegbec3Y6L6sieCSiswSzvTa/s7yfoCniFYlrnLtwZTvNN
5/RrAUmYVArtA8/i2m+tHjIzAm1MTBYb1cFZuJ4kLZfVsLNL9WE6/hIGiWrSlsmmxTezH3suQFGn
RMDivkEFOl/pwXwszEjfeSLdLakUSBeI5vP5uypvEW4HkFt95vxXDRq5dZXeRfRUwpzigx95A56P
CgGxNfg3SYfgCRg46/x3aapxK+DCorIc36qItc4sPml6OoTGfnTVUrF7sJlOsEBnyLbRJ6wF/4zx
D+9KjQzKZNFYc6QbQBDbmdxNit8r9ITNY6x8OrC9r/ngiHAY5YYg0QID6mTn3eM+FavCNPN97jMq
LOuk3GNUwUuddgSzBco72b6zY8HpboyQ6ASaK32O7BDMt8uk5D8IO7OlxpV22z6RIiSl2ltb7g3G
9MWNAqgq9UplqtfT72H+E2eds2LH3heLWFBUAcbO/Jo5x6y9AOxt4SJlX8icIaqOfMDiIAxjCy0l
oDLw4UJLL1lrpmqXir7hrgo98plmvC+QsuzL2Fo7BjrmBRzzd8Kee+dIba3FLbpoDGMox2l8oOQj
bjTz/nhTDpKr7j8XJqIM3NLu1v0REj05INx6ctRt1TwMCoewRUhPCvEPJjLZLdWwW8KdlSk/aguv
f05DfDE9ap44bh+akExDGiDrZGag4CxcRmsH20xiYDvI9asIzeoZIAvAlDS79Cqtn/2LBYcHCwKA
uMbHbhj4bXh064u2pYE/Im42SRL8QtiJ5kWFL3jq2/Os5W/btWdkaV1NgMTk0MAG2bXLRrUr4sw4
MvdT56RWaquV5z72I7rvJsyyd1FM+9R+RSTpXn/eZJJ0dSVMUCOIRVx1FW2YX1G35ajWR/t+IuXm
571KGHglquJYZUI/qNsn/HwcS/G+K3ogGz+fEDrpJ25W6/jzhybKOrycsOQGVDsUCAkmkrxyLo3/
Yy9O/BNO9vIdiIyTpR92QtBMbtkj6hgAhCC4SODrzrgC3S0QQpAtTvLkwQW+B99xgCn6h1hrf1+T
tbP+UBi7VxxiNtCDgpqYKQJEHYszES9B4TJVWyAAmDNi1C65B5pJZYXDCs+tfxGNlW7m0cXWhwqp
r+vvzG+/4aQGnHvmvKb0dpCXgGbJSYwfzeJZxfOnp03cPe6rP/jQ7pjG2Z2oQcBitiMx5xfSaBHF
f1HCYgMRZDIWGp0ILRRuIdGvIZtErtXdi1taWoLGnWBHm8i0WaPeAsVgdcRSeN2y+aqHFqJOkFqH
EbguTGJ75TR9eIAx9CeoUwTAA5CKKocWRySUiZus7ALMT9ZlSG4pn1mOoyu8Dmn1CW8SkKnTHgrK
rrpMXwtGeJj/3D8oj2p6ZUo8mwVOf4tZQHh+mXXzABUPAriCGIBr6Ja91jNBnvs1K44tT1dvn/fA
ySoXovI0v0ODeMVPin65HEjzS4otdBnYZa3xq5rBoycSWn2AecB1+weoBTfEueTbtAzSpnC4xWGG
kisgNMJmSBKrXxqmLUJ2iL/EV65tJ3W2WQAxJGf/Aiufq6KrQ++yZOPFtFAp99L4IFcLgWrtvi41
DU1hAPMmxG4/FtZ1zjukFBCoG3z7r5xcdN7eG7LvdkdrDXaGyNFN6UzlGo94v+Hye9JV723tRq87
jFf3Gr+6aWEBIs7JIzIYuDC3bHJv3EwNsI/PTWqgG2GGsqr78RlY4CsgCOztKShIpjMDUyQuRr/C
MZ7jRqUf3xPsohZ7A/ISq2CCSW8iQ52YwzIdX/MQEWejtiGaFvSS2Qy2i1mPgg/j6AFaVHB7pudL
FIRAOsCOfAPKJBzG5dTzwspe494EnurEb1binilV+nWyJBMGKagzIxypbga94xrJMXwgMAbUU8Mr
SeZEQM9u60a64kynQyHYNRXpQziMDNLjjSOnhPsx8VcST9hOuq19V7j2K5sWgFaTOhgFBIDcrA8B
466TVcL5Tdnu1o0+Yzjrd+y7Nuw4xUGsSm6B7WL0FYoxT+5c9qW03/AmvLMz+ufR8XmWDEjV9Hbq
5CN+7qMkrvzUZYMkSyT8cLrsNKczqvysx8noztBOOK+2/mCds7BA7l8hm+sEUo60HORmNH/N0gDc
LIS3URm7O7cNnMgoKYQUs+4l1pthwOuUzoGFjlBuOuQgjqr4cqNc1iZeP4Zdts+QZNE0idgXais9
LWEInJfO0BZYi6qCRrrUvv3izfK3mcon1hbTNtSoP0MU5SbY9pUMuLkwx9EjWyk2jPwBf1m8QS4W
r2Dyo9Zh2Sbt8EYhgwFmuag00EsXjs7RzbV3fZ5BSomnfAtj/+hJEwttZv8x/EE+tKX54IQIwcer
21n9u8hdRrEnpQL2kQhZ3ITG0+sAbMKsyo8apNceuxuRdLTpRTfiTpQ32mglX6TvN9e0QW4cm1iP
vOFYwXVKLGTmLYIh7Wbg/Q9LxpOZcFosNkPj7ViEt6uqch7EwkjMY6A5jjo+kFl5LGswtcEEIbdu
lldCO5s7yqe0x+MpSJJtK3wTZk8+uYRKvK6qMPsl2p6TfFdMg/XCpbIDJTly/l6mSoOgZDjB9LPN
kpHGlbBdNeKBmDEfx4KFkCq/mpuGCeUAEzw9PBdxQuUjDy3/TZlcjv3y3BftvV+2iKYxO5Js89ax
9NwTRZQSGopmyz+12uIcyj/dgQpgAXHE7Mxe1gVdAgvMqYeZTbcbZ0OULok4dvUA+r+3212vs40f
x/NZthKbFaLwoboB3dVNLJwfqrlfDqHHGNcRG6G6Q7boZjcRR5GibX9qJ4ympsyTg0iQMukFevxw
u4ZNufNbOJXwNKe2GB8pSupndv8ohyhnAZcZGHnzuxxl9UPNPbkuWw04sk340guLRbySfSIjiAAD
8IVoiluIxa6V7/nSoESt+cEPhmA7dOxpF8e4w1yKA85OHn/eyNqoqAe6Xwty0yUY86efN4jJCabW
kwbAZw4rxVF4aW9vrACfXT4DHDGd9upQnB3NxMcbiTFAczNm6NUo2f/zf4q6/0LM6nJ3g0KRmHRI
u8TdtJoZV2beNSbRJ5D2SaeOIzcbtm6Hdh392bIlaK69QsHvzgifL+PstVc/u3FYdAeDBRgSpXzF
uckdZbXBY5+E/sUjB/qCUASDONGJYD+QNQTRAB6GTGAv25IrLDDbDeJeLa4AEdAGd2V9+XmnhRuL
nNmZdznuNFYZSJMH6Kg5RSCaj8eiiiwyJtBb9TZyBrH1xG0J6eypNJ2DnrobbTyp6WDyr6mzjFdK
w4cw5SEXHvbOBfz6ygnC5DUhGaNk+xdZPYgdNzHMp7og4ULirwga765KxC2ZfmG6BWdujTIPCNgr
QIX6fmTnep85ql0XNaeKpXkGkNg4RTZH1w7t5nSHphi56aTSV4wh+bnGcvefd4WmLyDBxNumBpHH
/qGhUHvABfqH9tjae8083+emMA+8Djc+N0YYptVpthGPuH77TDgaNsS/CDVe+jYkwtaFTbvNCYbh
gn4uQZTksAoGFaLKifMGElNGyHXhBw9heEefOKxZs+NW0XZ3//NmnsZxN8SEURaUAhDkceFTqFlY
SXM4e1vy5UhacszgnDoQOEzJ5TmZ5nCfh4F5KvndT8JeEffa43ZL++daGxci04J738/1ujarfD03
bHOxEru7JjNiiJdSPAVkuV3Bd6yY8d2nS85D4TnjVZNHAf3Q2aaC+AKYVl+mG9ZYv6s/1jLGV+V2
6EFdu7sZ4GsalWQTzKF4rF3KfVbBr7HhYqlEBnodlewOjktEy1i0oOR6yuFqcdPHpqrFwyCf6b1/
M0H0RmHA2aj2JfofoNmd3pjktTxWLukHcTPfWU4iH5tQiTv6pfPPe3WKmTXj+ZYVApgrD+86NQg4
6XiWMM/vAfE25Aug98mOhpeO1xS+4s1anGKwQGmZE7mdF05ynD0F9JsJO5kJ6c4NmpObFecGB3GT
pO99SC2XuzzPFjCfJ2HuVQD9KK0QQ8y2nW6s20gsQRvuK/KtGzwbSPbVr961C3QB1WONIDe1rfQw
5vZ9yVUCuSF2SYpQZZTFyzbxiI6NzX5nkT0HGMFgLd+QdDf5AXLjoV/H/Dg1LeE6mZBhlWlibtwh
uSOSiHQrqee1ohqSSk/rkQ3QtGCyC7qPMKhOXe68wDkwjtMi8V8pLFlY6jmC7fJUs6/HBuYiPh0+
qtY6ZeEEpjwbPuMZH2iYkapX8Ttk8piMtFhf/uhy/ln9N0Obkz9x/aER3fSwFUlqdx1+6OU9UX27
y5NgrYt6Ax0GJZOGk14g3YEkiqxkeKkqj4Cn4F3rHvVu+RcfmHkeTJY2tY2Q3nO74mAn7eszvxvy
gOr8kzwzewNCf1Aw/6eLE0JdEAlpe33A2qvBNRyRQoLPJglgCRFNP2P8OjXtgUHkKh3mpwX6wIYT
OWHR0jPxzcDJgFdb5UnMhS620ygByV4mRsECHOSnWSDE8mPqQAtupz0sxQb2hbvitX6XTSAnwjQe
I3O6N02vj6aeir9gQrwaFB1558F1yHzcuP5m6sg71CHRLqZVXsLFu3hTB1RVJNSfrfpwxAgJkWk2
V5Dn7rUSEQA1ZMSd/cep0mdhTTcTU0ZnsdDHWM23m077uSGqyQyS55igRM8dIejmvolDWTanuWNl
g7q8V2wdcUzXzMNxwZfNHMk2LtepT7j2gm6wsoOHPuvHzdioGENUAkQiwHU/0RMnA38HbgwAAX+4
n5Lx9zAC1pSi/cWu628VTo/tcayxm/aIIteDGB9DD4dUH9u4+UG5qArMY1uBslr62LsQfeWWxXtR
Isqf+znbJGTfQMzWR6itv0Kndw4JVyWbNOc10M3L4nOiOcL7iB026qaY1qZe3jgP1ME1URWhOqYk
owtyqBU0qBURnAuD153VW3ezwROtUIhOlJM+EE+2MQuWaojc2KxhwJCdY2+XeHhxb27MwR1xGpq/
wxhFMYagLevwJ1j72a5GbbXjEbZXrIUsdmH7JUXZV4TJe5GgrNepIFxBMrpnOhcVVLj7xMYZNb54
RWIeXI0ll1t5D6x1XKX1XILIp0SAcm/4uO4HyzMO9O933ZD8LmR4M9yz7isG1hVN8ksKF1cgOXdN
aR1DkZzysvvA5Vscs7m8A8pttPaXoGQ0KeiwQpnvZZ9cJgnmJQj6W405HSa6SxT0lfWU4EQMUxAR
Zv7qhEG3RQ555NW2NzxiXHRMkvPkhMf/vCkx2/uMsqg+6zuGsxKXI5CCqmDOkBpwAJgqMwikQjwg
ymctWeT3EucDFIluI7zpc5YB33gdT2uvg2ehO5tUbOdr0OObxgaqQ1iGsZGjpmrHLgq7FC8cBxep
cO7aCAk6pNqimKTl7Dh2BvhN1OfF0hwod25mDKwHbHCZjel7281+azZVKl4wxZvLswxUhvIfW61n
ns1RXXtXzIe0Zj2x4IFMhmqXxXbU2PWwtsbur4JEr7nc753qjW587/gAIyChBmg4yucywbwDl7WJ
vSOgAtpXZzAjO44pyxNTPCSq+6oz9763+z+h6X9ObYodziwxlcZYH5AJEpqdYamPkwq6LjTyqaD2
T53ieSqiyVxuD6uBnEB0u5wrlZGJq4shkmj7bD/8GoyyY+XKotZwq6tX2I8hIBAcFqxZc4nDYogP
04gTSGWedddb3mPb6zZKLBw6IwEtXY6CwRrjZyv0v8C1HNIc3tqUji+JYxIAugQ1dEIGpYxBXzDB
1bnzl1/245wvZH1wUoiFCLIa7kDkkvmZVvU90od1mKS8CslajuDK1sQhYVfITeowI4ycoEK512Rs
tIyOGSc1X1Omx170GSlw3aHsM17WxA8ucZ7uivocignqFxLQFTheGH8tpKhmsjzCOXo4QSwNt9bE
QGAh1slrAlhDCYq12ojPAXbLbd+MRKNZmEXbEjLv3C2n8uZlYW+pduVcHC2p8f0x6pflKA7ciGLt
mo8eVAR0CT0jhy78zBqW9bQlrGfBn88FoQCFgi6jYOa4LQCnGwghc+6xQdQ4fwxwZh1dtnCJRlJu
FdVq+sLcTo6n1u0O0QecKr1vM0Duc/jqfmkQsYRAxekm0edcqnKduMxkioCNsOUwDzabk0QFd83q
4o/nW/Od9xcO/gpR87BNKrCBoQuCSnj1aRS8/Jm2Q/LH1xmMpES53sc83GoBdg8s+bzLOI1bAG1i
4+J4WQ0OfrUyJ0Ea9cjJTEhjILLtr2i5nbGy4xFnSQJvyvAZ/lgCT48XizfDjmbdK6pp+zIYuL1C
/NZFcZk6B+nGlJLmuhC2Q7vRRJamD164TMGC5hdDeUZUTyMUG/vDq3FmMk40jh7AHmM+2UZDMsEt
9ETGZpSYsEHkRIxppV5CBntYvAy835ybXFnXmJrOoa4fA32FFfVZVf63YuaC82oVVEivYtd8XvAH
bHme3sVkYOxHXqsge5EBGQucNdcBI3Z7/k5CfLQiBmclfqUExEJXz+UOERpQlxZZkwFDPZjE7wyP
y9KUSyQdfkP+KenZkgyp9y1RYqyWVl9yl1Gbtcj0IFVOB2jvDNHLNcHcb0U92mvdiGvtLR+5dbJn
SP5e+j0X/mdet+adkUz44+yRQ1ozIZTj79a/uengmdxkECkdEajvvawRK5MdSTNrEioyyiBKTWaL
ZO5GlI4ip9EOBxB2NHoEjNkcsgatcA6PtMcQ6dvdts4Y25XhawzJYjaXr47QUjGG3lWVR9SztxcB
zHu2ff52GescJCXSpYZBxYpkqBdYklcHacSmC8rfPs8lMLGnrOuNtTdZAOj7R5FhBM1CpDKlke4o
Gw++hJWRZS5boeA90Rj6GkQgw0QG3GC7NNLNF8h0kAGuZMfemNdKDbRG9rbowaL1MZyWyn3yzHJ6
wHDwy86BDRl18GL1ABshliLTMPx1UTJLceDY4JNIGcRCr7MSsWGhZ6Naw1LnVgwge63vD1mIXIDj
EQvs/GjLFjma65ArKjVRPTVbPe+LwMs1xRr4OANXuaXfoIg6h7ls621TZM/NUoAdM8KPaSFutpTE
spnTG1Gaas2QiswH45Xss7eh9eXZ7LAsS6piMimStVvm952DPj8homE9et1WD16xrUm8h3N4MJMi
3WPre4LvCMDLGa7g43QWP5uqCvcEtqAQAncMNTAKVWye6pYWzvSda2tD89Te/NSOVvkwjHirS3yq
QwoFLy3n1WRzCHXkjdGoVbt28g55ToRf7lpfqUUFgcFhlWv7ULawZxd7nvbgv/c2Lu6APjBdYNc0
BMFEZti+oG+/DM345WAOwCBA/yZNAs5oJ0FD+TANhtLxd0bvvTH5f7aSKrsPu+COyQsDfBipPJOI
o/CluWLq623bzonqPHypOvsxzr3l0oz9EYIIpnPLJwcb/d1NxmADWv3BI9sHAqcBZ9nXpq0k1ZzD
frKHS5NKlW5cr33XweTeLco6YOzdtiZQtIlShhBLuS0nJplT+zTEy2uZADgt0wpjp6uek2S6cL3k
UeEP9H7Gqw/2CwVIelspFnh2BbSmCVh4S4QbVCqfoebYbYsRT2Tmn1VbOleH5ca61/0mJMRsxxqK
cCs9kG3sKh7+zPxoUjjtUw+Vno9syAxknFcY0DQBfXubwCiMoyA9K/Ds5pV4UNRtnNGOKiQMCTLT
/eYtrUGowD/IIgT5zFgM/PmB/4yYka1pFj5NxAYxIh+Jwmv+xk7JPlfUZTT6ANio8IhafWgSFDmp
I+yD5jWTTemwRomid1mKei7u2JsMGNzQysAxKd0nGAve6zC1H/HQniurlm+1Wz3O4y9GWchDeFiJ
QU7s7WyXZxUjDavIK4ef/LMO42VntGv4tPNEi1rD1DeN9pEWALWg48hrDDsSkh8Xt+KuMA33Iuc6
u06LYR0VFxhhoKYU6VNZxa9W33m7MfXWeD44vUsOe7c3Ll56y/guEOunHOjwTbjatPvKNQi1KBbH
LHTybUjmCxdK89fuQmBovfmQM5JlOtRZUa4gqXkSKlfjMfRhnbwQUR8NVX0xcf9Xy7AWtUpO3pLu
CRwkyRpdOcOqcTWV3m9iuDgm9hBNvHslZ2/tAFWPnCV/CWqEP3iQ36obM0WnBgEBjX2XOIiHcqc8
DbN+LhBc7TyHE5VfNZpa4MZ5jyvGRYC8ydTypOPyBbKocTRSCPwMrtyN1RUsa7RzrQh/kuGj5snE
YFD9LZ13y+SMr4qHcTEvNxeDGIiDRZ+lXHPZTmorTUMhBi2+dWbglMSNgouGrIM/Y1JR3wYdOR9Z
jOM3ozoKcrBbboPa2MUPa9+VmOqoCewwItsH9iK+ETIfke0ym5z9LRfZVxCS4F0PDeu/EVRdedMd
uzxag9GePOJ816Op4m0CrHKnZvLIES6uyu6ZzEUyVZfqIGzoVfncPyRz9W6QDiUtQc+lIqFS+eaS
CqUIu2g58DvHn2kLKA2Avd2p3P/FXk/hucIm5QiDDemk/igS6/I+76Kmpjw2GCaQQ/Fnymp3M4PO
YG0FzmQgoGbLJGQ8yd4Y+DXvwhs8eUnYW/avM6JqIvSyHdHEr6FkQsSuF+nlXG1nv38vxPic4S+P
BskTbzLRbcEjLuW6hRq8xfhDRevl5KAFw6PocScvIbH3RAq3PtCMHF3C3mKE6rSe8wDbkUiGmLSa
kWh5zyyQCkqiG5B1stq8hY3x2mRMCHxgOs/4LY6+c/P97kMPH7/b8rNg/f4dBvBA+nFib0w0OlJ7
+CEFwSyDWZxwdoVrB4j02jP9h1ng1TPVPd0zK7m+wNLF97FCFfmbcDruy+aj0zZ3gJNPUWA3uypk
Fj0MmiQ2dVCt/WwC8t3Ycpb7lDxkwFMT8FvPAQkDrGpJ07+pL/lxB/xnjfYIUjJzfFzNi8HrtAoO
8eChU5DzJz8VH+dFRxZMVe2HWs07YRm7DpGH5dp/O6Nm4w+WVyzOpoN6TPR4+RA0Yb1vlTntkkBc
AbmGZPbiw6rD2Tg2M1D1mDm8ETKMsIiSjZfGIcw4POs2syI5llFnpnM0irw9JNP0XSX1FAnPyQGW
h/Ne2WkemeNhEMNbotJws5S22mYOB2i3nF2i4YXus11v3pDaQv/yK5NKpgDYVgbpPlfeDpXehVWy
fbBn694KXf+Av+hzggYjU5A37eyKtRXbz4aVX5bpbCil1zkOh+1PzJvhQMVlxIW5CzDXMcZHCAUg
hHSRXNKMBLUZJREmhJlLiOlA2VUI8LPnYphjOAX0jFW1eOc4rPg31cMwi+5x0o08VGlFHAUul0jV
U7YVuGl2k7OkVI25TyVzC7v2Saxwlk/0zlzx5vyUVwntTNkYzOcdcwP3EsRlAcQmCaAGjDfNgyYk
+Ta93EwFU6XCGNjJxitV1/dK2GfJJGkFmGNw7tuwSVEYQ4ereCSCkIx1yRiXfNLywQDgTYxpaK5a
hiCMHUnQRIGerTs0EhtykAi3y6AX22ZTRHCqHhf85pu+ZD/PJTnNUu9cF/6JmQ8ZOgfgjriuImad
m87WeuvfAPcInLed68dwFO3voK/lthBbgYHm2o0wG3C0Q4co0GHY076eB3ISDMgiOcSDQrW/J1Fe
mTMUe3uxH/KQsCNmtExpSv05sclDQmXeN8r+4w7dWput2g0gBtdVDNTHqMCT9mO+95np70GAQuQa
XaInQbDMiseiQk8u7RrOXM6r1GHUDA0TV5gPc8xvXxezetCQlEmdT/c3+pdhAyxpcwz/i1PvSf45
iWy+OBnrsap8mjtnG/qEpzsq2Gmw7AoyqmIDTYNB39vjlk17mDeTRQxJoq4jmiFAFdmL3dSPjgza
jW7rajPeMgCz4RXqLJnVRjT2klA6AxaH1dofY21uSw+nLxPZbGPn4X4uvfuqUCrStmFFDkkaeLXZ
OhsWvgsJ57eb37lpVoGryHOq5dWYxzOk8RGRE/uBvGOyUE/eyUiFFQ22FbLwa6tdEGDDh+PwhCAF
mH+oEBNV8zFdxPRU008RQM6kUmYPcw0MHvVdlKi4+G79kHYmwQZTYRi7cbGsFa/aBSMIsYRc2FvH
t8gu6Tt818Up7G5i3lD3D8tSvlqjtpCmmMHJBGfI2Dvob0Y0lmGyAxzCkQDzIeRO0fprJGLUcQP5
6iyxt0tr4e3ibFbXpa4+Gd2jNckff97UiGp9D1FxIJp8XQVJehwnEFL8bP45djr//PN/P28SVYKH
zFm1/usP/vXuzyfDahAB489//vrP//3rU5sKqnXGgxT96w/+9cloorqjBgb1z6ehYv4/39w/H/v5
W4OiWWWqBjHu///+//VvxkPR7ayu//zvPk2M4v/90YsMcJXHZOi/+9x/PmYgbo7MgTbon4/9fNV/
femfdwEbj5yI/+P3KAGB4eeU8f/y+GhL9ofRgCvyf39v/zw+/3ystttraCMV6Dr3PNq5Cxt1gMT2
8/4cd+IQt81//vRG0Dr/fNwGyBJsx1KrNX2/GSE48zaFA0fVJwnwpfMycjI7K9n/vDvTSdkOQhWj
VzdrlAyjJiirMyKsWw5U/DfOHsHHMo8363ebrfLe70mQG8YXv53Kh94aCQTClnYSzbAcRyQxDp4g
Epfr9N0w9Va7S/GlJcjlXLrWXRqU4r4jjwcgCUKqRBkvPr6B1UQdfQ9DqH4COHkPzpJX4VSpgz8T
pcLkJIBKQqEOvOA1pYeKmplxaaFxz3p9zvJUtidnIoE5S37nLEMI0zqPPnk7krwWqGXWfpqxAdv6
w48BbnGqB/GMz8v6MhiKn/xEppTeLqTdZtkpU2QHKJbe697tmAcxE9o7A3c9x9ptslP2r0xt0Xeq
VZh39rrzYBFmmf04+SDMoRlx1te3W1F1u7rqflP7iEOuqAmQ3kCpRHoxpcZ76snvxYLMBtWajBuD
TEn8arRceX24QeYwBLJarzKcZCxRyE5etvY4fBkKnntOTKFh7/SCGPlWBGsY67eUYIS+LsMhs9ig
+4xvmW7zWiOVj2xtrHt/xHDhHRyx/AFFTnaSab5ntIATL2rgj5BRsSXQfa1hGCfcnKTnpOY1XUr2
Sbkgk4W4Yhk8E2gEEwFRwsJ4g3EpurzvXPIcyR1TbHVvbcyJO9iP3X6vKNQ3CnEBd3q+MgaMhpPj
8c+x+kGKtqzseEwIm2PE3Y7tOxF6twC7nxh4ov+0m6Dnxf4Cto10tTF8h+3MyrIlOJ14Dbf8yoSd
nxKvprmCS2xkB1v4h4ydAeyXnHAT/FGUZbFAEzQ5J4PJ0z7tnL1hWx+oPojSkX3E7Ai904IlpTeu
Kp9Y+XjeoeO+3RZsaszRe5uJObsDEuNuM3cAp9bph9lHCdLfAsp0D7dgNkF7eQmuiZlbPQ+prbjp
uGTWXZmMWyte3rPS3o1Np3cQZbF+yTsaxT168BKwHDan5qbfyJC1pQ0ezhSaPl4jLWEVd+MpJKT0
FkopLPsZdq3DjdUxngjJJatQCzn52isTa08tviJgDsy38jGpt2ggi8z96+MW5YmLUKuW8JLqCT/2
bJiAhhe0ViSBYeL+bpxZHgCxPi4NPw9AZNJPbOdCBVHW3KwQcuuYHys2LGfTZpUVeY69QwuNP2mS
1K3sZDeZJa7QIIwtQzMEg8PfDszTmjIPBYUCiBuaTXm0DV4yNfkJeQm7By/4NivJU6mMZzHGAJAa
u9xmJl1aUtfPVmMh55LWfZsL2gi9qA0KmzyyDOZggADC7dzyCkhksNJt1T00vXHPcxvXe6r23diy
QRfyzQSdQdRBc1+6xrjSHkUPcUdq0/eg9O2+JwbK2TjsovwGZ1ot8q+OYMnBGDXTsoklO60rtvtI
JYAOc8Ylfkr9FXj6sTEYw5gpvaMwoV8A717vlEX5MyCogmWUf/W9/gZAz6BI8OomfzTfdDnENYeT
V4as6ecZRHDtv/vIMnCtxWK/sDW/+WzmDVi+777vzB0Ww8T378jD2igPwe0Q+MTyYTY9xcWjd0Pn
9sxqIkZ93rpIHuB4xsQFOct+cJzfQ9f96hgMBCMlWA5Ui5NmivpQu7u5yw7lUAItLSe5cbM7LPfq
gPr0FffxW0HSFwm8YjtYxusohm+axe9y8CaUT5i7AqyCNoDmYESCHoww9oyEQXIdbMGcBBvpXSi/
WRAuFbgmoyZgsRgOjmfRGJVmBHDBIEdjI11fUPtDDuwBpq5/nmVynPtV7BkymmX75/at9F795mhc
e3UCPWJikddbrJU187lCPWYFCYG6hHfIVwZ40ohvlQEcD7KYtAMmfToNNkueRaJ5TINFbohQe6qh
npsJIEBegxCqY/ejd7+m8k9igpU00dFbJccjsqSM0CBCspgP16y67ILnvN+hDVWmszHqLIF7rLad
ytU+EdbbjDUbnRc+YOA6bjQ0hGuMOTrqtGPM7eXPQ5g+Dp6HeFVxTEoPUYHZPgzAuWcIHLvAdNjA
ZnesXtL3QiG4EfiV7aG7c2VL7HSxiX3PXYP36HeNRwqVWsonIRMkQpb9hjPKWxuIrDrx7Y/6ozWq
20oZ0wB+7x27BNDFQ/IMsppVUDEiiu2Db/ZrzJdcbz/cZlPEsTQV+gNkDpdihj+dBoI8Bvhgm3VO
tg8DyOmkqzDZJHV+IHSi3+uy36hWvEBlJbKQOy6yEZGWzOh5z6XEMNu/tibBht13eXbkcQKJsIQ+
CwBEX5DDu3ORKGtvTUeGwNOqHSwmZKQqqIA8wd6iJ7R5LANDM6AJ5UZ17lOAsYKNS1Mc9EKnpW6D
yVz+obug89ZIxoIhjfw0vCtTmG6d4EU6xUZEZFjJSDHPd51fv1jjEOyL3DmHUu2ydoQ70iPJQ4jK
1BE5bdD02wnchqBgqx269gZQpjRTTKiy2Wgz8HfL3FXrotFvFa/wyBT04eBl4LbUAMCd8CH3gMIS
J0QXAnFzojOjVwMZplnJ4ZHg99u7ZNw5F+SNtPRFXJ+CLH0xstdujkmpcFLO5VHfRrP1EhkCLXLZ
FAYBcqxCUIl9BGUqdtA22ac1jJ+TwTmLFvl1m/uoZ2Ljt3TNL1Xa8YnyvYXZ6xaI6voVVhQnypIX
OEJXUboftzN+YXqyheFn7JFmrQq3u68894mtyrDWUFloxdh4Z5oJR8yCbSpiSeopgRCj8V/Uncdy
5EyWpV+lrfbohjscatG9iEDoCMqkSG5glNBa4+nnA7Oq8p8c0T02q14kjcGkjADcr997znfUsYB5
uocx+agNDALKnmQZrSLSTyIzqrqrABX8GvKS1zNYW5M5O61a9hhVbqCdGOvWTHamFejUHJ3LQLR9
zH01ekCaoxrYMOjLyW8Cb0xH2pw9/S/K7A6SdHuo8uEq8YHgTCOcIFU9pQYH/HFq0KBm+AhmMCHd
8kv0xbTHr3FgfydwJq1+ZoBbVlVvvhM18OwEhAjSVDuM9oG0JgMLZgVNqdsXJqL2IRSvXBKo6exb
YTXjE9UL818XZWEaTB8xEzradu70I0bpXioj8uqqrTZtqB9GDoYbM+R1l1p2T+N7o8XQ5WzGfbta
ZxSZW9XVmETdCRj0tKYNPaK76oyQ9pPmlxDJKQeHltcDvuMNRolnvYC8qBKJ+3ykq5CWG6dJcUF3
8Fyw49BAtJG9HNL70Gq4ZGb4snEnP2WvbhDagDSQZDbXvbnDdvezpcWvzRZuVrNx6evawc5OM/Qu
TYzLZ6f17hVCQC3I0puqcG8jq38uZkMe+4wSy2rpPrtpdhwb31hwgBpWzwx6gqtuTm2VGsRiheYq
676kPd5o9WyfdQMYkt22i3u6u55zM9jJtD/xwmgHR4duGNQ3tBqRwAOht8kSIlYqzgmbYjqlk8UZ
MVCDWDXXdJDwEimCS4OWsFx9RZumWueU2uukfy0byNkisB5lYt0YmCDilvDJOSv8TR4nPxlakPep
1Vsss9neZzfI2v4QZqbAw83Coeq2OCaOiy+wTq6h/RCRHJXF8fs9ScjlwWF4vXzY0KyroHWMrR1o
sGSViNul1043sAn7I9nUk0vlZqYOZ4muCOnXMvHdWBFphuwkm5a86U2dR1QqAwCPMKe/JmR1/H4j
S9BhCUnxgBvWlLHZ0e9XRie/8rYjN7oqPeCXS9sEDq5pgzLsm7Q6Kmqbo5imepPL+VNLoQWQPfyS
NINO82u6jSPkw2lEM9iZEPgsX1ImevnrTZwSeCItptUtut2jMO0HIBvACzuHC3ABacQGSXIzvzs1
tU0Lqp0nEpKRnYeBf82V0S5tGs4hy5Pj+sW4nzUsKBxIpnW+hKrTJ0KUXLCQmmGsH0sbHXnkyPeJ
CAZIPh0lM62VKSpAm5riWIPCIO60jg5QeenPOsyxW8eMPN/XWUoTNJkx+KuFJ0KeoWAyM7qsjL6L
33n0bThMS1sIpc7bONAIJ3rdQmk8QE4bOM+FJiEavjTRPPisYybVjmeoAYVJY9E8MjPGnzjsEsQn
scUROEXDHkbpe5wxrG2F9a677bUV9ZhOIGBtgr6/d0WPztOaCFpWLLAIqQ5yHJlKUHo73R6baMuQ
6dCI+QxLizuSNTFI43MMsWofBd3WDOt3aYR3dKTeESBqFLr1E6DxNXZNnTp1ZGHt00fSlGFrxs/Z
oTW0XdRlDRVJrog8ZVd3uw+r4kCktI+Oa20zWOgmI5JbZse1aerHhQc5jhxZB3sTCe8Nni70jL2z
Spi6b/AARhilcJq3mUnZSv9edy9TFVUnNyeKDR8T/irfuPYVhAidK2Xd4OBkTuyCgXK8IVF3w5Q3
GNHHxlNa1qxTmujFxLYTtTgBO27obs4e88EiDZe0VaeYqvUyZdTbGGlQBxUqUO+NPKvQXhii8XNv
47KYa3UVFdTOlmWy23bpvebYj4J4N6LIAi4w+YjEv1jnxnAEK0fzrDUg7c2Pvui1lebgG19SidEi
BaqADovUMEFCmIekVs09Qi1TZ05e8deVtbGpC9SMLKYQCFAa7vQQeb6w061pd58dAmNPDPEuhsay
md3S3wRAmG2tr09a2lXrqZ0u/T6djHhjS/2d2DJEpVDhDjMVXkEUdoAO5QfGeWoca20U+sUyLZul
nLkGSfTHeALdE5X8mfAmn1vh5CsDdjs/bjs0hC/CtUNwByBfz8n0tFZOtVR4Y3rXDlyOfaR49gUb
ZacR0hjCs6Y1sua8rW1KxwRXImf4Hs0BIwDP0uSYqzLDuWmdTbt9GuXAlKkmhLha4CwdfUgXGWi/
jDtVWVxpkNpXYnLlEaVRKawe7DacGZ8WGSiY/BCkJ1EFNjMXu9hR8qAWoubaOknFhSRot8yNIr+V
Yw+iZ4uCJnzsdaDnhXaXFqNJhE98bpz6E7XRvW1FBBBOXwzICE4Bc8E6fAMk6QUdPHOmyHwpF1R6
AH6X9ov1zIQOj6Jex1S6mek1ToIE1YqvpdvjzSQJbt07GVKUOvFU1HIl1S4xDPRYeJKwHGTttJ7N
AoUvJAwNf27U+Q2Fj9x3Ye7vynHeNaK8Dl28TrHTTuRC+lectZy9RheOcN8dEzFj7VaceuJ0Sftg
2suF7xnkrhFVVfzEfA6brodOrI3nPqdPvEhd2T94TkdCx7x4OyWduzEqwQSUwp4FN9uO1otN6OIm
KJi3K4tDsOGUHw1xYpNFQWUlBpG2BaLHwoKN1CTMTNK08bERUok2QKDikelBhZ6PSKxOiuzUuZS6
Cr4h6l0NYm1IWodTjzdhmKxRFTFYn/qTgyZv1RrxMdQo/Qoyc1dGCxgdlRUtRE4J150VutuSBsih
REbV1e4eyNxhNrRyN3Qp0ukMIQrnpInoA5VuR5MiVA7RZzD4gOx7gi5JuibAdajsS5OjoC8dBv5W
XdtbZ07inSaIk7BdxBd2TcymZbKtyXvBhMOtHWQ/82TtKNhHaGzHlidzjIGBZ/i9EsT91FyFvk2a
6TpMMncNITTa1Dckp3xR0V13BkuFn/dqHbAfH0nU7bedaN58RtfbuXIetK7Qb1yp3YXtqaRGW2ux
he7VqAtPjsLZCzk+L47rqAPZObJJawHPiws/k6yO/NlUxiUOerTNkXGALf1SsW8/0NcBBN3q87VF
Oj1mxyVgNvbQIDoHUysfnXzEPFcRLLfgf1IdM44O/0mnhNrg9blxkuLZ9+d9MRJ7pPSDzcyJkoOD
NvUpe46LIh9lil6wg9b53ueVvyLJgGgqxyay05i9YS6+EvLHqffTO1oXA7cRZz9coeQ6tgdDEUym
+hvXUdfJQuyBs1/S5gjNzez45zSjiYh9qkgja48ga49BE2tpct1WIco+UM/9VHEbBDWi1QJ/wRDP
xGoBP0HQN3juyDpetOKnGRFlVjhq4/CNW3p7h6az77H2X3UjW6HukK006xPKajWQlsI+xBegR2yT
tR2FZznM97BYdkiiDC/WnwbUyGsY6vo6rupNZSYMrysZn4cuplQpS7q6o/bmE4wNT4hZPB2bO1qW
/FZVdgp5zjewXN+70tx3HSpQQ4obaeBB9gM23BqpE2gVLd6ZDV1uFzlxl8iPsgpekCYAkh7IkIDF
BB2CynncYVimkrQUIi3qNlQ8fuDRZjh3I3iDepw/SI/HSeCOWCL7oLyyiulSyacpdnzPAmVgOFdx
REghQbXjOoqNj+Ul6yKbNTblYAUfAM94G91ZrnmQUpG9VLK5Q72kgZoiNEdWi7b3sUZDDck/28TB
MG/jtrx0BKmvTbvWvd0Uga8OxCT3HFjAWb6QZzvd1Vyi6xTh6hTW0VXqcCWVkL2xX6gHoZoaVNIs
jqORPRX5EsVaA00KEgX2foxPyZheB4XxIbuMv6OaPlKL5y1xIOBL1+EQKUD8tfZOlJOz7ZB9KmTU
ICaNHebM11ZXxa6Y6ZOZleNsEfEBB7VpFTfVohYJUaHO0NYKQDg957mwtMYtpiLFUAIvtBMQ1+QM
XHT07Y2tJL9t3SKuFIU244h2611c629DP9goOjUEINp0nVXVuEt4RtcShTcHaNbr3o2cXR5dA6XK
LoPtbh0XAygmzhpB2y7p4KalI0RHVJbbrEhzYrMQoVX9US4F//cb35z+8XCigYnk+kCjgxDPYn6d
sxHXQCjeeNnj6zYSzS4aKd2nuSP9QpLARP3IiZ8WYaqVoJO6z1xw+6nRfjU1/8okwm5fcFut0fih
t2BTcThSILnZAn0juDtfPHG7oG8zRhZ5xqmMDqlVm/s5Db4tNaQYc0KgqSxPbjegJbBCBCmxdtNa
A8F5+Qct5ms7MZCPD+ql1mEeK8JyhiwvPX/y4RK8NpIGn+6TDKw6GGMdehin1TZFP4UrMci7qtSe
emm5qCG0hYBenyfQYys9C1mMx+5oIcWZzVjb9GyWcAGDA2FgkZfiS+LavjSm8OzSMLzQzAj61ATh
ugxCcXxUS3PlVavEDYSRSziqd1FPPyN3fhjNwN+qOD3HDt6t6BsiJrnrerXsUj5qYgDfe1pe4FbY
BKQf+xuiF6xz1aHTkHSH5nY6wMALsUZjCI8qeSh08CmE0a7ZfR5nmwpMMLx3kgP4GTBbXdRgAqlu
YYZ9tegp92THPDR5Q3taJj869zUnLR0UCEKdhKY7k3trk3FIXNMIfwwJ8wJlRtAkN9XRlkfHxisD
HxDqc1KeM6vZynDUturdVkgxq04rENP+0HzaTRlBVkA0SOEIS48hO/OxnCQfvaHSt8IWvOQAYqwG
FLeiH7UazJEOhVZuJQEYQd4dXMUJKYMXEi9sOSwxKPhL93ZE5r5pg565Cu31sEN56ACU3YE64ayG
mXueMR8N+R3B20vVz8gJG+uI1tMmtM204dROtpdLiHkm8Qw4sqPUC1kv1poqb8K6TI5B7W5plqVX
YVPtzUXaGgKhtiTGgKLv9nIBhdl58NQCTabxpxPq0g9Ppeo+Yv01N1jh8Zg57LW3YUHmoJncBvri
gU9Z0LPyZSLq+FRrxs8oa/Vj0w8m+V5TQrgcCcVoJimT8kvcywRgGjjxaWSr/FaF3QHi7g6YLs4B
SWdUqw0aAdUGJzb14KQZeUZlJ+xVDeL5OGJMEk3cHYk/uk1E3uwy3TpNTtBzz+rEYmWpB9cd14CU
u8qamC7iLIqy64ph26oeq+gYkvcTOf4PI67M3dCX3M3TFOyCHOtNqtk2GcBEDsTkx664gxBiDtEh
Mc07w2ywVpUcyAFSm1zmw3I8HJ/Zjx9iX9xmEsHjHBwHlDnUvxEuTqM8YwsxN+dA2q9Et0VbNWk3
ufFiall6qGyX651TWFWEdJWl+VDnNGjc1Ik8hbJpDXGGpZYCZLnDMQbCYHEkZnOBKWPEkgSTDRqh
swguOusDdNcD4PMCXZi/yszBuG2CtR8xzYrkAHcmeNPRNA0xdOigGp7IsmEM4qQbZoDa2hgIVKnK
4WC05RPaqK+s9/ND7d+DsfbXLcA34TcaiVycoV2DBCTcc+7FD1e6LW/RKmMrUhh/9ZGmmt4RTQNo
L9tEmyabdi1WSMSdOdBT6i9m6NFukNrKbqpy20dWCR+IlaEqiTE0JrqkEzbK3BCH2KFBEIzG3gxa
du5puHSldSV5/RglElhfFFRCZo/WLHcJl9JHJn3mFB2THK9SNsbXQNM4kbWQTQOio0fLRDQ/Jx4z
YgOGA02YNJd41FljshjRYK7kmsBKpFoO5aaeA6Q0x/dp8YgO/jIDZyYZFQmD0RLljBaEH7aCcoE3
ysMnW6+JvYS5thCYM/rKAqpSRVKfX9cvI1zpfQTJJic1Ztsl00M/yefJj46ZHVjsie5za1QdPIAq
PSmVXloy4k8wffBWIFIUEyPOFvvUCnvgTwxz+7QA9Vj07gVDS7AtuF3WsKg8HcI3fh5to4lyR4lB
SArSGUpNHAZx3p/NxjZXs7WLGTBSd1JbpS7qrjHgAIbPtLcIwcuHeYLP5b7Sk+R6x/Ndjc4TAlAL
LAejwdA4RyV5ghlDt8jy2ohLCPzsh+Y3FTJTWjcmS2cl+xdAXXfxJDd5kV/5gmMCfairRN+TVkg0
XM6ygROaoUV8EYl1aeSU75UY937OGKIz8QZBVr0AayJeJDQI5M3J48LSSQsrQ8a7J9g69ZTZxtzn
1KcaE3St5502rDd4mgKWY7jSPdei1qJNV7NOZzhGyyWnq8pnUDiS67ghlR5ZpDjbKNo2jbTemrqu
d4StVaHfHTtxj0MeY8nsHxvBKSaJUGRpbnTOKuKlk7D2pBMeos65m7qWezcKbyZMhKyqOTYKbgY1
wvpITTZeWJK7mG7HchZjI/TLR05uxtqBLbux3auJueVqCPgv1VVi22sFlx9orFQjH2qi3TWIT4np
jkVthf8YupXZZyC+XA9pB46LuB83TN4QBnTd6BV09xnW2ZO3TBenvj4bIXAct3Bu9AxOS4NPF209
LkqBujsS0W3eNC+JmwLesgy8MP5Jtzt96xNwiSy6RPXuNhtSkbZO4SOaQM28p1n+UIrZ3YLdmQ4D
SIns2s39D5NWJW0EhPhxmN+TpZxyNpjJMcqna4eLbaPp2bM13/ujaBiaf85x+AJcMkOSB/m15KSk
ZwnT4UDd1o5dwLFZMArKG2RIqpCPLd3Cq2Q1tIvs0OfsgB4k1El0nGEpedUUvpoS6ERtzCQJi104
Q+KaOucMM+gjLqvHVlP7NNenQ08BV/XBDskoVoEWN3KoQNYOziPYZ4yzUgikF4tPuk1q4M7iIbGH
AxCu/OQXP6YorU5qzm+bVuA5MAhO9dtrSbgJB4Ua5cdE57Lq75geP/o2UZZ1PHHCBneR1ApITmbg
/eDssNxSP7KsFtjjgidKqPEC0JLbCFbRGL/LmviDLGfF8afMuFbK3/o7g12FqlB3t+QXPhqJlexc
vaKoLye2jLjr3zhCEB7h3k4I/QFOCbTpLLKZwaQ70eOG8W+xb+bIa3xbrbO29jeZAPeJ+GaHN4Tx
jpsyCEOVC79n2gI2rvdagxfLxZ4kdciWNCcj5Av+bZu361laJg3Pg2ir8uT7y9ZbxV5otW+25twC
Bz03KL72ImqA/TFqpG1yGixrPsSKSNR5uh7EcEc81HHOIL3Gna4Tg6LvzSi9ctp4TXqbtpdUhJzz
rMyzcCZONR7Dqm7SfaCVq2Ju+33VkmCWdCzQicLfzRIQIs136xNi0mNMbYyFxNz1FIhkgvGjZHwJ
WtunC2EAtO6AOX2DrlvymNFBjpxp2VgMuGYIIa0aU+dMiAPnaY1szMbccrhdh5UssZV8lnCPvLSJ
sMWp4suVUY/ohzusl8EhNOl8ZhXbrtkwkHFwmqzlG7PJH76uLbYIBoy2grvZ8IvJ2QcBDmabPEQM
a1O0dyFdFejWV27rOVy2v76LnpC+gQ2BzmhGdR/kJmnd1oh/ROd5D65zqCIHTp6o3bG9YtfnaQY2
ltkuDT0luFkZPyG3NqvsWfiVwJdiYb2O1KHv5/uopA1fWf6bq/AsdVWHuAxFaxPqPm4tWECqZ8Sf
C6cFoeEgvDMmjjd0LTd6Sk3gwrTBTOKzGwbo0PXOOgHLWiS1Pxkc6HvbYhewo7kkpPJClxW9mz5c
165z3cXweQT82cEeihs5zVzp9LHAnhHh59Uzqc6db1C3sE9vAIBvfG1JjZ2vAVKsq4ZpFMbPJ4eJ
K48a1u0WBbur7cbSNDE8hlc0Iel3VVDzypL6DXQBoz6Ku3zwoTlEap8XJnObD/4Ocig0DIUJkUDr
8TWoLgNtOopWld4qeiF5nve7oRhor2s40ltR4qMq0JEbVYnHabY4vDKNIDfZI0p1PMeJe6OhGsmT
7m2afPIDGwshKnF4VjrdZiGILcb3+Fobbr7U3w4QdI5x1D5Yaf2DEV8JjJ6ODFufT2xO8jQxSCpp
qIQm3PkuEVSxlUOpl3xwhOIaqCJkTCgnV3WAlmJ0ogpfKpt8mqMxnxQ0CyrhcmDso+/1xZYp0dDs
R+J03Vordm074XM3YCAxtN71DZvaoCNxwZ9JZmGQGhs4FZxw2xSFlzEwIqkAlq31Xu4jJ8Ix3lRX
GKrpD4IZLmvzlM26SX5Xel0Ftb5cC+0pybp9qCfxUYL94RczSTeJVb2b6fyBJlWH3KCsL0BPiQaF
UMvKquusxErHnzgDqxOdrY6mS/1KAM9LGcWME+gfcj3ROgl19Ldmi29O0b1erP9JSPbvbFOQ10ZC
W6TxT2QuwkTxb6QLCcN1P/PGdWF46O8c2k65Pp8bW3xmpKWvg9o/Oq7FlwXayEm6uU4BxHuBssbV
kKbFBggiNL/qUQeLvQKaN7C2ti9DLT8KccNiiaiOEFvnHTvsacaBaDZFvi8R6EsbGWPh75pcIoLQ
RvzKLhGLlZoQk0DoXKcz+pjqMFSc9bveeEZ29iV8QmKciUavQfih1jDkSPxN7ba4y8oU21qDNBlx
zYyrgjC0hjlyNeIdYCRSIb9ZtyCAtslsGNThaKIQhq7KLnuxnSQ++Cax7zH2BnjzQ3kqaIdOXPEh
KiCevmBkxizYVJgHiHRhmgZXpdE2Rzepv2Jev1VYE1ZUNX69jki5bCy2A3f4ETYDMrw8HbdV2v9E
t8jsU1xHo1btDBhJ2AubNU0glJuSaYKkHZTgTN5aklbYLB609iWy4S7oM8qB3MJPPc7TRpPjW5/Z
G6tIYnprAb71Ly2y+5WiX8+AYhUWhKUkYcl0Rzsl6K3WWeAYF2kup6pcnWXB7qVSdlOzJK05qe/g
4eOla3gC9YLhD23KdZtn98MkDpW7dQ2OQ5VZH8egqKkPh7+/R0LuXx/+/pTfn/fHp3z/x3/h8/74
su8f+f0xgo6QMP5/f5vvb/Dre/0ff9TvP+L3j1ss64yg//Pn4n/7G//xo35/GxLbVTo55CBhBFhp
Rc/Y2lQMmCPHyI9ByrQSIZUS1Rac0HZe/l8XWX5Uebp01ZfHckCudPr+aE8CKzLB5RPoxU8Q/ZZP
+PW5f34UCx3a2uVTwwBbLDvUPx7/+lZmn9bPvz+4JH4Ci0kP36P1wUQi8P1eHZDvyhiRefufj2P4
B/OvUfy3qJQ2L4+/39UQNP39q74fT9YyJPjzG3w/Lv/5rb8ffn/693sydv7x7X99u9//9evb/X78
+yt//+K/P/b93q83s95tnGB4E05UHoHD1TqzZKs4xiQx5vug5F1hVYiKvz/awsr8++O//Nf3R5kl
x6R/Ds2RcB5/Z2ltcUIw/xPZ8nMQaRhzB7s/+nSNWpiL4TTzMixvWpUANVzec03nCEyEibmTcLZw
eyzxJE8gMgQvYQ0Yn0t11nzntRioq5JuGonU2Bs1NLi4/EKzxDbIwIAlFqfwlNNOL3wG0z26As1q
PqbZoMO98ImrrGuXKVFOaIMP4D/NP+ZuvkedeEJjBESvZtbOaGQiKrkYYEzhNcXI9YbRSV9V7XoI
HIlbKL0NoLzy49B8EKW3KF8PUdlhVOLU7uUJSQw26IKowfmX+lc4igXi/5UT5u2qqpTiFHmd5fYL
JAcvrfPiuk7TF37gjTv201ZrjQRtCkKuMN4CbNEfaA1B/olhdelet7TlSR6mIqySfBlqlpBRESlP
vrwO0XOPpjC39RjcIeYyGLhFP2Mx116RD98Ju71X9hsQjw85aRGMxgYUIVOEz7fBN6vMi07MmzfO
cbpufObgRTPqa0NMn5nZCELFMR9ZBo2QONB+DKm967Om/ek7LZVGRt0aDPZDuJS1hDvXFMKtQRSt
HD8aUpFPyB3DfSXIaOn8w4TFCC9w9oXEuFh13YDBmyrS78pLOOEAQkQt1oNPyrvrgxRp5gG01AUN
NaYBDlhH6FUjnEGMy1WHaL6c8PSaBXNmBO75z8zV7vRaEH2KuHKb2yOGqLobVqmfSIKztGJrIaBA
laJtmLX8hOab/QyrB7P2xT2jCv6lmJ4T2A8MPFe0st6STiKWNiPDQ8M/M+dUxttExNeGcDQObrW2
CZV95fZEW5PLQVNGEBYmU1S6lbI9klSCF7/pubixgFuayaaboZk1dPXcZth+fTu60IZ+cCB5lUvk
F5DGy9RLCA1NxiZ95NQgTsIsnyNFik3fkAmeTDeytZHElLMiZDpPDoR3/3TRmdklLkMZ+tk5CNMc
tPYuDhkCo9ChgTBwsh4s+slQz+4TMh82rlEgKssZ14/uonrK7kylfc0EU3gasI81xYQP51LeTql/
E9m7pkbAwPnrLRc0qUFRj6sa0HMG0+5GjxRPKX3MXh8Qp+NgbOnOU/ll4w2iAbBOj3aUwlZsKDfi
sdEw0iyQxnaLyLC2cIZW3deY1+dUy29dI0y9JO4fVP1E7FzsuVTlOqmTW5UyLs7UQS9qlE4I8Ba0
xqIMUg0z2WyfBPVrjjN2XYgx3bXMRUgHptSmcts7GSQcpRjctOKE5zpfJUb0A70EHXuDRrjfJG+l
gC+eoe1ayB1JZT5rcvEhRVLQCygwHBTijmuayOSeEaC511sQYbOyjnpdIlKXvNLaiBE4F97Yc6M1
YARMvhL6ZY75GHWX8xA5zi4xL7lwKelEj/ykjz4HZj/wzTmHz5mLmATXYjVytGuZeQmR8TuPNhPi
PtOvOFqQaMOGdsJEtm8WPn4Qg1obbWVJT4WgaRNcr/P3w4aX9moy7Pnsk5zXFjPmIGVZKPyWd7/f
1LSdASL85cPfX9SyJhaJICJFLLrjXx9bvkib6z2SfP9YZXUx74TqQGtWw+H7MywOcw3l/XkqsQtJ
+Az+qD0D90H/IrtToxsY9wkF1kR37ufs1oH8vG+kcQkadaBjw0oZhLoHj3f2cxcdHLDKdIQCi/EP
MkmEK/Aq6Z2TkWNHmgtalHQMmTC7hGr2UvLTrENW1oOHC+cFzc4t8utopy0aSSOsjVOagWA1KkQR
Aqtt56T4VNxjT7N7U0bJjRxUui44DFNUQ+MJXbRd4X056byw0l4yqhUUOup0FJaWzXU1jlTGQ3BM
gugFbJm/+N3fOwvmfQCmj8MseiZucBBOBoqrANGW2OoCpYmklazZECIm5gscL/gPsHSrpLZ2NBDG
jS/EDfEJI4ATRWoesyz4DmgfwTlz1xwqy/okqWevWwWak2omHt2snyuZobuz2j3ftENGZyI/dDmr
POL/lsSoZheeg5eut3/w+2wDw/yUIr537fxi9mrYdBEYo2l+zqZ0X8X8gkK5nlum1+YsX4kKZMuZ
Cng4ob2Z3PkCMcg49t0Pp4LCZkE1IqcLvdVQbqaifdCbDAEEsuNwEBuhEPUq/2TUs4YF/uJ29DbM
WtIO0KCXRjQFqffbJsM/FbpX9hKPwogSM5BxN1R9s9EVeEGn40lUYXrrM/VbQ/EOPLuzJI5wMhZ8
Eobylh5AZxRgLB0aJFEPrBmNMCcP1wC1l3xZx9lAwFMYWoU7Cn1nyyGlNUiL0EL/rgrQ54xWdu7N
H7XtvLk+ZWpqhgeb7sikEPzrBr8K0ROohYOz6LoDd87XUEC36YbknYzk7QIFbPXmvbC6AHJ+9xhn
9a3K9bOT+q9IQ+FWlajkdN85czBac2RGghgXZF31Mf29uj/0QXHbBkm/qVz5iHSq8Cyf3FeLS0RS
Km7q6YdILezIzQU2/o+CuqCzyNIKX1AwHGtcgKvQVjh5emCkCDBf2iw7jVEacdkK/2TV41XbWi6J
FfbTEKWcGs3GoUZaulJkO0Ttaz3kD8YUHWzD/Mqz+JWhpbFL2/o0Nby4sbBOlg30tX62Uhr0mg4x
BiJtNnePwAb7I1HixirXm49W26eWpBpzKYWHFhI8iVenIKpguMicyNF4ZyfwFHvnZUruUzopK6Ov
DnMOpXlwyoMtQFPSCVTrarQvzsg1LWhXbGbaI56f52qtyvhzrEBtCRVA4w0xpWG7QYNGrrwdckgG
AETt1SlvjrBp+dUTy5U8hL3Teyjo1n7oPEyhM2y7Tt1rSpy18A49LbgSOCBMx5Cul/GBkQhyudAZ
OfLTwZqkw4ElqxZvx1UHEWTbd+qiUoUJzzwC4kTu70z1bnFsGQrndm4dkoFYLeJ5yJclVQtBXQcb
d1t2t+TWDSR+UFXA5ewVoUX4rBPWFHS3Rh952WDfcXKATycuTTCFWM9zEmkj6AjQGNaW43x1AouL
z8ueR7Hch+T8kDoGu9w9lwV99yL26VVnDH+I5WN2Wwc3GvzBPIVaKzTCi3RtKZFMREW1DtWpMYfj
NL+Tbbie0X+C/QAX2YVFtHIFfJAwKr2mpKik1mbUuIlJgFhpeXenS7I6JnaWHj+Dg4QxrAXPhpKs
tZbyMvdJaf6n6fsBd2f5OBcdI+Ou/DKS+pLNCyqZ4nMusRFmIz3pxr4jv4HRiyF2Li6CjdV8BZCE
dOYuTCP63otHcUHICD/ELnch03+qe4LCbJhfLecIYnHPqi2iTWHn700fbHjKkw3OkqvJLLtNTRpk
MB2TMUNCTe+fgISGgBaJb9cMcEs2wqk2cV2cXeXuyLhepmPn0KKcDlQE89JhFVDBZWx0ZBXtq2K7
hyHZ7hgvU/sDSgJ/Wh17g1ksdMgdiwbwwYYGfR6SPWggdyZoGqp9dsvuXSIerD4ZwXK2xY5GYGJh
Ub5Rc0fe0FRffYfTxjUXMChVQQcEag1IAgS5j9C7wSwPlwxJUDH+mAXtc1mUTwPxrtbUPTaB+sly
6q77miUnSE4CuRxdV9/hFiqIx3KMmXn/I3/+VRmD7hmn8MPBbbMQdLY5DjltAalrhfbVpU55XRvh
PtPVzdzLd5tBxXoM3yMpX+YeZRLjZBaImkZwG7iHOkU+yUzwKCrSHzOz1Ha53dwVs/YKwpEh48Ir
YHllCwexzTObRdZtUEI6mwOGuJg5NlGHPjKyEi9SqNxz/7MexmRrVIyQ9FYIhoav5YDfV7NHWnd+
RqMndzkj5WdehnT7t3/5t38GtP49250Eqb9GTv3x8D+uXvv2s/ozg+qvX/Efu8/i6jX7bP6vn/Tf
JslKfT9H/IHBZ/G/xMi+RNnb69vw+T+nyPIl/8yy0k1KPoda0zAYuZIUNXw27b//jaRYDMS6oesS
gQ+qa+JdoSF/Z1kJ81+BOTiSG4s3Qv9rlpWU/6qEbRuEITmsGrol/1+yrAzD+TNG1jBQH9rsQjpY
CJ3v+rd/Kd9f7yIchf/+N/E/SDqP5biRdom+0EVEwRawbe+bnqI2CDrBFrx/+v/U3MUoZIaUuhtA
fSbz5P+VQemQsMgyx8ETtfWcqsfuliU3QbgP0t8DagBOzwJGYSyJ/miRU9Jz9+nBCJlbEbOEPSKr
tz5av3toIWjPoI3cuQHL3ZTa6h5S4K6KrH3HqVAf/GFAMpasnFGmuymen1tPp1oQermO0hxE1eSg
TLeTrZvOdIcd8TTuiJ9ouQ8x/AB/MLnd1ZJf88p+FKQ/rIMec1GUjGwJIY6sVQvtnUVEl/dia/v8
zuD+zGOVvnZEexNRUnuroHWMy1jE1BMyru7Zoi4Owy6ji2l8PXs59mZOhWdV70Uu2mdWCN+9bb3i
lKuOvddbBAiYO9dl9w05X9O9lHWrJA0+vf16morz0uc5E4tJXHFFTipkGWHU0XpJpok1SfIqw09f
/fNV+Fkbc/qXHYZX4dOlRF7PFsLjbN5XbTsABGQiZU4NcvG+Pyy+eg0zg1a2yJwzu/B/oxeVfy2T
0qXyWM0Q4xicy3HxV2IAk2APcw9kWkcVbJpwdp/dym8Yg5jpk+NzEsBL5FGaDc5uYkmzs6amPruF
wCTFtrJHVn3NWCeBRRC/pEkSfWuq36gE3kfhibwKq9alZxZ0gHdl7tljvNYIhvd1R8JX748Ad6VZ
YC+ofktrFEdaJZbKI6OhsObKUo0xbGQ0R9rjAmncBK5oL/GF/aZi8NDbL6OcEMwC3HkldgmSVPNV
l2n9PucLBSOxElsQXiUMNXsLd5PJPjREBjHxX+HM75J4uRV1kdyktLmAol7II/gTtwHuIkjDKzhg
766AxlKYGNpaPEIy+YhKAwBOlCgMHS2FsIND3NJNrD0ykwmYfjnN2UKVtYVtQR1Ty60ao26Ldu8v
Y0SHfYc69VEqcRY2t0RMxWYWCcygOP3rcSytEe3pKYwMqZ6Jr811JGiOIHjRqDUEvyic5/KiLLLG
MGTiER7Haqc4zKtErRPgl9sJo/WqNdzfyZpxvHtl+YYmH+5T6PwUGC4PE5qUVZHLXY9IIS6V/8Bo
WGqRMh0GzwBwlAkgwK7276B8bqWKH70qb2/cP/FLWHaPMTLNKWkhGKgxZSMBZr0j5qXxmLeRedfi
jcleUljzSEPEiZegbk1+L4bwvQ4JfEemTOxLTlJdVnbdSYUu+xgnBHaoUzc9UR/KqjikSSUePbQm
cRIDoDA6lv0NC1bYJH3UIlNvWWKHPBicjHXWULiXoA+BM2h+d5wH2NG7f6Mgcai7TIS2XtLFd69w
xdaeG4BMsJsndCsDuya/2Y+1f07YX6+ECB5mI/HBDuGxlqr7nCIcFQ7+dFbOiFZDXGQTBVdttKfC
DVJtZSy46uMZOhS4UGqqc7HE6bvjqbtiroBKCr+5mfOkEga+U+zhMxdTtEoQMX8MTn2uc3iGBG68
eF1+C3nGLKMHDaBCpOqRNIW4/Aaz+YvNwFfEFhtrWftEvsaLUEl/G8Pknnrmt9MPYt0oUSMv5Y0U
/mUJwgRMXlXvxYyXU9pYOyNqRMi05rAaetsBQ2MhdWSA4mXk2GNv6sBVSbZBUxG+dBqkmXcwXQF5
7Foxz8jb7GwvJTzO/sxXxHNwUiJ6KTtD7fJZqr1bZfc2iJmhxH76YKZue/CL/JrxIAcToGl50ymm
JKo9prNp8xsm2XMqHwaXrKOCkiSDa7GaNO2u7Ot/s2iIluIi35jaZZ9bJnF8BiZ2XyF6JKtzl9TV
K8uSx2QJPI6ZDC2RgnXWBbkWsTNMzgj0MJGFdYSE6Dr+WUiBWdxFHRWrfYC5NjanfYr101iKYzBD
u8H+t7EsVKwEd6Btkll4ozmA9F0yNmR4u8nY88lqoEbM++chMpm2Z4Z36oMQRYNT3iMeURvWwsWm
vflp9LZ47i0aNPLLKSEmdPUDuAEm7eCKBMGkKQMM+oWPGlDsVvWBwWhmzFfojHBbVs65rbIbLggf
F1/WHppZOnss595WkgWJVbuHZcaxnH3iVqWIZ5PIhTuNvvda1eljErA85zttwxAxX22xOm/AnPAi
x494zj4JVsCsGZMJEBXZpgzuoxD0uqY78DJxD0lw/gDUKDYdj3xvRmcqmt5Qx2DeSqC6c/vPNaS6
pRp/TTX1rCSa53gQFRV+r7BMApT972cBbiHGhYS7gOdCjYJIk3tpPab+PxxJN1LW6kvVVQe2OQEd
QHeP6TxXCTswuiqS4+3Rqxn+QAAOSjQbKq9+BgOgokhtYxX2SFYTYB6JGsyTR3tGrWBCjhq8XQjC
eKnQ/BsQhkY8pZUgDcoy/J0iRnOloEXsIlfhCvDTrxSVTmE+2wFJGrMqf13w3fUAZdBOza3PTJLt
yfgvS6tXMC173rPqwzFY26O58eDr7/tm6bdI3C9DV5wlXnFZs7mOTeQFTs3SoLa3CJJCmMULCq4O
O+RARJIXVMZGorrgUof9FfkcVImnDmnbN/eqLptNPzHrJe2028yM5dd+CDsk84Yz+C4BPAAlkRow
f5fWQ8Oeadd9EaFLhPCc0K1O8ldKS2NRXFbImhAjy+cKgDo5D6DojOpq8cA5SK/5Awp3GLC7+rUd
bLo2PYlxSE8o885x0vjHOEBGOJQYddubq3xzF44nGl16fdPbBSFbbwuBXJj+DHNZb1WX/ylLN6b4
mvkk7eKDxo0ToR2Na/6DQvDDALXDbWV9hpVpE7Mm7k481CwugvwmOvlRyKU7JCLax8PNHYvsae7i
qwxiTEddMO1bjGC0/9zkbdY9uEb9kyAGtxtrxcNn3Ei/O8OFIX4mSsAHFHhx5bigtwucHC4G0rSi
n3Z+qkUHQYgBeC9s9Gaw+fQbgE4zcWvWStjro4SzabCLXz6dMkWQ6hQ+D4zkVWOSr2iFwFBgDqs0
xF6fxmZgrLPQws4Zo8OkVtiYsR2ssENhulaqpV/ziCbwi/AoeOqzbFxFNIlHiQn2UjznFUo0tYzz
X1kM3xzF2DeqZ+KP6i02pM+q4/E/9hae1+oyIrFYJdOjlziPRuP9LG1X7MP6t8D7HmqVwrIweR82
EfmmjL/tS+k+y84NULNhWmD7DxQx+EwXtAOBVW37pfpBVf4TvmJ0oux2Cd4J6h02kMfY/abhRNRo
xfZVfc45b1sUHz0Mn9GIJ6tczAdFc1D0bXaG1ZivDKfdcf/nW3IQKggoOG/mcltRbG3kBF0nrKwX
C9Xd1gzlvSTp9X4tSFTwm8DaBnmClwtBLwZFkk/JiR26mCRug6lA6nScVP63cgnjDN2vSg3lWnkJ
WxKfDA2EYRKn646o0eXEsIsBWrQOBt/dYBADEtsw3RnROXFBJDvhb4hXQxqXz+EeviESPhcSCOnC
2zDH8YTC3qSn2IdVStKUbsWt/ouF8rDyHPtD8Bkzx6MCTUwCLIeEWewAjBz61woTNO+t9JiwmcE2
Nm/JwtDEZwlKMqJ3susgfq4TpXaO4UTrUudb+VgdRZHywSbPwYBgzmZ5tW0zglxc8TqlbnhwHNWv
FvYg6MAenDjrtsAIv5G7YP6iFq9HF8dHYrK86UL00vZD5dXXzhRvTCY+wB4QUWFUTJ/a7AMc1NE1
w7vnvtNLLLtQqTuuRDAJJsiGyPL2QIThS/kjt6RvP/WaA+xZI15vYV1C/LDwYX7aBreFnUkoMTA2
wRaN2AM7zFClsQ9cAYyUkaryjY5Bervt5/FBuGyoivSNEBiwlDxa+ZZxhKlnYdZX55GWYP8mAxm3
kshC13iucYJitI1LTZhEipe0NxNLGHMOkORWVJmHyFt+hsiwD13fPLiz+rW9hReE63VjRP0NpwXd
TrPoQidnj6k150DQ9kyN2YRrQ6FVxz8w9OVmNBkMLvo0SWrEVLn6LIpKMEsycNqGrotFf3TIpoUT
izlhL2MSnQQfXsdVfxykeht7nK1Bo76mzD2mQ0/CpMHV0LMgM0Bj6bT4XQEKmuguhNYDlqOR54Md
ROYzZoFbGzPYMtnfwtoutCHiDz55eZRJ0B7rzIBWASiKUXT3OPTRZ26+Ng3y1JCVKcthdEoqeHK0
mm2SsFY6LKFgKIaWvebyHLjjzABQinOQ8BiEyOPuLGFSwWGZJqGwhw2kErJeSPeIIsPBcZIbRyN3
NxU7m0ebod5LP3TvNYv2sez51/sw1qK83oI/UIdIR7SV9rjOR3iRYea3B3Y/BzDl3Z94wESi/P6P
8OGUcj7i0R1ORW3g2p7eJo9IFMutq60zAxVOU/nZyeRRkre8QhVxr4Zqm+QOaCPg1Gt7ij50DNCG
zTBUdlttygYAgY3XZOydL8d3vuzJP4DanHaI5EbK5HE5ZmQoxMET6F7EZAZN4BQUC6S/8K2dfFgg
lHWu7z2XQDKmmrSVKnQZxEcy2oSpzYybo/RKjqqPG7qjM/RqGi+72IOPJbgvLOlSQUTBFGi/RW+f
CjKe2UGHD5i0IrzuDlhxHFIweNeJiwozN7zhUoxAN3zcqKocmIXH7GPR0tczEbsmWwD6Dn/tSItX
0pRrOQnq10g851guABuzBmTl0QcQa5zAOjqOXt15hXMOPeubACnzgG2fta7XdKTNRCMLo/4Qxrjn
JYYgjHRbpxivcxkNm9EnFEJ1r2EfxmdptvoTWFZJ2n5Q/ZnkSBofFT6aVe447l400fLqk2/CIjBv
91QPFIN2f+3yRu1KM79Y3vS+DO0zHLN421Ky7GaKxDsL+bMfWYKyRbr/msn9ZuHLQWg/d1EvH+Gt
rPM5pSOde1BP+FbYI4S3AkyGRHV7L1IhLiac+tpNJwR01TfMiNwc0Y3wQe7FB0V7e0h9Qe7Y0BLh
2zq3oCZ7HfH4IckF/krPsk5pI9fKqR+icJi3YP+8U+dByGFfvMOdbJ7C3dwJkp4xAtM3N+TF8g6f
/v8HYefbSpa/DetLQxYAvJD6bh2Dm0WOBKTB9vC7gvxZG2MvILhxHU8s7g1XEgRayfhOui4Wr7w5
svZwjh4U/FXYps+GAHM2FkhuZ+c3HBtyEsCMcIdSe+wmkrgPqhlTVolvg0M2k9knK5uIZC08fQCD
9SAjxfppFuuhZZsHfOhg9elLDMUZCo7z0HvDbdFijxEOG/mfPYLHDBhAzjHJ6GL2siczeBxjlJoV
DeOqFcElqSEZW+QWDJZ3WAag6lxUCpPTM0YrIPwEW6mwBImM33s0WQqECb2bATQAHofbnuJawbvo
ir+J0YJ9RBMEhqBOL2K2voG/4GJV00unkLnOAg8Y86u8IlSDuCEHqgwcQ5Sz85aefbgiwRhWyZjV
+85lndd7Hs6P0iFUxBY3QG7lqWd0j4BfcO2woCw69IxlhrNB5U89xFOqGZNVBZnVYviCZ1QhhGmN
lUDTtRLmLuXAPQbY6enchx8iiDDX0sdm3VIckvqVXK83PRs99iFe+LHiOFzoP9MyI/Z6Ynkf9h6s
oxkN1Rhjc4hT4thNBEepgezEGi0sYyoeVvOYNVssyP8CpW4CM/JR9UfDaNwdBfLZdpZ/foy4KTwH
g4fOezExQhDEW6hWrnLun91k3YMxRNfUFV9tSYqBPf0l5+PHM1HXugFDlsn8QyjVgrop/aUVnx/n
shy3eQ5zUvHzItxZLbnH1HXk70hy9gjwckTa8YzBIR5WDUR/CF3YpqkFXJb1s+OBwJ/pgBDLAbmp
F9S2RUSd7mjKJNLZfgCRW41vOGmbS4KpF5bIvCliPiIP5mlNK8eaCjO6ifAkae2faqi7M1wRloBw
G+Zzq7PpCkJSuDqLCpwrP+ggzHaY0Mhkjr+yhuotYtK265K4Pv33QwPSAgWm/rWFifqU66+P6goA
YPbbgcHZ9lDDMJ313NBNfTHcOd8TidmdelqSXY0tiA9Frt3K+2HsHBFAVF9bJ0zespAdqhjzc5Ug
SwiIwUZySz4gYh1ssyEgaSKAZ7KA3aSP90WDDqYiJ9jUgcGDjg4OG5B2DWHCJqnCNbEz1dBbryGC
5RVS43zHoyHdCtKIiVyjN2EqQ/xFw0FrSVTd+F0THWOMO4HLGtoHJLZtoqOOxwGWZmg6YJzKlyXJ
S+IxLGfjxUTdRONEjFNoieOoPnKeClsXq9U6VRxyqQ5ZxiRxacAY7hYwcJpmx1jBQHbA4XZOSGnu
dVxzJQlutlLzNJPk7G65xQq030RnuiQ99zBa8Lx6AYKTUEdBswtVmC2JhyYNXSJc7LhYWx0fjVnh
Us0dkV4I+rPBtc+FUsel6XF7pNUxZO7LIl68OVZiIeDx3X3BuoGlOid76Wzdova3Bvy8h5qynHRR
Fp51VVCC6ODrpoKEYOgw7PCh1tHYPRnZrQ7LFqRmk+07Ic9iHuxW9qVq/fc8JTmv5sNkTugUW7vI
AHYU5TdGZpwuBgOvKLQwrVc60MbE6ygRANZy2ruRBXUvTGrCbu5TLIa3MQ7Xbj+cTbmeZk5nGAc0
KSCOzYOERrG2O2xmotfhsEicDHtsVguC/U1qGa9L0b+kpMKgGvaIpmkvECXQAUqWGrcS1iE+1pAo
eQsb9eDzOtDxXtXEuEARcI5E7dm0VL91Z4a1ScPWw6gMxEymB19A2u9xaW5zZdVvjsMOuULoQEj4
Y+bX9SELhi0hY7jufestmeCuiNgL/4o+2Nl5f3fr2bt3dsNqeEJrk9BxYH330EVmFKE9OBmbteet
G8oPqikAmAwvDY0a1YHwNcnwbFm5gnVYPA6BB3uyUCHqIPlCJ8qTLB/riPmZrHl4qJTW6QgbqBNv
Mh3/WAY7F48R/zBgkvfsdBcuvIWNqmh9MzqvrG4em8VuL0lXPCRDe+8nLAel0/qH2JwPBilmxNvZ
v22CJQhx3VsaMrdysP/opqKP1aea5WOuY+NTzh+nvqOyJ1ZO4OaEG8GlgUvNFhtZxMsWu/DvKPPg
GPuQ38nNIEbLFXyr0l29LnoI61Vc+8pqTsSiNodhFJfS5Bi1cDywlO5uKfkbeJIxLprlDuxDubJt
Ewskbsi1+pkUxJA5iz9wI3Gee8zgewwbBXaQTdy+eRbe9CqcP5lOvyQ2aX7F3G3ypHQ4omGMGrUv
Way1311RfEc0BKtpdHfLwmwN3s2dohkTU0cmWWVd2xLPoUVhsEkCUWj5z941GRon2aA22Zjt1WzC
uWvB190WG85mxc4dRUJIJ+cfvcgYb5UIn7K2mPZ1n7oEtFy6JUGLFgvYVTlP5zCs06ODmaeBIOUt
2Z8RgPw5mFAbxQwg703BdqbxuIUY3BXbLMr4OC2VPioHrUNVGH9p2rjfK4WmwRbB4b8/TPT/geCw
ebAk4an6f/jv97s6AbSYW7f/ftXEc/poEMbD2MMrewWbCSoginL38b8fgvKNgvFg1mb8B0kpsV3k
4z2VVlqjBmY43kYe+rAQ+GZWTsljJltnXfR5cQztcYYnjAdqattLHsvXgWfxoRzdj2CGGYk1wtjm
wc0PUcJR1gM47rDjTjEuKONqBUK9kHgS3zPhXAFbqhd4229UrePNCRl542fBUgW9ZAzovzwbzDfY
QWtwD6YM1Dkzu/4lnjINM9gLEl73bh7AUAVG6/7jAhxfVFs85C7o8rEZmyMGavYuA7cHuW3pRqZu
91lnydGv7F/s18Uq0l6C1C22y0SdGZkc8WOV1Hu/lN9DTXBVmcI2NEbwOYLVqxos7jtphNcCFuh9
JMZ2PSxzj/ocDcKCiJe8pSMcvf5SE4hROALiXENjlLFCZc7ocEnVQX2Vo+zXCMwdAhXsHZNOpGRZ
jY3NmDENITHZu3GPhmXp8v1kQNdTw3M8IyJqHKUgvrCgJURuPJDTUAp5wHbTvnpFcKtiSbK7lz8x
7N7GDcP51mRU3yv7D/2YvBpO8BU59PxFb5onFxVOx7e9dRanwcCI77tzd2YTjH+tHOm5iJCU/GEL
1oGxJvaOF+E/ZCGxoKLkLwcVFx8cJlEm22MTc7ifD/LWlC16xClJWHAs8Vkx2DQror8Rn+waKeon
u5hfLQR2N8ohc92L6Cc3Ok4ut0n2woGYls3GXbh8bWOmXzkKrJ1nDATN06rfEMOZ28kAMeBnI953
wtDXdAf4PwaPV4zFUkb1b+tQxpF1+zO3EeUrNr5nz8Bg3ZDXyfC+YQ3WaPcI9zubGjT8GNUANTcX
Jn6oXxbwjz3WX03bHtetb9+XkOR0+9HMC4TObsg8bbEsuIcsyHDWf9Js2WdjmneBWXGEcVIggp02
Dwht1BV2Esrs5tfv+SRINWBO2pV/jVJGrJ7GbV1SjrPI6jgNORc9eyh1ii1Q4dxfeXDIT160/BO7
rqmOLOW3xlxwBeQIHa3uX0oY0arKQWDHrGlmTq8qJVzbi/tN64xP5cxE3SD/e5NYF+ECeJAV48ww
JRPQt7g1UEsNeGmMh6Y2xU5qV2NlVCebI9S1WQtNWvZSaP2LFsLEWhLjaHFMjUrGKT79uTOh12RI
rbSQpgx/+RcurB+Q2KRcNaEW3dRafgM8nUww7zHVwhwXhY7UUp1Fi3YcQHVoeEq0PIUW9bBSknuJ
zqfVgh9DS38yNEC1FgMRz4Z2Dn3QHH/7Wi4kBuvbEtYDnfZh0IIiBD//aDR90nj8jatFRwhDHmZU
SAQ5T1th1rg8XystUzK0YGnQ0iVLi5gapM6N8C4ZYs11h85Jonea0D2pQL2DqEefiyLK0tIoHSgC
rsCkCUI2RQAErV3XMXfToiowWNtoKf5he6VX1MKrMjqaVAqhFmS5KLMiQnf4t6nHtkSbi632O5st
dZ9JLM4ptIhLDRgZ4D1uW4ChLZnXMrSD26ja/Uji0E4Zf7seiUNkX2B/Se1UGdd4XPC3oirrUJeh
uNoPprr4DvwckvuI1EvTYJNrURqeQeROMPOYS89899WiBWwWSrYel+C2HQzimvJvV4vdHFRvPduf
cDStfck0hmCuWccq7v0GH2HhLNeKFd9GuEO3itHTyfZfqOV1Ep1dM3Bx2ijvai3BaxuioAoSwRwg
LQ4nWjRU/4SW7RXo9xgCRUdH+b/W8C61wI/+Dp4G52CA9g+NMREH7PRNVIGyHp8I2oUiqPWC6AZh
CKyZx25CLSgctLRwGdhLFYVNBa51hwuPNbCJWo6otDARDx9edi1WLLVsMUqnIwLqh1kLGofCBe8m
eKW1lju2wSVKkD8mjDsJ6bQOuOrAlaCRlGglhRZNJlo+2aKj7LSgskVZ2aOwLFBa8pcllBcd+d+I
MEctx1zQZUYd/g4t1Kz7x55h8K72Ev70dwpoWHzSEvmIDPeIf9GHrwY0qUGKjBbbdlFsIwttTOtq
jVLtzFreei0dTcFEIpWe95mWlYJ6gTAp46OVWqA24LovvWudGuuxScRFVdaz1xLKDZ3oFbER9Szy
VUsLWY36XWhhK4NfMrUYcvha9DoQgbQKsnDgkZEeLC2NnbVIFrnJL895h7fcEDy+aW0CLaplkYaQ
EpmtrwW3E8pboSW4S1wdJy9iMuA8uYH710erC6Qz1NLdWIt41YCcd6JnkD6yB+Uh9e2NQ4nyd9QS
4FGLgRkGv+VBuCGboQ++u3IsdqLj0UkIC/xbxfKvshHKV44PtZGbDGE6dKqBIEyWWTO7qe5CFKzY
mAORpcGcX4c8+CLIUu6rihBtj9SNfpZ/Ko89AXL6TefMDi/5lXPG2iUeDmzRJcOh4sBaqUCPfKPx
UvpQFKDRWE+9lJd8QiRra4BSF/l0ZqyTZQB9y09eJlG0D2QWDjFIOEaf2plg8q9yOzSTZvhNCIqz
Hg08Jck0/PAUPyRVtrwVbuaCbIr+Fugd1www3PWCe/cI+U7CFYX51iLE0GzqsGHpZuENPyFl5sRo
vLMaJpZm5EQhQfqAHpweOh+dRCjP5IC9mU49p+uen41TFDKaghWSpzCVaivD1usIxlgLz+gGR/Mf
wzCgodW4t5aA1qL2MUySA4NCXenVetROj4ua0bh7nC4h0V65Hsg1MEcql2DCmvvNRGQP7RZIELyC
yWEvNtfdsAlJVl557l0ErBOLOvb2sifz0tLBTknp5kdlkwsbLjCArby/IO1GkDtlLBQR6WjWuYfk
a2Wr+cedshsX9qabU/HSh/VnkSLNRdGyJxaO0W9rNjycuWLmbJn2XWy/T+QKruuGXllBPYu5Lsqw
ZV2qvpas8LGXdM99z1iMZqXgUlijb/F2vfDDleNVuNfTpt/ZDZMyXyj8IdbZHvD3BK75ZuY8ujon
vPRkB277NMNzkEHlcjOAdl7b84RCx1Qxe4Eu771BD2lPXPvjqs/IJVMLn+XYQyVSCQiYmgXE1MGR
HVqxrvzynxkxL5PYFpk+7lATf7UsDva9ayIH86Z/MCGSQ9fi/vGNz7pS4y4gaoLA1xQhIu9YaGDB
ks/0RmiuwKreWvbUy2v9MKcT7ScTetQexBR4iP5Y67I2S4p871j2hjmde5hUiVIMfMkIcjTifF5V
9fho0YttW9mkW8datk3u4NnqVLyxJqDNjAVu0QS/JXKZHPYi+y4hUvZ512+qitCP2lNPhs0DVfZj
sW2DYeakpyinY3tRcllOS20+GTzTyOF4CicLGj9cA0aVTJ/LRw4bTroqelFmCVbAAYk3z+N5atz4
auYlGdCW113x0kfYPE/wOxc86tyazZQdibfAlg5nN1yM89w/kzBK8ChoEe5hjIzCBrKXTD32kjK7
0kdnV6abuGFE/B4wO936w0MAWeVe1vUjanxrUzT+o1e/R23xV3ZULGPXcEulGKId3C2zLKetx0AL
Pf/7iIVyR/wvSKEeqAKLLgYoTcvieUruJoaDU9NgRUN/8uMGNguq5A/Fav2c95BI2BftJDO042A8
4aq4R84XG2V0drH4A+4uxI9fbHqaLrrX4YY2bTebTKLCxnoTPEUhkF/dSTg75IAF4qiNCNVfu9TJ
KWbyQMbzY8DtQJwbqj9rzu+eH++x8odHz2vWCwwl6g5qjjBsbijhjqMUF5F7j3hq2O1LHSLupR6k
BVvujJmkIy9zWdWYybTHZSKBUUcsLHtPGrsxM37MVPsz3KQ+RSYGW/ICesS0m8E20TVhpDnx5EmY
/GwncAcXr2SxDl3/N+/YBKmuh9z838jCOxpD9SdIkPRBj1zGnMGlbb3gJQDPB5mYeJT4a0w9HZTH
GgKOSbEDIbb3LHVOfEECQv6gzDbZGSSgbfi8wpPi6FgE24ap7xkPit9UJSgiauDGmSkaZHbJA7Mr
KcnjLryb7wVEHeSXaCqNgxH/pmjo49YmkM71nhhRPeKQ2WeLuVMpGMRlgrTlU4GCbmFPQA97ndX8
Vk1nGVQNqs7SQ4RQrtIW01OcgbqYQ3krmmPNmgOGPQAYhk34s7IvyMBJLL4dCcFYNPgnMO9uSUx3
174eq5cGmKxBTphPpt/ZBspRVZoINS+8Q1FMatLES8QGZuT5Sc5KbIqCiazTojVRAIz2Q+ejRY4g
WmvMzYRQOdREFg9DWgULqMnsmbFJM+zM6F9hGR9d1Vx70dmbNq8+u0Bv5Drmg22VdFuznT/jujsy
2KVy8x17k4insgr86+guH6U1ZQcJ/SQJbWprj8NinlnhhQ5BIaOJHCsFik6POg+INsyiOPhOOb5q
X1rX5SmPQfaNOLmBOTfLGSI0TyVMg9wY62mcxjPNFF4zxu5kHmCJDH3+KOzOkd/vxjT0V76Pt8LF
v7dzxuZxNkL3gB53a+G5JVsp/kglY31A5aT+2MN3bCNmmJJr1APZqDIg04M6WYSJ7n1MJWnVYwdJ
mPN6CTOiOtrbkY0myiNd4GPmkMERhDJALccZGRviCQ9+YQQeg1XhwbPCb6vHvpMWxY+0FuSkAahN
0MubFJD/nqyfW29aPajRhNC1XP2pi8jFWWacSYMHeMlAue2HkWjlZtz+jCnbRkM0H2XUXcUwz/ci
X+qdzSaLcE70Qjjgj/6Un+18LlfeIuKTKrM3t8iybW8Pv42IWVGq8lq17Teb9afGIb/VYfaGDZ7e
cGajQ6Sj4RAnroAlpu30wuFeHZ3gBdMyM7EyTvZDapJbE8faSjrtUOAiHW6rE6bgJM5YDIRfxRKh
S7DH7zZMHtGKXk1cOas8ZV4eE2c1orUewgn7UCoPpi1B7jNhRdcHPaY42m11M1CkbHpmH+uEwR8m
O/JS8dj3xeOo4ZaWVUCnUkg+rYnbS4FCjhG+gIr7mWEiIYCCCxdJmPn5AoPOK99z8iA2XCTvVdV1
HO/YuhcyRwmCwviZx58R2RGBN6B3WWo8oQNfZdsfpU8tkjueXOP8fcnKttl5NiKeJfpueDS63hLt
Sa4TG2/MiVItMJxPQ7JvK4EZOySMrone/JiK2xBOcyyy6ss0SKeRhM5XdE5tMjjU2mc7kGdmXtPK
qQACqolJPrXh6yAmsTXn8qMIGkSpY+JyjxMwT9N8bK3lIxfstwK/DkmWD/ZNo8pDmY6vQQPizZo4
4AZqdOBkAQJ6jzkaaMJ1PRNhEVFTeQ7yuzq1ufTmiT20jeAG/tZj3E02CxX6JSB1xgYYwZXH/Jb3
iQuclPRSNVuGRtsWIx2zFPnMgBgQklU89qRC7HgcHGamCQdVJy/J8EBeg3UwyMA9yalFPDH2T8NI
HWCPxsHkYcYCh+Vq0gZPVps9GzQK//1XRfYdgDIs9rQnHOkW0xNsHOYLB8eKT1ZiBoQGtJvWrN8y
w8Y0rGvLyNpCoQ3eljF7MNI3MIjebqZi4uIon8L2kd6wWIMj/lPZBrgy6oAgng9lTUBOTbeaW8Vz
G5kvZLtRuyStOE9xe2SP/2KZBR3LmP6j6P+DKe0Zch2fXle/jlDL3GZ+zVzu+gL7KKzKEqGeASep
g3ogBnRZIVqD3ssB0HJ3UkK9SEz5XlqBmQy9p1TAzI2C09hTNRq9RGQz/4+9M1luHNm27L/UHLfQ
OODAoCbsO5GUKEqiJjCFpEDfA47m699CXntlVVb2Bm9eg5t2zTIjM0IE4cf32XttBqjc4NGK8AAa
oflaSELKLE3+TgIhvqoEJ0dUMIqEU7lJRjJQXGmPUs6ExIR9M6Wo1Nc451pJ5yjMfeyYLJ3igFsh
ti7CWjijAkyoJD4JXMbTinmHNd2uFo3gXo6UK1jVQHP+1YDuqJrWcsbrJWJltRwi+Gm9IbNT7ERv
NdvspcxcEjFG8dJmkM5UmmMCGsnHuITihlbdgyK7irjejU6on8hp/xGDyWcWZNdSdCFcuYekWnQO
LLyF1UCtFR5Agqjtzk81dvf+eImp38OOeIamW20p+4LC4eMdtkIoraK3zmqejWelGeDUUk8EolK7
JUT7wNuddSwnRgjCYo4VDwEAInZeIPkHe2v7+W+HVuQmiD2hrzV0vvPTZOe3ZQu4KR3tim8NRW/8
6UzT2Ku0uOaMFClbwH1sqI2/9GSobrWF+mUF7VHa/ZsaoDW2BjVCFDd3y0Z4/RMABPa9Q+vO6gVG
XN5NoPR1SF5gFbwK+0piFfBg7e6jDkCe5yr+mwaQEaYaaWDKvo1wBlZwR7XKTSh7KOBtd4+d/kWb
bELPIeS8HnY3+tKpppIZ74HYE735rjy8wEPOKjlJ+g32vh57sET8TQ6pFm4kMDK2kcQhAWQPfI6b
AhacY2JiLHNPPuXFPTfDYweHak3RRblxSz9f+TYtI8E8l07lO4GNAH3+FWNas/Xj+BloVbPK8MiA
nttGhH7hRFCHAeRxnAy62B0+Oqsr9wxZ4X6IkgN/xnYHCBEHwKkuqdm0NWYdC3AELtZ2oqvcIWVo
o3DpzldRJMAtwiDcjUlDN15ebuUQlAdBHwMPYcOdOpjOMpn7KBCIM+JmJ0eiW5g6mKiUUk4PYS3B
1NJyhlHRoK/prPqtQNaBp6yu5C79J+/WiNR64Y580HDNVCVkvSRqfVIKyFg8mhBQhL/zJqPl9eSx
p+8iaq7N9MRUQ49z1F0tgeTqk89a50pnWW+EA1LDs9Vk3TZtq2SZyxlMGWoVBtCa6slR36iphdAZ
ck3A0+OjEw16e/MqDCR0eGfsIfifS0wUj6C0yfBmxUQwGzhXbQxPRqVxuXM+iUXh4JfyPoTxCNIQ
RHPG8x4Dqx6gnux6xu5FUaEc9jO8xpvyNTZE6i7SHe6rniWzkiuRIR830bvr8n1LXWZ6B4smfVIA
jJeTansCHsmPAh9c973HUVMdQtFSApNRteXpV5Nk8SqwWOS4DSS/Hnl/8c9fkow7xyT5TUEAuceB
qdh2alBH8uwNAwX6Ji1a+OyZaHqvjBFOuCGyWzkQ8e4Wgnl0lRnUQFh4HckqkaAnuXXyQP8vU08D
f+IiLRoktCA83uq5ed5vx2OMZr4icM/+OYXewXeby0JJv1S0cUqqrmPqVQs1fUUuJZ3k+yh1UA+F
IZYJmrU7uMpzqxUHx7URHSv/edTNgPdQv2m7Ijo63tGCp3sopuaD2raVnN/dWtDvChPpJknRcODZ
nHleb1nKl62hhVOPNmbB/cnQoNFA6yB4BkAcCz8HshpO7thgqTT0baGo7KPONYafoJUkn4yc1inu
PfAt4k76u5JHDtCqbezDsaeOJ665qvLTZmjHrKQ5/LSbB4SeOYaL8JswkCsyNFqjuzTOc8dSRppt
KEPHPVDZGLBEcxwFrYce6Y6OC4YQ+bTQE/tZtxCt3bi7kMSELM0Vb1lARWCT4T/VcATFtHetnhKB
bGbhUXa2dB06NgbJfrFOhyPr3hPBLbVu3D4ClZPsRTC+mZIGe1fva+5ONe7YAKsU4vSW2zy3fuzo
uFjo/mvS+kIPoUGh5Euv4dXtYu3H8tDf8ccvszI9My2yVqLDbaW76dMUzTwbu6a3xW6fNekffdxu
Ltnnfe9lGy3wzphJkmX1haU12ZMpmFEhICAbHpAsA2Q0UEGQAqgHUthqXMMFDjW6bdxOLn27PI3+
rOCOat+2xp/aTzoa2HrefclzEyJ7NCKYmSRPKgDp1zXeHn/ONczqckfXeNlbpAGhhLBu2fR9xaxO
l1lngmH3EBCXY8S3LSlT8k8Y7NJu/EImpbWkbbib9VxAg2uSyugQDCXLdx8blRF3L9n0Auf3FLS8
PKQCHOh3xTbAC2iZ6sLCfGuOhb7VHaCYdebuk8L5Yt5pmQW4qHaV/IQWUlBug3pChQKJlyY1r//8
xY/Ml7FuaZjFmLhw1rYkm5K2ZHgwnubYyUhTZdnOBbUP4WaH95zuO0oHcYoVm6rIuyfulRy7Hl5N
S8dAFfr1QhTNxh0sAh9JKXd+j1bOQLzKYpSBUkp2Gg5PvVus/skk/89/h5L/f257fPkNoiL/P0PY
xhx0Jtv+X+S2r1/1V9B9jf/PL/l3bluzxb9MxKk5gG16nqsL+Z/Bbc0x/+UIqUuPOxBBbGGRmP7f
yW3vX6S2UdeI3WCc13X+XlN0/6S6TTmnuiXJbRv5yjal9d9JbgspPZLZ5FoxLO9//tf/cIRN1eD8
7xLUcBt4Tpz/O7ld95Gnwohchgtwc2GUmIyqwV6bNhaEsNAN4BJzczWTac1tN9I5yJr62uvyDLYP
7SYUkDDHXdbrV5xaZ0OIU1p3T2BGj25I0ZOTpu+QIt6HYoZqOu1nB+8tDiPgU/1n23JhwJ9Wbj3D
OnC7fWON1Sy61qQU0VS0+c4wOer4XFxYtHgEs3k76m4CY8oC9wIwnPI3qMy32PUvvSZ+x+lAhdhD
C/t3R6RPg2V9pOW4BohxpQr3M+rLX5NQHzZUcetUtMFvx/HRXAIscQvX54zk1CcChF9qMSDAr+ri
0hXGp6MMFjwNDqK8YfbQvGGhhLP2NPfTDeG245Vftu6cHK+8gZ9UtYLbheCUsY8boIzRUlotLI+z
QmtsTtkyZZcKMz2xIR8lNKUE/tWHUU2WmeW0xVKxTUo2OLTTJYp7mG0+PE0+xWPy0UmKpEVGJZfV
ryj9pC4oDK5CB/1fcw3PCbiyxN8KyV3HtMsfS/vtffvqa9Zak86jG91uSYMTyOUAwQKUbeyUHzPx
q8eVV1NK24ekMrLgaJazjVZhxOoKDZA9Ba7mwHUk48fnBR9R5OEeip9aO/w7lOaX1emPuB4x9UU0
Tzh3VIQnJwkPFuOEnbN0pbxDZsj9mEhE7T3yqCHSeGSdkS3tvgVSFx4o0WbJzLXArLmREeS7T6l8
uEWrr/wCU2Mx/rTBgPesR1c2J/VeSW5XCRxh3WUhHZP2XkcVdV4MxpdQFTT9xfmH7gnWi9OD5Rbs
MULZtlvaK8BhsA51m7tKNre9akhhmLtmcyXrCgq71bTvi5HM2uCfRttNqI0EUmIr7RmmJvQCqvR4
LOmeRc8Is9lwHYmFp3XPg6jOpt4bi5C9Np1/i1JUj4LZTj+A3Pn0vfGdw/pIocY3EsDM654VZT5h
w2ECrvpNOvCVi73gl/16nDVfw9wfIYP6Gwc85mLXOoTWwleK5VpLbcgkwDsNDmXF4b1tQcThUal6
dcZk/mzPtodk3E+J/8Zu4B5F/Bs82g8LF2AWbvqlYWAHcjL7J+H6sZBNvo+7aQMbd18PPCWTE334
0qZqkX21/oMRsCSGuMqa6FTHlCvQJgZZ59kD+bBg+uAB5NKoDOsl1dWFbu+fKsC3wUFXWfJvWNtv
YyF2RTjecWwi7xT4UQLPPuJ5f8FF/jeeMEv1TNc5ngE3tV4nK3o37LfBn1YGDaqLOh9uUxO+2Wn3
aTi/ZTc9tzX9DbKWfxQaISqQ80KUhX0hCbHeaF+GLmiX7oRXzjQ/NMd/Y/Am4BomPzEexcJQv2DQ
wFEI595PzglL/XsxlS/wyR/RYN5xxS5MKLkAGHd9bHxEdLRO7auWOd+WkL+Nh/6jiMPWjX/QkpQi
Nav/q2u33Jc/dAr328AGGZy04WsEFVN0CKh1KNtV7if4XxBcCWGQ4OJqQREJn0SMLGX7xoy71tb0
Tx5BEa4BavM7nNxozcC+4Qb1ruNBT+H9B/EfvFkBv55+dzazANwqsa6ykNfQGMhFkUe7xBbXbpg/
77/4al7Gqb3nocFyW/ykk3NzCq1BAbV/J77KfvPlOgKHRkSHsf4PSO6eajbhJv8I/WlLsmGlPKZb
T5eHaZzx6wXSvOtdCfyvW1tdhbReR9t7KgeYWxbfFGXeHWf8rn0g7oZ7tXLtgtkQqBZVBSKuLqqf
gzwfKe0NJC6fxFC+tI66tw2MsdrP7lRZbazZ/EvDddUT1TB4Zkr/N8IRaRT1FxEiiI5GDdkJAyyr
4s6v+clMwb18lLI7e21GMy/j+TLWqfwwSISgiuI9ELTMJGb5ZYw8KuhGvJSN9mamYuc8D1n7N5na
77ikF5pOLxBy5E1yINbSlBcnn96D1n6WtBQsjAqmm9HPWXvcuRZhWNaTSwPEzypgYrYs+UEegMZa
nWbxxuWfVQJUGOKoHbiYHk0c3qUX0F/0h+bvb9nUp/kTqzpCxx3oAsqkWp5XSAGgl8jnoXO7nbtp
RPcep+VnVnNUkx3j7M2uwEHuweCc2KL9mOneSOJ32B9sMceePEB9BZ9fN9ZzWjrs9wz3PS7yd4qA
00XMkn6pMCeaWNY68yvVgiM2jzuxrXcVNBe2Dui9yZfvoohaiYAO2q1TP2rhwXc1S4zogxflYkqz
myTBo9zikBbeixG6Tw3hvprKWFZnKdyV8l7W03Nc5k9SD0+WSS0yfnMa2GdWaC+XRgagEEsAq52O
znuH+GI47yl7lq1anrJB8a+BRzN5NPvZetAbkAivGFWSVYf1ASkC3F4g7q3xzkv4SqILV/sYabyG
7R2c1G/NT7adhLnZZhAiw0DH6dy3C8SfkbRxcbBbSQwpIAntd+3d6aEVyD8Gt/gJL1QcM6AUTulu
nGB8ceFGLhJydQbklJSiR1ojsUsaHdNPUd6HvCS6QvzP16qMGxKmYjTej0xyDUsD9i18lKKOvl2F
EgIBhpIA+aNp8iKieWEneizW9dNouR34tfGloncPdLmGFkY+hTmN1QoQ9Jb3TUBvH446sr461tNO
Fd9kY9eOHj8qvb2aMY+ITnEUt1CQtX3+2UflwBoMY8eAj05UiySvxoVjKrohimuc2DvLkBx08tqa
fGew3b7hpKZI4dsqHoFWPBO657z1uamks+c9z2jFCc1D1Ig/adEdTCzA1sB3zLVT8rJ2/mL6tzoL
H1nZ7GWBlSIT69bPtmbvBtQH/EZhdGwbbBCmwBUyTpi0PZ8e4vCHUPxPY+CWsUyU4aC6t4ANutY/
BxaO3DD6JkL1kjrpG8uNHzz+T4P090FDRkp9szP7pCn8gTv3XvRfTKQUNqu56b0nazton4ImYaoO
vDvbhrcc/h7Fo6+6Ve0mZ/xwY+vujdVVl9XNjP4OVfaVeCcjrF9k13zQyFXPwxOr5PAwDWm8SSNl
rYxiX2GOCUwYDT67YrLP7KVcnBtmHKyll3Om5+6pTZsdatAFpJiI1G+chg/MJscqxFTWW3svQRKU
I57yKOF7YZNNMcBf5NzqZWRvjdYAGzc+Jo81bxpbV5PGRjHu2qQ+a16O2Gg+FTrjYDWUEByNU1pl
764B7V9HS184A+R2elg8ydtez3DVobTXlXbjT09HLK6dwVD9KsuMjZeGf4K+4R6a6aydvkRrvdYW
U6qv+o1dqWfCyAzDOqCMPD31tTx1GdK+7Z7F1F5SlV1dx34alP8cW+3Zb5wd5OVdYyNI+DElwDgJ
QScn30ZNbKzPq09TNf16cNPdKI1s0erVWyc78jHOTfjOm69cUuTma10zasyVXkY/3Sk8Q63Ihxc/
Dj6dYeCNgPblWvF91PI/XDy+zcJH6tc2zA5ZfaIt7snjO+26pJnDVrz0sX2grQsfdPMcViTohG5f
A5XejT69RIJwYxwRWM966z1Q9CSEwY/fy9cBr47QPyvdPztNeYKclKy8pH7PSn0fNhkm90Q9yNe+
+I7aghZeeUq7Qbe7tpb5g2XkpWDp7wL3WlXd+G6r+pVtnLlOZYuGgm4hotBeZfCX2g41agxYZs09
kq7w2YX3A2l/r7wiN05++uYBsE118lR6+0G0mJ1UCwGoNuwzM/JFZQ5f8QHKEZ/I0rTxHGoIFWAK
sLdnNrkxnyncY8ysJ2/DsqNbOLqHy8QPn2xCwIu6pe8D7JIu8bwFGbeZpA+vFAPQTBVoBNg4DM1Z
Ns69QCeFTmTebl2SqCTDar2djTwZXiGU2C5lh2sM+Naasy8EPw9PAHMtf70IEroQowRQlM2PefG3
jlkBMsV0SxolMS7j2MRUlk2obgYhB40yjRyTYC35Swr3lQo4Rs30is3lQdk3AMjZxAkPXVJ2TFYp
EAQ6quotMsRHLqCDdA37KxFqdzlqfxrHhWgS5RWGmH0TAugN2pLAdktkPcvv2LPhKWMKWWNrmdiH
YSsZFP7pUGjHmnaebd1JG/8ta2/XcKe1bparDF26l93JEgkR27japvB3F1RaQHvBebHuMTNsLafa
23p9j2oz3rJrNwF4+Sk++ZFTQfexockK5i5cVZNPq5FLd+TuO61wHJEByFtjHWb+oZ7r4xC3wTYH
1TI0SSC6wDU8xvvYINqbpYIF8NC3h7CnSosdx61kGE0J0qBhvBj58KMZBos+milMI/uIAkml9sTM
jdmDDwa/l2qda1wb57a0+c43wuEtgN2d90xng0pH6zcYHJlVjHVio0GTKY7z+RtUsMgXcM0SNb5I
z6AuJLRYjaUKSS2F7cOtdEnXeMKtbIsU99VRjIbYjJ5ds/dOcdbbOV8ZegZpb+Go8aIIn0Jb8C2P
WHgLoYOnSvNnFqZgckM2J45uP6cDV2qy6X/KiQl5JLCHpOGh8LIsXLDICNbKTx4m1bOIElenxGkx
paNYh7ckNIkl+sjUowYpKEwTThx1ZhFPCj5rn6DqAn1pjBvrL+IlEjBl9bC96BP0y3tsc3Rozp5Q
G6pJ1cJp7c1N3GPOthzGFVGTg63U32nMobCm1XYwoy04KPp8syDl0m/+wKiatPQHvjinhabW1IqA
/wbMsbRk/cLqF/xWlv2hf5I9pJu/GM3eljwQowFHQzsMTnMDU2vSgWft4+ypCuY1n+kytBWcP7nf
KbTsAZGCBvg4uKUD2Cbf/Cp5/VcivQacDeCslnSp+1n7qszyJ65BB5fCfCXexrvWeAOcFmzCRLxO
eDEYH1/aAOYCfiX3ohv63ylsqcbzA39XESpbVRFb+mjg8jARztD1Sh0rR6GXgobfx7yiKZ1n7SoQ
2tFRHZirah1a/DQqx3jKBTedPiKit1edzoBc6tvB02iTss6ynoADyIJ8ocAyocDrh1lHFldk64lH
fsPUZ4ABcJ09W6t75077CWbVkQzITiXczCjrwozUYsRF1dZ3pl+OizHGyhiceiuYqVL9KSvo8coJ
TokWUWXOz/gtuwTT5VBQZ61pXCAyvJ1dT3/0Qf89CvkBYRbWvMHGi9QQEZs0kbjRPKDHlXzXA/0l
HvIbYcvj5GRILAThBxcCRW7kNTkiax8QqGJJ11LKnE0/ceN9O7WEUR7r5EpmVs2QvgBjXhaNCwPb
MakbJbxc1uLHtOU1TJ88JMWF4dJMluVeyzJgOeaMonGuf5G1kLybGYFBDj3wFBa0rE3UIBA3Sdkq
MfCSYhi7wiVdzKV0/nONQfirAeRTJdlFOgXjtdZ/q7wQJwn0WkTmdHDtuOMZ9vpjz721s8E90ZJ9
sGGWrmHH7TCO0VKnMbIQxGOAwT1kK7vaBEKqOUn84Sb6sFFJ9ScDg0HgfbD4LcUvbYsMoxviJS+J
JbQxzXVgFPuV2xqPhJeEbhNjCPoq3A31oqtdfT1YiCNNAN6PSJYW6+dCpw5IZz7mh0MJ3oi+l03q
7ulbHwz2olDxu9XbNw41ZqYO6yaoXsKKOAvU8OanxTnNcOtolAu/y44eDfjAxxw9dSlHHUJzYq/q
ZJ7SnYH/btg/8kSetM59gGDr1spT2CfZNgHAixfTuUqLrzZOu4OOGczuv3Uvv9u++Zno7vNQtwfL
Msf1tnarD1mwpLXZLgkrwqNWMec4Iaxyz0q+pXJhBSTmPaHiwXMo54SmeCviVdxnNI125p8Wk+pR
ut9aYjzaqRRrKxuebFtwSZ3v7KZyWN1vLA13YgKHQSL+WbrzwwrZUd2PrzcsbSz0ThI+SxnzMkNC
5gjU6jNvLFbwZAhyAsUrjWLCfaKz/rLS80TCh06A5As+106EwWdnHpWuvaZJjV/XNp9x/66aWDua
pvUdtHfDJ4VqtOA5gcFZeXXk/onrfmGAhlwYIjbWtaoXpWyLDfeUYZFGyb5zqbxsk+S1H+WGicVf
0jIHS/dvSUybE615mlLrYcR7Zw4CwSshdgU4iK/NZuQ9vhxLjSlj4tAhLQmlY6zEviAi1fTBK2WT
zhO9ie6yZDezArnUn9JuHSaKZ9eH12dNw8EYu3rurDC42qyLlMGgbnDVQOwE+8nlzsx6qvZ6bVgH
vOOtLtnrg3FsrOQKP+JB8yiJNrQiQPUZX94iA+rM3jbk04ZlxIxTuw6bZE4pXtVvZSwOrts1h8k1
b22sXbuu8pbMEPjMsMQAys74+VZxQ58KwuFodHiJEdQWlK2/WGPNcrkDj4c+Dvc9eJX4xMg1MIYo
LhxW1aOL4K5kQ8zFfnC+gIkWWCG0TasH9bp1OCvC8TvjWS+GLLnYTXqP5jXW5NOcNQzfxM2PtW9/
G7l19MK8Wom2wAVGn7Df1P5+z3sIYHTbroF/lfveMeShwRvFR72J3XYmGNNsSnXrsoyrbwRphxVg
VK8sQ7sU52nXKjZdbUH+A8PvD8yei17W/g5uOUmm8TssyCSZfQXx1flrDsVEZzpIwtoe5b6pxzfL
BwzKO/nWdkRmYkdsen10V00CZN8M5Xj0Wp6lsp1WFAtKq97WAi/cwA4SDxJJDBl3Z53vHpWe3c6p
vW3SpO8+zAeaMoxzEkzuInyUg98cM7xkrKLXgrltaSEnsWbWuCLxQUwhjvPBwT9f6KfeZQQz+vNg
+bikChNcKu/ZAC9jN7wOEl/eUE8XUWEKxuK/K8zmqGXhm0m+KyyDla0wWndxRv7KYGgPQnwVEhuU
C3hgLz04S1rcI1Mzs9X+UF1Eb79knVv+tF4JlDFYuWUi3jPlrV0t/IEFYtIVOXIu6wkeYCMLN0WF
qNH78GaqwntvaP2hMA7lcn6Tlz0yiP6JPRVcTsQqPqQxbArPpU9TNcU3AxV3VHFb5cFz+XyGrNnn
dgQsYUaH27Z1Hwtw7twIDpr/AKMy2yGAnk7O7PlL9UMcZsUWY1kyJ8ZC94oMB3O78czDkO98McCm
iJ/x1958L21WfQmv3AUHvNTePDmJc1+0Gz/MxIpYB3MeUK9tIeoBrcpf8x3AKGM5F4q7x9B5DUuh
E74BsuskXEEtdq1Z5q8VNRe0iF8cJ/TPdBN4rXnB/DJAOnMh3To7PSYoH5VkvfOBltjEys9ZIYAS
1iAkNe6qGyxiybYw60cSN2scKZDWSebRKTgihSThqlLxuPKq8juHitgwPXkZNZwmKXWgv5LddgU4
PTUumOxjMk5Y4SSrGIFVCicE1a2sFWnkaU52S8tXMLXsxnhnNxGMFjQ9fwUwZebY8raea6mxTrm+
/yo74xYKlFK7846hIsMzNgxmyivf2oqs6oT2ksgQRbin5zvJX/TQ2MvK+2ywRfHFGZmpNeOJzD6m
xWCnhxBA3KJ+ng1HxaQQoAt7o8j1AZZYZ554tfkTbt0q+uu6EFSWA+vzpo8jvsvdpW6Lhyh7LmDa
LhxIk7adfDE8d0WH1LtvEk0YHYA/MHhIwRruTGWMK6j3CSM01caS+MaWzeZ+isq7EdEEEdo1S4k8
x6TUMNSVtbQwTwW7gfIBp/YfU9M8OSW4Kw9UF387+4hVsElwuK/idrhEls0iPcZmL846oZd85EUi
8XyfcrmSIzJBRl0RbCn/S6n2UXrnifasJToIKlaQ7lh05XyftHCt9zlHPP81Dn4WnnW318ExMP65
T12Knb2pmKu7qux2XTyUh6EcfsxGowKS8NHolR9j9uWV0ccoICxicsiXbTInju03ryL4brmrwvvT
2km9UdoVLx39hHV/UE14j7CtLJLM32BZ7fApt3e97/D59q9p84IUS72ADdIaOhdEVP1X1Nqzq6oH
RLAIp1+9n5rp0y1JoEUZ70+dnayjHPpVbYqSHXaZBnyidTuSO9Yok91VSsehi2U48dx1ClqamY5N
DtUzIgBsEHTWl4k5B823+RRkokoT+1LdciNFLiu4hdNWQeRjENyvfJjzRHowgyMbOL3+NlS8et3R
Y9ZQb6Eebh0CUVqa3BAAKNmiCkSQ9xNVcfGU+IO4+tyljOIA4qiiHabjBOkNqNXOMdxPb3SJRcnn
CnvHgXfTASjM7GG2vz1SmbKRO2tAMu2hU6+pnjlodnyKYa0vOhSmNnUg6A85/8fYup52OqSVyRKF
cuuYLJtLz3HkEHMY2LOWc4lNW968QL0SCH/zQHhOlfMVjLwclNewQZoeTcZDPzvLSAXsAm4tHQJG
qHyTzbG11SgUATp9JFEil/Uwh1bpasnLjuO5yFlOF8xEmln8kcN8G0vinz5fWo79E1vje0x+CEnM
fTPaABtf/R4n3MDZK4x29SMV4+GIbEcg5otE6VusdHTiIrxozfSdQ4QzNTAqoY0Xrm6/NK99TWKv
hfQKa8QZb0QaP7kU0VMcXUTA01Kqb78SZOMs6slpqzC+qKQEXWhUrxAS4oU7rxUjrHaUyB3w8AKX
bWIqWXvaVJTGZsz76rm5FTK9jEavNo3pPMh17hUJPEqXmYRIMOkrOkjg17mIhUEcrfHJfLhOzcEW
w7XNp1WbqGpld/ElpqeCWFFK8ZMezJ2/7JesT5jbnKxry9JPY8SBUPKpk+iesRwHO5m+B/+m9PKZ
13rgfZml/HKM4NLYcHbLhrVHGl2toX+qDaG2otD/ypCsFC+buC9Xusp2g+aGKyxdWOAM7QaPjiKm
aTjSYvSIbO5bvjhb2MZ1DGjYw9J0SY5mLlde48fYur1L8zw5HzV9Zqr/Ew8E2TXzpKDRlWMdrhoX
DTws7Iz4cv9FO7dD73XauGfukZo6ZlEQ8dvEUDoVxVIEBP65eFgM46TSM6R+Lr7mzmcLty8CJr7u
WyYeeN0KJ8Mc02w8thxdZ55cw3wHwsKzE2hPCbEe0/QfxPXfR5dCvjYdL+ZkIQDVHXBhJ912UXup
GkB+rIMWzLoDj7YqWWHGsbGN4VYuHMeaZ91+15O8H2rvmeXhaUgl1a+0A8Jlf6qbFg8hTMwRThME
VPeI4PKn7rJD2CX3pMKDkWjUHk2gpr3y1THZ4LbNK0DeW+q1w87p3CfpEtiHC7EAlHoAT8QLLpCg
FZM/prKOBN03OtbckLbyPvVqxDADXXJ4rWyEbLMJXrsGTZ64zysxOhDv/wT0cZ9WtIbwLc7xtq7q
IOP4Y/dXW1hZeqbeJQXHS7oBoDJ+aI1m0Qac//pd/q20cmOFiGWUjYUrN3I4k2KfTr5spnRQSJr4
tBI7U7ch8brB8cYLDSB7R0Bmi7sbjS/i4BhrCqkG1pWKSM0qvVbYSNdRoYatstGtWz5AMQzkH4X7
NPaSeJ7B+ySQatM7/GlSxlLD8sJFgSpNRJElE2E4cg8Pw8bHl4Zsc5ITQc6FbZU3KoR4haGO4ADi
bVqHlDNr3mfpoQ3omrdM0wli18D1IA4uygm+CzzfE5R78zer57pgo+Ch8Z1nc6wGggNEjjcDFLKZ
9PmLewb8rd1tS7ByBegcGnfRYcLhrCn3VbP0W1vOSUAfKJ3DPENdxUKRSF50BOOWBYi00kzhuJre
nj9ourGbAfZUSLrCpBa3MeWrnoevlTnSjIkBp2gCxMeZa6r/wQACyNOh47rm9IfQ9dfPm3Vl4wPX
BSZhYgBfdkBPeWZ05bq3BS7kUaGBTwCZSijFKujfuGse1QRgg2lybsEZl3pfKGyS8gYb59mXTr2x
mj49JA09lxyed5uRA6X5YxpBmlV+fMe5hHZa6jeSOhe3rT9CPX8nNZCcohhScDVMT0NmkkKkgmyV
u9ZxVFW/Glw+MgzRa/riLZ/dm2XazrxA4vjMyh2AoDU9AdUOZt0FQsXT4LOEM5ts3ySgNlsdR07G
uS2Sjv7nrHnljG7WCb9qTFNzHUBZAs1YsJxr3ovEQavr1/pkf3Jh5ONzVKxvvB7KQ0TnUtmOeCCZ
axfUMOZrDFcXvSdNLCL3PUJ7ZKtcDqsMwazOiBKFrVEDZ2pMJC32Q05LYE55F38U2c5jkwhAioZC
b9f36GXcZYqllvH2tkp1KOdKJxoM2E9OAJBKq1w5Ywh5A5nbcBT0XpBWCQZ3WsUXvZtme7cV12Bq
7kHLNy3OjOg8TQ1X/6RA04pgJyFYGfwdX+LxQDGBTHVrRlP7IIUXrFnZetJ7tXpX7uSm0NAkWVmJ
LUwMt+IxSqx5p2F3R61sSMZ5H1wKtiac0YRf5ffFxUmluQIe6cP6i4zVGCdrupu1vegj9gjmu6+1
xDb84UfvIRPl5cUvOCYSz743yr/DrX+YcCS6DN+dmPS5MPysu+pWVsmwN/6DsvPYrVxps+yrFGrc
/EEGGQwSqOqBjtUxOkdeygkhG/TeP30vZhW68XcDha6JcPOmU0pkxGf2Xrtr33wR7xvumA9S4qGe
Is+uz4ZvxKtUcnvMv5rjwVyCRp30y6kZwBnRgOpnHNYThjk/x6wONj3bCv76WRsnbnnGw9H0Jrz2
3IVzDKQbhBupBO1iQfWDz8rpfovMucLweVG8K2sZ489qyflIyaQHhpVsapOUiLrpx6M5zCtDh1zo
aYi7UathVzXyjZzyrxou+E2W0z/78mGuuI3JLsCp7vssqIer46NPo4gicrztn4CBXNvRubWXMK9o
pvyJoukzTFCy0rzeE2F6JLx1EbkX7wYgVkX2GZPP4FSSG58vhHsb2hnOYmNJ/iu+iqbbe4uQLrKN
+KZReFht75Ih9vXL6TfG64hipsJwFh4bhaoinGzcEyNZrTL0GWiqmNEUofM+c+22BucLdvveJpmO
7RvIiBGA+FjTJ4d+vSbqVKyNxL6WM5CX1GYOBhwfxQpVVkb3h2rXhIRUkv3IrlvY1WMR8fcKHbRr
7ZEz3nZiC0jD2kSm+yfvDLb5jmUeTdIIQTxrC2c+ekElFtij/KLSCvb6j3b7mpGg3kbcn7usYF7p
t9ZtktJ1ESbG8VGZGxIFPoXBipV5zr3m/HgA9baFRdMRDR1+KHW2CsJFU5e5rL+oTGAkHYrEuasn
tONttYTKjkQByLLeIFd7DMiBJI+CwFcTa2g+oqB04xL1p4UsKTXw46bLGZyOqA7icFUW3IPaPlI3
jft4WuamOL7UHV8Z6rAiuanh1q491T96Qf/WID8lxSFmTRXx2HGUQQJgnVqP1QuOXIfkheniWsVv
VQWsith1AlKj6gBdn9sHv7NWqVLTSqctFVLy0c9+flsT9rnMQBqGf8V664UGWTt581tQfrp+fO8L
NmtW3J8xCZmKH1iNA845Yq01l6DY69B51o37a6GBhJ9J3+a73UvdhmSryelAyAIZ8qj1/AINbBRS
GomEoyOSHKbJ8qcaH3X6xDSYOBYzgFnk0f2O1ny0QkiNwG65z9gHdwtuv4hdSIwBjyvsXMxY7E2c
mBCUCHV76Td0qVO1BwDCbkAAr8QQckhTcz9RGsKj8g6cuv62S+ME5kJ4m7oNtiVQVbzkfJdGAl5K
j8wBM3kIwt4/YR2KdtI95Dl5NcKARlWV+pVifTNgBXwM+jx9zF0AzQbWKu30LCLmt7jz4ruUuqDx
HYQCvhZ3ZjjWrwTDZlPjv3SNw+Qmsk+Qcs+xDsKXJjCrO1t3hK9dqRclLdaD7hw+qPlPHwUEulZ4
Xl1lpW+yDO6zNGPcVGmfQB7oR2bnTMfMZi1ghnF9SznMhlcEjOXx3J5a52Kb5dlrEU0kSfBHBx3U
FdmKTU724zkIWCRPcpbbBkf52ud0wHsyRQfRmiuXhdyBOSZD1i4E9l3kxh1o0sfBIXuIvBv9UMUw
GcZ4RKyfTwDHu/QZoC0JafAdnhiZzM99tYurxH8icTK68pjcJf6L2dnVk7Bn8xlPFav2cXrgOeOf
LS4DTF+zTcxNPSXJWlr+uE9DmAdmxgifCVRXHMvRLo7ETTP1ytJ5A0G1PA6zLo92hvPb1Dw9oenw
Sc9lQgyh3xjravk1ylXl8e9/dWiNMKGrqzCM5og2DQuYUpCO47I9/v1AWp5V3vz9Tx3D6dXcXqu6
USgMbzE/Vkfmlu3x7//4+6F0XOKwpmJY2U3B4j1yRXd0h+Q/P4B6Ba2dw7jyA4O4l+VnY6FcGJ6o
e+bYuhiFtC4FfwpRC9w+4OWIMWoqAZmQn0V6bV3I7zAvlAMPypn7w4B7lUkJX94mic2LFbTmBW25
rEPjTi+/8u//0bZ7NSs971gkHww3AZnapwrbvAmFkMDo+WIZpxk41V0povmSN267cYH0r5KhnS/Q
rKdLE6n0lILwJZ0PwG1qxls23vrOp9PHedOd7SngKDASxYkXOAhG4msx57ENi4FPaCNK9zEq/fYc
VGV7Nsq5PWt3WcEhBkYnbBX3qfdYEOB79o2A6XbYGM3574ea9RrL4vgT0eJJeGOP17BmXbF8yJbf
MKBm2JfuyNMz5Xf9INbOlLGnm1nsVM0YnoNC2sBYDNyvMRvC2LcGIPYx7EUzZj1s24RwcdDDxWGv
Ce4TUG5LDBJPm+wR9/GBMRANo0VokoAcuU5HuiujFWjaAXT1Zzvre7iNPrw5hyME70u5NQWlfp2r
7lwuH8iDBVY+Gsk6E+lnbAzjrss+IsQFNyI1313YMLiHkgubsqvn9KDE9NA96Y7Yl3gOCD9BD+AN
Bja+OsWO5S4pN1XkbLNK6gdltvohirFWoee++/sjxrr2efSoALN9Gffutatd91qp2L0Co1xPp6aN
m0sZKH/XTuxGbIoGuJIVe3mzih/YcezYmRLwUKZiW9e980jLZ56UFXykAgkLmSZ6bTpAEBOfrcrC
917H6aC/Zmq0WJmfvguaI5lVcZL6HLKM43hFUYMbNUIaozxgt8Mnk1xnTz8Tbyyj33eldebqtV4m
O3JvWnvsrlnm5kftAyuOu+Vb1b6Qx+g9RNY1ujJh9riM2VokxXBhykAntAhVCavj2PXy4l6XXoMe
H8AzhTQ0dnBytfEItduBl8aALgjx3A+SvRSJ9m/CL3fJkJH3Zo6vvkbojSQYvQx1/SFUxs5V2CtK
llWfo/0e9QPTbO37//EhraZ970x679l8sv1kPE1J9uIKfqAUiQOOMiGtERrSxc2WWd2bU7LqdXPi
OonGQ90QxdaXOdndZgxf54atT+A9BKhIVia6furzlFw1m/JeZne9HvWhCEcb9kMUkvR51lOGs4A7
6KYP2TdbsXsOJkyLIYQ4nixK/33JTQGhKJWIJklBKMhDIhk1te4N133IXCZPjoNuxK7uEoQE/HZv
X/TIT5SjeALbgAe4gUUtxtvB+2KA1y4q3O4+kcXa1jRZIKiwkQb0XZloy31rZm9BBQbIMIOTrOh+
Q2NHYa9XXSh/gVaPh6gr9d3sTzvHSob7udWYSKVB4Ej75sjR2YXSebTK6cJS/IPZoz76BpLCrN+z
aOtvyqxWt0NOR5Asn0faTMkOEtO8Siig5jkJN3NruqzAR1SnHOqAIAGIVMsKvW23U2SSCUKmDKyL
aCVZGGzDqRD3Vjda98M0oU2WH5XPTKXJyAoKcq3QIWqxFioiG7owz3UJdiFX10wMA8v+tttMoyCC
BnNjsarxdNvlZ18Co83YJxVxci4NuQpMcssSBRhU1n6/z1oKQq2qW0A63VmafX0/pnR7dcn0o3fe
2QCNEEXBqUUtuJAp0zguvBrOd18QZVudsR0h2bTjfawJ+YI/wStAIcl4YwlpgdkD78AM8GGGA174
fNspqH3Y28HZ9qjJtFefMibIN3dlNKfXifoJ0hlAtJ6UnWvcEsIauDxXi5hr/AkQgK8UAYarBknH
MCFMUBYLfEf376k1Zzt7Sjb2DEm9cjlMu4SSYuzsXVlOZADo3ywMH3K+QsgtrGy41fKcpJOxccOm
vmWTFLv1faQycoRj/eAU1VWW9k65vDvx+wS8cp12zfdUIA81ysFYWzRjN8xcPby9A1I1Y9rYRT+Q
PWfvJzO4hFW/75fEqsbQmJLLjTdz+YY4zlcDQT/pULA6D3oYY0zhboONSvDq5+inWApF8w4J2Up0
B1XSVfsxyXd5/MycC3OAW35ijbdk8QlXkalQJo6T6+yHqnxIzO5DDfC51fxrq9jDcU8HZBKGxwZl
W0NspV6bImQ8WHW7IcYXrH/51p7Y7iXrmc1ljGzAEfB7dVBlW1wGTNuZ66CfUHvt/dEjyD7ydaoF
PFLTUggz2Mi/wg9sQ1TlyARI6uQwT/YZiRQrVulr2M/hTR5Gb0lV/mlnA2c3nxG+KGIw3GM9QcMb
UoD+9fRG5MPOjN/abNLbIOieDbkIkVGJS6KFO2E/e72zg5d/SarqE0cWYVRo3JsWp72lvY0nEwr9
xP1BcoISBeLB3O9SpdlLlX14S29+F8DzgkyOKTwzThAjok1ltZ8tgg1GsZ5e2f3GDjikirL/jgMr
PToMT0pUq7txA07hN4a/ulbpcIfXHgRWPT5E2jwEbVDAy6q/ZDFeYYE+BVU07RBz9fgduuI1k946
+7A5jjeO6j77WoF/KRZludW+JmO+g+hNokudog30YJV0jC5L+h4rgGWRwkkoSyiqxYLmqEY4GQLT
tO4xdHQ2n3JkPEUuUhfT3WGMQp5nlg1LxHDbWKAeTdYJvQFie8yQRhDUFKmRnVbS8m0EjiHJnLAl
1q1mXrvEB69ysF73Qf1YocdlXaOvw0SwbRVdi/YJtt3G7OSTCZrF6727Ju7HG88dXyYPV5rDJcxt
hyJTKobGKuBZKrqCUxse46g9BjrwOoSecGWbf0Te8SzlX7ZbE0UG+xJ4PjSveXG0d/Yx8HD2loSj
pf6xzmLwm4171oU9rdEK3iZVQ9SfTN5iJww3zpz/8choHXoSVZwU9bW2ajhLkl687js85FTEBClQ
udvmJyf1gUt8gBmOwM1OhY926jTEOPQJDVxHMD1QslRy7YvheXL+EEWJ/bwongnuPHZagFSBr1MH
+UuVEbTXmF/6UWVBv6sgF5Bv2jNhIBBDdR6cAd4CRrwiRT5NFgAqiG33KEixP7HNXdQWNKWs9jhE
MtQBtQqfOSbX2YxnfxLQbchymAM4c5U9EHrJs7chYXJLLiTb3xqiA6kljLy7fQSaGrHzWD15ipmt
n5p/eJCWHf3VEvZTmxTXjEFZDIH6BpVsumUAqQFoBynWuUrX/loNzX7oGO96vhefDV0ck3B+YVxz
77jlImYiWwQ5InRo1lip6P/4Fh5Ov0Paxu4ATtd9qNji0luilMTg1+hjlQTDubS0XlGI1sa0AFIm
FhksIMB823y6kM2miKCjMjrSbAat9TFOVslTjLY9jGnhgwy+qjsA0VUjPPl+nJkx9/eDge+NSXB0
NJzyjfjBqykmRa6Yd1u7Oru1POxJgGotGhH70cKstCOMDH31a5gGf5Q9Pc7ShiekgYF49tYBIY5s
h5mMKPNTACQR+XhLHf6EXuZVFIw0RTlS9+hDrUn8qrLxzVY8rUjG3JU9W89WJvOtC3wFpjq9sLY0
U66a5BFvMhcRU7kGYnA26cnWbluvWReMgCHmW9+c/pjm/MSID8ymJh0KPyXblQIGGrC+CciSJd+W
PSKv+47AKRL/vty+v28z/FJVPd0a2t3bKIqwsiDjJUxtN4cZb3GUJ5cQUGjeeofa2BgtvK4qTk/2
4NiY3lh6pP2bmQKQ6GskxVNj7v2geOpjljuBRypiWdPd5QhwtAcgoMvORV88gmqljqy7ad8k4R9v
yd3E8nDz2HpJfNCMo9b7JNG8ayPDzLl0jwEZ07jkRv4NNXMlB69Q6u/zOBCfoyE2kfSn/VigO2mt
pAcKf+ryIr6ryxQMVwGkKRqQoYuaeiXl899YrocapsKeaxjjq/YSXoFiOqiK70PoePW+8t/h6XFy
pBzt6LptnkTUyKaDYNA23lBkUwHGNQ+9Y595nvAzenWzayOxlS0YnxrHCo5K9OoiYdML8Xbq83kb
impv1IB9PftcUevd9Ib/5AJB29JhnNB/E/IsEFh5E6swYmLqCMYPiXWA1Auy0UYmALIcd76OHt1E
X9wp+sqG7MLZ07DKmRsCg71pb/f3ZoM2Jaf+b7MHpDKXMqJ1bBCJNmG9UUDZb5wsMvYygqub9pcg
J7qpy/3NzEQMTwZuwQCHZ29BsR3IwkHBb2yqmKyWtp07ZhzNuLVo6tnMQy9y8+CSxjW+zh7VKO3H
puyN6jAaFEdBQnzBAh0Udol3CZKbx6SGNsnbY0rqz7NHJVoXFC3JPN2qdkYZlzXytjSCA3hpMAfs
YVySzRy3HtZsnNoaCDUpaMMOtMMefh9ZIEN+37pewxSO4n0cXPR5rT4akKqPf/8LGBqaTd2sIq72
Q1+RcTZgOtvMo/ydfAJnmVKIY0YXqpqFeF6cyrGuL4NE1mLLcB93O3+hOnVV++IFZG6lAuSRZ/nq
tXF5biM+jXNjRuoV3NvUyFcAR5duKotb4gQYJnCtvnaM0rfe4MS7as7d1xYdJ9vSyr4r3Kom57Bo
EQO8i2lk+5p38wl559KB88Oh710evdDcEYvGV8yBl6pK89enpr9IT6ln4T0hNiapKXwhNck8RuH4
BrMOJ0rYvUojLI+wpStAzwiRsQuGN1Y7yE1Q4VIG1y5ubcItXlQPdhjSJWBlRN1ppOgmGf5bzl5W
fyW56SGAVTHO4Gd0WC/kOePXDimKbCCOMF3Mtc+rg5JiAr5u23ptp9G0nSkt2DB9mg67OwAlDNhn
Rli1ZEqC+EqL2EWY3AM3SVgdtR0Ol4Q/aRyTR6aN3HoNik8pC/+Gpi1GUu6v3Kk9OEiyoJdBGaHO
OGj0hdCLwZeg4yIMtltIjkuPAxP2WJnwd3obAJ/Zm6QRBMlnMeVvnV96R228DYH3bpl9ccQacD/R
eK6XrT/KuPJ2at1xmzYsvnuUWH574b0kgiqcKBpZKc7VhBA5OdBlwCaDJD8J9rJuytWVZP2ma6uT
JAsNuXGMzHawfhwQAZd2Njcts0TOooZQ+SP3g7suZHyxIwUvkSQzlxyu1VDpo5bhvIbw2jPi9umk
+CIQquWu46Q4hikeKVjOzBbDmDgJcTeOs4fVaeqIHZkPrfJ/OgsF5zyxKIigNvMFgmbcdoZJDnHK
/p7wwQh19IYZ32ORDXemEe+k1V/jQdCyKGYrhBxHZB5JHrs8jWg1Rfmex6CPUWCY+2TMFqSyvXcD
d97zmN6mwgYcVFEySmRz7eR9w8cjUKdbM6dbQfL2XoyJZI6QGDmas3WvrVfJPhDxSjfspDIv7BvW
czdsQnZUOOwZBehUPc2F027jxkM3aqk30IyYF3woUOREbDKQgot+E7bByPRgiqCdh7Lbp7FVgdSJ
2r05nkoVvoOaBO8v2bUTMz/HJVEeXoSyMAKxXCbvSQpdxxuaR6fNwo1Kvfbgg1if3ea7LLdxO30a
VuXsOvPUdcmJTvUajmwgJkWh3Tj1ygiYKkLMYLzgtoIUHoS6NL40Blgh9whwKKaBKHErNPZJgIkh
/m1fRjz5XoFFfTTyV9rvBhEvHt05OZSZhKcBzD6Mh8swZ3o3ZfljZ4l+g0cEa33BfD4ToLlw0zMm
v5Y5Qzi2Bf6qImXDzuszNv3PyZwfQtchu9glMXeuToBcZ/z1kuYEn8I2aGYoeED2YouM0WTqVxLi
TL/wDvOZP9AO7O+5DLZOZsyrQKHukRVm7QgMUInmnzh1lND+9MPkCShB3JdUPKlY++kDOt9lTWI/
1iLKdwMSYlr5XBJ1Fb+OLSuUojM+mAzEMNuRmJ9DRQ2FOmLdjuRU5xEUjDzCBZPpeIuwFf4tQsRq
nE7jsvUMev83Muyjnfe3E56rvUveBvzioUrVptPzt+EfgPp7K9ctSJpyR5LWeCQBPvRpl69HE3K+
OQfyOLTVg0ytkRUqEuCJpM8lzpQlseKWyF24oCUhr/ZztCw0m1waB5yjDTnt7OEH8xiQYNF5yIKM
iBVGXzX7wPV+bYKfjBLKYMXQnzFsIlbVRFQWIi571KR5oWmHdp1sgTIE3Bl48aIQJXpZWAegWmtL
YpNPO1R0XvAeNgSJDMUtPkKKNYfbANkUYs7mpTCZ/rp59ywpGvE/sEkLzcWGxRsde/KXPz2kArS2
xujCFFkSHnFpwZt39W5soU3JIWJFxeE5LN3JKMVXUeq9mw/9nhqJckq6d7Jz2IgHiAUr5g+OTj9F
ghImZdvYueGEuoArR1rbZbOxatliAWLkJY8H/gmWR9RHFBndLV/ZlxqlG1J576OrbPZpQtDK4Ml9
8AbAJUP+4afONyXfc5iWT12WhdijCK2wQUzJIYeiXRi3kTkkG+hLBJGBlkMohUGAg1ASqHIi76pG
bVVBInGDnT+jLRmqDyv2sI6pnhR4i9DIvz/Mg+l9mjCSB0TQohxIVpEZxGuSuRCvnLjXt0XHLjCN
LKCBY/7gXhyyMITYuhVHE6aVPYVJdkPdGiIiv0vD+duiA2QDPH+EmoYXiKYC6Y7VfIMKZU1yHAGE
E7ZEq2dbWwOzvZF+scbU5lRV9DdrkKUNrbqGeDBBaF5nSuYHNyaYCNQh7ySAOiKYihWaUgau3BUI
hTCgu6j7AnQEq5AUW/Yx5j6Ei7sufV45ouQYW0X7jFkvUDsVbljXIwriZC0RJTOcNFeNNh67DIlQ
IfBcFwa7fhm2e4Wz1+09g7JLCkISW1xX2I+cIlGMh34GaRAlCqtyQEe4WwZLI4DJKXDDW2IKB4rp
uGc3i5zHqgSCMJ6dDgEynpxk591Vy94Rui0iWY9BVdFS/zhkW5Gk/qcJw+Yi8nyH0u7DH5SzRWl5
G885+jsIFpsIiOoq9RSbc8J8w9x8nBTlOh6YFx2H7cqWo3FjZxHVbo2ntYF9dE6SWSIuwivmGLfZ
KbeJOfAqVmAVXq9ZtfkWS9eHL7BxqQZ5cUasKIFKh9bhoK09Lm8I8TZm6zlCcYcS0DB5NSZ3/ENQ
1EvjYPxBYd3Ykm9Az3SuWwRGqZYb37cfRVfNrN5eyg4NUQAxkTwRZ9zpmBxpd1QPpGWKjoYnt7gh
42b+tHyUNVCCb4VNApWPEAkhevoQ25LEBcLSVIK7twrwMytzBrIbosYCoDr4qlwrQi1WeVL8pMoZ
9kb/ySkp7pAw8+avADRUq8zkCxJ+WOhfOy6PRg+QaAeJQMVgB9LHvUGiirfJB1bxCAQeuAxfa4Gt
pPCsn2T021sXHcZA/UjDXm+7Wp9Vwp6feuwUMzTeJDEvRkXYyWjJiDV3wajG7Z7HOF8WUY7eR1r8
DNZ0g1Zrh3moGBkel0XjHyuWdf5y/LewDYO4+maht+mpfNYWg66oGQmGYhbiBCzGY+QKAJXofkGO
IwfmQCo4HYzAgN9Q+3/Mk9iXafU2hqQze06LgNZvaHHUp+sQcFTcDqOkNEp+bc/sbjC1KORu5k4j
Ld06rWutFgEXkDn6GcoQQQ5Jj8lxZQyBRRPhjti2q5xoE3s72jzCMm+HZWbMp21Wa1NqPCdsp/qo
QIC85PMSCPSotEBMYHDgxix7qMaWQjpCQlVKOe0EUTgxuAzQ12hDeDd8j6mlBr50U1j+D5MnYlp/
qLn3U6sywqb9qx6CK/tMB3d6vwbWgADcoONmP93AzL1aJpW+7xmId7AUB4hVuQLTbxXlpzido00P
uwxrgdg4zjLb07g0uc9MV8XHwUWD5IDDy0oC6WKnPCS29LeuTSPrkZJWcdE0fjyu9bBMC1rxIksf
RFY1MnqDZbMOM6bVy/XljFaxirH47/oOv2zU+sOBI2KfWTaqveVlHXvAqQaeTNX1ZLnP2YVR6B4j
2LM1Mkcj8vGuJsX75PXxuhDmg2dxApRGc/WC4V29hnXfbBCqHeAxfPEqLiKFgmlEyUvOyBr9+/DG
4Zs1CUbq4A2mdXWMMuwAiO1+hfIP49jcVS10eygGd8DSWFIpZGl2yZJgMjfKgsJH//FcQuo4dCOh
X0PE5npEwzE31oNsvrw0SG9Lh2sotRiZRsIItjq++Mo0kHIDw0TPwvebnfR9llAzeRZY03xR2AKR
QbosHlwnkXz1gJ4E5UBPRySXMvtyLdZuqd66FO9xGCBhoUzQ/aHQpBJAdhnskBrds/L9UCcfIx07
ThSYkMvILgVDySyB/bEbTN9xZb5bSYfOwhO/HtPEm6wjfDgf8qdOVIyYl2fXKQXsqTCPdtEA6hWf
Jee7aK5NXLS3ImoZsltinzr6PeMQPuqguSrZVbwZoU9HHk6rYU7Zks36J3CzZDsI6R0M/Ux+hwUA
vfxFYWK/CYf0po5YAwUjlyQcZIaNuUsBQG6sanyKEoSHjFHwsWV6BRSGuCWHOWOc8x64wV2pBY/Y
0BGJkrsA7yUR5v54rWrHPFZyxu9+bEXU3dsW0dIKE6eJQ/E8tR3Xi8Ej1zs1rPkxXvtlfkPKZXMi
nnmt8Ci/2YCq+9H+qII14BESLWHR4SbivAcjBCG0efBToS8ZhM41nky6j0aR98ecbiB6cE+ZwL8G
cq1dvatI8EZLSJXwxGi1JP9MK4OYxNcFUs5CCFdypHHy62mduLirSMNQji73aGn43lQsf4IUqSpe
B9v4rnMkNa0T91vftmG1OGa8SsKSpIOgS67KZKOSpPY+ZmV2V5b30szTs52OP2lPYC9DNtYH/X4g
rmxgIniI/GuoxbAX1XiyzLEkQv5quOM3Q4v+kQM43XQgUTfEOAKSXrZNuTf6d639OjS2Og5O+U3H
r9eOaG6NgrgbfKDqOrqkMddNSF2Ziw4GMhv+jOXJpi3m7I6jDkgu2dH7UrpHvCYN3phyy4P+xObU
/Ki78pG3mm9H9BgWePxAyUHvTvAlEC9KzoJpiINhaYywIQ+bz0nXthmNHUBPV7BTKpX4doGfha53
26bCO9gKLQ4pQ8PZKytnpe1BHNvilIShfarIBc1JKj3YZbZqJm8LaYW9MYlMN6G3gGu6+LaPJqQj
9daZ2q9gQKFMjMCHQMDW04Tayr4HTcfgvfae+uJJgjoKAEPdtA2+0IkwsEh3F6Pv31G9fwl35rcv
4h3HXvyxS+892q+Jpg4XPNrO8OZHJkk9ifdlNdmWv455Wc7EYapLCJ/OpY1JmXCZBfiDZhnQcfly
Rx5zeZc0ZMnUCSdrwP9ZZ134jP507zTDT6ftQ8Otjo+7INjIwlc7DQbGSWZtXkgm08DauBquFQHc
K8OSD1HVnSgXXn9RO71ECL9LRIWdU6Fkdkh/FO2mIaivc51rmPjPWUkWSOTMT70w95Wl9rHrwsBi
iJ374ffYKthR8H1gr8cm3wqAQJhOgvBPm1e7/z6ddPdT3H1kP82/LUxTepSpRhva/sV3/p8fnR+3
T//lL7j76Nuf6v/+Jf/0Rzb/8+9P659i/dF+/NMPNnkbtdN991PDE8Xw+x9//X/+yv/fn/yXn79/
ytNU/vz7v34VXc488/+lkyKm+q/opI/4+8N/eey+P/6Jafr3d/0HoNSW//BdJUzPc4WN9N0DNIrh
sP33fxXOPyxp29JzpO8o4Ur+pv/Ek1riH+xsCdKzgdWasE3/N5zU/ofjm9xKnmkJ6Qgl5H+HTYr6
7J/QpMq2fUs6riU94doeVJsFXfr18RAxo/33f7X+R4IfVJGS9OLG0pLXRFHKPdZdMizreF0FRN3L
6jPsifW4x/PaAIMirvmpUg5OV2yZbTHuDDqzbOtHQVh9GEjw3hKblOG1Z0ZFhlDErq1TNjKqWht+
YeRr32UhtcVukyaENzjomyTj6ZQmpjOR55ZZmkJhzhLLIlk9zKW9TtBRTR9kzC53rtN0BS1VQ2QW
tbJWVo7nbarbmVoVDEnfj5+QIh2sYdCAu8ewLriwyFpq3OzdSh3bXQ+WLAcL3eVYM7f0MmNEmT5m
/mxsozrDLxymXgCNh4jRGGiJ1andWDNh+SJMy58PLKbJ9zYmbAhcllHUfPlRxtFfYt8qf0tWicMK
lpoP9Ebl5ahWs8watjIK1LjctoIydtskDlPiLob0vs3h1SfbJHZZUqixjrOjiBGYQsKEV3EzIgCp
7ltHRmzKUqZfrL1Rjf4AnUv1ct34lKvoS/A09Klh4h7y7fkkHU1WNEYQXLSddOt852DWrNdF4YfR
HoROMj80vnSdIyIfN+Quh3hGLqqb188xgPxHUCsWNpAWKMhJqagp1zX6/fEPuCjGsew26/mW3MQF
dyjtvsIVWCfJxUQXmSOxI1QUaRZwtnVjKO+xbMzvWPr1t++HWXIIXPAna9cddLsaVTdBLUiAY5AV
wwKbRm4ZAPjWtIwiOO43fQmJYNvNFSq7Ghiate3biiydmL/riW9LxBVDoFx5LhAfz9c0FEV9aX0X
pABx1hixokr0XxJoe7Ora2HGG7dvm0fe2LrFxVsj6WyGmtM7YOIX3XYVGe+E7HG/3ZSzE3iXwarj
L5EnuZnuzFDV9k5oRNufXiZG+d0kfMlRJieCiaPt2OX8NpqIx9iuDOQ9UMx4WKMWWpycyLMEAMHl
ARSvc7igkMDeAwl153w7wtJV4Xrqaay+kJm5OJoDxljJa1yWFePiOioR2kwQG33a9SafSMpSIXcq
AwGPSJi0nj0mCK1qahzE7IOCO6ejMiYOysK9gyEtxbRK65MLJCg3PnOTitSqMRMozSo5tPj6zHIm
hr3zEjnv4KnPabTRWH8zdd8GykRIM9fA10kOLex+G4d9nUZEFFuGMlicEtWxzS0BXnddaZGXB000
xxJSNw/luEcjkDCNC/uYBwsPA37cRksx5beazysvtiy5QtBRrQ3w8D5xPRMvl8fpQ+Ct6VtqOgSd
J+TbpPBFPTeVZnWLfp/gocG1i27XVGPTDNt8MKqSdx9zAe2FtSS7+WWKr0XOBm58urHullEO8r+0
KQqE1tJze30AQtLKYwj3gxUVMVW0E1SN1reaKtr+IpExeJ3Wb0BTkvwmicsxmeE/ceqL4b3RkQxe
Uzz2PNZp/ncsnmV3yYxY9j0ibNpgJuxl1j3ZErO61HR50cZV/4u5M9tuU9u69aucF2A3mDApbm3V
hS3Jdlzc0FI41DVMiqf/P5S19kq8zknaf3duaEJyYhkhGHOM3r/e2ERU2CqRVM+ySjcVQrd616p6
gE1JVgw4v0bv0WdNkVNAlTDjUayhnyr9IXVd7DEGWBbbS7oMoE6kqDxaO7HvJtWO4cKRNWdLYet2
tA74hJudl8Ulaztd0aC7VS32zy96EHjftBjX8LLO+fJTcqXSJHTXMu8ktmvntu8lMWldaXEpdM2Q
jrftofPYVSU8lQfsNW4K8peMaRrOiQc1Q4uxyNkDV4VFFtms+AXi5PoxN5qq20VDNHMa7QIYSkSw
mfuKHsY0VuDry2iX5njUvvURygEQat1QbZA5WuWiM50m/GrwzlFuQ7a5F3FZ2UtuAOpTnIkGaH0b
GzoZztmwlU3XM8PuT71nqc+jE/gwpydd9Bd9TDWaCF2eyKfQwOW9ryNEaNjRdXCOnzvEjPGyCz3m
TljWA5e5hyTtC6BTEz2OtNq3eMsT2hmh72zctCOcwEqy4BNqjzzYhbloIClatPw206AR3shNN/iq
Kb8LdkNaaXjesXhGzH3h+HGtyYNqQ6h9XC4JIRnHVdc3zXfRtnRadGIQ7JPR6B1p502S47UORl1/
Mfns7fehDpW3h6qZfQkz0kvpq+lYkjIJ/qNBRcVptPTw7Aco85rcvh0RWdAu18ibPhHKNfUng9/O
+0utsSOlUqetDgG6BPET2DhdY25BNjabmFThssoB/k9ymqW7BGyIR+XoVbxyx0pzgMvEZMAktNG8
W769GvBxLaJbC8BN6Pmyq/vROrh2USPmwIMMIiVWkLgQJg8WEIVmStdh58/wGajMYpOkru784On/
gtP/P3mXnbD1tFQsFEo/kdcd05odZabhmTo+eKL45vLnp/IGXENr1C6tvtzA7fMOdpYCgP+JYiD6
URmUuh52D/a1ZFCeHlA//O+L5v97uftLAf3/qqv/f6yJdQ7jb4j9YZRGZRnl783P0H4Ihux+nitf
Q9gzYd+zKGIhg4HE/Lsmpqj7D3UHBCRLOgxspPnfmljo/5k5/ZYnDRD74Kb+KYqt/1im7pnU2azr
+KAN639TFBsfThrPQKLj8kt0W1r4G+Z39/NJE5WNgL7ceaxve0VfOCdCjwUzuusQ8Om8USV0b1WS
gsI0Wj8guH51VVE/GJNeP6jA/obH40YmKjk48wao3PanI/pXTMTP57VBqsHPJ/b8HlkwIJe1wBwa
jm39+h6lJWMM5oO3deIwXocDBOC+NJ+CGFAhxPF+3bRkXtBDJ3NVVw+9jM5cZZ2jN4h6oVmSOwk5
K2NKg+hmftTPDLDfv0fzw9ri+h5t1igOAV50oK5rj5++fExN6KCbCB0A/FXb1PHBBvZx/WCSsAia
3wBvbQ0ME62I5h0yhc6V4cJMgPhDAV4kEQlPbs1fpmW5e5wAcSxzpHCbITBSspXbat9VAIFLMGyW
Y10CizbOLK9gwEE9j2r7SOnynGfwkfKOW+NNbqOHyDP9/Pu/0zHn/IZ/8h04RfgwDEMXui48h1u+
/uuHobzMh1vZg/b3rH49hDZeMW8yV2ltuvSF+bs1EdVnO9XgxHnR9BBNDIQm3dSe/MojsVxzT4ap
jMcqszZp4ebfAXbtpiip3+xajUwme/dU+UQMsTCc1oZvMY0FEr6zaKtfd+YN1T4DULMJjsCXb1oh
hk8IFdTJT8JzTm76uaiMS9HTLwuSoTgGfU+7FbgP/J++WLUaRCAqWvNZ2MnnBqRhU/krGDMkVQV6
exrmje/KCvGMoaEpyDCbFkzN1z6y/FsRZuTppYM6oTCqGG91n7nUppuuyastJvPmvtWHZCE8c1jl
WZUtWS15AIqn/iAK5RxRnacLAviAhxmGucH2f++nOlrGMfXPSVKevNaLXmRM52lKkmKpoNdukWEQ
2enHUBkCqe6ztNFOZRm+i6g3XsPaJvwZp+hOuHH6HEEMRdNsvOahq+Ok6b6RoIw+zFS1A2w/0e7c
CqyvpH+sAOLcTKiqb9DAJMeqmJhqdJpxaXxJM68e0uP1Bb3qp5kO4MabHlQNbIZx6dYlIQnpfx8F
WCR+PDc/cpq2PuWlzj1oO1R98d4J9LiOZRcPNMrjdRQLhmGocu+asUVT0cTT0pDMKLW6ROOF8n1h
4aN5qbuJ/KJOZijZ8uSlfMxtVb9A+vIWmo4HIWShs0SE5JMQ0X4146Z7t8uJUC/VfAlwld5qoROe
0Yc9M8kNlzYaQur9LHrWcmhlYS+/5KMUBLN64oQWhmVo3oV7REnqAa4jBUpdH7AD4310kcJW4DA3
KFzTW4FL4b4CDo5WEopV7wUFPdLZ8th3qzQw1TOchGiLFr6+N3K/ZsVIw4qu+ymwGLHgMD8o4ZHR
07v+HpyTv78+ikUjtpNvFTeLab6adX6uHqxuzvdSpbEe5udcqJgHKepNNLNbsbse7Hkz9Vb90+af
5/LSTlZGoRGICNWiYt56hi4zAEMX4U0Z2OL+xy4zwl2o4QlrliJt1BYpTnP2Iqc+OyMIAFxq73oE
q0IWsrlvhq65N+dHOWRvixnHit7G5x6L8OeRrmucVV8Gu3IWqfTJyqTeuPORtqvM43+vjXzbKViR
jEFK9DqvbpC40KYzY1naZn7ENlWER1Z0hA0Kz3gsoYWuBGyf5VAqtXKssNsCl2VsaWpvqs6TReOK
7k7Qh9k7bRSsFAu3T03mPNVeiwgEi8qtZXX6gzd+Mx2b+EzVw4GJUtCsZD+uPTU2sw95XIdpXa9y
t8cJWPib2Icm3WFge6x7BFjmPLbpeohRTYwyu6Kbde8W4SpyHdLAx4IE0aZ/MqbEXfUVnDW3/5Jw
07o363Y8ESRO8BRe1N4sT5kzwj8uOVAirOP7jPlI3wzBwTAMNFvzJh25eNVtcY4mhnhyiBBSD8O9
MgOx1xGe/dj8s4tzUEBOw8PY5n5/pyw/vRNwv/RiuPPdISZqcn6+yKvvfi1XWTYZiySWahPjIPhE
gBmBk04XHOyGXAKwM4sc7vqtHUJESxjlHTGQABVCS387Npp2WxmuxqSGzGmff3+T6ERk+Ejsm9QX
D7Xuiqf/7qkGc4QqQL7YgzqOaMCrpQSfQaM6K+5KK7Y3rtKBaYBMKm4EX7F9DuNq3/bqYupvphm/
upAqH68bvz7mZK0/SFerHkdDLuy6qpjACOqOQVceBu7Q310f6YPl7XQy1pYTLfKrW9jgdrEzo6y5
iYUud1aAZwAiXHysMt26jcNGfe6c4AASz3oaWSZtG7etVmEk2m3Tat4NWRSSlaICwqkLB6VoQAhZ
wJ34vu96ZzMKfYL75VYnPTAxuyrc5lVJUrEsO1DLqeWthyYqH5C6jEc8ppfrXoepnoNgr5kDjw+2
P625U5rPEZ/GqqmmT34ICHkcDOO1QaSEMn3wdi3ibqT4utxr+Tjtexpxjt08BtZUH4jlwSknzHAZ
c6s6JoBfF9OQ1rvRNr8z4SmOsT8Wx1ARyUsOkbhtey7YN56Al2FJhLA0cy4ZnPAvemF+8UrRvGkR
HhInt9sXFtY44UnS+2QnRnWLusJkxUvXHzBX8FA6lqD/wHAr1/tVoPrxzu/YTCZZkfqE678R3L/5
Ulu0nMZ63audbjgQ9Zic1KDB4fFM1bRBV3JTu8FRyNZ8koF+huhLfgP+kgekLfHRrIPHxJLFGTya
9kSRfps89KCsP6cE74B7GgaC5NSODOuGNDgrg773rqLOO5ZCY7TNlwl9s8YMePDMnV/6n3pHxTum
p5jMqLxXZoGMocqt+mxaCkaXe2YVEGzaShCoO3XDBepmOnnexabi2Ti1k64JyPU/IU/ac+CiFYZA
ucqpnxeSxerKl5q4aOiBL5Y6Z0FpnN35GVAxxrpsaY4ANd4ghX7C8LSuRenfpdRxl7pu8J9k0TeN
WFBI1eXl+hZbGIo7FLWXkgJHa0z7tc6GeoUwLdmITGgoMaNLhsj4U6JHJC2S9nZQFiL4EsXTzoqh
R7WG9olvn7bVK3ScTmsejYwPgLTuEBjlUdOprRUGm41dldadP6FnJx18Z3dde7LmTVQ+4qFC7hiH
sL8RNoAiYHN9lE6KKF8W4TMAHyK4HPqL4ua0VXHorEqf/GSM7TOCtwxP0LJtWY1Qu9iJRQzVvh2q
JaZLRBF5a6+0EDUc18qafNtxWZS1cTG6hMCirlHfsmaDtal79xhs35BImj4ahgZSyLOZaqsatx6C
+HmWinxUsFxXIxoi6lfnIaVII1J6LM4afeGlQoR0hzAQg0fpTQdVmBX2sgAvHzDCbev0aKQJF15G
Thk+ZCbtxDKY9FcH7y9z6ac2dYeXQZy5ojRH4nvErdlGKOScLl9FIpSfnJTxey6dpcHy6ovtocns
kLZvW893lqLTss9Nee8CjH1reywPqWN8Jz+pvfgRUVAZer7P3Hy4EkXF0YqEs4CchzGiNYY7hJHm
E3TTG62sX8idNu+bvFZncBhLdE/FxWzR1qjC/woPnWCBedNUY0h8WNquwrHM1nmuph3hA/1R4pAF
MufT6iH7gATSqLvHDMy5hwjioM2bpCn+2kDUPdV0bM9JDbzaZip5L9U03kkHhAq6f++NWhhBZjqK
M8HHBrYiEyFE3BDKkevmWqHXe9ASSbyWaBu+hnX4YIY4VxvvSOS0A2DRnPXidKevu0IzAY2EUb9O
rEJyldKfAsJQ7nrZycc8xM85ScRcSVyb2748c/3o7kpVNzsMCUgvTc6ZQobJG6EvqHmVA1CCIM6z
N+jvIRK1Nw/rIU3iamG4ZbtFdNO/3IkA5x+9vI5JRa3fBoxejoOskAiVJAZQShFFPFdoVdt/mQoq
vDie2osRNahzqtb9Fl9GQBDvMIcmmJKZfXEQR8I/BaAG52lYAOcXj0YCY7CyoIvYiGsfdeEap0Kr
N9cXrxvbxEyvO/Lizj+gpd6pwh1SmSRyK0uJp8Drv9QMpO6q+c4775V6DPEaf+JNlM+3tqkf3yDW
voxY8m9+vyi05gX4hzUhq3KaFTYjPMd2PyzQHa20vNIEtsfhCDYxE3HP51oVOX7wMATp1hHR+Ayn
ElkM4v3bAorPwgs8Pz+EA5eB0tCxOwrn6BDeBv6hdootB430eLxCqJ3IcXNopIuyeVZhBOq3MrPH
upmRuZ6lra67fSrSHcM9G60jr8oGz3+KZpISgGjzMqpXLhHTNyHGJ1ywMsSGpiXF3XXzzytllQUH
J4o/haCaV3gy7M3vD5Ux91M+HipXeqygGWu6hvmx36JUYptSg2A61HQQQeTQ+3yl7SpXcVZrnwfY
WxggtaM9JuIbOm7UWljw//Au5kX6r+9CWsQnS7ogTGRRo/26iEd0PYm0AEIfCf1EVRIcy2pY+cLZ
qwzRcyCR9AMaOuWJ+pxpef2HTqX40ERwGWxJWjoS6Ki06T/T+fq568TSuZE9AX4Hn2zHfXApGZbi
y67cVeT77TfayUuLMKEbqtZ45dVNjpvZDb4SsSEwUcn4Usz+TaSz2V3V6cVdUM+LJuJI0t7dORrX
5axVzGmtNl0S0renYER8X6X6yipNb/X7o2l+OP35a+jrMdU2dbYmt5Zf/5rEBMljR8zgBJc/FB8D
S1GYBDeqnz9ChyXMVAYHF6TibWpUxiF2pluTVfQx12pvE5mZRK3etChm++/12FvHOOrTTTsMkI/8
KThey+/AFed07CA46r39kutvhSHK56HWnT25Dwg6Wt9+qUJEy66X3beh2Z6cNusPkNN3Ti1ef/83
G7/GfDo//mbwBobjcfo41twP+6nfBfAlZ6nfqENLQu0+TrUNQmP/Wn8us6x5LZgrLYJ0oIQj/O7Q
EmnklMJeQ+PsbyPP/Tyq6hs9hpRkTypBmjGkwfUIjOZ69PfvVXzoH9J7BWQLtdSwaKky/Z97oD+9
VzmNSc8EOz1o9uW6MvFygH6eUlgnco25j0bWtNfZt63+1QQ4dWqSyXuUMx6H0zQ6BGgEYEcgWdGc
dLqP49yiCCzxqc27143bZN6WIa11A3crOuYMDddkrEfHPkYtnQfff/8nmcTG/vwFvv5JtnAlx5+j
b8z94Z//pNGLsDg2XGitMU+eWZRnyE69eGE4Wrop7JyQbRLmu0PppbeRQgnnhvJ43Rix+OvRdVeI
5wAHHxpAgb/6lOMtvmkttGi0+GJEYY1X7iy/TW6DgfhAZ278VphLTzZYRoB4LmYGDRw3GQ7NpqwK
jLZaqrY59TMcLJtkhuYPV9DrGOOna9f8p7ueQ7fanC9f5sdusA4/sGuoLQ9W9Q2JklwAd6texWQv
sAundzFrq9Pgl+Wm9ryjHycCp6k07jvbThbOkOXAkLAABlKvVwGj41UxathHnXbcYGnzdn0WTTuA
5ekf3vf1yv7r+zYF3xtLn4czTGo+3CT5eCdb2ApOkKIglaFo7uNJYl+L02LRVHVzPwWwYhIjzJns
SuuOru+K0A/tPOjtbS/H2xrY5INrwabiSm1AwurChxiBKkR0CRe3cYJHUWEzHLFL3AgSsbYtPGqB
rtov9pafTbvcR8LOOIvVeEsVEgLlrIQN3p2izP3DZdGaL+If/mBUFRZDUi4Pnj2PN34+RzMOYkjT
Es+yBKw9ETiDcDT8TCoO/lh9gOallSDyoJXrJN3ciGRTZamPDLzuVx6krfe00FnvzL5VDPg9cM01
EL7w0SzjdjckhMOMxotBtTWaOfGqudkfyV8mbLsKyuNELKDjhM1T6dbjWm/jYTNotF0zaMcHYE9Y
TcbwmQXDPgCTBIUHHmTAqPw0zSkJyhL2M1dnzOKaTY3PIO33X+B/Xz9nKZRumB4nxXxp+nDPAHCG
raE3QuICrC3iHZbTlVUdwDxgTZl3Mxf8PnBNhP8Il1aDQRIAS4V2XfGvlp6dXghMI7WlbdKjAG16
VI4rwCXNDyE+/Kli+Nd8A82UbpmmKehrGNg/f/0wCTmOPI+L/s5YmUFff/ZCdch63zt1jJHpwXr5
fZjE8Jvqpr/1riu24A/X8X/XTrwHbrNcwB3GQe6sVvv5hBqkrptyTNKdRaYqpWPvr3Ujbs5RTZ9W
M4PXYv5aTENsscrWjb1ti69pxwBZjg2hM3/4BD/c9SEI2CbvgrPbcIFN2h9qKFtGRV06WryzrIY0
IUwb2AqK8U2SEpwBWmo3A72I87VcCUEjcTUNVQNioVTFnROo/e/fj/XhLje/H0KZmf7oumDUOCeN
/3x0ejU6ALrTbEe8aXvy6p5koJYlXRgl06MvYJMhpH2lkhFriYSJbqq+tQluAUrQeI9W0NOZNKLo
cN2FP0peCRf4zXW3sYxohRpoVv0UR9bG6eswwFhuW+uBPDPGVjoOfoCw2SuqVlBUGF73+TwrZ51X
LKt8DPaw6sL99VFEi2Fp1iaIU4DXd12R3YbKzg6RNYb0iGeyeGvmSPsJ3jOY6lwaA+5uPal+P7pA
DH9/4Oaz5qfL1PW44X6nCnYMExHLh+uyq5nxVNfYolxTYWOqWR5NmlnTgyPjypzPtN//PvGvJQDy
R8Pmm8T4DBPEx+LXKS3NQxZc79KA6E/fF9UZt5EJX1w3vsazNhtS21t9kARDMDnDsXbfzF6DvM3v
KJrXukQBhR+PZJs2U/shAQTuAr85IrYYHwa+fqjDH4g/qv7wzhkt/+tQSe5eEr6wITjVPnwBS0s1
sZvVJLGW/dfr6aTPoyADkymhYjOtidbepMldSpfxqch0d2lgMwHVrWWckS3zK+Guf384jQ+3mfnz
k5KROHNyV+o8+PW890IWpkDdSyJQJmQqJSPftKow3qQW0W8Vd0d3xk82gGNKCURUj4uLCPvpOaXb
ODu72j+cUP+eqTPM55bH5Z3vIpeID8WZTLQu4sJkbVu3NPeK5cFdjYGH4JjmcN1rm8y+LVAa7QJy
SYpiGln8XB8J+NEiIOjBChKUUSNiOZoDRJWmJfVBl//pI/333HrW4nIFkwJ9AgrZDx+p8N3cm8Kq
3E0JGfK+epqmPHrTWQCu6wE/53XXid0bBpHxcqC9Cl+0kZtkcunuZBPiOhFZe4qSvaVa9RiF0wP/
UDICwmZfAO25h5K7USOIZdGd+rR1V81gDwSHy2diW3zO+OYyCu54dINADQKo+MPn8a8LIx/HXCYz
uPYMi0nsrycIUqkRha2yZpBkwMq+HvauxSgvdkq0oo0+HTnOwx/KPe/jb0W8wSxTF0g7+M7A1P71
tyoxDHXqhXKfDCGUGDkuikqMb2QzYbSF4bEd4jR/VovO6xdgejnmir6lRkTLj2NeoAAt9P61mspx
42l5vCr1OtwSnlsBA8CXqqEEPFwfQQqrb4UVtovrczDxuFBfX8mqsTvEPTi3No5h2Dv+Y+po7Yn7
s/MEmczCz/BsW2N8pzhI+BREukC8GuwbEqBw14PuisLWfW5a60yunTpLt/EuhFjsrk/70WBujTKt
F86Uxnu/Jy6w7OxpVev2sNORSd+FEdhwD+3FZxYQSzKL+ic/Nb6kAUh95HK8JwOqB1z5v/c1HE/w
AszXBjvOnULMeWdZsr1DqosD2dU9FKx/v+CWyDnpsObUQ+WlGrz0ewJuvWwL/C6xtAhzrevvQ26c
BfG8Zj7Av/PGtzhIX1ih0IunkQ36DT7N9fmU5zGh/PV8F8CQ4G7w4+eV9M0/1oDex2uXTnfP01nD
mK4hPerAX0+SirZEild52tvZ8zQNxr1vZca9HVbPyRRqdBZhF/zzfGe8JVEx7Es9XAF/sY6kJplH
+LvWj42MMMoNulWA9ACnBhyfV64/2EbjQjZBewlN39lGVoB8D/cONxc3W7VkH5QmcfeR39Bt6tzm
rGfOsGuZxy1Rsw+vjCEIHbT5idSuWStS6rjhALpbmi0LReASuhzl40iy1tqD8b7oG1c7VMp9L0gJ
egSmXJGVh5KeHWQlj3qsbX3H3f7zT6feT9dkJjoL1Wjy0ZEaaNRUWTfX3aokJ6yKi9P11zCoV4vJ
M4NTFHY3eTH4751mvtHJtz6REkpkTqo908PX7zsjwx5qJO4urpEVux5882sHBrGKfsDrYRwEDrCO
Ff3WbMeDi7iCsFyI8IDurg94xgWWQJss6LZ9Cs51lOlz4viIRufBiCVwawIUaEnp651sk8JjMm+u
rzNbxRD6908780+TF+sTJ1WpRaaacl0p3dzOLfJTkjA91ZWA3KfxXQb/kUFwGfYoYMQlCTglMTBP
C81pqtV19/pCFX0FX1Odr89MVqWtx0SRmzP/fBu7xoWcwM/IbIBjDnAjKpog94Zt539tJm+NQsnf
f3hes6xnv5Xj9p/nRYE8hjimZzdV+SKOSvKFwoBvXBB9w9ZIiHsZaDcWgI871inpfWnE2D6D96jL
wxM9auuiB8Vd3EXjS1spc50lNdqXtB9fOmf86acyyBiO6sOLibXrwSgCBUEAGKYf0wtUQQ56vhSA
eWqmF+P0lgOt+W549UWN3lNC82Xb2U1/gOhs3aS6nS/bHMAD/bKYtXIQpYcGnYCpMpIF4in72nQN
CgOhfULyYq4mQ++3katXl+tP2IUHGcB5jlo3uEz0oC9OM6+Wtc5eJY0OHBvh69MI9JbULIhPBdjR
zaRshnCB8z0o5SpkyHR98N9nrg+uP+Mb9Xs8bciGCJvlsOsUA7UWc8YpnaYGq7XnLXq7IFOyDCt3
G9SIGjzhvUW9Y3NhH5PHWvXlUpfRVkP9um4zIZ4YacqbWovq/T+7BRqmPYLchAIbF/WYy/xG11Oy
Ui3Pf/Cc1lm1TY18OUn9h0Az3TvTBMpipO2evq2xh2rpLWwniw4GzsJtVhBdUZnRG85G+ZiYmXEJ
a+a6QO8e/SJpNyxaWYmNwUsm9fBwHWGW2UgUgU0IZS+BwGjeERx9hHlRlZc0TMoLlU6PitbJQD2w
e30BwskxdJ3uaAwBGRGGWpkclMdOdsYNtIcQPge7PtGxC6zE9npQQ7rSO2T5tyVJM0Q3cFBT2n2R
Qwp8KTOCmnQkM4FvE5ROb6pWVb9qcjp1TX5Qbjt9rkEA6S2npE9QyzpJmEtf/78qo/kXcC+fU1qi
C+TJbE3bSex06G5H3y2a5eTn/VOcw5Ti/LPem24xArL9zgf1LZFpRrilT66wm5+p85oXF5M4NNDG
X055Xr/o1UzcKTzvTqG2ekwHkPrz8zP1lKhDvkiNkWzbGj/tmNHXyQE9jii0JkF0A5CZLqwTyCta
TSi60+wBr4e7a2fv+tT1UV4+Nz1Mg6inmSISZb7Ql0ALjjfms6anF/xn2btkWlm7PoIgv+Km0c2Q
Hj1cpOQR74dBj/fXR/iI4v110wakn5s4HNuhJ5HIzcFAl80ZXsFwspo5G/sQjEx0SaJzTtIiek9M
/hsFgNolaLJJSDGtRSzm3D8ail913FC5J7+WQQD/NVH+lvoddowW4EKkYRbtRRVkn7JGLfPAsl57
EjdXpdn2a9srrddqwBKg+2RUlUG5c505RMIj8S72PXlfZeGXSEuAPwBUEbnHmM0qnGOLX/5YNemW
XLvs2Pt5cdubeffC8vldIgkHZVetHb3EM6SKTWsaDgC9Qju4/hB9UbhfGNN49ie9r+UtFsnsYofC
XnaeH92NE1gcKhtvlaQdICydUFUYLDUisbPwAvPJnVmg854yRu0QVQrdTW3UZ6KeuTk05Dtcd6O4
fi/bzF8YU22fi1o9Jo5hv4wCglQc+5BlwsJ+cZrkaLpm9uCqIbrH3UROFsK8qoyGb0X9DF0q/V4o
m1uBkJ8ofvBVG5Z2HM2s2GmV3q07EAbnOnTpFUusIXE8hygRBVETIEXUTJAynKLJ+gC7vXoAhR3d
JnS5t9fn2qRy9zJ03qMpJmZQWMarV+fj4fqz+MXVhrFkc3vdvf6DMCmINwnEybZUsC5rbGGshph/
0PobZ0uqOTrEUqlvHdKKF5JE+O7o0I3NErarnsXOfe7rydobquzQCI4N7Z+dm9chDDMcethOGL0P
xORVKALqWcKhxao5x4F57trxYmiJO6eeyI02WsldbkfVusxzfXlVVpAlS6pgTB7bdZfBE17AOXe4
Mr+hQLNpkLzKCYx3Z745eIpX5BpPGy9uuB5MoDBhOhwRU7bvrVMBWyvz16SokYi6fXQb2ZBsQr+e
y282jt/S9HSTGg9e1J1UMTyMRjat+1BPOKAeDK8oS388wuZlEdYmu2WjZ8DdjB4RUgVrW7YvtBlu
iiA70gRtdulYwmrg05cb5C5gMNTcNyDBSvo7wiOBKRnFJqDqD27c0joXImnf3JLEm57lyiM+42BZ
Tl+9qTfXxLBXl7YqkovznAqnwkTHEwp62FYQn4oRjeeuL8CogiVDr3d93SUJtb6I3qIFLfgzvVXv
Bu6L7R7MoRUvgyQD09GSGedXW6+GEV0MI6GRPZFlVhI7cQunpTph6iNh3dF0mBTdQI8tYtg1RqeK
qczZKzKu/qRNpxUHHgOke2Prk402XWK/RLN4FS5qbtJvDQUjLzIO181kAEtEJgLo+5xyPzrHTZEu
wY8wFPjvc37J+eHCV0Aoa+3JkcgOlFBiWeOIfMJU9bUwne6dzizQu7pjJYP/f8JAdg47FLqIStKl
24/FnmDIYu/LkF+IkOPBi4Nsb4qQmhGbWjv5Ot+2BLdfWsfIsDABX8B/Vruuh1Xmh3q0HYLYv2tN
uHWoV2wawta3xi3Vd/MlA/r/PcjkZ4zR5bPPJXORmiEo7diQG5dUe/LIvIDpKVpRkme9ddWxbr8q
Sa+aUmvEjAXt8bqj47++yewK6QhcoSnJGZ/Mmyrs9PtBW12fKTHe3CHpuBV9N6zzMTR3bopMxkNP
QYciSh+k52lcM2T82VT5vtTMlM/P1QnSGoNvVZh+L9GH4C0wbNyeRf2USJ9Uq14M6+tuUXUEH+Pi
WfmmUT9V7YDZj+zipeqj5qnkWGzw5pEcO7/qDrSRTEhQh4bhNIH0XrolYUXgyncQ3MHRfMiw4t9y
881e/SB9lhECjjwtYRFRUHI5Lyru5G5PSZ9R+nmIoeKxOhLPnn1tLSAMUIrKSzdpkPFygVolIujE
D0YCHJXlHtS8QcmgLfhelwtmcWhyFdFhfOco3yZMichanjyGnUfX1GjyOb38pOPc3FQh1HMgQ/qt
8iJvXwQIO6wwQddZRaRPTibxL5Y5vv3zQha0+N+YaYPs5IWU5snHf/HPC67q+vtYmH/9iwY+y0av
UhgnbhfcJwOqLpYH/W2qZHA/KCuw4GzaLUEb/XYogX9KU/irkfb5bc3w7UCjjASbyOe+MQ7TRtm2
vkgjqh3LlxujApHuEwd2uD66buL+pXHVfTpQr7i5M8gbn+y123oaq3uTwBy7S4eTkxCQp4sxWpIr
WByum9GY/n6U2CwDEtIujQ4JW3NEQR08SzK80f0i2fA7cZ/U0bjzDL4z82zPnad8thT+nQ+9I3Wi
6GjMNWlNaXTb2sg43blg7WMJTWZSzvK6K4Om2qqp7m6vP2z4hn4jGcStHSDn685GgEIJX8mdXcNq
A2ac3jC1t/qFdJNu1RtIxRs7R201bwqNUXs4qH2BovDHU1mA3hCwMRUSYK5wSqZVReDgTd5YcinM
2N2j/+7nlMWa7fUJUqmtrTVpO9tvccU5HZbTcay/kZiGMl5sLPJO96lDhlsox+9aFT1ZBjwib17Y
VNZok45SDRsv6IptQkG3LnuIJlnnk2eR/LUB77TWpz74H8LObElOJNuiX4QZzsxrzHNGZEZOesGU
KhXzPDl8/V0gdVcr65pkbUYHkFUVAzju5+y99iH573GHsNxVqQ7EKrwPIve+hwMJRh0ilr1Vjfzg
02pZj7CvdGPdgaNBw1C4MDBN7LDbjnCisx989wsVernRmOdPryLaoWepjuWa7KnuEGCnPyJz/LlJ
I909xqGO2zRJmmIZKEW6ImpKLCO1co+RWlcrQWXndWyMb55r53+TjAt+gEhpen8vk9zqrVQBUWG3
Ua9OmWlbSN7NofQevGLoz3L0gguhKdk6UTpM2DmQ0wUmhPAynwkNJQFTnD/Zbm3v01o8z/OzclIW
Y4qnsjFN1/7Znc/auAZWbm4DPZ7OzrvzH//zz85n54nfp38WEajHlN4+os9MtjHh4ned0Jidr7ng
PKddXPAYvIvsY94r0cc9Nc69cMAiG6zFHqwR8CLAWNyiZVe/I4Obwo9U9YHaanljUvtlPh61GgG0
Mu24sd363aF0qDBCp3q4K/NiYcliOMd1FTw0RExAJ60L3EkqazUNmLsDmQ+5rdNhqULBiTnU5cEi
u6uVALriPQ0HPUKVXHUTbb7VCVZXwPbn2LO/eoBLh8Fqb5WeHmJUISdHmuSfkMf9haL3QmBpqokJ
3ns9YbCl2XYn7OAdidFwExOzyips7MI8zptxOmiBkc6Shg6HDcXMI2OJhbKMt8RwuscSGeihbXAf
lWb8TYoYgZnvp9swLQHE+VjDUOZryp6RR4eU5IsbJgIj7l4NWMxHrwDyNe+27WitY2aOzMAc4kHj
NDhZpLEpmoZKsY0JyIwKG6xWBiDKIUG3T3OdJB/sCEYlgfCUbnkmqnhvNaa3F0icyDiGg7s2C7te
AmGubwkMtwVCUFxiBFzTUkxWrZdbJ8WvuQfoqK3zpu2fWYr8nRTfAzJulsLuwz3xq8jpacksm6TU
l01jv4jBqZeIe5W91lnaM+vTZknt6DWyE+VcpF109CP3PljEZcWB42wMzct2eREx9W+ivwIj6Rdp
1FXnVhJs5pf9Iz5W+diE4fAYtlZPuc8rN4VpZulySgKRirvD7rzMPK9+UQgl/H9fKZHZ/DirdAYV
6iR/md8BXLWP1tayg4n19JpIyPZa3GZbEZf5JbWV7BJYJFWKkgayk0m4NkFEvbuEFA8lhqYgWFJz
q/gsauYeoQFBNHI88Au+/VA5fX4ITGFf5k1hl86lrYS21sa8WdrmCt0gO15DWuhowTSjdV2f2yip
z4VVqDsFyKdsDGp+0O+GaT6jJll1amyVOZzUHYD2dvKoI5AnFiM+m5lHvHigWspZ0zP0N9qtBTSZ
drHcOL4xQOwrzGk1+WimYQ3UtHfeWZPrUBESrCSe1R8lSFFW2WoKEoldpLX9MUKzU4KyYb8YNTx9
TmDtWPWlBysvzYVfi/BeSYL3pPLisYTFDDg4ZHKQnIQEG9R86A+ncNK+UB5l6ge0ch8IM73Ox3Jp
G3uXVXkjzrLP31mAux9Cab8XpdU/MdlVYBbgiypQxr4MpXkye8P5YG1MBIEBkyPBH3QwU9Vc65F6
sb1KX0cf6Ifby7xRec78eJXS0mGgGZ7sQIExUKlY7/Lqlg8JgSrTq7Gofr6aj+W+/Q75otoQMzi5
fKhUVcie9jF4izscAFaXh7Cy38s+6q6N2nbX+RUIo1MunBjo0n+Ox1GI0K5tWG3wCFKj3t/3NeSO
GvDBuRjrnMIp/LrXoiygeBahuI+a1WyLtgCANO0SeKYfId2Vi7lo3bRDdOtNntlhjjst1FuA3bY4
z5sUQvkav4S1AO2i/ThGbx/AX4k9SgdSchoh450GbN6nSNb+Kk+dvwgeIRwAlXI2KId4eqhGuQ82
AMqZOAXTBiLLCJWdvyF/HHAuCRu3QoiT1aTiYuV+/+QbXH2gyYu7nsLW63W/QkjjOE9uWh/E6Dhv
A47SLVoAa42PpgiV8jTGPWAwxb0CUjMUALyUi7BCYkffZbYXblhSWbs6599keVm5zmI/Jj9ez1Zz
6I4z+b/o+gklv3nT64wKwIqoKO/YYwFboSwfUc1U9gbZd3Ua7AZ9T+4S01GTCE926l9eEL6MMFXX
sfSGXWxmw9XvmrV0LONMsZ0a3/jVd29V4+hf4EsQlt05EMMzFYYrWFLbcE82UIHbj43AixPiqVj8
c6xLWEdVep6sNEg4P/4ucjEp6UxTNvOxULfHLTM1wK4x4OBFTNPuUKp5A5XS64wD3W7yDSriFWJt
qBZR0TSPrN2SvagMcpqkPWIvbJ8BAvXflDD5QsaDfU+scdyGTiV2ItGiVThCRJRa16/61ta3wpX+
M/enuom8olkbeeI/e0Wa4SQK7i7PknNsy/4Ba2OR8xC+1D4RQl6UK0dibdo7s+ITMlrlPXXB4UYa
yRG+Y1d7ZfrdO7WFsFjX2c5P4uGt6sShaHAclQlALdpGL8lghIC6POOhgwP9AM3IWWUWtyklbsgr
I3Iv+jusQRlo1mUOQRw4ffPoJ7q6rcl5YEUYsazEJydVimbmwJ8WTfWtj+v2WNlwvHQHJbXsuyd+
Wo8VsKH+2KXlaJ2iUntLShQgoIeMNz+MXzsSNNe+RJNHcE+NIckEPuFlgpiPnoN15dTbQpbUt2Vm
bsOsnVaHuLz1DmtrZqg7VtxAWRSlv2Vt6a/DvpK3Xu/2ng5DZFap5InxahcdCQ2TosVrQ2IaiVHZ
WIFoXhMYM1RMaAxmcbsMfcv5bhTiyVEz7kXalZuYvmNlsFJXQbQ8VU2yze08ebVDr2WZGRkMC+yO
eZ1vY0u1yQjUEtbeFLyBTte1Y+trUw7Va5jcVT8mtZe236osyOhssiK9gUkjPLQQwcfYRV8dR0zt
PatflAaW1wxG8b40QusN2fk8wwhUco6absRHqxjDPQ/1G2HnS6BI8eM8XBkOVfSm7eSp8twOZ0nR
nDxna0Wl/rXorQD/uNse+8gAE9QpgpG/Gz5QWJ9tiggvWZ2PW2CN4FQsr2A+5MgtAuIdKD8UTEMZ
A84v44OLbeEY6Zh0XJaoOR80zMyuW9tRvxsMFcWzc5gNZYJG/7Yxix/2svnQ7DGbX82bUQKkLnEH
GF1FL8dpgNaZnf2QhBkhz35fbyLNsh/mY/PG0yRYaD08z8dH91REj0pPDhYGBNoRivoSxSZdxrRp
FvNuaNCotAFpKyadk7EvcurLbQtNlDIaNw0wStlRVnOC0d9BpLk7nTBfzFhaiMdyd18UOYYpl3SV
Mm7ORi+8fetY9TEvBILNzEswCatpsx26Qd4SOHVegWFl3iilYVBaiEu88DQVUN4HKzEkD8OQC1I9
heBq3AzKED6V8eASVqHBRfEZUddaZRjMg0x13wfUOMY+EdfRUbWlGvnme6QDYYBwI/rkoas7Uuf6
gafptMkGeptaJFbMa50LHVVzZbtKv2pCI4vXnm1enEgaN2xzwdOoyK2lpuWuo+C3KIjNpeMD+bdT
k+YxbWXzyCx87ZLrQMEn5oMQQ267WbBUkN6DeFKMVaXLfD/vonljzjQSGCsdmNQhnv0CaQOVNuah
iYoGRwym+J/d2g20vVZl+vP8x/PZeXeYJq3usSlBN6ykDK2jq/ZLAQLw4CFpPaYjON6my998Qw2e
VJyWbQL1Kpz28qxwNnCjylU2BlTu9cJZKor/86xehc6GBVa5mv+4M+N455dutIRkU1+bMauvpGaB
zGUht3ZUXboLh1HlpCrOYT4boQd2oc2Q0mYmlLpjI6PE5PoFxNSxfjRsQgmLwmsP866re9E1SuVy
oNjzOMR5/aiBYtp6qm8sw8i6YeMLLyhGggceq29GkCcvuNqUU55UXFmhSF5aYwyPRQu5dT5b5065
hzXtLZMkpNJSR+GqzHtJmGFXHwon3ZV4lM/zBqKvyb8kbs8+bN1w5PteZA4xU/OrkGOUrzg2nR0a
opripoif+z7+5icMjEFH9BYM9ejalMLbBii8Dj101LMfDgZ9fs96QslNRzUeom2v9O2KOqcbrBTe
45Ex1j56JUFgFCsL3JwI9cxxkF+IKoOYlQEbNaJNNvTJ3meStSIQO95jqXf2Q4YRT52uCm3a7afd
+apwGWGZo2g3ExHSuTJgThbFsCVaTp7nQ7Yhx80AmmpBwJh96f3eXuthVyyHXpTMs6eD9bTJ6q3v
YvLRU80iiVrDCAkddRSYIxU8ebAP6PtRx6mZ5CbmVekCeZJ0foCfZPWzXbcsAqyvrYqgzZ6aM77F
Gk7Nja9tH+m7SkDN9t1uK0fma6AbmFq1oi6PVjjeMxrr1ynA0EmD4lBSLeNaC8MvHSnFi1gHluoG
lXlJy06w2OGEjwWGLK74L9GVXGiovqnxxku9KoMdZHHvVkFA2SVcpatOivISNnybOXj9V3zvz+CQ
ve/OyK2rmvIjYC4JmzSNHxHjt1uFf+0h0oevZu87kFbNmh8LyoM70qqbN8Ce1BPNOgxUMt10wUhI
SeQoi9F1ir9IJRibrvyi40OEP1gecSPDCu+Zmh/pxFisgytli97AXwRpEdzsNO0Yj3JrkXsy+WKG
trYQbWlc8jLUr4ODaLmJ/fRL2+TD0huVv3pMPmtIvOWjRlH4nNJhdKnQTo69rN60TlOvguls3Qbl
I0VqKFCGpsM6y9xbS2S8JquvYWJaJ73pfm7wargb1ZXULh03fHBsezd7h+dNydJu6diNAHvMb6ZE
KpdKrnTEQfznVWZRDMNToq90IYYLKZfDxbb84SLK7nuRtPmWEvl4InmGhwzGSVZWSpMcabTvjJjU
x6Yb9IPg7n8iTzPfpfYoQKCwi7m8e1Sqt0InyQkL0Du5LcVRox19GsIk2RTh8JedxvIa0KTuWQ6+
y6LHvoG9fiNkbb9Dgl9zr9cvoBLMQ5RB/9Wn431tfY2HzN+7hd++khJYP4RaXz/480aFgQxhQshl
GqXiXIE2OMCLz1blVM1IRZySFqk4D5oR21dfFt99APZrd56ZOoQtLCmL1A8sqkkPo7OwE72rHwq8
e0QXEO1GqH2zhbEFJ7gJo0tDZ+sy73rI/4nMIWGMVkOx7ESVXmyz8UGaTLgIL+/uFnbljtC/I6Sq
wUTdUH4zjCLe++5YPziyp2A9GP5Gtca7GwrjuTKjaFt1MtvTfyoeK/y2C98V/bfez/ZBKao3AkWt
tfR155BpbnDtbKDBAN/lNwzrCyPz46/8EoJGcPkHgbr5WR+LnEtXTcNBTmwZ6P4+CT/hZYeh14fy
mCdJu04yKRE3txE5huXonCD7kayQSowdTv8/m8onI8qJAJcnEw7S7oi0hbCbrsSkpkhDhOMlMZZH
amv5A9XMCr9+mX7LDZMIxhrhk+tjCAB9wYNXr4CrE39ZOkK+EG3PFChIANoY6rjKaxLvTH0s9z76
no00sui177OTPqbBN4otHdkP7UAbq8kO1LlDLkZNvvUm2aXTX8RmQ2xOC1ktrLnWpwrPmqpu8CUh
omJQdf9brPRUxZIhxcs9poc/6Hw/C31R2k/oIewHmuoCy/qsm9b9uCGZBEJcLw0WW7XU1lBovBvd
2nAFD2EgA1FMbIJmeO96+dUHDkxdBJQ3/Mvo0XGCbllW+kDPmabmfExL04OvUTFLsY8cYtMF96aO
BjG9OtXWXM+NXat54qGxMrl3R5JdKw/maubErxgJu1UgvHiTmQ0xUZMzKsnQWgk1qvfzLhgvktMh
8hB8VWE/V0BsmF4qHr3JUN1Y1BdCW6X9SdPTFAS4yRL8P+pfcdc1pz6FBdlVc2EEwqaVL5rGK85u
PQ48wdvkpdYYdlqcxdgEGW43o1ljM5jmhsIOzUMVmiAH6UH+041UQlXbAvmlckUYrNc35PwMVPln
ZVYNnJz2t/VctlFLlQjShE1jYAHar6Ypb5bnuPftBWmY6rpuVZANUSG8NdAdY0kWFg+QaWMr9N1s
KEo/qyD+xlWlvoClEWLatNutgY3kgLGgurRBo65UaFLrxi2KrU8KDl1kWW1BVsvHeaPEx7B39Nu8
07U65IYK6CDtR0nJIRyunecfmG/E94GolT0goXxd+073B+H7Z8k+l55AQ8wtbeP5UGEH/KrTbCVa
W81WxDGSXoN1wVZuvcctMZmqC53AMdTpBv16N92r9mjcefqf5qXUYHZi5dmtfUCYE53cPtEB3DBn
omSX1GV2tOLCOc5H5s1Ac+UPSmTzkxKZNz+pSx0bLJkqTNv4NCrx9bemX3YpNUYqLGsCR1Im2aG3
NKVZX+sxCnatXnxtuFb2c7eDa2LDVAcWqN2yoEA0E6dW/koklAtoyCSPortlXNILZMHDcbDr7g4x
P2GlmoxrI6To3mfi3evGN7dDWKKNmrh0ZvI11B36xw6ZLlXOxSaQD25dbrx9RQ0bLWKjr2mcd6fS
9K2jgDC6GdC43CmcUrXpRP09kktqj+B2Src4ypz8UVtrkhPrh+HFxkjeFIM3LVfo95Ue1dWYILax
JVCwKFrnAWhA8EiBDmEh6pffj06fvmOoaLZlgjkWgkwwRB6fNOYBnl/DNDuEpgOZfxRq/Z0pRXf0
gto7S2jSa9+QX3//3xT/dnFj6UJgrps6K0rzs8QcyWytB7FiHXy37HeOn2RASHD3KI35NOYCxQko
y1GtxHKu4YEz0f5gC5uvnV/MM3TWIE9qUL1pB7ufrQ49gP7UrKSKY7IimTMpnhx3HFaNG2kb3nL+
VEh8joRXQnw1rD3rTWfpJbrYTR3YHRSH8DrkJYzWeFTeO4QDbu4r31Uf9DTP/yc4wj6+4CKlhmkt
wyHIL8BimNFzES91nvFbkYOeAco67INCV19gU1BF96kPjdSOSZEFaFIxMO6lNqgvKQ6DxRgl0bm4
AP2sNjPAqemRIqtqHICylvotJnT1LArMUVPDiAe3DszOSbe///Gmm+6XLw7PLi4RfjucK675+YsL
0C/j0hvbQ4VGc8PKIsK+ozo7S9DKdWuk6ygJO2nFfwD4/dtEB3lA0yA1mLoqdCQ4vw5ltaJSgK3i
5jD6/jacqw29f2/0mlijpnU3NBdUyuoLCu+2nWsrIB/Ga5dWm99/fjFJ23/9AoQOIN7QBHZe3s4k
jf8fU7adoJ3V9NI9aGpcLzIzdvem0TE8uZb76pqEvFGyUTfj9HP3uvcC7rDbDSYUqRDgycOo0j0V
LlDjLjPl5fdv7rNXl862ME1Vs+DFU112P9/OipS53yboxqvQXeul8gqXMr1kQxw+U02lbsmgf5x3
Y1kEq4olztA8AApu70ZTbvtJ2qwa/sXorf7WakoIsVwvHlJVSCThkJ4IItJvBhi8JUxE9cNxeqha
lMicxoHPCsvN7FUD7LfF2mlqMac0bw9DGDz//oN+BjHwQXXNMHDngu9Q+f9PzwadgV1rKqs8OmZG
RRAnrkn5l2zw2C+GVz909x1cnI8hR1tM/oe8NkOUsc5pynUaNOOXgj7iMPjubiABbeMAwNx5Of3C
zui053mXuE4Y2FMMfRl0csc3sumUNPorpU61sFzLu/7hI332VIjJfQVHXMUMZuiu8cmXCZtTiwMx
GPtCz6x7W/YU+/Oe/C3N+zKzqPTaWpNJbNOe0hFG+4g9qukudxNJszASw9qe7nyCOwjhZCgvluSA
Wce6U6LLmImfGwUHpxY6xSGnbPKH+cb0tPjl3uAj8AkEXls8WfrnJ7Y9qj8NZLMlUc8ZDsj5Fg+G
0g6nIqzrPzik/u0Cw/7FHMdxGIrmOc6vN6PZ1ySDCzJbFRm91SVedEeQLj/o+9bIfSxzweSbY8Ns
hQaZUpUgOGs2olYfdGYeh1B15LVvaviKbrsi4Mk+okApjiVAE93Sn5jKMpWEV55uRz3dQKEZDjU6
qLPonZSUW14pnZIcwo4LcNrLbMwdv780sLL+64tFf2rZ2IRtVTPsz7Rbv66Hyk0ie1/WQ3ZtQvAF
uYvAlbnybVCL8qR5UEPI/uJyptQzbboxdC5OSw8kSnuqc0TTz7s2GgpfqDnlHLqAUe78rbnJqiQF
U+lH8zW1B21fhcA/efIo761qPsh2mYBGI9UMCuP3OphMf9TWn0VIRJgdbNWMLMu+Rig1eCGNtIGs
5Kwuho+YqngW7OwuqA5FZzz6gVF9y3hBsPWWHk+waSgrLGuz9G5+FwsedhNIIALIA95JUHkr0FAE
trvVUMCfzQKVXSnzel9qI4T7FE2vU3h7g+4IrARChudXkE7sZWG66Zopd3SuNPGVT2Yv/0FYwho3
96gInoqhsF6ERlqAAE5OB83Q3pWAdkqK3asCinL0GsNdMohp72AqCHCshPeALghAKBAs+vJl/eLS
/K+7wVoTVFRtejlWz0Y3xYMBc1gnZopkMFTjXQvlbTWfhafY7f2OhCj4j/pCE059lEMSosx30aOO
DZ6I0A1+7OYUqozYqEFziO7O9V4gT7XxoE01iASM3x9qAf/vpcYtRQqJCcDOdT8NQ3ZrUQrBsA9Y
Ocg3ihrdwWPAKjBh4OYk9Z68Qgo4rGSjGcDz0jY9NpVElZ5HD7+/7P+NZ2JqSACf7jiuOhFQPj3y
y6Tyq9JhkkOXpd04nYnLetq4eRfQKwNWnuhhs2BUNjcmxILXAMwO1S/xwQcErS5AijVNFJ+Y0mh0
GSzW1sXSRdZ7jkfSJ02tNTZM8MtlPqE8MSSQM8dD5WJnXvpILvZLRRFplUTWVCIbzBWS5OJg+7H9
ErblanCraE/3HjYwKSEHa9pUg2X/eEWTLN1VeaNfCQEBg+vYycqYAAlmy/L199/Uv2bxfFEueD8o
EdhpeIL8OgwirENFQBTZ4edvRnvVbR2Y7S15xkAf12OTDn+Yxf8//03LII5GGOh+8Yt+uk4YdJ1x
Ku8fujZtr/lA9ZAVUrVwzRZ/VaYBiMC1+vvPaf6L3gOxwGS4Z8kiuCI+e94JHJOD54f2wU7bVd7i
zMZjWRzdJEnunWE/kF0yfqEE1awaG585IKd4Pg5sGFddlz93/6WQalIDmNYROzoqoG5qFRMAaAb7
pvRsUjX8iLERzko42UsSdhEpbOirZCTjEWzWEIizJcbEwWbUD3fRpeoxVdpqMe+CelL2iT+icpq0
pjUaikhtXyKtryhrkwPu9Lr1Rq/+HhNHdAtlXl2lrv/VkfGeSZcSKIIYCjVsqK8ZBFZc5kOzMiZq
W3eNYp2FxfRn86Yx/0it+PwwpyiIw5p6oMEzR6MN/utFFaYAIdyylpipqM41EjzCP64EJRxJczNa
yihDf9DNBq2hpCFBKAMJrHl3IwvXOThVC4V6mlJp2Fh+fy3wFj49FFVWAlQsp/wlAOtMPH59g1ZK
XTQcW6YzpJgplu4d501g/+fVP8ekhp47/146RJlE85c2SYwMWbr70cFgMn3T8/F546fk4JKHnm5t
DJblEIqPxj6QdKd+JRCQhNHAk0cw+PVVm+aXVSvFB02nI7Bo78Ujqnfr6KPYuQVFgCDR3qI07FdB
lMZU8FL/NhrkvutNIjZpYCvXbDrm5pq5bhSe4B35LZsu0/WNr7VkKNmFdQkhwu4cKYgb9TrvzCBQ
rV2mpXcBIw9zsVt8VKa77Yy+8hc0S1YC7uMyqPA8V/VTpajOX/Dm0Y9ToLhjiEWCoWvtHl35V3WQ
9TI36vxOkS6+wvvc+SOBw2Ni5vc+6A6G55sP86Eq5F8KDMwmfIST+OO8bQgtcjWfzWQrLzG1wflk
zBNwH7lEMcWRl6APH6MHMica8iznA4GR/3wlM3cf2F5HE1HVFgXmI1pmcDPLHmb+DGCYAU89WohT
EIr9EKvpdT40nwxM76s6mvrZnoyqY0DWjFEEYJnRcsV9dpXCjC7znquUcIlsivg/dl39EpOguk4S
1d+mwQhmVusIyZD2NyLP1T1dNYhagRNdqzIRB7Wr7/8cMoI0ugZq5C60Gt9ymfT+Bl/UsI7bYFy0
RmS8W7b7kY9Z/M0mRLmDUfM3HoRlxNjGxUWeoj9Q4FGpPHGLj+TTBZQ/y/DDYOnPvMzV3wa4GLSm
cvHsRQAeNWK+HnXNetLKKFpGiPcOjo+/HdQOvyz33IenNy9qJdY9uZYEhP7yuMxBk6ZJIo8qYOWz
W/orpXVgM0ZtdE9Cb3jS21WjB9F9Vuz1Jgyxzq+7449jtlNvXDQ5TjIg05GTVS3vwDOnET7qJLbf
gMpcFLuX33XdO/iE4LzHihOutF7CdDMlIhH67VsLueRjn8kcn0LN6iZP3qxAFivZ18p+3rWTeOPC
wLtj22wefA9Rw3w8CS2xoTrgbECLJW9eomCKpKHgZOpbD7JtoTexcsd2mK/Cvh9vXkMvhby0Afeu
I7aQRMs/TMo/F0Km0QeaFyQUFcAJi9FfR5+6QFCCp63H6GTkT5YUcqOZY0CqLwlRaQdGMuq7YM3e
n9o1/5qi8Z8mfIPiKCgmoZufR2bZmVYaudGAQ9ZzL7Uwvkepoz85dTrQ4fo78j25l0xG4Ye6/QPp
w2s1NKIbKsR+//tBeO5d/M+Kb6II8W7AIlI8dE1gFb9+C5opubophx00K483ILmKF7OGMKeNo3lG
4Vq8AD95iEoXhEZF1Bw+72opa12swHzXD/MmzwnZ7Lqo4mdqvSOArHBd6q1cAzd1D2lZ1+bSQ+uw
VwBR7KowovXuM/kbtCA4McWh3N9gR5rG0nwaS5kkAf1REn6GeWj1/gRO/PTTTx8aDqY1UdE0zYLe
9OuHNupAF7HBLMSJu2oHd61bGVqP7LhhEhQUor+UBtFaXuwaf6hbfnomz/9lHRS1YyC0ojX2aaIX
I8Kx9KqwDsWQ2VuDKvPj0DWbjEzPKVfzD78un4lP8unnFTb1FVyYTAK47H79pMieybW1MvfgdaUF
+SMzDiCMkSHOL/NJgDhvYh8cQVDXKOtilo6oxwTWNxE/4bf84hmR+tVXHI2mjzLuE3zgp8TydSZX
U7PI0P1ToZvemjKLcrdr7CphXpvfa2et4jP/Ts4pZsAiN55IPRo3MHLyvcA/9iz9NyfVinfhguDn
XL82U2NicHTWGg+wtwjVKrniPKmOCXHgU3xW9QXf5LKl3/zNYumydJTBvdha0J70XldXJg4cumT7
+Q/ySijLYjCsHW3PJ4NwtXNbY5mdggk/ACIvxnhIvrhBtGPM1d8HjCAqnr8X1/a+kuAtd4Xdvs5L
I6PuNjQImnAXmtZzowM4DlgmLlgyWUebQiHp1/6VdyZfsgGrliOpwuVedKgstQJGiVAStgnu2MZ0
T45O7iNxLPmq1MPgqQxbfRXGQAHNSTHleUn2YIK7uVkTox7pDMTYNHRvpeoOV+zvNszR4eaErnbP
RTrcwYAlldMuR+FfiT6JHuZTiMJR5BiG/6cr6lMhY7qADRZaIC0dKkS0HH69oFqa99ZIP+VgCFDT
Q+rehkr6F1llxzDP3r3c0zeTSBZMd/UeMw9YJZ6jX+oqff/9yPW5gji/ExAm/G8CCEE8+vWdeJob
6cJz3EPFEs/2PBKHdTN6q0zvPUwUMPnEwW1wzbsPAQqcRHe9baMYxj4qHY/oQUesClojiJXk19a0
1IcwIT8y4i1/EN6HMrPdCcVetTj4PliSAkJyw/cwrtRNGRXqH+bC1r9HJCafsMBUFsqO+q/6UKEH
DWzStj6SZJTZJK1ozs78bzRHbPqvsB6sXT72zALUNLgYIVTz+ZgYe/3S2JGH30BtnlPGlIVw9jgd
qXd559KP5Is+enu995zbgOD2JaEjHOrP1fgYNayE5ias3sPBrZEVPzSEUz8RNnKM1Dy6KKL9NpPY
LamXJ+LHVq3uKdqi07oEBeZgLQZsVaA5EvUrbdiF5U83dOW8h7neb/ogy2DhAFpiSkF7QWQK9z8s
fZq4Zh3qj/NOKFnqGoFfrefdeePxVBg1rFCkz59bLzbWHszr9XyPzBuBjghV5lLTfGcv+yD4U9t/
Gop/HTode2JNUJbUJsLXpys9UrwBMpJVkCBipAAZzbRYO9Cb46a+Iiz/uWld5npoBXE4uS7B4Kne
Kdd42oiYHARsXb+/7D/33rjs6V1QMyVwjaUdC6dfL3u4RD7NybwiWK/Tdg2yiGVTRumtHWk7hVnt
XBOCs9dZ7TVMy5lEBYWSdX94jH0Gss3vwuYtMF3VLFpwnyZP1I5ZnKAYO4aKARY0qLTvMLkCA7lM
RaNNUerN4GX3wPO9B4p08iWk4p2jC7knXZTdC8kiM6zNP0zpbPvTfQRuy7RoL/GAFYJg+M8/GoYz
I5jvI1q01jiwDGmFT8Bf6eDs/K+UzqwsILJ4SyBd1fVtPvHPsVltl4EpulZMUhw7ulngsl8Ho0/3
RSDf4s4Z9nMdwior42ClL1zlaLMZ1tvJ8R0VNeoNoZ3tsMNUMTo+oTTV0G2jSVmkd+PG0sYa6xlk
tXlDLFM9eQZ/HNcLncpIY+ArDazHpthJYKGPtt5YjxG1tI0PV2wVsvR/DNWMOJUBI3GDxIbOZiV3
fc7awitG5aJXKA1zHPO30DTGc6j3hJUg8/ritMxy5xOigzTVRmlLl1vVHku0ETMcx1WkxpUcxxtW
gMObUYbfQfOHV2bhEn76iJdsImMNBVHFIqjKJRP+5qIj+LnMJ+ZdSUTRMo1VuVZgKx/zMtt4immc
uqI3TvMrjxTtjqZpekeEGe6cFssvkWPDyhPdpUP7pyzoGNrXonl1/4+w81hyG9m26BchAt5MSdC7
8m6CkE1477/+LaT6dbekG61JBgxLJbJAIPOcvdeuAVUUfXGSIFaWqjBA3FYj/9gQTwGqkGs2tDct
d/W1OXiv6tK86xJHJwtdGVcldKRruDRx5Qm55bmhsTXgoIZDFPsDqYzgz/ryuVYUYwPao93iDCif
XXsOd7B4QIgtZ43UHLDj4LmQu8XUJ0c9JHdd1US2RvNLZo3mBtsBFMVZaCjZ+1Kh6ayXyoWn/bue
Ev6CjjTmg2KYiyy5kvu4y4coPclD3M7iq7oMzsy8LQncO6Jl469OQaHd6bNPVhSU5F5Wm9Fw7mLo
HutSyzQygQIruOWmH3kFuiub1fMIGk0O+kBUJuz+8n3kuYawpoS3Q2H7QVBGzyvsgl41U4VR9WfE
BNpKGCG7S02o6Cftx1nZDZRnzQ6ETFt60B/6SLt6rLL8qIuKF6GzIKZvMHwrrdvUCvd7W1bPRWMP
b0qNh1Cnbn5HVqG7Iz03PuJGGnEwsSCdTMV5imaMEsQcuV9CWF/yx5u0uGK/zh/xEYAkKvrgVC9D
HwXJbiKUfTW5qQIqYQ4Q13vploTi2S+74YtApv3JNdsfGzlHPDFot8Tmfzjn8XTf9ybCROZpnlKK
HVNnE8Hnsjv7JJpccP8q73XVFNzajeGh7rtyrZbWB9bb4dCpffhE7fJVW+wWpY7aM6tr5PMx7CHm
RoPvLnYL04JobTh8a8mCBQhGGwql0nUKHefHEMQDuyatkyi4TGol1nyy1kZqjdHWP9pg3PdyTw45
BKfBV6rgcRiFuSFK9mSatYKYvv5Cdbo7R1nktOi22OyXIVkgfPWUHuvAiu+7rDE3hVrrWDWKizan
re8scW+TPR7mBs1DU+r4o8L51Q6Z3a+wZ2JFm8hZS6b7fBbVx1AVwWpWzeBRmcBoNEqCzDBrs02L
IW3T1c5jNwmxD5ZGvhwihF4HTPQsKFhD3GjhJrd+GUoB55vm8Fket4MKivQ4k75lXYuijMJV2YgT
XDHv0zy6sIUzp36mH6b5kSKMmzOS0TuCBFtTFcg3veqiNuTb8qnVcOV0bfaiOQYYC9LutvJ43azN
LtA/qkIBxJ8Yw76euuS1WPKVl59TMDav9Nqqr5WbEJOnIDer8657TyqzWbdIh88Ujl1uU+PezkX3
ngkNgFU71zu+582jQwqPvDDHZkxXHlXETUCR8MfFKk/Ybhqc/vuY/NnK7gLqX5XNHG4QfFXVMuA/
EBabMqupSCh27Jt55jxlMUg5OOzTqwrCf1Wadf9BuO57pcXTFxgopwid4HoicXZNso19r2Wpt+dX
aFg32E2NyrmnkIcfg3VYmZU3IjoepYtcpKF9GfA4bqqZRDKZcdJGJmFDFnoZuRsZIkdHWPMky+B0
0iOOvKMpN7Nlk9SqfK+T2Uf3xlhz05rfEG1rhyoVmo9xcHpD5WvyEZd7iO/pWiNY5i5TWv2OUgFL
wYBSp9yVJ5gWJ3dOuf3niNxqM0AtgAqyjQe1bl2jrTxTv7COQcXlQUC2uBtss/Ex81cvPU3mFXmk
1hdmaj6FQayqQoWEVQz1l64csaV3hbr2GoLXC2AYVNHsrdHHCTcKYT5RRc8xztbxWZ7UcyXzy2oQ
e7nrMtVb64azZ+1mLCEhKm3+eXgEIMJXWpnaD8+i9DbyrCKKyueGQ8JNwq1RsZPiPc76mstzucsY
8LYxRLnnOpujozIG1T7W8+hGJvfNXjRX58GsP7ejcPEkE7UI0Aub5gKQGZlfbbLJyjfy2JDP5N2U
gdgMrtWvW3Sjz3IrBkpyT1OL+7dWQByD+Z1m6UtS8zcvK25kURCVb6g0uw302Hpvq3nxhqDwOom5
fzC6gfRpWq7yp+FTtRAd0mJbKRScRaoOt5xc+nsXaBfyQ+NlFlhNUmRhK7lbovw5TJFd+3J3GA1r
08D12rlaZL6o4diui8lQj/KsHaefy1TJd7kSWKvRLl8LMdsPc26WZ9x6zlrDxPiRZM1rkhBPgwq2
OlejtrSfZ+tU4QNcJbNobvhG0Bc51qVd1AXy0N/HU6+CdxIxRc6mOzA5w4bUZKLylq14OVaIZtjQ
Lhx/bP3zOqTq+SUVeXWZ3PZzVsTKq9Jo427Ie2VTLLuVkUyrto7Gy5AlNONnJNVTYJDzIzz7FOKO
eUpVmBtRh8k4bUJA64KpReY678bnxjLHd5Puwl70prmJ7MHdK/gnVua4LKvsqHqshDbtsEb0vjOp
qHT7jKKOTiYDmiACIsJevRaDpV5xCGlXuTtM4zXn5nSUh3Q3enD7PPV7WBVe3ulnqeCVQ1ZPlwoA
wC7wQpTAKr5gbhtj9sRr260TphAOBy97so3YOLMM+CpPUj7PnlAAKikLPG79RGEyQ4SP7/VX3JNA
TVAVEfnErjxm2lN/Ned8uHbGZ6uxy0s9jBgG5SuUhC+FoLVgZm1zkkNdK1W2HZd4Q7lPhY2QHtyp
rIRYftHzPkUgV8+ykCgH8gfI18iSp66dVrBcCEkBFMBHOTZPI/HpM/NobT+GxhfT4JWKQB7U2dqm
Gaz4g3Wt7re2EV5MMxOXaIoNolSd/lonxbexCuP1mEXhFUmodRdMBEzGiyiXDSBOMOGv9ILsu3is
UuSJwfQhfwJhWYj1JCspQkU1gggGN2/+2vIaK93NavZo98Dpcpu/Z9Re8Felt8A2k1vbxykoHfet
CqfmQME1vXH1ZtcYgm5OZtrG7oR5UekNHHPIclvs/Wsvt7A8pcQODHkQPlt4XM9zB9oOxFH0nEHa
uwvD4exFtXoLPH1nuq19HEkhOC5RBEe5+7+OURf46gQ8Z9rAq+8dr8ug9XT6gec8svB/9hGebLkU
oidq62ItKiU4d+BdmWfWvmTITSAB9zMMVbpyIOVQlRKrC0MbCLB4l908nHM1WgVxh3Iz+1eXLwOc
gVowD3byZbTrzd0IItZ7sDU8qcUKc+D0oQqCi6Nkrzll5a2YIJb7WCko0iWpgK9KQSjtSKup8rnC
sVHBI1OSB7tO1plJvUS2Vww6WWvNLseD7K0UVaNQuh2VtTybReMW6lC6iQNuonxLKXuovXeLraDY
uGByHmgaZhQrqvmJ+1mxhtqUvdaF3q8aa/beh377hxKB7f1cumAVjPgDwZHqIuGyETr+XCPo3Ihe
Hl2mkxZp2ITMdHxsoR5hXxpB+hgvFQkG38wq+Ar2LXlxNKjlQ9WWm6AgB6r0omuUFZR4UqryfKPi
axTNUGvkiWXLC4d4o8LlWZddvO4bHQweDVe8qAEVz7LEDdbqePFxvjSiq06zh2Or+3tLDPykoTfG
tsSP+AwNl0yzoX91BEQS7of6yta9/nXcav1AOvDixVZ7InPH1qU/TT5tqDFbxU+09K2R6OSF6r7h
VFvroxkStH1gnQ9vziaCQHRuefOqJPCrrHxB8d+/Ei+TH0xd6X0tnfpXeGilP2RKsyMw4Fnr6E8u
snI5KErG8ykUp7AcjdsUE942RpH5iFyD2jdJlis7MZ11q7wLWElPctA0YjP1jt6JUOon3kDue8x1
dlrdfymaTLnRcP4QYjI+sXz7sTGzETax8WnOQFjpV3Jmsi+xW2JrEfFTjUIOkiH/BLwDkhVAqa8I
iQEjyPWvHKOYt5rg8d7DculY/7kryQ6UFEFbLT1mk+pDpgP/bpQhw8WhhUc7ntO9WfTzrZoIIyqy
vH+pUZ6tcpUs5Dpr0r3ieFh3lUH4E27TRxe4NvhN1DYOuJ6h7wPM/qTPpY1e3+BsHYRhEpMJi/8c
kD53qbm9rMqW9EaSMPOdY6i4epbdnlkN8SlhTh08iSgvpte2T5RjPMbnMjVYdCRaFwLWsmryXZ38
Vobdurct886M0ukucqDVy4Ii68Lm4dx6zXEIyTCsIqq3ZhFFCL+jHGWDaM85z2HQFAHtXStUSf1s
uyPdBHubQRM/UNxx/iDGN37/4jmaq1vUDBeB6285BXGZtEM+Oelp8FJKudO0bc3UvLKymIj7Kcgq
pIx6AGMcXKsidw4ihWIwjNOpSPJ3OGTmybB51lB0yTYKbOPXprFf8pxCB15HcbAnVMizYlQ0rizz
EYJYywzNndb0vacVDx1xcIfRJ5yhf5KDN2hHsowJ2OAJ/zQG4WZoUTCFJGYeseVrwLdq5R3zwrM3
zs4fxMxSSv5TBRVfgkFGCQA0CqmId3++DSlmCspB9YZTAkJ1o2XixvSles47uGhk37Zby9OTD7f5
aEVifAo1NeLJW5KENETqg1en39BjGp90Oy9XxOj+QFwZerlLqyTd/JCsLLtuxM1X6nz6dljHtduu
yq7y3sxiEFQZ0/AivG7kWRdt5PG46aZ9MLojoB6wJV47fGOCXEJ5afV7nBbPpdW5b1roVNsWGh9K
IbIe/aLvwqOOixr0fVWwtnb4auDFpKrBsTo1K8z8CjzY2oLhAMUu0Zp7qK0mXJ5Y+K0F0gs/hfUY
psl4FMq6jQkXgkmpPYPBCVZamMZvg1uVq6ghexjY7rso4uqL19eXMsyS724ESSwI42iV6tRqyIhO
w9Hap1b4tROj8miSTrR3nErfidFJn+u2eeF89uW/XoBvRvf/++mjO798CVwkhxZ8EIfAM5rcPH5+
/rObicLqDo7SaU5792L2lTi7Q/gRcut5MJwWulDafDX0Gsvs30OgWeTEuDYI87FW7syOp9EvW0lm
/ftYmauQDVyz2MeJkz3l1B1qr75EFVWh0ODBUc5xtysjZ7qNYMRtHn7qswHf6aiDMfj/Y81T2xzy
WFE/nB4sZEEowjnqlzjLOVHWFuWGL7a7rgN7+pKRV0G+TI8lVJ2/NGYTm1um3tkqdtzwuU0Mf1Sn
5rulEEbKd/29hsyxLmtL8VMBHUhvy/icC/HXoOk40n0rzlZjMjpH8++z8nXjRG28M/LqkCxx9GiF
3QOQepAIobfptWB+Mm2DWaHOPTu7qpl2jBY6gLZQAOb+ZYinxXGr62tklJsAsnvnkzvQrMLKm3Zg
Et29TmLfj87PENaLI9htrz2V9eUxCG5iIqYi08AmVTOafAdX9XmMyTXuzRge5uwCgxO26+s6hbt8
ydvWErv/ZA7NueVbwOo2PI4Gjc2+rXBSg6toVoM7wJWhVoGRVDumQy7OcpDHPdvNTl6MDVejRDOo
mXhQdZDyeqvW702ZPU5NSKKrNvt9rYbvok2/QBmebrPRlKShdtVhMGfv9NfuciaKlhl/dbMqMCvV
5BwNszV8oHChXxTmeA3BBf0YRi2arkutV7dCuIxTn+lEo/CSRFPSs5bOvnwtDHIib//+0UEIbxMK
PVk7OPm3qtKKta0jWRwdjfc/vQZaAmc3dUlCN5zyOyGQdwb2gIsWZFSRVLKHBoofb7UHflh1c+tz
z2w6rROTilvxgKaRu894jKxEfW1cUBzTIFiQOqa5aiqFe0IVeg+kphuDlhLCsQAvQwV6UQ+hkWa3
TYCGjYPeXDxZ8rWpcSpVDPYxgNttG0CEXR6waJDGEJvotQl647mtDA3lzlVy36hB609N/+OMsMBk
caZc1Bv/f0ZKOX76md4mfIXY52Q7VaV6Msbpr2EWU77rIvtRHvrn5KSbU7WSB1WR7ybJ3rb6CLaY
49zDzdX2QG+iPW0d8wF3c0/ZJu2/zpa1AuykfFJyZJ+OE6QwhzQVLHCtn1FqPvU2+W8gP2F4I41Y
l7MLztMrguvg8MmXFN4/qy1x75XQX5Ke2VWRG/Yu04gXj1ECyhdorEXWXQ08g2xQuPqmddDigpQt
vbSmTdVtieni3raEtzU6D+AQrs1nb2xf+NJkT/AQn6wWCC9mFl8DffJp6qZwoyN5xGzQxk9ZNT/I
402rz1DD9T9Fwej/405sE4NnLK6rxbq8qEP+ZXWq28HuqqYFoV4b5Kc7n3slsL/WXbRLoZt8pJ4o
/KDl6sHaDRpaP8ZkYl7JOwBQIpz0k1uqfpDVxtcggR9YqFXzNAx1sI2T5QkKZv7Kruc3OT0bm4vv
ZjmkcJFwrJ1qHDYneUwOmA7mPzT7fl3lLM8Zz9WZvpg8Zgz65z+/uwlUqToEBVXwygFXwtr3Tg4l
BDi/cbNo02n1X8cGgMWHtJjClXyJPDGUSn+Hlk8eQdlmb4J6MteyPp8UKGMC0KqyZG8sdfscdCLZ
31r9oZZpSErzUrxfavnyJRRUte04OdzBJnu4DEBXV+HCi5mMInzMos53s6a+Sw1XPOZU03eVHuZ+
SGrIOmlCKzz3XRedxFTchLAHsfJQpps2X01YWfQA4CIpmdXtnLYProkIkoOealgdEvB34ChF3h2m
nu/Ej945JuuzsM0HKb0YvdG8ChuiXlZ3zs2Ou/sWNdxHkNjaCk1q9ry06v0s/pM19fes0GUSjD0U
DTJX4W+OP6ZIWuEmCctQQkZyp7rvscbQzGfdAP0WRH2u9rBOlSeVNcM5c+f2PsyiQz2H5VNNsQmi
7S1I4pCcbbHWQtLrgJi0yORGcEe9K7aV6oKnXHbHRBdbg/uODzHN2Qq1jm+xp53SNrUe5TDWAQkI
j6XdxjS0hPFsTAngqmp+/8P8Z7nsfpn1usu8h7eODwjlwC+XJeqYTp2m6jRARnR8KyvgkzwOydx9
c+yIfII0VB9NbEvbxCaQgWhhYyUZfHKQdL5kAd3adrfNTS32wykN38v+XUYFKWXz5b//w9pvGjG+
R0udwEZ2Ar/2VyENwQcqhCg9O5XgXyHmUNdQw/JV7amRO0g8vqYzMKHCvF9k4YvW6Al7pT8SUr0r
0ck/yCFrxvPgACf67/+c9funqS3iRE9jBYHY4deGvkPsVIOIrT7RF8BsouyHRtiUGFsDBw7qXdXJ
rUd5TM83I+3QR6JNqW4tMAgWrisa5eZns4ysdUuV8GLM3XzpJ7hx8oSdfS6L0ENII9LN1FQV4LlU
xCs6YWLncekBOrSEuatc7pKmM2mnkXibk07w3IF8KXpw82Vub8lEBmS9UG5brU3hhvXhcyHMrZ6A
Sqk0woWSRWhL2d+5FGPqnHBaTmRSGdQfquRujNT+K9Hpj15e1S///QEazjLd/tf1yHeQlqq9hP4t
fBA8cT9fjxGVyiDMKc00JZWCrGm2s6q2O9mGqaGu9E5U4A5Shzt9Cj7Jw7mJUUu+qjDN6Q06zt0w
d8VDalEsNwuEJnqSAnaZNmXbJc9pqMVUFpkAa3b6gNc5eQ5N8TgooXKl2YQcEBTFXjRKc5HDaNif
+y42dkNiYD2NqT2iw1pOz0MIHaBQCzqoc/vj1f/8HArx9sITHrc52hpurxuVihCssGp8kBTZIrKc
Hc7fjj82PFl5DKAJl4MRa7zj6ijBkulC6kcXep2h8Z6lRd0pwMwMNdNLXv4VfuLdOBrpa9nPwaYj
a4qSVXmdDUo+MpduhgW+JvXXPg9umj3Gqfogo9T4khNwhZuH6mEYn4C1UhZNW5ZqUF/pIdj1XQHt
cy9UgDaj19V3lHK8a+moanTJsiTZDTbTXMCW6TmHR/qYDWJJDrA8H8yK9+i5vXMFWnORJ+VQA3yF
pBVd5Z7SZA2ti1pdazwgVlW9sLgNld68oHlnm918aO2ufNGpY60IUOIZbYblS6bF32rsh1fhTV8g
DtgXvSUEloijTyUUBH+2SfftaKPfJyG9f9XalfrwwqpAgBgyxUUOIAy9fagYo18ujQc5iIg+RJDo
LzYi+YM8lDI5vWjxg1wPIr4i6gsA1kYFQ0paE4MHZzNxgxkVBHvkg2ZHF8feCt3quCoSM3no+/Zt
SBvnic/E3YHuyPZ5GWcnR0/thjxw+2K1+cJ9UspLCPh5Wh6BwzI0g5qexxpxhtKVw5kJMe5ArrpP
zOJuHvLKJ4AK5VFx+2yTLMcNGiwY93lYDbWzaWiHnT03iteK3UdvsTl5fjc4wT502BWwdtB7Tw/h
rFf3gTsyDzfidcanQQPLGZ91csXKbMzPWkG9PF/gTrCF7R15fXylFuCTp6f6tginztfyPqVevujq
dVd5igBJ+HWUojNadufWZRLXZcoah8s2tEPEOGhQV3pwI3Qy/16ggmwGs3zDk6qv+cSH+7GprO08
wnDPzNriA6uTM8p7/cR8BTeqEZwlmWZE+3JD17Dp+vydmVRyHJkmHsfKZRmk9mfgAXxnYBweu8b6
MCbjIS4t9UXJ8+icIPJlMZZpL72jDPvKAcBCL4mgBcgGcrCj3KRlNhmXEUT+1thFsHwVZB9EKQV1
cwkzy7lTHANQU1DBi0JzJ+07TTqBsnYr6xoNenCu2yD3Ee3WO8CpRKstsWiamhbEacMhklFo8pgc
qoaF8AQ0e1Mb1ZPjBuFL3UZ3gjCPT2WP+qVSCvvZUOnpelUU36d2Omw7wa/hv9wc4oLckM7rvLPO
utWuA7Azelr0F6ezjkofJQ+dpccPKJ53MaLYdSMKSPC1obyg7GXCSFjLuS3T70MWN762CH50EHg4
9BmCpBcbe8JO1ITjCB5+OShfw3VX77I6yFaOZ5ZbChoqYj/yUnI1H57CxN5SAuqMS+fAMy+beWMb
LQZFOljVOUgZjCpz9tOcHie+qhNZYUQ8JvaxscoUhlqQBJsGQPEqZp7e0BVbUnCr8a8hXHblMazX
JM9NbuLT2bxz7FL5YO0CTop4YzID5/lakTu/kifUuf1OvQxdgSXIJJhTDxfvWL9Eqbs2XAXImJLm
YhuXAYWIpZWj94qx6/RB5wGBD64DDLWLMR+vxok5sF8EB4dF4JnaEK1UbusClRWU9CzQQISF5rTp
SeR6bB3zc2Jo+i3tRndVO9H4EIdYuAhp6I5jkZA3lHp/mJb85uDQNFMHlYmFkTIvfs1fHqoKyrtJ
1WP9iL3G3c605c9O4RIfp4R4ifkzIdwumZ/ru3Qot1FDScDhszgbBWvo/37Cy/nZzw94MCjALFQw
O1R71V+0mN3SxJszVz9apdmfeJZSEMHIcAlTuiuTCDYpk7+3pCOggXxAuK496Q4453THz/SYsiWY
tA8zfyiC3KCOpgwrFsQT5WsGo6JJlrSEW9RL+1z20F0neRxKuYhAJFYGJ8eFDKWA3trDByvXWZCo
B26l1pNWWVyY1GVIhzjM6kjmR6oYrzVKuK1SqvUu94zoyLpSi/7wB9L/x6fCDBzICctD12T8dRpO
XdLotU6cNL3LoOfb9Yb0UypY2LXfSJmgYzm/QZJwubWhUg9wbL05o+msAIe0l9itwuck7mAEc5xO
GF3DlKCYuR69t7JZigcV0kWkeFtqA2SUUpm/DEwwgr6kWViUenjMaLwRIxkh8FJ4SdM10W5qIo2w
2+U1KZUbvwp0Y9PGZYxZMAczuvR0WV2nN2p2R95Cc5KH5MAqi5JfO0KxTXhepFyC2ygtu8vs4V0Z
cOjdpzPIcMTJxbNj16wG28x5R371tiisvqJ02lBdpDBmqHeNIMTJNWfWVt0hLJLwjA1ev8nBnFL7
kmrh2oiBcFBar719AMNo5QYkoATLQJ4dmCMz+7DHucp8PanHY9HNmP66zD0EjWUdXKFt+tCKTyrt
wpMS5n9tyWP/7MqzpL38+3UTublb0FDU/et2usNvT+Ur0YK9nQzFSu7Sep7ubALbVx1BeVtBwMGA
8gpnuBwUKqvHriB/MQGc7Mtjw6Teh9y3zmaTD8cqVNtV1BXloxycLL5vMG1e5N5yo0JnZXnHsNNo
Si51ajlAYExWE6aS9xyU1mIW8ByF4urIAlZ3jZs9Ke3BYlJ/tp05OVNv/WsrNREAhyuQFHOykutW
TLHx5Z/duFauDaEWNOuhmWWZPnCPizWSXyb1jLZJ2QTo/teWUIL70LWqY+OwzhHNDHphGSJDVzbo
MWn/GPlfx4ZeJ0goa6q9/DF5wkrEec6C7hLASPSDUW0384KbgDVbDC0XxpI81hlOcgC6oGdPZpAn
a7JV1ffErN7pQpn3ekpPq3dqNBWL7X6Og35dEwB09sZmeEKvQg6Fu9OM/FG+l38YbWVJ2Naq1Fpv
F6J5XDXRg6FZBQAgGG0uspllg+7aL0f+4zV/n0Ij26PAmONdhb0aUthyvTkixFiYQRaelwssCfMd
TfmvytCPO9XuVJTftnrvmXrOCoHqXg7LL0Iy4d11WtecQQmo925iLO/TYWJJvREg3TDgTEi0p4I4
CejK8IdDo7wLO3AEVW9duHvEZ03PtlZSBVfWhN4fvCKGdOb/fMO38SxCfPQ80/od4cSMP6+xI3Fx
OlPc3aH3iKFWFXTSeqA/EalNSDObVWtpw7uK7GMd5UN/Inkwhc7u+RK9qZQ8SWMTlZt8WeDkZCxx
z8N1WDG9G4Z1VrZ7LQQEzMLCOKutsjxNCxtwWp3cWTGNbc1S41cm39+tziDjUkftlpUNS1wTuGyv
tsU2Vs2aqi/RgkyEx12ST+GtyBd+o9DnBzeiA6aN8fwCFpalOjcFFtA1fgKeZsVGi3RioBKVuoSO
o76NEUKFCY/WvDCOdTgaR7n1z/DLMblrFBVefwMZpyAw9hC23DQVs7dfJ10ccFI7n/OQcJXJiOo7
z/Sak2IR8xO6ifsx9Ck1ZuWbUmbm0QBxeZODkg/GqjTaeicTl+QxLHbGLQ5Ziyhhe5aHzBwLMnHZ
rJ7JGqFC+dXU6KvLPZzSxXXseqxdVuz++4QZPaNvcs8ZEtB1j2kWd3lAfkCF2EGz6kXLMlsb/JfK
o7popVg6TZ/TvNg2vRqRuGTNa2qC6a1GD7ii71hgGapgU8oHiI4cYl0UdbEZGrPaVnYZ+LMeVufQ
HBPfVIL6kzO3h8Krm5ciQ46shHV9UduuO1bDlPp0Lqe3MgmARhraeLYbU7xm+Wd5WImN7hj3bepH
IakzEUvWrRHa3GJhaB+iSI0fqgbcgNXS2g7rdHroCKPYVQPudaEWpL00Dg+1Fufz0fX6zI8n2jWh
Odf87xiy0vtri8AEj7qUtm7qwxSW86bta+fJCa32gAqnXcvdojfyS9sUX3/sEcx0D3F0E1hu268N
Ei7GYco3Zt5jVq9oD67cIplOll4Q0iY33fbAU1s5psss6MeR5RU/tpJPo9CCS90ScuYiojyQZtRf
IYOZ/tgJ46XpxVcDTct3q14NZaZ9S9L2IG9B/LlbagjL3ejHkLfmVhqQm7ASK7vSnfvIKVn0RTin
pEpX6nXn0FM2okFzZCy2ETlIUK2XEaHVGCSh/3MsWnwmtlPqa4MH2aExepMes7JHPqAsa1ZfE/WH
rETLCjXq0oEOVBsdE/6xO0vVfUFqr48FMLwYajn5pmfa2wgmPxNLJdpp3qBeRUMwXwM145rNNklC
nlibowddRa7BoZi/RCoOdy1vnLdrt0y6wDurwN+01AeB573BcYWK69pri5vuRivn4NgmLrpVuQlg
HDGRqL6FnoCRbofxPVPtr1Nnqe80tkZf8VxrU1OrQCWXZlupsVMFPTi4km+jFxl7eVyK8nSOQ2Ok
hJeUGhP1rNhiknIOJX2NB4OQBKSihfXZU+0nniDxsx4jGEuINF6ZJVgQ14x8wMX9g7sMOO8gDTk5
wqq4Gh7KbgKsrKOiIA2F64NXsFY3L0qN1XPZ03uhb6l0Jeso7K1T3VsfXVcqKWFWOvxzKyYHMEZy
ii7MXlMsju9gGfVYMybEjwNiBrlbQ1RUwijfDUSkPUHMhHeYNJ9MDIFrXSA37If2D4CY3xmL3P5M
h+ctPCLwBr9iHo2iNDOacuLkDSQBJDpebnfqNn0bqh+Y8Va6U2iftQygZ2aq06XUrPcCEEFYkypm
pXblS1HGPOIMNp1vk97otxIHkL1KLPvFMsB+y2NUczamZ9+R7aH7soeWhJ8SJDofaa2JLVo381Do
xDTntUpGUgKlvZ6d4SBnKlZRiHM3ATf3qLBcRlwwR8UOvW1l1OLRzjRjpZi2/mU0q1XUmsE3asmk
hk8auYJdtJnjuj7993pMfiw/P55Bmej8oyzLqKrrv6w85tnEBFh2UGFBzVHIHAN0+LPA72KU2xqX
+6kwYr91Ud702FWcgQpiQ0QqIL7c8gNXnLIpDK5p0gTXGP1+FwS+mxI6mwPXWddpP32UTfMSw65d
e26b+21nMcss9PkPUo7fzHT40zVH03kvnoHn95dF7jgDTiqL2jp0FaL5puuJAYltH/R+ufoesFQi
AMT+w+zG+bVaze/EI7ZMb2gGoWD8pVqNfLavi846eHnZ7JI6O/BN24aZ5qeopHdhPWeH//57/a93
6fI2XcdxLObovzRJufvFsU0l9NA0zyFLO7/sNSg+VRus4z5Rn2ynOUxG+4cF6u+/Vf5C2+UtOkuL
9uf36RW1a82WyI6h2ol1MTvRurKN/tSFwfccRtzGxQqyC/Q4/YN18/dfzL2WkgUf80J8sH/5xZVr
NSrNfHHEaAzApo6dzQQufy0gK/NY5Yr15j4guSFI/vCbjaUQ8dMXw+HZQaHC5S8LvVXygv/Vjs7w
SRTlrE2nfkletyvFvHNMeHIky5iNk+z524b7aPAaP6Zxv43N1rmnWuzcjx3qbG6D2sGYaLgvMgdE
tP9H2ZktuY1k2fZXyvId92JyDG1dZdac5yBjll5gISmEyTHP+Pq7AGVVpiLLSn1fIABkhBgkCHc/
Z++124dgVCp8AEq/0xVX3RP9mm7jZMzXCd8bwHEYB5TJJzOUJTEq5cRl+deewg3hx7k/9jheIGHU
f2Ul/jd/uGlAhJxYGxMP+UOFJipxjCLIb49RYlpL5s/uvhHCW3RFkD6mjn9XIxuGPIFMfUspx9zl
pKr8WCUycSQNrjXEwhwa9RefyEczsct3W6eGRdkIDqPJTfbnqxCDWQn4C+903vcr1bBCrgU6HuD9
rFM7yGTfJGhOFaMrni03njS1v8LRfrTxzy+BTr7mQKubKOsfuvhAJY2W1O/4oFmNtkIGGsK6/ucG
QIZPzDYMvy1whWBb5apF+AEbgn03+KCeVMvp7pEjAPh0UOAg+UR+jayQJRtBKGSalJfcd4qLFdre
IaBuSwbuhhxq4CSMR5uAxtfuP99P/lobhHRFww3BhkUcBIPnz29qUZJuEjOZPeS+wqjo1/268st2
r5t1QD4eKLBYmm+lGegsZegDzDlZ8wZgevWLj3jWePz0pdMRXyIERyfB7U3M3d8/fekcPaiRMPXx
YRAEoTXtkL4opMXHgRK8mWGprBoiTw+Zgo6XgMF66fcmjmEYxsSTRfnNn/ZCxYnO6mj06Ib0mEwv
N1o5aN8+ZY48YjwY3glxoHbfua8avTWWAEWzV4cCRcXEX5g3belT+60GdZnmItxUVs/sf/LljnZB
FEk4dBvNxrVbuN/VPAiuuBOAL3XXxlPHm6p04q6g7oz8Tr3V08aqCBkFnbT1h65dgoxxHguzseGE
J4gmcg8uYz9oHX6oCiZU6yanOIntjYzl+Ato6r/7wC2qjDq4RRqs1keSHkZBoWa5AYmjJJTZz5ue
L0qYv5BTtIj9ceH6fbb1w6ycyi3cYVgZL+Z4jLz0nn5x8X3ol09fJ5gFtPOFrnMBzq/1Tx93AFO6
YAERHdQeoYcRjffVNGHwbatfxmSl3JeYxJa1r8R7kuDAQ6V5/avb3UdqPf4DewIKTlA3cpn/UpEe
u6zWBnuoj3pVYuQwkbCYzBMXIhPVXdXTam0Vu0XpbXaHrLi0WWQ8dkpX7fw+7Vcsx8RzOOSMwajq
A7IF3AI84NS+lmE5PnfEwgd5dp43MTL8Myiffq+54/HDeVUvu0Vua+kR9+cmRrN6p4kGLVkcagsF
G86isOt8O6/JWec5a0yD/XKUJVkkcl3nmXE2C3dbVJTL3CHYkCTaXI22r6+GX2+k2ToPmuK/qRZB
hAreq3vDcbfNmKkPed3KB0mIfGsYCWvurNkoo+GfbVa+hCqijYeou6xM9PkEVxlrV0j/IJ3gmoyq
IH+KjethUukM8ebYdcW3sXJfU8/KtoqZ6dhMUq6hzlLu7ZoQ+qpHy68nQLWszvJXMalPX3qhrsCA
7zFGP+OsENsyEd5N1mN1ynQV6bmu3TPFVO+L78LUPNZYw97COnFr0CWSe4g8lx7r3iCxGHFVqV1R
GiTgL7rwc90vFE1TaFSqrKkmi77sdMzo4WFEy7Yth846Icq1TmMWrqoigDE9KKffrV6kwSzSA+22
AouPiD7FYXwq+XveqdLc9RB8fjEftz5iBrkaHddkdIO9q4Fo/sBAqnyUswPWhKMRWZ90Ubp3I9af
Q6ckS8FA4VRiYwlFeyD0S3tgGZqyyiUWZj5Xl1q4a8rEXJrTUzrN2HWdpZ+61vVXvY1P8MfNbZYq
Tfc6vuvbKqnVk07BfBmoWIStjv9F0xrrW+wLauqBT4q21d81XE2noSM0xYfE+jikXXJyXap1dPOX
Vt+oV8RPFNNjinSW4zfMTutPHsKjFTdKk2aa+rl1URUZHYZzkgg2SlWMG2FX9KL6gqKlM1TPrA/0
fRVbguAhVV+TC0wey2jlpzC1E4IJp92iYFbE+GHh+OWwU+J8+Z9vS8ZfZp227cJQMfglpKgy3/h5
TCQF1bIzWr3H+dvfRQn5Rm1EwDo3BKdT/QPSGLrXo4unSCNpxRF1fMpzwz7WJWQLuxnOHsojRh0h
D6lh0gZGLu/pabsK7QmO3FaLWQCqTZoBKg/73syB0LSkjqFktLdN4LbruvA3Fcua9yBVH0AW5W+y
cyjHRMYADxh/AD3GTejbdNBM8sfvlNIXv5odMOh+mAbrXIMzP4k3giHj49TfDJPIRAkKiUuq+db0
W4wzXl598jTNX9kZgsbGUd1nWwTL+XyKTHo3lG2wyRQbqFJKBEmpEZ5p9+WGGIsSFSutJKUeize+
wGvVaoeXNInlrpNE646RpX/qUcpOj9NyZeaTUmBSUHs/mrF2RRFdvpVK2y+VOlVPLWU0JSkvkovs
YgFr2aADA/WAseEyPxD2BgOxAT92NQwg1udHMuqbXaNN9Z5xLj2daTd696IlTS43iOTS81y5n8+1
JHSO8AhPSu5692Hj1gfFJfnU1SwrZSVEuPCYr9ReimPvIDpGalOtnCg3sPxz2HmKuu3arFnNh6kP
GATNf0pnxaVZ3xftBtkqGAxhFmu97+Rt3tSVVGio0OOfD4Vry9tolAV+VDUjF9FMN77PBAcURXRP
bpu7aBvn3ukq/ZInqI6xzWhf9Fi9ikzXboaRrrl1RjdCJ4rdgNJ+MR/+OJdAm+yi4k3JmXOKgoaB
hjn+UNgEnuDgyO7CSUAX+VDiK40iLmOQQnwJLZ65MKz1YbtBew9Mc64TJ/ol03P7yWdoNJX8ve9R
02ujsBalTubIMuyS8EAKyGuhJ/pzWjTlOivLz57a0L+d0Nojxm6SOAoVBu5ALZjorC1igOw4b2i7
h9D7lM96adLAyxzzThunYLzCjLdFb+uX1GyOaVNjzAyjZDgrnVdu/WkvbSRSd31wXjQSupGb+Aun
NR/iqNU+UbtMlm6TloTa+c12JljMUXpWmYfwwGnuWZOYVVGEd5n3LESIAM8Wjto0tNTTz72uugua
Uu7zOO0RjfD73nzOFx3nEDl5PsnFblo/GVXUIggkpMGR0NayKHQ3eBXjWzm1MfCkTmwMKkh2bm5t
GTmfULn5pjF8bmQLE4swyrCCdkmg8dLwh+RrZ6kL+orpgrJ2cpjJ7FafB0fL0z+VU5vMbeRXzYlA
IwwxqGF8JWdXFHDnQzqwDXdRryy66fN67Sz5FQdGuwBrR8MNmcar08bmwhko/AVUMZdzTvs8/k4W
HwX/3V3g+1yVZZ1sO/gIElXDZ8je4TJCZ/MQVK5Ye6mFQbig387M2tg10vSwBULawo6QAZyJszOx
MMT2EoOdkJwe5+cOmPlKiYC/ECrBnplXXEd+eJB24l1gb09pXGgArLGypyS54eRMe3ETQzw1+lNO
IXCnFEy0JzzZ3P/XdFbWmZnLTQn1/Rjg1cKgzTCqEhHTVNhb8i4D+QygdknZKNlmmrlss3B84paB
2VTCB+yUrHzVR96cILHrXSXadj+GkpY4VNJlQHX6R5CeEgXiIknPYmIWPMxyZ7cikVHUGcZQGyKq
nWjF1qgLeRrJyMWQ3j3SMCsunkBZN+BM2pYUd7LF3Ie2NBwBfZpuKYE5B4Bp7oE8CZAWYWYHi8p3
g42sNRyt7mCClxAKUVVRx6dFkpFuFj8E57OAHPIMaw3hnHunUS6EWqDFkbzdGYvqxiK3K0z6Zxtp
F/Occd3mk11Gym5pp11/DR2uZRNBw37ua3vuQOhVGWznVrfmfLVcfy18DAL+mLcvgZd89ZS+uQP5
la7ytHAWUoT6TXRDt8rNzFlH02GTGtoNSYMPdyCE5zJa2qkWcXBMw+w4paWtY6nd0SNCKdnhy1FD
yRJmisAKBS5xLpSNTVmgnBBZGLRBIqS6uSHlzSTcHoUPsqCKgCxk3DpIBlmtrHwYLrmTDpd5rzYc
9vyUNJyAdWWQFo9AXouN1qPFcJuxeCyN0T/1AVmn86MV9d6VBXR1U7TlCl+x8dRhIbufjspJ6o0M
g0ilhM6l3bspoiK1+KLoxR7HUfYyRAhKyFl41sZ2r6Ee2w02iqi5Bh3oxX3Yq9eA9/0QmIY4NKNv
HRSlzdKFHkTJuhtEuVRVr1tFhp5tPUcnIdZoqzWMaf3s1QTCRm1CTMd0aOuUnIivfTJaUbHYm2z8
nl+aq1ZNaC/NJ5WiNE/gpCO6xtsMIsApmPaihGbqvDefI1quYaKWoQasw+I5NWLcvUhLCCXksDWc
71nqhZdEbY4gbfqVpC0yLKBYyq2K9mWBjUc+GWhATBfp33xUCPs7UQnpOUSItAK+7ZJiWeVIJ219
5SZpeMzbvDj7TAfO3H28ZlXoXNZ6GCA6hLLZhuGN5KLoBiDKPqg6i5jYsT3uwfpTnaT6l04xnwDj
aPOOKatHJ+7vTe7l14pb0crWveHRbcI3eNnBNZRtQEIte31JRi5r8bjVxY4VbHKX4R5DEBkB0AsI
V9g4VZTeUT/QCSP3TUAxOtQ2a5CvguLPalB7sQ9i4sTmTcPnvYYlhH/jSK66e3Cl7R+Z6fvHIeYi
R8Fm1qbtw4Pu20Oqs+SYCBbVBKkAtn+0ajNYE+cWUPQE+6zKJN9TSvFfvWxYlIGQn0ta5xtp59pW
zcf0AtTw1e87fWmVdrOfr87cKXUQxhETVGwGEASWWWAMr9GoiD28SWeRxtl3EWU1Zmsy2GtXCzap
3nnkdXvuye/kK4hYRr9JKeDPzasOYMZ8GOkaUua+jzd1A1ne1l/cqG2OHpzgpW5UePzw5hShTv5m
oH6XxVpr+8kgp9n3CDuK6xh7LBorNXYWkVfVZ6qMzXneK4y+XQA5KOjo6fU5GzDPBI60GDlNGPv2
royH5ywqh6tT98Vja1Tr3G6Nl7RWM9RlQBQ80lSHwjuCshVbczSufvJmeW7zwupR7HUau6tuYmlh
s2COMqIZIFL2jM9fIygcQxR6b3dTTnMbX/dfWEZ7B9MKvkP/CHYF8UjnPA8hSU6zg3lDYXKbNal7
7iGRLCPwpA9+D9vVF/BrYvS3u6Ctim3bVNHBsUsmERXYVYZxHWAq6kZCcFfSYD7PHLa+dyLLPAjH
CxfaZJdkCGGkCvnEWpm0V2M851Yi1tKy4bX66VeyotM35JdYDRxYs0atqvsi8dErp9wCpw1ylvYE
uHaTaQ1FVCeB6o7qw9a1cmf4WfeQVMxpa+ITvzrYT4sObkQ9XMJpE1TpsOmyQZsEqlMFOHcvpju8
EeD8TfMm2Cef9YGaXH3JGQIDBWl5zfrkRmTnciziUN4ZmX8jQ+c4GFp1nTfC8uur7XRAW6qqoHnB
A/M5p8uCHZa6Eb0D59SoGF0keegAvUFuRshsi9Hu03tZTTQQUa8asm7vq2kjAt3bihF5n6KPSow/
bIiWppnnu/knyjLP7o0wW1q2cOhK5VPqRslIb1dv+pghFqA7d5IQ39DGCEoMWUbsO0agWpLZUeRz
RdxuMHY0yUGrWjIn3eOMj2Y+6h5wItYgFMJzLwICZKXn7YwYEajW6sMK1f+mI0h95bGYeFa6DINx
O755Re6vdLcyTgVeclYxpVw03mAw9XP1NdC+HZ88U+5siNa5mZLY2xrasWgro1iohflUOX65Vz3m
2qUThrsUDPmd7uvDcSxYM9qtchgtM8KAOKXZxpaH30dk92UUfTMJTQVSgMkEeFN9bB0v2phNUz8V
YfYuw0q+04decZEmJwm7cNsv+hEJpihYp/pAHzftdMifvIBMlbz6Whvsc5qNQIQ4H+TKxu8gKqPg
b8uxgzvMzQe9/NaOM+8FMaQkWjTapTSvpuhW9UTwS2FphbJBUYeoGQX0yevHW+8P+e6H6WjyG4WD
+RzWI19KNT12VuHd10Ejt/yWeN35nnkvBvA9pEqrSzj5xTUq6hWJA/q9TNKNMYHDMy+z7rxkeLCN
PHvuJSo71f0e6F31gxOe50Qm2BVfrGg6h/ZDXeW0Tda5ngYHeu50RJKufCxTxb4GdrepTaEtkCW3
J1+Nx1OqjN4CKUeLxN8ldjTJ40UjhvJOUbAaY2ns6egUzl6RkBZm3928qY32VcXrRzteDFgZinav
ZPLKeOo8TWT0bYfmZ6e1TbGM0O8togmb5xC8eaqCFgWLYbDKHUqfi14JLj/6CsgL5SJzRXmc8Rht
Q8hHElO3mBSIehnLrW2O0TLHfXIMA5bKqVenb6AuN+DtxEmN1YDeswm3IEnspS8d1OWUrC3fFIch
qtF+zLu5wyxlxPi+JeqGXFk1Jp6qZa1LRtwz4c7FEc6P++Ow8TJtL4wSVPH0aFBkS6a5FNn6ojhp
Gm4HZBzNujed4VkK9RUuav6uWPZaUwb5hpHr3ayHE+lraOTdWiylLQsQ04OAqFnEmI71Rz8O+kdU
XnUHvWremLImC2F073CWeNdcZh7c24z8BPJ+SkNWCGbt6NiKrkHoHdc8I6RfTT7MM30ufFYOQBru
7EthmSUKtcEiR/af3pHcQ8Bu1OlRFa08ySJYiUqpjx3o0mPWZ81xPvyxITedJWn41cM0v6ya3t7N
DUKIPMVROqNcVGQzsfpoXPzXY32ZH01imP/x4ItV2WXlHcFUr5PbZWlDivqCgmjnK+nwIgIJAVQP
zB2SjvaO9WWwgHoIwzEjoGves31V7JqsPyQWZRmn37qKQE2jhQEfF/YYt9OzAy0BBi8Rr8CVdSci
az6jDjPA5nXafWH13/TaaY9+Y6o4qGR8hr9yM9L2cUz7O/Lvnki5d5mGF4xijpALPc3iT30Fj9ko
mfAPNWnYBTcetBW1DgqWDkqAJ/LqyHEvwvg961X9ubaVEZ2QNewcpzGeUf6ri9RBujo/Sqtv6+o7
UDYW4SlWsh1KMtQX2KTFXSzttTnW7ikyw36rVYAamkDtr2rcLvI4dC9tovTX+ZSh68XS5qPcNEhG
FpkP/NUMsmgXp1a/mqWvY+dHO7tX+tU4tMNdHQJRnYTkcgJ5/tgEnnFg6b4gjhGzVfFOJ+E51PPx
wQS3yRxD79duC8Ijjrr82JpYhJJaf1OTzFj03phhVVdKKmRdcEmGmshux/b3ZCj5ixrr/d5RmoSF
Gi0bhK67+cjIXHwwADEZ4bTcJbyzMzpiESt5rq0bOfWXVCCrUqqalZrISCnp5NprLPdTJKJgzbpJ
nlovqi5Frj8Y5FvBSe8uzJn6H3vzITJ4cnztc5V6HeHuzrLQ/OIOXiY6PRJwlzgTlRtrDeWW0rlc
mTSNNn+cy5ruGxAK5TCfatxUuZn2vlbkth8UHB/Tcj9qZbRSsDkibnPUA+8YOSCTTUKoUi5JejNW
edJVW4dw9b2WSHOvF8YtVW3G17wYdpMN+RFHwBc3V70vtc8q1av4HqaqD68xcVdd2BorywnPQe2n
tyLu+mfTnoKCMrK9xpuO5PciunEgfnniJU0G6dLxU2Y6iYn9Jc2ho1G0yXLKYpgBqldbVB2BdrJ+
JcEJIRoSBPSOLiAg1iqXuu7DS1EXytowsHvO5/54IFCc4JLipD7kpX7sLRY8qZM+w6R2Vn6fi9u8
pxCoI0FeLRW3Tp76TtG2FIzVVeBxqEXegOU4a5Bnpd4xhdKOAkSnKjwpgjulgac8EJc6FN293mf9
diBe6jJv5j/Or0J1WVAsaONvedYnK8xssBjaielc56XPBIOTaPdRXJituh2adxkXsNBsIeKbqr3R
IbLv+HAkAbBNfMs9hzpOAPMhAzwRqOuiafqTrgV4eGTKHHFAGgCH3l0iubTsDbxw40TtnZKsoWQL
he/gZgDLc+/WerCkQ9i8xaSJS4v5LtbTTVaF34JuiM/RtJn3TDWLz7Ww93QWlVtZYqrsFb29sCjv
H6Gab4zTjNgVU8WHXuYyGch0c7W4ucKvqa9a54W0Uuq1HOv6IdXLL6PiSmCu/j5JjHFTxApovrrz
t7ofWDszbr4phoM2H5THHqWg/6CreErx9nRPquhJ13GnGnL+2uSVBC2mUdxOnOYTqpHvOOfUa+O7
ybVMslOgSQPbhVpfh2kjRf4lcYIVvqtq7dS0ELLCl6dGyVly5b79GASUpWyFpN8VUDfvHQlOuuAy
EI8Ks6J16dJPxh7jLpCjAE4tUwjIpuwONXklfzpsSG/g10A64AJ2uAu45sEdVfOgmMDCBKBt2KDp
q2Okm6aw20eZuNkd0ZsnnGUrb7C/uprX7JLJ/2er5Po0DhqgsLNHQsfZpPkwHiNjUj7jAFv3mary
goJl10dEGqtteTOslFtfbsjnprdgL+Smco1KGe3tviuoR3AYoK/apTp9IBRI0X3XkPBuxgRZoP+N
7724cM5G0e1HJQNeAzf1aI+2trBULXjSjS6/JCJ+mR/0gK3fvLFY12UMDgKT7F7AZASnlVffrNhe
VoD8n8oy/hYV6WmmNFVerl1NJTsJpwyWUSDDbUIO2KIVKNJNO4CqrBeMJVJqN7+Il7Qz0kcxUkNl
6uZQeYrFgc5ytRws4T6gHcbBG1ICKeu8WAHYcHeK6z51pRVd6jGOL+W0mQ9HaVkLStOE6oQqmc6t
skXs51+473Antbh27CQT1HiEXNFCl5QsNkkV1++F7wEMxKH7aKIOX4PEapilpepRazVY9kDpohKP
ZmvpT20nXofehRkTaOZOjNjb3C5NH53M+RKE9rZnAl0SezG0y1EpqJiGVc3ssO4+6QOc4TBVw4tD
yMgiarrqlnkPYTSZciwktyQGhTdFs1/r2lRPM00e7WXGRLhdx+Fq/uxnv7I1IurmOwHoP3P8RXru
1AZjyXBMTYV/u+MwH//z3z89nlnVg9VUNp67EPn2sxJQ4Rd8dNtm5ndG2rey6vSTgQfh0jvKKzZH
n55Bkz9pWeVvOtCqezSfq8LF8OaU3mWmaKlB5G8HAzhIpZjmsg7o4QT9gHEPOlB8jK1hE2T5ThvS
8B6JWPpcji9lMzqP9EjGR53e/nxWN24oLAIUnk1l7U0fdSacOHVNgzp/DeO1Y6XOq4gRUjoDZaK6
5c6fJdOSkCJCT+Qd5bxUJeB3PotlwDtEUeitodNpi8pokkdjHPtjWcEUw0uQQB1HmBMa/TLlo4Py
CEA9ruIHLy6jB70nrooqTYd+B5SOnZYkCYx6fZo3JOU1P/aihKYqTRlqwq5iH0PnpiPt/VJ4zb3m
TiiAsKBtXOruRi8g/oQorFwnTr9QaaKaJCzjXDPVGHu/W5OHYzyCNrO3cZMUqznLJRTEJPUGb8r8
aBmM8tbVpPdNGTAV0sJFVBcMnInlM2VwE2cXdO2uSzXlVFRb+tbdOfK13Sjcc6F1sHGnDVpUKlcF
3UIPnwbd1C8IzQrwBkG8CjUDcEbTb6OIYPCiNsp7utYYd1JXfG0s0AAoBj9R6w7XkeZqG7WLaOTp
4TniTvXEUnwdGsrSbBOqjCx22szxbgiVvZs1KsmuR/hL9Z9zpVF/K10SUL0ktXlqBc+zRxOzNapN
Rdl5Qfs7e6FFADmtJh1oPqTKYyzDUK8OWOHSmxZE+750nVMx4r7O7fz3Pb/YeUnSHHRT/ToLH3xp
iR3CpHTZ2+qIvlHqp4BoWmQk1jmUwjrpvW2uKvz9S6NurdN8bt5zCdJelnyDlzQVzQPoPfMw76VT
ftK815BXtEEG8klp/BLsVcairhC0IKI6XxUke+6TzmhXWPqzO01DnM7CLt0jCxnhahrWSkmt+NlK
ZLToGT+pDzxi9nC/5338aHEpLmoTdBFRFAYecMXm86zhOSgasywrSh7RUpAqy+i7y6KAxB3Rq7eu
Re2oKfEVldB4SzU1vvrQkLw0UW+ZkVO487tiFYR4VXPmixfM7snVoBeM+9MdPv/xQBIWGjStO3Lq
X7wxSK9yIIt5YRcoUFBGwCeRXbVwUr9+0pIA4qFwaDROhzQ4x60HiGY1P9qHvbnrIwp3UTtWT2Om
+Ad8/v4idI3NEDc0vNLI5f9hr3cyyrcAXOZT8yZ06uCIC+T6x1Pn84le9isNQQY4Pn4Sdz7RH4EV
bkVsW6Cl7XpdNXn+oqMqXqKZyg8ga/KXqLNvfqeW67SGltARFH4L4Hhc6kSuuslLj9XOiG9AL6bR
tLDJGGTWLtEH6HGzEUwS1lWRD0snK8e7eRO1/nhHz0VA9MFV6z2QIDtuwIYpnzE/5IX+Oc0LZ6N1
dbyjn5m91kSp4elGqRG1XPRGG67VhiwJZyS5cipGlVPYgYBPdpjKRDN6K9AK6ziUzgBiTK229tBa
W0ty3YTgBLi1xOEyHTPj0QGgvNIlNhni13T4FWBLpN8ipw5lcy8lT9N9c6F4gb37wzlSN7m2dPqO
OB7yA3uvws6emdW2Gm3zwceZxDS4as6JWxpru2iZtGSCOnSFEGnznxUj2kch+KSSwMIhhAX7xdE+
5twwnartpBoNTEUWzkKIwLyl0iaTLloAcw0fHOw4A5mrdxo8zKEf9x6YuQdmRjEzOtddR3X72U7G
ZtX4FclCsVR+IVXXPuC13Pkluq5BZJOGdvWj7i9LkrZJGYwOxGJ0dPx5i33PcMBs4F9iduzedRHs
TborA1qt9CjKVl1mZtK/RAbcKbuuzJsII2XLt0tqVXqFu5NeXVA8117Hv/WLd/QvOihypZGkqtzy
DMQQH5W26YDXP2NIpdiuyrNMW+0U5FNuyDBcc9+FLyCI7K6s8tZ3zkEFBXKqAEXdNQkBNpQPtF9I
U92PQhhNRzaJJFVzp04B7c2fRUGmphWZGxvlQQY1aQBTTcWITQsjlV/j7ur0Nff+38/ND2DDdQ4C
oOj8XBiJhbGYH5BqSbc21rYFC5WLGnn1xonHeDnH65DMqR2a2KAkJsd7AMZr5CIj3QsVyCrWt5PR
qM4Wttzjn5Zag70NkBixrPNdbhjCuOXctm99oL1lnkUPbToKauUNkLVPvaXF2App95NDm+hKKwff
qIu8CB4Qi7UEi500PBQrj3M7Mm9F+9hHjyz5jac2o+TUBE10aV2WFY7Wu6zdUm0H71HfhlLrWYWW
3BW6UaO+yMau4HzEJM1MwyNzd5Di7csQ1u64QAxonpNg2yjlzi+MBF+cU2/10p0yNfx43AlLtMRj
U0Otq+Ar3h/zAPeUv1P1lQQuhJMz7bSGmxcblOc0P3+ry4ibDb2cq/B87QzDi7C5Mi1+IdP7qxZd
6IhFLWHjOGFnlk39SblqWX2falGPFl2gAOrVQz5axjEomYP7fZMuRsTbfCaOjV+5QgAW6L+4Hv/d
K7AJkjMcZJG0+z9aIzot7lqV+dJetMwS0qA/95jtffw7qEIxjTlgkkxv7wHh7V378f/36wkoDVKf
ThA4/gy2P38bnKBUqwjJ+N6kMH6Ka/fG9GxbECbhG7nckmNEYrke2WeQkvG6CUhgwRO/ElNqoNWD
OPjF6/mLknh6PSYuFYZD24Iu8fPrsSZ6umlIZV/pJfovgeRCa4a7pKTHO3bQGFs9Zv5AnQ7VqziG
HrKVX7yEj2OAJnRXRbcpiI5HnPvxjuUqg5n1sWHttTxuVsQVxyctIOdgjrH3A3TWvrAfAFpGX1H4
XH1EHSR4n3TopIlnrSl8uzfaJSmKVAqlVLGbX41Sf4Fr8Qo1VP44vTRHY2ny85tEgZgJd9Fae0sd
gr10fPCmMFI3LPRvupIY6yG1FZasgbZVIvpuuEv6I4a05hdv1V9NZ1TIEVwbtHd0uBDig8i1x8Kj
t4MVHuqUjyzrF7OKmsSe8M7PTnqTI05I4NrIyikekO8A1hb53iqsx8ICCIMmRd3yfiH1jbRmy5Rv
VdjSvJ9BoNNRTnN1FSEj2NLeRWrT4R84Vt0vgW//RimKglXFIGS4KqaFj+M+0hyFOYYojkkN+DsH
NO4xrF2HSurXMbTJCqCcs+iYzXsLk5XXNa3WMQ4ROkPT89BRBwvTJhqm9Ev7JAaWWFiJ/bdE0mh1
kcta0iJL6KuoWrHIYMqfEQCH+EMQN4/TmB1Ok1BS/pwDdBB6DqETbWzHCEBkU7VGK06S3HQYhZl+
qDRscPNhkPyQ0f/fr/1/+e/Z9YdHo/rHf3P8NcuHkv53/eHwH+eHzeN/Tz/xr2f8/Px/XN5aahP/
8Snb9+zylrxXH5/006/lP/79ha3e6refDpgAh/Vwa97L4f69amQ9vwT+hOmZ/9sH//Y+/5bHIX//
+29fadbX02+jfJ3+9vtD+29//w1h8J/uENPv//3B6Q/4+2//k9Zv5dc6/IqR9cfv+9cPvb9V9d9/
0xxuYt37tKvM+8x564ADS/0/k41VZ56BG8ZB8/Lb36qsmR9z1d/++Rf99KH88SH9DRfONQvTuvr7
b6QqTDfCPxw2uE8dbgGTQ9JFosrab5rm/Gng8gc1lVlF637hZypdrhjBGDrKFP1N94B02UZRthjU
vIjtlY7XmTbGRKoYIxbnWtq32rYfSxLXFlBaB+oSOjkKpbkw3dwWOUiMJBC0qHs6e522b1vaoR0L
0SQw0UipDfUp6laRT1HNw2Ii13nshB2BuUaCATykWdTvkJwPKDQHJZaWvsDOUJigaLq6b77g4aCp
vyoJbkVzYTeOwAMXkqz5/zg6k+W4dSyIfhEiQHDeklWlyRosS5blDcPT4wiSIMDx6/tUR29fy7aK
RVzkzTw5yzzEgua4yMY85dBTXchMmUP128fzTCuJ/YpjN4y9e3jOFWjUVYeY7XJZM3JUmeuBp99g
mbIFkl/EZYO1sbeqTzULXZJ2dDtGmFJj59pP+JTL9rYEJ7JNeXQM3UT0ekCer2/93t9rzf6uMtec
RErfvT6xOmquSMEVJ39O+KlJ/0N/WSVEsW3C4qnjtcEFC3YMy6HVkR/rs493YK8v64j00ORTGBMA
uwk9LOfP3TI1onlAtVxwV22+PjC2uM02cr+PQswrG1W/ShooNuNYfo832zZPjYWpxytkHsP5Tfhy
n/76wEcJbEcaoTK4VE3ojcF95dW959F5EC/d/jWdACgvv2BRuvJ70JvOz1PRLcvyNNgV5mBWDGBD
P5SudNSewjFuxm9ggIryzg9jKmtuwY6zcsYxQHQt66dyZK2su0E1GTbrmI06DSwEa/J284jvCwwL
VXlKpijeiaiUbRCApsJR4OUrBSjxFyrAVncXBWviffS70XWXh53EakJoB9UI7FbB0JMhtczYmbze
xO8d2QSsbZbLYnQpSIYgDcsaonLux0exnTDsUoyXO38/+Dms1JupoGWoGLX+cri9AMTGtaismg8x
xFj7ZoDxgHmr2nnJmV3FrH4HtiuuHRRjXf5sxjFJ3wrTyApbflsL+bzGWi4vIvWZJTPa7Cj5iBKL
rB3oVMMl8/i0XpNw3OJfJIpWEcHJ6avizxImeJcvh1vQhDn0xEiWA7NXR11Dto4JmCGCE7Xcb7rt
oHEdV+mR6oaAkJxhk3QhtonkzgI6TALyObhx+N3vO61wWzow5TOoD6mEITk1HXfrOhTpna0otv5T
HrhP7Z9RlzNdY+TYq4XC83CqqRuMu0NkhOeuqzqNJKwHVDA7JuaEQa7G8+Io9k3PvjcNuM80Hj0Z
nQzaqXkAich3hYqlYm6+rt62SnwQ/iKS/hLH1nmgomBUsOmlK9FWOQITdVUXUN6IylnnGYzQOtx1
j7ZHUc+ANStxBZGtNhXJeF0jjSXFQXFRr5jzYhFcLRAYegXuYFgup6TlbQQVcW36nqXUeqTHo+vA
dz7ZVvUWtUkVaHTa99GyIoti+sLtl4q1HeptI3KPhgZvzaaACMsTT0sVz5nWlnrNLKplsL8LqOQz
SOWg9HnIAq0Apk4uooAUEb4BnSz2uX8P9kRTnupv6wzSnveiytVOH4jN8VS55M1jeOABowSNJrKG
rtRqvLBBTtVfQOo988JUV8yNmcPnFnaUlkb0vfxXOjmbBW8GTI7MOTVsM0YlcFk3+ziHxp5gfAXz
csObQxYKrlhTJ3nNoxz8dfsyjp9RWM6sr3v6vg3WEn/rjpfK+SNm773fo3jJVdx4ExWfQZ1CZYQ4
6FzuGeofbn21i/JrWuExfg6nTXXVOexU2f8dN1BONyk95+M1MU4Bz5QV0u3TK9/GYkLYpJPZhadq
dUn4sadVFz9h5sHc2ADGWAigxh7mD0YeWX9VjRYQq8eC+MOpZFLF0l53rBZH2bNKrdyYYNOH7mba
Px2ePPPezCB2iyyFuen/jZq6r7DBJEb1vxovLioD8WcnLcFI6fe3HaeNd8JWTE7X0EG5X0L85Fj/
XAUEKMcyGK8B58U01SlMG06NW44wL3hq4yGu6bjzZZH8PLilkB3EwyXFL6d8XUgiVUPS9Cfs0X4F
b/4gXF3x0XM0XlJnlPfHwnunkghEMP7cvT4o8p07OvOOrCAMDhtELF7fPmhe0C2LysL5H0ZXlRfD
iKx7f8tsEJiW0PXireWUAfDftgc8CYTX/XoJ9+92H9vtzyDrnRM32ZG6FdXvdT4aFjDfRwrXiv08
JBucCgyQ6QiaUbnW3YzQdTyJ11JwZplhK8MfdTTipgYkWQZfm2YI0m888xuWm8iOYQk91+f4bLND
Imvh3FzMwo5v9GdMrmIY6M2YFP/7xk8v93dHVhDVrmfsQABEaxz5GobRtY8jr1seX3UCgkDSI9Pr
nsJdSfjqwopyTUyWQyzqSiLguffvDuiiqHw4qu17yRWLcE4ThF2M6mu9qHznWFQkhKqW9w6z916u
5X1B7+DqXYKC1mhAXPxx9wfhR3rU5UES5xjl2GV9x2iE63pGDVPFoLbvvVD8rTnqNZEojra9D/2z
C7WomfTbI4ROtAQ76IzLMCOMpUCaQr+97x25RPitRHrr+DRZgp5/a1XM7vs0r67GnpEmPtetsW6b
33QpdQDTGgxXhuh4qxwY/KMdNd9N5Q9enF5qCD7x69FiXCoz3Hxd+185jBZMSTAT0xFRbx3uIuyD
LEJZLrTq0+Ox5nkPJjvND84zUzhfto6TGHmUs/3vVh8i+FqnVexF2SptTIWAWQgrnyK99/6Zto0k
fZhtXwdvnQmF+QdCfm5uXaM0FjftRBO8p6Gdzc26pXhvkXRBIMx8LD1G4VTYTzNCc3hBf2pFmnWr
NoSz03r3zOMIe2iiPGZI7INr4/9WOwm66ryxSc3V7clvpbfeTk6CBMXtcRADQTVlPn302NTgiaa0
oH9gLQYV6dpdqAd3osMAa5fGjuiNX4vF9tfngY94fEqvWD0QkOQsdhxqEiX8OjdQfujl9HKE7pUS
KI7OLIatbz+1Vzbmx4Sr0i7npAKiTy9UkPZDl/sViM+/atm0F511xeBJDVi/uxGItzGyBJOjQ+B7
50jW/gCHx7Pp8ifa4NH8A09VmYjNVdtcgU5zeyxjrlpRi/qsA4ha3qMOoYNTuZwSjWD7U4WMGkTG
WEpkrQ3MYW48DxyrusXOvAiDtS3ZgdmwcxnGPmvGTezfW/J4/S98XW2cnOadLcOar6gMEewJWzSO
jam3ybXiW8bbWVR4psO+GfPy2IaJw3SIjf8P0EbQzPcrZe/Hl+0QsXw7AuS2KGOiVZYGFKvs+koy
rKTIPEx0ktpbURWe/F5th6FTWzNqdOcZF47vQV1sU28418mg6uh87bkQx6U5pNz+jgtuCFwJ/rh1
7ts8lV7pboN9p0k+p0dykMeLM7aOgrvEdbgoXlMTTIRJ12WknfR21L4n72dBqeYKWl1Lm9xqAaf7
gvdzYYGQ+l5FYAMH0pLPKmzmKINJuBGZTpdhwox4qMn/6W2Dc37mqkTT6hGPkVwzVmsBHPFCu8mL
s/TA7fk+NL1W8t4QidL1JYhG51OJHnGxqU79WJHGymi4Cf0yP3DvptGZZ38SI6tUj882BmYc1Myh
QaIpTc+aZJWJgGkHlyfMQtuTfDnRMNMvOtNpb/39QiBTCBRGKjBceTdPE3HCySs8iwipFz6dk7tG
HY98caEoTtbXQU8NVcHIRstoEWqJI1GJzpZfdLGl1j07KF1ENaG/OGGy5SgBRPpYhDwiwA97SLPE
lajZRT8nBlr7xIp6XsKcwBtOUExOaVlMP0xZsfp9a2wUMhnKaY6Xr26fRxfRYBMHrnuu+d5i/yg6
1Yn4brA7G69zggOI6PeW+kWk7xeP98mlTOs6KvOqof/zaxR3lLInBsdMnVVB4MXi3FKtCfqMDAWC
2w2Enqj4OUbeEbdsgSq6li6ev8Z9QnIZ883xLZ3mkQkB0GfatbeDhflMa5DHuIHNqGyE+m1cF5V/
xLTt0a+25+Ukc+YSG9xTjsLHnDXBRjJEJ2EV3m6j6tL3K3qL46EpwtU88bEM9nNKhtS/NymbNKCq
Qbu7K+0Kf9XAphpS7f0QYvkjDNwXm/9PhFHBWF+32HwuAZ6x7qtx17/uU0cZYiAIvig+ltdpCzz6
DRG+rtSl0i4EJx+ruLDpCf8LvZi5WE3t1acinSimfDxGjJP/Ecbc9zPb9EmeguhQ1mCIO1Z0s3Up
luGr5i1ES3jAY21Wlk4cI7hZuyAAh4fWpLqHjcZbw4beY0/oT3aZP8jqtPzaZ2vD1c9nBrH4o246
Hzc6Ov0+ppeCfFN/T/6znr+MOpygvbphq9jMJJj5iCfyd5O3veB9zHcJ1hxGAnFdJZ7WuB7N3yFM
t+kxZYJaNUZeC80v63nLFf/YHsxMF+m2A55rVw6LgfXLLMJPHk/JRoAAC4cWdGo2ajPmalrWlEmo
3QKl6Fyyn8rdDNM9W7wAgtdWupnIVFf0W3SeNMD4Kh81x568rRvKmRoylYk3/q4ah4NgE45mIfQE
TGgZHioGb65ATEZ5JCePLomJzk1YnAVUNR0+N9JfiY+tdNKHRCWoRDTtM0d8KWvkCWznPasiDwX5
HlNVL+aLalLqenCRCGYzAWJlPwIQUmm1VGm2E0vubL5Fet5Zcsh58+sbux+xSs/imOeiPc1q9g3r
lFoUeDfKVZWyyfk3Xe3VtsFH/jf1aD5t3/tREvMNMrTB2YefuxtTNI81sW+kG+5gxA8ED4Eqsrra
tKY3I0QMBj+6LchBdZcO4u8h54TX16yGTp+XBsvc2yAK+m1A260+AJFwlgH7z419cPpE95CgfYCD
Plgf1nmJ108x0ToZYv1hoVVyYA4IA5RQ3iBMp/6zmmP643jOk5Rde++l8tMoYgifodyj611T1P2a
o/G07QHmIMWZ+cUMwF9eg72OHVysLp2+K7zDY/piGRPdZ+LM7nRuSngNDSQCptn2QlvzNt/5yLPY
6Y85Sqn8GVREwvQ0jTBdRT54WE4eSEmWcju1VQQR7X4ggc+b0cagrvB1RLMiaqGKAJjj0FHYYIdQ
oSYdzrj2BvUgNt19Z6ngMy+Y9Rfk/wDZ9t14nLYt0dW4MJ8hXuyAFBdbW8KKIS9J+5S0elsACFA1
Ul64Firs53LaohUJhy1d+dYGDdy+E9yAyWwnS5ncTIlcI7eCSTNZxXIhCoXyQYU3uvNnp9E1FJuw
NdwJPxfpdWgsJwly+fYYvZnM/HGodv1NYCJix78MnoxpP/dEcnChmDhdmrswLYOeKs1l7Yae4X/0
Dpd3EnfwkKdBl4jjLCas1HdFHDug1TY54mWhaTWmLvCkh8q5j6htqPyit7apxk+KW2JeQsNB8dxv
dmVMOlkqCuS/LcMzqvQXp1Qjyp+zlw59c1fqlqXoLww83qG/zx7nzkH/ut/6C3+BqLi+5AR8BIe5
ZVvT6obN3Ygd86h43zQtEQ9QmiogeogBpmNdVYaL/V6X2ofXz0qV8+S0H1eAKuLpvMPDjVT4S6j2
CjfhBRzdT2oJ9c+Er8hxMxz8wynUw3MFzG7Wge+dW/roJ8D5ST9v31K2veKTVcCi/4+PSaaHpicj
Op8FJfPBYzQk0TBccHtDl8hYHjMrVoM/XynnHdLcD3/TkaP0fB3M8FonOAr+WRIr9jPZ/LR96xps
THk/DY3F0gL94HhrZI0ZFO2ymeQbJvOwg10xmth8MJ9UuKXQ4PR05yACtv39gqQVWKpk+jgNL4jU
PLiXMuTHeoR5hQd0glCgWXX/ZsalE8Mt71pFFYoJx5RT+QDgNARvhgaZngG88fT8aw9HXsKXZgUC
+sG503cU5h7Obx+MhCdaA0oTXv1f3NAg/rWz9AmibpK9yOg7S/XXsitV4PK+Zu/6a9/ktGTUHJQN
xJcZyhv38La1eJMsF2N+2GJGLrJZCVo1WB79pUj0TwjriFVn74rP+0KuiMaqmz5GUL1BX/XGOONx
IVFw0zsx4AWKm7RL2gzPKIbkJcAwWF+k3dyy05GM4PpkJLWc994wIqpgyO9W551VmsT6fbZgx4rT
jFu7OLKkDN327KK40G9DIg/xOBInKPXZU3J0T+vsMFPmoF2SIr3wq+ujfCZWP843a8lgEp+XpNqh
O0ygwGATN0E1U0ihWR0k984V83hpuNhNH2HZjh21CYmbSeREHcLXSTkvVfE3HoW++L0uS0TVJzJg
X9DYSEFpU164XFm5ZEcpd5iWqyKFnHddGeA/7gY3zmyO2z69SakvWpusAjCCxXRWFJI+76mfOJnh
xqB/ZG8NYhBdwt5ibsZ1HpK7w6n++DFYCwE61zwKgAWaPuI+IdqtDZ9Fx7x6l2Dn2P1TDcoZfs8a
Ig98ckzCxs3C3ZvC4LxtyeLWrI79uL8PuM0ByZ5hVe1/PVNZQuwHRim4/VxDuobv+ADPdc3nqOyK
jWmhD3UEe3FdJ3dbH9wolnwfNcD1G5o6vYSoFNsDVuTwR6Z+uQm3VGEVWaQcgiKP7NYfzR1gcOMd
LyG/76E/JcEAO/izNkvhDSGtKGkix9s0LgvJzX8fHVWwv1rMIq+V8Ztwu3HkNdoRVtURwYIsu8A6
8cIa0Fva1zjd7RSQxxMM6Xfd5qvtgCDnrelCrU0yJgtDBxMGge5sj6aJsPnSbHZpCB3jvQIAxe82
jlt30giBx5APG3EZQZVBGXVUhiyKvN/ZbEPq2ksAW2iMfvA6GAVqnWsHLsyo5BoGz32xHkq4G7IL
bYtulfRr3EEL6N04niWTF6i3dcUqFdygjJi1/nLImswAHvw0rXidgpSKIBSoVbrix9QD7qnfaj/B
0MR4YgpwoT3g4JDVAssYnZxlhaD7X7ew5g5wO5Ge+Ct3nZQMajW8pymbFjuINY8W0fAz2rIs62ev
EIOaT63u4nDP5KaK42GZIF6WN+UyRfYxUCsAiSt4ahP2rOqrkAE2zkl1Ex8+oxPo/bXgBCxpPSq5
48cBhmkiB7w2u5wPw1voGOctxO99uqbbwLkirUwjklNnXHi3xX1HXUusdWHWcykM+XO+o65ali9t
4aGg5QuKMd+McmUV01x3uJbbXlFRpgO4hFyleCsmF6pX4tUFvhScADgmkI2w82UqwKmUPB6NXIr2
gU651Lao8HqjzX3swfz+EWAKoo9yKZikL01kyCs61kO872K3rtZldo88Zy8mshHuSITFTW0I5bvo
DhYEfdjfjTvFQ5gkvdaE/Be8JDz75At5xOARnW/bjxCRchhvgHihe+MrLunxO4WDl7avIzYg36GJ
TUv47xBdMmBd3A+oZ3yKJhXDPTV89njbZgZU/6ZKmsZ+AZQM3Akn21hz8d1FMye3i79scjirJtzr
b/SQTPOvIdZTV+Tz3C+2PAcLltIrc6Oyxf7HtZrz4oecdQWT2VY4SrxHLAOYbV89qD/esWc9h5Rs
f04SH93wokTklvVRUduZrC8uHT3Af1HJCIRevrkJSQ/HSjUPd2gpRV/nA0v7KyC2aibXnNewb+Xx
peNhnYoXmJ6Tnf8JzyCYX/DzNdTPhNS9DFgK+i56wfvcjI+7H5AZeR2I4ctTkiZV3UAIIVX9hVsC
Qlk+E9gdRt6eaxhU3+SE0BS8swIeuiH3g3Ee3HklSzqXGZQGjFlnjuFNJplmr1jcG1i/jsR4t85V
Ob1vpS8gw00selJggTCgyugLumED7NiPSNaRPaq8pDs1I+HG7aGOquT4YXs91e8lqwE2CqWh3KS7
7TlzZHW/Ojuq4FVwDxlDUr/T4FtxBrpm+uWhEyGKOXVDh7n3TMQ/8XGOo5q6OmPwraOJWx9XMAR1
YlIgW6L6xQdZ3QwZNNdB+bcVlWvjmUgKcuzWRhBO82WOOrN+M+Iw6pPtw9T93ifdzXWGsl5P7+vq
9zVr0JTQ3rLkFAm1W0kCjlIuBZF/PgypXpSvuOt/8hTuW/1vh3TTi++yqhRA6RzcREsTyoncNFZk
k+HOm/vjLhahPRxW5LKkeQLJePIYTgNAf3o6IMk2dthvqaB18fpWuUpSYlUlqOCsPFKPJFbdcFrt
K/C71enSwRbumr4t2bWOY8D6Kxj52KZnOQaSG+rcR3K76zSNnrToNH4NFaZEVhogRiJ61+mLV3pe
0clzFYZz3X0m7ewvPYEozLVNQ6MLde3gBLln7HGp8rgoPH/XWVUdaIQ39eECNjepbv02ydW6tVRw
6QlGRPev5kib9/Ek5sA1BjobZZp5EvP/xIo2ELprLyl/tABWIcMK1tC54uH2ohf8jlxLX5k7hItv
2dKrqHgfByrFaBkBlLRQGBGv3VWmWChmvhX9mAQzWv/BbIJ6GAIwl8N9eUQMenmlzaxQ7IWPlnN1
rwXz6x5QjRo/ch04GnPrRybder7LXeRd+zYTvSZ/Jtml8f5WiWOp/KeK0TlI23PZ8nZPbuNFWdFA
txFS70B3mlChh639FZElpaowUwFp3uJ/65408H14Z8Y+S5aYXZl6mltOliKL2cBvv6B1FGgIOPyZ
0NZ5XVOMYSG43TvrFqDmUJVQcnHtdivM+A63Ca6CqK6pf7gN42ts4T3mqMM3n1ZHy8FSrOHgE9eM
psrwZGJPN3notVtX8i2UDQ79AcGeu3/Ve6P8xeRdl/WdbMZD9kQJA4/eAxAt49iSITWUD13QH/rx
+FN6PPWs2rbDq1+86fCBbEWS7MrKIjvqaZVkHN3Gdv0WxmUQkhEpEvq8mXEQMSUbyqW7H1PgJsul
YKqGxTFU8IfXs1l6M6w/idNVfv+pyGiE5WkK94FhvPS4oPGKqftILceHsuSGQc6z/BujNQ81SSXH
zjHYNQm0pE685cYvKc6hGWwKo0H8hN/fI4vWePR0wshqozk2vMaSSu93Na0wVXFy68jhcpoo75Xf
+Wex/jqtC4uV9HkvLe/dMpMFofXtj1FpP8fJbaJYfqovEj0aZffMNSbyZ8T0pSBhQOXLeEyT+tvF
bIva94AQPEYJEjNj+dCHLl1z8mWqqrJ694lz33jFkrIRHnzwyfub8ebUUlHTxxHBREORTpER9YWv
k02Q13zK04g2Kv91irskiG9tUGAvmHchZ0Aumx7a+Dsv5KYlJtlFiEq5ll66ugwLA7unG7ZO7Efu
LFwlpfI2asuFC0Lj6Fv1S6uGS9/jx2kRfNo1/TKDTyH8CoidWypHYtODb5O8dvd7x/HEXjfY2XiY
fDWak5gYa5x8YB46ACfoioTLU5FEpsbTfSzafpOAZMb6e7PJBkZF4SM9sKNj+/DI0l7SPTwwTHEJ
ZJpMt1uh5gQQha1tic+G9D3xUDC6c0OTwDKUwDvDpsfhk4V8PxVZLtpWCwnAqC3gEM3hkPhzZsEX
b7/oUcF3em65/BvU/rSsSLT7hR1uqdE0uz5g0s2dMfbMag06Qr4h9CZf+4Jtrc7Cg+KX5gF4RdxN
t2uZtko+tTVdPcs3tAZOzStq3gLd+Or7akzmJ+RoD6N/qxC2iW4tDQLGrS0sT1c+phye3KmiWIbP
tFkXocyTGXAI2kYwRN6bhvJC1cPR8UENwHn8ABgTAFOqsVHvNRfGJ2GHsXwyezJJAET7TnKGcnZg
r37/EwdE18gvbFx9DvAorWfJhHcULDwAXbVLm3zxtIyXZ+p2WxBuLC+uNobKl7As8olLjSw/6w7G
Q5KTZznab6TtS8AdATYiGptiJkovzXjNq/29wYRkOmAhzbGpG6sZ7omNJQnskj5o/N9zN5n9r5mg
t95FW1C03YNwAmhpVm+eT9Fr1wropnlFH2XbkwqVpv4mmZy5DI/kqNvv7Hgj+4W9m7B3fCtLS8Bm
Cdvv8ZxufsRnzgcNilQGrQ+UqQ/GG+cVG/N8WK+YtU4jxwUcHvDW41NFXFK0mRz8tPkReGMNzEyU
MH+/sD2KMId1JpoLYrZuxMEPR3S6X0yHQpfVXjD7ny3PZyDO8bzKDdrUsq2BuIkTvbE5gZ84k4VT
HJ/80I3ww1m4ppn/LfVGGUejN/xJN22g4j3CW1Lo7lKR8w65SYF0ad5Fzb52J1toekZr+lW4NTf7
qOR8KtM5aB7qKT7AxPZLlbDgCJrgm9DBtgMURAk9FKWbuEXIp5T1mpyrbZkWfG3WluF7t0Wt/7rV
3eHdsvINkuc0DMRmIQyAdvgVEIllVp9BibfQv3dKLmFyHDrasrHCD/qS0jjFHY+tALxUtj+iiU9m
1GlIrGtcJIC11RBLvtHiugI8vF7VP44aKekPkjLqZJ6yZGpdJud6Dh5atmDpfIY5McEeiAvqrPtB
RPuXKumn9CuzRKA9NqseZoe8hkXqnXHMBrK5G9l2VP8BYIL6AQH4GKt/lSiO+mZgH9dD4SSb6NNl
1cR7+G3Ylma9U8dybCPkuRFFlPVAK8n8lUtluegnpbheEdj63VSFSikvRqrX3ZIHcw1B40S0VPvX
5K8jsYTbo9rvmOna/rFBTT7ekqVDKLaMPZu7wyxod5wsCTn9nJ0m2+s8Xbik/+CdbcrXbTh85e51
UBiKc/gpiIDoMdY94XShxEWwmWFSvQ47c5aWe+fAACtKnuTuOT4OFBO3mOsLdg/+lBWrbvqxkyRq
f6/dsY4vTC+C52rtqoFofEFZ/Zbb6xD7wC2tXu1ZNCtomww3c9f/gzm6Lj87xVBN2sbwBF8CKsDF
wCk4KY3IrUzFnxayaLtu7XWICTDChfvu/BqniOCd7a7VL5vcSK3WJOsyb1k2BNZgKwgnZ6hfiB/I
xMIEz/UyST2dauLHeEoGHFTtA8w3A6wQafreg3UcUA3W0ptpAL81Qr6kwrDU1AbLNgMm0u/6nrZH
kL7bpOiLKueDtuhEbG/TgtmPttH969oWXC3yyPgocZmntpI4OssLNFDH4DTAiGBwGO+GSqR1wyZ5
4DinNmtvu5U/SoTLc79Icz1IkqlOSux101rfhWjd4E1Z3PSbd+Z9zXcT31PHqZ0dE2vxS+/Cg6AS
NOq1e644ySw3kCWMf69Dz2GeMX9NywuSqJF/i4NfFKBIjAyOSFOE0YCwzipXeldYuDcLQzJXh/et
cR1BzRLL6s+12ooS0nPS2rM3qcKe/U6zqc4InlAweUoVgODq7KMB0d9WxToQT0GFUlaxmwBB9ZgK
WTGBttpH4yJYD/T/w4tQfeKscsZvaSpLu4Ft/25RDSdHZu2XQCRwX5Xdy3rjNhPUDS0TtA+9b+7o
qbpqEy5tZyETipGZh7ahOo1t2+3h7eBDNHhTilXTWdA3bpLMbGsVvyJ5467ICH41hHuaLlTH48YB
WrwVNF+a9xKM4XTXeayg6e6ZBlPcQnapNty1SxQKauoJRbX6pJPC4m7ngfQcauQqFZu5HS7puTfK
7z8k6bjqW2WqobukSpR8jXZe1g2scA8tgF0tUbxb7AQJ03Y14hAKy8ibvsVVIw2nsOwQmu+8vR6D
j+3qUwAhXsfdHVOrrO9mcZTwOZJ2aGV5yztTcwyNh9Uk7OpBsHIhPYTMi32gNL+J2OEyyQ2iL/XS
faiopt/VLKuMJrGOPG/HS5fnFIfqWFwfw2gZp2y7Lsq6bFS72h+xG5XzpcWC1D1z2+8Idle+NR9W
aVk98X7r99twbXfxVNZ73z4pbSP10fNS9n8VLHSOlwYMoXsA5jY2j93sSv93N8arvF2iZZFvi6DJ
/Xo/DoOPde7X6Dff4YF/1G7ovbjsJUZWeImNSQAOSNoDNgbTdVui/7iIRhzhiuKql9k/qvYnTw0v
kCxili9JmFHQs56v/l+K3/CxNAtr5yhO33iVVG16oillB666sEFsMBYAeHoTVrbQejgZm7c99hv4
vodPmS24HdVNIGFXN7efHP3t/K3QWKFva8MNrD9VizeDpAxX24UL5IRjldcDQ/h7fvTNMFyz6pX5
Ux/TXqA3RbWCVYdRqcVLtR6aYqWLP2xiesHUkSY9UUTCnCw/MEUvVwO4UNtThwiKBWJgzLIqCwPm
qO+UgDjv2ZlQnY+xUx/RDqvsHbAlF0MMWWq4EuwEWT5OUwh3SHMLGwF96lm3/aBVdvdpLe880NpI
yP3xJ6riiB3lvrPd3not5KXmpgqdRY/T9otyJOp9azffSDe6b6yHN/VjEvvmnuc1epFrl2z3Xky6
uM/atij/u15y1kvr8A4A8LqacnMswmaNrokotlK7mILkpvTCntxK204hDqnUVEsWapbYfw1Uacrl
ig6LK9eiaIl7qmgnYux3qQQBGvIt1KG6n5wf2m8DUTjmdhTuw576o5yTO9aKSfQcYTE/PmsMJDsa
jYy2csirdTg29t4B5YUvtuV5pW6GyY8u7op5BewmGo3+KKnz/j7Oif+75VZRPZpSJRhrysXJ48lS
SmqHk6c8QVS3Cuz/ODuT5biRZIt+EcwCUwDY5kQySYnJSRS1gUkkhXkMzF//Dsp6ISJpmcZnXb3o
qmpFAojBw/3e43H4WEdjRMuvmDVN+6fMKf3hUNHSuQ13ouNabV8jgfbLEo9v7GX3Vj70iGc7qyHt
vfFrjdQMLZuRedbrlNaw/WuhKJeuDeXEBySwESFyTtDnpvUbC6JsNqUeyxiJiEl2ZpZbBULCLAhs
a7oAsulnb7Sw0cSTg9di+jk5jt8RtloFJy712kRHJ1y0XXVFZr4tXpQ1oCnbkMxHl0YfQNK4B6q9
g5Q/WkJIT9wr5LdtQSuEUK/LXSlQ26kdbRlSbG0cUYX5oxMRtZmtb4598u70EfdRNOIRtRUiHDIq
s9igiLEp9JGoAySMRib1yyZouNPsdcNNZXlnpRNpuLWO0iP9puu5ELcI3r2JEzC3O3EAQqzG65j4
NZoumezooVYIMSX+rCDJi8oCMVEVKr1FFiuNv5pl8q/M/0aELlaVCUTvbylkYKBjJXL3Lr71pVc3
9WpqUg8rLzTAJoECCMTjO+UyLUHEjGqh3LqJwOyxwkiA+ZotajBJmHVAaW8Ey0VQwEdEpv3QKX1x
ZaM4IH5DWSUP8xLIyYZYZEjWmXY/thbSNCdIy+GbbJFEq6cOu4Pr/egMygMo/+nMYBZrQ/Q1kv/a
IJDdtG7it3fT5GcxXTfJEkJViUat8acrNExAsK8dbWySd69PRDrs6M5cNtts1E2fl4QW3CIvknOv
Mw9jZffNBlaJ1uFys1sd13iYmFP5gztyo0HjbupQ7t2pQn61sbTRy95Kiohqk9XDIKoVbpna+Rk5
UT49OJYF43htN9gwq99R4acU6Gw31qBr1D60uu89GYcURnVoRpvKsgfVrmMhsmcVYvl5Qazglzcp
WPnhXfUc7PCtnCIoNhwHUXjjlGaZv0Yup5uz6uBh9oeqT+v/ulsU9EdeBS28bW1T12mQMRSdc8Qb
p6dvCiJrdOz1Cn6m4DlEGhQjfZonYJVUV6au7gfrQlQqQV3bFVomsgesGvC6d3HaVeFPFVAlAi9D
ySAOb8YJeeoTnQ8hBm6E62ESAB+ZyGIjMSsk1U1DAituXoH35PQNH9s4qJBpjFFh/jXyWgpnQ+sW
2wzpdYM+/keJKKcZ12RU6tgG8dVQaXwVsSZBIlT0FHkzo5Ka8QofgjUg/yRVdUef6Fbk7LEDArI1
x4nGVkvSOwEN1qApTl/SsgtTGyg0yhtaRBik1kwUKMQRv0y6EVvV97gGsxRf9GHqIXagJ1BABpsK
fTpqT4M+JE8u5J/wvsYiZz5rEEsySege912PuSkkk1/d0TSUNMoGzQvl97XrUwLFAQA5nlZOynIB
7a6sUsrgr1fSMYNextwvreCGclZK32yBdNn8BkVbU+11CALCMK/CQTrolU0B4JIUFmimneGl2h/h
VXb0BxxR5d+4Wa7PT9FKTs3O4o2+aF0d0R1DkczDZBJyD4SBFRpGw5VAttrwy7ZL095kutVL9te2
CFjytdTH8rpxFc03VpaCNnQ95Ai2kg0RNwfKekzZRY3Lnpp++2xhoxSo46ZOFMHKaoSM6tXYt0pc
qrC3J47zgMzXrQ2qyPk2llOqP+r6EFV3SYzohX6nOSfrmjsSNTGaRzKJsMh41DISWn5bkWkCNaEh
59oG9/89DqbU3pZZ2SYUrCut0V+y3q7h/dZM3m0YdsbwxD5RoHYDEF9rT/SJ5g0XLXqq2fYTDdEe
6VrjQxXSSObcjqHR9uV2wI4gfw2WNYL562yd3M+N1iIL7jcC+juMQ0xoDTRWEtIlSM08Kb3oPZF5
yaYa0jl7Ip3D3bu46lxhDmpDoJDElxbAPkXIaPO76WQSqgj1EFPAbS66yY7sbeUM3IctKjh2tW/0
jqb33xD+hhExn7Q8pOQNHG26NwMdnGAXIry0mos4xbdCr/VuRBdB/VKSZ+03Svd9oCrwZxXPKjFZ
xY+ai3t3b8zrVtxWVkXScN8GWRYkkmqDFRvhT4Sd45TvpqgJYVNRoeDkBxHol3S1I7bSJzf+GYEG
MzzwSzgF1TViBhcFDoGTG/aXUabNF8G2HQxXbgKLwoa/LSwakqi1NtmTeCdHGifJxUi2SP8jEpVB
A6EVQBT+EEVIhXnjechqCeSIjIbLidxrC/lV71I6rReZei8N1H7parIHI3isw4E+BJQUogQhLueO
E4q1iGkGBus5Vfa06To1IPx2bKnRqV4HmNetOG5riUi/0uLmyiUCcGBj4wMfdm4QuEG/o66GGXxj
1IPfP0a+03LxsUDcPAoaYsD+D3if2RV28JEO8oEsSus6gIIvhrUN9ZUVEGaDB+8ho31bDCA0iSIq
uDkEYk6X0fDJPZP9r7NbjFtVeWPXE3/8XLyKCtRnBeABUpWFM162WmHqfxKFaHYnaSESPSdKs9F5
V4hTR+fBH309vGyqNi+eg4zS89+Mbm3W+EDBC3XslWGFETXyMMBA3pJOQ8ZNjKjZKaj7tk5DX9vW
tUmPVifvDHBdHpDoNr33HRgs2tugV30SX5k17do570v0v9mqyci2ITzKdXvoL2pXphr1MIrrwVtR
t+mwJx/tTDm9ACDTTheY/Enz3PNG/UlsY69xSTIPwIin4VvTO167D4IWywbBKJ15ijuNtIuxby3h
iN8wGwJh4oevcvPG61EzTKTd8Ius6wBU96VVFGl54dtTYTzx/Xtq3PQ+0upfXorWlA4T6KHR7AIg
tkByozNUDmWMIjNFizCoUDPlutRzZyU0bzK3gzthGvASvWguonY0JoTVo2sY9FJNMheaRoP/Y0vt
DC6/27U1hUtFkdtwd2UrE6JQCSNZDvBFOln0WHJ6iw8NtmBQOIh0Kqjpa5qSuq8A62nk7dcNdxrt
pdbMOP1eTnoJ1xK3GF2PVnoRZdWDaRdAolYFVs+czFU81RX/wx1sCrMuqhKv2ysqu7q9G1UiJu+S
/IYLAFj6BUxZCgSFb6+Bzk32royrFv28RWDMesOzEGJ+wvlTt2vRNvH4ArurKX5GmWd43kofWYkO
xf7ASovbEKWJc8PF1zE5n1ActqSUKnJW77G0TBAFncLFSLG0G2ldQTnYHhq1zsF6cKhTJokLB7ZD
qrNmAEA4Pv3VFfCkC9Crk38Ri3jUPGRFMmzws/R+qpobm1jObnFbsvcSGCQNyzujsBB4126l6YTv
kv7w2mWs0rm5TYgbe2heCyQv8BzD2jFqtRVDAV3hjwkYH3cFO4hPX43MtMzY35Rg8wz13Z8I2gxc
ca7vr/ueNQVkfC5W0G4v7LOgXOswgKfhe4vyzej/mgVpxeJbRLGvYSo1ZaRpkEPanlB/J2cVDcE1
NFFqTv4oLIAOfRd0gXYgIjfrVuHm4ypq/tCVgezhu59izoyvsQHlPodfolSJjchw/XC87nFjx9Ga
iTeZd4MJxQgzXeYbTX1F43ERubwPBKvRRVfXrYlpsrarKVtxVZM0fTNHt0QrykmIUu2AHJIUwVMw
Cdftc/7MpJbtMEsraJeC868NYre8H7hWm1TWzcTouCZi0yWBjwPXNEInsPEVgHoZErDxKKz/xj2V
pMmd6CFNx5CS0E/1YSh/OyjYHdA2dptbv7xO2IFzXUxIHHB3RTR2xhtTc4e8jowhC7qNbgNb3cWa
a9EaqDGFoeU71KluXcp1TMYzzJ0tBV5ZzrFblPuKtiVT25XVRYKgNYbYipxdgzwA15p1+0dvTb/T
b7VRZw8COBhTR3w3oqRq3uu6DqM0evjHnv8/s/wHc/xHhoiEHmNRGXQNAdJBSPpdfbTGd61FgMFO
Rl+guuWm8SNS+kC10iXTGL3QNdoM57LfhPdkM3FsAO8pRip9QFb6HGvmThX5lOeXZd+paLo3cUbo
0Q21Dk8oSmouXvNLRHhN9ieKQIjoG3ylvqbRsslCvcbcVREG4B9KTehSz+BiZrTHv7Z/6QA/si3P
kGhe+aWLpq5cfeOyz0T9jgtLeg+U6yqSmZTvbfEkPczvKxUS77tnSB8fe8lKbnwmFWnToF5G1OC6
C9rAkFuBLco8eZ8iPIn0G0JNTuTnpBY09NOfbwk2gNVv6Z6Jk8DA/iacxRP2g4Z4Ow7S99TIzfo5
6ZH9rhIvbNtvode0/pkX+tlwBkcX30k3DdtasFT4YgVmLEkKabT6/s5vaiqqRVKoqyQPcv/Mw31k
y/AePZ4KTgo6ImljUVi8x1aNrt+Hdf1mS9vVaNWXEZ6l664fCF22Y1U3BslwxR3tdxPU3OzOtMRb
0Ib++wEuNXLds2x35vPOLfP+wUYMnPlaTIujN9JJtvNTcR9Jt87o1JW2ptgSO/q6iXwv/WlQ2SAx
UPlRkn4j220ZVOmT0eKadfp7H78Sw3D5/yNltPGLLD8AYV5WJcrp3pywFSgUHBWgnb7JOt2KNXSg
eWxzxIouC7QdiFNd/3l6/KOp7fE6HMu0dD4KlLLlJwkxRWdZ3rxBlk3ox8jJ3r+NDoU9/czL/+RJ
HbK+Hr0I509vL959EisiqTJO3zLPBJONx4m2OpSp5oRtv+HWlfya7QekGWoL087u9HMe7Rx8cmEy
0yld073+iDPFHYcAeJSvgU3W94KwIMBeKjIrcG45uROHRhmDNb2eHvX4mS22QIEqCIeRZEP+ON9m
fZNuR6NHHzIf3z6N7zLp3c/+YJdsZ1h4SJGtStAPZSUGSBRfX3B4R9gmLQEiBVTSYjcZEPxMOdbD
t1KN3qBtpqgF7mZpkY5/YqAU5IiLYLLrjFQxl7B6c/rxjyeXJQ0H1rFHV2ZHLB/fUS5OKXeI3mKc
SvmMCBLhLurwqp2ZW0fbmGdzQlmeozsEeJwOH98zzCxHtSKRrxrLJ95aXmRZuzoaKBrmKIKqi9PP
9dlwlpSWbqKfmw/bj8PRdRaLVTSZr3GaQcZHdiiRDSSRmjowKSJBKXR6wON5BGqKLuY2p7rrIr/4
OKDd+4E36EX5ilIuks+EQ1a8JwOgefBqYYqgWBdhVJo0lEuEiM40Fz5eO7Y7nxGGia+MbOVijwgk
7eFprzq+Jr3VJTCwe8t7b+nJSIMeyj19cU1Kqx7VmdnzyVtmR4JDBprN5OMuHlpkXKNmyuOrx01i
bqqHHP4dJ3YERB7otzozh46fEtS6NDjoKamY3vIpufing55V+uvowgTU6Y1Jy4GrgAhb/kwyIyku
MGZNqjzzaY+fUuociOi22SlgMyyeEj0ZGW5TTa9ORL+TnU1sgCTaDhuaJzeudo7v9tlTStuhTRs1
xxmi9HEmKU1HwTBMzSt3NlE9wlBMrGCjGWbEFQ5rSAfnxgVK7dlnnvN4CkskTODFdEJT4oDFEvVJ
44TTVOMZn+KZb19j7Ksu3Ajag73tqMNgTAbS3yRvg+DvnVmxxzuRtPkjdIflqgOPW4wejNQD/EjB
S8cbnh0skWRkwv2YC+Xh9FL9JMaQWJ1AGsJTEy7n6sc33A1c1C1V+a+ul4O5udCqKKxvo5q+3bQ0
zANL2d8CVN3YfLO4CJ3nyoG7yv2stoW9IQ/qI9k9/ZuW7x6imzXvG3PcRey8nGMGZbss0UzrTxWV
IvnuoItH7pCW6ejHG38K6gpiZgYNJN5kZW5N9hdXsmOb7CCu5C/d1J2jSRcr+teSof8zegnZjBWi
r2r8o+VT0h+UTZ7y9vTzHn0Dh30ZnCWmIlBhLKvF50ZPS6MHCo+/G03jFk6/oousj6x0oxxX+yWo
G/5F9gqPJ8GJf01j9sBeqcYLzz34/K3/ua8Ac5xjQ145RiqTo3ix2toR/l/YyfHZz7QOZL5w7nDG
G7/Clr6QiHiMb5UW+dcld+Wfp1/BYluZR0YsgcgazquwgZV8nIVBVQ3KQ5z1nE0zbUIv6A4uUVSA
hUa5f2ZtLzYVBqMU61rsKYL3brqL123WYtLb0a9f6FoblLjbDIeGiusa323p0lFXTuVORxKb/Tn9
kItVzasFMMeLxfAhPJvr2ceHxOLJTPbG5KUv9KgBNul2w18oO2J6Oz3QckL9F6ATVxApO5jizJmZ
9+/Foc7reOCKFLxwF0RNs3ImvGFPiSwt54eRVfVIhrD2nfjOCIBKNavG5YzcIatpnJsWophe3p/+
RR85yLxA0MeQUdjAiSA9mAYffxB4Co4xVaU/Eeo7I8n2ugPjFiktTO/BYw6FfmVh058sep41o/uQ
wOXHO9W7UxPcnf4pR1NNUkxCXwaggLsV7riPP8WKhdvZQ4GsxCyQJEj4aM+mJu1XcErl99NjLWea
yx0VJqlwEDHbHMCLzTWE4QUEPU2eBx3NzbqaVUPQsVS9dqmhIJHtNNS6p8c0TR7g31XMoKwi7nhM
NslyWqwloxdsIIaVPaMhogVjjZkY0Lvpwr8Y1sxxeqJtstEVMzQXGgkt1esckgEYC4sSZaBN+vxL
uyI21402uOGL16uQEgeKuUp7gUno28W67SCOPEatgbprh+RWc956VDCDTUMCgnvrmwO7T7WrGpoh
xe6WmieULgJsr/mNjZryIaIf1KHTOiPsh6g11qbo3E2Pqj4IfyHENmrsK1FrY2mrMYpXFRl86ffp
mc3AWK5KQkSPQEb3bI8laS+3HsxDPrL4yvwxmkLTBS0PJ9VYgGOKtjYPfZQJ9Izobypz77RNgWmY
roF121w7Rt68kCBzea1GVcXd7GMekGfty4QkaHljaGOUlw8OOtCwRjjdUt2+cLj1jXs0mVmdr/mM
dIASspnF9zpo7v5ZWMpQG78zq7Hlet3CiwvOPPLR9sDehywXihdkCfM4seEnwssRfNhPFJEGx70o
aQTkTiuya5FJMrFFQnLJUqaj1yodMLead7HCk6hdVG2RIoIH8d9p/uXpeXu0VgiZhXToeWk5nuMu
Yx6PFaGGypNPNQrERKzzhh7We9T/XWJsiNibAskGpbuv3RYIr3gBHLm6IJ1E1LFYLbpLHckA6HAv
CqNTV0hSOZ9W0EA07BFtPtBRoMs93ezOwKwX2xA7kNANkimEeFySjOXjWrVjT8psS+AEeG7wlCBf
QV2X2hcFSrzd6Xf76WA8J8/HwLRX+7jnpaFugwiIygdq3OijKL6gICvT0Or3ZtZ11ubrwyE9lBKK
KumT5XD0eakxLoX5Q22E/lNkWsbrVCrzMUSBeW4yL6YNjzPnjznoCGLROy6vXZBKZVvFk39vDm0P
19/10x8Nmzr0yTq85RaDf+erT0fKGmkzFSLifHOZA2vZJ4xI9737TAPoTNUREArBi3DXWSmD4Mx2
/tnzQUjlq9FY/fgGFPek3WcN4X0zYT1Yafyog6EsTq6xMPpdqLz8TPTw2Ygup5aNIc2G/rE4q2Fo
5UT3mnZPt3rjZ25jlbqaXasg46356i4BVJ2JgI/nJ2te4gYiMfJJwiADkwKDdLDu6cIhxlVLr8Uf
RTAYd3riWGcW/OJ2MU8YlisxvmFLgfp4fvx/kqpjTpnGbgznnsMn3RVJpx5pOz/RLTXo5ZVLxXwr
ST6d+YyfjeqQ1mKpk95ylhFZ6ypjSPVW3tehS0UnzDE4Ujp2b+G7Zt+A7mqKolNpffnF2lzUbBNS
NoKBo+qKgaYATEkx3SucvHuKjk4DckYnUUAFLjxzbzueOAyGEgDS8ZzfsheRVVSVPt77UNxnVmXd
+XlRPMiZBBzqSBJHfNNn7q6fjEdUSXoAUxGB7vLalJbl2NGUa7xv+9q7CrmWbg1oi7/DfJZyIt92
d19d+XP4ToRqcQZQgViEczRDll7XTOZ92PQu2jGik79BW2L8BkZpn6utfPJ4js024xDOg8dfjgbG
K3Toimnew56erqq0Vs+otr1LwHb6FghEfHX66Y6nKPGiK425zwZf0Fms+yLjnGrr0LwXMCFf+qoa
4emH/k3s9vIWFXgAgi0rzqzGRfTFarSJJMh2zAkI21sOaoMFyafOse8deLH6ztVJr6104kPnzOSc
v80/UfF/A3H5IL1L0pW79mJyoghMscv0Ni2oq/FQayHdcoYi/q7ZXvhdBGUG3dOliw7u0jPT9POR
Xds12MSpyC3eq64FwC6QQt+bSs/AK2Vl95MmMLDxM6H90ml2f6sjUdjptZWd2XWOhkZkzq0ao+tc
MTtaId2Ea1ABhLizmqRtHkuTcHULkIx+mJeO4xWUiabMs9ydCMw6qbdJ2kGUOPMjjj4x26zND2D7
mbPCy0gH3Wotxnwa7xrPiY0rM8V5OFHmT3R0HaensLu4Z5o6GRt7/szcNSVFu8VX7kebMqCX1Xcg
y+iD8Nwhry4uk9bGBbYVfQ9OIPGK3qbnFO1xf5dlTQ0I+3sJ+HaFI3NCeCsSvMoryrZwOC5cMWKS
ugnSeoywMsDPgNSoJi0rnmEdC0lWLB89X78ZZW+4Li4j/MnTdZDOxspNPcZefwVnFdUkEIzAbYHJ
6eVkAtSt5YSMxiDSRMoLwBrMdEZ7ed9cu5SGBzjKaC2trVeqBoBmB2CkAxhN0yZ73zqjGX+TDTjf
CnoF7p1fkQdwYW/4VeVsq9ELaYAAHN3JaAmJUS6nWYg92wFohGkpuM51GA97fg16b+VGQYIDHshB
9EgLNNdjZVhGarUXblqAq78YdTODY2IooeG8peXGi/QyjIMuJsVDgQLE7ZGWGk301g71zN+jJbpn
v4HsqIbv0oTLVa9F0fj8fvBYNCMBKNaq9KnNdd+FDGTRmhl9UiWjS02FenDZOShCvVXkYw0e1r4v
TCBQdFnNvxljJxV3wA7zg6SDd2c45WvVwP1Wa4rdgERMmE6QQt8gs1fZi0a75YjcIVT5uN3kSBWR
gfMptWxfl6XqXj1l+IbCotyp0L6ivQqWqQe+cepHm9Nz8yjGcbhyERDPZR/u58tEq5fgoDJUbx9K
aBpYEhtoBGAb1A+sVeryi2PJ/y4WLstN50xeHh2pVw0kUP38DjMQVhO/dLQrNF898CMDk8rNl0fz
qCpxeWYbJ4ZbbHD0DcAp61jpHZNZs3ZRYoJ6aAMwzFdZxrXt9GhHx6JDUtYkkcS+ZJBdmf/5P/Fb
H1WShuhBRzPuNtRfaGwWpZuBv+G+e0AFs4c6rZ3m+auDso8iBSBshCJyFEdlHgpi26q0A3bn4ZuW
INxpUabS7zKPMMj4SXZu6z6eLg75b0hH6EZcEqOLnQy1WVCg0wruPIurb/R9MjUDIkUku7brv8eN
pDZ5+hmPR5wr6lzBKXsQBCwDY4mek4KrDWoFD8CDUdbiyQgC7YYO8+LP6aGOQg3u9yhjCEtJ8HMo
LmZMUfuVADkhD1kXOYeUc3xDqy0QffjvAMaW+ZsHMP1MMu74+Siq09+DvkmkI/nPYuIgHskc1dmH
Do+/+0YZGrAVnPIJz8WQBGXZfn3F2+R5Z+YZfxY5jY8DGkNvxr2diEPSBvmjLmtFFT0lS4wHFNNM
+vrVlzrX7cmi2KS1qZ8vXmqnJXQgLCosF3ml/wpRU+3yesq2RSTTw1ggC7UhVZ+ZNMdfck6hQzAi
5zjf+BcvNRlIG4K6Mw4jQDBU3o7zNgDXfYqd3tolgjAZwOOQnLnWHMU1ZIgc0gssfy6pKFI+vtk4
cVBAep15CALH/tP2OQ6pZrTo2xn0I/q8oqcdCJ0zf5e+oX07/Zo/GRt0mUEwR5keHcziq3pW2Es7
mfRDkZvegwEhJKcpmh0/kQ1BUVw5/qWe0YDES9r8zISa1/yHGJaCNlcdRFeuYPdbRpKdjMnnQ4k8
4GWLHnX679EaxMAvdyaMOvqorikNeq2RJXQIzZfj4I7CzSy16QDUKfzTN17wjHaNhL0+O1dWcVfK
6xJk6cPpN3u0QOdhqQQJTi1uj8tsuasI02Bgi4OFzv6Himta/irfap/MNjB+nR7r6Cu6c/6TNckB
4nEjX8wgJzPKFC/SeEg9Gf11A9wCGIo7+mW0gX8TAsJ8RuvrfYfxalyeHnpeEh++IgBRdB+k59n5
5vvkx8nL3auz/UzvDiRELBcHZN5dhQi8ngZ3tujGTlhfnB7xkxeLEmJWITrIj48qAgC0WhMob3fA
XochypBV2q4wBaq3YT5MTg/2yZslDcfZbLBA2OIX25Bf5xl6bNkeCH6dl2mIrPe67vQ/yFczAtDe
HP6S1EmufLTpX82p8nQk5shZMXmPNVt0iwDWkBP2QMk18ClMtdcMF5Nntj1umdQ5WzBdvljqeMwg
Cok2eVXW5uKQpttrTT9VZR3smCOc9pLKQQ0/JF2+tVB9p1/8jmQbJVEIFzpOL6wvi+GyTgCnm2xx
aCH8YN4I5ctgDvTT9YFInv6Ky0nKUKguKB0ShHClWkZZkqZ9NMCh7WdOEe1uwhDsrYOxxRVgp31w
APVXe2d2Hf1jpzz2VNqKkH7gyUjrkCxbrEnRJGqi6Y46TP5Y+d4WnVtohGtHVZP57rsgJPUVkJgU
ZkxpVmLywSoUA4SDbgy05rcj49YK160JNvdclnnxocmbQ/KcMzHUiEiNLI/yQMa0xWn1bK+ZqQ0t
Tuo4kYgyem/NnRTa6um3v9zoeRNcE+DicJhTLfYWZ0yMRh+xd5wdMC1E5ho+cmpywxxtd3t6IH35
YOQGBfJVG6EJJZCj8keQo1qPtXruW+UbOwvC99Yba0mtrdAeI3yHEQi6WyfT1J1vV+KhERqIUS7v
ciccmINmnnQ7vKLiUYrgf/3tPrS3+yAOX+wl3OBNgRzBtOd7PaHUcka0zSTNsKmuvclob32SgDBz
EOzQGAZ2dh43tDmhP1pzIfU63nTmgPw/gtlE6RucLQjntZt2wRNU6vFKRKC/q9Tbl20usMv4BYax
iftx7rkrEAIHAM4tibzhF90z6S6U4RzRCACeUy2Jtzj8yt3pd2988nQGMjW0hlSjj1P7/SRpfeY5
AIph5GUrr8fEiTXO0naGU8PzBw6K3dqN3RBNr+3tQt3bpNKpcZQbYtt2Da6B0dbq26IZzYsidoxb
+NB+tHKdzt3VDtZIpWYKMraVFTBROsMMBGmlRpGptHUIe5zzu2iw6osRPDwel/Jc9eK/oPqfw27+
gtwlqHMJEsPzs3487LQUcYLCZX5tR6oOtn0wItgC07chsAo3arbQoSeiI1qKHWGVWdA1PHPmbgs7
2sqCfm4waM2LxAyiXUWlClUbZL21gOsLbxWCWg479wIcVohxfXRwJ+OUgJDRbOE2vTc0bcDqZk9n
1uciQEIxRYKUvqPskVSOjxLBNvMG/59KSRig+p70hv4lQZE+h6D/QYR1f0IU2+GZ/XG5VKHc0OgU
QR0XYM7VZdyAObmyIGAFew8BdINdakAYREUII3ugNqIVXnLmRnE8IgIsgW5h1uSwABfnjQmpJnQb
6V/BM2QHWg0av2/txZkEwV1hnLYOp5fE8YDcJKitUQNi7zuKHWQDXllaVrYvQOre2a6S94AFxC/8
LPmZbPdii/1vRycrKTz0OHN1bfFs2uTIypvKcj+FEIFWVAv1d0OvkjMhiT5P8H8XACcHiRFkOMhv
HdIHi608B22VdHGc7SNCLR+UM5VQzdi4FUjWR0w8IU0ppr5zzU2Vc8z+HQNz7A5cJweVgRQvSPPH
fte3CbCeBojn6Re+OObnt0BeluYrRIZcHpdZcZsc44hMP9z7TUHhrSj92d2mZicwHtdRhOP26wOi
MgTlzvc9lh6MY9+UExz6PaykwXtVduVmG1WkcXIgsdFJcAWTc265fvKt7Tn3bukE1BiaFt8AowKs
1qCL9pBJk2FvGKppbiDk9Gc+9idvk3OKJB//JSY8ihLsqkDd3EJ64qRKSC1YxXWhHBvqv5l9p4xy
bns92oeQquu4BxGWzU6V5fk40qWbGC2m3UGs+0QiSfwL51/zDG7Z3bVR81DCIdqc/oKfjUlFikho
njhHsUnaYR+kPU20T2oUOsARxHpgOZcrC1I2zKNYrJ3azh5Pj/rJJ0SyhwSGOyK16eUn7GhJYJX0
u9zTpjxrOEIqPV2lcNrOjPPZJ5xrYLMBAWn1MknklBQHuCokezpuBI9SVW50acPncba9Dmlz7SnV
/Tj9aJ9seuyy+A10dlu228WFKUkQPsoqTPbS6GQFbafr/nJEl7/S1MNudHqwpfaHOz1NJAj2HARp
89V3fgH/pE9rGOCROREGsdW2NWh8p8u058KScPNXdQY5dTuWshh2+eBGAzl+jy7nqxF2WFJupOqs
9kw+9+jxPaQwiE3nSuA8kxeLUynPxocfmTDjovxx9AW96djwkgPp2Omcq+doGqHnFpZOmdMj1Xm0
QuPB6olGpmlfG5CI1nk7NvsxpPx35qw+WiSMQ0xNltEFTnqU7Bdaq1slOLm9Qd/Nrcy7fouS3QBJ
pMZ1D6XlsQV5uzv9bT95k9ij/hNxC77yciLRk6Ci3WJs7x1gPPouCOg9uI5dCRg29unGeOYZP3mX
sw+A3CZSGCyH88n3z0wyVUHXtTqy9k2iG3c02oGkB2E8y86M89ljzTl34h9KdpQZPo4TeVD8JvRs
e0/molybEVxYfLpt76/tYfDObACfjcbWzcUXUwx5qMVoQjRNrGKaUOkN8d+qH0T57gNFO2B3CM8U
To7fICIwbvQ6KjAWwTIJhXKg9mhh4u7x4at0XyfQIahsJeFXwyoEx0hrKMCSNT2WvEhagfLAutyn
dlDcmg7+7hWslnLXRG19JmY82kAZi6/FK2RLO9Z+JYVDd8HUcPamytx4Fdj6r0FW8r5Ap/UTpanY
nJ70n71DhAO4EcmWUfNd7Gc+jaK7rPCdPcSlFBhXAY17y84ZyP/HQIRy8xtk40Su8HEaBmrSNQJ/
Cd25zIMtA2TaJoTQcvHlByI1yJVc2pztR+YpPwQ/zSw094lZcyiY45hpq8DQo+Ly9EDHM53jDTT8
LIOn6rOU68D/HppCImtNO1t7L/IR8Ibbhxb0pAb+0ZcHQ/vATkHaXrLVLw45SNvwEdB17PUYrGNq
jAne/NQkO6egevx/BiPvQqWHcOxI4kWrl5TeB7a1V7IMuUGHgEIvzNzH9A+sKEnOvMhPpiDJRvGf
ZxJ5+/JFhknrVrKq2QjVED8UbuO1qxF+0JeTUOzufDAqghQgjoV5VKhiOmKl5r6fzN5Z6T2dzDZg
k2GBTbkPs/D0J/vksYiVKUCSh6bcury5QOHN5lZhyfXUeTQxinM3/E6zgKg6M84n83AW4hEDYBkk
dl4EAFaWw7Wh8fw1JKYZJYTU+k5Yk3g1ZTyee4efbE/MCZPUACkTtMaLwQLIu3TH6JNrQjrahSS9
FX/r3QEAcoR6nV5LHX1vv/4eSerPwStR5VHd0U0gnzlaEV/nUwG1QzmT3f0y8jKezjgbPns2TJc2
mRYc2keVcXgIo02qK4KAPxnAqnPCteq7OxOuM6QScMK3aegZzZk75CchJTlgAjdeKRJud7kFW30Y
jTQFKq7DEXigQ+k/QTGyIkMyQq2fWKIXNCfrtQ2ajZj+pqmW/85z7uW3kNOGM+WH41k7O4lIvepE
7yTLF9s0gqdhgCKdXpd6rz+mpTv9aICF/v3qN2UUthaD+zPFo2WpaorgFEpQK9cqT7LXkl7wznqs
VPnn9DDHSwPBiJzT/RSQj8+csq66AqNdck0JLrHWtOhx6YrABQFstfnF6gk3A5N6H7l+xAaCd2h8
POCybMzI+lr+vnBAAa5hzbu/w2aM4nWbzhrnrz4a740T2/rca6b6nhaRSe7utSFyr2gZpf9VDYW+
VUP3B3lmsONJwa7MczEit+TjsJ8M80DTlnEPSlFUa3+q6eoJqKc7swKPv9ec5KQMzmrgKrMMif+P
s/PajdyI1vUTEWAOt+zciqPRxBtixjNmTsXMp99faR/gWKQgQtuAbRg2XE2yatUKf0AQbXSLzBiu
RV2Vz0miq18JoPgqma3x+aPvz4K6JjkcHmFzNSxVwDMhnFj2VxqnM5TmvqtRJ0jn9Es0JLigvL/a
Gy/QJlEgcEq6zKroV6qc4dOssNpUz0CtPK/6VrVqN+3fX+etF2hS4xNEZFmxHKgFDFYsLKCGa+wU
2u8M04avU10Nf3RSr7/vL/XWI1kGcAkoHqQmSwxBgQ46NEBgcGYdFw+OCZTYV5sw2CoF11GZTA50
FKRD2QNfZj6eWtK4a7vx6phNdIlFlZ4xq3MeEPUxHgWy+8f/w3PRwaA1JO+bZQcDH0+jQLxnvBYT
JnQ7EQB1xeAxjDYaqLpM2V51NhmEUfUBZwOBwUh7kdKlcPRw2JmbK4KGCvZ1ATi87LtohRehO+ki
Pn2ngtCukNLvWkIZmldNKEcUVlg9OFBB1IMVIG33WVgCcXFbYNX0r5hTq/2DKym5jZ+g2Gj/bbWq
zaJrl9Im/OrhFSi0EyKCNC0/+uIkQJ75HpgAyqHlizPQ+8Nx2C6vLi4kAkHdLg8xEEAedePNvbHJ
XdkPpu1hUGUup3ujonUTXprNtWm4oa9RUdhms6d8d2KU5FHEzrcAHW/sQUkDlUxE9CZWRa0XIH4X
MVm92lGEpEU0n6rYRFPDmUtv1yA1shXd1wuS0tFdR/GAOfWqFSHaKXRnM5qvWlnmwFwRib/mBvPE
UzhWsJettlI2Cs/1W2WASRFLZ4vxKTyL19eXSkalZoFQrwbeWMgie3ldHERjojeLhn2WbUSqdfiQ
ZQyNcwuGEwJIi+WYXTggChL1Ws4UN77a5toXcIdGu5Edv/EmmYegQiORgHCWF+voM+5RSTVVV9UN
Z3evTDgdHbCGyevryJT4l4XG1RYV741XKSsMwE2yUUbgev0qcZvqQ4yHiusY8LeTMMai2YsBL9Tb
oBOjeXj/4K2Xo7lDEgXvnOyVWnSxnM3e1Dp1vvZqATh5DKbxpHkISPtoQenPH16MPJy7E2oaGINl
shrHogW9OahXMbT4E6R6jLEOVok57mdmg/zsx5bjeiHtkLMzqhtgP4vPZ2hqj7R7byCVWHjd0cTu
AJ/csOqvY0xqubHacrPIy+x/e+Sw+NetMpRaSUorz7yAZ6rLU9b0qCL7nojC+kmvCpSM/FFTonoj
514vqwO5p10BKBeS4XLIa9LEkvBv/RIGYdseHFt085m0NeQeT5C7+5IgdtpsDFuWB5DwQoOOo4dI
l9QEW+wavJ5wz5v66YKNp8B5G3o5zhezAiTg/U/4xkLccbxNAIdyELo4DSDxLCooo78gRxmHZxrm
TdHuqffRJ9g4CW+8SEl99eTHY7XlM3Wo+DtIaHcXSCrm/DOw2hHiwKhUg/iGv0lonirUpspv7z/g
CgSC5hI8Rg/KBIGTQZJ8A//p5GK1oyC1jL9FgEGkUZ/DyonDvyCD+rAGqD4K1djjZFC0v8G9jOIX
BlJ4PPt1VBnzN+SR2uaMEmUd/xytKK/yOyBFmoAFBqUVQ0gjVI/v/+BlwJC/V4Lp6ay7OpO2xaFi
C5J3YER0KbHrucG6Ec/4uc+ecjrFTx9eCk0Kei6sg7TlMsnhuBHYyyG4KFOTX7BKUO0TPmAe7iLZ
5FkbKcj6+zOMpk6hy0MNuxpKdx2OqO0A6qaBj9Ds47Y1vxWiw64KR7EiP5ZtohcbF8xyVCFhDKRv
nF6QtOyBxcfHlAZzO6t3LjmeG60/ezpW1n2an2236K5ijqoDXeN4o8vpsaX+mzzKVen5kI68RMgl
2DwLHQ2Tzdy5lLaN/69P9zZPT1C91SzGoQmzAgAxjaJUD2jUu/OXKcEt53MbwifYyMZWEJWXgRix
lgkxwi+rOUaSklYUwzhcsAAYnccIvkoGsTarBhyQ8p6EcYcJZJ1/DhETb+w9rK28v+CkXCQ2zlK1
Nn6jNRcZR73livvHSPp49nFeoOlzVJQZI8YupX75hVSxqjyPQKeEjfPDOKkPRYjSzLce5xnzoUoC
hFCR1fbM/Lb2ev2HCPHTeNIYQpYbGObV22eXUZ+CFOcOXJMLUjE26kj9iEUcMpjtLkD6tPvD5EzM
+4bLGuv1ztJqGFN5Ux6ZiWbGfdEkfRhubL51bEUxi/dOI8BDrWR5kkEvaqFr5OHV0nGbeOHbTycM
Y2Z9I2S8sZAU2ZHMP9rCKwBf3kH5tSs1vKKMgnt4ZVWWcuO0XFr7jwYMyJqIjqOLKW1ylkO4aFYK
E49N74LjKhNVr230T6NV5alvKrW6EbnXgZD9StuGfiZ1xKqbOTTpOJOVqRcBW+QJe5QyujqUoupx
gssRbLzD9WpIp7CKZGlzTa2aXpoeWDnA20vSIoP4lMVBq3y3HeQBH8dAaactAuwb68nciaoMFUwJ
RF1cS8pIyYJvxwX6XGKjRw30Pvtrtt1kIcku2oCa8v2Pp62DIRkvNRlaTBDfV0OeGVeStNW86hI3
KuYePsfTG45tCQ7xU4gZdGT6AeLsEPjSLmu7xp91tU1+ohMtFcgtd8KwBLfqjiEo1kguJhHaaEbN
JaBjm9on8lxasZhRZtkvveb/9OFEjHyIBjDjfdC7q9uqKPop79M6uzStwkIQLGdxQLNYy84VhWHt
c30VxsaOl5/hdSiX/UI49QgiAJ1Y9mzaxnR6CxvdS1fib5LvDXOavc8Y7VqgKPVgmO6EYU/ON9Wa
ivwZ6+g0HjZ+wnqnsCUpIfgJpBar013l7agiS9NdsmBGdtxN0TDz40jFbTqczNHZuLzeeGImm0CC
Zdfb5dO93pjMNTWlbpzxgm9zeuwrFSMoffDOeABY91obn9UsvXWIYh+cF3uMSWDXA/ghflMSLjou
UdW2lhkH3aUMBX7oepZn2mFieDFsnAP5AK8+KVcefUUkJ+SJRynp9QN2iSumUcGI0kPA6LGYzBoZ
ayqL6f+wDh0klmHf0DFYnHCgTVg94m1wUfBc7HdwZxMGBJhcnN8/16u8Sr4uiegBgsdrWzIUB4gl
WdJ34wWLCftkNI37z9SE9tcaL5JPomyajbi8fn+8QCYENMVkIFkm1IY6g69tNXGB5qV/1zJn7na9
tt0cWO179oGktMuVQH4sZ9J9pnoBjp7ikjTCqHzIKtpjUqdOs+9HiBgfPWVy11kwBOllMgFffq2B
mzod6khcsLTETmW0rMy5ouvSzXuI1JtJyioWyyQFGgl6VnTU+XivNyGSNUHQgIm+IIcfQnlAIcV3
GXRavt4U5ac8DaTFaQe6+ePPyURHEp9IjRDTXuxK9FFdAIlBfnHHoe7wzOvc6AiqQf9C0zrbGrNq
xuqwMeSXAFvycNAFy49oZlOkgBLNLrnaRGrtV3Dws/o4kZP21qXA3dt7jkA0FD+dAaWudlfmoZNm
TPSa0u73aWOXDgaFcF8qOOyNHYhL7AVDuBH01mcIyW0GfOSwcuywHKwhJYKfkGrkFxTACrqG+DFH
Zyomof8LRwpMntDNoNpIVN9YlLVs9ptUhEIM4/Ue0CPy8tQl3eYVDeHORFL9M2OXMcb9qsR5wi7y
vtkISm+sSa0vVRBfxNuWnb2hr/ATsFy8TnEXVe2906cObAcFXx9E+DPb5E61hNnNWwSYN04z1zen
GQ61h47P4mGZFKQTMrL1RTHq6KfLOPw2ydr8E6aWzkdvEmSvAMChN0n7mbai/vq99mz61hxzcRng
AuP54g6Zhm0ZpUlefrRPo+m0hshRLaYt60sLLg4KcHYJFxyvht9tlXgY06vTBiN0/dHYI+w2iSCQ
XeDFA+EX4wyQEbwLTvPpk1F33oMEGx710jZu0t7YnF+uQzyLQVSUAAkusOXOFFHQBXWluxdVn7Nf
dodF/W6cgTJsVEjrTWHwO4kQrELUXU4lzHIQvTmZ3sXIq+hn7hjTrYX/WXTyYrx2Du/fk288lNSZ
l1w2BsBrZUyjii0PP8RLpdTJjVOb0U/AjdnG7bh+JADgsHrYfSAwVrdxHyV1QhfRvmAJklpSeSLo
GSkC5MKjQrT9h8M5FSbPIjs4NJmXWVOom9WozY1zKZC8Nm8dWLNRsVesoO3PRRmPVrERQFbVtfxi
OCCjgcRfKbNfHy6sXCKqzcQ+g7mId2gL2k/90HY/B8zbfamAehKNDCWeVX5vtXDcOHCr1yuX50/S
KQBxK6UblPkiGKazfU4zNzjWjZblvuo17t4rjfzz+xvmrbUk2AT3B8qmldKbsLE0SqvWOWu40yJf
21OZwXsvD7NSxhvPJcPfq6SUb0guAC6EnhF4xsVrnaOwb3UoQOdQx52nzmtLPdKVrNRzOFQddp+h
0ke+YnE/Ha200+aNu+iN9RF94v6TsCFqe3l4/tMlzSZbwHkV+rmKxukr/Si45Rfes0rpM2lkRIfQ
tfr6i0GjX7TYv2RzttEfXL1uYjZZAmgiJEzNVX/YSXHFoXodz3qlpcFRWDjeX6fUQj/MN6s+GL68
/3lXUfUFe8KrZvAkW0Xy3//nkR0+aGdbYX9K7HB+DMw0PHehWezp6XZ0BZ1+oxe3SvmAIXLNAzuj
qw5Oe3EDpkWLs88Qdyerj4JTR1ZArldVhxDyxg7msIahXzUe3n9I7Y2n5KOysUhp0UpZbqzYxYsp
Cez2lFnaL2fWBgOP7uYpBQx5xblGO8at69zFmv1V1dryCSWO/qK13DBp0RTmvrfV+sQk96+RaOK7
k4bT8f0fuNp46FUAkkIpUoJcV2AjgAl1OulxcxqDwkGiLiKspH6YFF2l75Qu7w2xHwZN7b5ZmWLP
e2dSB3Nr6731I6DMm0j6AwNZzTtDpeY3Foo4zSN+3+Nk3nY6aC7dGIOD0Rruzhxr52uZm8bG51nt
eZ4engkaP3B3JF7j9R70cCorvDxrTrmCBcaYmP0x1od/wnkuNzLcN3bfy7MRyei9r+aQ+LiAvbUa
cSrBnGAur88nPG6dZw3LaONcuaPrHBiT1M75/e+72n/ytYLshJiPJvGq2g5jHQwUljKXOQs1M0Ne
lT7SI66skzswfkEJvfLDgS+zJbS+erUs7KEPCAEOEMwKbdO7mA96VZJc8ABDlUlrkCIljtjGuY5U
dSPlfCl6X8Vv6NOMNXhOOVle4Svc1s1qJcQM2NOycNdGOWQ4VF9Ogxb9qSFw+7HXqAeMjiu/mJPb
zPL+8UTxA1fR/KbXesWfIMtuXNVLeh7CaJKnQUNFugwgT7bYXeYw9DUOGMkj7lD2+AupwqYFgzaA
8gp9kGn4BuOmjhvZhZZIw00adxFCNZOjJs0Nrg6otO/wdwisz9Fgiy/vb4z1ryPt4+SjeQccjyp/
ceVg3NEhaRWpD3YwKdA6em2HoRV/iWbrR+CVSb9rBjfHv9YcwP+KUquujTnlDzSgq+9dg9DDRodx
9ZNIRdlpSJmQqLyRaLc15GPuRvd2CLTaE/u+xgnC3UfSbijee91oVpALOjFF56rugyy4xxcjTG1f
C0TVPAS63mcuvTkjHtSjOtLXVTcCxjKeSyqFVJ3lzdE44KsuaoEIqWmUhI30Lgh07Im/VpoGOu6s
tIri7R0MhOL+oKgCRQE/b/vYS3ZT2hZ/dXP0jK+Yok3DfRRGU/tvgN6pccwAaeFtXmI4ZMY7OpBO
c8/IAk2Ajc24yL753bBpJF6dXiqhYAn1aLS6MmdaG7fIzEXaydJEbZ1QSMo2ttXi2LOOJwn10lxC
cj6XQE8SlxaXNKW5rXI3y/ymK7pdVSnhL8eJ2o2Psbg2XtZyiG4WE0apYLvYwflA9EbmvkUayBqq
22pyc+yu7Q4ViDuXccV471hjkES7yagz9fvcu1jfbsT1N57XBnrH44L+RJl0ccZzrYpRyMjrW7yD
onvPLXHjxGtSyNLD6baEJler8e08oHEeHE/S/+XuQ5MAc6Im6m/tsAuCZCdwLPQutql0pY0GYF4H
G3npekFkQciWwJtKNa1lhegUbtcUuJHdiqHX/9FnXHIPkaHlP4QjAv2j7xKkgEPAw88Oihs+Cq9v
Y2v2IqeyvfqWfmQf+h1tmN9w6uJfKQTxLRTZ+smoK0hoVab8dPeXV39i6cFcCUO7oUltPJXJrH7B
mLV9QudD//p+qH1jKYmXhIYIom/dP9ArEUeN2Rk3fR8Hz17luoAmgzC7t+dB2yiaXg7Yf25CqPSI
Ikgiq5wUrjlLoPTLKWna+SaYNMzrfKxlElPzhWfF3Y+miFT9C3WN1d7Frl3X3/oKl5PBTwFppJhy
JXnr3uDsiPHuriSUjF8GJ9cygfBMO9S2j3NIYX4reaHCOPd211TFEVIW0+ldGpZDae0LB29kDK66
udcuiasY+QchXTwhYKAX6Rgmd2uThaBtIsccVPPGJLWId1bagq4NNYHzbQOKpt2InOuvR2Uvqd1S
r5q3uzjhkLbS2R77+cZNra5CptPrv9MoxrslrcNwi9Dx1mqUu3LiBGV3pZnijhoalmo/3Wh5q3Ex
hHX3D8o8qHFQ4YutduSimyA3C1Sml9yE8Q9op9cnznaiwpNZ7003q+mv1MIOzpjjX3XTVn4Slt1d
PujxjZHa+KGr6VYvY5GbvqyORr70QaKbsErazMSrO8zuR7aqMAOfwS+U4Vp1Phu4Q6t+CDhqI8Ks
bkFA5uTDgOVkw5Cj//p5xx65uB5K6U2d6NP3cbZQjYJftQUfe+Mjojj0ohYlN+tyy+BRiWhIOLU3
pd3aX7ilxA8jMWggiARo+Mb+fLliFieeV0lJQT7CFG/ZLWRs4LlVnLU3qp6psLvLvhwPaK4EzUUF
M4WFvGkU1klzApPxit7m7TEXudPmu0KJMZfcfzTakelyWXgodCGfv8wA7N6yA8p69abw6rTfCQ8v
Oiyhi8KPkirbKG/Wb9rEoYyzQsjDsmz5QcvUcfG1nqcbVESke4bmgpdthyx/KhHS6zZe9Xo1QGzo
/0Kn54+V9OlgRXSc8XK96SstQzQjsyfM3duuO+pBQmfo/Re5KBlf4pwDPpcZHHF8Nft2Bkuf6igm
zlkoJ+X4cRu7qHS9gx0iQR4QdD/NotT/vL/qG8+IO6QEzDA7lYP310dk4P5Nm1jVbkYvNf6C9w9L
3+4q5ynoRkrGjy8GJBAhQIcicYVJgwYYEHlDFcacon7Fv93Kd0zrmiu81HTL8vSNJ5MDfIywkCcA
irFIL8IKrY68QiF/7hOT3WjUENgsr0G6SChbeoPrSMPxZ6xE1s0kZJVvz7hv1Ho62rcaTWdrN9qR
2tz3kx3aG22t/40mr87/C6mFYSadDJkdyp/yn0ZaGc44AHildgtJuTJ+S0EX60k1c9eaKYyykOoW
iFju4Ccb9ZXx141NVznw5MX0s5gH14z8zh1nLfIT1xLdAZAZI2bfiCZQxLsR4V3nJ0OKePjKyKwx
v1Fru64fRGFmICuNKFR7sSs00GN/nKNxYNG0m9LfSWI4NnbqPQ3P77nAYOLqWSJpftDgsbG1z3LB
5OaEc/TcZb4b9r1wd61mhlPpV5XjTHjR9wPYOF80MHoVnx6b012s1GVT+m3ck5r6tRtNIj3USVrb
04EsS22Dc2pkWYyikNbg8bd3uwCCym4aIX7gRj6rZtX5lT5kCkX4VCfjZ+ZtuZr5SjA19XDWGxGL
yMeJfIzuM6A6EdrlbBBT3U/5Sz1TB6GRfIqrsDX/JBgfjZGPdBK0krsho2+Liy+72tL9hM4DFmAK
AtBRvB+A5nSwrckSg2znDZih5fsyspLpF40LOk4INer5OO0iy2E6exGKWw/PsZ3rdb6DINuX7r6e
OzyfLk3jTkFwYVMxS9kDO8+t4jB0BTrTR1CrcfTJDBEaL675qIfJk12Pqneba27XO/dZjbmrsTNA
OA/6TrewWsewvcZR+dlomxLH70or8eULGBd3X0bDE9OPWG2AoO+cpMW/iVZKreIVjhwy0pa4k7DF
tGNKppCrXwpkx0xUsMcYvZ1D4qbz/DV3KZDGnR1ljjYcZnMMi/g42YqS/dsWwTSoe1cMTXU7q7NT
6rvAmvTu6KTYd/4NikQtkAvmlTzWnjciVl6lNtOps+m0ZfCMB1Vu7lEnm6xfsjGUPuJzWjD38TwF
eepdaTiRq7IvOgQD9nqrIV0RtBF2J37hRXZZsudDBbPjQ+iEhil8z6EXGR6jGCdKZ89oJ4uHnQuT
1za+fzD0SfALyY8t1YN09Phen9pCUZMpzoS4bd3eo/VTx9YjTTJkbkRlbfW+lyhsenESeibnbvT4
PZjCr1dzIkelLIiT+06Nxyi9rYoJNaZMTdrqgMky4hgH+JKdM/hxTNp0CRsKsekGlegBM5EJ2eT+
oR6QktAPwm5HRffnxKiibmdbY2rnu7hM43JrZr3MD+kg0EBAC5fxAPiAZcceGHjugMSrbwIo3MG5
KuM4Pc+FamQ3mZpqJ2rysty4dFdxG24zytGcZtCcdBgWGeKgh1XGFE3c2niFxbswFSENqCYWW8nv
eiEgbbSfyUPJlFaN2WF2chpzc3yP+6g57CprCvWT1YWw4d/faMu3KNuwTAtldwJFkBWyUu+UAMUz
T7nr9bTGEVhpq2Bwdo6c5GW70BKT+KlHqbRQe3/hJYnvhT/KzFzC55imrConTeIEJ9Xr76Auadl3
5j1G9qnqc4PcqahzY/hJfG9ay++i2rEylHnc3NX3dZ8gznblP+Y0+nXiTVa1K0qzcI61EadB63d5
phhHnKPjodtpGWq+iHfmrZ38BuLduPNBmcZYNb55md3E9QffJy1TySVC60e20lZIpUwUMUOTKrrJ
K0396+iN9z0S6vBQxXmi+nqOG/DGmH51ellSqkHTdZQuYqt6wgqAe7pGEFwt2ur68xg10S8rM7nA
3CBChTBK3Xb2s0BTES7MYJteUY53HxrsZdVzNGnjD6uwhXXKbGFMyM7QvPWH3Ez+ff+Dr/px0JCk
qoOELto6APDXQYZrESnXchZ3mRtF2b/c+EIX+1Yvq/i2oputB1hoYRRJjJ9jPbnLGq9WNtKhl0j2
KhtioENDjswLgB+F3iJ/hWMOcixtrHu0G4s8/WdyZrw3bnqrqbwHZA09Qzl0dd322ZW6Oh8ufari
7bDTUb8s+305jFkY+lVY59ZDiVRKIm4BY8Rqes4QcZiTfxO8BPt2P6cxIzo/LztlfhrKVlQ98bQU
wjnB2dOcx3YQwdg/VqEXjtPJ65Qw63Yi5Z+/jYNNM+W7Y6HftkXzWVYNwAKAdIC8J3q88fxWb8aN
UVfiVMRYlonZau+FEqv30oD9kuIMeejoqW/U1bb8tP9963JVCgaozmTza+ZbP6VR1eRVfZpNQY9E
jNW1yqeZk6rZBzuds4c5ikga5qBorrMbJY+0HaYbKmPhTwN6yjUj0M96G/5tuceuZg4gKzKK5ln3
ouIUmrHztSbXPqCcVn/LUMm56L0a/wkbMzk5bZzvvCzqfuugI0q/HMPxKRnq8jKHavvFIkE5NoC9
Th22KY+alhX/ZgwSyFLacfgE3tu7Qx/Uu81iRoHHQE3F13HGrNAurfAHBovcbkPgmjsaBdahZG7t
+DluwRe1M/rHrA6UQ5A57Q47I+ugwtwqdjH76hCAtPtj9U3yyZiD9j6YuvEmC5zPTPrHP47ROhsQ
htfljZw0gXehwOHjM3Vb3ZZqOoxV6YnmvihzZZx8va+HeNypdWXHz42Wjvo/7x/31wsyvSfAs9fo
2MoCdYVZ8BK7aly7Ce+qakTd1a80Qxi/lBYe8LfcZbyxNR5axhd8ltCnh0YDak/yLeRN959Cp8uK
Qh3HZroLmqSLv1tOHSTuj1xxxkh8VvQ8NY+1ReHlfKrNhA5F7DdxyZ50IJI7yEXpfWGOd0qfekF0
RWq6aYYd5kVjE+8hlwGjx6eNrnTd7TJGOE55i7q3JdJHR5mGBN3Y91/f66d5+V7SOk3C2pGOXEFp
bLdlCCzc+j5QDB1ZKRQ8tefY6Cby50hxmtY+elg2G48jfj5lew6pPubf7/+GZW4Az80DtoRKML8C
WJZMUv7zRuOsQC5gzsVNGReD88OoHfPSZrSIbtGrrqtDQb/46f0ll3mPXJKmLdUxfDBmaYtLok+7
GSBGjOwyupJGs6N06+xi53aYSjy+v9T66cji6CrQx0Cgc4W9QI0DqlNs1Dd5rUak8XRrL4hlOOIg
qlK/5oiEbE0V1k8HUhrisGxnvJHyTAUXRd3Ti/PCQOQ+dtp6vevaWvx5/9GWwF6pIARqASo66DMU
ypazklFTqyhu1eYGLYBcPTcw3YYr/EjGbRPs2G/mANfT9+JseKThhwitVqoh2paEZmWPtmfXH2vB
gxzxLA42ftzyCpJ5O/1rfp4UsFmlKyHeEZmbq+1NXeq1d0DPw30Ye9oE5mh15XmuhpgYqQ6Ru3Gk
lhGJhgK7ih1GU1uC/BYBgvo2FRhGjTdz5Gi4hnh0QOZS60+9WdLpff8TLHvnoOAQTcYEGTsk5rLL
RlmUkyAyokJjOvBE+clEM14Z/dZmaK6hyVo1debrIc0ObwfG18rqPT85NrudYQBy/mgnjZ0uAZzM
Bvk9a5qta04p0kQYWtYuLEDTR+e0T7ACS119GH2qaNolGy9g+bZl/1zqqIC2pD6E4vk6eGQDOMTM
IlMvatEyxO7m2HOFb7qx6+W7YHIRHd+//87fWFIqncAT4zivgbGDUQPjqND1Dq2ps6Md3saQx3dp
QnuiJ4aMMJs3ku/lZyaZQgZHRqyXJuyyIJyntsDd1ktvDKNX22Ovu9Pg2ykDih2GAuG0U93Gym+n
oUi0faI3o73THSX+mPiPLIS5bBkvA1PiFlxGTexLaNRnU4CyQB0mjz143egRTz+19fBd46mHjcde
xk4SOqImaAcOMIOh1WQIQk4cOnl90qEznpyq+DJXs3MH0T84zkVknt//sAtchdQxBVSK6BAAEICl
KxyaO0F6mgHlnSwxfG0wFfuLBwyNyazwYl8neP2OMw2NsXKwb5NRVK6PeUH8LcBB2/ZH2n0XLwMJ
7nuTlp8qPZ/jvd0auXF8/3e+3g38TDlm4IdSshN418Vfmo1xEOv6SXHAbR0HzA6/pIonbnOSkHiv
OanxNOdR9jBFrskML7I3fsDr7yKZ23wWOTBjF9CkX5Y3djSWDX2++QylXpn8VCsD40EV6jQCYjNn
3IV91RZxvOV++Dqmy3UBOsPB4+SR6q8OexNCQw6aQD87Tqd8U3PDu4ewQRvNDOpyT5/x0tVNefjQ
25bASROIKyNzijryTHnb/ic90dtW2IhCOWcjcuyzF5XiL27F4s5wG2ZbSV1OvlrZ7EqHeZM/qam+
5ce8emxpkkGSy7AQ9BwT2de/wFKGaRRx5Z2dODEOI/j/fgeHI8DeIEPgw3bSZ9cukq1M93WcQ48F
ARFgUFJ+C9k0xmmvl22TOczMwlAucd9pDmEFyxtdqetTj+XhBX0u96uGFJLmR9UUfWoj7tOIftx3
d9b1T2NfFb/hIHe075zyisui+/n977LchPw8ZBKA0UIFBZy9RCuDoy/HvrfCqz437pPtlfb3pFYS
hUGRh6qiWg/ex6bwvBHJ8pBARjAUACmW7VKrsycU3cz0KkyLQUTRt42fZm3ze8jzZqtztXCL+X+r
EYxoaNCeXYmOKLmGVIFlpNcqVu2RTd7X6CZ01fykRN54TvqUrlXgjekh8Oow8zXRBQ9Kamj1LrKL
YuvwLaKObP6APSDbAPtGurecJ/e9ZihF26X3Nryd/tnqPftMCJza84CvVAYiZ6AjkRbAGn2m9vwg
AHbO8/sffXkU2IZSvgrsDXKkZBqL694E7NCHXjyeo9bI9OQYALH+iseowQDNwRCuvqnQu2ljrDW5
TjdyDXnS/39/gWKJNan6aCQCQgIkr78+EA3dr7KvgvGcpqJpdnnKYAYT0yjaOHmLdeT2kjgI0jqy
O3pqi4iTOl3Z4aQ935bmhPWZMTKbTN2C2dj7L3O1DhUCQunIsSDijabx4oDbOUKLM7Sz247BmXvv
FiMCmD4bH2HI/ftLLWIJrQDqdPnOSB3oxS6Xcma9tCLdHm7nFl0Tf8jM5o8VBNboM9T6oKA2VtIE
TMaQ/EzAYmucIWRpBXpbUz64xuTYn40c+Ql35zZ5VF4mdmu2RatfbEtaHcaLvAgdR2a6q5w/hJES
G84UPc59aeENCPJibnd1iIjL9w54iTAOXopSwuwP1RymWzoCi1DI8iTVrCyBeVIpYdFuHDNmIwnq
cY95OeLQl5Evn4EeaO1zYJkCowYFsideQe9/00XvgFVR7SIP4LuyiVa9A6+NK6dNVf1xajXcrHzQ
SGEpjl7chwbSdljvKgFuILZVlmdp0xo9TC480K1dvH73MFnhW1mAm9mZy7hEehLoEkP+2GalLr3f
3NA99I6oe1Cvc8MgNDPT+KCHXt+d3n8DiwMk34DjAV0CVUfrYhUS6WHncQpW6DFUSrXfMwsIiYNd
s0XHf+MRaVVIBKREza5q2YpWbcPw2nvkRi6f+U8gNGaj3fY+zaTqIALTg1Vrxc6HOIdSXxGYAqFW
ys6R/ywDkUDXazbKwX3s4SiofuoV1U2DzV50MksDcYBKqbSNmLQIFP+7JB1zmlo8J8fpdYxto26M
tNRzH+dO0Qw/jKNUuzitPRyHoLS3hhqrF0s1Q+NCUswlEmtZYPAvy14ZmvwTs+5C3Is0s5TyGM5j
W+CpnPVx/UkVuVEPp7ROa9xp398/qxNEGSkRLtIM7g2Y5MDbrwfUDB+N0GhOCsoq0S430BSeU2br
+yAsrO7Y1uYB6mTw+/+wNjNflAk4xitmfdFYnYLaB2tr2ngxtcL84yF/RzaofncK0/makdCf1Dmd
NtC8C5oE3xZLIlpicgIsIVqrMrLurIoyyXzK8lBcrS52AfcMhkNvzDJ2TmlYR7h10aWtE+xIEs++
5vMc3U+lS4swUaE5KgJshBOKceM8L7fDyy+DhwSWm8EFv/L15rMT5IGaqrSeQjOYjmpq/c7UUL1r
4eQ9YNOk+BkjpXhjEyyDN4tSbtIaVOmaqCuJiESvenxADOspceroSzhgEs64tr3E+Hrvp8DwNmgq
5msXQpnL045j1k8eSzG1qqKyZhjhh4bJFz1uGwyC257b9CFXLG96oCjogn+sWinic4I5i70v46pF
kSBhmyq7OBnN7BCgLKEdajHiUzcEdAT2nhi78GR7wmpOjFYFGhSWqqSK7RfaUKjHOAvc2U/yUZsO
ptoz/iA57KK29fUmomeIJ5wW7pBBtcsz9vaRerGGDH0w6P9qe62SGCLwAERt+jwHgdPfYuNXXDsX
jPHRhU9j+LlX9kXs22HQx7djVEdJcuhAhkDmj6K4PHS57WXdvtKSuPv7/kFaQB9ByiBdzVXAxfKC
6lzqizWhcOpQVCg7D7H1S0DN8F2te25JRjtTXLta+cTGCvd23T8hVvuhMkiuLrNRWaoxa8TtanH3
F73F20avLfQxgk+mPWp2c+2D4omV58YqHHh0ijX8D2Vfthy3jm35KzfqndXgTEbcqojmmJOUkm0N
9gtDtmWSAAkCIEAS/Pq70lXdUXZ1nNP1cBxHlqXMJEFg77XXII5//KF/3aYxywfycIM5QZnDsYup
269PyuLOfp9Gvnl12y4pGKXx972h/rFrJ/5nB/zvrwUbNRRVANxu6Be4iL89lVSk2+RIN/y+e2tj
nyeKMtwHUSpR0au/21T/mcPVr50OBup4RG5TrJv8B5Lq3xvfVULR0Ew2/p62Nq2hH2tK8FGmINvW
QL/38RRnohH6s552v5y2Wf/Jxf11R0BG2W13BJP2xpbBQ/o7vAIi7TgiKKB/b2aIuI86CZmoDCgc
87fNwFHtU+OM8fLyx3f09xeFOc2NCRTeaigs5t9JrAPvm8TVS/eVI1q2L9gqNTY96YuwpoZOPDfW
Gf8zL/uflGsIPlGwwv3i/2GPs4sYhpA03N9Byh3xElSouWKYp/Pyjz/d77cUp86NTnrzgwD/CFXG
r+t1oEhb1H3rvUsGv4l9ByPk0XOh485B/JTbGzbcGEHwMG4arwQ+dcH9hn53ff3jd/H7SgYnAGMu
jJ3AgcGH/r17jUGBHgBwdT98QxtzTblkvPKcmPoPyvXRQ/+HL4ei5qYXSMFsB3npd7giQqcRI16V
tVlPJPIKHAP7qgMB+eqo923+MxLov306XFf0kvBPB9yNu/nbNXZ81y4y2qEuRGBCgIwr21F+Xf11
hd0C9+e9+g8/Hsrhn6Pfn/Sef+spgazGis2OarPYJkNwAnutCz+FTtTBgNyk5j9TBt10MzeuDVxz
biqBfzfF0jAmtjvqoy6LCEVy0ggSSXLRmOq2edrG4s8+36/dxc/XAw0MYDuadKzf39csRngRXRvS
QLeaxgs/R8wb02eLvVl9/uMr6f3bS6EKgBkQJIWoB7Hx3b7/LxgnHBxojEh5B1VVx4gDykQLLisq
n8627HUbcQCFdz1WGt3u99T0MebFOqYncGGRG1sqGRljK4iKqVYXiYy5dC27behwrWDhJPxn8HjH
QGcrJkRxW4ShNjLKRIQgxlJhJMpNtotl3TYkv1p38JEB0ew0KoD1trKe0ngjX/74I/9aeuPi3npm
TDPQwcXAWX63+puRNqQ73+AT96nLyVDDfZPEmAhCreKMJYKJ4B5uwtBG9+Akzvo6bNQDRfKP38Xv
my7eBcbPAHWBsmKD+h1bXgPn5tHERZ8FTbv5OnP6OerBDJ6B+4sykCJlbo6M0mkXf1Lr/nYBbpUm
cCYIipB+gzrw970IM/cZCa47AcnY7y3/FuxJPHxMMMALP/eJtvreG5dkSHOXopL8EgTC+v8we/hf
v8Qfz3//b3z9bRJW9TCr+O3Lv7/A91S8f+/f/vv2Y//3n/36Q3+/f1v0u/z9n/zyE/jF/3zh4k2/
/fJFyXWv7aN5V/bD+wzbwp+/vX2fbv/y//eb//X+87d8suL9b3/5Nhmub7+t7Sf+l39+6/j9b3/x
/+X+3377P791/zbip/73j7Z74/2s337/mfe3Wf/tL3HwV+AJ8D+AGwV6Mriv/+W/1vfbdyLy15tw
Ht/EFBCz1RQ1PZ+U7vCKyV9vVh1wpwYBBkvpFsI8T+b2LS/9621lYWYB3A5IWBj95f988od/4Jr/
uBu4Ev/8+l+zqhG68euawXT5xiaAvh1NG8zmIO37dZtYmvGWvtc0Zez4aSHp8KAwMjv6ILdnopfg
tOF9IOZ1gVVn3M2ZB3IFGjpPVEnYgO7tolIXDtOfg5F+nxfQYdBc9OdwiZ1iw/wEhOwwbyaMs/x+
ugxwZy4868yFq+P5vDlj5nVdzfBL7yS4S+e+mT/vS9jAVXUP0D0IVagIw1CzhF3uhFFfYcN7Uol6
RxRzU/tRlxYr3PpLCITtZRcYhjudc+Ybc4p1EDzblcQAWY7njewj5Gj4v59/LFpPuetJNEBCumcw
ZXI2meToRlacG14MvfUgMpAGM/dmG0vANeul7drtsqS8xCVdjy6y7CUSsAPv3AITk5nftw8EngTa
Ge3JLLAb3dr+q+Esrjvmg6kfkyFHD6hLq7ch81P5VYFdfwjthCgJHFCgmDXpFedVl/tSpdUAaPr6
8+821eFOtO3dniygCBJ2R/zllEqXXVBEnui0SORhs6cJwcPb0jtVtDVVyofgCmeZJgKQ12bD3kTl
qByZC+uIh24DxR0FVFKsGzbrBs1iDQekBx+puidQQZfr5LlOPTbQjOuKBWSsumYL8z0dMhlNwd1i
ls88btkpHsBHhMUeWUIE1a44Q0R0FyRLeKIY4wAXR6QCCHnXxakGOBocJ6GfPCr2Ikx2qJpZ9+p2
il61XPURjIjPE1T5tTIuRA3Ma2HhQh5GvNgZYR3oxybnDkM7xcgTxAAuAME5zkLGugtpuxqBOewe
2opi5HNzT+gBhe9+hfx3PeMhOINbsF91ZEN8Ak0LbvTHtOnpwy7ugDF2V01tfI3Sl05ICwFospQY
Uw/nLTaPoV6/K9jqHRG7Xoar7c47lC+kjWCaE7rXttWfBRgxmGMOFUP/D/Ks9TKLs/QysiPjyquS
JtlqhK0cnR7MlXEVMlt8c2gT6AnYj7Sbydn6YdnAyzVXmpsL2O+FjrvxsG1utjRcFQPtKi5ltrfy
UeysIMKxb8ZT95un1VOqBl5Nhh2mFUes5aaAo+5dzKbgyQ2uAQJL4cY9BDXcTMNMSOdO7hMsKhaS
FnBCOOg54icHdhcZPKu9AsL6uEyU+eCFQ3igOrmZRogM2oL53DDeZvvuPyaJqnjYexVP/HMU8DUn
nNy7aHZK6oYCHWw4HgbGl4zD6c+nAc1jiF3K0WunCwHmY8Z5vGcReYel1lCR0HxiAJkAL4wFit0P
iEp8NUzXKHlPLabFReQZmgnbhjmmH2U6O4eQr89O0+jHjZiDR0NaLNP45C5Q7EWOV4IcEJ1hoAV2
xWqLOOiTU5rKY9BwCSxy5WWws3tEQPJS9HE9JwreddHrAKMIxKlIVvCZ7ccdDrQTo5jbjeTEN5fB
WuEBBpYfts7Sk+WDKBIbIx7QNHe82QsJas9JRQQhx7NJst3GX7VxPciEmiZDdenkLUmGKuSWXsBv
vfdD8BLgwxbALLL0WOcVYbsHtyd9fPARCvKAVi7rkbN5mMMGziMivIbzsBbRHLZlvwxR3TCCp0Pe
+yY02agELf1oegVx6bGh0i1MU3agl19//pEQ+HQP20Xp2kxiq+ZoRGxGj4NSbAcEgtyBULRk1m+H
akILhX3rHuUKSOgRi7N2mYPCi4azhNPgkzOSkrT98Gob77lb1iNb9uiTGHeeUTGd5tXYKyJQ31PC
84Y3WHHrmA0t+u9w9Bu44ph87pi6AdGHaWlcUIqcSxoyvGEA4p7Sd6jOL7GCH3EovRYqvuiOO1do
NboTaF+nXerpvPs8Z1v6CEK1V03PTbuyy+TRj8aqvVJgE7QisAfUn2/QlszY6twfzIC05s337arn
K4mdevfoh9QBvcubyDtfhzICteteMtCbWOt/EmvDzqsXQN7Xs4uV+gmVmHkAYfx9ALZ2cFueYff8
OqqkuHnv5GRJD6uZZQG6r5v17dafTTsVODULFdulhBLoRTZwXUc2Wltr/Ed8GGH7Q1wMizQFEhmL
bkAubuLoqo2jPZNQIuRUxaXc5YZ8GLvmmDoWUPuIHBHEPp7H7tpNG8ncZRzKVJAY8yqU43MIhjTc
HcJs8MBcWz2vPUvXklqK5XubfiLwsrt6gnx1gZMi7fyOIBrpwK03FbpZ9xyBbl7uknW5/cAnvU40
R6At5qS7FWW0Y246jQu2rZEXiyFjHrZ+3bQzw3l5laPXHds1zW/ayEvqF+Bm4JwB2Shrxu7V+nqr
5ebfC+yLxdp2GLZYLHXNSVftSoylJk2fu3NXIkmiLd199qtGYAVC9QXz6lY99alSBfJ5bBHI8LXZ
vCeMVcIidXhF/HYr9IChivLmSuyzm+0jS8qJdeohiteiI/LzPLsCQ750zalNYCWkzEsDw4aM2hXR
rKjsCrou+URWi5VKoe+c5VmFaivxpMksAERJVuQlBzgMqFSnNjk7rYwKH9iq60uBFVp6ilV23hgi
Tiav4HCkh7yPQ+F7niT/3hrVVXrvwmzprv7Moioy+5htPJT3VAms+XiRlVrElDtpCMuhgX4ZDWz5
XHdimZ7mL03LXiQxfTFL/UZSSsrYNR9Qld75VkAD1A59bjihuVZI35Tb8KVd7He4zvWZr9IJxVaM
fd0N6piH06PjwZZ3XzA37jFROMzgKGf9NDyMnTjjAkA3qeTdCOuuskvX48/CyP+OEm7PVbpVMPI9
g2v2EPjyE/ga9CTH+FO7bCgnCVxvJ7yfVRBYODRRDp1uV3ZqhFJ2xbVcxDJVsZDAN3nt8iT5riF+
aCf/c9tM+yFNhh1hKe63dbTPqIySyusng1SCG+fUwFd1HdtzIrh7Tun8BpfrZ91YcSda+slFnNM+
wQMODPZcR0+ttDZDbTdVDb/X3LOZHqe99GcUhXSHMHN3FpEzYquBuU3lsvkN5rr6w4RK0KSrd2+Q
yANBnfrKO8iH2ti7WxQ5JwGLi2Rt03zTiQsBgrluLMEZMb8LKOVOqismo1CZ9u4DWXpeRZR+x6FJ
KrWFRaTIdPK3ZHyCL3vZGvu8AbCkMQjjNkF6NBUmD8nGCmXSLhslNZnTpt/QCGJZD07tgG9teeRe
nIR6l5jBd8ORgG4dvpJyUozn0QKnNUmitwaBhYcJxPZMesKvYHY659ob77ooMCfgajwbZrQDcbvb
0454mlJ60bu0ERKSMYnPGqUmyBb6A5/jEmQVrsYOjX2sM1f6UzFMl3AiKFKi7jo5Lc8dLOMCAieW
D6A4TZ2PqCth3SLwD1omfm7SaLhvUsOyJW76elIfoI6di9GjuhxWifDDNHwNoROs4u5K2fKJOEdo
9FDluU6aYc4QVVg6zwC1t9PsYMZCVtfkW7jHmWZz1kOZWmDnOyAHFhSf6QwcL8C6i4+wnk9L3XTP
QMGwbzkddIq3DCe3neFMLWhmLG4OBllOCcIgvx/S5iWmKyvV7kJV1ws4nHTQvvUNB9X8UcKM6Ex5
jMbB/xg1QYj6D4pnh1hxRGUQ3y8ttwW54XQzACBUXqrWFERyQzqsih1a1Sm5wvX7Hq5YEI1u0wfK
nP2MMTeKk0O6pulduhBc8DEYc2zID6qVM7AyuZ9I32EC4zu0SNsEWiF+MYgxymYSJqXj9PXYXeT+
vqG1PHZyO1o2ds9B659XF+GxnHp3tmnb0jbmWzvsHzpDn5gn+hwddJjTMSwTMn5Ij3jgnqd4+dGK
5vvi6S89wbbLJnuAMe8F+yfLBBKjEGD2eYvkijlF/7nbvIOPBjhrd9wLQtM9R9n/ERMMPEGapY8A
5pFTgBKaPC4Jv0TM/ajga5Z3XfwS2C1fmAubWohCMur3nzXdnsBHuI/H7QBvq2xL0Cdsckgqs19H
KCozjkEGdH1wOdn6OT4sbfy1bRJ7huFKJpcnyJigm4/HJotUnGQsVn3G1uQcIYbgSfN4RJmLMLuw
gdTJWU8Jb58VqBZoPOl9yJYLGOdrhjcf5E2czHnSz2nt9P2zMyg8/Nhotw2nbev5sFIl7y2OBr2P
fgEbxGziYI9azEaRKphkZjHfey1JYbYeSnD1wwxRpTF0ypXAcQ9jDgmzuVcDPLjmZNmRBt2un6xu
y0A3hb9EGgplH5rkAH+LBiiLkO2CIlNm3jBD1c4wbjXuXaDRBqd7ZIodePJphj5Xzf1xY+1HgUri
6kC97szjCOwOdD+Yvi7A77yctLm3+wGOBY3HTs7uXa899w5B8yj4bj7SoQj6MjXQfPduOD7Ap6wW
qMgu4yy/wOY0rfq9uetn2x+Y9s7b1o51NyT5AmnPmQTbfKaT61YLkiay2Bvt0V3okPXjWKTj6h+U
P9gTZLpDgdOvsjuoH9EwNPnAyX4kPQjEbCGwRNvcN2X96eL2SVjRfunyhmIfiqXnnaEqTuoYQetV
snlz4cDQ5EjV8JGC7Ib5++ie2+C1S7ZXZH+t1a79Ytjm4DxalGqIqPvYTg4poGwc8xF1St7Mxhwm
sn8P4JHxwLFDtBtvcmTAmEtinKVIv0URby7wILgNT+tkaGTuK+dCwvk7zEdZiejOAZEqYc599TSL
RefwPNjQzLHDCv5pNmtf4Wp2h9hRIKKmfd12zjOurC6BvCKe5YDZ6VZ4RrY5T9OTuwbqPHqPElXK
g/WHFYwRPYK0sg+XUPivrJWfIDgaDnyNYEqg4u+dGo7IOg/L0cw37Qbc5Ja+gtqdl3EwOfnIu7YI
UtT6i1q+ge18mTpnqfQc6tzq0M9c4U0f1TpKYEJbW6/IIc1SXM9qWeI+A88jrDhY1Zd4uIimVl1C
H7wGQIg28/3k4pcrz1nv4c6TISmI1Ho04sIxxl2XhVeyD5y8AwU9c4eEA0YArwz2oHO5p0yeHfgV
yNCFzCQNFigh6MUl41r06YpsRskgFEBxG89hMSVjWixteIyl0GWw9V0lLP+UNEh7Vk0dpmyvJnjW
gGM1FK3wxxoXK7cWijvEv8kCYhLEve9Oe9xDlLYNedgwuevktFcWNWigECHAZ4t/vH3BdHSqGTu6
KxQpNuw22LA6c5WuBBqw4dZb0fh+9XmQk3R9vMEz3jjcmJb80MyioMgOPYzQRGVRRBA6Gi3mM+qh
PlsWd3rwSaeP2mPHfnBwPGmI1WMnLBJCw3wWjs7pQpIa5ftbkvD9btyjYnOw8NjsI0i7IZlYBr+g
A+pXuDdEmZzxQn2UYnNpZ34lcBjM/cF/3Od2v3Rp45YxXCqusIJ46ZMYGcqSe48RHqxY3t7mIk4B
eG85KE1oVJFf18Rbe5ixWFA39VcRHvXyuidehmdUFoISTM05QVYFTnoIsi/jjtCPAC6EGaRHST6O
fj3qpj/OvMdB3eod2EH7iMxIePQvPcshKI3yIUXWU0jbNQOVB7Y/nt7yULkfQ4RdlTBaPYPT4oDf
I5N8pd3dKJAYzhvxMelbgeU5vCSw3innxtZok6FeDFV6cxyI7lpMCjc72LpdElsA7lwcjTgPnqL3
hJSmYt06Fgx7c47cVyieHJBWRJwR5ZMcvoq07rxVlInzHfdwqrWHXd+KrfaadCjjGTe8PRqzLdcx
tft12QZRceyrGXEz1u/AGLE5BKv0kGrapXWbhbvb37kmaIt+sbagpkVrJy8UPEd4ZnwE5j4dZ8Hi
PAA7oEiofkn2zYXYLFcrZdk687GOBK5aPwy88Pi21FoZklFgQcUyBv0R3s+oaSUvkMiQVEB+Gzy5
OCqXjjXFosFHnkfU7mTaTjp5ullaFVzBAk1jTD5tGz1qvaCt9lnpo4I5oNx8XuxcYYeTJ7S26jT0
/UvIfFZPWnwg+xqeVrOXK3OAdeq9KdtZfkgoyv62Iad0YBUQDqFa/wPp2ivqb1GJYH2SeFYxmV5h
ThJOXQlVawEHj/E8heBLR81Rzvx1AWm7XscuKT0+/tCRQpify+Eqxukd2wsraHhyOvg0rUs01Ki/
0LaFsoeliZlLCG9E7o1dDidwUxm5lEPTu4dxgkFxEFuzA3eYTtTDKdTH4sEfHHFIdvmymWasrPXW
AnM8iI9pdEB9kRTWdBjogG9FCilFeBvrh9BJoUlg8ysh4TUwws0cZ1kzDcZNhtEVrzFV7U7wIb+D
sk/eK3RxBWLiYJ/ga54HQCdLOBcHYMgQLzNqaspNiy8ohHBveqPydULBydhj3HnqxHz7re0Bvc+7
COpgVUNGgzlztnRHHYhGXfphm9u2d8txjuOcAHbKw2YXGQClBnAT6nIjuwMF+b7wRuce5/SCmoY3
mTOgJW56LNWJLdlgSY/OkIsc22cPmGEyp9CiUw9BJcr4Qj4xmAOeB8wNR7dOm2T9gIy5Okn3F00i
LMhQfk+RTZjblCagewRTDe+FqXfvEqKvK4CFctVYBR38VVuHL0/CwQsmkXgbXbe5usYiGok8hHB3
yV3Ik/JQ2B9gnk2Z47MchtQw7nH8I0G2SA1/obDoAu/L4kbfCZyvS2FKJAS1RevdLpUedTaK9gmG
Jep5WJsaWCg9GTL7WWPjjCEd4exP6qF3/As10HYCpvqRBneoFx5W8A5LxOsh+c6VwXWMWgHuGu+O
jtuORSfDIRv7MMkSvx9hNxnNJyh17/lO+jIGilGsVFq0LWyvQ/jknWcSzfnWBZWDp7PErePYVJ3m
BGv459jG03lehnPrTw+B5FUSwEv3ZmBSkr51ASaozwE3gBI3/0zD1RxxfDYg+XnPLjT7NUnZj3iV
d6Bs3aA7gF3TyON857AMSv1xz1dAuiM0shWoyFNG9+aRe40uqWYR7vJaiga+ZDbpz9Sq58jh7qGD
pTem4/qGLoWiWNEOhQpcx9sxjlqFH6AYqV3heFWkmkvUh0BW/EhlUzg5lS/9L7tFQe8yHeQwz4Fn
AmBM3KQDyORtsbihKXqX7/XKWw+JyLWczhARRR/hsY6xCGwE66VzspCGcc3jLkckmULTwdbCXeP2
GC9o5hurnxpXB6cZsiU8x0kVRx0tG3ribYi72fsl9GIPZHNwG3kQFiakqoLhMl5Qr8dYHaeN88Pm
pWg8VMuu41yRWQHngpthgqFLGaUPy3wYO9aVKBm7AjjePC1QDArRInvQKUUM0Blyr6NtMM0B5x/x
RphSZOuePoLvFtctAMUCXArijvk0uHO5Jd6XsAueYE3snpsTiForKrlxOhqk8ebw4UKdTFjy4i1j
5oMkXPGevzi+epncfcvBWsYWFLUwXN4nQLe4siDUNRf4+teY825fVfRtJvoC5TXN3HFfsgnWPUDf
w6RojHdxBfusl9UchgXI6Co8UcR4uTrp4E05wRQWRz+BE5YFjQauL0e4LGCf4rGXBXJ7njdY0i7Y
AMqUDnWnHXHEtJDk0IuRt0kB40Z6x5MeoC8ZNbYH2cvxEPiTyR1UpWUCwZXona0aB59htydneFvt
eLhGe0ZMQsYdFKsMVqJf6SZPne5uLjPLefHhsA9qAew/YHZc+b65b83M7joXOTiJU4cwZKvJnL6B
cwH6XAxoG6MwtsRrvbUuzRE9SOobVTqHPZYuVApEdpLLeYe1dYZowKDatwCBHzqsEHCK3cQcEOtE
r2i/3lBUbmVvSHLV40oQV7wtOe2HvdiPK4QypU3sO7Jm57xjy9WhHi2hK8REw4pPjv3QIQAthwcV
NlgeegVKd5v5IzZI2oR3ifROGF1S4GxqO4OWdoTDx1q7kVKlXYBeeKOo+tDBkGRM4yedmGcVn3QI
8R5Sv8dsZewArSwp9xiGZvC3cQtY3WSgA1/JLJsiYgb7qViPm0fPnGnkItl4KJi/fu6nrsnhTwbX
AyCnie94WNHBGdm5oHomfDltrqqHhqgLIagM+nSrnc529ZIOL/OcXiz6n2cBe/GRo2Gbdqc/JqM5
UjCCMeTV2RaosNzacEYfB+uBdYc7vqX7N7i4yLOGrVcWaw+UiW77KjHTsKIhBRp0YAFwEncBrc+e
U3swMHvpXOxb+yvAzuCipiBF1QTPppXNGtMt+snp+JsMuzvsYlvB0IEgc2A1BUsUy/GaepMo7ln0
MkjVF57qPiyw9Kix4tdy9pC7A0F5+EmHtArG4YUn1C+dAfERjaZYVTgSpZDYHh1sGGDOBGXYUFZi
+gETY5bazDnAFcODySowUlKa0G3g2tEi+Gs15oLe7gp/hLBks3gEU9bJKYZySIVykUfQNx/4LG84
QpRRiEI/Bs0Loq0w4eyAkvgE03brPWJa3T/ClB7euvYs8QrjulYY9aWF0Dic12Dr8sVvoB3pMGS1
IDY1FGAMhsSXbnUaeJTFt7931nyU6dmO247kx228Bm7vFJG70UoK8m3w9/Wpb9oSLFe/9voRs/Jb
2KpZrMr3ZWXYgdC872sEpyWq3IJApZqB0+vgx+EbFDN+EZHhF18jOxbudxUMg6dcoYXMgDGKkkaR
LQC2uCUUKXgc3DX3WChrsFaWk0HyYhEFEyonBmg2pX5XT/AHtOoHBvafGxMP50hwLw99JQ+AGWt0
l9/g6DwdpmhDAm1E630MyQmX0QXANbPjrOLw7N2Cexo6qJreAJYEZnfnIAoeqTYUO+WHaR7EIzzN
ngNIfo+msXuOBJOSLejPu2VkhS9+Do3n0wwecj4ts6zQAybFNGpMHQwG8a1JUVAnO9gSs7sBksGQ
EcLqTLlNl/eK8PvAm+UD3UaZJTXsfHBHh+gesGhzAT0qvSQ2xeAjWkBKNX6h1w6Yxc4/rAMXh1v8
H4YbZstpGz/64wbLJclvBjKuf4CMt82NC9fdHAECHGU3DhE3KOXkrgXkkxWsdPxTuzSqwghY3QFs
pnnKITFUUd2HHYzJ3JnfsSQY77jBk7gYDOiIU7qA2zNkWsSls0Qi8xO0dhDVXXY/m6Voz52DVhmL
GVWs2+9luAjgBeaZs3QuwgZmSHY22ezDRn0jKGsXZuEbiIbRczH28AfRwqfETOf0Vlr87DGTOw62
xXUj6iAgzK8CT5zAz0BXmaBIj/VXx9IPPgPcClJ2tc9rwXEk4U3ZGzy0fA27lNepQrQnAG5MfFb4
PWJoHmF8Dd5VyGLvuDQC7VHYglptCBITumgG7MSOXMak0rgQAFadst2SH33MowOLd1W1OKVwaL77
tluvjvHPxpumY8OfYQhvLzLaPoMVNhUw5WeZJwzG4pAfFnpaSwDBX8FuTCssuGc0mboeYeqUoQA/
BsjuK3bbofo3DnZsj9nKHzE890GPUFJFFeSCAr6TsGeFjnKow2gFfJho/NYNpAd4pn+DPwj4NDfL
bRu7G5ZssTTsVQ1NiJI5why3deHknrABfpHzHYH3QCUURow7DgckUJYRGHP57q8fzO6+chB3sO86
IZIjokKOO8ULNWhKY68DaUL2RwhDq9sZk2k1O6UcuxesG7iBAzHNNGFX07VPd51KbA4xgVN6DgwW
VaJRo6UYACgMZeEEvYK5CITdfLZbc6U9nDRICz6IB/DFdqYeBXnFaLk7uDq5tk7kVETiQsGYFx8e
wXMYsmxfoXC9bJC1l8CJSI4bCQ8wY2tQIjBT7qKHbgRvHzYDe4Hg96+LpDNUGLoIfR7XiHn/tIm+
Rk5Fd569J2/HI+v2lFRpyB8wju2uBCGfBaycBIhP+huofEW34lfQ3l74RD5LJGYVToatVz5g0IlK
RUXqgGLynoRTj/MZf+XI5fNG8ZhGMEwvUkotMJcozc1t4kcTE1Wta0U1A8TL1sm8G9i/AmMKPm7w
ez7peArziGv7RLu3HXVysZvNHnxLTokBt2QZ97AAlp4HBm/XnRWGrtDQ+9c1anIYZJJDmEhZht1T
r9EXAq6NSgAm3unnH/5OVD4bigXTbtCbzXz4H5rOY8ltJFvDT4QIeLOFIUgWWd5vEFJJSgAJDyTc
09+PPXE3ih71SF3FAjLP+S1CD2VGzbhG5mTyvWigOGOdyQivcjIu3euAiyh02mo55pXB6ZzN8pAD
f573ugThHG71tYiC9PY1z+BjSpB/D49N2AaiPA2y2y4+bUChP+UBzTjopKugfNBIm7Pgjt/0zVqS
uV5RblXyT95KGWPE4Oh1V4wham5Zqsq0yxTwuuLAhdhFeNWr4uyq271Npmdid3bcdHksdkiooJNj
1OjbHE5wTtEks9fct/j28z1FkKmFZEByfRGi7ThDgl2lwj3j55HjErNTLZGn28+lycJZ22D2OZqf
OqcGLuu917r7IRoUxZtJ/KDvwtcHDEyGNBcmquAIOvYulyU7r42IEGWsY2ucyIR/I23qD2Icwgq9
cYuazbvrNXOONDHA6HdsWaJ8MYUvv0RVs7z39WkavPrQwWEHHqddXSLn5erN0rbJnnbOvCMw0bNX
/Zd3BssxaEsRWVq7E8OoNL4swLEuey+QhR4CRHWR0MzYtCHuJwuIpYAy46ZxjgNS8MPiNPUBPyJM
qNOwtQngG2fo7ZNl2CcZOOMZ4w/iPnCo2OkD7yzLNm1td70nMYv3zXSjWTcfhCW/yW8JIPBcFoEr
Nu8MhYKExiLg9mmzh+mpz2dGKULzjmSf4JqeP6yd7YMUzQcw7CCdRjafUvX7DQqkDvqfpxDPIWHL
QpF36sDZWBHEY9oXo2+YsMX+ZvQVs37jDGEdabW9AnEwwtf9kKjC/gy2JYtIOlCrhMXs6/YyONNB
a8Y5pnVaw8RsRUE9wA2XMDDCW1VYeBOCCDdLF8OqzgXq4s4bGFt0aLNRa6KOxTBcXTXGWfcL4yUH
JAaeyHSPPnwup7A5XxrdfbZyhiOUIm+Bn/1dhPak1dov0gpJS/UILqTS/jp4Ei0NESRqqlTa8w1V
SDuENyz3NBxGRX/zI016cZ/N4+eUH/PE79oQAzF5IeiN8bj4xB5nS7TZ5TUgiap0K5HiDZmSPstP
QChZPAnrH/7Q6nx7U0PqL6bUrRYZa5v9o/XmzltitIlb9EwQkE6H2QwqYFJ3fGpFpcVEo/2pXTnH
NKqBNNg/mW5rzAT5/dqWJxHU7uuwBkewNuhJ40a6nmz/b91tbWIwSZn9WEeTQDgqautvNw2R0ksE
aoKHFDQpHNkxwjWIp8AH+dv9V0JFbSqCu9Qc6uzuQ4wuqrGRPaFxMnCUwN8SHcJc6fp7b3PJzFBu
tYZuz2AG7HQTuSJxAtGKyDXx/JU7wdn6w5ozt7ALxTs+mLgJnO/ixlY6lOsYA/xwt0BUZc6chVQl
nVlQZAxS7MYOzT+Rva6hazEb3apWIe2ZE2aCpqdNN542UvFvd41sCg4kx0dh0n6P0gRvwuATTd1/
h1X76hGsH/ZCNwDBxUUtVJ5YRnk0DPkgA+izG25K8N5hrYsPtyCafYNFEJVjpXsPutx1S5pZ1gdb
YnaQo3ljlroX2XDbUAIiDxbGVwsNfpq7voz9MUeAhAjgzBGGyXjC4eRdMtefQ6WTWrmPPWdYheYg
NwwyzHqPZ7wo1TkX46GtrBruEk0ggqOLL2DtLafswsHJwZtYNFJDEx8+2E3sZuvZd1eoo8KWBw0K
DGUrh5gxPtOZU6YCA3/sDRM//NXdz6V3m4yHc7k+9840XGU9AorwHwpKfB40Ha0nz7Ib+LW8oMhs
GcBG22hs7adJzM9Kdhlx3v29nNouxq2A0rDUmR35Agv3Uvf7mLgKVMiv4CkERM/YjJBr9nBUrr6e
AuOsNpvPnwv05DWsxY2pwkp57xi0wOp0812XpEu33pLFumF/l3pXpjhpgxhh1Rw7eQ/sNMv3wrbO
rbXsaU0uVUSJSBrwu07tEsDXj3koSFHrg6B4G4sg6XWOmyLDGFn3XnnyymY+5GjJcundyy6Yrlop
m1Ozds+bapbHgqjKq430VzPOZV2VL7nO/ulO6ugtrjoNJK/FmcFwSTbnCrPigLro1pVHMhHc4ufO
0sO6zoIjUzTOyeygwdLXOzI0oklYtQtxxcZ4QKGYn/resjDDdr9B8vf3/r9lTO3D2a+llXgEYqdS
bxJljP77MG1fudt9eMOuklobGxCkT4xScCqbgRq8JA0iaKxoNLsFBLu/n6V4G1ei0JWePQa3Q00u
loaurgx1C/il3XbYG+jzArNJggb3tS7gRS1QQZ4R1L5Vo/gpjf6LQ3B2OPhWfdRNjflGshD0MtkC
SloY+QWbicWXGy1CwHGSWc4bnPdnXtxozdrQaar2XDugpSO6qoq2xAM/deUZxcPubh89MmvUnWiw
A3d9s8aM5clEuTTvU/PeTssraaBQQT6cwtp0W2ytg5V22iJTlP4pdk4HMqXQ7t0gfzdmzt58QtA2
tVsbCU6a+yAzr97iNTFnXZ/aDUpV1NTnvVyASIP6XMigPTsZuDwDYmhoI0qowM5Bc9ZfBkTsPSqI
sPDXv6uvfg2mddNv57BpxX5afa70zsqeFSaHiNzk92UOUDlrw0mztYnb3riHMCFH5jknJS4K0E2H
AvEd7YHDEdnIX18r7Ahdd/usq0ylZdWd+hKpAyqzRHSjONU4SxIkA1fVfnUGgGYlGvOsiwr8SlTM
MbI+zUi0pJ9P92VNSua45leX/zhR6M6pnt2v1q1R+6zGH9oRIHE0+Dw+dqNyZCjViBSnmgCkneJu
QPUTjiuzsrZNAOmUoE10x4XDDMA+uMunJlANr2Gvqz4c7M2MgnXow8lv+ggGwEJIGDbN1sal5WfR
PLTHEmtMIrYlnqTfJTWkaGSKs4LADtd8PbtdF/fWnHKteHwK6OFsRHPTqJxDZyDdcJR6Gmmujz3p
EsGr/XbsVR2WaVEJVXFwJBrKvt6Vz+WsXYy9MU86yWuh5ml7RAPSELe9S3OvQHyRj/9mU8tjZY8u
W1YfavZ48gqPfDGbcRc9CvRvoP8UxYa22hMv5OoezAowAtE7V0/LB04JS5w7aDQw67631yVvtMPi
ajN8pP3XzV+qcX3RmvZI0FJcjcX3//6/S3M/lN65A5eL1BRwBFjij1+jwx8xG/BH+q35Gnc/rHVA
hs5H60fZQVqW6tOlEIXxpaNRoRPntp2oaCCTKdKV/lfl1nVchhcAOjQve3HIsuq0FsoOl8XMEq3e
n6bZyNG/M83tWX/Q/emdE326Q8N5KsuqvrupOmhBEWcSbCIOoPvdzyzka4sb6ugWlZibcHNMcQjU
UPMQiq+udj5ypgZsIh27XoNVOvR84wON/oDUCJWoq99Gou+x139vnvNU8d5swnLwSaAco5JQxJbR
/BpEcZoE4jhzGkVYAr+ExIW/u1n7hyWj5rl0/21lFXn1p9TFCOZtqRNV7NHs2mm57enM+oRgcUN/
u80Pe3eaNigG2YU0J98Xnf1R7gYEqphwmgiEOP2hWPeXXS/bAwkh8FjFL28zByDT6Y/vdw+bIrCd
EPWPxSgO/rLXMSrSKszcgEZF9xQgvYEaoDix0MnGnQm+sd86zOJH4gSZThSLj1P7fuQV659Jm5Ki
/TtuPn3iqk3rpbpTfENti+TKW43I2whW6mQew+SP3PoK+NjMsalJ84wWAXgLKbKlJuuoN8tB+u4M
Hr7XIQx6Ck9xlPVNtIeYOMROnRrBU75kNA24M9YE07mDXKNUuPPw3TXTE0WwieE3z/XtD2kSUtY1
7SddB1myxbPVt1Po1CsVNA1CtJoL3w5MEWJsQM9T1k+yxY/JUwqig56OSDqWoK35Db8fVnOzHdy6
1ZlzNBW2dO0knUCztWthbSLFQN6fnaWNE9kst9Sfh0sh17+oQMvYnLIu0Y3hWXHcpEpHKVORixVJ
qA19RV2vebT+VWO8CRZf19/wiuby4K37ygVgfbC3W1Hb+L875WehXhQJSDwIbq+FmU5DaKbaX3BX
/DzyInVM+TXPyLdX24xaZbPMjK/CzAbYE/e6B82P3kKV5b0CpIT5KG+Ptd2Pb4jWQtMuvlzjZjAq
5dW0QOhQMWo4NXJ17MW0oPAZ/96euKDM/+Rj/aMHt7NiyxgG5wfck2G266fq9jgugpBrRZ9HZvwz
lBczBRQbOjHHA3iuSAdOMAqCIW+InEo9OJperPUbhgTwFLZ22pX3rTgDmWbRDVeIUSnMzM8o7WVp
cYTvewRHp3IN1QUVK7bePzSmvJiF+qCsZOIyRswjhfFJVPoveXvns+mXVpc78HMWF5sHrjhkf9b8
1zrmVTSK4ljzEjRyZGgVJ4Q7n6RavHvcvaGppkerZk+K4Ea1qFpqGY3e/tk4sx81FFqHpoUCyOSt
V7L94F6kk8UGjefj3CsPO5vT/y3Z3IdOpkwSZ0XELnPN/KjndrxAP/OdkXKBNOqgVeMUti2yZFJ4
vYY2O0JtYAJa/3e9TUvEiHsZHTXzuhZnZzZWFjrtzEvGmYTVK5rtLsIx/hpM3a/eaH4H7u1288SU
LCzcROt+FTvuZ3pb2FPn6d4riueOfx0aOqBV5py3fDh0jvPO8coO/t/nPFr31f5jzag9/X6/FKV5
2pfpN+hQifQ08dT6DRPzTjQBWo7de779S/aaG9yDFiBXNyFk9eKS+mgMJapTG6ePX+hhPlgI50uw
EMuC/zFb96RGtFAVhgq/1BUwA6owzOAr3Q/Sirf97N+Sj22t+ySK+ST85R3NL7eoRl0prT9h30IT
Kp5orHNv2UD3otKdNR419+AVHUSn/1c3+jwde/VSe5QMVjugImjHtxG0NzyPublb1vi/L3ppDtR/
rSHOjCNikjfP24JQDu3Fm42jGvYVUTUPpPU8zxDNTebfMC6YQzl/aZ46EHsCsGVAHvaoZIbb3USx
7wBch7BJjX60Tz5DQH3omV4ZEQakSKR4802X6QBNMhnGr4WbEAv2ic4NGVrOdqzAqOatDNdV/do8
pn+amr682k8yrrzD0AxQTxVY5WxdzX36JhmSAb4v/UOzJ241P+UlZ76rYXO0RYaAuWeJuSmpg6D+
Zv0TMUkq12DsCMrcLhTxDPHqQ3+Du9+4VnXpuAGEqD9ydH5hSRB2uE/tV1WgMRy7wzCo/VzUzUdJ
MvloQlTZt58+GD0CurwyT8aN6NgAPf77/ckhpZ4xrMOZmIrsQN9UfcwNYn/bFp2lNBgPXNkBWjOB
U1dBnFO5xsY+18leOUxkDhH35uCcuo5aA8p9XvfejgJPcBILGOeZcoR2fzRMO0sDkQfMBkLBPjqM
eeUKLdfywZuzxgSm20/21AxHTe6vVv7U5r95JP8JxbRplvbzpGMmFD1CBK+911FMM2kNMZRP4jRQ
dOaCYK2l2h5HegE/YttvRFRIyB31WHZu/lxJ763OUVQHjF62NpDG6GWhYcIUWVBOXW/zOB7X3Hvz
MCJynHAsdhkJ3JTdfZInQluUzibD+UjoE0HMtXwfuvwz0GjpBekOsYYJRleM2QTbPKLHhQlTr6UX
SzAImj1Q6/bcw0LdCqORFTXAE6SgXGeWDdmyw7T1E0L0Ht23h3kTmG/uZwjkpb4b9PHkZ0t7Wlbg
FpIvEipENnpzAHCcUv4ti+yId/ZxJq/OQbYSGj6IL+ISOmsbcM+8Ju7Af9es7W7A0lcVZRGBqiGI
G7rjbK3aEUGyi8Xz3bSUGQcuEwa3fbOPbxu1XI9IMxi+fAdhnOFdSrQv2GV2YmSr4tvcOnQA5brx
KLZTXLmoemr7fcl6/SyL31ln3q+6xwO06agBGS6Bb75G4WHZ4XifHB3tNhAI/d5DwLkC/umGFh6+
BWvCPm1eAv+MlLFsUEWS+R3sCweA0JAAQ1GyOc2JdOQOONem/qSuucnVSWfFi+k2z5a2oYyeb1zz
clyWgJNF5kdhuS/9KO4NzuAZldx5EeU3SMPCCui/6DtMqmHKP5mkCJir8Clj8i9qD/iMv2W8ib/H
gKCVEssfN+xpcMGqpcU4VQdlWKHBIwP3WC7G40B3Dve5KKDyiEDLlylkm/dTrqaubPvTUHecTnnq
mft9A+fee82VVgJ4LMjMuY8Wr/ox+QZzjb5QATCZg6xe9HrVMUiu1I20l16cNcf5o1HJGArSr6K8
13+wSa6hGg2iwPQTu+c3VsbDUnL8c3P4S0CoPMFYRWZfdNixG+SIxnvdTtOHpw3iYGTNQwOiEi+j
/ye3O1xf4v0mRw5ROtJIhq5shShPckIaWD4R1TpoK0eZzjakzDhj59ar1ogyQ/Pi7Jh7ZRfvZl4e
hkocrNz4/u93MkSoUa1DvttWdj91xjcVGW7aO6MdjlLHErtqbF3+kkLZmhU93bksUA1t/rczzwtW
M+LsGEg+iXxYrtL5WXsgCbe7ev2a0MeuYvPU6X53VxjaFQgbowv5MBFNiABpPd1AtJvAdQeLAYje
JwGisbPu2Sjo1oH1zGPr6VhO82MhNytBRdtEDfeq3gMKlg378LiDXii7jbtq/kXe9JgQnZ8n9Ggi
EvBjy3SXRAFuh9D1GdIdP52H6imrJkb3jVkL/LLEqnOoFMx9Vjw5nvHgmkxmQ9cboVNwa6xyAnsc
H7A64kXFuzggAgBG5kzmXKFurT7wI+2SZWNan3s8PjR0hThvBV8UswuWEAOHyy1yuX4qrTsDE00S
zMv9ZKKVBMAiFw2xGk9p5m4j43j2UrSfuzG9Lt5Yo/CdHtqtezKc4kyTBTXzR4+kdHcyIj0bnse5
ADhwmfy6WT+VbsO2a2KVxlEj6uaMzv1ebsW9JlxaVqqI4P6jNMorp+BRs9sgHN28AZoDxW/cA3PM
dym4ykt/x6dOZIDJ3OGhG9cAWIFAwchX5yQtt4pKcxaRtTZPfUFgcI2NJ1r/e2VGaKzBX7D82sgr
JktghNC0u3r6xOa8EmYzbImXVx9zI7XjrAXMFW6Pu6OlKo9a9rRb5rtF+hZv3MzXD+blLvoccjiW
d4RtIDxcQLyQm4iomyhC7wojJbNMRaywH+AjRNmyQG9zCbfpeYeNAMvIBKtUKLGZWlR+nHb9Zuy1
Yp1OMF2Uc7rWTLJNNjF62uWDFagfFEZ/M4EnRgC1RzD86eSpKjJoRQizajxbGjaQ0sxT2m99JraC
SBvszfFafMF48OF7PD7eMqGBxx5iDVOElebZ90YEgjydYe/gsjGcPMUcObwaVIU0yjtZrVVdtpm/
sdkFnwAtiau5QqpNDAcb8mIKWMOu3p74EElxL6f+0FrzZfK2h3KZLL6ONYtvA1wnbbiFrDHgAEKM
pu9tL1U8l/u188s6tFejxvnZeonOabnTlzJVKGf9fgGbJ7WTakcDG4bm/9s9vQd8waFooerUNOdC
otcYq9KDssZgc6y0T7eB6EIF4VO2tv91eO1Tjc0apNy/WrWC/UW8tgZAo5Q+He0RUSBg8IqvTb8r
co78zEAcXuXtk7kguJJtsSUO6MoIDhXhFQrwM990axUvjJixPkSTgwywc7rmlLNNTEwyAFK9SvDm
gI676J/6tTsqiZBo6eEwagFZ6fiYBMqB+dEGfJ9RH2GcRuch5XxPo+Zfu5PmoQj0c7vwF+Tw+Onc
zlfMMw/k7nb4TON1XXrAzDYubCfNsGFUK6ggsgdWBQtOus9+NOR6yVI5751jrXewCVNk6v5338JL
mwWA97DdRISW2TLT6DJyVvlrb5qXhmSJQ3eLgFibGumngXzNNJlnYYOiRc9eZsoeqxV/5aZnWaQX
ShwGgr9CTkVm6Qw3xtBsb4v9r5wCWAPr6iIODwmTHKNbdhlzIy+CQcZ+CPPqUFT3ZyX09TrcUdIn
HuSU/1BNm6xuBXcH+kX2g7GtSckcli65+8Xuyrwy7f9yB0/MYpbO5b9fME190BrhpDMwJjwTphYV
9Mcb4lz6s3/aMwo0/dr7kHwRqRel1BUPbS4Suo6AdLTth0blDm17FRzgebivl+rRk/ZRxcbt67RX
Bot2h3lqJa8dh/resDeYeGQSPgiGka3osZUNQ1ob3oiCkRGiaKBmzaI/aphhPOoA012++h0XpzVW
h8oYnPu2/Kch9Itt4BhOE/GgVfqHFRQc9hQfhf2UDXEOjXtCWva5NFgYyKcwEEYsFcL49c2cdA16
8MHQJpV45PmihTXvS7qjKj2DyAmYRqeO6BA4OOZS3Ypq1A+xc5tdel3zj2Rw/8r8vjxuBIZDifdn
khMoDpIIyLTpyGyhsJHkaaYFNa5rm0GnyYqkWTTCZHMgkXaYPwWKsLUeMSnl+T9uM1B8lD1x+78w
VLJ0g7IIIksfslBNXxVy59XbYkTN9gVDaSNk9pBl9YY7xEV34MEQMLKVyFB3M+QngiBpe+JnBB3v
ECrhV9oDfCF1WcNiJftEbauRUYk2Y+iyzF+qgQdvbV+mmc+9rSMOjinxxKhDy0aaG/0HMc/dYZ1w
gPaFOtdD3iRDLT4M10EjDRb8lDXzrdM1XEHJ7mcDLFLO0HX6TGygo6FOEMXA0lROIrJlfQyMcTsV
gysZa1wEOWtppdvt1Spt+uzLEprOhu1IRt99RCO0nCcWbWt2UKzWYxbifVwSY7Lng/C1L8yM5rFY
F9oq5PqA+4L5sq+ZteztVI0GsmWKxZLNOFCHs3AzyeeZdaywVjdZCw1HA0wnxvyq2d17VQ8niQ7n
0ef1swhgIE6lQrTsdf921dNkZFLzU2tarMZBQRThgZV+8TAu8tndvYMSjfrEcICUs3RPzj6e1hGm
X5psg7VwgiQDuiJMvT0bPCUOns9EvzW0ChPRD7IrcCCnXSDZRfvAHk+vXd9vDHKsTFug2kPriodx
g0sF78TFRsJHq/1p9mpJy5Xdgty7o+wg2EfBYpU3Zp1ORvuO7JexuP10FfpQXICAkxQXHPZeWHGe
qwfGfoaTusU6rnH8F/V1NGoWYmhajUJdIkSQ6zecniUMZNi0LUjqVH6wd1P75UHuYyPODl4Nf9vv
/LkJOhb5ookbwv7DMecyJNjoPAPXjCd7+u2OHTq06qvbVy65m3PF8uzq2DbTaeyaV8vS10ToDvA5
8+UOBVBXKgi1mbJOBKTsCiqnP1eiRO001AaYhZAfYxXwdIV338ywdhE6GAo3Eoxix9Lgyu8syz9a
WSX5veDizlVs4sQjZkguUeO1jxUZRrGaEE7nkHbEjvAtE3LHj77It0NRiCKqZvkVeNtywEDNPio7
vsHJvUPxAxNl480hjPyXqvfLtq7bxda0D7U34yNJMddinUlh2hWbiZdndxNPv4nD79r3rCMYHMDW
vWkbmCQTrSuri2DNH2q3jNfMMmN/XeTdUOtX8pect2VOxrXL0WVwp01QtAdl11Q/N3151en3JGlG
72v/kOcGgS0LdI83Zkh9kFjudH6iaJjVBSYxqAPzLjdbSDoMEZEZnIGrhzc5leJhIBAM203z4Rgy
O5oZjqFK1l7S5TfhRuU7Z4UZsgn9AJSjIKEns7Mvw9PeHL1AZ4tB89zZ9Rkw7K01q+JDiuFpUIb5
wfsmk271cszChklfNcipCzMB+VpG7lqVFI6QjjeMNZjkOnTn//3jZLpvA5TVAcCjrXgnVX8m3q47
+71NWdvm/JSja11Rlq79+D21Wh1rmfWje/w8fUyGoZXSudrcaet3iZScKXvCZ2nYR9dsmit5f+/E
UiOU2befxnCxcNnFdRn7ky+L7VwFmrw3KhYkXdfXFK8g50B+Y/pm/LtaBZqD9Q30OzsTKGqkAx96
tI0L8OCS3RFD23AfaO2rKKynrjbV/UqKICdd454wwuPeBoU4GXZtvy43XAthsJMUw26/EuH9T9GK
eXNb1XHR9MgcIdoWq70lTP7/L/bymJs2K/rgfQ6b8K8lAQQ8QaDNWaA9DnQ06V0sJne92KQQYGQa
53tXc7aH3aKAGgVc++QDxlKoiQTLyCcaBObReaRm+OqymaPFKj733iE3Znb5CpS3nmfTEOgxs19I
n4xHQof2p37T36zOdeMMPfvRXJrhDrGME9pcclOfZ1c8Sb+JxY8X3dbPeN+oRSikdRxy60LWRnPB
1NdcBo1E1Crf9zhbxZBwxd1AfRbLhjgxzfbeChvRDyHecMmUmlJVXZ1lPTFvsyizWa9LuhM/cRlv
ch/CRf7NYD1XHPcumTI6l2ymv29cSGHAQIK+p/3V4UocNv7wPgb7va3TJSQEitcuX4r7PNcD0DvY
YNKVjGPRjUdLD6a0rPt/vIMiool9OLBRXwYKx+5kT/uPgkY4j4Y9PrbOfhh1xiCjdNcjrBDYqKl9
C171L/q1mV742yXuAH5Szc/icYwNmJO7laFELvNbUCsO2Ewci6FA8+UZX+h75zjX7mj3zsPW9fuU
HGSufd8cDngzl0iybkWlUXlstBWvENEGpeqCaM/2La75enI+PMbyxTlYsMjxmK93SK3c2Fwz7bCN
Akm4d6cvPvtGP12qzv2sJ/AiBmCFbavtwh6l4jErVlh7YkL61vrGmvM43nxfLqtNy2uCMDA/djiC
rLl2kPQUj7tV7Ad71sQRKS36mKUjXctkYa2BLaJ6QurAo9YCz71B7Ox3Zm584BHhXOndFz3f5tOM
6fLeHKofUpiKk0OOClwOqQC2xVJd7uiSlk2hytt42QOGtXuspB+qdF5t8HKEUg4BOrdf/vunzcKD
tTaIIbS2P97WLfgAjAfSLkP+Q/K8uFZzN03BiSwpN74FqCUmTEbdTSJFJ1Ad0HlPyBOaNFPE7UBb
QumxTfu4hjLFWINzLeobLmGnvUkkNtnfj63b/e8XqgIxBQRSpDylHP9+cOcCfd2biNOPXpV9MqB7
V6zzJ9UTjE5QkA5QpevnTKnvftX8pKhn4zxuFsxu4JegslhvfUn2knkjXpYdsdS2FPDf4qQDV8Dp
GRxX0/bsSwATYx2Gi+ngPSeITne0s0AsE+7OzBixSHC2iXk2a06Ab7Rxkw8c9a24q9mDdduFnF1o
g8HmdOcONbhGsxxtb//Q0OVFXHxWRAT6u+2jiYS6ePHxJyakhBH0ZtEU5WfgSwjZ7mVVLkdL4jTJ
tLl4Yjg9BbV/bkAuTnCo69NEHkK0TCVi2aqxcZ0BDgyUxSU3KeZY9F/EtViogHv2WaOkxVagA9WP
dsHdPBdjGbGt+aXYwMNeb/XIob31/SnI1AsxiynwG74ZiK6olM4YciG3ZDBmj9vM2k6HMtx4f7aN
Xp2xBUZZZfCGI6ZQy6wfBPGIRHqM/TED4EkWnvSIZOM2FlDtiT6xqRJ580wbNiLYRh4BMR9oZU2b
ANzG1gimyMcnlqF/NJ3hpIKXC/rqwJuNbgf/LMfZEFY6DvqtvaX3KbSE5jJ9A5WMz445Xxur0RMC
crgNLbOI8EH97dwZo4RjLWHQP2tdcWe4UMbtlQqIId4HitxYjoZw5lY3sZAO2Uw8lovSy0BJxl6p
8U5q2G9M469v616Mww7Xc0MkyG3l3ma0tYU9rrgkthtr/O65aLtQCYjEgbE3WwuxWq1XN2VGd6h6
f350jX9zibRZLmfiMZLmpk7bS8c9MZDUCX/iFuUIiNltxz5D9T53Xx1t0DfkCvsCwom4UmtC++qb
FPp4lll2qgq+amVK1BNadjfgrwz9uSxTRsqKRAL7nfdZZ5LNrKZIF1sGMd4EsHiGdu0lp6EbFIhG
Ddeqk9XgJMtrIHCkn/E0ON5FX+8MstguYsgo+yInxPHs9W9tI2HPHe9TFVShD14gXswRO07pUetO
nKl7XACWShuCZi/gmSz8icjG3CdvoZTQarBca7LmFC9NPIm3//nfL0ahKmKGMI+6uwaeVeChzyyE
OqafiVR6LHWU5VLRKo6LNz912lzfybL3Hz3l/Oy1L+66piHiSjfucGdud+YuMYO3/buogL7sUTZH
u3W9sPcv49gAmOztURTweqbYfju6jJfJr1/ZaDBCDvjgnMZXqFnHAOfGviWzWbtIi9V7uevWnaN2
rqMMNt3WeJWG8qSRPZqShlmF+EOxXxrZi9X0SK7lXJoHooH0WxE1eWLaLqNgQBI6oJSJBcs0k8oa
V5Owiflk15T2IxHT4oBC27tUAapLh3CRWK4NGTj0XhzgeX+qNpPnvSERjmo2/h1S2Vn/P+bOozlu
Z/3OX8XlPa6RugEsvJnIySNGkRuUSErIOePT+wGlv0sc0WS5vHHdulNMPyE3ut/3nOeUa9W0aLQl
zPDN5tEytOCuad15DQT20RtThArtYaxSsnkEwXVmmQUMJ+qqx/O9CpSKdr3FpUsKr2fgMF7Kioay
NXh7o++27aCPNFH8kEtjzHpMD5GebRzLxGnBYqJgaJ8hXt/hK3p2cCDNtKF7mf4/tN6ybZxqCfnw
cQJcQzyg3CwRWSJxVyJmhTG366yCCIlPIbpxzHDH9Hs/BJa6KX2Lee04JcUbLmcBV0rntvZqID15
HsXeS4MEPSypLYTG1k1JW+IFsmMUjKybiLf7TKuRiqCw/lnzbpwrwB1mpIKvTTu5VqPe23lRuwZF
2C/KCsl4iMJ/RslpplfZLyCp457GN+bIlrU4bqep8itLB5Mp2hvH7Y7D0OA116gQwYnDkmb+YPkC
rDHw7lsvUua59PRZVJFzkTRoBsL0RqejxzNIU8DEqkfTsthTyM3RNM8Ivag9MS5zh9G78x1zFnbi
m4vWUA6/Co2Rb0wnTFBPDdkV112THisljvcdEzHEUm6NPUTFP9Z2rwleb0hczhqx4UrjjRFXxa3t
VOa8g9JHWPypNfJH8pKepHofGypzPcXF1yy9q3owoyXs/W/Mt1+mJPWr0QlY+XeBiotToQ0b7N0I
GnnRMwFqFV2bORDVsnEqQATyvhxbHW+sem0Wj2qM+lzLJmwP1UKK8I5xTa7Ak06HlkksZwrr9LFt
Chd2mLbCGstis9fcWav0VygjuUySV7x9BfgQDiHsR7TzSGPSgNatUeqzTkkOCgijjQeu0hMhBZqs
h5JKMVstfnWteRM67tptY/wy1oGR+y7NyCE3/ZTCb61et6p3DRw/AORCSiDKMxoBOLstjbqF+JaM
irI0RfxcwzacDc4kHDbviy68pXtF9pF9lcAChHTKUrG5Zwl/M7ZVMKkKWU8ZBkYt2zgwTeZd0/Xf
u55Xvm7U2woASZWj+m5dsLDIcK9sw202Q0BXJkn8U6XJH86QrEK937S2c/A0hSp6Ik6WDveJqcqC
Amwfus8sL/Ff1W2OzjF7ZRr7M2hrmlbNUpQUc8Na3lttAvUH7KJb0CFxmOa7mERmQh9WZle5C+bb
T12j7WuXORNaaHKXhhll5Bcn9ddFEwlmGMPS9Y1t0bbKweiMx1SMe5kVBF8qu0qJwL515gvpFd8V
I0D64u15qQMxg7cAyUx5VLN6U6b+N32Qr16IwEdpHurKeoBvtVZG/wk4xg/poHEfRMi6GupJnZyM
8TRpp2eQZNcj1bnjpAPKOGVotSdt4y4WyQmdG+ZJZAEAm7Hx+KI0kEbSQIT9vxkTb1NT3hf9sNDc
gvZixrQwHtcq3gc8KCnEmXR4HhBhhwHznd7Ik4Vt3REbj7mWXuNCA36QFUm1VYvyyEOnLTOl+ebr
Sb8UmeR9WirqTsuQqOAR0tYG3bFdHvba2h4HsaBQzfpXxRMHiMTdEt07K5K2OHK12kVesUImAwLz
FbOSqsjiFd5/evaTk8V2cv8HWtabtg1+tn6Y3Cp2/2BUyMKGPAtPpMrpC/xPDHVOmlEmAT01qdwU
X1WvsmCp9YOyESJ9liYx10yKaBB65Vy0g/WcQ3LRWQrYfa+88gbbBOJkFkN7JNxn3/Bmt13niHKR
lZR/xbE/RqArlq1N5iANHWTnCZL8rPnlWNUhMaJmU/SFuaoEE7XMY6KLDlEuaqF9h13MpBVAmAJk
UQzu9xgIREo3zyUed+Zy5y/SoPiJW5ola+O/usljG8VHM5bhLvPFOqASBoVBdAwBSH7ADxElZzCy
xIkN+NLz7pmK6iyRALc4ar2sG0pttuo9tySFzYSZuQs9EkfVRtjOvLse8m2UYhZsQ/+7DP2fmolM
y5IaYMR+WGWauqudFitdJtdVXrJgcuu70ZbXeoXMboBIbdK1ItgmQ5pihePWsJNsofk6teUwXblJ
hwM5QDwNRfU0pupGVhQHYOoMyAuSvLzXxsh4TkzqO1a7rW3YgKUKgANsASbRIXhICSZC6FHu7TG/
CRodpEd7EqwzBtWAKVe0LPC4AYAtf1cqpzrEBaLM1NC+vX0oTtNsQxvhY0yR8ffPMEPZa1bs9GWK
zGQypSPQS5VBXeRNqZ6qkXXGWMdHoSXdQeQ731NB3UWOt8l5nXbK4K77WtuC9lHnlWzuutF31npW
UuNG5OyZoX7bW1l2LeJ8W/em91AkINVCy52WXPyVlYuEe9FZVlLqV+WgloeufSVHLDxSOZkLCoGY
LVqdVa/5pIZVs0rwQFFamuH7CHYultdd1I2uB0cBhYrVGdRtaGXKmBHebf1qhTr71dWtYqUYDIx0
ANaFk8odYVEhi2AskBos+hs9ntPNzwd08WWYiRWFGu6swiyXBTPktZN5OCrHU5ciXepKHDFGW81d
X212pd6V+0rCo7fxmNyOdkQ1n8XPC31HDGF594tFNyRC0/o+4vhg5mFFZ7oUuI9VUW+QcGnHCCP5
osQGzL+LwrAquWsK3SQIsQ7vkZTV9LG8dBt4dbhRlYa2Fu6lo40eVR96Z0dwxB0hcNa3ykztiTGN
ypc39xQM9+dneeR0zF241ehFrAruqlMbKs3p7auwsh6jyLkVIMyXSPnU0xiTKDrL2I2o6PIDd8t4
evuITTEe4MnN7enPcMQzEy0zZWs6ebJxHF40jsixWmqi2gXoWGdJ6MR3eDesQ2xkP95+2dfDcLat
bvv2O1PNeJeFqGZzbS+IkqOiUGZMr8xQHnrPlIe6s5JFE0cnxfeArQ6Kc5xMI8fMjfGVgMZRcQ0d
6TU5x5rlBQWHtJ9XicpayuiL1UDxcS5iGu8ozhvvlMLHf/utyBwcI779jUjyDc2nbO9VAMnyjD/Q
7CDfupnMtiXGphH+KzgsDyyc5PS1kH5nODUVOiPo0naddYqDJObZCJOlYvboSItg3HPHDnsIftbV
qGU7NY3KXaPhnFfIgWQgz+3928eYy5TSwLjyYufeasinpH5vF5tGpatZq1gOQlWsNarvqAwSDClD
re8LU+DmUJKNcAsRbdtcf/CjAr5cWDCXsd2tDOnbkuOzf/tICvW/vnI9Y69V5bRM84olfRha9N2e
cq65b+nc/f5A/Pjn2/GcYSbba4SWUy43maOEtNLgKIYoFKa/Mq0KqiPPHTqdRuzfPsoejzqpU8PK
dxwqCG8/tFhMFnmPFY0n2WZnNwkJQAvX4F8fQaSjwYl3XGJE3xosMm2UNBeiXY0I+pvaHlM6ZHMn
5fpmJfIhxSkMKtRKsxJN+pJBXVgngLcXpudVaLqc+lg1Rr8Apk8FG4JGgVV9gUm+wbbR1BCoklPp
Vv5KR64wp6HKEsYrQUjGGr4+dO3Y7PpN70TDvBMePa4wpAKQtms1EROTBaoXCON0neiOs+86yl+q
TT2tlPqwR9zKKrK4ZdxtF2rVUTdlnR3ktD2ARRUrAlryeRxk/SIZa0RVlTVQMvAIXygo1TiEXE2F
uKWPBmelEa/DRfWqpWjx1qHb3VUmLlOc2ilvl9rcKj2IwGGU7g5fVwgQ00wPFMZ6/AZuS8UqZXQZ
LUxzmpOc80DPlmWVW98Gl+qIyAYwID0Tfwa5aqJ3R3tLUsEgZqx+8GqUNjUhfo9Oj38B5635w0qN
WxQ5ziHX8RpFsb8rlUz75aT1ohiotnLDbrqQUQtu6r3btryUc5azOoaIplN+QiI5KLqSvsS58Qg7
RX3KJv++6nXxd06xM6sTnZueIiVrsD5dTLHhc+nW7TWx9GCpaqM4FRr5O17tkZkhGzrwgwVTxEyv
UfcZu7RzdKwI7nD0QuAUXmaa3zIOfxF3VnZH3dqiXIe5yaqoqJix9SJtpX3RwUXkqJkAGstdJ9Cw
gtCCXU297sYQI3wTA9SyYQc/qjGvkapo5v2QMV9mcWFdF66VLWmelqdwQHGUJVTQ/YmT2XF9NqQy
lRszSOFWqrA0zMjbhUpw78OxPydBcq6Fr+3Uph/PQQQKSu/6Q6na4xkV2Xh2kW3PTTJ+VqmPZSIB
YbOK8Z6f08DDupYhfCnpAbASmv76NWkre9UnSO1EgcR0FsGamulQ6jcSC+n57aPwRmcJEBIBdxid
NWFJnAVjSlGSQJCR7KY/Pxv1mxobLyUZ5wBNwTg300cLs4KFLhT2GpzZ75/R1HthLPLnTgX2BV2f
eWaY9A+Nq10xONUHn65VxrBFKxLhLvkZ5D2VqEiBkg/Kup56fU1nl+ci7noGBftXow/VGTIGipZM
0L8WTnXORXOIUTbs3r57+0gcqvT2qNFp8BMH3cqwiCKlPrcIpk6RzTuNb0RaNOe3r5QBmUPU4cQa
yZgv6rrb62PZnsfazzfDdEa01mvPRM7YlBshe5WJ8WrRfFzzGsFhjlGeZ9TI8yUzifaMMrc7AzlQ
lvSRmTXY6VHglDjXKZb4IYRpkWMPQWhu+axKoHvsjJvCHG/ipsHRWZvhvlWaPx9v305dvL2hG8gX
dE+d5/TH9+n08faVNUD+T2qvWqjoyCFP29MIx4TMqlCz93ke7H9/iU6WBbfNPCJ0au1KdHLbBbW/
f/soW/3PV5iC+arrmTq26VabvguoQ+x7IOO/v2oNE8MGi5MFInv6/iNeX0hSQbjgWK11HyonOC7t
TnpTB6dLrwodQ2rdRy3oEn5eTR9v32ZReZN4brSuONcrzvxrZqP8zaEZjBKwJXPzm7ZW8iNeD2XB
BBHPIl7GQzX26eHtq5ZG/5q53uPbdx6uu3kT1QqG2TY7uInIDjgDfYz3vvlIy9le10nE0rhGkppo
qjox5fkQmfb7q3qorj09cWkQmai6Y/xHfp/MwWa4KwH/h4CL5ilx7XDr6MHAQgECw1uW059QqXeB
SS//pzSrj3Oq3gVbrX9mUxpUdRlm9e6PDjer28s/+P8w7WrKkfsf/xUp9U/c1exnHIw//07Hmv7+
d9SVYlv/MWlwAbpA2QGdWv/fWVeK7fyH0ja8O5WMKXhV/OZP1pVG1pXDf0ZevaS/oerEbVW/s640
8R/SfjSTcEUVdZ+q/d9lXRFk9TsRawrxEoJ/3LHZjD7VJTEjXwRdNXrgadJQqzUNv43bUZvOm61X
fJXw9z6V8s9mNKkyqpkCWxCH83fsHqDqKe9oqNYN6lLmwzPbJLFHS7aFdWWy/oSwMCTmF+mi+odb
FSpbFLbB6bzYKkVDbFP6WK0tAWA0ZtHkV1iyq34nBiy0DjACieTSwwoNQwmR6Rpt3NFr/TNXYCoT
D6QyN3eU8k56ov8IEJBoTvCEhejkDpTW8hfQBA9O7d1mRgFIlhAfq9rWlXL/1930QSCZMaUS/nOV
bEiLU7yZoVnT7/9KLdSoDOs9M5l1Z4c/dZTagvXKrNb7VQ1lDlowsChcIdLmI6M0g0XzmxZRXfKd
YG8ixM6rejU28hZqxnUx3LA+Yxa/ykJzN2aQi99keLsmH5YkLnxDNm1QTuQ06CDRMUcxamIWkKTu
zGpHLL44uOkqXB4cMYWaJVSpgk2esqr/Ojgf9RPMuaKCuGEdYUKdAFKD4VgZMrzNwTDTEnhlMXjE
27LJ4hiTcndoa2vdSkBcJhECtlzRpEGPkV/pMcTOSC64tfbwPw8jVovO3mpSHkHeTsWD4pGBem1H
LH0GwaDdnXwnfFTxAH9+WDyGHxyWMT1UEymKONb3h6UIy7Bii2umU4jjnerNBI0JCKoj6SRac1RE
vtQFKlmDCrIVGwc9Mc61sQ1d/0iEO7pZAwJtp7fLz3fso3uJNEQIUOBBLV1OD81fp1tt7FxGbl6t
4zJYg8Pe0IZ9/HwT79PzeNqIE1b16amTJOzSRLjYxBA6WWSE1TqA8Kbau2aorvT8tmJyEYO5jIA9
f75Bg5Hy3T30tkVDNw2VJx3E2sUDgsA+GULCMdZigsrpt+OoPloiuimT8LrzxxWxPhA3vjU1phI5
NSVByzEdG42NksV3OIRv3LK+yipSpb3k2m6zUx3EZzSkhPqhD3UJQQIj4WR7AsHWYuoQ25iuPWen
KcN9RI2PBkwEyrT5DhX45fOD0+zLW2k6OuI7VV4JqjT53/vzKUDTxnGklOvWVjwKADjwEJY8IQV4
SLXBAq3p7mlEeovEruNlZzqb2O4Qg7FAoM+Z7bvkRul3WaAaZ99Es6mFVBpc9F/+WDB7HP1FG5lP
7hgEe9xxODmJA8Ag65F2JKk6q0j4Uw1LXF1C+sZ381p7E4ye5zFFwgWjsbm2e/tRthWSQRAlaLnS
42hpez8GZOI6t74zAfeMzprVvnfsLRJ+MFcC4Q7Wo2Y/tYP9M3azK1KK0OWIYuUb9l0unLnTBtcZ
JhKECXBNkupHOJIER4L2OJchxXe1wRNgy3uwIySeRwtTJvsOdX4d/IIGTWctnjduGM7bRD5Fk1yr
TStloQ79egxbDLZ+PTfqa2o0UBssGs2FQefA6/HWkd3ypCrraEJRo2AUGZQr6IJnu6v8eRVYLwIt
keqOkwEUUbxim+FiXGrcOaSk9CRG8hu/ItjdtgL6FuH3Gh9S28FSAddrYkCeFdo909CnLHQO4Hu2
qQOUt5zGtLjP7zp/iRvmFTkuS5sbSYurQuBbGPEdOWZiEnqforP0s3xJGRkIqQWFF8gudrtoAuTN
qzpMQNDcmAC1F/i1uRnw/BQku04LBTqyQbNLmhqlVotGf0C/Y1Q+Vpv0XiqQb7OEpWs/kTBOqPx7
0iPDFMcIncVRRQgV5juwEw52q2zT5wTRYDIBnZ7fpQomayL9dG4wWTasl+Fxh+husElQT1OjZ8/r
q0XhKtxoOEzF1TBYqyTLfqCVfIlYCGXUs9BrLPGTrXpdO/lkO8PtWBrBgwG7aMzot5No68+n22so
0Rx3enGtKdrh84fOmYbnv99K0zMnTCYsJn0MyTzp/TNHeKaNyK+C6wokCiVt+jNiNWIEgj4Asvws
Ns9efp336kYthAoTMaDvB17DhnnKNCBfFr6HupWAjYZMlHLIvtPLMpmmEwFHOS8N4bLHDPBpNsOY
Q0fOVm/Gvjm7Cs20xrQJ4DKpKbDK8pifkZFi0wqIQeZRNUogXI/IrBdey3Uh6GCX1vpd1xg0wEz/
h+6zdKsqXisqMMcZS7NJPnhlBeFjSmqaVIoXXSEHJs26A0GVP5uww6mW2/Na0R/LbmJKxOMNwEra
qMEvZxSnoevRGM9K87qR8oqMrgAtutZfsa9XiuMQVNge0D0+ioQIpsFfyQY3WF9OPhCieGawbV7G
ILyOAh68wLtuBIKbIW/uwpmlYG4xY33d8ZoegWzQUOZ0JmVz9/kF1aZpxD8X1BLg2EyurW6o7y8o
mAKSjyoAp4WZPyTdcB2FyrywEYAA1wojRSW9ZsSDYNO9xCRE5SDKEHch7rNA9nshEqPCFldFE//8
fM/etvzPniFIMOjLGappXEyAOnKXSub+5Rp25W1pVxSvVTnfiAb3OJG35cysWNoxF2gJSu1HTZ9b
RA7RwogLfGsJThJq9UC8zfjQpzX21OTkRPK7a1QZ1zhakBlGPR1O2VxtvzcmGZSkqUEQscERhiV4
o4rm1+fHpH30QpagdjRexobFK/n92VZhxGt5nZdrHQEQkEn6dqHdz5uOUEN8rPRFB3pcKD6ZJFFm
yEjhyqInxfleuC5eZKR9g9+ePt+pD+4AU1dVUuJNZiX/7JM7VhQzMXCux9Q6C9D+uJTMG5RGa3M0
iZLMXz/fnjYd5MWFlbpq4EPUVXvKEn5/EjSnUJKavh6t+uwlM41gVhnWVq2Ub40ut0C979xcO5gE
XztGuv584x8cLNu2VNXSbH26sd5vW8mqMO6DjptKGa6A5t4pXANHhnuz88n7MKmufb7Bjy651BFC
MlERms607/0WRcd6t4gKLrmV/0RjOlMr/1yG3TIaa0yUopnjVzgyYUA60IOyidcVvU1e6D9rjf8g
ib6YN314BgxzWkdbuqVfPlYSRRpgWW7BlgZ3ekRkvJwY/2blHEPk/V8cvf7RtcY2p7LIN7nxL47e
IaWqdkEPrHOhPkYO0ctdtjcYSUayUEaRXFta/NB1yYOd+M91D7uN9K355zthTBf1nxvOEszqJaHW
UlzecFoB4IHgkXVUdngheh1kUtO+YuE2sxzbLow0JEX6ppDIRghAaqrwHsnOjxTh2cLWCxTEYTjO
1J6V7KBuci0n/LrVbiI7fjA1hDeC5EITybHnAZUph4OkCAmSFNIIcJJ1TzJqHRgMlDE8YEPhtWJz
2T8/yI/vM0enlCJ0699VvWwUEEyez1OVmzeWPwWapdpNYchF1e67JqK131H4MnP/xVSbM3ODWzlw
y4Psrv2RuKUi/WKXprnAP6fdkYQjoM63bDndG38tqSzXCEWJS5zVR3hdOx0+0upcuPomjLLHDjto
r7CTMqi/2O50T11u1yAyl0UPQ6y8fMbRnsBKxIy2jkdnqxfZQxG2X2zig6WcNBi5eIYk7ozL1aIn
wyZ2R3r/8CNIu8UBAB4gnRe+VS9o1W+agMc5TozN5xfZ/Gjo/Gu71sX7w3P8tOfFBjU8jX7QSTVm
np092JMEDHFO3Q7RolIhRwRSOwFlfCmlOFYkrgGBgqxCJXolMyBknR+gA6uceWa2vFeLuFwKSJBJ
js0vaRQUYHiUUQ4t8J6Ec96gGyXxnvAAvQTY4GamWVcAHE+NSO51fKyzHIHi8C3SbBBjfXUoKBpn
CIJXph8/fn4GPniBSlMzmHpKbarOXZQPhgrydNo2PMoKz2jcHzqjOIrQ//b5Zj66df/ezMWtGzWN
L9EoFGtKM9dJGhazLLjpx/umjZdBny4l+KxZ1+hfTRA+uq/+3q7x/pHJYvTJTHd5ZNr2DDRw2btL
mkHknIbop/uVb5dfnNAPx423978FfMbR3t7Wfz2lnaXqvolKcJ2RD6sD7M1q/7YbWOGC6NqlXsNq
Nz1VZXvwiIjuO4MAM2AfdmRwU3nXn593/YP1hZRMRFRLmHTtxMUJ6Pog6NScGzwB9dG0ICsZowA3
HWggVrPGRsoK2lWRtFsLtKp0cBCkEgKGiszo0fcxstURy19aUD9zYloiPdlNj39eVXef7+pHo8zf
e3rxZsvqoNeRzhTrwW7nlIuXgxfvP9/EP5VaZuRswuFE8PoUmjrdpn9dm1Q2ej8iKYCIIa6mSPSq
JvdNw0ER1+k30D/XdUnKW+ju0Of9pNWREyMLsQW9Cr71IvSWeYHJ1odO7UowjiSbGmZxI8rxBn/L
MCt98whm5yEpWpzwrN55kAo13JXm+fMj+afs93YkFsOuqgGt5vl9fyRgXahiEGGwTgB0MOA8CIXo
JuwYvqfhHS2uGsV/SSuCvkfUPmJ4Aq0FfgEl/gzA/t6YMGeV/sX5/V0hvnhVUIN0TGOKMVRJzXu/
W1nArRhhoCfLgZPVJfLke9Sr+w7YFbroUwk5ybaANXrOeFaMnDEAdiq6X8S/dvcrBKuHocZZ4Rdh
8ljmcwRbuJJ8Y4TZuiJ0kiVwi0vXNykHkHQIItHK7wETT6LLIgUb05KtlT3h8cY9jzinK/mpZ6qb
AGWT2lI36esedYKBcyyiWZ8HP2zNfAnRiWH6uurorSMsnciFQiQh6xr+OKerCQoDeaIpUOfFy7jJ
NlaEjbBFBloMyiorZU08UTf3QW1KrHuIevKjJMx4EZXk6oyH2Bv0FWxkEhNUOAMJmBLyQ+ikJQuy
03ZpAEiug22wdup2hfyFiI16nTfpLW1yMYtEB81AciaLDG8LWpXz2OeAsanOtdAe2+5Kb4ubnCSW
AWxlDXaVNM2aVFFgq4LQalffG4q9Li1OKVJMagMGCsC8+uUJgQgzw09YvCLsitLwqDfRMUzls6Xl
K9VvuVbkEin+ddpBWXAYpGdB8520Q6QTPgcYSP65ZjBwxbRTBqYFoNEk96DjgBEs4Hrq0GyQ0o20
m4T5snA2MuB3RtNSQL/u4uyXOxonXgqLotSfLaF4RO+1KzfOxZ3ddLO0QvQHLhOnz6MXpJP5Nrkn
X+GoqNYOO9HEmfCdZdcjXzWsnVGBBTIL+5jQXQAz8uy18hkMCYwOE0uwx02R2c1jxMFHZfrLAzik
YyULquhogHyitgnH5HtcWBmVEFNdJlgbCoGbJ5DZooLObPmvmol2yPbDI4LidvbFo/3BQIj1n8eH
rpxDSf/iXdk7buFWBdTtAH9/nunLIVSY7iUzeEvXWhWe1aQ9GA2WFOfGFuH5Rx0BEXV4hL7YkWlD
Fw+zrbLQ0ixdU5n+XYzIbpgaTqIO+Zo03wBlhbVjGbjLym95KXZu42M0f8yyCq1qts17kJv99y/2
4IPpGU+faTsQkQmlvKxIWzasIahWAMjR75Nm+kRTHIWteasRh+BP+O3AvjaC/LWr0y9WWuYH6zpM
NrphCIPpv5AXIyzg5xhzHg2pbCz0BRIijehErElNq54Rozx6Rv4ryw1sl9WvICB5gDCfWFIEq34M
wKtnA7F9jzpIgDU8TkD8PjINbOYw/cFtDq38FeKoXvSivM5Egu7JIA690u5ivdhrw6SsjptftpLD
vYqNnSuNa1dty61ZwadIyb2ANrYvC0qrmkKQi+2sA0wALsBXdNED+HrzAGQrWeH/xclEVfSLK/PR
2UEMysxRdWhraRc36YDMbnAcQj7R3+9JfHwl0WLeogSahVX2JIvyO0ixG13QCxzG7yNSBsXLyXpJ
lg7kp57gyyD2n2NO2hcriY92TKhMZS3qA/Qzpt//9Yon1NOw6saCtgpRQsQTJKc5hh3hFOoJvvnw
xYn4YP5sS3V6ATucDVrP7zdnVHnedFmfQbeBa6LFyxInteUYX7X5pnna5bPIKxUkq20iDbpc+9Wk
SJDy1GZrdYJtNgjVtegOEsQNup0tsI+7cWwPjSGAY4zmAdKEVeo7OLJfveE/eiLlNH9ShYDm/c8M
Kgpjx+jVbJ2XeHHcAAlQX54Dcyuq5Dz46XnAxtfi8qT03H5RLP+o0GWzULHFtCSX0rq4tuSH2TQG
tGwdVuDMfa/f6TJDBJ0sW007ZSbkBCf+lSoJwV3dFxv/YAVjo12AFjEpLP6pnjYDnaMeR8E6FvKs
gBgGxQdE1ZC7nIxI7OM3Bn7i0FefvnjSPjrjKCakrSMpZBZ/cYchTvIzxdTytQXGQDPV+4DU0BCY
ngwMrDMZItNCW4oBgFQZRQ+fb/2t5X9x39ENFLZj29iIHPWi1BMxValE6udrpxP3FMHkLMiHE+XP
iWmoUjImV0mt7mR143jfPb25qvJ2JSAoDhBiKUjgZ8DrQTSvNa+tl0pCNyriSl+0RjyhCONlX4xn
R3bgRq5y39FXlYF9INTEpsh1HZ5n9WiZTMjgyJM6YT37VNxnFJgSMihdpFH6HFH0A4k1zExe83K8
hx9/hZV6ZUTtD0S8N1Yknsl7ekRJjiveHn7d6JbC4HTCdIG9t4O+mSdhtoCRyUwiGxjA9ZYYNyRu
27a58yxzo6L07xHhgaIt2gyELM8G3T12KCUtw2iah7Z2X4VqLIlM7hdtUNx8fhWMD26+qdqHbobq
C1DHi9FWxKbMYfgwqFmeRmmtvq8KU1n5lY/x1vYoQsX5QgmT1RgRS9OVwOhjsQnzpEUGXz3WFOwQ
zNpgnWp06SWulppENE0Vz+WYrkelzg46nVyv5n2iNrCj/M45BaDppRWdWC/96PNpKpvrNUGl2VVg
PntDhiWlxWWfzIlxRhaccktoNYRZq7S+GNM/Wu3A9dcJoaHiaaDteT/KYubDjFLm2ZpI1+cm0IFJ
I64uyjs6T9ECcQ2xmMFRNYen3IZT1Ut5nasuMmN6uwbWfjmgdidB74vL8u+jqaElQTDjSCkdVmPv
dyuOe6Fj+mc8SixmvKCAm54b3WV6PlQUQj3NfC46L51rAuEsXMUbmFHt3KZBtEwG9xdWloNIsvu2
o6M93Pr8+dhXN6GpraQtk0XWcCrVyF7rVfc4qqShtG39qElKBf19MTQ5IefNH9kdcjjvZ3b+/Wz/
t7RJzlmQ1tX//O8fFDCm2Z5hSCq8hsOI8v6o0PB4hdVAt4tKYtIETIcAFe08GQHWlAHR3B18nhg2
Ycs512JW0T4kjEls8lDHxn0AMWZOUeGLk/3B4K9pJrNQlNkSHc/lmydrZEEwTZeuG+psse4CE2JC
gTp3DvGPm1/deBlCgQGhNnFSn1/pt+nMu2HQAIQOZZKuDthz7sT35wQtly/wZoEG2cYN4uVqGJaa
uu2AwONdAkskN1Uh9okw7uqpMGB3XzSV/ilkXezAReWioOjo44LPyNdstpAzYYgQ6YePIidIXPoA
GE33i4P+Z2rzfpOXnUy71WM8wxETYAfiHWqmKOWFm1VfTLS1fwa3aTuaqVu8ZRje5MUyw1MT2Rgh
57Z2oeKYDFkgzhmcmq1Q+mViYnB2+we7E7dhPdwnQfijbs0r07YWYbF2lA7ecXYnsFKlynVrJo9f
XPoPz7xuqxoaK+B6+sU6ALJKI22NlC01Vra2IvfQuSaJyrqCWYyPd6kGyrJ1nDPGOmgRVwwFC+wN
NLcJZoyylVntk7RaOdXzFzv24fVhDqZbhEsypbwYFKGb1qgtvGxd5Mo2bQAA1dZqDOTC74uNaQCF
LLdDinmrCm6LGj5FFT5m1bdeRnclFdEv9uafVet0Ff/am4vTFGLa9H36NXjAkQ44TIRlf6CAvvTd
bTYZS6RxR6XgjGxxm1Oj8IPsqgjydbH7fEc+vJtMDXcqSlckCxevSi/FUtVFxE+29rM/EN9eGVc1
jlPvGGs4eUBDWggePt/mdGz/jA5/bdN4PzrUsLitrrXIlXfaeWvjpmybRSf0WYX97P9tUxcPi6ti
PzY8O11XKlmVHWsBMh609lr/sgE2aX8/OCqhObzdNJMq8vujMgizKCQimPXY8/bqiY8Ky35b1shb
ix9GoJ3MbDyAfzWxeiGNV5LiJSiGXaT4s8aVVL2SR7X1XnsLHtD4yOQa2753q7TDrqoh2n9+XvRp
7v/PNZg0gQwjukPWyPu9TYhvE4gOiR0dBdnhRNCP1gYowiqv1N00iHQF+UBSJSx1bbUW8WnucohZ
Pif6PK/Tt8c29t0zoVAPENIMnqlBoCQbeerjzoc8pIQrxXWXoDRu8qZZfL7/H44yf+3+xW1rQUb4
X+ydyXbbWJZF/6XmyIX+AVMSYE+qlyxPsCRZQt/3+PracGSlbVpproyc1sQRlmSBBB9ec+85+7Rq
yhAyDXqHlJvrpRkr+67LNpkcEyg1/Z3nhBlX1wxOVL+10aORNlwSedk6H6XdrEcuLMgCXk1slXZA
Ieyk9AfyOLo02//WkJjnCdrGNAxlKjvno6pGq4WmizcajpzXTDN1SUlW/PYweURRabkDG9spjC8U
uJdhG2z/fJvnE/PvA4UOgMXGjb2kwg/8OlA6jiLAk9hLD3VKniXcJ6q8V4NEZbwxgFDUyA4QP+JD
T/XFpPBHJ9RNzRRWlMbG18t7SbvzOgKV+7F7UgrDwjVKcbhQNFgpNRT6Ar0BHFEskuW2N9WrprSu
1Ikgs9ijtz3B6SBeO1ik48xF1bZg+x7AdjvdYBx1u8w3sWysctuul7OMqBnvshgmr5ZkM5NnpxjV
FVqPhyAYWJEshzyIU0Fkm2j0fah5N3l6T3WK4VpAcSrT0IXTfySqC/BBrO84tFPkJdM2rcJ7nYzX
RVAEJ0g0L9iaHocgD9aqgoVR8rUtYXKvRbQfqAOvR2xUtdZaW7moT3mrPpLMrG3b0bobkdC5hZxh
lAEPM9ug1v5wTKJsPMZ1cIT6MTuiATa1SbDjjn+r+ghJa3CHh2VaSKMWbpLWlI/JNLyba0WNvgIP
C2668oZcKhzj5bswGxuiBQkdY1itAyl5swzwroCS58YpC01G8DFAVfx3upt56YuIe7eROH6KIQdu
XmnXZCUC/k6q13IgkaAMNEjrpbUzqmZr1Ip0lUr5U+gN05KYlIVV0342ByVjAXWG3DNWY/xU9jpx
IfKdpvjJptSi52HoZ46OsqzZkwKcrT/ApkGmJuDciRR7JEUMsIrHN5dIQm1QVC7AqdIdWvu9aY2P
sr0V0LbaeD7YDk0HbGIgh3ggnpkEbcI6QpKLgWG107DpdPO1UR6BXEBljJO1N7DDbS37FHp0UsOp
G4F4k9iVIP1hDLzClMMg8uFJw3CsNfnVTs2HiF1LNuo7+HbvRQzYvYteEq98lTbK2F1XGIXC3PxK
4slz0N8HFNGJa+NyfmjTcsGmOsZiJzxl24qYscJl9Zo/oqG+j0zjPsz5iwy+Rsqau1DyTkaY6k5R
dM9KQRW7DQnthDYVL8fY2MmSjBiTJiJGsYUEiQGPMGIhTavcrNFjOpLQw+EN97g/PZosOivp7Hgm
9jK4HUv9LvYOjUn8Fql6JIrZynbowbWkOV5PmbMrsjYicpvruIphdvPrScUugUYgmJBhv4RJ+OwZ
CkmWIdI2ktTsOEGxiENMNDwtcGuUAK2ebAVvxay87RJjKZX6lZnSufWXZDlWxPHo5InSqyGDQ7tr
vSAm5szVbAQYtJzp2kvZkylFM3S7f2yy9nokwkYe43vIl6YrJiCOA8O/t4FmGmnSb8vQO+SNdddr
wy2u2LtRN5/tU9sNRFcwoAxgmFGOrr8XxhXUx7dMcO6ShPcKswHOdfyWZfnOLEE2jBxK4CHXD7mJ
BdF4a5PU1agNKyUQiaHtgb+h19E8Wld+xgmqrWfdc/wWVOBnSwOdnNL0XxDNIaMrU2VpVjed/6VA
mrrwy2Fj+BY4fvMhrG/1JkZ6LSxosCN65oQhMKTxnWR3a7PhGhxTTuwE6LYlCczROLjKFWsnhNgU
nQytKsz2il/B0RhleObEgbTVqTJTGO4qBMNWyOSEIQNNR4YlQgwrxXAIj5ZbHeGwlP3xWEochW3Z
owpEm1a2xAo4IkGy1bUK7XfZ3RPK3uKCJuRj71u1K+JDmyYvydD7ZLcQAA/Zdap8KFsiVVYiSW9g
GAwoJYlttxTI/tvAig95z0Os2N21HKnkvefSqTcYQuX70ClHnr4MJy8LAO4jcMjz5KH68UvOBAos
3pGn4on/PklMn4SSoWPyB+2VwvpGCZmLteq5czJTeaVjdWWSeG7qhb1VPeVRa4b42NuuKOX73AJR
XbCtF7b5VtnWbcpxkD2Cxgwz8sHgdhAh6vLYtNn06q5AazHjSQA+IqNa1DWezZCMGAAZm6FQJ7cR
4CLCZp6toGUE8XMsAs6SRtWtunpyitZk+2PZhy4OaffNs8ww6OXCzLOBYc/WCZJaQaJWI6yHuiTX
z1LUGZgE3L8x/CXif6mMgqWf83Nlke8n0Y6boh9OoUIqDQBBnvb4DRgmgSV15dIA7td9SpoGXvPW
kVr4Hr2WVsDcSEdta3aZeaMoHGVscIWhjunaRibDCg2vD87ucUxjyY0TYTNv+NYVtHFv0U884B69
xYUXB+rsQSlXJmXSZUJes1tqsNMhex4VVhWik7RlVI4fk1L16zql2woddNpYKt3ORhPfKilh+RE8
WVSoKHt2j5Gnf82l5CmHJ4b9lji1tKcpQ3x6w/DzuX+Bn72lfvtQmPxEwlykwgeha/QubLC7s3FA
Hq7y3lxq9nAsYMMuar96KDwS90QWJo41hvaq1ufHzWkH8xhH9XWtjJh4o4MK+VNWshvbGFPXs5mu
sFkv5HyE0G5arimRTowha6GaAnQg5EdGLEqkGqNC/ZKTagnARIcrGd9Ksf5IMkC0ibTAjaH4yTYr
UqcwISutWygtOQCquk1YnEhTvoGOywhmrVwGevghJJrTAcAfV8s9FjoSnPImfkHSDnd00pSVokVH
s9MhW1lxgpU0WPSFFG16W/k6aIO1D5uaMf2GtjVAo29Lbl0nyFLsGjZ4p752YgA5mVSAfiZP2/bh
tEevPh7M0WJxlKmJWfKKXhD6w6q6iYJmpUXY/JKUF2PF4gBZbgvH9QFnNefgynoP0nCraQHbnn6B
V2xeYV1fGp3MeMwt6drsCZ2wyhHMDReOidWNTQqNlSY/k2E1oSCXBgeC3hVp8sycSXEj11HsjJo8
Lae+fqqa6rHR003oZ4fOSx+lkFmkztO90hM0B7gdingJnsLDbG9s0jTkaZq6cFV5ZELaIroXbf7R
87AsZWOscD9H7TqViZkOJyjvExMr7f+DJyUHYaTybmr3ShaMu8oiZZsuwdLIbLAucIn5ILAA5I7X
0M6uxu4+8FMbEdQa9xcLtZ6aKxlomsJWeJaa6QQrEnmjadKAUTz/sNPhLpkApqUj6XAD67lepBt2
6NoyyBVzGbfDCp+/sg4xj4G2KA6TMi8j5ui73lS9p+zrl73WWM7wIYqGJLUZrR54cQxEk+dOlMkO
l8MU8Fm34RaWDiGD4CzQiLRLc0qeq+ItqcG+eWGuwW2En5iQBz2XIPMuudYtfJTMuV/UPmnYZcQc
0/x6b1gkdtkBW+tA7dhlmDdmmEKympJvdtmBU/eCD3BO3aoFUsTaBkF/vAZlwNNJersT4xmlYUmK
ozm0O8+IPoYaLLgnfxjEVJ2SLD02slimSD1kzIEAJkIaAjQYCWtVFn1jQl6xbKeLvvcKdIfOKH7J
DhjC2J4oybcm+aoTAivo57BsBvtB8MwhOOh2eTTg7E7RSUw1MfRIH65bMvmInuUAMMU2k1e2D2dw
tR1nRzPwKCaLD8327ooOXr4ZfcNGby7wS1EQCAYSosydXcGaTbudaoBF8X3pgZZwhFkDERRq3Xc/
vK42sn5ddB8SjP1on8YOaGSD+Dsm8nYx5NdlcZ95T+S6jdo3jcfSg+ym5Y+jDRfuzjdfp7heCECX
UfEGT3shyPtu50zgwQcUBhEiolPTf/XCAx4kODNONuG2nISrQCe32mw7AmUPRbD1TbFOCKqp6yOW
KhCmBM/U1p5V/jT0+GA4yeS2wCyvHqQhuxrUh3gqrhK12ZmetA3CeJ2Y7RZL6ZWfMNU19Jjp/Q43
AxnePm76SI8oJapHRQuOSqJs6ig/SIq01hhstFCpsKtbRbpuu8CFQrgWnLo4jzuhLHaJOm4JwZsi
eVco9r7Ox12O/76LP1hOYSNLKx3cucSKajU9u8IBCl28KrLckeAPAulxdA+8rUaiA6SAXDfvwg5L
JCwQoseXWdhsSNrm8AJoHQaMXa9UxQBjFRwA89439p1oyw84+dgptCvf8O+abjoquc3Jj4RC0e2t
KdnpZXAXi+gk5HQ+9rjjnEFPWwZq49Eex1uKdodGZfaSyCiCwv+gaeAHKvWb3TTPmd3dsbUhzfK2
6OqjFnjbNEiQngDXDNtbmLx7un+rQFdPoUHeBSw4HjIj9m86Y8btcSI2rdtYK4+RanzJmnRLuvqO
wKvnqUq/JDysSuo/SJb2JGMUVB/S+hjD8wvR60NW2XmBtElYMz1VfsS5sJPl/p7mvWDiIRsgIi5T
fMDV3laEr5fxdOPl0qapiTdg3THh6sKiI/GYcg3VRC9U3wrZIpNac1vSX0cbpBkh22Mb7KcwuKHa
w1JG4pO4GnKO2728NCVppRFHMBO+4kBbenrhdiniem1alMyFg4kUMRH7MqXE20CUE4IGPKnoGItU
0bmynSwrgzmzTJay/m6ou9yAiW+aW5qAdEyiTTJJa6Xip9h96o2+snXpQW6XOinIqKkRbcwuFCZr
so16RUXAUe5jsOJsmbO7wNKvu0KcptQtaeqT57nt+wI5kFglybTD7u8M43iv25R5h7VnE6wM/FIV
aFSwaHmCIATz1S+ztTwMOODFOm1VF9DgNsD5BkYG+AmhpCG2HiE5GSUZGkIOITsruydKozOZRtsl
OZ7rJPd3FblJnlVvGxaEivKdHkhsHB07zFZKJU7QMXYmDnBVy7ZRru4rAv6aamcHCpEG1YY6Odk4
BL9p4n7iZF2R29jX0oZsPsdgNwaHjtUOhSoI9h6TISmdmywcr8yCrSSLLd1ZcmYV2a1VJNrMYh5r
ZFmYlASarRm3G5P8F6KiNwbI7BEzYjFS+VAIvup2rb1pwYNZmCQ8miaW9CJP721KCYBDBWLgZQWx
HLmdGxFYbosUWafqoMCayUg0S9UNoKiVHEeufLCC+RgrARnXHWrv6xQ9wNIIpl1VcbDRix2lVOyC
koPfbNF1b2CVnJjrcqOJy6NpTNMWBKaTFs91LxxatySmADoOJ3Aa1jW/ZaVq7XqAS2hGkSP16SHS
n2sedo8PPZRVttj+RpCaalGoiL3JzXlFaUgC3jEgU5sT+0L1n0dLcYhMFLW5rop+VbB9BpOzsBpp
mSrgd9TbpIXg3tbS1gqFO6opICJv3XqEzjb0ILtxlyYjnWBAqOT8SkG20GPCGSxpCUFxkUS4Ddmg
TgSbxaW1iEjDqJnO/DB08AwH0b2R+6tpqYH367A/SUQPEsTkobBvsnUEPBmIH23y2MkAPkmClLNU
dQlVWCOSfEEAAtK5JQSm5J6JNaKX5zStrmUwdRRC5RMTDTWfxqnSiea74bbEffOLMfPHDlYotjtw
CgC+9LQo2wDNhE+2d7TVYHsTWbbIPLSXsuLg23FaO9tbSNBtrlWw6EmlSWAM6c4EJsK85Mg9g/mJ
ipaAaDMogHPjfyBNRV3qKLZgrnlvo9bM44HljroezkxvvCXY2hoUgA9O52Or8ySs0PtOs3mptiN/
t4/f4sNMOKp2oNTjb2kbrMLR2FQZG6KcqgsB4HKYroKhcGJC22XBAZS3hiINmluPSFR3SqzCSVy4
jIK1TA4E9hhXIASddCLftXCllvLSGvRdURPXR16sN1S3SZ2xVSbyqCbILyAOYUC0RrLAISZlISzV
tQp7otUJYo/DeyWdNpqqbImGWrbF8AzF8Yp4+G3Y5IsCFBDDYCUhda11trYhCjl5DXhqJcsF/R/s
fjMej2aB14TrSiFaYrToJGaOMrJH4v2Z+XQgHnhjasqixN4tSred0qWCNJZ4NjZWWJxtD9AoKcZa
fFA6aakrzJZ2jE3aQ9OLxBXxpRcfCJtxs3FcDUIDVLHqxn4ne++D1d4yOtlZADn2FEKdCpetopP2
PJpt6HTCIBBTct3CCl2pM28M6RkLx05Jo02him1dTYc6DmHT09Nqme/12VU9LtsOB4cEW38F521T
kCiuBiWSURBzVX7XD5y64lhGKJ4sJ0BNhKzfS9Fwooi8L3MZsgcnxRnKq4fIXL8WgXWK294JkGr7
gMgjOdskmbXyQlR9ve4m6k0ArpoKNPgK1+6TYykH+2JS95xxrqNa2VpWuumaj5SGfQEzU4qNGza6
4Eo1ugehWxBqb7fZBoIreW4rjz0Gqff7JB63RSSfzLeo7E8yt81nLewLuqlDtfJEcMUhW7YHNksg
6q7AGMAadSP/iDrqtS77+6kZlg3Wl6wmCFJPXK0uXd2a1lWioz4kP5uVSokgPmq30tguek70bVuv
Oy101SZfNU0B5a1aAzI6RSPn9qhvb+uqqFZk2Re7H39UsUwUixzfdUperrDq1LvQDmhTzP/3469B
kMIk/PH3s29//8bZ177/mpEs1b9+4QiKChXGv/7+/ds//t2Fb3//QYEdOddHc0uBrNvbftzvv//f
jz/OvlZ4IU6L799GMkczKqom58fP6FNPle7H3//t7zn7EV2dthbWk83Z13+63Nmv+utK37/4/d+E
SSlvR2Q9P770/f/++jnq4E3uNzSeSSaszGBmLT4qvdGuDdLLD2pb3dQaDs2yINeg8Jr3UeruyRnw
LzT9PumA4xjTZaFSWGFdOOuAE6hSguSgNd+DqrOUjqxBWCyS8Z/35mhWyZAR0EGTEHXWWgyiUM7q
nGmgq9sd5AM2ITxDpCFx9htB0RvKJdDI7xqcWUOGRxvZwaz3FHOX+2cVa26SNyi4ZO+3K3voCSK1
mLVyGjPlOqjNZTGZAFjTa4u1mdCg2zC3DiIe3Kp7nbTRvdA1+6Rn9vPLObdZ52nlcVbhRiP12hcl
Ur0S60acnRqv2LYquZb2LE2lUNXRLrBQC0I7//Nr+KRB+stLOPsQamkgS5eYdhz85ZXmXQXRszWx
uDNblSqmhaHZ/fmCnzT1uSCNZGS3FnbuM7HpMBnxUGQIGsjVdZPGcz2av5Srl7gHLoh7Pr2UooDh
QU9NCMbZOPZVaipTxHsrCSSTPQNpqbYJCNCOJXFJwPvZM4MVzPxOelHlczOnjk5bbjz65Bx1qeER
cVZBZMRj5GDf32olMhxCNFqJXlg2LiQ9PZRBSTp2Qg5qI+6Srrogbb70gs4UDa1e6L08INgoQ5PD
FmGgVr0CLHP754/zMwkX/XX005gcMbOqZ7K2BESJGdL7XRN+ES3skJTM3Ig45cenULCrQbuysDDe
WCpJu+lJLTOKkd6lJ+mT9veMaNPAoQnLMPSzYawIySTzESWj33mHKoRUZI3UEZ4rzhpD2exiAFUj
yCaf1K3Mji5d/pMH2QJ9NQPi0NJxK36dV2SIGWqRNPnaq0gWSxARyx3YquQpMvqVyKbHsGX4TRV6
vkBgbqgttiumuGTi/0Skw9UxVli6ZvNy5pf50/SWcaLLMngsa1kNbUpn1K7K0n6Rq+QQtdldS0Ce
Zk1fEjnIF38eBr8bIjXZwrGAMEjF2yLbZzPrWNRdOFQM84SYqdZo1qpEtosfKPHSMhWfrY8T59jM
tMTY1CSfxBowWyW26AbPtb5uLO7g6HM+pDCZ6tF1mwE0T0hrgngcLbwmuKDTmIf/ma7lp9cLg/HX
W1VIGYsSePC1qK3tLDn3LP2CduuT6WfWgTAqbBuywPmg8CezTOCm5GtjbPaZSVXnpEm6Y9A//PPN
/0Sjg+0SW6CCmlkX38XmP33skNkron1Z1ay4oqMIQyqGPUsXnNT3PafVC2KPTy8HDNBEOwyN41wS
NHFWrWIdzSRwreWQHMc8c+zxgXqAj5rxz2/tk3towx1VoZDoOmL9eZb76a1VYTKNasAUnk8cQiaP
alWyMNr3ytBv/nylTwaEraKWRI8Iwottwq9XGsgSlQsejPUQAkZIaWKqjXX/311jfrc/vRtfHSBy
2ax9Ec64hN4WFrMLU9H8Ms/GNW+DtdXAOcPO6mwKwPDFYaOTyNC25UcrD791hb4J5FG+8MB/+sEg
+JldSiYgh7PbRW42ESom18nE9Nil0Ss7pdPM9wMk8rfe0o9Lnd01oftdaRSsZEViSYsJenRvWfdl
6v/nUwK37Md15nH/06cj9aM2iJK3JOtwv4V2I6XBJUnjp6PMgAGnwbCxDfXstrWjWZm2N+9+hOe2
nrrBm/l3PhlcfTZqLMHkc6aaLKzRQnDE2yh70pz10fEyY6WMb9QnLuwdP1luEG3jFwJsCYj2XMks
d3aWMEGgdZuSDxL/nAkDtx7soXSmwrwr6/Qw2ZdMG58OPIGcWWPLofwma1YqLzEZDxkMouKunJAu
zOYsLSGPorvgTfrsUliyNFNlUFALmD/MnwbEmKhAeGKTgTfZJ5vcwQUhPdsCulOUmxe2a5/sw+35
WAJ0UQD+EefPbd8khp3L2bpPHtNW2S8s/1ZM/nXsX9ipfjZB6BwZhG7MXtjfzhxKRSKx0c0CxfSQ
DRIE+/iQivCCv+qzy+BuAn6Ly5XP6mx9pfNH5BltxrUmoCvmBHYRxmgSkfHnGfUzlTs0CCxcssHm
C1Ptr59RmQ1MdhnXIbqCqjLVcq5lend50p9whoAIS/a+TP4cHQGzLqnumu9UoTpdW6tturEIWG8U
se+NzoGDcuFR/O5fOJ+NbV1wxkUOCvT3bEqZ6mayvITB2tIomWAt+iC8IWuSPbKSqESj2ATxaKCW
M2nfgVGrn2MkL1JkoDVBFEc0SEM6WJkuJijUcV44nBl3baQvBs3fkQHuSiLeVEhg5gK+pRerC7d3
/pj+9AbONrZ1UBtWPeOtAF8vUza29OHVta5+GzSMQpo60wRcnfTsP193vi+/XdbA/ylreGzRtf76
qUpq2pLgxJOnBdbCmqggg9eQEFAM+YdAnf3nq302Vtk//etqZwtMOgJ3KiKuprcqjzZ2WjKBuP9/
vsrn70mjVcEmGQP02UjNgriprYFbORiEGEKPGmRSwPQDXIflHPz356t9NncB5PjX1c7mkw6FW1Tk
XM0wPkakC0Ib14b0GKgX3tXn9w4HjzpbR8HM/PpJeR09urSgSGpJoytlN7JNcgtIjL/zbn5c5ew5
SrpJrgVJIahon3FALvSxA7RpuIr+X76ds/FeYPfvRo0LdUimrfQtUZ+NUr0w3j4dCRjcNIqFMt7O
s7MSi7bVMcfPG5p6LfUfmgnVRqLfrRA+UdoXJvxPR8KPq52zmDCPhG3dczVfr93BtxExwl61VEa5
deFj+vyNsR/A1UM14HwwmKVcaLI5Mt1pz20AY+MpeJyfpdS6ZF38dNjNO49/XulsQEDHtOQO1cJ6
FKoT9jsrJ+uYLt3fGHYARNlPsygDYPl1cNeZFnoZWVfrJr+Z1xdYKK5WPgZ1+rcupGOxUPjjNxe0
r48iM0npWCd+7xS5RXEasUHAbiq9cAT5/SOC7axQI5htn8huzmbWmogeEtLZs3mSWM1M7hq2eINV
0nMqkf3HG0QuBn1MZrr7Dsj89f51ahEorcrEOl8M/ddjlxTrQAlOUhysU+2g1vsMYPGfP7TfhwYX
pXxtyrKhgrI4m5HiyU4wROG/zePJlcUTtN5TWvcXnuFP6l5cxmB1MmX2wBy1fn1vtoKimTRSuvuL
wWjcNEcwCIA6/CqTYYGmZzuwxYjpmYqkvlBC/fQdUiYAFCHLjE3110uXMMUMv+Qxa6QZD4p3Hrde
2g/u37iRJhfBnGnhZDmbC3s9l3wfQdHa91AL0sad6GxK0JX/fJlP76QBisTWKBxBUD27kzFpPDYJ
mCz2aoMyjda1hMV9us0rcpPXchc4E3Uz8SE/5eV//hYV2gFMVfQhcOeeXTpS8yQOojFlMwxaPJcO
fNKAjbMLU/D3Iuiv+xkcMcg8dIM1Gb/j/In+dJKQJ12qw9hK16Wfygj/yDvtCoQIQ34lyehqMD8d
9WkqNhTjO7BEVMSI3SQvvsDsoEYq+nV85E04vYUaHv3YutLs5impuS+1fsnC9PuCwYtl52kjGYfS
eN6X8bMuCRtbT9dtpN7qN7pRODShrlUvvHDmme/u+V3BLqSiTtFnz9LZ9IpaIdESoaUgqbGkWAZv
OJSMCyv674dUxVAQTNEAALXAdvLXW99YEdakZkrXqj3ylD6NpYEW6Wsqo8IeS1dFmpTp2eufx/T8
S8/e2S8XPXtnlFuQyCIc4wwOMB/2gWb0qJ4RInEMscvQqfL6+c+X/GRix1PIs8p4ht9/TkxBpyqr
ndlxyaJaEhey9oxpHWQIBkKkJFN9af6bt6vnb1HVWUdM+CxUTc62s6NdB30lp+m6n4j8VcQKzRRx
Tj6Ax3IOfF8K8hnGcdOOAtD0pXPfZ+/256ufTYGtWcQTdUco6Vq/LEK8Jd3ghsiQfCxCcWr+NU/8
f2bO/7zlbdZU4y3C1Dz7JQNH8In++9Ccu/fqNXz57R/8lZqjav+gwkATgEePjtj3h65/rxuoCNY/
LA7p83fYvAHdYU74Z2iObv4DaTgrt6ULHQLxTCL4Z2iOrv5jrsJQrcDIzreBRv1fms/1X2OyPvv7
zyQGmkK/TnFUJEjfgUJFb9Bm4v/NrNg2pKEXHqw7YR8xRTR0BlV4eZayr6y8RNER7FuB+EdN48Ip
mp1WRd2GIId1N7WTo+bSiERnQGSsZo6ZDhXRmtU3fyxDcO7arKiD3dbZMRnuNafJ0HyyRrjyU+Rn
G0yjV3Ffk9gX3pqxpLr2gT3GulS7YRsWm6zxSZ62EfKUFVoyqTLvbNhAyOxQ7qVIUKdmkpZ1Uzmp
TvMkiL9OAx4KZfKLpQmiW/K9d6OJHrBktXjEUwy41WwjwWeQedYxjaxpY0wyStfh5A0xZEpl/NYD
F0H2103QnCqyMhDrtQ35byqCOakndw1H3n2SyWR0+rrBl4oC1TEypwhKrkVCLhgP2Pl4IxdZKPZz
qXCZs5YRvUssRoseHtdmnHliVqMFjkdIOIE3rSsFw4bxA2IayWYt2a6RKpQZsve8KK8qCUfTqBLt
PZlV6FpZ8BXxOO21Fi05KYSD0xYkfGQsjctY9wlC9VIYdn2LgVQK0cuX71VMyptit5uw6ZK1nO3M
ut/ZRfRkD3gIlFPtR3t77L/haBsxj8YvnlT5hMyZX2GzpxRP0b5gDNxNVIUXoa5+pOQCsydv3GFG
uvS6d7IqdE/kZ6JfhwGYTNrXXrrrDSTnrU76DhhjfaGY3gbQDEp56v209MsVJs3XcjTIbjsEfh8t
9RLkRGDXCr88WlSi0pfwqH0n7HKXsLAXzJJlk901LVJKrZ7RFHD1loN3bHvinEnN8Y3xiOTcU+QN
JpHHttNRzBmo8wQUmxpFINEZS6WnBV1L04vMbxihAiEiibeh192Nan8qUoxs87/DcbaejOk5ihDZ
9wq69Y4oxz78qEPzIEv6V6mRvvVaQBh84jKU0dXlPTaeao73lbTHbWyETMKhHyyLlFIAXSidBfDo
SRbkAh3Gp2P66E77ti2Rp5kvUj49jiwxy6G2IhRLRJXY4IpDwkEz/yYzrBMtmy9Gz3mI6LQrLJDL
utfvgqqiEqDJ7A29bltm3UemBNsBhJRFwXbx/S3raXtbydEiVzrUcs3J1MQdqrlto340fvpqxuNV
lhgP/uAd0GlfadKLaY6oQ3rUu0bwZAb9DXJqA2Wsb9S3WHbfKt+Datxs2ig56kW4GoIHvS9dbt5+
zMrbpgy3bXcgdFfHV0HhDqi46tSyeaxC5d5Hwhx7bQnQ0vTpb6pfKIve8lEv1WdhFq8qbKFFYoW4
BRrpjdjHL36dQZyA1l3vSXy3FpB5vlp6TGZJQ5SJspeysHMavGV5S6yGVvYvea1tm7G9DiNlq83b
SXlmXFYvUqe8GXoH0ZoR64HTKZiSbMO8hoW4taVpUxDQiklxZ/oMRk1uD0EKYrnvpqWIxV6V48dI
QaNtEpsJw48A4CAdEb0Oz2lpOoOPTzdRWx1xZPy6MafMZKQ2XwBMP5EKGy7Z5i9MdJc5mffIEdA3
ovhbwB9CUXpTKRDkNJWt/mCrqNIxvaUMw2UwDE+VPp7wNQLDlP1HcywLdjTa6wADPqmxQgDruC+x
gGCii75BU1Kb6K1Ni62k60c7jU+io+4Kies6LCtHriZ+MAhu26nn99TGxo7JjGmZ+NVG3Gd59hT2
wLhwIV/p2OKcRqm5/SYBq7Tbv2pTB024jgjfsDZ+rayjCrGmyP0jdJ5drYb7XuZNJQYeIK/Rjl4Z
35CQvK3b9ptW0dn2O8z5MebsBQklJbJ/j4LPWGCOl/a+Hakuwa2PipW8hmZQsev2Q1fGqddU4maw
Xv35i4mtfqnt8ounak+opPC5cnlZw50zNMZBSMW6nV+DhfobtfSpb0ABjo1y01nl3vBDw2VG1Rbh
kNyWAqU+sFDZ8L8qUUz5jicpV7ylmSQcarGFOr2ODKh+w5SeAortB3S16rzDe+oKo1gGEq0XDTDF
Es/y0zj7q4Z64J3OVjb1AZTW12p6sqUjRKdvnm+SlaC5EvpVaVK2omybBXHYL2Fq44EB7Gw205fc
Ih4tmfJjStxbg5QmzMMHcq1fen1EaxroNyETswpWYFGZFpNOHjfUwm0yiNNiNdRa4mieY9D3LoR1
b4z4bvIoA6FPJ8/LW+SwRYul3mJmbgg2L/Fr+kMWLDxNQd6fseBaSHknuVdh6dtOO9lfukb7SAPf
rfvcxE4rj5yDk3yR35QtfsvC1B47Y7xC1kzskBHjXBYZvh/pkTCgcWHaRDr2vnU9Fn2wbEJ1PU0K
zmL8wC5pkc9lo2POM4GA5P43S9oqxeTjDwgbpx2zG55eF29shiietU1rk01i1EQFtYhhFSYINR0e
xORt1chD6QpltdMlc5F2uYL+he6f3iJ8rSYSeAcAHHwsCFINdPmxIzpC8whhWlpR+SWsi2GZ2OKr
qpR3Spc8DF64mWzgb3mnUn+vdkOWYCIgDHgpa0z1PVQgayT32GMV1MPSdNsyoljlg0JTCK0YNBoT
MGWXhNbwomTsEwrxn0Rpr60CWK3HyrnUfcAxNmJgVUD7rKXM0d3YGJTV2CEpL/rGbQJrmapkv6US
luJB/RD1sJFF8TRA51N9O1/QCzxIBOFmkqE7aviWWNX/cnRe240iURT9ItYih1ehbFmWZMvpheXU
5FRQUPD1s5nHGXe3ZVlU3XDOPknYdvpWZbOBSam0NoEWfetawwOsDOifVAZeVft7Jnvwk7HiTXnG
5kTA+iuJRLZyQZxvS80xyQna8PCg14spMzC+aqLiyXLeJ81MVRDnBor85caMYK8AtLZF/6apQqym
OtVCnGcB+xGSUvTK48QxrdAqiffLCF4YKlmHc11iPZf6LYv1raZb79RDOZaMxNjQf5OKChnXF1DP
/NkJE0RTic+Ry42HKafGBIaDdzUH3OPBUmsqy37UQPF6qb1YXLCLxv1PFVdz6NBzGrgr4Sz+EETz
x7V/UL6xkYbGoGHG4Yxz6tzO5ZFP8Spx472tWJeJEjOnaGmmzIhwPkMI7YFYsQ3qd2uvi2ZNc5tj
g+QQQ5oSiiE4N8mw6/TpO8GhpUEsXr5br8YDNokdBcFw8CPjNqGVRuuBITnWzTCe8YtDBRdzQazU
XKOaK8RzP8toPRTig2BEr0j+5XH6NIvoVcXlT5w4T17WrOpAvTjLh0srCki5TvLpGRc1oFTXFBwx
rxZXqupDU+lw9JTzm6Wkd/fNpSPNObSMapM1gYbQmoI149di6FmxLy33AB4Bz7yGNMMBkVD50BYq
q0DZXrk/mG5ek7RAhOnc+eTnK8MRZug2zZUl40tTEiM3pmm9ag3x2Bfll14JkqawgqJ/i8KhNilW
J86sJB1e2ji/0EDx8WvxTOX+a6twoDtJQAEvNixv5mNmG5uuzObHJB2/GlzJGzH256BDJlqqvl6b
ufYC5fE2TxOA7HkiFrwdbGiO5b8sah57Que2poPpNjNW8KbFPqMwNCR8RS3vP72I45LLd21X4GyD
xXlV9ASWaUuSQhk7I+Y8M8P0YeBl0kfOXPIANlXsbYcqicK8Iyy+6rCKEA4EFzojsmrMHLzc8IiM
RA+TfMbR4jLv7VT9k80R9YtxcMUv8d9Er00UAEwvMZux4xSQwLdjW1X7bgC/0BMbuY5ZS4dVb0Wh
Tsb5ro6Bv0xBcw0y3ecOycEbZIJksvgjawB3+lZMtB5jB17GHO87c1r3FNrA7KKXiDoeVkVHgFKV
Pjh5Vz62ju+sMianwqiLQ6DEEZtIFoJlWo5ZSubEXk8q5dMUNyP/u/pTWC2a0XpUvYVaONF/HFWB
Si9JmEhy70YPqm2i8qTXs7aVpDdXTb0PRmMrXW2vZUEJnt2mV8zNKZwt0DyApf4ZqUNpQ9I4KXQs
rdvcfgNyN3bo5YVrCuyWplpTKuHb8qz8oG2cZoBIyn9r9fIDrpzUwHiV2v0qs3jjSATDvkg4XuCG
Q9n89aQk5NOAI7OYPhisMnW0tN0wzYhQm1nfWNABJuE5e6OqJBT2Oto06HdIcG8dsR9nSoEmI3MH
p2AYaHSHBs6G2nM+dHf0N05VPTPH/2zEyKFXECmoxgxev/Ey6xnqxg6ZO+lFK8t710fsCZkppo2/
eBVMIzmaHYlmIt+YuMPOMZFnIQFjY1Y/1711de28O7IOIammbMJxDKwDaSIBgeIjvKj6wpppodD0
v11gb6Yq8dZtL7I10sQnxR0LZ6FaaOMERbiZaRChFtH3JA3JeD5ybg/vFB9p92gX6kPv5iF0J5sc
uxgdeLR0HwbOoqTibKf49rdGIfekwYn9nFhs8GvjISu1LqxrfKyjbz8JWT9HyiMOu64PsTk9T3pd
7PqMpfxkAJ5wZf1geqhg7Tb12Fq2XzKW7q4foI/LKnv0WvrXucVo5WSIggNavehfAJ0Ovtv4mvg4
xpyGWYTu8cEcsdjg30FAZI+CTD6bfzcp0XUWPmcyUQAHGTPUVJQSrQ25hE9X2FRkVusW0gFuQTRJ
MCBSEEkVB5NrpnAbcsvAGO+Q29bdk+DTT5a0xqGuMNHRKJV76UybVh+1VcmjhpVtXrdqhvcTaTyY
tl/wuEDmHPIbUoctNT4mKmMrWrKwjRJentLILvN9EuoSMCla5pubzKePJxDvKCI4UCORi5FNhFuj
rEe/knsv53TJne6lKolY1wUxGr5R/5uknYaDGWShJnAIp0AzpENY3kL9qLmWQxy3Lsl92mtsbhs4
q6tEp26ZUr8ltYzjWbYPo+8mIRHGcJt8gDKtJwAy0PzQ0+LlijmSMHj+ElrJswC7xuonbV0Mabfy
dainrSIgvPNh8SKzReREZwmhY9rUnsEgYbhj0yA9siyoPMt44yWZTa4j/ZNBz+SY1kNOSx06bHRC
oFM23PsRr5rjue8C5WTF3yWqgys9ETgRIwPwN+8MM9UhLDCG2YtyeNQGb58yMsiCCa9cUB+1nqKT
QDB82cbfuPi4mkmB5063OYmQ4eS6GPFjpBq+FA9dZF3MeD8I771UzT+95fEoK9jSMGjXeKxhXxb1
dnYzIywD9wMBbgix41i2r24wvLvAFx4EqBhmPfU5a1SxryEOr4rGxMOsBdGqSL4oy+oqUqvcZMCQ
N9FP5phsusd7ZONQltiSST5ILthPXv4fSvQIgYuWrNnWpYnphbavJC4ICZA4J/Mr8+5+mSXYel3o
IYWyFxhWAQTH70LOw63bmMe5z66mqP+8+eTp9Z6j1g4JVhKhMwwxMrv8YZACJ70IA5gcq2L0GQ94
/d7su1eir8zQKjA5uuMxCfK/JBkXNKtGq6t7hMqiOvGSmQD6IP7SffgTmQqbtz7IEm6l4G7k/c9k
GEukJXkPbTxsRdJ9dtKP1/h9MfuuW40hjE74Esd2yofM0dAAFy7fr0KcfuXu5ZE3ojdAdTSoxo8+
Fd9+obEn0vXfPEg2tsVCLFjUAZk57lqDZ1oAfWKJsHcTjq+5o3ExcO3aGn/LcyDiVxlnlayrDxk4
REyTbltWwg+jOfoEhbYGn3bz6+LTau0PK7/2s/1Gke6FYyx+x0zcjWKCUmemdzIIheVwUJTqLy37
d4+aELUdS9u+fU6k+1Tq2b/e1L/HPF/hEyCfJal+zCnZV1XBftlSYCZi5Et4tiyoSXZsUinpL/Nk
3WQab0DggqWuon2NrbKpgRplOKWZCtm7oO6efSt70wUk5v//3FRW38I23nXO9xUiim2lW5xoEvcp
BIa9Ghf7uAYBpvDtvQ+cPoQkwzQWxMTGyhovLOwD485Vn/XBygIiGqZDBscj4+OgpnkDZA78q3ny
GaZE1npOOeajmIvVG7fsqWvqxQDndrMe6va1TXt0j327mTGfrCG3MOctjCUV8SOdfLqFAQ0XmV4R
W63YHjg8x2tu5lHo6XLbzu1zVsTfeu9+No71NCJMazrZ0cwDXdM57zS6vZVCwrNzanMZsE4PZfej
VyZP1xCzI3Xyn5TWYor953k0noM69sJhoN/V/HQd6UzllHTEenGe6vrsP/jZxo/Mn6HrPtuce1TM
WK2SiA6+kOnRWMQG1QQ4pHPio+kmhIXI785ldKjMpt/Y7bKCtU6CCUvcWeT8cvUvCK9VO4pDU8bn
DtcB08l5BDsYGNtm+bqj6d9RJLbmJF+avkGHjE6oxZUoFc5ZQzq7esg6hvCA/UymKk5kg2nZdA53
fTCSdleZGeud8p509r1EKBcGjEvZ93TvGoN9UjzgqYmx/hB+9uFNXzOErf+dy5InqXTgu6ToxzQm
0GPivtR6puMNN45Kc5kImj3zspir09a3aV4F9FWCpzwJ/hV1+dV2wzFmXBHNmPmHhF/GZMm1CWOq
TeAOmAZH8GDuR2O2YAXCNDByD4uh3EcjJB+zN5uVI6prUal3mwiRQucoICT2qTGC/uBZvbmuq+no
5MFxtjraNDjwGM/Lj97G2xnRY1sZOcAWtfK0OLljvXnqRf9olNJaS++U9w7kGq730CsBcuW2Q/RM
3od5evK5s7auTH6nIH2VHS926NHfCO62pYVPDk4NtsyGGrUxugdNDtYuKnzGyJITByL1TtN44Hpl
X8BzxFuGMMwaGVw0A9uCtu+/tMK9Fl7SH40IusKMOs8vYA9MlfzNFEOjxjWbsBd5GtaN/mnX7t2r
AXuWotvwiHDEmzl9tiqpOfz0qRA9FV7+qEPr2KSDLzYiV2crAiDQRcZL6S+lXh1dSenAQRPJM0Zy
J6xn9ifdG7S6m8qZs5hYpEPec54Ag6C4qg7rMSf6bCCg16eGolvY6Y5ItgQ925MGIaHTAKJVZ92L
W0QHoAj4QK3V7M9hYUxvLkCtVVrJah3lWrtOZbnViAdcdZ791EigT8gv6s2QJW9FU66LyP4qAsFQ
iQOLVKbsozdw5VuTsVGzdu9RHoZk1qFuIAmQ1w59xUiyjVTVR13qV9UJ6mXXMTcS8zl1dQ5MyXpl
XNFCmwJH5ID8yuwmzHElNp4OPMPos50kFmprOOlz1djfU2EHoQOOZ1sP+J69AV5iCq5u5QqnQBoV
kCLq/FkxLIK8Qw9olvSKfuKFpjlV+0xp86oZKJ27VjEFSer15NHJVAa4itpR5XaI21dd6GKdd7z3
UdTOD672m7bxrjIr6tKeKYCZVWvLH9114BeXPui/UzZrwIj3ScH8kBQLj7lCLcJGgicd9Oltyl2x
LfpulTjjuLELkDDxpG2KgE7SMZqjWRLflLcfaSof83G0wY6VPlW5gZC25213Cj0c3Po30r5Efkm3
7QBBo7bz4mRk1r1AGiZjIHZlhYqidFGWEHSRbq1H2JK4t+fod569c6vNwyHJ3/q2LSiBYHHrAHkc
S2BEGpNTxZSe9lJPV6YWIwtFM4ANysCE0irOD+OzZC04SaaSVQpLUzb5S6YFBEGP93F0SZfXlx0b
iCFmM0AO3Z7GPVNbp9zlqVUeOVfU1IeIiDfKBJZhQchdOW32E8Hh1CMgFea7LpI7+iqGYcL6p6L+
24iIEo78eg3rE/5TzImv+9wzCWqOUEdBaLsVEpppeLMpdSkd7OvY8kNpy8fbESyhuqinLqG5Anok
wwCPUIMx9tC0YmU6zAhRLSLZLtKt0cmrb7HJipCo4SarWYo2YPaTIyENWdhB22OG6MB3iI5VCqQv
Fs1qFqo6mhjfExkExJb8BM304atF8dJ4pGhnTGMzU9+RKZeua2c8wObsIayUZ47mf2aTk/IefU4V
BXpnMmudJY4fksObHjvlRFxWHHdfcwN7SpXyJW+Tv3we9xhnP+CMOECrQA41NtMVBf9lKMvolMvr
JMePpi0BoonJO6p5ACcWZ+D2DOPoBl8eeH0/sYeHbPROWZx+5pUEhennvFFur2HBpsjyg/QIWonp
qwfnxdBKog4pLoinJNDSPxpWDwjRe06Kh4pDW+i8W9XYmwtdgYh7iqkJ7MQKiAoju+lDeDZKzCrv
WG4G3Lcm0TLR+JLPyV8QpAaNS0dZ3fDQCQxLAC3978xm79GN+hs3ItG8Lt98JiGibMRem2d7P2vZ
V8StBnil/DdbTLbN2WCg0/kuIzuSTqTVartqEmdvSn5kRytcD3yXwQmuHtJ5gCQxN6aJbqONtR1d
Mlit8amJglNTpWwi6ISZVphwWBEHBTnrDNU6LinpsN+6H1cLXoQMLsXgMuSp85PJmsvN490QP2r6
VIGicMUmKYZHNbuvcasZYUT3HsAf3MyxJ1cEtUigKnyyALgxycUpKnOtD023ZwY4u2vD9D8jE3Cs
HNJz04hXomH2i1Mt9FMfptlEBJlj/OE4OFvUXtzE3G8eI+xiBCQ4cf3SkbVHZ06epFe6R+7GXZXQ
hcmS0AFmVoOpM2HXwfEU1TLutDe9JaDI5dmDX3QCsBSB8LnVxJvYX/Im2uK39P1PuQYWwujQBDtT
ztYJGh6o11yWm6wYSBLcdANTut6u/4zSW7UqZrDcrgrr6nkuzDxtECf61FUvJ7KHI3WTcfJdWymL
eGL7As/+QcoDNXNBGW+JBgdDqRlUp+myYQQ70r1nAvJF7RV3q2KS1bVD9hmLgpJfd9qtAiWx1bP4
ySWU3IScclZ5Smin3oEiZOZlKniHrlEDmrGbQ5oG0601gl3SNzNgrmbrGnoFc8Felz2Prz+b29a0
GQnmV/iE3jWDaZAX21p3Ts483TzXQNMF1W9e2jDz2+HAh0rBjCueGt68iU66I1s7HN0MAEzf/6ZB
xdPjjP5xKtxHMMTeKi0GP5w6dbJTmLCD5rbHZACOMET1WUXzOdZlQD849OsgcphPKi+aifGKv/1K
QQLytI/Rb4k41JK140AdAuX1ScaX3rpWmCpAjqXK2NOgOyRScgQoShsMqoj1Z9+d4qryT5yMq8EZ
+x2tA+hQs14jmHNBDJoLoWoVN5DGTPduZM06EF16azTXDcd+VdTPZQDDaSQ0ZSUUsLQgZnuJlpKB
+eMQK8U0ITEwIxca4xTHrsJMWM16zAgEjEHRmJFj7Sul+7ShTGOl9LSHWpnXPB3GFVHVih1elfPW
duMm6IOYZAIK+tEAJ1+Zj2kzEhkzSoezM595j+WdNp+gx+5kOTJjcMVpPjfOTg9afoc8Yeywwm72
za3JZmstreqr0OxuW/aE59rpZpZusomt18J3D4Ut5AM5pzmaPQimI9eZXzIFdt35kNfZa2UCUYgl
bZHtiXw1Fh70zsD/bFx/PHHBr4p+EYjIacmRb73HvE8/XdMhLEgnb3AQkCGD9rMqM9I1dQodx4FC
VzoHkcygePwxO8aZ89A4QOqswn1LdbGNPQsofeIdhqJn8VG6I4xOYDizNJhBONPOgscbeoUFdqzL
4dh31AEMxOI4NPt22CXzTDtlE1vIxmyWdYdZhwq1N8q7EXQDE/qeVr6v+OMlUPMk4JdgKMQ/Zqsg
Ign53lTVukr0+dnz6yxE6fMatIRnm3pzHqLqwrn3jkyKGxJPuusCcGn19tgaznPT8auw5vYfJA5S
1SpvP+rjV19N+2puk3AKEIPE9fTn8G+uI1rttaEti15Pb/aQyzGKsafsXOPHbBm5I79/skX7mlP/
QuVGdidnnYGOfzJTPo6VA0pSzvxEHeO3bemLvRAeHNlSZhvNgXne9lxng/da+Zy4WqTdax1c52Bo
YBjBv+XdSeWiWNd+UByi/tj1yqICibLn0gP77GpPbRH8+VM5HYZgThFQiPe0GH8iF4JmGhVHIuwH
yOnsUHdFwrC1U+MxcvtrUnfHxqRtUoZRHfrR3ZXeVK9IN4HlI1gCt20L/UzOG5K46fy1wgynproO
KoWO1Rkjz0ng4yYn1MoH9ZDUZraeOEcg8zxSdv1CUYnG/hjZ3sFvxBuJn5iIuetXaR6cp4XqGtgO
1ZRXP2Z99GW6PgfFqO0lsZzrSqXfTR/8It/9lzoAHMC0PdeatS0c9SaJyGJjwHVV1KykOW7Wo57/
xuy/tHT+i7p0PkiO7fVAAAtc3UsNQeAB8/tlVKw/Ze8wai3m74Q+1a8ZtADcvLRjxj2UG/Cwe1bW
ky+WhzbioYWHbfr8L+C4MTCHjFgpe05Pg1X+RC2scWEMMNaF/yAYQUSV8VWKHmCYrJuV/oaSiwCE
XRS3zUEJ3qJlWynjfM/zvCwzkyP0gma7J+djC4OM3XBaMHIac7Bm1j7tipxm0z2XOhePWfXRLtC3
QwvPyEtQrfiG8UVpxPJ9nhhLkBUxsXxFJgrmPPkQnIAtvShrW8CvUeFV6zwJdT3S8b8F7wbOtr42
w2rIGGhir8D2vfbyYd/p9CR5DP9bsrU8zZaymDaLlxYCcqizIw9NhRuuaUZ770Q3iaguFmqtpF6j
BZPzo1nXIKlJm63leYhtJDzus1fr+1GM77C3ufDM4BeK8J5rGhLrjEDPAboVTc+yMv7pVIl+lD0N
FsvfuE2vhajvMMUTnnu6+hQuzkg6156D6VHPTtySA4Nd5YSkfjLwb9JXJ2koXBeCTDmw4z9nsfyd
MvRzU8CfaIJIrcvMqsNCI7+A8QwEB/74oFapnAAoWmZ71F51ZyQZt+6PmZPXLGrLadvTIGbC+PO6
JIc0117dBtqgYUYufZzaZHBbSjJgt4SQwelGjLyOMvBZNDyEFC8xOkHF+0d3DNK5RVVElE4RaxAk
4S1sPJu2YlElJYRhPbYJp7Klnm0WlVn845rZZ6NPMUPTKlrHUXeISIeBohNVxzSnS1Sy25iAGm9O
Vu31qvizgqr8tsv55lVS/3VqefCK6qPjjr4W1JJUzmN1CrSVipW+6bv4wh6BNDS6Dj66Hg1o1zSv
fWodMJq8miUf30lz1VYfq6OIp+yr1YqrqmjY3QazUe109bZVjrVhYsdOf770xaUK9PhBtu03UrW1
WfjOkTUE99uU/KUKSonhifMiL4uszyifh1U9004pOXz5jXqrPCM/8EgDHOQ03XUulDeg+PfYnWg2
GiY73czzmza+fuBEfnOGRtsGmXwxcmD0A4f3IeIJVFGXP6Vs6LOe8ZqYBIOXOZpCRiKeNxibOMhN
ZofFmlme/DIi+ll2vX5AIAX2gKpMugfP1nqeubIAvS61Y9RBB3PHhJwC9rSHsBbWcPaH6lK4hOoy
bpogdDKx08z8q/MGLi87+k0j658029flJMtq8ND6wpNOTWQqxTcSANni9vAovhhowyGsEjaBGBbL
ztogRRilz08akH0xMsKe9PbLq9kApbo/7X2ahYnktl07u4D7BvnR5TWRAyTens3B3gnH2TGS+KlM
fVPnLis5HyIz+wLGqPHKZ6gQJlb0ELjtdjKGL8RKy06XLZ5EtUN2CCBOyMqs7wVvRMHKeOa4gsl3
7gaSDLRInNoaCw4W2Q1bfc6JbJ/Ork8ogo9EqSrPRQO4Trgw8p3xbutA8mJQeElsUc9R0QGmZI4u
7jaXwEqUk4VOJ77VcYvn8Kka4fvpNWo76s2TbKpTSw02N9bebBgAB42aYeAx9GxQ552k055azD9z
InA+uQJ4/kApl2rtye8RhwlIBhpX29pNGMPmUyvDjAGu47Gz0lR6VEGwbavWPPrpvO/FsihIl43A
og+MiYs2dLbrrUMHIQawxJq4tTmClwU1icnc5Ej2rjLu94XmPdqjfkC7tdE7j9iK6MDtMj10iiqo
RbIUIRZKc3truo1Pc+1Rvk3ITbI6+R3kXshrkeWPJSNHDVfrSuX+NefX3MZMRjLGHS27jSiy6aPj
F5XvJkoAFCiSf0Wb/BWp8V8IQYEdkgXe9AK5aM7qaopRnLDIGeXdzMpLYKrf5UVGbrklGfEC9/nN
sqPnyY9fJlSkXLjkCs3XOsZT2Af3wfZBlccHHA9gQJOXwv4XTHJvz8nNTqe7MpJXq4hg4jrPSlt5
tnqLya0uUnUvKvcU9c+MGw5qzi+R4Z+zQJyn3HqYO+OB4e8Bz9Mm9egnhLtPZH7RlyvF5IWOnbG2
yi8R3UTTnXwmC5ponrQ42APgftdcc2MwwZtc1r6kaLrjE93/cSiYqzX3yMu/zTKB8yzYd2iWxaaF
5y9taVmThGrGlrfa2jsZ28xg4M5M6oLPfqI9Uma/WCre9YLJczGFQ7KPvIKflXrXRP7IAOhA5/8u
tOyqbPk8cy0tBwILydbA9Ttsm+I7K6JP7pR/bs6lO9ry1U3jJwQiLB28CuFQ/WAzwc5jHlaLJ6TV
56Nqpsdu0m5NXj9U7bhpp4MTJFjMu1CikFPBI1WcK75H54FQm3eNNGAbXiSJhRvNntGpzTul+jDx
Efml3cnkOE5qJrKDVT36sXaiY8tt41LY8jMLoJaL5K1u5tcgm0+Dkgz9IJx75rdwjUeCE1E6WM+U
1mJ+aCy1j3X+Zlw/BCIKnRpA8KLU1JyT8jMm0+pt9LWbBlOan81eu23PbrJ67PL+IW7IQXofUv3S
dnmzwvj5QYjBW9L0X3l/tuzxhmDmq6Tfy6Fke01+mz/mufqr6uYJlqiKmQqIcWPxpvAIbvw42zo9
/UZcbeogfp1i5AjZcEub4Fg26dXz9d1sF7t2Uc7EWw+sG7Lb7kbw9y6NDm0PVq/xTi7Z9E4w7WNz
PETKChFuhagU8BNePYqoXnmUmAKdyXxMmGRWkJTTZS39pdfBmZtwow/rtsDA0JjJ18QwYJUY7kZ3
JKM3440V/wXoOZP0+ZnsYeIcjH07Dc+ZYV66VrtDzjorNh98/c13pjefJkzj16jUcA+mSzC1BGdZ
bwYP5PIAolV7kqClXTPfFhEJad70VuXVRS3QBb4eIJaKjrIvT8psP5wnacfXoKou1ZTdhmx8hf15
HvL6YAbymW4kHE0EOL53Ekb3jB7vllTzHSzcdWJd0dlnDZiwQvhb6fKu5fqbnm1sVz7qsX7RKwTy
xbKmcU+FSm9TwoufBgLq3XPKJsuS3XYQ2rO0khuRpWdinT6WY8QfXJYZxmp59UqGRZPe0zG5LSdJ
ADXcsELbW/vu+9hcYpG/jk55jLut9MNO9XfyiAJEJlMY82hQB4OZmOpLZwyPaOv97uJUd5qYR2hM
a8HUKXfVjGSHkYPYAhY66Q2b0zy7KJndWm06/i/qy9LXOjYueGXPrYRZxszMb7qDYfNMsYJMLtpT
MW89w1r7crotx9zyR9ltvbABulvDcG+RhhB9AOc9vrUkRrO4ubl6enNRjMVD/NqI9zEdz4bLydin
b2yQL3LwzkWRvmaB/Wi3v4WU54Sc6cGbLpWl/f+DdV1yg1h1Jz/ELbXz8nqC5f0cmFNSlVXjc1dU
R2tgzTQWl7F+LqLkZGVfySSO/RScky59tbIY9y1nNN/K4SfIXHdTN+d5zh4j13pzlDz3ifa8/AKW
f7+0ukeNnBsrvqEkekCHdh8t9dam6Ulx0UV99m5N8aty0Rpz632mrvvhOOPz8okyBv9ReT9TU1xo
mm99aT/ZU3zzUdgHZUkVONxo/mk+UB3x4Uv1hpylivQldbWA2uo+30u65+VrhR1B5vkSskK7nL5O
6fxW1PN1+aFmO73QvnVmu7Om+crK8SWT8hmF7sf/l47ufZjmSAnLYjh5RRr6nHreR5smN0dsHEte
Jll/VyT+eWb0LEZzl/jDxmByzfRvCsaNrrWfySzRJv9a2bAtg4LKPXlZXkJJ1offnwYj+lieKN6r
syGNt2EYXwq5ywZwjcbCkbx21vA8CvvbSwkON4ZndgM3B2q6jPTthH7q/4+NPtyXT2/sqENlIl9g
guvb2kPQ9M9oet4JPr9lmv6GpOajdqhevfLSFvYHco2dypwtn0wuCCIKp+hu1uWl5AFd7skR4+ji
T8h5IptsvEb98CL79ObEfwNHsm3Fr7bmgJ7FXsRfY/H5//Va5fGL1PvzKEpI/HZYpvFOtfm3beWf
4s2fxTXaRll0F+W/KRqeKHSfbaVdk6g7pyPf3ZF3lofnRdzHYqtrJuTZ1aPnD8+6mb1LHjnNdk9i
IsNmuGtC3Wh3axZtCeFqlCHLy/r/1xigBu2wJOGJ3qCs5fvzhSB6/f91uuYR4mo8679JG98YIFDn
fS4/hdtX75zAV5t8CD8+s8R/VnH8ktn5u5nobyUfCqFc1N7y3ssIw8j8MCKZCdZF191tz3wiS4TA
dRaM+RQ8K59oxWSLwH3vC/4G/NuV5aIaqbY6X/bqux0n9+XyMs2ly9pYovrum+7HKOHv0z+5dFQs
j+JXq3S2C449trRbp6othOFwSQEAoSHKbleSNEn00dbS9MfWlhsniPdZle4yalKPjj1z5Cn3tBeE
FYeSOHbWHyfHmLeBVoRpUlJV5tflZhdBuQ+y7ichOrlOvd3oxq+GhmhKM+ynyBFh3JSPlrc4Wfr6
MlbvY2b8ykKjTjI5FpsXhQPXEeq1tLy/bhyeyoLkwODmRslOdwkasoeXzOS0zf1TY/nEs0NGZWlh
xDcHsplbWevIBczeFu9yqvf/sXcmzY0r6RX9RegAEvPSJDiTIqlZ2iCqShJmIDEn8Ot9UB122B3h
cHjvXnT3q1eSKBJIfMO95861OkzeeExQVhZYQhGcL6mBvtx7euAqRl49GUSIi9Cx7MLOOg8FX4DU
yS2noLbFOpiQVybhxNlgrUufEMW8vJnRMvpyzm5qXKKqO0/poXH7HfrsK8jyo8q38Y2HRPLAABUw
f3/G7HNWpBl0DKo7/ZQQxhLGNgLVL5kuRsHhMbffuOuTa51sLephUoiIFojOVlSfumhACD1uGr3e
6aRlxIhldMaSE9TwYnoF6nEewe8xqXtY5H8hPI+6C58NeLa2KFBL4V3Mg6b+ZodKeWkHY0QJg9ZT
16tjnehHhd5CovAkaGm7vM9LRYksUfejM7r2Y4VrRgw+x8F0tIfsIaLm8Ozfqd8+On3y2KfTHbMB
klegtDZnGovwgfCQMrt5iBDxh7HMmVF1xrySiFUCOgkCYBASDX8iriKRciL1w0vVDU+mhiwS9r30
20XQLJh6pPco57jhx2XvxaQVfBj4uLRkJ9V0IZoFGjsKsav7kURwJT15qhltKcf/ttryaDObcGxj
NzFAqzAk+f6Xe14K1whudlN4O8FxNujfaeudF3Vl5+5S/yJspDlOfCAebJ2zpESnwSghXPvciaKt
NtryKvnzui9IpilWS1KRkMTSD/e+yIi8Uns2wWsDXtPyYiJ8Ipl4WYKzOwYHBRpdjV6fXJe9isYt
33XtbLNBbM3QOSRTwgjbO5pauY+N+TIwvA3hUmKSUkSsT2IjXGvbTViCMiYzYdwGjQC3f5XpsPGS
KWjCKbBY0YThcuNqa6m8Y2QT2QQe3MyGQ1XoVwxix3ksYNHGu3aqA8Oe9mOcHzqj2ljTtke9h8J0
k9WCvSKyQ4I1ZmIeBb4cE6dSuR71L48e3OYGGviVwo4n95eJxBWlANcpUlff3HjTo2ddlneA/7fU
y8unUIA5svIm6KY5YKX36LnqlQzZnevrF98PN9VG6f4xme0tUwUCtfLkcRjjvQa+iK7/A3QSrVp8
LzLrIw0fU6RMQ2Ud3V68qWvoqhvKfnLjsJxnv+Wgo7PZuvrJ5tafSe5qWvWMluzsRcVtQF0gG50V
4Fte54cUFNdyFeS6duG8gTNa/RkdRjW2QJdjTXcE8iypaXmWzaizWEemYLm+fUrOrPKPywOvQ4MZ
TTCMlXtoYJVGI8D3sNktvLO4efQyyUYnLS6RwZNvFFfyER9cLyMXTf0JddKj8ulo8Kqrdg0YhhVz
QYdO1jXWFoN21R+yPQ4PPLfXOhyfWJjcjEzjCNQvNlh5CUsCDe6q5HQycewspWkdMeCYt7iNL6NN
5in/mid6YKfegQD6jYH9pXA5TYtoO+HAmEjd6FoaBf45IaA1bPgYy3E7dBYRSHtpaRc6klVK7Ndm
CVdFFfGgnHmHjnrTSLUNJ3/PE2hjDtoGn9TiEsI9vMnbPNCKKVj+eObNhngICTV6YJc+cBgsknNn
+r1oKiaEjPiCd8uDUCXZfRqK29RaZ1XZW+XHJ415X3xnInCcrCuA331VIeFvPQJW3X1qyGuSmlfh
NTs99Hdp/CTZ4JrR1o62OOg2HQMrrX0cw+s80Q3apK5q886Z6w9pRnfJYy9pDllsnxF4MkGb6IO9
Q6lFu4Z/1coL0M6145JK6nC0wjUwhoYUkSkYEIaaaROQw7Ikh27Mwjk7LMbHwmK6NW4EiTCejoJV
xeeUt8Af8UxPe2e0A2x7rzLlg6PAS5DIL90cHUuQ+u4TK/23ZM6OPXkT4vdyUXm1f6wRRAv74Kni
MpEPaCFHSSfnO80Po85yTomNXsq9oczt3+7Q6p4iWhn4Gu+1JJUriXea8RGSX2CN5UbazPHEeeJS
KWkSiZDjiP9V2NqlJYAMedsld8p9fdAz82YLHMiWvTdJc7P6YcsXFvuxw7TGseOGxaJmOriEoBW1
d1jepu4nfcg1uHS8eWLl4zX8+5bzsyCVBCFLOWaLQZ9SKYhgeZGThoA49XdMHFZcK589f2bCB1JY
KhlQb8NGYImiCOB/0yTciFFtveojN8OtU3kHpUV3YZnXVre2XjzcE60/13gOmZCtOVvZIFjbxLJ4
xr1o5Iv0BLuAx9yjkln1iyWv1xklyO1yMA/9sI8TwnM4VLP69Pes1vnQfX1XMN0rFRzNbNj0MRpa
+ffdmFIyk6pyOwLrtyVX8JBA9nQOXQTug5jInNB2a9BPeec+ZGV+zMTwIlnDZXN5cEV/yGiVMenz
uBanOLRQDMPtMBDbGC12AbUlZ56ANO+IVvHcJsM2buevrmn4e2QXTcnbciVnxDHisbnOMr+MUrs7
PrUWYYopypW2ic/EzuydUmzYXe9RjK2MSJ5E+y5GVlWEZpWGDIr4t0tfB3kg18Mg9U6lLLfop3dM
koLlg65dpBtJsZ/s8pjfZ2qSLH+OpMFS0brqmknAF41U4+1kNTyUbn6ENbBvJn0XJnjVQi+ADXCq
6+aKtPsa5pemqm5JQqRRUhyLSD3JjKZHgh9I/ENj5Qf0sueCMJDU5CchspnxdeZIK3Q+BoUmVcze
fipZmVJye/O5m6rDNGP8bnNUW1ZtfYHuNHcojKpUApdmTlbat4YMcrT84YspNHT70my3p1B58cac
JQvigk4gRFP/l4rx/+SQ/5kcAqvlf+aG/FtTfJf/HRzC3/8nNsRy/gEZQsfagvUNrpYPHOSf2BDL
/IcFPRPMMLgmmKUWX/Mf2BDjH/Bu8Az6wjAsgQ37P7EhJrARAh+E7iAxWHAf4v+CDfkXmKdr2gYc
WCiDJvxfXsNfyNN/gTh5yAcYJVkFJZKxzwpEHEZZveL4+pJdnG3HuJVolZ34bsc7oALJKSL+rNPJ
wnE9azjOmtWgje3udoVr28BVORI22/d6ug2HjBpOr3aZ4SKFsIvx8ve/csxsq5obYh224n8JRxDC
+xcKCsxe/uOCItYdGxTLv8K141GhHZBs/5PKfs+q4t2RZUpD1PNcf+eExkynNf6uUblcUp/2qJH3
sdDzYyWYZo0a6ARisDTy9TAqtifF/m5jMHlMrORpioYvXfnrrm68QEN/hIsOm28xt08qluOqLxCo
gom5ZKLvT8OcffrT9J2NsQr49VlZRZp5ElZ167Lo0mL3XEclZ1Mp089YOCdhdPe+JqIHmW8wWqyi
Sm8gRdNjYx1OsbaauuQyQkSIu+6bzrII2rzemv44o0yOvowheWsinfB12+8Dd65fvE4/ZPrRmdU9
GdubxZ5Xm8vPJP5hHf2QolquWMNPLXUU8e/lWuruYcTzVvfpq93glnH1PZHHV7vBgzanN5Ky1ohD
S9T8BMXbUfNHxN1dJOO7KZMD7mY6I6RlaXJvX9Ii3WdOuw/zIUCjdypN65ER80/S2cd+rvezboIO
KPBSTEP82Qsr6Kv0yTISA0eceNSr/tpPjOr08aAhsWGizT5w3o29dULreEF4deZ+e4AuNsmzzJpr
ZTZElmkDEXP2zrXSbR1f2nLcYcQ4dZn+WJfzhZnRs8l+JT4IM9r5mjyFkXFVZvYB2JfRnnEo8v5A
/3T0E+vZEU85AHCZ1nd9zgM3hqwgY1Zx+V6XlC7zr97EPN6aO1Mkl6Sjt0+7t3rOr3Z4wtZ1KHDJ
4Y7a8JDYTfElkvLQTlgP7Qh6QyYfll9GuNqByDync4+un++qMNoj5T5Lr7p7VPFylhfF8j80JL4H
JCOeXnw09CRqWcETI1Ya4YZAkm2ZXfWE3qgz/2hJzvxw/giL4akH0NCQKDeWE/sq7BIDOdvGcOoc
60KjtU2h7UXmsB/qwIvni0pFvpK1+SuyjXeXIea6s8EcmOwrKz3bNvKeedqpjs1LNmtHWyRvTinp
jolfhZ5+JgEbWxbXP6nrrenfsPP+Zst+RqFK+pz7SySLxKhjRjKHxGkk4UetuZ9QVyCNXIok32uF
tpdSnZCZ76VB/cFBkhfaoaslI2YKo2i4DexXi+lFC91fKeFa67H069WImWFom9+lpz93KJw91f3J
PH/Z/TNFGHRnNRSUwm3i36thPLuVfDLEq9tT16Vc/c1LOhaBQBDho9VUXrKv7PjD8tw/YZ4+xFW0
icl0c0xCqYv2NWq6eGWDUFCzBQrJcC9bP1b/vJ46+7L8FU+w/VVN8UirE5BLxXDfYK3Qv4+ldU9D
88Wv9nVhf9ZTxjxMZ2U6/2otxsy+/dTTB4hna1hkGsOTrIyLz6R/ZvQHnumQsIyQUXM2arS7ZVG/
AGQmAiOdr3rB2q6LTqMLcomtTWtWj4vleGUW47ecJFFg45nxFs6Rng7eGrAaDup74NQPI8hYPaov
Zn3WzurbL09Xf6I0HpD56uz7NXVrKlMnxM7+sR35EOtoMQjIXnWFgWncoMWq7bcoqt97X7x1rINV
ml1bz/rua/2GwoDDVjznfs7QJqnfPYkS3CtR+E9k8ZH5qIp9VBWfyKlhMjlvJQvN2Co3oS0CT3Mu
E3fLxJmTKIxKndrZVn03lLhVIr9LP3kWJFqHBrKfPAHYk7qb3mhYd8YT0mX/HuOFXN7CUBafYv4c
4DStahJQw9gUe2nDQfJKTsPkFymnT6ZpnwXq+dqcj2YUXzSVPThpce+0cjOaV4RIrzUhCnHovbMO
fiQna1f6EDPn6amN+qum5v3yQdhZ9iT4cs6At5aVY4sBT+OXs9NrLGWEpWY1LF6s1BjxUjVqrbJp
nVrWwR3b7VRP19A3d4UvLmy4n3O0XbqNGS5GmYb/F6U06xN6sNhNCVWldUi0VZmrE7G/l4iBN67Y
E7ojmkpOn744qYa9qCGn83KAEcW288bDpGeXMvF/AEL5eATmh6bGl4WkNvIvSAOvdq2C1hQPpY2Y
xuOc9EJtX4ttjykWWvc7qbVvgzf9dshNbDuMR74uAdaWLN6g5tkJUSl1hRqm9o6IRZw8uni+uKnK
4nSOXvtQe8JXvi+bZM9lgYEgPLoqPSrjuWUxYjyQfH0skVtolXM37IIx0GsysO3r+5tpJC+wxofp
iZd2aRz0uyZioGp+SUJ970csQUPzVbONu6iJhuXgkqP70BjhO04zWPW/qrM3Vu+hRoZemm5xEp2L
YVgeiLaZvzQZWfI55p3+OW8xvM/dQ5YDmHDH/Vj26BzYXDdmfMeu8d469auXcurhoeGEmqZd1wlQ
WFXjrrvNqBZbokdfjSD/PlbzYUT9yBoAFplQ45uDYlSMCUAqja8ew/o16sxjom1F0zyYZfYRpsm3
7sS/B71HBYD6vrCHa8lnO4XV3kSjM2T9tanjx7QtPm0gIrXDI6PMf/whfrZVtYvNzzHWg5GFg6oQ
nNnWeKjA7+vMajPsiE56KSp1HSz3ccit1yr3TrOhHzsbj096i4yJReT0J5RVtM778YTHa2XyFk0k
8SZ8O68qfxfxMFDeuVQTOsLZMXyJaxyMXhgzLZhvMSiGFdHsOA/7+8xoaSjdb9/F+QBO6RUi2d7A
zJdPZ4vVbc5GyS/aJ2uqHhkGrmOrfvtOOeOGf754gpalt11uZ3OwiWOKjpk+bbFR78gqDfB47I2E
bfW0BOzs+iXEwTaeiZpdUpmLC/rCk3L6R8fSPrR8fmlEy7PH3j+besvSrd2zw9kRd5SSW6o35lPD
WKpv8fRXyWdKtizBs9eSwT8R7kyv9M8+XywPLhmcmqD+qDBGhLY7r3R9jG665lRXKzllTn4M/X66
dHYd3kvDxqngO9+VG29cnv0PkecwvFiEE0424NUdn7QatmbaHKnymkPRAesyZHxTbRle8hlZqGkB
QCitXcz5moXduisN4zC5hGei5He16GZpvtjq1vhqZjWCJw8Ql5MRfZtTuurYwmCmO+m1HL5GhcKQ
NvjWGV1/MisDsk6S8j0QJ+ixesnwAa/mVtsyHoWQhAZtHdvyKRunF9odqr0ZsawFc4b9/K8syvXd
5Jt7Ak3mLQClz7bz37SJIXtkhH/GrCWS0eIp5E7Zu90ipPZmH+MNGeaIlRd1CDJIWS0bDEoqEhEp
dPuExWrPBVwPOSPoKnnw8cfUQrw2YcXlR/4ZpjM8kQqVzMzMFwrIsCutTVxyT7IgaVdNYj+C+rj6
/ryfh+hPImuoaGkQ1hrzUY+9qernH4qT57l1jlWCZrkiA2SVokm2igkpcze9x83FUdhC5mWhhBT0
F85b9LUMHkIhSWG0ilfP51HRd+ZyNW7afESqmZBUWyCGTrqkDRzNQWxdPrWqRzgrjKCRjLJLFf4k
uf5QxNmPNsfVZsQc5sW2udJV+Zvy1cT/lZ9npVOAaeWwx2eI6NSN/BURvwykLaoisGLZq9QQ9xkI
S+dUC4mS7jjpJGinIVsXafo0lkAAs7SVgV7OTOCV+ctGUZM1iqk4qPFwQGKjJTfLl8usdQZ2Ujvx
tiiHj8GncWnwL3OqZwvbIDSJww0t/7Ea53rXgQUUtcM6o0nOTsyIPYsXV2PnplcT8hFaTnWMJy4p
jUfZlbQA94ponMd/5v1ua0LcRV9j3UXEjNAIaX7sgoUZ8sLYWjFpslC0LiYSosymS/XJI9v0EPRw
Fwj5kHGerkOmg6RjZKwZeuKy9VpCOsJUVhlsxqBkHDpyrFZlOe+HKp4PhQ1ewq4SY6Mp/BzGzIbc
8qgip+YmHeZ2mq1/ASG+dAgOCA83wULB2wUgdoyLT0PkBCq6qbMR+rDrZchd3B9r7hWMyPd6l4cS
CcLkgmozgRnpZYce1iCszlUZPsBGB0DMshKtCuqa2XlmQ3OMcyyNbl0/DAy/oRBkDw3HzCplubny
Od2BKXRohUPUBAX8TSfJ714XGW8TG45aPpTS0a9NxPJFzeqSE7Oeq/ZX7trDKY/sdWqCyNPmR9V5
j1HbOaeOH53bDByTdmGqjUPFm0NQrQTsf25EKPHr8Z0L2mC7Scw3BDl3p54buDNYd2D1pc+MClmV
PE5jk+wihSyzG0jJkWIIedzxNBiRrw8svXJZuiSFj/tBa4IRiXXeUauOqnoEisVsnjl/bXUnrUMB
6SV+FygDWKJ1i2ujQ7zHB+XhEWvsbm+a9DYqdvZmLO5eHyNQrGmcERRVflXil++wYdTFQ1JzbVTV
r7iGcaMvTW2jvmWO3w7qUrMaF9995+X30MvhXf6Us7+bzGznRbZ9HFq9OBh+iaIIkW4ob3ZbfmrO
8NuyPxCkGGeH8GqehRbMM8wGdt2qlW/ywC7Hsxy190QIHedjyUbbhVFchqgP+twzOVX94jHxDqIc
YY9OGC2Vmz9UZn0z5hA0mjdibG+XNLnSYLJnZCHMaNocO4E0mVvjO1m6Uhs9KrfZwTDLexJVnyqr
j/5UoT5FjmqFb1nZtHt5iniGrDVjIVjU2q+JZmK06ODVu1O/xHOin9ljZWu0wUEKMFH67JNjv5Nr
C6gazDBwYqVzTReN64Dhl6qy7wKbv9QDfTnZ9r7vFcTCd7vKkHp3ptg2cACEQDwjbO8T5/ON1Qz1
6S5JaouBAOAfTsNT4khtUxa2BUTTJ6Ndz0+V8ZMiDF1bBhBJf370FUPauAD8YxgVOczWc+dEuI00
RIq1hEtnmLwqS1lPUdibz03WvhU5piw6nCJLcN/ho42l1rPwqD7GdHo0K/fLYNnXaiWdYOj1bErc
7uyEkUUKepJiyp33TTxim03Djcrab6uXbxqglcqZv814fE3gH64G+zMvhi9PaT8jqI0dvop2JTXy
mm1EjwhxFXVjB71DE59Fwy6ii+ptWKslB7r+at3+1iKQbrPcesCMsNeXElkDRxNJNh68LdicTNnT
MOfHQem4pNzqpgDWYkEnR3xEd9PYNwv06tZrOXDihAdeMyvI3wvAoHbSV9OzDpGTfCsBODDq2lVC
MbFFMyx25fiTpk62YTT5p0wayDolbvuCEntKm0sSceO7/tSx8AJTYOgfjZ/dm0yioe9Q7ftwmdzl
4aqHEL+QBOcRZVlXMYwa3GLjJrQGbq/JbZ2OCTEzyUOcswrQq8uIcp57BW2hRadBenMvNLYM2a1P
00etRq2fFs01HiwbozE7i1KiquymDh2wZS6imzOmqLNhdTMLr2bdMrQnjQ2FxBkkBpjRRlw0FzCZ
/t5mxsVth++x57xgTVajSxNqU0fdENgGeKLK5c6JkNLLunPX5LtxrId4uDyjfoTQesS1lPM5UClG
gro4B40Wedd0YQUOyu82KdmNu9Brn6HiXF25Q2nDsCF9mxy8Kmw2WkhRCq7Nop9orlnVIpPLFucD
8DrEzyzjaeMaPWrRsViHIlYH9mZIG6bsUcsImhO9zcWzHN/INQDUvkWLdpiwM5VsuWNRwXG84eLS
vpSjgAUZ0McrAMiOM1T0EeSydnr8IKvwksbFqQIhtO64GyUygt4bcNCTXl5Z2hXtBicFUkfpjncv
nw/sDepgjh8KF09t5bB30FOFxC96piHdVXr+lYWOoKX7LrvsJa2046QWt74FZ7Q0zXSXucMf4zOP
XChxOTig1i/MtdsWatOWdNVjpwNgrXZ9xrxkNpbKhQz7tWURUjxXKCDqhEe3SaKnFpvzcw7muAYD
Sh4D7NtZGazx+v6n5oX5VYrVIPkqbDMGJWT/Vi4vZgT066rv7K+rbeBH+AFAQ/fSCDxWo3qLvRDg
4BTejGgA3oSnmrM2egE59IhHaZOE9sVwyzToCyuEvleiVHrpMeh5BUIULLguOVtt2ZYB4uFrvmjS
Zfbbh7ENVaR0A9C16zHWyNmqX+kV9mkmji3QQNOzH1VbVFvbKHgU0MaEffJUjf6qMtChmd99EWK1
FJQX/d+2EcR26HBrjjo+FR6Z4ljJ6rHTmQc2kPPcglyqJENbZbvhWhVzuO8A5K0KNz6kY51Cp/VY
/7f68VzyoN2Yhqm2mpDTApz74ImordgBrK1aq5A+pJTV4mFurXrBGMDZ6Eb9qFMmppNpB2m81BtU
ByvP9bUgKvyzmkfMSNRQa6WnWBPJLSVerDhSplWvtqkfFADVjSWzfh0/di27zQ6ToiHiXTyh09ES
+xhmILVL29iKKn2h6WAkJsoqYHpzLnv2263j3qKcAFdTNHAgoAvMLb9gYhYcPyC0S5xxNJu+thsF
H7MDEQAzqrVKUNi4fMq7KMIjUFR8iiMBxPSmzSKEoxukcPLxdwemsyBS+hlMGK7CJCx+dX5hb2Sn
hUEiXNLw+u9oLoc11uq3tH8l9/joO/I2N/KCNIHxg4Z2phmSIDPmfENHQTWvjZiX/Pcm1wUVpR8G
cpTreXQeVFTdo4GHVeMzi1rXGuyWaM6/p4LzbQkUbXtII3J+dzo00MNMM2RRb5Cq8ifiFAh81b+3
JT7QLB++Zqsif7in5PZc7puSetw3xW8aNK7DOIIaMz4WA/8Q6ShBk2b4ws/aBuxjmmzUjsJdnBxF
u9HT+qb1lOajGUty10S3HfuM6hMIGqRXnvd11a8wfF8bwWFZCuYNU5R91thBV4XyENmhOh/b+WZ1
UHaVtNDAzVbMOYS0b9QRoAJTaeyGXz89ujHxX1hA2mDWhGAT2T3XrgPJQVqL8mbdtUXxQBbRd54Y
+auLKG0ljEzsREVL6eNNd+S3o7nXXIhqm3w5WQKX2Zy6TTTab1r+WmbDk5HO37Q/RludBsc8tLHx
HJbzZ1nnTGrEl0yQj5NC/5Xp6ggfhAuu+nTJJ1+N/vg7E6XcuKrMAI4ZFXZjmBoanvcs/nbb8Et1
4Jq6yQA9y+6+k1+1gafB7TTavR6UsDkU52bMH8Fb7iKHiiE3TvEMlrBimqrUjkxHuR70OgvSOcfJ
4wJGN3LMP76ZsvNw8MRYFsiUFgnKANVyNKZz1OgoCaar7Rx7MzzmRf4k2eXD+MqKTTPVP0bt38PS
OrZ6n2x9qEA+KIc1UVhy32FgSMrQXNlGdTFl11ETluGWmuSiMNkp4DFO8qCJ/IabYlvomhfMgvVR
rP0pFhqj4PJ1chMhgcU7uPNTo16zEyw3SYd4FTAI0Idiawx8ToVnnpyBQZOWAofnYDH7bdfqATTF
KChLJIGpOZ3icQZLbcEv1yAWDIOP2Iim2X1FSQxsjKaI845OXRNbj1JMGmi4dY0ryOyLIphaUFT5
eIFlyfcM/cdpKrF5W24HKuXkdMYv2/pw3O7dq/Q3NTYfQAB+pmz8zFrB6/ZOtT2Me6Y2ABahOKTD
pfd3eSUPafTuROoIRJcKQ7KDmnr9bew5ORqosl3zAccm0cv1PHi0iWgp3c7davEJDwWQHyaIPaR1
nYiDZBl2FsOhSOJN22CFzgyshmvcx7+LJO2Z4TnbGav7xl6SqdnUWQcJj02HgMPBvnflwlcfX3Xu
xtXkqgetEOmlNODF8th0t1Sruz5OfpWD++NCmAkkjgm2OZj6K7yNjpHtyiTBmgYCzGxDZEN/qYLU
Vdi1DQUl10gynvttii2HgainAEYbyLFrKM1tNnzBM0OmxUNKT4ogNoqgCudhmyVUMAscAatHoMA5
bSLN2anB/3YdhNYmygIdvtPgaezCDPAGhMEXUf3Sp7CBLAoHqsajuzzvXf8nNBPwUpoeM8NvT9Ji
CtgoeI2hiTmWhZe4Fy2GnrhneGu5+q9+4OxzHp27j/WbXg1iTU0x1g7auIvb8TkW2oTIaeJXsuI+
aA1JtxLleVBqDvfZmI5BDoxzbeUeum+/4plToFVqbGPldSW4MwD90aQ/xH5Zgy1lFWWMN7NUKKt6
F/7O+N11kx5YanJ2mT88CcLWO6e4R4jIGBZsNcaW66hzDkIn55JrEepk2yP5MlLABEz5Y3zea3Bi
4Rq3zBXgShrIDNd3oTiwIE+w0RnnvePXsOSTdC0SCEWOfW+NuT+HCZ2uZ9YfRqKjUnItFsgzE4pY
La0vaGuvBAXn90aOflX/0cc03ZtemnNRHLk+DSy9Ac7l995GCeVM7nAesvJPKz25aTpubi3RWYQ0
d0dUrCAZP0K4H54xJKyTtgGCYiHtG/piZ+PUz3SSsL0BpCvaZmNtExiST9Z7O7GrQFeSbcaW7yrS
12maWTV6hz4qLglinuMwd4ij5/VQPM1MEdZumG4gCd8dVVMuehyyiZZtopShM0vw9zKFsN+AfWS8
w0NhFJhQ9WcRu6+KMxaPwGs7N83W65g/+sI/t6F1ilSKvpi5jo1VbWRxu27ihYSsrRlFXnkfyOnA
yNYkfJREP4B5ohtFMPuqYrdERZ9qyBIz4nzGhWThd5eYPBO7mcvzTHnJYMmAaWQIazd7xS0rNOfk
TNndYMa15fcfjha57ntMG7u+5ZdLMnyvrS28Ld19QrgF88Cw7Z2ACusxHUb1UY9irVnhdPEEbRPu
ptaMJvwz6HUmUrp0n1KeAr7esMCZVm6rz6xtsNVlKEC2UrYlm2zH3mk1tr+/n5JMzfvI8e5cOV/m
nYehk2Gg8cs37XzH748DLivH4zIpbLhI954V/gByLdd2Ic0dPxbmRhZASGXKPBl7iwhNHjxfTd28
CM1JgqKCkpL7daD1mhMIT4+COS9eRx8fri5C1LzbEGLEtfNqFJ7+jI1dpX8wNIVUD4wUBuen8Ck6
+r7yAqt9IKUnEGaun5j3Uv2Xpr4zEaIem4J2swRKqrkCkXH8BTdhPyqtexLipWISjrnusYFvNymr
OnRxu/FGK9l5mHZjN7mnbfdOiEX6VtsTjCEQGdkA4niIIc77Tn9LLCiHBWbJueSm47k8nYGkPzZJ
XZ0i7E3aFAIAwMon4QUu1dqW4kieVGnvGNoztYiKgtyIfmdJ7T2kAz4mqTS3CVJt5qqQFToxngdd
e2p1uMbGPKN1HA/NosnDtUG9F7oPrGxNVNK9hUCydWPGXVpgsV8/9ctDcDSjYsGtMEAN2Z/oc4jc
GG9/a86LCp6CwXR/Bub6l7gQJ98Xw1l4pYc/9pVZbf6UKW0fpy6MxDYCda3JTz7hbD+YFFb2j9R1
VpNRn5xNLwQIm5XTztD5+GOTvsUpqlPBjRmPdX/GzZmFA1kluu0fIgzcK6NOjJMyThQMqK91rzlF
YxNti9lmpDLENwjfVOtKe8ZlZB8zq/5tFw1bckxM/87emSzHraRZ+oUSaQAccIcvehPzxJkUSW1g
kihhnmc8fX1QpVlLvGrRqta9yUXemxlBBOD4h3O+gz8tg08T2Y9jrNbUZ4WTnZWqr4JYEnZrX5Um
gSxZbxwSnFXVtAtZ2lUMUCa7eYB6RBDO7N0IFpIltaQfxFvykFdNZR+0OZ0Ekx/0wPde2h6Btx+g
ohZDfShH/5oMyDvLSG88L3ohngBkCyTB5Jsz4yTEz0KoCHKAZvyRYX8RKkRpCasltb5IbOsrsEIQ
3xKsDP2IIqIEgp7BuyiBhrcqeVTsrVlo91nwObfmFzvKnisreeVeYLPxGCJe1rizkYXcjqN+w/b9
I+6t2+oV6tRTHjCMQ03N+7szgLk2hyxJ5iNom6vGSJ/SPn/rsWun5G4wivOfhjwGr82jylQL5Ud2
l0ft19pBmmubJoD9MX8zWf4shcg4s9EceTVzfW4cbWdnrzBup8TqdmnsYvMekouFTmrzrzlPjaTG
pAn9kZe56F6dsSS2zbrYof8tS5kkjVn2ycJuC1frizLkdQoOzOgHpuzu679iM21LnbCeGWX6nETG
PjDxyMdue6fqGMioaTNeK+ZkK3kG8bc4TM23dug9JxJ/PvzSEb11RF06+AlJHFPvrcoM/l9A+z8L
ZrOB8r8a8NmXAeSPnIotIEQY1FAIyDNS6PfJU3IOded2QNzY4KrsjiQqxPPBy7+mrh6V3fQwUYMR
7YF0T0bK5MRKqoie3IhvoUpmk9dtO1eGSDA9wouafjur+l6JaFjngoTL6gRPEkwpffjWn6J0MwK7
3RR1VR5t9vZBM5zRa/l0y7JdV5hM4JJ6ahewdlnNznCbedgfvLjf/H+55eNUfv8//2+5pS3+prdc
fUH5/+XtexP+ltXG/+a/NZfa/rdUS4gfUalL1Ccayf9oLj3v36btIeFwlWV7hKvzT/6jubQXoaal
0QwqkgaZ26Ms/E9Um23+21WORm9J7aQJWfufSC6t3+PHlSO1pj9HnQiWxftn0mkW2JMMDR0dmB8C
R6uipySmy1TGVkxI+7UfO0CAxxHGMy8FtLwfJRpbXJhfYg4VpTSRpK6DrFSRgYrqgn/+i+gzF1CF
+jxHaeaTroaTaZtFdXjH/hhLHlEAUz7BfjU8BPFQTiBWM0lFYEFAe+O2q8Yyvv7y6/0nzO7X8Lrf
kyX/+/twzS0Ur56nyVz4/fvYOPs6zC/BwfbKYpenACPKSM/rxELvptRXk+ESZ2fUrf7+udbviYs/
P5iQbwGl3EFuKOXyxX69EH09zSW8+EO7UTGqfKb3R02u6SZExwutN3sU7bD2B97QzKIOZT+81L5k
FVowrK5648EN4/PUdf3Twwff7N0l8bga1FKuiQrYolp5H+LqJswtUterD9bQP4FwZC05AEOV1FK8
qprymKQU98MhmMDqZsGsr1vxedRei5YgQJe/Qb0fsk8qvavSObeu5e3+/g3F7xmkuPwRDROFSK4h
Inv+c7nNf7l2ydC7fiet6lAN/XesyxUzNnx8LvSoY1DaB9rJ6GxMw2YUkzxotxS3yo+6Y0MCU/bJ
NornZOrUnoAIZiL1HeyIls5IJ+y35HBhlsAqMVJEX7FlH+J23LYVuk0e0Be2JnllJmuaUCJ9ShZG
sqAdzWB5pabDnVL2xbVcanSsaKFVwb1KlPkQg6z96AZ69yz/vAhs9Tg2sIQS7/juIqAxbqM2NbkI
XggFHfooqkbkW19c5g+7lnQKL4Vc5HvlawU58IPMZPHuQV4+3nNBhrmKswkF97sH2ahbr+3briG/
p4x3ltfTVUnimMouhiLU7MM6Lq9LNEswUFJwDZ5zL2d1DhoUMcRHOaDZGrI7QBbuAL1y9njlyYBA
dexF8lQO01dFTiOUmZdcxO7eY5LzElXVGug5O6AqeHVNdy+cTh9s+hAnZoqWt9W9LVjY/f1u+xmb
+3+TWZXnOsJkiyVJ0RQW0azv/lJYLUVtAL0/1G2eLptzdQyKGKw2mxi4U1ZhnwfSik627eO4QJCx
6f0p2CFiV4cJ09jGwlNbmxD9FHa5PEVZUGgzuii/uamsgLAYkWxb9zXxSORi1CoCzK1iIkKFhI0h
mG5rJ7Nga9QKVuLe65J655QawWxWvrBYPuuhFBetoBXatpj2mdc8laFMjlMh/R1pkqRyRoU8lWQk
jggZd2zHq53Evm4yjwG8Mu9Y5zq3LNdxPuVlsycdBb7j7BNgAZ/y7AkSBUyGp1sMqGyEYppKE8i6
MIGieCFkXM36+wCFdRtkffIaooxY+T07oRRDILVma38QM62WS/7+J9E2siz75xH6/vBkxAhbM8dA
k2jx3CviblyZmZfSd55EpFp+ALQ4FUqZZQDVsR/T+uL6PBIi8x/Dua6oeGXCQNhAW22QSEg4IvP5
guSsPJAW4ZkpYk8JocswYmNT4TNcy7m56sw2P8vwwWdBd3ZaxnSxaKH/yjDdOn4kT9SoPTqr27kd
U4gIU7pF1gFS2AcGPmmGKBT9cuO65IXoJsLf2C6sfdocVLG0X6cektHdIOGchC1AdmLAvGPS4K/F
RCg/QUndMUkDnSy0+mLWxUWo2lvBgYM/m2PYtFi4X0PXPZRR2d/G/IIyJ67diLyH2jBQVEdDt0BD
9S62EWiNnr447mgesFmqmiS0D56cP/1KypXSoroxlffuFUf9TjaREaaHoAZ1q+JpLTuHq77sEvpI
Hv7+ae9fCjymlskxaFtCaodS5/eXAtoV1Y3cRYcqmpGFdRTkAE4YaqND2rFLdCj18bHxf4IlC7ns
B+fxu/f5ckpYposnhhensKT9Lr9ZjbB/55qPFxkBgmP1aZicLd+VeTMSn86DSPX3v9daQs7fPQRU
Lp4jCP7gdLLfhaBnI6Bw0TTpoSfI9mxFmCv0rRpQ5EAQzjZjXsf7KI32bEOArM1s26E7nPRQAJop
ltkMAI/ZSz/ywbwvH5YLYUlHOryaeC3Z734Hoal90xZxZTr08YXehBneIrQzp+4IOwVNA4bti5tU
ZHmEfkDqIdj1wqFhxmTOCW7ow7zZy8GqT2Uy7DI5the7tQDoQcWJS9ipaDtBpemxfM2Yft4XmjG2
bWbVytfOSMs/fHBn/fFKu/xReJYAdVMT/X5rGYNUcY9r4tAVKBCYeW3wcFc0oI5z8hE/IUyoj0bc
wNIMOVGKwAU132Hvza0UD+hk7AKAtGudd9UHJ6G13FbvbwKeMOloXk6m+b5YszPJrC70SsRJ4k7g
3lCDcXFY0qy0rvfQ2rLz6pBOLr4iz0o/+nQMZP/4dOnJpS9h3K7l8s9/KcRyL6qaKrNZAVU14bkd
FtHCEWd+BZ2H7Z505BW5EfzQ5LDZiLEDNaL4GmomuDT0G3ak4QeP4c+7/v0FIZDalpjbqPqcd1+p
wn07uwMlWJ4jRlpMifGyMUgDz1u7/QuAIO8CrWtp2vG0EsCKHsq/CiEktOlF5QPj5krsSFU8zcHg
n+xuiPbVoCeQ59SH6GbOrZinSwmuygF00tX+Bw+Q9aeLymIUaYSnXEs5747NuUER2WPwPBADJemT
sJ4iYbzK3RGIc3lVdO46GLCKsBEvTk4+DMROTcHFrhsmNjUCrjg17z44a/70nTSJCbxwUetACvv9
h8YuKMwF8XWoFdwGQ7CyYH5JFmVuFIei7TwuTRptUpP16VC6SwtHJDeeYfob7aTE3hInMbP4+/v3
+tNZw+xRkWSOdp6m9vevVVoN+PDBKw4qjzjVxybclHmGuIQKJauf8y598QdVfdB//OFTmXbhkqQT
wQb53rjIgLl25yws6YDKJwAi1kXJJAMRbOhNImOqOkQmRtAkH9zb73vG5R1jmxxEtuWwUtPvf4WU
Q9xAs8U5NHxl/CPAXwXIh9jvnazAnWFN1smOCntfsjJY2cmElLbpOBHpUYIAdoVltuY64JW/Npc4
byP+6ED4w0uY2oOuwFEac+n7zqzGPtjDqasPjdHc+g0LicQigMGkqV0PvakPWd9Fj07TnDX61H0H
+Ka12xkdR38eUiZhiXSvE+SzxyKnFVd23W+LLIg2gyG//P3eWe6NdwcFPnZX0yhYlrK8d+8pg9Nb
tLwkD2kCC2gazVNYWlsCcPdDT77L3z9sGfv849OWdokptrRtNsy/36m9iNHUJwGMaC9s19001Yd8
gKVugAnL1WOUGDfY7gZmILs5L8djRihVlXb9Bz+Q+4cyRTCUsmw6Gqqln6bcX07sAldbVOkMb0nI
mGF2zCe+8NYuhukm5V6aatt4mUjwKrkDX/phqPZoxdU6d9oXgpXHTyNrH4Qeb2Pa5ftelwGIqIrx
hZcEX0MRVoB3SLplWmMfhAMBufDAKZMIoYoQvweQcIT4HsSkoVJ4AdBva8g8G+BB8FrtxL7HIRJv
4kx/jdDfkIPjrGQvff6FmKplaXSx56ujqNY6nc2THSI4KxPt7JwRgQhb6avE4b1bszbY0n2s7Isz
N/uprHA6qnKnXc2DSeAKqXnRB1XCH6+s59gYpxnuqZ9X/pcri1KpQtcBcWYUOfjP3LA3kOuI8Bwa
eYizYh/PefJBF/6zqnx3Ewuc3K7kYwWDwnfviiIEEDpPZGMKL5i+QqnGeuD75UNlI9msqLMT1Ic0
dD58i9LoeQ2Su7iQUefSfe5aazpGJRZpuwnWGPzST4YTQeCI+355uRHYUtkFzsrL3x8G958HqEPj
xgyH95sUVA+/PwywyJhzj359CKsJET3JousKnMc0hVhnydYkRADIxJx8cZou3tSzi4gsFqcxHVAU
Ev61Ccsm2ZnkvW7SXWCijU8X3qyQSJtZhRr8rWazLys2mSznzC+BhWzTCcb8fgLmjiACtVYmm/7T
LE+D+OYigpOLIDYYVHAwGpwdcSX8rbYI1PQS6fE0xPLKq/xnN0ZFywh1RSSafUvo0q2cjXSXJrg8
oy737pw43Salyb7UBlnbREP5TGUrkIhnZsG/Y7E6H2wi2ez8yEoQDnwn3v5+ef90I3JDaKbGi5Nf
L5ObX27EzpypAVWbH0izRD3V+sZFLG6BzHKstWQvw57ZmT84WKx//qZMMXkvEU8s1DIq+f1TReLI
pQPKDlUykM7AfG7TaENtWz29xO73Oajy6ykkp5Ld/3ScJadLW76SOBQ9jyYyfgFr95SXDDiKuTnZ
AqRXkiFE/vu1+VNxJaSrqa4srf5ZymuDocdoquxAYK97pbLP0qm6c5JOISjmpagyDDb3AmQR0Ya7
KigeC2RpD/3cPZr0KFdWoI//m69Ey0p7Q5IbwIbfrxwyNsyimEUOeWuBUWqsk9DVXZOhGBHTEpJj
QpAWPQNHMOKv1DgvnihiduclmZ3FA+uE279/I7X8Vu9PFQa/MPm4i1mXv3tZBS6BI+ksF4oQpDM2
d+12Hqv8HndWiPRFl1d9B6IY8jVJmalU3+BNr6lbDymoyrdcwxgx2RDX7aUVjKUm5don0Ozi0Gu6
0Diqr9sAs3kqUugE3mLtEsoDj4WjzOkp2VgePBFXlRT4hSxT+yTK4EcLXWWvZ0uVmyICAJ+2cBw8
GESHdHFuxNXcHOaUcJ4wBJhOpLGzG23m9tImDBClFOG7YZScTTt7tmw2ldjASShujf5kQJ9BjDec
OKCHk/bJ5Q58hO5W4LGILvbNwqRzc9fYjRIGtUN7va4bx9tNbmbfTHV0mqzxi5fL6YYo7HzTIttb
J/l47eZ4HvvURrFIBNVhCkERGR8PAv7wczkmxYW7dGGm9f4lAI+iaZ2coM6KUPetruXJcZ1TTczO
FgzDgN+MXFUyPF8TLOwhwyryaUR7Cogh2AZhaq3/fvv84SRYeheOAQgimtHw7/ezYpPiTTZsTTsn
F3fs50/QsjW/HGoVLSH262/4YpMPivI/VJ4utzpNAGsZ5jDvzh/I6eR82FN6yOdsQZbNd3ISXyen
vKmlvmnbRqyUgTfIHClz/v4H/7zAvz8vQFSW+QAQE+oi+e4vrpypcYnRqg5GL59rFsIMfuJjGWrj
QM9E9kSTd7fmAgaiPnH77K7PnWJfgFHaeAVb9KZRkAlzpLhdNbunEBEyAD/vjDX9NmfGckyIUIav
4IITGDu1s2HMw4vtA2h35YWhF92Y13wGJnE1590N7j8ixPvYX2cWkPol/m0fxj6TZez2BUXlBh/X
sUOHuQoZ+y26tAYvI9gx7E7omY3XynGMS+EPV1gPAF/ID9dfLjOKfxwyygUBo1gGmoKJ5tJy/vKa
0rPd+kFgFSil6WxVpMvbFEdpMcN6HrIHPbrRfWHlxg0RCjxuVXkyYY2u2ryvn7T/OmmNRrJRn7Dj
DucWmRJpiz7Wxy70Dw6Gr+tguHEzYdJSMBVHk/8ae6dQQj4yE6agBER+SjT55UaQnoPopWp7cVt8
h4wCdrHK9VYGZr8l8uktHpjWkku1UiXaY7ho51L5B60stWVzEJNPBHfUHuR20OHB6zsgjuEVdPTp
3JnZZzF4a2MsGAHGrDhHbGpE3V6VYcXhlToZeCqCjafmsdbzDDogearM9HEsxC27KGxJuAoD5JoI
d+x7D4VTUGeo+zwSnNwl9MlFPmg8+6UXXPxy+BHk4byqO71rc9L9PGdJERPMrKxkQNRFQEZSzd9L
A4efMANSbSPcj4WPuZ/goa+zObooJPIN2VDRoYmnhuWXvEeSQTQn8aLhW619dPlj/WNKjW9+jXrK
9fdJmP4oVfijD9oa4hOZJFbVbHJ0o6jUIWwmcU2ZZhAeQQbkpSo13osvqMSCbZp532PfevCx84CJ
HNb24N85fmGv6A0xG9FLr1tTPHQuqv00ReRQ1gzzG/kkPLDvwTCH25kIF+Jnq23fzaQJfhcOTRwr
wwKL7NnLjXFJgEF137oPCvcLeYfXjtd9SkqJpZaoW4Yl1MyeAyq2AHWwqVCpRLLY95SMa+CJmHK8
4SVQE+mx3veQl+IlKuwnav1ta4Xn3p8N8jZiTS6YFBvZszIAD/QW9RjCChQdTC0J30NSzMtI2DAf
GS7VRpXAEOX3Lq18gEyIsDiEdGrgUqz03G0GH6BmBinCA00+xbNLrhM5jxKJomVU35qmm0/2iMFb
kT+oaIjW5IU2SgzroY2rU0dUKHNqeKSBvQV8P8D7sppbmNIawMAFkEl7REp6GeKIJGzkoJtmqkHP
uPbt5OrLHGT5qSEI9wrcIIF70sJLLDtEA6FxKgpRbnNRHILQ+iEQM4AeneLtKCqCgY24R7hlYpns
9cmKR7H38urZMHIJx5KMWLzeACsFNq68tx6rFpofzRShYnm7scbhmyjKl66E6eq2pINRE6EknrwM
+o5BOG3W6Y2KyBsEbNc5+EI6bMfRgFhcZxXGA/vsR7lcmcHdMJrGIQuIwk2nvt4CfglUVF1r77Od
+RGLK2IKJloel9EUg0lsx63pkT3Vq72XSvxW+VsgKEaQz+/SIW+XmIWJsEnAk0pei5JfMzDITJ6w
KZDMhB7yMZUEwESkY3IbxXstCM5kDEJWNCTDcgqd66JqbtE8OsCFbfgN3XflVZe0Ga+rdnq1QsDz
Vt3uSDUrdsHwiUJq11bxkxKlJHD5gg+RGxCb2d5ScOv8IApXWYM2IDuEgf2F1V10HNLpYNsvSTiJ
Yz8xdLWh6dUGkykrCr9lEw4UIAoWhFpGQ+ST1J5/o9XMf5sTQgxGe5VASZ8arGMNMAbi0W9CL99R
/AAerpSxJoPnWHd+e7YIJROYi0aVN2eLwsN1EK0laYqcynAf3CRSV8xnibeqSOSweHZ0q4ih8Nwd
QYA3HY52tFZ2OA8bqwGaE7flygEfsMlJNOcFSzBpg2fcNf3jbBMilRTDrV0ut/fcXLCeXSMbfhEj
2E3cAzPhlCINgGtV3TdLjtAseiLNRuNCTUDAuxyYiC6/0tzf+mJ+MT0cZ0kef/MMBhWDEx9RfN+F
+N1CsW4NYgXAfK9DkodUCcjRNnACftUjrxbO7K+1zYkcN0Bs+77FdsjwaK2KGYtn2rxOwr6gz07p
shIYwo67amu7J9NnhPNDM9qvrBxjNeOoQ8B0j0axuJIo7ba8CAkDapz6ZIb9y7SEJeJHcR1+rcgq
vmvX/TaisVdzdMur6dbxQAXQSDyBYS6Dp3niV0+LtdT2dTOzX6eJyHCZ1o9zPZzNhG4TINhbjLXY
dhRZu0WJTt/tj3YPdLpFoyjrSq0s7b2C/npIhHyk1VtPlXUbDCz4OyrLqSfChep+xUoXR5C7Dk0P
RTFjjSr7NptRtR4WBHlYFI/U9vHG7F2e0IQaJGZvgM9fPunA7g+9Cw4YI/5GLXcecRmnGSxMmjXZ
pa9KXgmTPmqMUaQkCt465CiYEY1Qk9ToAcV3XPrfACEQF98/GlXMtV/OOfx3hTGP28HkjWG60YWl
LSCOxD7EIjs37UgiQv4C1uHeYba26qK7sOtN3l7o3j16zBrz2xrYwyPkVPzLZF+C51kvV7rw0e9n
4tld8MX5DKkgrYbHsss+UV1jvozicwSPy8kJdxtp01hrfpMWCKc0Bv871o+uy28IePdzNKldXaor
pkCfBx3vYXyTvcQ3Lyfz7HHgD9UIoBF38Vqc6wmTZjg2n32nAUrpHY0G5kSjw9eZwEkZ38Z0TStR
Jg/jALHDKc2jq+Jrt19JtbxjyX5qCJ1BO6N5E2BIreTBAS07RPZbpeSuJz9YlRbVVKRDtE7iMQ4T
psooskufM3y4rhHCXoTDpwU+hQD2mlVmUewILw33kUgOkD/CCzmtO2mx+wLceXAa+6oqxk+dNTzx
HFb8ZeG+r8eLkeTkK5l3oM4PDengoLKzlQiKH3YOWnqgkCst3pRA0hsz7tbt7EBvRrE5ifoqxOFD
yBk5bVnY7dTADn/ywfXaySfQWOjFeO+uAUvhDDXuAtkiSc8exj587tgKbn0ep9Xg2gOriOpekwFJ
iCOxO541vDmJOlfYNt0xeIplkO6nNGTi1RPtF2NUBuEx4Tyf6QMhHbE7AuHlhlALxkDECLfDbO0M
EUw+ZA+JrxhXTachZ86WWO0At9ODMjHAj5Mnuy0t/l14JviMKQZGdSL2D1MywlMXpsOKTCgY2FiD
87ZbdyrH7iaZAy8xqI5+Kg3gxspZJNm2gq8+hwRsY16ywmvfq59nr8NNOfIzRtMzXeA9zg2fvOGo
2vct81KiFYN1AsRJW8jl2zbD2dekN9CDMJ2RuxKr+eQF3m2CEXsoOXqzePpK0F96DHPAd6AxFg4L
jF4vLvS6synBK94Ru2KG91yq711NYjF8Ym/lLrLy3KTYSkjlDglkgWYiAAmqeB3A3HLBGa1GZDG7
zuOEbXQ0bBYYxlXgxeZlcp8YEV97crgqktnZ/jSvhhO/lYSk1/eIm0iFmSUiK4+rczQFxUGCiMGa
xm5rWOAPwjHZRgRcrUdJHI5U/u2Q+bChhBUd5SDWyVL4VlZTcm5NG8CLTJPHkcy1IL6t85KM+KwE
hE/g12qkziINNr8qMxPlLcVVWxwyDVAe/xJ6GUocijHhVeVdTZYuA2mSnt3avmfKM2yYtgVbu2yo
ASoN7zuGIUBJXUx4NIUyj7JJgNXVOauzVJ0LvAJumaDQic1rAxmm1eNMIbC9Y46Jts1hvCmD25YU
sFXH4T1Me/Rv9bn2edR5bPOg/+wyeD7PxbL2bXlP6gV0afp7R/bjYRD2WySYWDYxjCQc+qNUzwCa
abr6HJ55IAhsMt6q0SczWJDo9rnoceuaEZ6KFmpMiqfWNnIIg9mOkQ9VtfvJpMdc5xCVnOGujaZw
W7nGsWvTV91/iTsKJaMun0Kb/DnOVpzkp3jiu7HpWcANw96MwhtSeY9KA6whub5B4LCiWv6+xOqK
rMbB18htcEv+zujU+sxmhgwjaT7ymzqYb8tgfvMHYgMDAiUbYLwu3ZYeZ3APFeVzTHCpM1C71rN9
1esQxZnnvfD08IOc65Kkii4/Y381NjNAWybD06ZTJVpAkxPMEKuqNB8ZsFJdxgLUEqDLanhJPVDp
wn3rLBdcJVARu+bFNDruWwQ4IfMhm0A7M6WxNedim6nkUMTVTYAYcuXn+Wvg4S4ngGfEL0bVgYVu
jr75Vv7E5bzG+MfsGVJPUrTXsVvd9wWhebLKO4Jkc1gIXeOsRBpfRSlIwdknTS5sLbRYgvWRsO88
I1/8Y2AGdDhtbVK1Jz+47RvOMubhpMgRONX435kdotGS1qcmdu5M8qjtkjpSGt0DVNUc1xUBuEmE
baJMTIZF3klndP41tciqiXy+HgONvjx5hvEE/GP01U1lY1vuiIMzZ3Ie8vKmz1GNOTPECrTqU3TU
fSs2fQHlgFZ/R1Fw1QSTsbIK45mElLWh8JzUbvI1HNyHecA0Oyv2GLp8m8Dsz4EUa+nxajD0K6nE
6bHy6xiGpjY3fHOoifn9LLyFNZBlS3cxbPsE17OkxgG6syNDrsPWsvckBywPNPneIB10eN95Ccbj
kG6hbeV3T0VgkFVyPYcOJjE1n3XvRuuoIn57xWyHMGuUzEz0vZtZ5g+IHo+ya777FhKW1AqvROn9
6BxoQmOMjPhGS10yRakwJhCHU5eNf6lTkUAzRPUi6otBr5f0EoxMNl8coqw14oTdxKnMZ0MXajRo
Ti3ytRPHrA7gnZ8lqGzRuM9zwHNSxrz3BowBubP20/yAXMzCKkoPChljWEAizhcBHwQuOXRpK3r0
NP/XxRSANkycDYZTyqW1qB9avw+2jZ+j0Inls5VHJ6N1H2FqFyuD3cTK6id2arX8ZszuG8Yahzy7
ZMl3UN9jWNVFbBobeKrmpo46iqhGkywAiQ7yhATQBki42R0No81Y81aMkUvjGEwBu5U0ZffHiT4Q
B0U2hFdc+bh2D/hFnwfFS7FOX3ld7ua5eHDzTTCQ/1lGTrdyYgoQC//6auJWIt0MVRUoNseheeU0
WRV2BGSQQwn7Kcc4fW0b90+J01X0i9MXBo8gg5JpZxAXtMqIWAf6RG5Iew+s5Ao8zLBNffIL+2Tu
DpXrgoPrNlae+BtO+HafUHaEJQGuWFvzRH+paCM3QdVaGw6nuzJgjKAYOZUjTdoUQVnUI6GNhrIY
OQ5bi3jkkASaVQQ9KQIus5OXfCGy9vj9tioJv8mw+s5gv0YkVVLf1byeQXoBkHqccuDqrWOjapsK
gH5+bu98/TpUwwVAORE1yyqX4U2zY+iS8R6Mj/bkgc4iNW4du25J8Hv8MBYhbIxwrFf5yN/k9lh4
6yC+Vyitrmc7f0myWq20coGYmO6Zl6zP+WKthygrjmadoKyAK1p39vdZYHnV9M5o1QkKWKK1yEYJ
vDTZtex0l0KdisCjLAj7cF/XQPybuqmBm9Ok0VBtWEwPG/Yb7s437ObsNVit3OHa9Th7wxSySMwi
jiF1+kxOyQ+csltcxePeiOC4YGy1dnow2RSDAsmQCuwcZm5BPDvnLgooU4nP4EPn247TmvZcbKaW
CJBo2sZt6jA25RmDavdmQSxhTUAzGEeAWwR60n0yXuiCylPpVLfpvGTS/wRheXZxLcLswa6L5j4q
vvUtjCWnJms2IPF2dkk0C43hkJvY9B2DEDYR9rdZnuZHvy/1Om/kQz7Q85jGsAlRm69lRE4xh3B6
TjP+CJ+GMFbyIWR0xATKhqDQIMh1Rc8Ihj4Qjto9BlI4xSUwiigpYzJiQyZkJves7j3vYWo7Ym1G
SSQIDuVhZKhGmibUeOMh4g6JLUGZjxwLCSDlI4rUrLdPsY0mir0StNjMeiMR52s1w4pMM8z2VhHf
mCVSnzAP4axhU/0M3/Q4Ad6sjYNXnMhilU+eanFp0+/tCKBe04rNMJKwkXuxdTel9WePs2hHBBM+
zbYJ10Uw7hQHVzngfVcQHhu4d2WoCBuJHsOIhD4oTXiglMbOiA8kCniH+/g0V14l3C3rS6BZ2bof
25j5mLzuTX4HJLPfPaM8WdApVjqaeE3hzfMN17mkRcW1Dges/1lS38nGOTCIDk421R1xeuu+74pt
5Xf+2qwDh7EuwYsmmZN2ml14HaNP6eJXbUBaLubpHIfEryA+feTBG6+H9LHXI1PVRXE1hvppViYD
ZX0EeccmqZV3zK7THQuhaMmCjojPAU85VJ8UG1Hc/gwcjS7o17WVI5+PPxcWhz0MUBxmMEUVYtat
UWCA9OrhCq2uBc2mjK5Kwv7ypN2HefyIvHjcjjWlhFda+9GmYxfaWicqindA73BuNwUY1RQ1mxNg
LnGahzTSSLmVTfJBIOhncjphTY9dYEh3e4cQDtng0TXDW09P7LHGZtOFuHfRToRr26RFEL6GQumU
9+Xk+dvODuxNHfoDFrtW7uy4eg7NXZL5zq5TMKjImyB3WLacTogL3Ng/1W3PDIOtRICbgjQecQk7
RHgMqRfluiUPY8zNgdJJ33MEb2PTR0pFQ3scj8yMCBWBljBawMTt/KbARYjxgByOyX/wcowqXd5e
j213DpyEppLhrSW6S9FjXHHtybkKMQLrYCTqu2qPPYjGzTCheo5TgyNBpx7BFjdRFr3QAlS7EbF+
FjT98tB9McaWw9z2J7RlmhsHokYEw4nSMRvYj5QYIDoohtb0ifzFa8tbmAzpiAW1sHYu0owTJ8YJ
IQPw7MR6nGd81k7xaLY3RdiciCmx9wF9S6IG+jFSPwN5R1XGGp14kbNXp1cmI90ILIXH461By6+R
6At83tE5R7LBjBZEgFUHEwSGsLm04XgyybYqmTHVDRVWiX5nE9vyJSvi6cHGOu5A+TSr/JOuW05n
lzp9Tj9B0SNYqEOKY2G973MEto2H81uJEzyiF3tJ0KB69YUGrwcfs8/n/Zx26aFV+HbbsMaQ46ib
jg5XFcbOJ4/84hl7NlXEYdIorxbKacSCn6i6FPrqJBiVLUxER02faysMt3FeYSoFPWDbTO3dKBu2
FIIPZM+Bxp7aTz3RRNvRZNApxW1lnZHUf/4vks5jOVokjaJPRAQuMdsqivIlbzeEfhlsAomHp59D
z2I6YiamJZUh8zP3njsVgxa6xXAXfeTgssIGQUxo9EBk8fv3sEftX4UHhR0NOfepZ5Eiy7hKQ56+
hRgpmU/tdItvtWkUZNkocYgZqKshiQ9uz7NN0vVrXTH/aIe6CQ3VdYfaw+ncm97Vz8YI4NUMQTVV
8RGjFncbC1U6sZg2hISdbPQPKuZXeMv4YbdOes6kF8ItZh7ZsJOc46UNpalucdS8zv2uFbBq08p9
qxM+mGis7kwnGk6NBtFlcl9mSczN5Fl1kFRpemyVCliNg9RJTGOnMC00GsY9SyXHIYr0nUvQFtxg
RkV+xrgvP/e5u2ypWR/6iPCWimwX3Vbo8qWWn+nH936hUfPIYtykYvlkwbvzK0r9LDKvsekyG00o
Fr2uDtRYcfElSziU3q0a2LiaZQsWi/oD61N0GNvqLV7ZySWo7i3rSq1pYILmZr31yjUiKG5C0dqk
YEFCdiiagpgMRuwKi37fjxkVKcCQhf35Oc874wgDjlkE0rlQTJ6zmdCIoCedSM1Mpy+9kL+oibwQ
jKBzXEU7bqb5V8eIhsvK24bI2YbLUHz17mxcAQraodK5WeyUmg2xA8G77MHgI7XXlNSJayMdG0rM
DPcmRoCAWUYQldZMBlO7FPS91sYgHqCHaDSUyqvJTWHZxVrjwZ3URRR1mDDpdI0pPg3+ugtzGEuy
eiFBjxezT2xxD4Sn2putncKY0gaGJT4hN6XT7obUbgOrZLbu0Jp1/VLetGR1dvTcpBQxr/51SaCn
R1NW7sQ4bxpOsNVfUu9GUd73Ud2HMBGaXU+aazkwQVx4lHNUsRtNWs+tLL8adwHGb44URlFGO8ze
1BvuwFPeiZ6IKqFVR9cEwDovBXvo9C5O6vloafE7Shl4SBmTR6+wmnBKdIhtCKZTUf5FSVoGBWxu
WhDGwIk5g7RwrwiRIuwniLM0r5p2ejIOl6WmAsNFcZkwVyOAhOvRqe7es7hNx16uK2Aj7Iis2aZO
YoVxRom2NC5jqNJ1CKEfpyvru+laluIJrCtto5h3huOUd//9Y9aL/C7edzDKoY+UiuN9CXj6jMfY
c9UdWYXvbD7kVfhM3FRComOhw/Kymdh3DXyIVOsIqDLECu5CMYdOhtVgTBlPX8CacfEIB4W+UlVK
3/YtRJ2sg/MwGHM4V+zM6ZuE1PwTNDMWoL1GIiCXEXq7b0VqFyo7jYooKrlN+dqtkvwR5iJifdZR
jcnQ0KqkcWRlGWiu3PtVbR0ppLYKukHY2DVRRnpDnHvL0bGGT2u9eEnZBrCm0p7iDkpC1VgndkTm
S/Njtw1RdM4EtN/Q4h0uyNb0TlXRsQbPp6vKlnPhQ4TV7cTlulvMe31OPiEDbSnZ3HB22/6scfAt
UTueAPexyB4FARzOG9917iavOZg9IdUGBn/gfmzbghHu/6R7IB+aBq5GxaUYKUT+UuW8UyWMqsL/
01sfOOewH6p+DSwQl8h6gI+bAR1k/Ov5Ngg90uf3ZJUy8VLQYSB5f1KrXRbi6zZW03zzAqIAb/1h
nOvmSK7AKzQA45TBjfRKJDjDiJYY6C/xcfZEEqStrBPK41Ne17dUaGCipAU4bSjDCHQYxhEkPbyx
597y611b5cwyMn4to59UMy8ZK4E6XR4yWf6Z3AVwoBIzgKxDV12cmak92iqptl3bX7zUAGWq25/s
CbaxDn+d3LyOUbDz6kzAmHriUUgVfopdmApxU5nh2MwnsOCwHqpuRxeKR9V9TSVRsONga7R8nKiL
pROzYDyPdWTuYtt/R9kGZdKfdiloRMZcvJgOoE0oYIvumzJHjGCGIPYMfrzj77q2w+7NHkgrXKI6
e+tOQr7YGF2fMchHGWNLBsS+FXMKWz/xYOwQ57kQC5ULksV5N/jWbWZq0q2b9AD2Wf20pey30kmP
emqyKVX1h0tYwGxTPGgQoHyIjUniP7hFP+0zkQN1W6Kg96Orm+GqRSg9b5ucL1dM1a5l5VOFYrf1
1Mkw/UcEJ9tK+u6t7X+tamVasML9AFLBQM67yprSgNrh6qbyplfQa/ySFUXByULDsPMz+9Joyxsf
3rK1pvHdXNLHJhd0lYwMN3NtkSlH5ZcwkpHjctI79QjHuLpI9nnNKjlzVf7arBGkUeOf5iELc6t6
p919zlJTUfwmJgzQ7Ir09lF34uGhqFnLmuV+xPu50dx2Xu3b8CMyz92xByMxtaCbL2GcR0PnQdij
6SjKt2EhM3Mqbq0iLjg3ExxTOZNuq9rVmmEE7cTfkw5Vemk6wo0q946/vl5MHgAQXm6sE/DIAc2O
8MI+ChCYPbubLGnenBHTs2enJDQglyUfHPILwtlqES9NbEL9Jw53oECvFnkbUnE2QZQ9EWN9H40P
WUNAJvNDDKv18jLkrIgGNT+Q9b5vEhS2hDxsgVCCQ8suJbvbTenCFUnc8QKVEr1izwB9DTN3+IVW
NzITL+qPsTbfIidjUuV6Pw3RjoMJuNo2x2bXMZAbSjWe5lR/Ha1x/eniHrFiDDY0Osc99UTkRs9y
BYsOYEzKAr5IAvu5sP7++/N49smd5mDiXvbv+xJpBclt/jNbJMzpjomOpwl9DZZKvaRPKk5F2LkP
s+oIcfD4BmdMC7wx+1qshaak1M7Ery2hsjzWj3at7/Pc/WBTxoLJiQ4qGpZN9hzjY9wlkcmupAIK
Zjo7FBn0yphr4+Jbn7KvCOnru16cKHqJi8U+j8OTp8qga0aLALzEW9w0GBCodeYHV7u7bd3hLyr8
7kxuFgWc9zDrjPEsdR5HHh6pBnCZfLjTpOi/6pdBIpOROtzQSIhy39TmS86KksX8sGYDd/FH5MFC
jczslCyC/EUImZ1iJlJ8GYM6S6f8NYG0nRuyoUr81KeiIJVKq70v5phLV4NXsd9BevphK8EoL036
yOyoZaTAA1Lb6U9ZdAL0YrGOBBD52CVGDQ9fKcMu2PnwaMTIBLF3GPRkgIxJYMzSqQlLp/i1XLvZ
yxWyP4JutNb94mJ81x6reyHse95jcGTyaSSX2gYYnnU4aQoAWdSY7t6pjbdqSl9ACV7Bff4mGRM4
Ty9+WWjdSzGz7yPdnOuZQrmYI7b65RNolyWYhbOTlfU7aTtMt2UVDaENTDw0quFY1vpDUQxnEhEa
LvvmGQXdC65vPNaNoHlVjFomZ8vg9UsWqtpZZvnMZHPTr3D4yJwC02TW6tOzo9F6T+XzxGPK0u2d
E+1zQFPEfeMsG60a9qI1b33N85rGyZ9hfOoG7X7Lub1hWt2gfKKWHjRIsJZxWrkuM/m96FkrdU0H
UmbHFoZlPk7vEPmvhWj3KiqgLK8yv1rfjaA1t20Uv2XeUgUenQnjj3nZ+GT9FQqXVtxAgHTUtJNe
jui+hLqphOKZ1dnQZg+e7J9ckYaO9aXYYJynHkKChwDH94tNO3bv9kgpXzuQaqoMKOIwMFJiEU4F
67gumkMGxqyw6R6W/JA3QPdag/d6RbZVukEGEntImWfbJVs+UjcJCIse7hcq2UJLhgB19L3KMuMm
TOOYVOZhmunBh9jVVhybOgl1xrsAVldhSM8HwIl2NoLoiitCEcvoSfoRyyj7fRi0PKyeBt3kq4oY
jeoMhghSkZEExcqK1yyT9tFaKYRZAVHWwsi9lQn0Vo2t9QixLlxS/Jo6rR5hEmvCSs4KDyvvBMYB
rx0g5FWJ1pMtFcRk3YohCm2RJXRfhIlZkJ6XkRIRTfxFmt7AOnd5dFTBl4NPk8bqdbDRExW+HMBf
kS5hkUdAERxxXCYo5uISQZAJoDeBSILuhUgJn4gOdnhaqjkbHBAcImXuBe1CJIXE0LOBNoyyQH0w
QdhzrVo7NvM8TTlgsGWRX1HkHMQq46n816w+uVIgu3yeCyMP2s4C1J8kqDqq9ICnkCDazHwqK8Cq
vgAjOn3BV0K21Oaf3YQAIpkoxVH7szsZtKd6QV3t9/3Jq4qvamooOBz5IlT/XHKY7FRm8beY9m9h
60+iUeiQu/TTMrogBYmyNyToYYrVvW3PfK5t/DAMxWtTO1kwxWqCQweqsPP6S4pZbI4hyhoIvBIi
8BpnftFtZ83UWZqjLdrvNo/B1jDhr3tUsv49nO008KPZPJuDyRs6dEFdp8+w3EIzJ1SjoIqQA2Hv
oBzAdNtM8ghvZYghQU1mR5tbDlPCcKey7sbFfsYMxYBmxfgt0JO5MhqIiOp3tsk5bk15hUtc7Unm
6kKlyL9Mpo4jJ6ckdvxPlbC2S900R0Q2vTSjn5LgedOEJfZos3kmipRArdZHHM8xYUbEABHaJcI0
aTgNdOr6pIi3Gmzd7QxBb9tlchMzuOMJfivEoXYQScx9JyiyCKUvwakjx8vm4cnuuHmWOWdj3L1Y
1kyqLhhykxkBLkZGx6ug0Nqu/2HD1WxM4Q+nkiMi8o1vHf+sGlrUgQ4am4wrAQWl+yRWlLXlZIQ0
Nz9eF52V44sDianpQV5cynHuO3U/4DUPdIAYoPKmp7QwbtyVQdmhvnWZYSf0VFJmV2vx3pPReNPQ
hVAKAs91638mwSBNx9JRtQu1uetcUtIeYCk2VKtXFDAViQ3juelJ9zCmEw/ssPUzPk6NaJ1NMnCy
G5HzaUaonm3wWfYtpjtOowfT7RCEuQw8a01jqOG+2lDWCNVNHgrBTHk2Y2rN51rBf8u0M26FoM78
Wz9bj3YWod9QETzW9d7q3UtCfktB0pc+sR8vWhAKvc3daOo5OpA02pqqRKbS/BTICTckiXCKEryN
+KgeQq1OaLR9t9vBT9s6VvyLExHfm9W1u8KrXzLiRzawKmC4VF0Me8zYmrwrXGY1j7mTbGWU75kL
WaRFJd/Iyx1qeaVCwH2oejXvh5idq2dpbjCl/HYe6vRomr9ublBglb25+UrzzjqqYe/HDtjr6Luk
UPaainJfJ07DL3eq8lZ2pCDgO5NBPbRM+ZAb61ihN362kDjJjHTwGe3rZX7uNKDzPYjnIxsxcnp7
/iK7KJ5sUkAqDZBqpEs7mEsdejs8Vr1rxt3E9yEnzcNObqper9MoLKORDbPe3uwFCmstp8/Bmu/8
yj6kbhkWUX81h/gHUovDvpxsuDFmNZAyNxJZ8zm4w6dNeG/uypeC8mR9S0Yym0mjW2xoo9CRBzcn
3qaTyOpi975pXYR2Gssfx+45HPWrndGBE1wDn8IYQivzf9RchrEyKSrR9lUVU6PWdlhsyY1oxTvJ
m/pW1dF+hoBexPaeaRj5RUMbmEi6Ka53kw8ZkegB16I1LWb/Oxv5+uuynXYm2nYE1Sv8br6LzeUF
be1MRoJ8npF0ql4LhAvtn32ZBbGJ71rJaL0uAhj2+16AZG8Zq7qaCiiX3weKcYaQI5+psUGE4oS9
ACVcMjoPxZDjuiL7vYPI5zTXavIMFnnxuw5XptasH6Nl82dkrCh1PyawQDzX1fhkkbaR1WSB2Ggc
umH4VDrXTW2cHc0GYeJfGMVsu6ZhQk4i1mKar5Fd73zaIujf8UOROBpZIQ1v6GC1G4maai4YGi6M
c0ox21t9bpZD5vCaXWSdbQxWMGMw0nXd85wz/BTYFtZqvfOaQDMrwRQLPZOIxYsdgeQz8p2S4tvM
2DX3fcIMc753Sq5t0WMYKLKOWzEHI2hP8YOWIQ1Cg3NHBaZxedWvqneYKPfTW5NY31bRvakcE4Sp
kYKT+D5tXEs0/cwGDnwAo0YzvcZ5UrGkWm5tQuxUg16K2On2rykUroxoPCLgoCABTBC6enER0jn0
JnLgjGXzhaRwtcV0WDvFkYUP5wX313E2kzeSoRWRtH04oWFTFqJ8u3J+IAAT2dfxP5HSsPGSxrhl
/oB5o5ve2+WSlG6Ksq57GBfDhHrjcioxuZuVhYlS1Nduav+l+De3TUhih4VnASC4SSaD7uZwoJlq
iNljgMf1usMo8A7tClRxnoV6X9YB9SDvBKRVAi2nsKsZ9Dn2flzU29CYZSDRXCXr/C0ngW8PM2A7
ROwn5lc+b9jkkekEg5tg24zLbzsTJJQ6INRmpOLkU5WQu/uz7USERMwZ8bDpbUrR5IL2bmogMVbk
eaHYKBR1e2yZNG2dftb9+VBa6Ji7Yb6w4S75wjVPlkFiRpEb1MyLvO+rHD4yUyWUKO3OaApjN8U2
f8/CL+dkNPJ+Okx8Dltt4W21ncULiDILzRheM87FYTfPgxskYgmT8s1LLEIoiBAAaR5RNqK30/Py
0yz9Neovw2NRo1IxhnQHMJz5DLrCysVrEPnDiyb/Mo+sQt3V3yTxp5C//U1UZXEYz+rYZbnGuFe7
Da311OjRi1z+M+UoUjzq4W/uScIj4xQoVPOHk3Nbunw+tNVbp4HvZdGQTkwUDvOsDgzkecNypGQl
I5HNouq/PkY6YWbn3FzIyhoZ+hizMNg5A4nVU+cY6chS69ivA4Mo8lOxFP+coXiR0nwvErK4mpfq
WRtwaGgZnupyHdvE9YS0ronIC9YABbkI/UhuQR5OUtkWxvCjWTX1JZs+in5egpjN3UYtxkdnNktA
a5dvxeL9G4h/YcpTc4AJGMkiynCgLA3hjQ0hPqN5tyR8xqqzf229ZcGLSje0JgLQiFVCUd5BcyCp
PK+WJ5SbBS7agKHaukEHOOxGBPnabICApm5VKv4WjYo2nnOTSqhC0Unobu70Qd1HYTv0f5I9zyHH
Ao2Q5K2zqGjBSJyGloPSwGK9dfXsZLHEeaQE/sZcEZPKhcEaSQeIrFZDQlcQg8wZhwdtJ33nvEj/
Q8vz75w3pJ80eYwNix+YMjMce/yHc2cd5pg7p9HjPpx7/4Wdw0kfn7JxNDgTaSe08r3qbG2T6EtD
RmMOOGa878zFgtSDyLllbhRW+JBNQWJfCnh467TVbz+7c5DV5HaCqj+kpWS1M7icLfKoLz6T7LF5
SWXCjBTMeuew41M0man2KXUCDBdwYiTE7LWiCzSL1RNxcsemEzZtrv7u5sM7vS/6HBURpIHQ4LAk
ULBGBoFSV8eoWPDZIIQPqOo/k6z8cBYA+mABxNbIirder53AkeDfY8hT1DJcBqOljtrUv5lRiXqu
dPi5xh5cAJW/k5RBaT2kdr6+YfYrOOp/tI0IX1tSF3nLLxojr7Nu2X90cqHjo4frWEqN9gXkb7NP
uwqBldil3UwQ3PI3Org2fCHfipIRLO6jF3g803bpAcy50mY2Z4DHyp66wWHnhOwNRhI1MSAh0ZG0
NYCY2/X80MDRCfUiS2zkyDDfS3ajtkXj2+vNS1T170uSXFwx5eSJkN5Yju+RUX2IqI1gJmrbGh2i
hRdyu2Aq35VtOwapluwS68s05XxIFvNz7MXjOE35qgDl9xPFM5IvEyzTfIgSneSuThzraWKO111G
9oIELTg6WLgk0Ov2Tq9mbWso9kNi4QmLKxeuOKXoqdanZ6NERmpExqsLArftePnEpQ0bNhDPTE/3
dcvaWhsUgV+DOCa13KdzLzfehPTGipvm5FrVi5O3B5hLBJYVgLnL82CZVzyYas/DMQdL6bAptfJT
Y6hdO7LLcIzAJKAMERuNsAYzsV5+imJ9qnCCVEVKnRr1HVGCI9E9z+AKvm2vxTgzdETJCOtkkwgA
lL/zLr0uo/UeiPEKtTfNuyVoXkM2VVVIyOsPFukOQS5nVH9uLHHVM63ACsOkyEhAO2QG3TL8k3Sn
LN51dkhO4JfV74Cn97lc4DIuiqmAaw+sdFMXaeq47JXL09fPVMVT8zkRv7nKuJEyRdq4GtbnbS0M
bjyPryhwy5fS669+0BP6h2uu9442ELezZK+VQ7E+Wz1+z0jlEAP1jbKJXTCminwA1S0XK4/XtCDy
YS3rx/VG77DkyXWI2dk3lS92PWNigGwTqyStZHWJmwzn0TLSGXvfo9VYOyfXrx67E5I8cGqIiQGB
AhhM62g6exHHIoh6CZCzizCeSUCryr3qCSGPXaZTvCWDfkY5dtBzZAGzL4+zJn6NiJKpsDmfUxIq
ojUtb2SHxpS0YTeBrjuXsb31VQHpBsdQUms0WHFDzGdV7yPT0ig2bFLnIv+eJMAPka6zPXnranTL
bk06gOX9xWym2TZxag8S+xPr1H0L2os5M4qyxjXCOkaQwdyIvJzmUE1LCDFKXPBoPqq1OETF8TlW
NRA5bNqsk+W5fuz7Nj7K9esicv2Wd1x45GEgNhg1uSt0orSAZwUjOBxM6PIa2Vw36cIUKbW3q1+3
mt/ymDjkfiB5wJzT96qwyv0yTWi8lH6t9aHZ+LHLp+Y/UEHgowVx1Tfcx4QG4+2QeA2r9oAZCuZ7
Xh6pxOkQ2umrtAk4y5CiM388Ra0gXABhu12Q6uCO751kl8Uordxodsc9K5ugKf2w0JAAtTrpbmbb
Mkx5rsUNktsrSWe0cCQORB1rXqsk6REjM/pvehWNNfUEBWTD+fGeEHkTj6whS+T/ge6FS55+tCMm
n2niO478I7rLu+Ylqf2HIXdE0FsSv9lVud61zf8NNS4SgaKBlJy72kxuuHihWXi6HqiB+A2EAxwd
2VF2vOFp4X6bqPwZKRA14Y9Js61qm0mvM24ozQYGZh61khOm074z7QMaKGiU+OTLmL47Wfx/rcFY
EFd7ylCGoLokeSp5IIIyM4nuRUXZjpUdILmUVLdrLaHjxEjdx5lkVB8h7BZUQ0F2A/nYnboiK8fI
nJLJ7i0mQ0gzOiPA10kEs3SW5Tz+uosNtUaiXCT/ol7jfuFxwpbNR4dANgtmt7mjVPwtraQ4pt1b
b+LjJAUDGWSZrpvYD5liu06gJmdd/z2gp821kQrZ/Sim6duvawAX0jjMZf2tp8yhkTMJSpDid/IN
aFmrRol0KKCTkAXMYW/C3e/sDAQGs9+Wx5Kp4HDfEtSnyU2q+pdYSbin9FnWcKfR2onJvTPj9jjS
I67C9QcurwcZOXimkzABcV6MVMW0xo6kK1ZwPoQZ70nGYVy3fMCj48vBi6MZeR5FeitqE36go705
5rGq2ctGNpKXypJ/ebogbSE8eGj95mxY0/dg5McW7RWT5u53KjJqIou501J8Yw2Ru5wGcltKlvg2
CV2Z6B3Af/6w63ve2+mqIV/nV/vO1k+5iWivS+kx8NRkFJTuE42Hw4oTLJKz4Afz4/tMGISJrKPe
eDUHcGSnkzgIxQaqkOVdpMr7YhIkpbU/uGwjXm424gTR+3egBwhhdG4/zn7EefyfdFddxjZ50nRq
5oYjzs1JzIh7XCEWg6thjoPZ7hkdaP+KWb5rkvFBmk7PyodVoovP1HYfSzTyLBTR18v5V/a00KI4
O9FJEkOTDyW0fFa6Hkb8jdKTD5u94sbsGzxGpDAMiXWOs3hHz/vh+M597zhQd/zj7MQ/y0x7zCRW
rGGyUZ6dHd/dNlNOhmTS7cj+oPku4o0z3juOOkX4ezbrV4eJ2bgvfKRrFt9j5qYB8RXublrT79p+
WpvFSCGXnn9sRQ5Rl6C+TdJzF9fEb1b8a870jwn3RvX5K4qynDVD+tcnJfuOBZGxSI5NjLB2Tu/w
trLxZuwXk73BnoBrB43tjBDd9va6dB87lLmhZcKrVasCBAGoGS/GZiQ30xzkzxgVOBNkyfrZThp0
BSGuD2N8594gn7Bjzo9PIbFHFeoo5hmr/+Hf/jO0fU0cM9PHVUInrhECyDXi9BOf0cPkMCePkMSM
1bOKHNLprXUv1eBZUZpLygsb+o2vIRUyq/aXxEIjQNxy0CkTAxPcCpxxsvUagjrVESfeAEp4QcTl
G09WXL8UX4NDJExFEAiFF8fY0Ag8x4ykiNe9GfGo7WYreiAX6l0t0R3fItKF6lTuaprQ3leEwprU
u0NMbkpHwG5tss8lk+qY6+gMmGySfZsijZhW6UdiVEdHd3/zCaljPXCCOiOalN4LV3AFplqi0PQ+
Qc2ffKXdgp/Jm4dtOT6MfkMAmtffiLr/mJTz66c5gICK5NTF7YPO1B8aZ8HMS1qUcuywSXg7Fqw4
sTKYJo39bmxRhS/mxmt50u0HNAEPZFtHm4FHdU44Rg1FkFE33SZMinxUfnmlBRxYfbiaiwV46tlJ
03/a7vgTCUVD0TceL/uqNdozqbJ5mEwL9r/6XhcJOxqNYVDmv6dp1Zwn1OhZywKya+gT9a/OyX9J
o72Xkx3q5FNsli9CdKzevHLWE+wBk4DOVST4khtuIr6DvuIJL6zRB8RJvqrhzGAFvjNGhyRNJa+Y
W5lPsoFff7XrmK8ExFxG0bq7mdNgO8X+PUGtq/Tq6Ca0BIkPL8xo/TM3W4LpKvlHmGIZwHOKLYQ/
nAjnNpd1KAq2uebY7URTHrpWv/WOhdWtfHHBxyBfb/G8MARnRcgUu0Uj6urdv4yeE5fJi6sDg22E
+Qpm+pCbXRcUHZBuPpAF52XYdLxK2rsDvuINr3vciZz4MBWr/yOoWnFoetb/tpfDPVMv9WCooMLD
Ql05vYHR5r3wFjL3pq1U1ArD2D0Q3Jrs7JUYItcZk1nSvnhdqgejg/wit/H5xTjcpb9DUMTS0HYe
KmsSQZXU1qY1upiCxn+XDNw2nshiPBV71vfpHm0quA58pgijzK2H8HKmEZcayvk1YBGcCWjC6mrW
6V9ezb/I9gkKw+RDXCKK8fbWDf1j0WZ3XrkmduCa83meN9aa/2fj50autD7uCJfHNKzdgrbU6tSO
l4fpRCBIsyp29vNVzf7J02W9Z6ADhoio3WUXVfHvHLEXduPp1U4TcjTwL0pUA+Oc7TmO7gsbErc3
3FDVB2gf70htfMuFu48rWezxp7COs/j71/Bc2pd0r1uQZYb8YGk10vO2ErvWxSqi8hKRsPhiq0Mq
BxCQPbl8pGYiRUrnrAvUXPmHwaRoAUCMD8yIYEGnOGQcASpPSo1AP9MFu0KyaWkBmjZFtkvUz+As
Xx4766bMfg2CKTe0PQiEBFxLT/FsgMOk2Gvwcsxusm3Gjmi04tl3+TAM5LoB3buEBkkbUAv71+hy
JMCZ8+6Qqbgq75q9joXxVqF1dwp34LolL2UGgi818FZWXLIjLpAFze0SHYs+vykssAFbs0vL0RUb
mrxWtYmIy/GS09jYw2NCyjU+ZVJWqZJ3mtLbPeyQY61gF/i18oO5BcQjeu11GSWjTSXfOjksLxbC
Ho4MmRIep9XmSB6TNoVm272lWXbSUhm9+2cPvsM+7yP7NJ+8IsifGstqvorMu097mZ2jfwO0CxzL
WEORyxjHUbBuJnR2gvZXE6KVoloodhh7SLOq4kuvfEJEcR7YrTCQhyTGrhTZreplAUOBlVyC1xYc
zVvSgxrkjbco07U7SzDpNqryLrZgnnr9kKywKrlnpLTkhLPNKTdQsaCRSCYdJatjgX+PUYcbRn3E
nf4Pzb7P3yRe6NUhyrBqzpUuecd6+5iJB8MQ9SXGHBb0JBBA6fSys3CK507Qok/o9mWV38ED479M
02NTluMzyDWHGER0P3C1keqnTnsm/PKq0/lcEF5tKxFr18Kn5mF0ap0bRcx53f+zgClOERY0TzLR
bwap3xqTAhTBE5dijDEfD0O+RWa8XE2dlkJb5pd+fFgRNnlmvy0w6J8YEWBRHv2LVJJvu63tcZim
QQN6MdC6fNonbKAn01y2cye7S2XY3/Eo7YNm5QYaz8i+VCiANtKz760Gaspb4sTtA8uUZKfMYtiR
MgHjpdeLpwTJfJkLTAmpXz5OtMWqAG0hDMc/mxO7VFdNvAVtm5wrQ3KSjs8pXcwdAZH2DRPDSev9
54XH8LwwaiuM6FCwyQZpjya6j9AZ467s7xv8xVjDWFxhTPrKsunOFsMEyX2UwSiR+Kx0ZehDUeC2
DEyQf7Nssa2bU1iKMoTZFhqgG5KKiAlU9O31n4L42x3ZraeKPnJTtbV/1D2Yhagn411eFezdnXa8
lY54TpsyukjynLdunHw0GeshqGP0bAscwtn1+JmtzVCtRbLZNmLfCgYTCZkXbCHnd/Ak937ak87X
dVsrYpCj3UbcwVVujHsjQnppF9n3IJeHXqrlklWc810qSZSfrV2KlLqZwDwlHl9JU3Nn8rxhBrK4
hQ72B7FQnZyS2W5Ppbg3qkmixJ/em4rEO4FfLZxE2cJFqApvZ3lld8A9i+bZdNUjfStzVxvsb6uX
/+CTjBzPvncLF03/BzmnPJeQnDK7tLYQhdq99Ps1zcDH3Ge+w416jUxUIINuX0Y+i/tIRowrEqMM
5mp1P3icsFEa27tYXXjs9ZHmLp8n7d4vMWTpbXMe8uRGFRbdiuiSghO4AGXMzynFNp+vc8ACGxh6
8hmNxVPcYygiYwHChYABKAfrTy/oRFK9f7X0ZjgnxjuZrBKm1ti/5RZ4hVyPsPYykXcjehLd7K6d
RZQefuMtCrfu6PgZ/VlVn8pK9Nehs6cH8T/Kzmw5buXatr/i2O/wQSaQaE4c+4HVtyz2kl4QarjR
9z2+/g7QvvdIxR3idYRdQW1RrGIVkLlyrTnHzALqGdBewUA5XrmcMnHOMqsveggNJiPKTDe7Y1fY
W7ZDeRK9U99jQd+hndpLepzGJPIvekC64Wfb+Y73yLzVNagEoM3EtptzwmgwRr2Tr1RYuUy9B+7U
TP0goaDcukaywtSY3nsqy47EZnNCKspFSmvz2dUKmJs1GbN2Ho8b1U/2raNzQcKAIXTPn4ZlV9Wv
nSleGLg7O5VU+VI4dNlDNQvjCcBMJxTZBRIXZyz8W+RmPxovExtpxaeimfxbe/xREcl5p+VimbWB
wemXPkOQt+JQaeT8pJTAN1M6e7ry/I7m4I8xNZL7QfM5pbkjCaFpj7hZrrXYxy/VRI+FC6WldGsE
4RrYAPZOdpx9Fr+mUxxtKfwi7IBado6ngz87Wh3VIISh/r3JDL8/u1FxiLXumXFWtw0dc6NHqbuX
s4fRRSLOiS1aGMmE5AA6cENRV3LJbf6Mm+Emqww6gNGPou77g6WHlMSNY29yj9ZeYGj9bVoGf+pW
1Zx6ZeiPEB7wn0wG3XBfbmcM5E5BOrqhdUm9aFWMGI103AkNfteoT+Lsc1rqVIJBkHnpkvzTcWEi
gFnENPWXXWQat1axbMcuuB/t7B5/DMJR1MyU5PGGAB/K6381NWn2zYJUUfvYdIkfFpKZN82pM+bD
dO04AKOBC/QEtGhP4TxKnZyyQgfHXtY0pn5snNvaBuUCaQpybnjX2J17+3atCCjhuzcnp2oVSizt
SdZ8AVLjKzvSGmKKs8gszVgz/v4mDdYq0Yh2J0O73+sGOsogIDNVy1GWjgHyWINdyPWTHaLvhCp0
mmdXw7gnB2jto3VC52M859ifJn0WoIB1fmgRVXedce+PtvxOaVTIotubBTBHHZYYiDiu7cl0p68g
jmdwsN8y209faxdLftUBGLIqUd0lY/RcTmTXTjqcMibzC6toP0fGQBa3hxMytx96J1D7aUKaYPXf
USJ+AwelbwQzlhsU7vEqSkS9m/poO4lU7fEri03TG5+HqMLSZ+d7KgaSOQv9oW8x+YlS5UfbofUq
etmsHNN/kQOwUSOngSRTxlYpVikbdAhWr75eUG3WN01MG2VKrWgTBZoDZ6V4DLoCRWruNbSj0gr9
2Oge3h4wpa76HOS/dH3jidS6DjNaFx5TL98XicQzqKHDIMu9WnUDcTW6Xhc8S2HtYo15nBeZczS7
RNrYuMO+EzuJOmXrWSHju5mHort4WXPILGiI6dASOpPe0Cl+spIITeYQXtq6EcBeNdohIvs0JL2z
MZ0fjcXWgnoFbJ50L25fKUwF5F2V9EHHrLHAIWGWKfl32zgLH5pEK0BEx5/HqtUuZcHi6Q3ese2y
B8ubZmHuYMLbDBumZpcQdJofTPFBNtl3xxn0XSZ8ECr0Xbu629bEbDPIh4ln+HTks4qBHhFYG5fu
8nmsZYkqzxnIdmaEZXb+oQ7QXpeNSPadLP9kzW6TLn4y2zxYZwPnk8Z094MvXk0XpT0jJrXw3KJZ
mc1AuzU/D57TXWL0oTizN6UbMZke8ezCKETUgtyfxE+iTEv1xWv8lGa1rp8C5NfkUa1Fgu/VUQhO
EGwHCUkzWLTcEbIfSehoh7ID4iiHD/w21t3lMARfGmG/aDZDGKjeeBR9ivrGd8rbtOteAPZxQlBr
cti6b7aLDgdNS/KYYvXk4Cv8vaXnx6jlMOHXqXVnNnumyxjsquiYtt13q++/ZglkZjrJ/QW199A1
3WNPPTuW1dBjqhSPbZFZBJcp49j23SGq0c1DRO2BzJCWmXT7kjY1WoUamZXop1vPYc/Fti9WygxB
FIpKLm2PIAMMkujyB926zfBWLQbcJlEXG7R9pYYu1XIOHEi/CVAjfd66u2woOZO32hwmpQVfawel
DDo17vfAPtXIskDsfAlS7zlrmmpjtk63SxSjQGFbaP8d0ioSg5XHcuGzDvZmQAeKlqpM8fDFN41x
p48TeSKKRrdTWdamHrNVMzZq2dGwPPexcUn70HwgcYVxbD8dc7+mLJx2aWnbS3cSw6VRTr6WgBER
OCDhsuMvBrXCeQJWTlWn2mcFvB8XBVyimk34BsHTba8j3c3HeR3vun7v4AejlvL3rgjWwGEufR8g
KInGMwNhukIVzhbNs6ojw7V9ZRGYS9lLWHMJTVSqNF3EOsfbcKRQxTNSHtsozDeG4GnNQtB1rcvk
CNaDqEr2vQ30BEQ0g1FcgKWVlyHGXWv78kG0yDrMCOdDG3rhAfodu+c4GqgRYv2AprEFrikuXZen
eyO7I+qVjFt9tnGV7TzAbza6mRJXOWUNwuVHOyDjronRYdmJ9UXlEZ6vqN7DlV6ONNt3Fh6IKY3S
A0dhLhc9edFtGAEqjrfkyGTI4RkKzMWDNWV7jvL6DtSvsTbb9GsqVHK0lCF2Wi82Xc+EE+QSA0hr
II+swH+Gs3O4STIUMoZ7bFv4cqrxzqHLjYfIg7g9/HEnDlTOsnL9lnGDIIbaIIyQgxROwZLDRWN/
bY3wgdZQu56CZlExfjphab1Tpp4/UlbiphVHpDGIKIoM0VXWFtuhKZ6yloA5a3RZ8YQXHIK8+BFi
iofGA0GjGzBUxIZ9R8PA36eW/pkpAp1UPThGY1I+WhLbALL4fNT7baKl+7SDxzz4xXn0xNmpG+v7
GB8TlKwynhgo+yczbWpivJsLxmzoEL18oRe4zWh0xXg86f9DUK8stRvs/pbksUNeRrtpdMuNT8W7
wHtoc4I4GExDuVBauddFt42kaO9SitTGFg910qm9GOOd0XKIEb2B4T3wj2mswPd1VBnpkNZ3FtID
fOwtMg0P817hwkTQ3FXLGgFWyh1Pbw+GjLUlh75ma8ZbKwXYNljQniDHB3uV+tyrKW2XKOgfLa8C
c1Hv8gimtF6J8WT5eoR7OSw5CzI6KEtkUZ4xHrGOb2SMXM2x/PGcGHq3E7zBJrpFfEuKW1nm4ent
wauqjZdY/Y5CJD1G2YQSKsISj8eSgJ/I3qUpfvt0TMeF0/oDrffkgr3BO7RR+6RbtUGCencaAYVv
TVq1WyIT/tTN2t4kA5ksk4als9Gj8pnGLRuhfWj9wv3StuV44/MvQjs9eM0sLGYCu57x6SDvwcQX
RFEMJZVlPzebARSs0IDSmTcdcawV2YtjUuxlkVa0huGjmtjD8WQBRNQoNvFI94uQuWFQjUcPqUXX
+/kSnbMBJ4eQbTeDoeP57qMJa/Uh1sQKN/gnZAMgSHFe7SsHzIl9Q8qSfibYGOCM48ibcSI8ykMQ
yuLDud2aTfGdue8SL74Xg+GDkuxqGl6AD0wghqPi26nIfTrNBmkTpRat8TYEyyE2H63cehzxZS+C
0fT34Xz41/v84FYiBEygi3Vq4p2WaeEvnaE6uFafk5Ic/giDfZSSVnqTQfaxE+h2oV3rO8rWcjkr
QVU2rSZlPk5uPz44I+dkZsnWxa4x33tVu/NQKm9aZxg/1Xr8SCSHuLPkAUtPvfdK2KN0/8ptbLFA
BcXQLcwK9Rh704AETWBnttxgT3PYx2oFTdrF9/BJF2hbBvZN9DDEbdGcuDQpLqRl4YTntByCh7pv
exBwoH5rY0R57CLTpVv6gxO/2Lo6lp5atdlSltETzX8Ud2nSPheojU78iK1U+Z843OI1QLdZcJAP
5yS7pcFcLolA4EaKuqlatpaOBNeaXSAqqW8Mgsdz5Ej7sQwxRZqzJwDz+FofGc90k/fSJ3PiaxmQ
JpPiJJU1D7ptDy8cdPmB+SrozGYjoyF9NBkp9QGXVq7z5sYt056ksFFw+hEsnlbAap1DLnKcWL7T
5CdqAMTsmypv0GQAXJkjt6cv3WhiWeseJ0GiZkB/79iQrg59Gi1LhLjZY469IreNzNCxiZdZoPxF
C3Ny7xGHviVT5xBhpd1PHsZDJOdEmHgVXlr3bgwM8bko1nVnVV/cqa9wMOgElxh5/aUCtOXguLcF
dJoIaNsiiMAW+cYw4GsV6gsmdjCInXOnT1CY5ARGaWgJe9ZULknysgLEYIX1Cf9ZGVflZ0C47U7Z
cFMGsv4MjhxstfbEYaBEWu4wlmgFt1+jDVRlhfcqydmwCcKgIzBYuyQA8qUnyWXM0uKWnBj9zvfN
NW2Utau84tHvG07ds+6sRHcblXZ0T2i6nUkvgsnFtLZ5RPAnP4NYPzBytx9Fqj2brf7iSq2+IGGC
noLnJ6ulvWtylKXCc6NDUQPv9BUBs2ooT1NiaE+zCG7RmM5rNdr6yXW7dhllijAQIYAT9u1DiseE
epRdb4y0cxgGLBJ1dBz6CKcpYvCzo7MtCqdCzTdhJzNxy0/flZRiIWAmfe4r/NYh+1AY53CWCGJd
VeAGFhgtUFpE3vgsIYygiqo1Edy+Pbij++wJNMFMYPWl1AnwY3PdaihaqWScJWhBJltIF/YxA4Rb
D7Q3ibjeru+JycHdFKF4QA2hMQZeFV3c78i/2DlMoO65K+iQcHhiXMTAPXcREDLC3zQGvEOt5f7o
OAnurBH6jOxeUSjVD0UAp4950943Q7k0+6L8DGafmZ1jg6VrJBUiPqeyb519HU4aIOrX1lbJtzAg
OJ2wADbQ1ui3FhlD6yKPcG/WWrkKteIHbY5638dOsUK71118MEUrhWlrgw4Ey38s8ycuf3i86nE0
Uo3Qc27GoW0H7vMg3okkN+8EDqKbSJruBsGRPElgS52Zuwfd2RvmaJyYsxbHSY5bN1TIshz2UF8z
ToHRfFWEDz0yP8PdUo7HccrcpTEKd8exElvtYH0bI9tY635/b/e8bdIqaRamGGvtrv1mzQ2dKgMA
4UTksKgRbJwNC2TRlOlwqe2TIdPy0KGSRs1K5RDQZUPu80Qh/T3FSbOpUqpEiAuCSextWJqA3EAH
LWWl35olbWmKBqa0pOg0X5vXUPUIyjns3dntsLMYTp86wEQ3en3JAwlLSbPQXgh4V3Ud3kGSGLey
yNAC4QbmoHoWow8VrC45jSjiSwWgqTxwX5WZWfcdizCCMaaPSHpu9MoD3UTZuZ70pjuHsu4Pogsu
WR79SHy466PpUKFwYsYiOCIcqPRVhBx0qYxwl+YFnfuoZhNGFWCUJhPUwdmgl+xRkybExE6pv87D
dktULQo8I0rG9RuHHz9XeWxgEzGHw8qJZmFfOMQLjx4HQPyS91kbPSl9cB9d5KG05iuTcrlumeZL
HQGFQLwG+RJ9yEBnbYlhbNanYeO2q0BeUMJsWV2DZc2faIQXf4J9iQ4NcpQbq5XBI70kgbcefKIu
4rNjK49zV5Cu8buvWuZwbzWOIwEIkOnK2E2fjINWlaif5q+A9760fR1t15PNit4L4Naaxn6lJyAx
WiyRe52ynaLBY0qEd7EL0bNIxVgi9kDdurDrRJWfcJTUe9eQfJz6DmpCei+NnNwIs7mVIEIx2OFr
nYxw2+rlufizK6JvzQAv2TYDBEaiOmjdiLWcl7LPrG5N93brF1r9SXVI6bTJgPqvWE0Lv832bZqt
ZN52l6APNTz+EeZx1DihAQNTm/aThEHjBrm9EMXk7XOPfm5tgqMhf3La+62NyXWi69s4ET3Lim5w
hJ1OUiN8zSqkJs2Qf2WEkB1RqJRrjcboMeS2OUS6rtayq4p7LOg7Jy2/NeBZvpfpKWbJf9R16w7k
ang7CO+LhxJ0R7LQi5YXDc6lpt5FoPuXXQcXIawqm54EXARV6fW5FW55Z0vjBwp28ah79Y70i3xt
ZKW1CvPGeexex0lZWztIwhuhZU951k5PyA5wjuXNadLifG3Vk/9BAoh4H8ZhKw5aFiFEBtl87lUY
B2+epuuOk22VxB5YmjMLrqB5H1eyXJbN+OJMPvRo07/HqU/VONWfIurhRTsXqS5GgCOHZqbgRWID
DcMM2KK66QRcFdb2t/CO//o+/Lf/ml/+FdNR//N/+PP3vOBY4QfN1R//ef7aNa/l/8z/5v99z6//
4p+b1/z8ld7gb7/p9LB+vP6GX34oT/zvF7b82nz95Q+rrAmb8a5lx71/rdukeXsB/Arzd/7//uXf
Xt9+yuNYvP7jj+9QTJv5pxHMnv3x77/a/fjHH5LEqP/6+cf/++/mX/Aff5zGr1n6tbr+B69f6+Yf
f5CI+XdaJMj9bC5Kh/i8P/7Wv85/48q/kzUlbdviqE7J45BUmuVVE/B8zt8VyYUKZKBFWqOYg4Dr
vJ3/yv070hZS12yTIggfkSH++L8v7JeP7n8/yr9lbXoh3Lmp//GHehd9xU9zLEPHQW6Y0rKuopQS
kw5eXg3J1rEDSvlQU2utMrRnsLViy7ool7iTMOqzVa5IJjH2//tQw7tIiqHcYQw3928nPwM21jri
8ED2c9o9Un0PN4ZVBId78m+K/dggtbPbIHlCHq/tM+8Rq6JcQcO1tpFmPOnQEgy40Qw5S+V5G99l
0IEnWBzevsoTJGBYY9kSPf+2Y/T1FhWfwTTeu2UfLAYSKOjZIce2Y40oV9z6YAODtewhWFU+bZwQ
xoGbwTIscxhPfZObT/4IBDDzmESKOkAt0oQfhLe9D8O1dMfS6e4LR3cFV8KvuS30II2wMwpoDsL/
pI3ddLbGx2qQ+i3BTkgT9LZfIcDD8+i39bnTPfwXlVD3inGphBJYmoWirRXWH6TwvMuTmV8XUcgk
OrquY8urPBm9Vz3t9DjbIqNuTwPRz2urLJyFVXa05+Ls4aeb4t/X3s/X2vswTkvnyUC5SEKfuRnm
NfCn/BqIKaOXOYhxitTpNg0+6I0/aXunqj9bKZING5gqFEa22rpdTuNX0ZA8aybhnqCFLhtg52i+
dUgNTnI9x5Lfv7p3bwbAGmEYxHMpQ3JnzbHBP704YSOFJ2HE2XSykqu2J3KRTRdUZgZXndyU/KP4
t/kH/hKB5PJ2OI5hYy00bPQWvz6hUbjKZj4JItX00k3BZUhZ7G6ZmI7rzm6QDRlznxilDk55+ons
e9sKA+Dh97/3+6sTHpPJ/0jY1C2WgKur03UUkhMdIO7wBkvwrYdZvbVV7q3qkPAwwbKbIDgVELtu
LM0pN2AjSXQffnhFFTxAkXtNR6P88/ev6t2yBMDP5aOgqyQUK+TVm0MuLDhmvxk3USpbPFTyaUxU
vkHPyyJCa1Q09ub3zyiuLwALIRkTDF26DrM117jegVWYEcwRDJsw0BZgVBD2Vg9FzboXO/FjpvSX
ArgY0Wk3ifqU2q2+dGIap14VIIZNi2OH/bH1vPCD60TOz/vzdTK/LiFNi7xgy+SamV/3Txem2dhg
Snt72DhSVbspxWdXTPWrSxf/NMFbYbKAg7ZRrcE5OUMOXeNDGLv8hRj3jWXrdGBxHjYOw9tMNatA
qygnheWcM7gMN/RYu4NbaI9VmTAL08X292/rdbSZxXjUFQ70ZdNGpvvung+13klqN9+S6QZMXZSD
gRU9CG8aH/CGLLAHBzlThGXo847+p8/NpmqRUy9MhIdCXb1znj+SdwCxbhta1YB9MPim1Q1AENwC
qmbKatTewcYj9h8/K9J+m3AzwyJfzry6dHMSWCfT6aF5aDqAUcI6EHOTWybmCa4NQ3+JhSHZWXiK
P7qE37/ZyjHZxx2lv1WR17dyqgo7RRy/pfH7mtK1AuwCuICjyDJg0DzRAxndisiTEc7vm9DBNuch
Gb4AJONO9MypFYs+CugNH8xwI0SI1jXX0g/WnHevUxoGRYcQus0WxI7w6yWNID01CSeKtr5ZxM9e
Sa8qwtOk9JxupDUVu4TKH+r1B0/7rsi25FzjOIp1xebIrF99NIZmUJ55xEIGabgr+4JRb0/aELb7
OzyuoMl9xtMwso7EAnBxdi76p72q0w199pER5zzAm3K67E45wMwlhjFV4adQHz6qGN7d85I9UrJD
zruRwc509QaZrLxlNnqbvE6CM5rnAjkvktpMh3WawN858lsme01ap2JIQ/S5zMhqVaEqmSpnk7fl
8+8vanG9W3EXsTcSPEOhymV9fT6hHwOobhz9beEahyyp7ztNQ7wXdc2xxcOS9dSIFfxrLRLZo98O
9Dc/iu41rs9I82ugKpau7biWYV7vVKqv6XXm5Fn5FrqoKU+yQ06r8l8Pb38cXA99+Nt/bMnGXNsK
mE5utMj+PaUtw1jUqwjX66rsI0wjkzNgB3PT7VDGwOgax8F6jX+DY+Et1v9dkgr3aBQRmKcEhiCR
FvvO01AomGO8dvLCZ8DuIp6y8QXSSqRymv/b219IxD471mo4uvO3vP03DbPNB4uN+IsrxaSUIiVb
SXuuLn+9UshKnEywgv7WslO5JQfkhRQ05zG1wx1xQdFz5DREl5m4xYN5YBu7JA8kBCPjB2M4BNP+
6fcXyvvPCNDj/GJ0DjbuuzKqsuPStprK3ng9rEvbratbkAIz8hjpYOPI/hL46HAizzBOLs61D0ra
dzWmJXl+dnCXsoEXYl+9HyGxRbkVMX+2wuJsze4hz4zEo8rh35dlfZxYzGIIyGRn2WuINq8qrYIz
c/5V0gcQPEWmHxorudU0OT5DLjn9/u15Fz89vz5HmIRdu5JL+foaDhUWq9w33HnA7pMyjCcvLpHX
BgEol7BzvpWx2L0VXIDC0FDXQEGwFtj9sKZpCncLQ9h9Vfik5nR4tpYi6L3LaHbBYUz6gxab6Qf1
h5gX41/qD2lJAZnf4mbhq7e66af6Q/XmgKUiYnKUYg5rAqJZYRHjFcxslEd+yrtou2s7l8mOe+AT
XbmP0kL/6k2TNqnX7GxYWqWab4KfXkLGZV02Q6Btytw6ScKwdqEORbKU5tGrv0+am5wsqQ+wO7yA
KECsHHmeEokUJt9SkiKPtTs5O+GZ9jEWDk0sJ4b7NzGIGNPqUUvc4nNSpw+//6TZzN6/cWxzZErb
1D2WaVwt4p7eqAIIh7dR3hw11rv5F076B1g/3Z8k+6xNM/W+cqb1F/5AuqbWmkcZi/LeGIsHAzHC
54kWJbAltEX+TB/1FA/0pvp/PQDeiLbE4n0K2gic3Fgih9Xz6hSREGUSFHx2BwhfU4KOBI8lIM+m
SJeeEBjgJ1kerNR4agy9Zx0jbOXGaGCZW1basXCHeI8IUbkYrQVxL8frE1gZ+TCW6+yFgd6v5qC9
7IcM3I1GLKjjn2Jj9E/10H1JB4nwPAiXGC51jGDe2qddSnxqy1zNMBkOD3p0ZEGKLm4Aj5cZ4zIK
V0nrm7Nw+NYNrc8uTBpaxJ2D0Ig2pCy0DqV0p440ZXGhkt4Ve2IXCTI6kDSFm6IDYEVPvKd1iCSQ
GKt7T5+se1ig/1rKSXc7ym5aGwkO8LcHkQ7+zjboFJgwOxBTdceIXEsQt7T1USYt5Gjla1qS3w01
oEZgpVsyQiUpJyDhpA0NufHs3r5MU2JfwgkfPdJqhlgFJTqFpgNVPBN7OD4nF+bAuY4+WPf/Ypk1
TBY6KegCCdu8OkrrU2tWnZ47G+JR1pNMkwsc/FM11VQLRWdiIUyZTRLH6mmMH35/Zc9V0tWCQDFP
OWBIx2LzuWobdLTQVD4azka1bXDWykgsirb2NnWszr9/prdj3vVTceihXHPZUZBH/nrj5xas77FP
Gb5TyrbfPFpD6ziKw10x44e6fsy+QC3/1jqG881qITCCvSeJGywHSd003n2xiYhvXxsmkKPZY64K
F0amNj7TyDb2YcKQxm+nEQdJKfd5Ux78MpLrt7LUR22w0TvRnrNSWsQUyZdBy9vHiJwiPzLbI26t
Fs+ARQCT7jYLoq7Sldc56VOvVk4qwbuWZJO4WZisQoMoFBLhtLXsovEGP51LHFktF2hOoSBMZJEZ
aKUWWqG9KhQQu4F7bQNgB2VqETzC9MRbF9OcEFGef9bGcdzgYoVDzUBj5TUF0xaXfn2DqlPPScH6
/ccw75nXn4KrHIdt3bWhml0vv7qRCVYym5M/IceJGSx8Zo3LICZ8aMigCmlTUKx//5zz4vjuOR3p
KJvTG6ffqwvczjuAfqNmbUZ03mevkPtR4p0kPhGHJC2g/X/8dKbOAZpSitPBu7JFmo3TJEHnbGrZ
6AsXjfzNPARfmpg1Z4jmBwX+X/x2phDU06ZJI8xUV9d1SIID/o/IIfY0Sy49yo8V3SnzMFKdtHOZ
8vvf7i8+QBYLmo/cQ7STr3ei2qtKmVoNmlJVr/QSr5umMsbDMVMGLbr0ZfNB0WDMa8DVx2dyEp1r
QJ0W19za/nnHdgj46tnCCJIqC3Wwkb+YEDiOHGt6VIXguNviziJg26hNuSsQF21CoH1YyNhd3vaZ
uKywVicg13tnAHM6tUSG5bPiMSVEq1dldEgd3719e8D9891HK3sJyu7M8vBDF4H1OA+Ml9zwS20C
jKsRaZjFxnCXz9Bmc8IJ+vs3+a9KT5MWr1CK/1PbXZ9q0cRVLjadDWPVeg9ByoVLzVYSpLNmbfbQ
h6SY7bUggHLbInLI+vEbqEF45U55qKcHNArlPd3pO91INCS/4fTBTfW+l0SH32Q1xf3LSILj3K8f
CxM/z69cV21aXzd2xKd/sqoCqiKFRTn5HX5o1pO4ygUtYTNYC2yL+xEFuV9k02G00mkfxCnwt048
DClggkL1/s4Pcd7WnpdtIzg6Kt6yJdYi93e/f3/fGqJX1xQTMhdBhEsdSB3964s30Ky0xCOpDU5q
454zPmTN5nNQCqi6hfPsFG61z7MR6XDtUe3j7QIaTQ5R167zHH/qlJfbFL+fXqjTOKXJvqTdMKlE
wxB2R16Ytm2gCC6yZDrGkzReWkjLv/8VxF/cFg4r6Vz/S+DgxtV9r+pS16zMtjcF7vxt7xrNouak
i7e4UWsUT8uIYqQjmWKvYr9eaT2Upq6Ju23s9GBDmECe/dr8YHV4a21fvbEYtDjYI5um8+nOq9VP
5XUyWGYWh561oa5vT06pmeiaaf/EZJOs8oBAzlFG1IjTKAlQC3GaGVX8LCbMi0HZWJcoFGhTy7Z4
ybX7uoOsMh9YN46VhoTxRHJRlmByygxN44jRfxMoYZ85ladIhsABJ2WB5jtgJJ+Fg7tNgsjAhsfu
Bs6n3xr0JRVu48vQo2Mgio6So4MR0MK4KmG/fkm66tSQ8PPlg8/qfccD350loPDqxnyencugn94V
FfUBuwIrU4/7aJdCZgLKqRLU4+FhSI1617t1RO+IYJTKaUjOq5p7KoIPii0xXxK/fjjzmqLTrOKy
Md+VQLgmUYmbobVxMELUZp6eyGJITlNeLFBMRdUNlcKa45vY0LFL9rEdqVPuItlvE/lBL9d9X/nx
WqRuoPqkUebYVxeKmxeBj5XB2mjoqxaRQ62jW32x9iu8CKHt2Ossrpr9zKx8i6RykV5t0675Ts/B
sLJkaYOCPlboeIrEcradaXj7gkiQTV8VT7WwwourYMePib1NI3oDrGTDcWyT8ahKzBxdXpGZTY7X
ovXs7Kg1SU4WEg/0+kgQQUZ0meSqDCPjKbZe0uGz3QIhxuq4F1O1h+hf7s1Wfi5pNJOz465LOid7
pl5PiFjJOscKuJzaEHXEZNYrQ0uzHdJXYoXoBFGhfAI+9WKagY5rtI82GqFCBzdPmUcN/Q7qZ39K
mrLbOq5bWhtM2YgwY6c8eTkY2EGaw9oUGaalYPimXBB8jGvJHx0Qt6iKHS0cPdzDYZ4fPRvwGU6O
vUOAxF1QEVk4r88afEmH0/629lRC4Epgoms3s22WmS17XgVluHk2DYFjsbGLczTVZwxZ7gNbvokD
BrFU1pYfXZzvj7hcEMyOOIWA2GB08us9UtAsZcrQWRsEYsQ/V9wjgygIr6p7cWebOtR1YA5m41k/
0kpubY1gwd/fpu9ayYbOhkCJYdL+oudzVZvG2RykPh+yZyFh59evsjUn5MQDnnZN4dSp9fDQZx+0
cd6NzZmYk/7LON/GTM4ddrXXG1oy5JiDqBcbUy2QB/XlDeKZbeu1L05fu3BRUSwFFLebTkFMU574
ZOIiYonLoJRm+kDOkZhpifOXbw9BK7/bHKZ3CuXSJkfxDpijz0AtFCuaDyB90k+ys+STIT28rqmD
EGzWuzLKuvOhWHc32qCrVRV04y6275XPUTkzn97ygt8eyqgydxOH46kdcQwYdbGEKGDRvyVr2+NE
j1Bz00OjQmCHUq2Gu7U05yOeRaD9PSNJGCvzsaqXc3ZINKwSywi+JtCIxkmat7//XN+NJed3mDOH
MiimOD9db5WaLEemxbq9oW0BB9XUovuUqvLOKQj4cHeNnqJryoNbZ/BxJ/clXuwSttrAJXIu8CkD
c0lJmSFZ9KNN/N2KzCtjLWO0Y/HZU+L+etFjY28jAEf2JhWVOvjMRnMMSn1O1Ew+OwQVcjd3iFkO
QAoww61+jAZXYzxefv8WGdd3HxIQeuEMbufdmw3q6tq3UhFFYcEOZY3VuApnI4WvzUknur4pTPs2
L7VnpU/PbytiXzUFxunmk2eG/cPYlt1DSX57bhDOaGgbPQPjELu2vw0LEwP60IqtxJkOaxKuS5U2
hA9xud0MKhbbt4uknGMQcxNHSAbu5mLTaPqgyfFu75s1LjRKLcX4wjbZeX59pzXwPIj/G0UGTrBs
kvJOD7Pgcy/C11iMn7yg/ZLU4NRKO7jDDg6HOyEojRyyD9YYef2Jz6/DYX6pLFeneL4WSqCNr+GP
4aCpZFRfcJ8MC8gV8SqvexvhMq5OEDrJmgM9NqvGD459B83a1ZsLArgf0x6FDUzJ0u+PA1nWMmZN
rDn6YkyIniV6advLywMWMvnBMeztmPVz8cAL5yTCMJelau6gXl2qId4ZK2DCtHFcCDyp9MlbQotE
3TxEtPJMm+yXadgWGU50UGTt2uNYep/jQ50k3PxKhc5qKLr87KF7mwWqfGVZ524M7zn2eXd5AhOH
T7C7TUmOW3lvBYnUCC5KhnT3fwg7rx25kS2LfhEBevNKpi+T5d0LUZbeBE2Qwa+fRd0Z4LY0aGGA
xvRVS8pKmog4Z5+1Uno49O6H/GLpp4A0cy6IN0CR6vLuxVja6aeM7w037c7tlAJuZUIiLCbbvSms
tDgppxp3a/vwKZ2DM8Nh2TaOjXFblplH8bEqr01B2NhauY3rBg3Xxn7gjY2QJ+svYFvUW6QwhOGU
fB+6FbWTD8WF5320KfP5/gDKFoDZFOqALY6l3UIHwBDySN8nBkmu8pdp4a/x8L0Xg7xYTMpIwSLf
lth9glsz7PhxGPL1/HrD/I594pBt7O0lZ9yL42UxaK+W7Lxdpzfv//7Y/1pUf7uonOEdfH2cgnz0
Rv98KhYj9z3bFcbesoR20LLCvnY8NFCstwsmzvays4DGK4F8XpKgu6szlkAzXt5KTp6wQsEJJFpz
KpbgPOGE3iGHZgCzHxjErOYXzJswblaYeEaC+8k3kgvXW4pLf/3Hr/+vD8qIiHt/oYAr/u2RX+/I
P344Xqr0Gnj27d9rTRgopaaKFlEMHOQc+RRESKBVKMWmq7rz/F2xDg81CA0ioXfpSfcT94YwrnPD
AwnPatZg3Vb5+mj1TwHD5bvRs4a/HfX/nzcvTT1Gf+g0eZz3f7sEtQEoK4divx+LMts4mUERL2Ge
kpu9vsjaZrysEg0uVZkwp2fpH0wXTH/7pta3++/fVBBQ/CUdwvCG/ttngP9CgSzzTdLkybid9RmP
1FIG8BtrZg4xKG5NjC+7zB6SixF74n62M33vLEH+mE/cueMc/2XNXnd7//xEa4mQpApfDF2u3w/o
Gh652eRMxgEded6vkn6R2Mdfx3EOwwer7+PdnFgG6EXS/v/+WPy+EWR90DnBUtjwWAnJWv7zqShq
otwz9vr9WP6n4FNJdZE1ECrisj8rmryu15p/uwh/3q6czehEs/xSlOD//vm3Wv1gIrpltN2boTzW
rvGpTab21FopMyyDe5eZjns3NBYw4f5N6gDCqrXTEevz3sF9eTVpzArFzXSTJd2d5qjmL0WT//fz
8WXw7udO0X9vN9p+U2FB9qkjMw10UwvfumdcKI4yxaTYMJrFUcz2cPj3S/FHv45rwYWA/WZQcVz7
BP/8VnQlJv6mzEDRWnQ7oh7GlSGMkoGcnkO+WjjC6511bGPrNNq3La5VBoT9CnZH9aBhQYkI+s1P
ALIwa40KL0PmdZQk0Ms5BpgemsoXkGEBc//lc//5SLHHMGmks7PzLcv97WrKCVL7ImdjD5mXsoRZ
P1Zl6R80ujBRPnof0Ico0NnDG0rcfhOkFrRQ0uKrXDAF9AgDxfGZ4VFfHrSo8zBDR528ArItTrcr
nAj6cR60//zb4D3/+4e318P3b08f/WQWBtY4SydN/s8v3dZiekFQbveMr4pQr+d2p9OWAxqKommr
1/ZnR4/swqf1GIrWbR7jwoex4nffSIuv5VKYkD1mg7Ycxxr4mIfBtrEzZWB6lDOZ11jjL6q0XK7t
qafQ4V6blI6tas4Pcd8tW2iCzxMg0Ii8dXIrR2JXVAczcFpTt0um+k4t1Lc6S7RXy1yWrFaGPKGt
K85dZr/aYDCv6uFHBzVNu3KZ7F28rIBNiHEUro27f/+y/ijEeZwpCIW55KXWLfTvlYzEdL2BcQAQ
PprUIDyl3daBCRYNUxpH/D6gQRIRBydzdZC6Iy/18agat7wHSQT3qoaiNpm3f/lQ62PxjyvIh/Jt
3V3DSXy0Px4bP9V9D+vvXtPFUxIrFCYBCseYBZdzRAOXOAA6HpTVm2JnFkoXVDG1CvO2Mj7+8lH+
WOBYMiliWzYRVQLLv57w/yp+Tar53+8nccGE5OinN+5c9PDNGmjcshUXbCZuIMFCT7NuFlc5f3lx
/bGW8AGA6KwBPosO5+9x3Brf74Bxa9kryEVoJxf/0qpsxvhpGhQZFew47xcA6Kggqjn4SzfI/vNK
GCyqBms8Oweux2/PEmIpBSnZc/aGk8XXQYGvxtCrFQoCEN7qoNOJeuxOTG83h2KkIz+M+FA1yhBa
qyAT2FZ6KMriJ5A20lxpjUe78Oc7viZ2hAlc/mkqN2NJRSM0qZpsXeqgG6PL5Uo/1okBWLeKre+O
lkK9T2zTAmen9LtldrbJi+Hb3SlvGelct2QBL9JEIG4cxgF98cAQrWQztzVTxKM4xr2/7H0CCjt/
3Kc0rYI1okYyl0zW+uv/dXMk4BmpPAXGvvFH5252rJxIhWfcmj0jrMxhy6Ne5PJs2ATuA2SlNpCX
p0H0atc+eJpFujrNm8dcmf6eoN+06dd/zQKNNLilDkmtyGZOY4Y7qo1EOcWPmWEcvIxxLytt7vok
727SORsvssDWI45gftiRkj0AhxQ3PdqLjYnxlp6+8zU5tnGHzrqm0izcsFJEFtJsHLcV7YEzBtV7
gANG5FMUj5a4/HSUwvhWdqtzqbf2pYHS2GXj3OL3gEY8zjk8KZsbwVyQwUlrM06UPzt7PE09iXQb
QEbuTR9W1n22ld6FfOZVzt0/U67tQBwMUWP2X80Sf8tMfAFWeW7qZp8OF4BxwKW2kJcDnOchqdLb
ODPbg9Ebu5EKZWJJJAMIYtnWgwozjG0feDdqYVqvzXZeh/kLKx0+3lGlIaX8NGSZR3Mp24PrlopY
Ho46ubSoUAvADd6BXMhW4LlzbTucx/a+GMtneLH8CYOxcj2ga3j3mNUHjF+P9mjtZ9TRontC6LGn
BNCHmY3RfaolWTpr8qhRgoRJVn+7x58os5Rq5uKiBsnpsPvFrp/qlQxb/8zEYraL9UN68sFPif8W
ZQXN0ug2zWRTX4BSgBapY+AY3SisQcJiymd0F+Bdgg+mHOIVbzzaG1EI6A7ttvPrazk53d5xMTy1
5RX/+4Ci08hDBiEjzYAVlnyZybAmYzBe6c9pzhCXLyGh9NrwQU1LheuCGgoS94RQh6M9kI9NtfpN
6FN7cKZvc0oAlU6+gyBjeWfSHYnVRGsPYj2MSs0AgwRNfwvM5g6SxNFGeKXnmLqRpARs+g6J3x0L
0+N4kjLAV8bo/KaPZJ5/YqGOUpNMpa9Sb6h3G8Nozmw9PiwAeP4qzbWbTt/M9fQ8dIEWLWA1vDoH
bz2JV16GYcqQ8bGA7wEFC2SnRvMEBAi6TLuHK11f2AWegiH2L1FKL1HcxSNYfSBuvrRwSGJ3SWER
bwoJb4lNGVSfjnO7eO1neyP5b7beWB8pKf5oZNTBkDZ4yQe440zlrVCT+tkaA74C5nx6t1lZ5tTb
qApysOaONHR13RTi2U2BYDqM+WDEretoBgiFu23FPgORd1tt2jjx2RVVjfierqnh5ICU1nHr4ZS1
iAQnFMK7UtC27FocfZKJjKodAJo07mZGlgYcS1CUsh46uR97A/+rnT3lqRe6vkGpJmGcXgZMfc52
vSMAckuIwqY4m+R8e/oh9+wfZJPWzqzwq1SIybiueNarmFpj5jNa6l5SgtAiDKRt6HsT9xMHq6kj
YF0V8cj2wdlw9jExdtdnSHPEYZchmjxohCZzjHCy4HoXKxmPER+N3xWAWS9slJ9U6WFatqxi2krA
NzVAG6l+6bW6tW9So40SH61BsGzbYHoedTwKFg/VZsnopNnWJ/WLZTvOyVt9Q3CsC6dZneeJJcpo
7ScElIjnfY2bztRCMlit5EoFCs8CrWg6K11E3YiZfrv7Zvj/OqCzqogPbIYAsH7ZHQEXotjMjLuZ
Kv+2bBeq2POp/YXxhNkBMpkuMKNatcEVQ5xWNma1FZUBYriZnlLthD8nXHhZK9urtqiX0aTa/sEd
wQ2LwiyvgS5E8EqunKwaSFqYTxSz+GNbmLu194GH6Wrp4Eavv9vkTbTBpPKWBEuwKUA+Ejk2KarK
b63veOuPT1jAYSXPPt5486Os8NO7GBm4lIq3BvzVjJAKqEFYRYzSknb/ELXOWLAZlCAbtmVSevuJ
dDGQYHHtSSMIZz0m2SKfgTDyPVj4tWZbXBoQPEFmuOC32xvXZOrMmWuUbZ3YzuuS++uzDWX27pfL
569/0d0midpWPs0+j1tFJ3Xby2Cfu+m3J627cRhudaN9H1N3DyVmt3TdIWMQJfIUD0yTZp9WYkW/
PhoMRXorfHVMX7ft1pvrXdDPP9qMs7Ap9x1F8S3CA0BcdKG3htmCadq0yIci5skkXTP5IuL4bmBo
lw2MvIcsBOGPdlgh3Ho3Lx7GJUxdZdF9MtdBP0B7mIbz0tNNXPzYjTiGHeiFgC9e6r2Tu1+4J3ak
vrmJAMkBDuyW0PDjfNs0zhPuA9Qiw4qIrqZrHud3OwAcwfj3nV+DN5+XrI78GPnNUh0SCXE1bsll
rmP91QgtwQC9hNM5YQDOILoDOMSH1IlWpqghRdamOOmD9eH5IJ8LrX3WAcN6o8ovySzQmoSQxsm3
ISU+ezvLqckK9Cuv+GTGWXWVA9icCFrRUHWfKoXQrzeZQ4aCufUX+9Q08oX7/Xb2wMxrVA9pAM7e
HFEPf9RHpmb86j7N6n7j1+KZoUSCEHHoWUmKQ0C+2GbPuLXFOIFTvyQBwxfNVEA28zOHdnj5Rskd
QKVXb7tSfCmhDqghjc3YKSxtPbIGASqjf4l9F1+qx44vBqe7tOpezw28zY755RrNZ7simOvg3qkc
ua8KQEyDesWzJcLGx0Fl6N2datSjWbZ3vu6KrYq1mzSH/JrqtgRl23VHXUo4icGXneZPs0regxa0
2mgDJqIRao240YdOflmuxtFNbfshns7E219mG4+yoSGTdwZ6fipRob6WE1eufmVykZySyraV65eu
nj/ppPt4hBE6VJ81aeGIj/huFsmNm3tb0HN3lMa3CeOCFCb5S6rmZrTbg93ApghaGMF+Uzwvs0ly
tdLKKJA6U9qLzYAL0LCgUZERs6zGM56HST3AvXIh1ujVntzigf1Dsu089Ws0nV9f2xejGJmJpovN
0KlnhfHSXwgWZTA/2G8ypHby2YNKFgVts8ky8QxnOtl6mbykzrNpfGbhO6gPYa3ZcDLdKeOVa+ZU
AqaCnJKK+mW2wBNPr4tdPmYOGoPY1fiQVolqqPBw+VjM46C9UGBwGLRNLpXEY0+zMGRKnUojfhKN
enkWLyU1mhKxLdSJZn2kuxTdpg1PhhfhPGnwZFJM0YjjbwONVKwbi1/2CIwgNs8jf81lpbAVZSEN
qodUeB+/fsS+GsFUIgsOoIrTLkLHkPY3an0lt5I8bo1VPKQ70fNIKAMU/uzcDZ02narKOxokELdy
NgfCHsfOt7515H47ZliO/KTBpi5xHGsAKxakQGbF1iVuL3Lpl9dNZ3/QPvyylXpsibJEmGJYNg9s
/86+hAoTL3ysxCXN0JZvY2teZNbCnJjJfjTop8/Oka+k3z8VJ56dab6RcbR3DR5wCWUDsjwfFqfW
ZzbJOlrSSm11D4AX3h02JYy/qzY4dPBUN/WcHi0xf7REqpfeipg3Qvjt81byJOjFlK7nvBCf1GqX
fcDC1ELl3vhDtV8K/8weI9hx9HVPZVzvRviEJ0x5ETV6Lp4tHtZNF9RsaF/yRToIE/BN8w81HAc3
u8YACD6S3FvnUSWGd9Gx2ocqL17nL2nE3ol3dd63Jm92D9RlnyA9aIFx5nm+ZYXb5vqXR3oOwjSb
CPCR15bZ3OPEaG56irlBltwDZz92s/lhtOLL9TAQ1Vlx6QWEUrOs2NGu4Tlts9dqRaYAmXtPNIEE
VkoY37cLo2GbjFHAlf++7z11PxxggeJhdjKgTJIOYBD/lMnS4EtyWuY6gkeXLyYadagqYpzPzGvK
0GD2kI1J8TIa3RAhPPC3cFxowhPa0RcYpTnadjtjeEar/IGpWjZ6JnPehheDcfYmxI1O+9bRmVly
aDoVhN+pmoLdVBEGAe92DLRipiTIpGU26TwB9tYrfRQgfXAzmrDrNDzEIceRNztAoQYCiDpJdfJM
Nu9N8OO0E4otmX5ktuBdJUCMsCXauwGHZAMamtKyB4u4rTUlCL0UsP6mDq46rFL7rvXehH2Tuoif
ZjrvY9XmUeBk2z4DlOrJ9hWefc9D3ABCZx+YvfV1+TYJ97Ev0KBPFdklkTXfQmTfMIcRVDYIcqCq
QF3tH7TktemUQdtI7T1nfMwFqXhWJ/A/HmK7DsN6YT6ARH7RzHTP5hQv3wKt1Ks/hYOFzXO199QX
314SjzvZVjdmq7+VwXgAR+mEGi+TUB95GekFGHTtNQlshspL7Yn+beudygJ/m9+NAafHp8ThPskd
XoHxCP9Jg/gJk8XNuvk+50YXJYV7JprsbQrlfu0vhaZvISSW5vrSQBiuEbJ2zTeLmGXYjh4VXMr2
oLaGMfTb3gpz07kc9OFWFcnnkpe7pk5rtrg1hxWhSc6JK61GwuXMnQCmiCiPY0obm85PrOXPrgEf
vvLnr56Jp7hVYYzi/bbIaMLEzKMlSBv7ZDdly3s9eFDIsuY85+a3FlQPQEI+O73goevxwoicqJTc
LzwsRTI81FJUoTTBJQnNf/M5EeZl/GV1xnHm+UK0FfjwvOJwArEipFAbLR4fsS8clNZvbc+fN5Yv
3qEa/TQjyNJsAGbiCBtKanDHrOOGjThzjs4O/Ne+tnKLgEByAUwOw6cPPtOdYnYgs33wAkCcGWtR
LTQzbBv5Vesa2R5Bwi5xwNaLyJIp6o02j4/tFDxraQfuObifUKHHCQIAD0ov4d5HfwKgQlBy9XIR
lTPZyCVefUvJ5mVWIMVkcm5c/Jccw/Z4NOQijDNmmdtlWh6LVrtg8c23rSPfLZbgcC6q29g3n52A
UQvRshFZj5Q8XAhrsygb4TQTc70TWVXsMsUlzGKBfRJen83RlOCudzl0206h5XA6CyVI79Tbijf9
pjMTM0KQ91b1EOrw3V7rIrkUJoOoNZHzWePHN9H1gC5mu1b26c6bey6i1V30Af2klQ9MNj0IKwDU
u75vXpGgeuxf8DrmkivgFKis8TJscxv/hCH8R2yIwmNLXVV8bem5mXugaKCdwskFQdab7IqAHPKS
BM4PloobI15hllV7B03BgJqr95EEZ8khyiiPccVdozrSaivMPxiSeLu4b9QEINda2mdKeSGqQVGG
IP+mKIe1oy7KgcEZKozNFvvnEWYO5buuP4upAEWrmwenMlXYwKfe0qa+G0cmh6vhboDbuBlJ5Fxa
wLwkwIrKRw2zdiD7DpAdJhSMVK+2ZslwcsAHxkCO7eoms1PGHpnf3HS+5h9yN34w6w6zL5T7WgZb
AfJr02UcbvNulmTsK8wCcJmCmrFBmKcyimuniqYlf6083vkN8G1ZmuwQ8IYPcNSulwDPpSqP/EkX
XtnQDlP8AFJHuxXLORKmDLtgeUQj8xP0nGpyndlZHvALWrjw0keGcAtR3mhIVIbeZYHTDlZK6ifX
PlWGXsfyxyVakvTAiHx+8qr62qzyj6S1LnUdQ7gvbjgV8ZUgQNVSDKpxvxronbDLgSsNvsarqPLm
re3WImLKn6GQ7GPm8nu9MSMNmw1uQ/2+csyz2djHic8DXkrtACP8ZD4bLr8kv9c18kYazgJgG8WW
WfUFdSzy6l13Xhxw2Iwwk71LeRx0E17A9B67rJDdCvVhfurEhIF7VTBn2perzUjPh93SnuTA1rBH
23ElorwZeQLGptn6BhlkzCtRn8V4mHpnbzdypO7AAtwHLMCDxnIVVPq+F8uJ8kjK29OoEeCk1GKB
qAnLLMk6WN+dql6tZsKLWGnrhwbJXpgIXxbcdyXxSCchCO37F5NXeteQhZhcImV/oAg44yI0Dy3F
O+qpPkTiNdinRtIBWVEyX+n3W8LkFJpcprPgPyYoAxuDfZzmrUw/hC/CNvJTVugcFzaNwCmWNGgK
E+fKk+Z8VCklbEozLCoO577MSZlwsz8AMbNasbpXQXLtGtzTPBms5f66vE/jZWBU/cVsOfeOP12J
/VhTJ+sV6Q0VOFcoFCj6CA4h1RC86LK8aOfsfRHcX2Syz1LlbPeK29ERGm2y7prKyD0gZt72Xeds
crc7BUVx1SxYt90ZN5EELh+0/HqR8HO7Q7IdgrzYtiPp5Fxle7rd9JsJXwpluKhckysz5qCtp/fp
uvQRrEZUOZz60kVTTlls7rIpSqWM8UQwQTO4HwbbeASL3pvRnTmckCGakeUtBhuRQax6gqtOq5DX
5uWDwg0R6pVx6VY6TNq23KHVgWIuxbVqcSZabvfdOGCOu7L2dlwJUH7OV19y6BB8ZUbrREq7HwYp
9ypOr9U8/SwWlQCQ4iY/wIORroWgvAgta3qn73lZONZBrN97JZjN6Gb9wqfINaSJCet6KMJx9H7I
IFSRr5aB16WlhyPvh8zSgqPpV7/0l4rKgTimlXy1K2vctZl1GpBFEaHb5PpzKcplw8R/uRXCmC7q
2HmYF3a5gdVnW0MyzIULAssN9Hn04CcxGI9GSo20wGRgUuyrjBkMY1c+FGpFN85bh8GDsPctbt63
eEYSSQ3TCEXgfMA5ucqXvdSzS9mUt7V9m5dgThZm/xORvQtMbZjPKkr6II+j0lYXM3GyTUXvDfj2
Mb+L6/nZyFMaYcaN0tnaC0+7tNV4SJnjSmb7sb0Y8qUGp+t9pQ43z1Az/Wf493UGLF5Uu6JICN4Y
aPJI9UR2o668PL0t2rBf8d1TVT/mgU6ppjY/k6bO+C+QjthO8E3ToeCtRufIvVUwKc2MF1qTuYcs
Hi8mOJFMxM740YBuC//G5/x+QGkS+AwOE+h7ssXCDez3TwlHoVI9zKDrGGGE7Qh+wwPdbUdz88Jp
kTe+lnxWSDRgBrOPTa1rtprbxm9epRl7QLghX9c1wLg5psPctedSKnX0ZXmLniIOxMYzMCobVfbk
5rKKsBHskiC9MnOB+k+oGzHHkd7TVAZhQAMB1UuRDuxylAzrubjNhIPuJGHz3VnzpUtmi5HSAWif
xVlZUMmEZ/mhNT4DegGV2qkW951unFPJsmp6B9nkW6uioiBa3KGUmIGqNZtElLeLrw8ReO7DmDdP
sZo2pmtku9L/DFDBDWozkZimYJ4/ciZ7DX41JaR3oi5yBDrKqc5lAhctW+pVLglxyZ7wmoAxj4LT
4U+ZdMFukaHU/IFG1r3eIQAef4bY0w8NA6gzz4L96MILDWJUANXKLjS3NpBc0JwlzaeSTDcTYNyl
Yw2Nfn6tbfVsaeNKBLRP9XoSAvZyL8S3LmOOSBB5M+CqOdqsVjmr9QfbKqvGRibLxEHH2iIPR+wG
S2OhZDDxovelEyGO2Whe8p7N/3fo1VW2MfornS0ut/78NlNi5WbdMBbfc+NT0EONO+dpxfxP/lm4
6RVL2Msy6VvZtWAvgOAv6G4zCTSTwg02vscpMXYdjgWTxv9A/1H0zzDQN8yNXDhaDH3UOVlDHIRd
/RpUWHb1tLOAaAQHLB2MQJsH3X4tkuxsghvGflx/GNnE7j2h5DB7bwF/fUFcZkPQ6ZgucPBo0Efu
GFwBV8FzweUAs3I5XOZSJnw262ase5JIiTq41LQFMqekOiV9t+t8MNOqYslkUvNUutmAWcigfDzM
z2AYt11ckaXTbI+vrH0F275zV+s2vMsn0XNqUxr3hVUg9kmcR96Dj0yvs3ZwJqWFsnTPS0k53m9Z
D8z4Yeh4gTkLH645qcY69iq75b+TenmHQ/6dM9VOB3Q8VrggtPl5dNJPoOQHslYURrJ218z6ZpUM
prHxoC3uts7Hg97Kqzyb3m2NM7BH5RsbwU8cO1elpK7R1V+juRsZh2f7O+2UwgnECE7mP3HsQxvW
bMg6Opt0GE9F2Txaw0WpzbdCqz9MIa8Su3sQTcqGRBtuLMM8V653gb9g18/eI/2N49RoyAkStRkM
8zbI4htPlI+DnaA2NSaIxgTx1o8xtks0e8yCmwoC8PI0ZfoxZ4ZcjeOF0FWMvmLWt9roP5qqflgE
SywzD2dDZi+JM9OUEx5Tu6e2be2QgkKYa7qDaJq1huYem8JyeLX8bOdQsa7Yn/adoVEmK+jVF+ON
yqebMnDV1koBycXrpsJxX726uoMIeWXbPR1Evb2aTCCsDhfLwwicCl6sztClUYwNIDQmYzdN/D2I
J3mOXyZdhrk7nGjW7jrwEoH8UM26q9KGdIMDxIvatvrq8uC76PQgKn3O3bi7KDON3wavext06lp2
qpLho0pG2JRJ81zpy7nyEuoba2GGtvO1bFowuQy36+s6FSQuJd1JEsXnOezbdFMwl0q5oAm7RV5p
EC6oTYdJmZ8pI10CjSHem8Sv0sUZPa1bLMd+LCWlNb19wMd6URPv9jgR4nX96DN8NcSzEGNp0Ivl
cLYTk7IC/jSUbddu09w1teQVbDHnQtDdAupSFy0748QAwNeXGxT2N996AokiIdDDlsD+ntjSjYCB
kRpRWYsTqrl8l+6I/2CkBOrE9mbgV9hUm2e3+vTN/MlreUwF5+KdS3Tzl9Gi3MWGwEHjNw/BWpfX
HGqZ6UuQdlhvh2w8Wuq+sWMZoXc6kM/DsKrKPGxijIZJYN3IhC7lOIw//aKxVoj4jSNRVI6m2jEp
eJX5REN90Gss40yGSlV8Ar0Pm0Q8xHL8Dqb5RAQ3HFF96aLfchczAMmZdGwo/EhFM9FPCfoOJtB4
R05iY3FXjmxhZsc5aPVARXb1LoIqK/q3jPsQiFsXlob20fbLmekRN4yHwQktZ2i5aXc1u/kts14i
DOSP7O3XhAWUNySxsuEwx9kbmoOYHerV1Gevamj7nazFl9EVUTaLPWeZgu5ELc95i9x84FuG33et
fCp3VopvxycFSJkKwbmTO0zhmYqKcfHmLCvrluNtNAduC1xkIsAQl495y6G8teie+xTjJF4VagQT
7IZX035OaSxEoOUfutQHNHrEXb0q8YqRfww/DKI11Hp6hucLScXI8tPbfKFqkFT+jZkHX1qZM5BD
1duQ8dlXMV3QSlxnyol3MSPw+C2GjWxPTEhT+Cv42NWknyFUzYQueqpMzjWEpkdb4FQw+p9yFh91
Ed9bUr8aMERqrAhh2zr6ri3im4G4t14z6lxUAL8HXMfQkpgyjn88dZGiDoxo53C4wAC+sTmKIY02
Pu1Cu1YG2Hxuj23bUR6R7PZGwEJFEdTkxTkdLv387FANtyf3sehMtOMY6njp0d8bxiMLa7cXJpMV
q3O3zONn6dK4aouzFC6ldPUcK/e6zeImjMfiPFORolWdni19obcmjiLrNoQ5n61OO0D23fcjky0N
xbJZL0/mxCY8LjCROVMPN6Aeb2n33QVVcOeVQxOC1N7CKxwOa0Nx8nmpTHQkoqUw7pnpZWSTF6Sf
emZYOxQW+9icTxA5CbOQvRQL528HTTQ04MhOfkD6hrJAlkq62ImmNLiwjOYkMzpSjMxVWClvu7hu
o1KuFPHAPcBVo1AVdERHaIYVw0dfOwsgWt7eiTwHKzIrMWsyBDPVVdsY72NUsAx6IlVm/rYeGjZV
gw8kNLMr4jqIznO72IrFQwnvU2Qyxg53n+JESdCHUVEZXzeyp2/t42n1l11tD5+AzR/qNsPooozr
kZaTstNX2fbAhuucwb4swEyV8RLpd372XU1cuNRErm40zX0lKRQZ89NY8pIqZfseNyt80kbmOek5
3UBJpSUd2XG5o3Oyk4DJdMlQxfrN9QVnBZubY2ZFHHXFu7mVe5m43cZOD05jj5vUbVHrJMfSUPi7
gM5cnTtxUhkNOoCIbIzT4ifRTaD+nv1C/wixeLsMG7NbiPLoWB7cxQeg7bOUqi8kI8mmdzhGzCD4
ReJM29zaVsq5kD4MYYZn2lMCzpomyoJnlqzllcysaw8NUK/hjBz16Vt63m6ZeA81wcDeEXlLqdnY
YBgl44JqT53b1Ts3KIIwhtvZ2PlCMAhneNe+TzXvnIKNEMHyfMNt5GJXw42WbBejSC8x/H2kuR9v
jYVEHOON5zxVEw8zSfhpzs+uSyNjHHAxAJbO+D3eGWXUkbTSQ5bsNJ2aPeBYY5t31gT9s3+Yq/rH
mRDGAdXd9qlEn+pu4gK5SRK3AcUq4DiuMUb0tEGVc+dgVSSdmHy2riIlpR2JG/L6sEfadK7xMyLY
bNCTyIzX/GI1ZRRPwbHAN3vpT/R3lMuh1M2+LFSLVjYPx7Ju3jpCTjUGiN2MfQbHdXDXa95rNk7X
kGdE5KdTuTMHeLlZjpJGDaDUeW4qWb552G2cmOxGojt9yGGPM0oin6eBkAclPMaFJmg5WfPAywnK
+861cgCkc8cPFmuR5Wi3kqr9ZtAX/OHYIb1gvpLIR9mzSPLSCbTqwO1pyvacjjzcGUF/pF2NcWfk
dK9r+t6FOQBlXfLrDC2Eylf3WVKKS9FQndNaAqUtL9XbrERsTnUZrTTNc53ywCieDYFBTmiioNFt
3xVFdVdZLabuTpFCcPFtz90EKbgI7v3ePsC4vyri9UjVp8zvFehd+u4k3I53fu9+BiBVN3bnHufa
X58cN2q8ZgyNutq1zECxVbBHakwcMRFWgHUDRhRDDHPn0PF6RviHgAGVKr1ZqvEEeqDaJJ2dbOcM
TI/DIkRplRWgiB8XbX4htM8gtE2gvG2iVovtQ5yDOS5i+ur/w9F57TZuRGH4iQiwl1uxqNuy3H1D
eL3eIYe9l6fPx9xsgCDYWDI5c85fQcE86Y3kavKJ7WRYQ7uXNffv9GjHpJorJJ3s1MThbCLVlp+I
DKCUp4qttZRBV3AfOyTQRCadXbGa0Aw8cVYYOXCvmiBcJUA3j+eI3qB8l3ZVHFKYTiRZZu8bhEWa
yPgYMxRyL9u72LxChlwlYvNtalQz5I9c7OXE0TjnlAProjmYotnVlM2cCMjbF1JvmS74MJlwDprj
/LL0qjtrmEa/j7NnzQJ55fhr9zr6O7Pbdu/pOynm9QBZo7Vb+VWFNiYm9dxHosnsREPlPnXsQ4xg
crFWAjjK5TFZcsSUY60GOLxpTmliGQ1TRpWzYf6iImpD2ikhm53VT/vCCesmoASKlFRjEMzRyUPc
NY/kddxMt/kgk2oF2EAYUmumz8kjw1RcjYxOXLikMw5P9TxiUNIVss+dwSEGuLzrOvNoKVOyP1Ap
Oi2pTflEvlGcb+8vvkVH4DjXUbzyXFCBklvjfczNzO9q7Uu2aDYMxNPO7AU13eQqV4EPiPA+eDwy
ddvgIRtJitoQjqR2/1KuReFAYiFQHW4a0gI/Lowr3PcXj4IdaeVXiYx3n87qd+FU+4wUVR8l713G
zhzoWvakEbASwX1Qd5qaUV9YYdEYzUGuDnQDhbFjppIbuEkH6IHPBfW+f9fcHq+p8jFQH81bk3fE
1+mHQeuDFD3r0daLl2nlkaA8lO6JBFi5auhMUS2p7yfzSIhrj7qHxlai88GzS/vk9P173IN4LN23
6FlrjHVsfYkkp0WmoggeeaVMqt2g2tkOw4a3o81qMaqK2w3bNLIEWKRYj9R4LHezjTAEx3m0pCNp
88K9egAozOaYhg2JOnUu60OiP7tKirFYU4HMlPbqUeew671WPeYTvFNOwVlhJcgqOo0XB+6OdwkJ
hrXoaCOXfSVyuKqBwBEtY2FpIs1r3w2zJXW4GzUilHiBmYkTWgMOFjJrtIROSSHB4JNhbr64YGZ0
ODlPHHjvKor/a90tlzJdUGCO97Tv97CkxZHFCd6su8sCpI0AAwR53UNBW1/UO/phURkGM65wlKDL
rm5zstlwT7bOWu/H3m2CRBfQp9V5UrucCjxV91eHGEWp01yXJ0tgTRSxoELolPxLH0W970JWD+ov
HCLexsqq4YyQ9tmSVhJO3LRnrXdRNkb9jBB6Eh9yXa2grMS16Su2Feth7UsqXhmx4WJJT5d1sett
K7vidT8VyCYuuTZ5u0wfj5xX2c6pcjVCjclcpQamyEOA6IiX4ZTEtOvlVt9dTKzSljuG2BnSnc3C
ACDZ/7HN8VergZqtktZYY9zrvDdbHz3EIqGA71paumz0HbPjHHQLxcHtPCuRY7YXi07yh2SEAumG
4qiVbsmZGj84WmseEzSEKCfKsFJPNBmz9XUrsDpFXWRMfBQoRYZFo5nRTiK2YC1QiYXljBnrq5Ko
vCNfuPgzHhKju5BqEU01Z5eYkv1qDPBrWnPL80+3nVHrefwLK+frX50fyHhMZhoy5Yb8cwaUYo1S
oIiAhOMXe0IeHVcU03hx5btztQRqr7i0arm/Xr2FxDfGZQuK3RWbAEnLMp8cXEYImZ6sqpnO66T9
cbSLlcgXNFMjCtpx39MBOwzToZZijGKjOqsWVQvbW8CLhExjb5OMz4J919FHhDJu38zudy7oFZOs
l7UCYCjdH9tJQwRAw7W0l29giV9rPHjmPHM69eAqyKJBCSX98D2/I30JyCHgPCn1qNBqN7KVbogK
nFW7ETwFcRXVTUZPSZZUa9/T9d+EFx2mlw1/IUlfXZIPyvyQ15FfTc8ek5Q3urTnRfXqiTCZRxHA
h7dgCIUOyjxZ6nTW9S1lT/5aVvLPHG0RSvi31WQ8KazOtxZ7CBZlq0j3RmVfUByCVGwO6HXZ4TK6
uqXy6tLB1lTchLL3wti0GKg0L7CKjGVlHgPhUi/Chzgn9fIkSBfz2wnWmCgLHts1G6Jlmwgc89MZ
xYBCH0JNVSkys0bzws2RPbdDHtUmwRfZ4F2U5pnIDxzOpnMd0iuKQSVobPI2Oyr1ihXob80+VtwD
ON67EYQW9MCmaPxoIJDLyMViWqU+awmWORkOsukjzVnNQJDiA+scEBE2UYxsGkhDjYHatAM/a31f
oTnQs3HOWebw5Jn2H2uwtcA2WB8dJyy0vD00hIwELgUlxJFtqnQZ+6IhJjJnC9XjstnrSnXUe1J/
OJ0e+54QhHqO5KT/ulSSH2KKuncrScqHxKP1fVCGKtjKE8teRWA9zZT0wB0SEZIceixLjSbA3haN
51l8WAQs+oTTc9XpJ81VHp0meRamZR9NFxUPsZnI2Uf4hrimkse2I9c+J+vchVlRnpLWIow+hxqp
zAk4azZOtoRBJG6CIpyjW/WvNCc/S+VEDOQ9XqwPdJyppnOLxH/MxHwWeg/u2yoXeqvJw/PmS5nw
0zYU4JVUki9cx7wR7JABuWI/+RZSjnz30zLUxnfK4SNnYi5H+xLn/OpL0n+Qtaz3sUmfFfDzCtJg
1nMmAcU4qo1NIQ6+NtZOp18+EHLecj27TIu5H8bxpSNPKV/ykBRJWJ2vWaWazB6+3Uq/KTGVd4p1
siz5mtv6w0DpKQqX/Hcs5txv1OpZkX8VYOPub853VnmR48p3anX+TqS8jOZNLpmODK8HK0gG5IvT
a2fhb3f+r13UySxUGz49uJDnIWvvnxIwHrXIwoUKp1BxuCk2Fh8dTjfSFW+183nRU22nGpID1TAC
2kuNA+H4u7HVdF9d4VshnIJOc3CCWwPIBp2c2lqeyYTwRQZCrGwnmpvc4hzqwUu5VgwIfpRxHFgg
hniGldvaTAgcJiqZVeubNG3FNwlB8nMbHrJhYFWId2UL5S23kCHtmjcn4R+KbSL9M3jtp1Xbrya1
aSsCXHNoFEDb7zEjAK0mAvSxzOFEFvVjO54LBScFSQpWm77VKmj02CR/8tZ46nJMM+TGQY87446K
yF+U23aA8YPoBzNY5/hfsvSw9Vp1dBTAzO6EAfuNmj4jnDuQWK86NtQwYmAvLuVoPWhiRM8HJkZO
JJR9x0k6ZDtv4sKivSWPBOm/WSnqR3Ul1H8Wwdyob62JTqGZmI5Kxfh1dKresFPvWUTqGSh6oXO9
X+M3wbFfzFPYNRwfZgMUaaFTpaGeH1Q5Zpal+n0KAFk0LG1K3x/YER+wJjUP40/dkELvidIkm+xA
qNlt6Ep5arP2NkzaAFA6vjn0UaO2dL2DxonpSeOoUJhYLPF3X7IM5C1NS3Of3jluH8TE3kTZZgWn
hSfGtNdDwZfn6gP4jT5+Torp15MdtHSI+SCDDo/ncieAL3RwmPmZgkZFF/bR5UzG3BBvnOEdAeLH
mpQJoSutn+STcyLl/16ITROUIzJsGoTfMrOfoU15KHXx46kpGm1QD9LhNAXjBR5jV/6uLMzJMKLp
as0NV42/SAT6LGOETdNUPbW2GbmDQcRrHuA/cKHo3P2iSmOXtVIGSiYf9DWhDdIFI1x0cepQUPl1
1osnUu9PGXneOxwG+xScxU90vGbdanyuLLOHWm0iZm1sSJBg4EtkPEdJY7g7W8QaSt8xKsnfg235
VsomB8uqLkVWAOXgx2OwQpJT2cWlnvSjC5LSjBzSoyUDUl+MF2sFZSd+okOQqCGqEPNNIIKJ4sFJ
0YitpOnqBBHSmTeuYOGDeOVwCi2TtU2aS4tthHOzBKDaqVBmmSYx1RSFEsnOoBMmd/8M2znPTXIE
c66DjIbTHTpwfqExc9Jij8+AH8puFix9uWLRGF/aIiDNp3ys53dTTSkKx4IfT921lAjW82UB6xXW
cbKbr6RToNLMZU+iivT1PAXzizPrIHFhkG6kn70uCaEzHspEo35i1EkS3mnS4W8oyls7Vl9a7fwh
3FHD4pLcTXOxCAImfofq7d1EOSMeFRdbwQzWTfD1vjIKnWHIgjuet+dbpv/MhWhcJS6uCZhmjhGq
AAYmfchFzaB7zEmjxjxnXg2vtcAqh3mvT69tM3B29al9o6QLDUD3RONvqA3ZZUSqMevUCYq0hCkt
vb9LSbZNhQGj14nOz4zqpkrEnWsBfFrU6WGAXllXFh03sX0lv3QVmmy9/Kxnp9kTG/2aGxWbQkbJ
rT7+zakUFHrxzcj12toNS9lSRQxL7EsYSwbt2ZYzs0ILUjhkdmCm5WnOdTQr5U3kAM1KpbxPghC/
Fhi1Nmli1KzkrFlz6JQq2cjFidN6ulTFoRhYd0EEOQxvgGFvEskB3jrvpUtTqgk4sKNyQug/C++W
FDio8r5sj1NQGZoSdmBcVSkZF9TrnBpXayTyU+06uRsKU/PHxnkhSQF8JbcRk9N5gnCZBNfRgIow
4vTAv/5jiTQLatNSKIsvEcGoH2tJ82zLRV6V2XXt+5OxGIhLYiNSDC20zfZGkk9E33gX1Kz6Wzmo
DZOFSi/SerxnNXILoTtVOCkpNxqt7R1TDQYdHigwjKsnEN1VK9+nsX6ib98qeNTVzbCgDX8b3LWR
aiUZ3gVMk+0pR6KBaK5sjmORoIspKzCOpfjVrPiebtmQZZeJl15cFd5p7OrvCNkQYpX7EfAkbIll
8nOZrn676He7c6/iJlrMWC7Id2hMGK1yaz5MZdLtmCYQoqTtqyydByPDljEjTDsUHhekku69HOwY
ptCldi9S815H4OWEjIkucgiX9DYABFZA3kxMQ6yZ1lhHRdrmvmxRFcZx8rwmCBObyiQg30Z3q+d7
FrEm6KQ8EbloR7aZcvTYw6GP15fWC8B7UUELBLtaWweid7+Q/UDSun8VpqdmTP+IYr0Y+rdGXIBv
6SN6FsWinLs1aNVIi73FrOuvivWLTWUL37MGooxQrKtbExG5odN+rNxTnDlPXezYHEaQ00151o0W
GqvUj0R/h6AdH0iPV1YJROkc9G6SnJFC7elzHqPWWNFc18SWxXP51uA5gggNO4du1tJZjkQjRCpY
qlh62GFXqaJ5BJKHfEa2bl+drniXJZNIvko2fzm/Lh1YhUq8DppO5IMLd03MVbVI/u95K0omnbnA
hCpuTZG92yQPHXC/JsUbZ8B21GLuQqWhg7pqrcPmV5J/pCDrSWCsumVkGcrRbc2b2mNlOrJT76dJ
NnA/ZXTAZ7EmOGv61eoDpQHcQUWXqh0IehbSYX5TBpD4FGf63MLrWSbcBiQtdN86UIsR+6MN/0VY
7j2nbVXDP0EseUhpMkwK7P1agqnM+qNbA3GiSBvJyxz3nG9XqSUmFZXwIUKd7q7d3BQb9UhvDj95
vcliSdP1eKqEJksUdvAqTp3xMZlhorgZR7ge/TCha2BDHvfzSMHXOkNNuuZIy73ZHSy7asJtJkT+
/lN0TGclSLJflO5tTheqpzdeNmvFlyL6Iw0TsAz6EIycLbuaLKHOq+Gj8JeW/XzmqGYWQc5ht2KL
H1re1nG4VDUh8Six9plNZ0F6aEslbKy833DKbJd3tQyKijQoncSDhWzD7mdqAYxxdCGzhMXIsk4J
5GL8dlxjPQmiXbx890p/iLVyDVRq4W27bw/dQsFjIlYHRwMPkiM1nW0Fi4uyXbelynmYalGO2UFS
0XcY8yZ5IKb9RzYrPxM54KdUZGcKfT+wwyVhjtybK/zPnMpfRpUBRXme7LJEWlHpTNCTNNzptONw
LsJLSgTAbo613xsj3RJstT14ZInHLKl7FyOK4lK7ZD2JJUt33YgzUanTD1l45yFOHe5BPHd9iomn
75FiWQWo2UrQQ2FaGFyKHrSa5a/KLIDynKFUjPgqkcGc8YNgWrIS3IcEp4JPcPuBLGGiafTbbA9v
qUuaoOoQieQayk4VcA5NhlvFUx5yNfuD4aL1qS1+r5f8bV4u7MUBrMVTTQTFIkG5ZpyX2oKASKqF
4m+6nCIzuh1y0haXRfZeoZRFPEVFu2gtevV6fVP8XJN4XM/vSjz+68d2LxXnYcmyc4Np1nc2FRet
8BAklH/ago0R5pmZRpSHsRPTrtXA+hKby+n/P3RUqzwVjMeL0gCgFST8OfmNwqcQzAhfRO95lzS9
N/Rj2LHyPrjOkxu3r7OqPoy0qbbN1ar7N2VCH6kpLnkEA3YZeC6aeFn35wyXkSDMs51ZhnCKyfK2
IM5mJJjIdRX2t1qpUT+UMqRt/W8mdRP3DraPsZ5pLF33IgU6UFzF3OkSGBPr227SvT5oIJvCfP4l
RRTxf8eqj83shYv8RFBQCLym8PckfyFgUiixBnh2Mq9aP/3FtoBlc2LHbjzXBiseaDD9iSv7VTP6
J8CxKPfaj6qz31TA0LQCx9VRUvkV9e2w97tW780jbylm5Gq4mqo8DRO3fes2iGSGK4vrDJ6KnKog
b9ThW/M8lHL4qSg3npcbfepLxNX1MQ7LcyZG85QV8U/tMDU2COSNGNlJytyL4h5hTNK5ARkeNgJh
LWzbpzUZL9Ogfqey/4N/89cQEt158U/p7erFGouHUWuuovD2erIB8ygRSCpAHkgj2QL6EINp7Yrc
41fVFak/s+loJvsPQeJK0G3Vysok7721dSb2zW4wgLUg2cA4EREMlpmH4M/BkHUgFZ7jQIgN+0zD
WmFL61aL9rMbrW9nZLjMGINgdfXdUqsP1npZLfVHxy+1ub52Vi3ioO7Ml1kZXs0EOWKJjxdZceMc
R/q9qyTenMc5ER1LAgmYnPWKR9jJBukTFHiX5muy5e823vf/9LvW91gFNON5HRVywXK4OXhCPyXZ
NckgLbNloD+4pIViGV0aOnIkGKSTGyal10XLHFuL/K9iAm+SUS92+pi9jJ32zPNzIKkiiRJR7er4
h1DPYGUcGhLnjgCrLVkomPSe5gXHLhveLmlR/pBelJLWMTyhhuDYsHvA3UUJwGpuTat9uVl9bUW3
+HVpXTWrFSeIRpS6ZRYoJg8KFgcrQNxUotyTaK41dv4qW+62gnyKbFPOQDLfuyhx0UrhAczgScJe
mezQjElNma3lWMS5GrJA/LpkoxTVugaSQADe5MioMcmng3kcVfMRNIDrN+H5xsE77JFJcS0l88VZ
80c8U2fVps0sH7t7ORYMi/ldS5x3A9dgLyEBvbYyQ1kYaErfgKk8VHCBGCv+6F7LjBq/rvhT5RlT
GUZNBf38fRzTmxzKbTRE0ysGXF3alB/mJX8uEf/npe7sY69AXKOuF74FLvEOtgB1M28EYxZP04k7
sQncqvr2loY+QPIxZY3S3LiXnfhurbZAiIb4MCaaaGdhiDYoMtiBifxkZLgmrnW2087ZO5X6Lu3U
V7P6MmITQP5DW4zKpjNkMuy2IWxNKcKwM0q3THugTSU7uu560AlFDJWZFXGtOm/XVa9OweEvYu+M
lBt1QWMSEVf+I1IOLzManwsWcUwDw4BzrSKpIbtXci9KHWJyKfNT3spfN44Pq8NxMnXZGBlz95yQ
hLVTGxaz2CiexOwhEteUZ3yk4SyaLcKcNj81N/5YSvtP6mjE0qzE0jDUvlFBGKxDcs6KhU77tXs1
1OSoI3nfjU1tRqlr7qxoHtZ0P6lEhSjrJXWhHRCAo1DQaArPkRAKZH9dsfUjW6Q+q807FcYWjfHl
RSWrhTGMw1Ym3IepcVbL6a2tDfq2cYnn3RuCN3PfeObenKgTlbkWpPZMORhkdVvU72yY2045B3RA
Mja6jNhFBQnX6kW0EbBNWYNLQ1hOLGEJXiRi+YygQB63s0/dqltkmyc+Mf5boZO7OWiYWNTGMv3R
K/BVUj2ozZ449uhZ5KTk52QinFCXWJtmk6JnpkysYUP5QEs15KBSrYfBISABfg9VDdLctELzKuQT
+mkN/GRX6VLs41Z5kXh0M80ljrRAnNiSWdNi+piy5o5sxM7nxyGrbLJrPIg2inONGSWH7TEcESjx
1BDt5Y7JyGk6ImHDeNc7V5F+LygGXPzrhpiaK1H6cIPF41Thw5cyPpiF8jQs+mePItnfOClEIOgM
XENdSN5sTk03V/6Kk5s/Om7JnSEqFDzV9GM3eXm0i+FRq03wM7UJp7Q/0IWRvKBO6sBu4yEkeDIx
VsUvFPLq7AV3+TKG+mai3naLdu7UIHdV/kLUdr58zOmzH+r6RfRzfMiW9eLYJnZZUoB9QAYfuEv1
ySxJGTVSfzF6bNCKcler9MpEeVaVOT7pQ4JUb4lULjgnhg72DC3qUSR7kosMvK06uquKxgmbtqqp
IekbBq7ne0oWUMMPHugzAjCvlOdk5ls3kfOHI8mqcdc1PH1EaqKAfR1TFWsUnfWkIAJ+5fWhQ/TY
eRA8dltllxSVe5AJnQmyn/dbQoobz+RHLaY/GEJweSxffcvIOFwnUmNXYEC16qD6ZbWvUUr51UKb
YTFhkIaIVAcC51bS2tOkHEIH5CixyTJiuovcjKGR6IG7WcE/psgWjOmkcdaEkkHLd/IPCnuPqKmC
0gXCMbr+o8iWT1Uth13i4PFP+m9GFy0QWfMIKYwYwf0xYvOSGWUWCSZDjeooj5wa3arfl4Z2QEMh
Z0R4eVgXSei05U3N6zNqMvdcCiWsY+1vXRG0UscN5kdLi4GprX3Gsh4pcXVoJZcKopsxFP8H9GxO
/NXWs8eyq9AGxFbEw6Y8dN+YprGrEQMaCpAxthgbkezyOYzMnBhJKH3KVKRv3XCynTwGU1+pTSXc
JCBNgqZlEGAL8wR3DlqZrV4iVX4MTJ8nxRDq2UCXyjsNzTdTKDGjW9v12bgSYtDo4ax3dZiC2ZD7
IACw173jpSGoKzn4hA85i1tHMq+P44z9p2JSxK+mo6kyG4RLoyeJoto0+4RsbEKuZnNldNCcIAwK
kx1pKW6zz1z13rhzNFTO39gwV6SCTXdSlaQ7tTlAHiS2j5OOJ7GwrxKf1snIzT8ZyVBX3HMJHzId
kSmWdzTwV35eEkR74gucyvBl56CS6wGvx0lDvE1E0Q70Oo1qLtBwhnvcXqR9bZefS9WlR3UwCF0G
P/Kq3IgSRRa7SbbJ3lBRrs+UcKjfmXdVm/I+u/kcIvpG1Nppyq0kYvwsdf1q1EMCEYdREQ34kXSj
9rYlVobo7EjyBV7bISw5ogZCOZ++mhOqDrRXfDmLcTLIYfK13nWDVM88EgmIqjOpONnj3YZgWx5q
PGS7rgbdKWigXXoqJmLhfCfL+tvm0Jqu/drUORhQwm46N4zGoNTP+WpEuUL6njkDX9Fjgxug09DZ
zj8KmQ8hChgMF0I+erM8mg0QWjGOQ1iTxAJDOjx37tL4w3zO0Q8GRHN8qgo7tVp+zi2smTnlkHBo
1CxYcpsQabvA9rAydFFCNV9aWw4nWWVvyeRIX7MN69iwVWVPY27ctZm3zTPNH9srh8vUSvOQzDdv
hJZMZsAkRHMo1dE7haPt3XCQAaOqjQzXMvspNbikEnVmEsf5HvXdKSm9z76GUlZiqGSrYpNfoHHQ
h4e1I/5NVhVBnL0uq4qxXH9QlmddndAOpgbP3mg0waiQ/e7Uj4bsjaNWlBRFLx+kUviGCsa78KmD
IrFOLuPOA1GUV6pLEBSky+onLjhTQbn8uo4/nIy2T9tG5JC9mOXIFeuiKHetnZPAho9kVfm1ec85
7nxAp4UKLTvxMxMbgFypq7G5dn3Fm/yU84zHzialG16lnEBsaJbrDDH4k2V/6RtQ069aqCksMtXI
NVmabVRP8x4ZTJ9uHT3F66jYWliqk4TG1q5mrZ0bB2Sx7jMYdMMN2lG9s8Am0ORm6Cpqf6U/7GqV
2+ZewYSs1rAjl53qUd6fsqeKuW/MF2jYJCh1HY+gqT7bLPsHW1NQEZr5WS2qr0Wb2lBHBtKM7grm
MV2MUWyRV3jPzcFMdxoxiHCbyb3O1FCSC7BDqmTxE5+lmbrBmIsfNOFBUgKpC8jENH6RgjuuUrQ3
IcZnbgjQtyT9LMf0q3R3Zg1lbsRDz/i54kCzs++WEDGi4AwrTAiN65hG+hnIPMa2qMUyu7mTXT9s
/ENsam4ApwGHnP0Pj/rMwWg3UFcokLXxWuB96LZ3cWlDT2mXw4+Xgsan6UdhpDKilll/avnPOQNx
qJk5QeqluKBawqzc6ReiNVp/XjFOQIUgp6zlhQVUXohykRfLVVDFKfXz/50J//+xKO58ckbGw85i
xpk855zZCrc9nYQ4VOofZ87/8Epk6788+6L0GQ2Y3RK/QEcfRoUQNLwtsiuSfM9vaW72De8RV+nZ
XGZy/Vb1hpDlpZoWD8iSdQetOGrwrO35zVjd0crJHlcmTDjul62s5a209ZvroIUwGVm0tfn0evWu
teUDcWKI2eUzDTmHBRI8kqlVBu6wHJKkmkJLQ5y9DvFJgW/MrPVZrFse5NqbhPTFFsTJSpvJojwQ
Jvvcrs66BwGBRdFCl7bDnZc09L96Op+tYmo1CR0j87s8mMSb+N46YQ9Y3zTh6pjN6n9l1s3nKZMU
EcUk+PX5V0Lsn5cN9SNJLxp8C8/cbHqnorHmaBrbD4Hh00HGacbvUCJErTc5birtuHJTBPQ1lcQ/
Di9ty5FpetiCE4FWs64a/UVZ0tdhVYYwNRcKgrcs31pTKjyDcN7vmiJjMpqH9NmEqIbnI0THemzr
zbokEWky3EdD8dF0luIzuFsI8VGGAqTeUsBy1UY+rWWf2GZJwRMXBQvDbrGQ/5o1cfSbIHsjneKW
XJDW+Ot40jx5EDq2NfwaM7CaG/fVnZHky7Ji95OQwxVI3nhfRa1SBImGZcrIAoT5oE4b0L3SsY3F
6neZUcpkGS3ZD7DPLMzoo4EHPPgwKhEyioDJueV42UxH03Vob5hK0U9jIebYEnmCC220HyWK311L
T/jOc8qzdOZTZmwyVvutUUEB0TGieEoES3G+ApH0bRv0EuhgqdadNGqTnoHuZ8zkh4nlcfawu4rc
84d+nPlb2YlSNkpTxFFtM/KYabKHx0cZ0TYHKhsKyKA3Q7W9y0Jv52QiccV9hjJGF9ppGHEs62py
t0z9Bj7+ONfefYq7AUEmu0tqEsnLV3cprdG4snEjeaIBMm4lahypFYGLbvfoxVSImQ+ZM1ffbqNc
RF6gWV749gdcyoPAqGAq7/EI0aSNMDbIZ3Xf0qbXZvsENtkVB6dIHpcc1Vgyps/9pE2E2dBk0Cqp
Pyi2G9BXzsxUKvce3bPnaMupmvhrU9Ou9xPTipMxGZK7XR07neq7Dh8FoPU2aecH1yjdqBPax2AX
j3UMHlg5bGqJ9WtuzgNVvltS5ofRRYUwVvpeioI8Ka30dmMOY5X0JiKI9Uj+Qf9ASeUOTeDD2jl6
QAMumkFRfsei2Ovb157H4pqL9s2uu9THz+1wDQo03zgyG6A+8gTry+Loj6kcngak+KE5Kd9Zz/c3
9ghmPYCLNRc101yKxzXBDscs9jJ0CxQQalS4vYqI57R+qpva2Tl2/zGXQx/N9q9ON9V+HeNnsQCU
6ioYhkYfUUqEEetfHSSzWFgp7OfUiMgWIjR+4bUaEFf5cdq9OU1xz4vOCpXl4k3IzdHMcsFV5j86
5jSSJlXLl5Tp+ZbX/BJ3CdVYkfdkLvnDgnWBWQ0nTlyplKJO56VKigvI9g3hp3qeMQl0RuIR6JVy
UOaEEg5I9fe4EULpJQxBXIV2oXqIBcx36eHMTlP0JLlX0hiI9A4NyTKWSN8A3zBxKFHL1DFsIR+t
eFxjPBNAVwuTMPw5meKoWn5Vp9Ujgqo9/jG17UAtgl35NM28xBalXtwMpgedLsSq8PyJe58ULvFG
qr1L56E/kMAS6BTI8eQ8xq4SjIVGH0bCu1cpYD2TDmaENI8zIdkTiYmSsJXfnbZG7bgkx3zM33JX
vJGc/G92eP/imv4YjfIqQtjLwJ4Q/xFU82pP1Y8O2DnqlDkZekryTdd+DS2XDdFyo5+K5uQYcHb2
BP7o9twoWQd67FkPpJI4cHdLfXbq4Sy4sQlRkU+D6bg7TJxI1P2xxAdtyYTUKX05WyvVFcKj66JE
bE+6g889gPNmmtMrYsCC3x2rJVbb/LzaOMn74dK0y36O6bfRrHJCIpA9N05fR91Wh9HEIMa42n9c
a10irXHbS2PshYsCLPtrj7I+ujaTfKaKD3XpcKlvqjByZnIyMAFgTEYcUiLTsr9BDeBMUZDy8ZuF
BwTjtGfwGxq5taISJ6GqSP0b5kgR65eUz3ZGIJHc6uIlQ80Q2aVOorLTUMJaENksWMNF7cT+4OX3
oid7TowceOXUlCTnEZxayOkJSG46y6E5zfRok5gHtN/ia9ixcpn9SzIiHJPmvi8wbFOA9h9L57Ec
OZIt0S+CWQABFdvUkkxqsYGxKKAR0Orr56Df29TMsKa7WEkgxHX34/V6sEKx8drg2cMGsomQ6vFM
W+/oQvHVDDB3QFZl7zRxtKTOX+FV4anugSRogtQcn5go4LTuAafv0oD+k9ZlMl0zmAxTGWyD3PpT
1gAQakZmzYcGhMXAGYcJfYutc0DXhrOShNYtK8p9Dod37uNp0zWtWLWjSs46UM06iemoUwGVJgPM
qy0tEe85BjJONYKzBl3ewFSRd8xol3AyxfNrsv+RIvCDpZowxhbNn5DfCUopl3daCc8m9gxaJ0LB
rT6bjGS1C7HRy6zoEIMI6p4mS4w4BlFKOiL8MDCYpErf4M6+VG/nRKrwUp5NdNOdVLh5qb0zthrL
4pbBp+Lmsk+yosUkqRbqWZ+tx7hRbH4+JDuIXm0Rm8TRMl5VvM8Bc1pWBb1ymv55GlsHA/RY3UqZ
Mfwqy2adZS49zEkxHnRC/mRI0PjjEtNiSQRglVnzNc/nT8tuGVf4FUayyrxY2M1wMNGgUSt0gsQw
iu3oNBIBGm5sWvnX0SOTRbzKpErriM/IGRJGkdi6IfMMGxHn60ygV4V0x21THTCmaMGHCsllHv8e
N3DJJj4jaWdo6tu2k/Mjhn22tIF8XA5StqFmelcp/VXnTU4lXL/LZ/42NEBCz67IhbV2/lzgPX82
aQQEncgmTG7PVcYf+Uqur0a+Keux3LgeB8HO7861tKON37NPuCNUE8mAYzXqzDs32T+r+RxzAVDc
IrXLjHdmc+4hJmSYeTkhnMzwtQ3CFOJCzOqGjRsDA++MWLxpmc3QU2X8ZsAEq5+6j9bF4BKfdIXI
VkRMYijm3Eq6k1low1PfZ99lZkb78d1w4YV2Ibe/8cmxXZz7HkEqrBJgPNduU0WXIvEh/JYUtpJy
ZTwadI9ziiXAiSYkCtL5wZRLmNOddW7GzDiw++kNJnVCNWp6r1xTHYD1g1NSYG8MaFv2+NDH4VNu
aOoGYiqYfn0vGW8UzUCTq+5ZPhECTU7dBMcLoGfbLn3NMXupxHEPdQ1Qsm/yc8l8ea3rwdk5CV46
d3ZGBDUACqn9QRNeTyAlf5iIixzbQZy91i/vsmG6SDO59VgwqoVEaYTexsdtijHSnS5kLXnVEXsY
g7YyOFghqxPnHGLwPChjf+JAhQcvPLVShh+ScLoy02Y9NXF4AHlCgFuA6eEQtCKASWow4QLtj4Ci
fNdeO2P6ghXb3WQWMITMlocwLQ+eYd96O33WMc4Io57xmkjit36sCL3WBO9wxaIOr9pmotElex4H
MZ8o2gTl4c2n0uzfQs44D/PId4DLAhtGxyUu1uzBIm8XJn1/WBaXqdQvlh1bt9JordtsgzQLC076
XU89K3lnoo7ce0qOMqoDExxqsD9ti3KgEDVG93GYIW3l9ZW/WERWyrQw9g9PcuYkZYW/uZy+yg40
YK3bs+sU6lx25hc8qnvCbP01KKBLUkGxH3njAsnqVXXZVisTbO9DVVTVeupSZ0fRSL9E8rpiYAHC
VuW1uNQ946388ohVHLoqZwqK+pRx/t6RFiTD4JMgtr3h4Jm6WHe5HHbcPtk/I4b//ew9xw2RcFrG
m40XiINcqueLXhIL0+3aGyGlM7ha+X7UvbvJ8Nra0S2T6iFP+xcffKCl6zeUJJpoxavUEt+ANN1t
lLi3pEr3hQISqZeks+AFSVPjr/OnSx4psZ4lKzfjod0SMLuCWVxb6cKdZ7ZWNxsCe4wrs8U7zghg
y58GGqb44Lq/JQuOSzrEsOqbASo9nR5VkVI12bzMZkzUrNV3iXa4uET6PVKSa2B4YiBs7JwgfbRa
Xibdmc8yoBaWNho0OCcW59wMzhblBsGYuGuvastN3dk3gFLGajDcX0ZCP6NPxif2qPaqa+dTSli5
o9aaEJsRHUfjB8wdwdvA5oXwJrnNWmmtY5NgXRx629Zf9N0lI+pKbspB2U+bHNGKXYwDZdFH4oT4
hhvGI/ujydQ4jRCHuktvvRLMfZQDWD9XGIggLZMhSzH4GUTTEEQBO0hyXpkB7zkbVgSBMVV7EU2n
JLH9Ij9xt7rZyiapJ5y/erSHda7GO1iV9ySHJJaF1N1FqXz2sYhx68KRgjnjSTUGyxle3LQtrDdc
YQguU8vlJUEf1dPHmPAA6cwO7moz39pJMCxP181NXbFlYotmXaHX9jOlbl40rVE1P6FRPsl49nBK
mE8FpATGfvG/QCbWpm8dazdfBQ4GjJsxyo2L5pDNj4Y9eZsiN36ChHkGaGB1bOv8HMfxpUt7FIip
nzdB9048B3ODG7XrOveQILD3rTyAXZvIc4+ynAkGZV9+Pv4k7UxKbO7nfU3woJKPrd+b5Niw1Zgj
XyjBvgzEFjC9u9S/qOxurvxnOx7PEHSwtkKKXalZHuvE5YYVLv7ZKhwxGCN5wVrAZuu7r46BkHcy
Rcx5NlGnGFEVr2ecE/kv+XjqGe6r324caF/rGVPmjqTTuplGhm/xPyeXvLcs3XDSGyTBVh1FBt6M
kMoUI26nWRnfCrLwPCyYhazkxV7esRHKFBcuGCpmd828TlFNI5nGmebOUhPYRcR+NTXnMrX6tdXq
HWmwaO2+WWg6fHF8FV2ZHes43Jathf4EPnDf1qTY0vHXJdVPLrgbznmLxkpWFqsXH5YhTkYexjCq
hkv4bRPM3NB8PeA3YtNb5gcM6DuyU44dEhvtvpICNEVMAscYORyIJc3LiHfdD/YZHCPj4QyK3wwl
MSDXxBmfEMjAeYIYWLgeic5xnouPlsNkxTZgc1fhTPSlgTtOuIxKim6Loxg2d5GjP3mUznbmZ8aN
+TEd5IMYxMnHzpgAzi9dg8BDYnJrYmziVTK7Wr4666LqTyHM053O/e/4WvNIXGKNKa0t2m7juoXc
99XbTMdfZTvLfnwNdRTubbVYzAv91Vky28dSYUSzL6GaLo2PzrQ4derkiXjTnRXDmtDOKHYamP3J
9BhVVOpVjbIkvliER5MGRPZ1BlDtgwkrYW5xngXsxk2YRlvHaXaT2bT70PNnQnZpvtxCuHJMRIOJ
VHC4/jVqQYg8GH/GKX8coqWmx4yvsZj5ZHkfiC4C3UIRWYss4OpNoIlP50eOHEXjDKApZnT2CPue
4pOU8+HQHXyX01GFbrEqfOOum97xfLg3MxdAArljUhiA/DJ2CZhSQhjQ7FFwc+Vy6Go7gsLDvpuY
R05Evck8l9uslMA5s2LYFC18lc6ITvYY/htHIkWQHwGzKPPGZe0PQh+x7mh4SoP7TI/wg8MkQe0p
4eqaExnuaZuCw1iEewQf1zw3Q2StXVAKuMRQpFriWDhRJim/zJpXNkXaU9EcUvbIxAc/0y28uE0y
baqZwSbVbCnPuD5OA5mDjumyXjKobeWKVZ4yxV7EHIgC9gdVHh8DA9hEIi/FJwf05BY/ULWOgWtt
8Y2wCCHse2F8a23BQS3Gqln0PShyVxKtBgJBXnjVe5SGjDomLp88qWwwOV6wiTvMY7thcrekniHP
G9beZ1yXF2aAadl6VXYY3Rd+jYGGjSSrZ2fbjHwaQ+WpAyhmZfLxFAG52lo7DxPjDGQ6kjMFB+Ga
thqvorpisocfqmBokKxn/KgTM4pUNNFrlA/vEXj1PqoS9GI6UeCEEJ2XJWU/TQDO6d4OrGHXAbt7
xlK7AYX4lyMEgNZWAEDQDvGW/sgm8Q+jrxF96pz9MogkipcjNnLm1YXdf2tyeOptxbXI50+BRb2r
2/Cti/slJYweU2iovUlqrE3KCQ+lsgBDFE6Jyt5uTauPdoYZUGiY6qu2vH8DIvodaLxTWTdnTwrG
kWNG3me8JzEb75MRlxxJLepbWjxxQeOvSCX0bkXu0nlkIE2LS4bkZBNL3giU2lVgWjYHWsPf2TCR
12piFjdPolkXDfaCkUrXu7LBR1rPVX1E14OvhDBg4xEA2MqljluNq6hOCixrGzbdnUfug7YDTfQT
eth5mpOtI7CT2UPS7T1m9KBUvEdtmev86BF4Zciz4AjM/gwPu9mVBf2Xi70wk87vHDJnzLB3tnO9
kICIYGnB4wQPnm4OMWTnKuO5jSLxG7YmMWLT5oCfJf/o/gC70qMmKIfYq8MRC5bIB4fz8arZMwHt
vzat/Sv6geUzH584lUen3HtzpLrVDmpr7DXFdqAuJ1BfERVBm1DOai/s8bfK+4fWaMo93ashBvjp
FgXTP6W9/tC2HjNtwScrI+/oADcjQPe8/KeAsFhKiO0qoaXFzwEz0ZfAX6LFxmjiYKN/kfguPviE
ZE49B+9zG+5si+aEShTuRjrhJnJGj+duBPEfUOfCT3EsM25PdFOtfDYtvEZ/tRbJWvbFtybO1ypr
FyR+c4kmF1/SAAl+rtOWfyN4JT98zPHV0q9H3REI+HVT5kxoZYrfIQ9ePfFZL2UdsjWXkXqt6DFd
7qegodh48MpRpAkba2ZG7lr7Gv4EN05QRoG+V2j3qeOTaMnTJ9HOOLaawxgayV42nCQdzt+IKRg2
AMTn+so3CHj8/1Lh78LDt46v0l+nfXQKOlx3qgbYMTdM/AK6CijsuA5CPlius5QyGSzHbvoRF93N
8KEXAVOYVnC2jYNZXJKBW0TGYozrxvg3YW1FK5+gDfm8aOYYBTvYsFelDcUoTSCFDc1Ryrq4xAIH
rc4rl/BBz4/Bz1q+d35cBWmCnQ73ec0E2pbC/IaesjGzv7JU95O0PzsNURgS4ugZ5yoBLlh1TnBs
y6G4VhlU1sEu92OJ49drMIMP9B4dfDqkUs8nOZuafw6oxp05Ngvr0fCvaU1QFar2TjrNdZKWvbPm
FmGeiBMbP8YZjoWBcpauCqc7dV35hGOGv25AJZOLQfetMW9twqWfJNFZuhiuea53TuSJF2PA1VmQ
QpoGvzwM08A/USbGo6pfdexcclrktoUxU2ebZSRbmk+itvehIHEYKjaiGTWF7Jl7bEjm1PgNvJjO
JRHHX0ZGaLx3QgyGfYsVimvEwbJ/25rBDW6n5Klojd9CLQhuz0w3bXPuQGhugxjGoOWRwVl2ZyM8
t1gAvVyxn7iDv2PS/5O5qt7BwRGbquZTCN32TENVf06Gl1ZjmFD9IzE+vTUqUmRI/js3Am4qkovb
18aJV/vAZg6W08W1RHipLsAK9F48clto7tNEDnu7YwWwE5JaOFZpGarBSC88j4lxXO0Tm8V2XexR
gl4Dbf3jbpHe8M7hP5TnnlsSSDSkPVK4h9aZicG43RmktLMKS2MA1YPByGg4udiMXzeF2+ztFFku
TvO7tmPu4lvEA6h4ZxeP+DPghKdNzkmsCnfcSzDOp5Cj6Ph0TkRD2PzOgJXzHeA9ImMZfpq0YUss
hTjVSJKmbQV7UnnW2X5jvhyuTMU82ZvE04jkdBqb7FbNyJcAvii3GTjpR4lBS7ouniKUXh5urDx5
w2PL/eqcaLM+jj0/QQFV9JIqkxDO4H0LkyvJ4BOomOHgrXIO+Lcxi5i8W+UbSE9AB+lMoh9C0NFM
hpKnGqRlFtUGDZ3xqTLrnHiAo9DOJUOmygv3nWxAckZYg0uVcCpn0kdxGybiAcZjqp11bHi0c036
uTYUeFlZkre3vWfOyJlteufSmA7UEfDpnGzb8naRIuMLhQvRoyv8vbZJFsdRXe+q5Q5BdmudmGZ5
G/RH3DOJJH0wHkYKvLRPJ3ikWJvomMv31HhFt8J4qq29k4XhO/1+BPKz6ZXayOiQ6OnRKEhUZRPK
STeSCain7D/bFCY5hqcbn5gksQvvL+4cSkSgUq9t/v90/mQbQgY4mhmpplDKLkqLjSrTB5Ssaxs8
WVFoPomRRj+KkY5daOqNLK3g3ps/k7G6xw3/Yk++3vLAfMlQeTw9HFbka0ne8yZRWZay3I3XJOa+
KvOB/Pd8NByA1Xxy5cqzc4zlfbLpA8/bAKODIYuSFs/kb0KcvPUrVRf+ynKSm91Tg2QBCPJ7z2D6
VRqn+J3ODNz4WBe3pgaMH56GloPXzDGKoBjELguovVuSz+cNyjE1MDiaJuxiHkkeCw111Uqf64Cq
xjuLKYnlFM++81pyuD4Gwu3XhYGvMpptOolyoAVUgTPJABYRY84IAuZLLn4/ie+5zjFjtblLPJ5K
dbKeA6cYcm+cLnGmxBZqK2BSGOXWEt44DPzRfuqzmM0Ti0FRgJeoZhxHW12Oj4WMHx2MsGuGxHhG
6nIPn++NENwXVEZM1GJc2RGDYciOTxgxSReH0w/v0ExD17Es5MbE+r0mVAEKmTE8j1nBxLa7OHiu
MGlekmykGcGxkjVP0f3UhR+NXT84OjiK1P7KeqU5+jO8oSKNzaxNT2qt2LIqDZltDJnmaMe4jDRP
UR8UH0uliFpKhY8vfDOsxL5Uozy7o/eFxlJt3Nrfx33BfAkZzrTfdIL50tIaiJsFLrVIKkYtfuJc
R6ZjRST0PvfAXtseVknFBGYOaHa8tob315dEDOAQtptmnh8iifOorn8sOGGtg8utcwYYC8TnVniB
yUoXDPziHyVxLtaKxsNKIBYLCpxE/JUpaGHUSmLj7uBAQa3oIKHs6i75lVlwr5IC0yeZEgY+03Cy
sBGvRzM/B1NzgR761ibY00Rv9ojf8T6agwffNKpr095nU29vSpN/B7fzA98EfwGveQpwi+yCuHov
ZtiLVsOs3LfUo1NVzCgoHmKT2XJxUKdev/V54+EviOBrSIO0Dt7WyWjPfaz+AfAwwFHTqTU052x5
3psZnZEk6Z/MDE4Kg3A3SYCrxHFmvS0cpqmM5Oui+0a5XkZOGduUWby6PJ+ejcEqb3e0ju51x8Pg
6QE1tQ4fbPh+OExI3CyLFM+4RW+l+ZvkDgdwMuHBtiEBjgXXO86pfIsrAUcM8MDctBylWla9BLoq
tMzyPBuzSWiU6YzwHYZPk+rIry1HBR8GXvRXdOlD66t7GMzVsYjz57qo5RavOYtwneDZAnNTTMmX
5/Z3/dCne0SuXzkv+bvqnZp1a9eoinQD1A23Ch7i0tiZunzOKqPeRTXmo9p1OQlHn1XhA7VCPWK1
ZjJScRjzXT9cN0F7hxSTHcl4rPK4SfeB49yVI0QZGrrvqrn+CqPPJrazTT06NjPKcp84zIJDE1Fn
qJ+ZnSIbQi6kf9L/cTVzYY8lmxeZSTdvC/BbnksVL9Swsq+3XGaIWMBbQA2/Qf4398NsYLbkEk4b
Mge4HV3m5hrNEFxatamr9pXUaHYiITvEuJWrJHyiwe1kjSiVRQlgDIhHsbK63EUp6uiGck8DObcp
IZOXeUQrCP7BKjc+xobPY0RDXpUtsMgpgyRm2dmvbc6PKfM9pLDtKMmhcua4n9KPvrW/dDO8Am7g
BA9eaXYudVFeK1YW/NzRY1aFL4z3uVkE1r6Zdbhltgg70S9AZTE39fpzaCpKGUny08Uis4S9cmtP
tv4nw2s55tsMTdPtIjQSXELYPJ/NMNfISPyYPLO95I59N7lYxVw7Whv6d8oSOqKES29gxIlmmI8u
m/ljMpgHTmAHvCwmkhU4Q3eyi60NSda+TosYOKea5o48/SjKcdNObbLzsPOzMYKrStVpCOJTWnDO
j8eHfPS58Nmk+MKGaJtt28OxCZ+cfn4lW7w2fcp6OAk5rGHdwW7IjvMW4xg1p522seFZon2KtXxi
4vuLRHfP+O0fn8aPa/1yXKHV1mVgbhxcpmK5Aj4w4BXXZhmzz+OJ7xXUtClu9nHskJ9J8Q1ivbxz
rexF0XeH2KkBvhaEluDJ2zQpRRkmZfYCT/HJY58DKVnph3YpHK0cizlfTMLUMuN3HhIYMSQku3dH
wMqLUH3RDfOdnAQ3jnMypq92b+IShMDo9taDRiIzLKDfcV09TFOxNUnpZRYRFK9OOULUl7LDvtUP
9btX0l5J0L5vHroGYdd/xG9tbfNxvKvIRLiRuiRzVm5gkv/NDgtuO71QUxeuBsUryDyLbEpU38UC
fh+HqH1cQJO2g/qci2APc/DO6CTwIBV+95b1GGIqtujIYS1F03VzcJyVB/2liA+jxoNSzLYGsxAK
5reSRs+cAJtqyh3JzPsp7r/HGk5vI1rYKI5FhUxLyQhmRVb/6Z7jg3gQ4bD1ORmsyplWghCqa614
NydG28XAvgGGbh0Xxnfjlg82vZcIIau6Q7w1lX2ep/q9HJJsXdhAm7Xdsrs133VbLEdNZocxL8/y
1k0iPfVd+xbyNq06VICRGoY6tR+6OT+3Grdx71qXebbivQvlYYPJ+SxlKfdNhUPxAzsBKDbv0aib
B7otifzYj5aXn9VwhR5G5YhtTlzLxUcfcxSuzA9gLufOJAVUF9PBn8Y7cuvhOnHoqxTcZrxK/TQW
inAnnNcWR3IgqhfdgJX3sdPRquRzWGDwP5Mg2RpX0YHLMuwQL4Qzf9L8tXL0co9O5Y9l5y/gFFNm
joiSv0ypFsRri1+ad5RjxwuJgpQEr+UAn6B7oLm5ZoRrMvjFi3uPdQg+VVqWu4AuMEiBFK8riqUQ
Pi/C8//1fsCbr2POxVX2TcmwzXPJqiqWtqyK6APxI2h9jCRht/fvrY4+SUldwmGk/csD/ZAYmCF9
7mGRxXyGFDrNb1hpo6Ze8CcA1WjZgVFVxx8cKlaxFN9Ji7+qM61jnhk3nFxXkQhoOx47fxx/dqzl
nhMZG18JXhg8Y2QPdertjKWGwEoI/RSan4/xDwwNtieWOhDstNCqyJSbxKTgs44jcxWIXJxsK7ml
NnSg0u+v9cieQVHIvcWMg1AnIIlC7erG8Q4ipepuit7GCZDa4HafacSxWvHaGEPPHBKxl+ugUMsu
Z6nnyMcHoeLoBF69Wec3PJF6U4ngb2jhSZVQVnMSQUfVT6/aFa+VyDBQ1eB04ccNFSJs6iTf2g73
btca2zxhTistVggRcb5rgYCSVfqkoIr4s1ysGUXNILc3z5P4DcLSx4GaXiMfcmQ9f6QL9FN5dOop
ARYGuW4zRPJYwoJdx/0S2s6jV2zdaD9E2nopCRWW+lM1+V88c6zoONWSQKAA13yXI3sDqyp3nqr4
SebgvgzD+0pG8mDP4jBbuBAohxMbLHH+uggEjsMeX+SGmynSf+Rfoyb5BcrBNzNs/DImkFF3PstT
lZ1BvbV599UnMHCHSHzE85umoGmdBixcEuPHaipG7LY6AUIjcOVn6tcMNa4VFtCq5+eRRDVueIN8
tRX8ax2TKZ4/mmcsntsJz+EGGwBJRFH2PAb70nZfPGp0rJ4pm/DRK3Hfc0kjsxRPtP9ZwqfeKYjv
ff/TcOPqbgChZCLZWiKoSSY0Brr/LdCJuxokxSx59RMNJlfycbkZY8WaOMv1trHPZq2oyvQEz7xN
YpiqonVWjXpjDYr328vfS7/9Vk7UsrFz4Js7Oi71/OyTfFw3Jq2JjKOXIj2ET3T+N5GMku+aXdQU
LTn9pD8PsoKenFCuw9EZ5lpo/uVSHwotSzpxDeoVuviQu0TyIalh7J8ASE4hLLHRURcvc6xbPUFb
c2cCqwnZFKNxLwMGlKNfp7SmZ7dJms2tyIjyaEw5wkLdaqFh9m1SnWoPuDWEkkIoqDiaiGsQhGfQ
+/OJRMd3RT6miVO6jg3tXAVEM69mYqCBQDFC4sZkmBRQURjUwCSgQomjJpjWbbOwbkdRyd1kITeb
zA92XmpsSoO+lqTHFegJ98cjDryhuVnys00UDhiOdp0ZnTWZi8qYXzi/6Mvk/0ag6ZEvh/chCej1
FbhL46nYx1iubU6XRDo4ZVDRziYXLfODkoiW43evtCTegVs8Jq3zxAVZoOszggzis+PZemvbJd7v
36GbWcrKBA4r4ZgI9PfW9okiDI37UpRE8/Cr3XqQQ6z18ilOXWIlRRtsUWQAlA3BQzcyRUQS4p+f
n8rW+QVjHm7d97iwAYEa6SWS7OEptvNNbrDQ10kMipMuA/4YcBkmtd9ZbPz6ZA9CNyBLTwFaRvHZ
WP81wIs3VvSztA+w2NEfbj8KuyNuWiXxARo5ACT8mXZe/9M56haBjmGVFKojuODAKqnmX95BiBqs
74y/eCCXFF3ka3vfY961BUV9+dD+dWoKL0ms3kTqcDNUa4AHKwNS7r1XeGuGNtajAenCHzE5JZH7
mJUIYR0dQm38Uil+3gxjngOTlHk65vvMz6jOzuIrc4MAchuNSjbi/Gx6aySZzzQep7PKI2qsuuXS
ekgt8s0pr5mUAke5Z3pb7QUH06/PbknsUOYsZAbD5SHSP04olrIzgsYF7+p98Vu2vbwN4m0hpJwx
PZ3LXL7OKVHR0JWEZ/0T3rgPZPtpT4WSuBj9vRzM5s5oo+AwaBjyTeRyPu2d4WwT4HodlcK/99EU
ff0y0+m5qhrs4RF6VGEWxr0/OvEj/NynRs/qxIDejVV5EzEeJmlO6RkO2EWq4te25+gjZREtyYL8
4lu6o0kRxp9nvmRp7G3aUAOVwj1zzqvE3brSzV+9qPmoDdDJkFIuKjXCR0tRAmuIat+n4/0ssvEb
CPYpiP8rb0FNgX2FJp4Testzxz0VrmPx10yPnjtMP3U6o5WU7lcYVj9h8BCmLvRNcMYP//3SONyE
HEigRw8OPHD5+HVpEpN5OSHrxWx1nXr3ZCM5NiPT10tSMotefTjLDOoq985WDWrgCLzHq0x1dplg
8C627naOPO9OOJ7cxfZ40tN3UZIapRhdXUEPdg+cF36pwys/cQFJ4vR0y42VxzzP6YxXU0EsSW2H
DrDp2sx9smNaVN0U5D+CIdRiOQxRmbG7yxtL3tbo7XdsSvq+bKB0DKFh7zjN4fF2L1Xm6ecMN9OV
Dscv30EETcr+nPeoYdac3xIqf+7bpitwLolnDfz46MT2h2tr74oDzrvWyy+2hYpetrZ5h8+imXix
hMFn3VKx95y5BGo5nMkj96jAD6ZPGtU4wljQfcyoP8Qjaf5kHqZPhbtad2O2F9OER2jww2tCwuYK
IomjHdVsG+AJATvRXAOQdh6Jf8WPaIHRY+rN6Ls5BqF0sKLHfPkFcBtXroRBr2G4BmTqlPWJ/X0X
ctTcRqmXP/fVSIw0cQ52AJQEuEWDxTprjni2pwdJWOCBCBJ3kmMP5OGlmRX2TYSi7X/f7fL1odL/
//V0+fpEMO4xRTPl9DwEN0dkxUmL4mfssuD23y+wrMi5oamWAEaJGDv9PpS1uLfbSp1aA3BPY6oJ
gzPQQCMypnsR5Q9Dn5XfE/sONMXdDNWQlosxf3Y9asG9McL5gfbxHJHN3gOWTzb//U9O5u4581Jg
LV5Hj/qU1wdWNUXtuLtNxrh8wYOcXWVFX6kIEOjKnGRvFxh/hIpjGoBU9uI01MBRVBkeA6fMXxjl
YKQWdbL/73erXL8webXv5iIeHgaFcdNgMG8E9V1p+f2T6tQV+e2xsfLeXuNvMsYOVEFXTevIIyXS
VYlxbrrY3Ge9t7Gb+Vzb1reBRLye7KS6Ejerz4VmsqAU74adB95+MCfMaAN/eZbRtT8rc3HvaW7f
uUOWEKdUMFn5zehzAuiatmlh95emDp5HF9tvOcIcTGRQ/qON5doyYjHriMAyce/0gcSku1Fu3d3S
Fot962nriv1JH5jrJmcCamDZZcp5voIJxWWMfAMwkLVTtx950kSfnezfUqzTXxSD5stUuHrIXTzF
juu/+y432v9+Ke3FOh+O5MVLUGOtcgV2+mWE3nrh89B34h6TxVqjSwWdIko0L9S25b8NPZIC4T8Q
TLbxMRlehHkoa6+a3o++LHCGzBTRTVnZn3IyeCu/czGKdLN/AnuzE8Y07DBAVbc6xZZDEsr/F3Pi
w5fn/kwxk5vCCcsnIj7DHvcCbUpRmBy9MmK+Ipzuwc4S+xYahyTN+gfgI/1Dms3zvajt1X+//9/X
beB0d+XE4UblWCZU+YbbO3/qQJLbfYY1tRzYpkrxJ1QXvClnzvdTBD9KJIuwS79mTivHelS1u5XK
ay9T6xwG9IW1Bcf7mGTUaQKhhm3/5XcR2H3E42NJEe6L2dbo4FX1VZKyWXsYo6GKM/Yrw/mSuBpD
ac+ZppIK/Oo434OrhP7wT6qsevJj5smtbw2cAW1QjgQl9+bbf1+wZVAd+RelkIopqzFFeJjz1Ltr
4a7mEw6iIqi6PV76FG8A1LqxDT7l4FHnYjTiI+3zTavl9GrYIjxPbMhQE4P5AycbRzGDXm3LBgYE
ARxxdPmNWNY5F4sqPnNoKPEJ2TCQKoUfs2PSPc6Lo6HF5xnM0f0yQ6CjT1+ovaDV5b8vpcl0HFMN
izatN8T3oXSbvv3QzN9DihW2L039EuXQvWVrVbe2xSAYJ753qluim3HuWoxzCvluUMpsNYPxPBY1
ixCJLIpvuXiYlaG/KqN67sJCPbXZPJwAlG9mXbSntILDFs6h88HV/zPpFY7tTLKfsTndYif5507F
gDUmz9GyjL2lK+c1tMPhag0wWPr/MXYmu5EraZZ+lYtYN7NIo3Eq1M2Fy+fZNUsbQiFFcB6MM/n0
/VE3OxNZBRR6Q8glhcLlopNm5z/nO81wrqBioeDO/X/oM5iDnPrDi6FqsapRV0I6ASg2K9s6k4dW
iDcLJIHdXGH2LFEuAHza66i0XYyK1ouFUfyIGd+/TsRQGPJi6LE074qXjuZnu3UxdjbuoSEtvaGU
9pGUM7uz+dDMB1UYRIYi/63v9r1iZ2oH5kFHkzlBz0TqqOsX8iXZFUcMTS0S23XVJNq17Nk22i2R
icTstCt1cy3ZFixCCHI/01gjuaTYcXuq7gHGm0Qy8iS4y4EZlZMJ+Dwfx9VYM0CcED23+F5euqZz
N6rIQNjb7u+qFPVPY4x/U4RAV19dw1FtaUpQld4/W+I1J9W4mXz56k00NHW5bt4NGdcNVEG5//6o
0G78ArhzbfCBY0TjjEVVohE0zWdm8x7Vo858UnZMLF535/yRgD6QNdouFOy3M3/CzWG1EE+sYD/z
kYnLgvIsfxZBMIutMji1FK0eyoiggaeCm9302smeOPXGTmzyjvF0IaxHz3KHrUGD1ga421Pf7wPp
xs+yPk0WScY8ECxYVHd28okSRKXB702APyn2HofvA9gv1pBRV65Cq9hYelfdSMCoVWD1pOfAe95y
+5yBa75WUAsckqPHtp2W0i+nB6o5cJgOebEnkZq9VM7wiGeH+ALb3pGU/PdPY2Kgof2QqzXc7FB0
6k4Ar4P9+paSebv34Y/sy6Rgu8z4cp1r2si2IoaSOR9yfsSqzvAB4wdJdhCFVt+DCwo3EDWxFixM
z5InfODeZggpUKKmrj5jtWZDJuQ+C1V9jDy4nJ2ISpR/vbpWmiQsJGYCoOlgvvC0B0VHztJKCAz5
iv6wov/pgsHa9qzNNsHYUt9hhk/JhC1dF7XaZHaAmdAv7UMLuyQzhL6rbY0BhghHdeglk82kJyRq
VLz4AOEIKaW+XAe1X6x7OeOoLeEejd48WVE7ghPFddI0yueyUcY33BgrAZ7FRHLW0i2rTRxYKV7y
TKSvoD9IqU3uL+ive5VP05FJ8s10RH3IWy6rKQCudaqPu9qXxZ2htxI3aODdsay/8p4jt1eVZBCD
Qt6iGivZ5BPG0zStByof+kTEQmNHf6dJTMqSrz0TGcq0S5pmkmtQOwS7ioAcFxFX40i3YgdBN6W7
WzBKldSKLmNlA1mvuNEMxOOA9ijcP3pnszMss3XGkuIeSQcl1sqOHYaJUFb+OuBu+hpWT+GU6IdJ
NbiAdCBNMWi1x9gUS9yB2nvQN/nKUyZFW+3wJksNmFTlbal11DahRieCoWhRlYV37UvI8jID/y0Z
/XBHLL507KW73k9PNZeqrc0NYVdPpMKSbF4YND0wxBpuZKVLuZmUrdYeWwSsi255pLv+pZRkSIRR
Uozlm++D29Ia63TZTkyie3Abp78Jh5RDq7qHQjeTozP210JEct/qg49NmUgffmYBqliN7TGeD9h2
KF5mddB7LQ2BbsAMNQmxVlpTfwQsAnigxNzCTpLNqYo82p3QFL9XynQ4A80KoKD5bt/e97p80wMt
YI9DQ0wjEGLzomxWnJqkoCrFGlcKoG1M0RdY6CkYgsP+0HApvzKGA1pYbJgYJa+0WmChMKnBCtQz
A1RqL6PWXjQA/THecIbm40NW9GwBARvurMrA3dT6H72a9DezpZOJ66t108JoXuaQRVK1+wzgHEO4
a9avY9clVI+ohsmJ/Zm5BfhybTzQEJmfNcu7uIkjdhPOtzNMqo5Y3uTgsHaMZaJBZK95n7DPze1H
vXJAevp1QgUEloHYlfCkbYswmO/Zl9n8w0U/voisZkxV6zf8xPptoBsExOh7Hu5ie2phMKrAPSfz
gdgOiJm82bS5SX1OQI9t0zTkRtwAy5j7C3+Wd+9FwXmCevOaDLJFyLCb9Uiu5jGCXRGO2s3SrPIx
Kiy1z1x9Nk2YRxX375TN249OHk/3A6FnYrz2I5p1eDM6hxuRsLk1CeAOJvYozErm84DqnNJum8fa
o9cxwEuiiFExt54n4XN9lIaRcsktg4usvL30GrlB5vaWdS5TIAxoCqTV5xoT5xfA5Rxbi20eHJl+
sYft38JR/s6L8exWsn71ZX9s+nL8ckT0wjwvf7ZKI14nVhAfHG665ynltISMvub+viI9atxzmf0Z
6FJ71MO6P7dR/vT9yI1EeTOTrV0AXHe8/jOVzWdceu4mIHu49CufO4TeECixWZc4uHn2duHsfG4v
+JqwwvnJF1D5WCT5la66AOsbkQmbMcBJzgeLnMfKtw1cUD2e51AQEMEsE2wpryJJE3bhacxfiftk
Z26ENE550QmBwMBdjIKW04zBNZu2HD0LeojklSIdj6cEBOj0XpnhXd7rT3GQ+584QNZszPs31+0G
MKSatgGAzF6g6A51qdtHLzU5MzGbLMuI/U7pjtolZ6OexmV7jogrBMQ6trSfDOhQ1tndeAS1fgbe
sJt0DRuAn//WiJL8nuOLMXbT1HGHm99hyNON3HnvqmxXpXSHZvQSlLnb7VjRYEB2gn1R6fahQhgL
gVreJsMgUAosDexkgSNuPtC4KeCzDZjU6nQKr0UQrhJqXRkCveU2XbVGmbbbMiTSYZS+tqYnCte/
3j0wdJ3HIe5z0TfqkE5CHeL50A+wT/I6bleDl9WngDn/gFMV/yozNMOvR259oXXo3GoNsYk6zBom
ZlOPe1dzhpcRiXtfW3TmORXtOQl+ZWwU4ooA2qzcmDMtrFkIo1a3B4vl9EHNH5lZpe0G3BEF/etL
2gEpqlGfU5LnVzsd8+v3R4PQGWETM9hNkheFVTg3dFrryiyI98KT433JjQlXfSoehPSIb0g+34f1
VwutzO5b50MVM/Uk6tq3yKN1IJuK5MWvQRPVXK4fZYvZGoH3y2BQsTHyKnxqiSWxvy78YwkR9klV
kDzZSPrk3VgXREVrLYlV1psWcsWI3P6iumhbw5L8Rb76QVVISKU5iCu2k7GW7qc2sAbIVcHvZXus
qYSn1m3yohLPWRYxxUOJpyVnbAbJGfAt8fwR/p/LcnvFBSyqKQ3tm+lC93GPVDRuh6QEWo09nOE2
t1U8pczUcJmapm3d8zdX6yiLevZM3LaaqjNP4zy5qoNI7IjyM8JK8pccNjEn8cwBSVX2klpBu/Kk
/uhXPB3WFNFDJPXwobI98ECKTL4S7bZO5Isp3JyEvLCOg8mprCggq8rsN/SG4WVoyPzBVUZkooYO
Ky4qZO6V+WNvWvdmnea0iEZq9Z3G9piTnHHzk0WrJneTTMy28hYkidvrD3Lu9OkLLz8OQ4ImYbOr
tmiin9LYQF1G8LVIoGbdICiBL9yjXtFyRrcZA8SIpirCZ/WljArExyYN3/qCWvAKrsJOd3X96LYk
WzV2EHnDwNqxcJfzrkTFDvQCcVc2wQHuThG/jLb3WU9DiSqnaLsC7nilLq1cFW0Kbcd9HQu9uLn5
SqsCybUMYsr3ZypybcRwYQd4LNTC5wCWx5aRYbjJMqM4tE55r5tZdjbgve4be9wldcm8baOzyLpv
IybaQ6MZOMTKeO01k7rLKrm12eA/IeKpvUWP2h16n4vHwdW2Zud3e1Mpiq4MaDyNZqujQDI4sjpQ
x4EK4LVjsmv91+c4aV4iWPMP2gjFukJcguQwnGgxwkINzJrdo+VvsNKbB+HGT/Ap7NP3IVUeWr0g
xE5lgX0ayLxTB2yNi++vkga0IRbq+UajyWkBqwJws2zSm4K6exuKCQrGHOfxs/KrQOU4/Oug5odR
620YwYqzSkeafLnrNTraZOd8FcyQLzURpIuTpMmxFjEiquOtQ0rID5omWCTLB1zUvAIABqYuMI5T
3P+1Gen7OD92mfnJO7m4KqPEj22YwU+DrmFKTvZDHCSf4D1IFpb+Xe9p5Q7QSRKzcIX+QOuONy07
ZdRPBDNwAzKwI8Onh28yQxWhaecZgiSMiBCbCAHgcp9rodqEJom9fA5WBH6WnYISt45LAuz1+6Mg
L3eGJnTgGnBGrDyZ1mkz0Iw9s+z1wreOJOt/BVm8bQI6w7zyTWsjGlNKgefDtY21rgZMmfNgL6R2
pXOSiZs8XmSzvtFmnh0hLL5iuZzWSIByZetMOrKggwuht5ckV8YRIP7q+9EQa+3l+yNGne0hS9Xh
+1E9fysb1SXOcWfljuk86jL5L3KPATu5xAadhpQGN+BAVjO+ISu0pZ3nzlxSszGiBEKBGsNt3WXR
suX3f9PAQC4KhoGXAI7vsmfAvVJFR/gUofYQJzntCbXOtG4CnF0OyP79yHu9+fbmGNbzmGVk8/sU
f3VfQTwir71wG58atCGWJ/hT9+UktG0Ylc5R9i8BZ/kBORBTTUxGmTotnbzVUC4MymaOWaE62kU5
cFWelsKM8jsyKKCaWZxxacbfR2HsnSOgBigX37Jf4ZVlWXMO7DR5DLOaqW6YwA6xohNyHns0EV8y
b2yQF/LX1gb4ajgY6StfL2HbZRdt8pZAIWgy5UmvTOT9S9D23qx0HyF4pYyPdWslFSbcTKsfWBPF
17FicBliuF5+P0w9uigLiqKWwzxzGyyaGqJAS5aQGhLMjpl1IBS9SJGb7tBfVmOaxCdwHfw+pFAz
2h6gxdN8UmNirUNdW33v6v7a4PUyL9dVhy0TRxZY62Z+t0HHp3sjDcm6WfkKx5x5wllxVeC/9jok
4/u6pNjKi7eBHxWXsSQ0hAOgZEXeePcl93t2m+xVuQ7eh8UQbHqaV5el5X5OdR5ckq5wVtLI2VCL
qn/Nut9G19KIhKt37wMyAFSt/XQFS2B/PnQQ5PnjzY1UVXccIYseeeoMv4vKx1FL9JGxldI1e9/p
prlyMqb+THDcOzszbULFdnP8PqRhq9+NqqjWstDtazomW90I7ceE5Biuqfyjc/ps3xjFZrBEzpAE
fTEARPzK255VJe6vUzoBqi1Bu+upB6g47eBm1lp7KAvq6hP5C+dQSe2aZRGIygV/7OIrzA3zOu+1
WZa5RyiuyZpsOpn8jBHoND7qpt5fNOvNdD3rELbmczpVEgB+ozYA1CFN5FR/9CRd7ggUJUdRtVD6
HUOeOpGr8zi36VIXP+LHJ94x2eyacd/6l97rTVZKZNm/H4ZJ4xH4znG/5MjQkz3sDAMFkUGke4ci
C/gcN5TFyuKpH4ZuVWpyXrkl3QP7/HghBngyJDTJKLNjkk6ImG67qODTJL0NCwemXL2EEFvrz6Mc
d5DlBjpAAU5nfiJ2sTb80jtOKaRxudGZHZwdXPOssp1b3qoBlrbEnU2VJX0hpzFszN2ozQI52u+u
AF+FuxcfAJOvae3NNgTLlXMJLCHmKBOvVeZts7zOCSpRER1R6beDOK49uHFLtzMknSwq91NuxAxc
OHS+8fTXzl4LE7CBjQM9bETZKoN4eLacvxIW+qkgDUwFfRmfXZ86g6h+c+arMXRDTPbzw9Eq3yAX
D7eCq9EljhzmvcOIdZgz8M53eufqj0SWAVy5vXEAvZo/jFMz8je4MO6lpyMnvQs4qzxVRoGXkeYb
5jQ8RErnfPKTz6Ho8rOVpQf6nrw7vaRLgoC4fwA5k+/Ig4Gv4lEqdmEq5QFb9YutiWLjGQUuF0oY
AupGmUhjIitV9y7Myjm2WRM8VND9Wqu8caWtbsHkA2NxYTNjO5MXvF/sOFWASuFC9mmlyZKTahMK
zcTSSJi6e8IjtIbZPFTkzBsETY0AGHWNLZ2UQf8woxGJ3d4o7M6wBGi2eewNLwAPl5c/yUle6SaA
rofGu0n7FBpGrQg0MKsCMJdEBztrOkwoBEtcFiJNJ91jbxbWQkWveknRsp44+gMUNPNaxNqyooYL
0nuPlX10zTMMNG+vQ7hbFA7OkjRm6l8XyMhYb/h7nkSQxtvRql/J4JXM3SZtN2KrXs777HKMxK3H
OaoG+2b3afPAzs/YVrphUXgXlC8IEobA3dnhwKFzh3PQMlE8ocZ+US/FnaADdWX7WfAqGK4uRD8W
F7vjzKo8S19ISzM3FAJ/tDpKugmfdyGVFz6w9dGOjmU/KgmIIavLkfmDlV1L4nvXkr75oLSsE1GP
hn0vTfdN4h20QCPeTtwDYGLbNxuGOTrN01b9Uprtqyjx6WHBFRtBLd8iEaZEGrWxfyUu+kjyiJRD
7CFX07MM8B66goIY/C8OGQEPrxhauEbb6aYzMrUuRwJ7zZCou1Kf4guVxNnGk+aDZppr4oITtvX4
JTB9a2OO/nkaxn2r+mQP+nEWPXMUW7DLS1+HNm6iHR/zqf3taZA9+75Qu1LIT8Fmllcncc9VQlZ4
Fr89Vn7LoeWtiPoUbb4PzOXUxrfxWGlOg6jZ7HIx9veYdyrcFck7dWH8/9GpKyYY9f88pJoebEps
10czz4YTAsDFUhrNZ7nbn5KWxMGYtxnl6E12a2PMR2Yn1C604vz2/TkAuGiLXP23Ohvl0i0+UFHw
iQtmuokUr3UZjAelh8/ClTgcKIu9fB+Uiuj989gR0nXYX7wOMdSefEzFvTmeRyMaz3GPRtJIeK9x
M54R71auSfQyCtOHzLGDPSvsEa85D/OkSVm1+/dVTV6i5kZFMK8eT6T87kyJsdSaaOeiH5l+yO/R
tSjq6r4wnGfXa1KIcCzQx6B56EbQL7REYBmOw/pou8lcEBYg4ucjp17NRNkavphkLe3EGn/7MO1w
YTJzolfkbhBFRBUrDClTm7r7IKg7xqYEK8aAwVlJXOLEGMqhnSieuxNSwCUSdEXRX4ckqJZRV3Uv
uV5/4tZN30Kvw4amKjJ1otmgd91aM2l38ZDH5wp2XK3IfYKd6Y6u7uFqTYOBVLhTblP4aYuI3M5N
a4Z6H4MFWFnRVLy1IR3r+D1/JqUqqc1meOiQvFmFUextzcSH+DHf0KTJdVWbyqOfv2b6FF2+l1gk
EIjQtwaMe8jly8SGCVJqXD20WOiH2gY3nmIm3s1rMlNxO4IWBbBXd50nl8E09k//kOAGOCTcCBk5
My/THOK4YOsxDCfTnl55ePOeR+Ew0b799+fK0KmW7AW2VeCyGOnd+jEfkw+BE/lTRe5r2OXysZXM
/WOrO0xZNF7H0ByukgW+LPV3JXtradG6eUAPKu8pO/ndCDIs+dTpG9NP64upD/FJK+sX12x5WnVg
P7TY0LYke2zivzHwv8Z4IVV2LILW+Zo/oMemO+O8mRYOY4QDaNNk6TgZHng1psu+G+sTplF0tYxL
Jh5Yd5/ncw3gAPKsbc1bSQNNELbYGJywe6BhvbwbbSm33w/NfqQLE9jYPPTqozzuF98f1jlGN/Dw
/Q7t3d9P1RCi9U/RCoLG8ByFX+YYwb9MRESDj98dp4ENfzydFNmtY07ZJ632dXOK5oMqYtZOEuUn
9kRzYn5AkdZQUWxjDOlx0olA94PfgtPAu+cgPu16ARUjrZ6+R1t6nI5nGijp/Wtr82LU0t4O0mnP
LCRpYwNnDW6RkGHFU2ad1uJp74x1Z2wtVWmnrm+/SMH2d0GsPmveNIbuxvcF9Ph7XMfBTgXUfXx/
7vtA8jRfqlb9TGRRL8Y+/DlaUHSTUdlH+i/YpU7pxkpof+q8PlumQ/RzIhrD6mJk80u5tK65L7n6
UrUZrWw5Jc8gZKnSSbadoTWL0NLqa4Xhcks6JFwxsS+YYsQsBa3wKAd8XCMQEYkPpKakLeoj+ykW
HQTTJPMeOxMQsJiCa1EHLsXXdNp/j/Gawl+3/BQIVL5+TQv2Jv1UVqd5wnOQ5sCsSY/eTXvSb6bQ
nXPOuIqYnDpzWfhIe7iGCzB/tKgEdnBH1hp6gB9rRLnizy7EaSysuXlgOFAB9zkFNX7CJNxFtjFR
nkyf/akFQ935OUvTgI8Cz312YzBFBsRWvEJYf4Dr1ouPiiJQnr7I15TEmjc85/6ynrhf9VEJ7C0N
83FVN6yWxrm60hIXktNIMTVNXEYYOACV9Cuy5fAYSQ+OgcYrWthrUzLpB2qsl+9anRanIOGdwYDi
zeQrF2M+WL2X3OlWgnA0P9RE+5h2br8BK1Yz4mZebNMhudPDlnUn1oebk3o7lZSYyZ0GcjP53AOK
M90QgLhQP2ZHf2ScnPnw/ZFBHpILY8t4GYMeV+/qwZgPtFY86aD8iJqkH4Ip9K6utYdhNsy1rtoR
K+x33yOpeizwP6IlGpURrbPKLw690cbnPh8o6KCLKGssujPSOnsgSQMYPBiHTUwOje40MhHRfJjF
w0PcAMaEZQc+KMQPPNDFkUd+dokADl0i33pgcmOdh5aBFKQowBWDLp7Hptib+paimrIsrGedRdeP
P/7j7//1H5/Dfwa/qOZORwrj67//F48/kYrA84TNf3v499PD+vH7X/zzO/79+//+EiVR+esr+vhf
v+v80SHd/vdvmZ/JP38u//M/ntnyo/n4twcrdMRmvLW/qvH+V92mzfdz4HeYv/P/94t//Pr+KY9j
+evPH58w8Zr5pwVomD/+8aXd158/TPn9Gv31Es0//h9fO39k/DPaP5qP//H9vz7q5s8fnvibISzD
c01bCstxDfHjj/7X/BXX/ZtjeQ5fwsGFujt/JS+qJvzzh3D/ZoLYQjS1PCiQ0jJ//FEXhJX5kv03
R0dkYlXskA11dPPH//u1/+1P968/5R+sr64F0J76zx+GYbo//ij/+hvPvxj1R7pjIJnohk4zlOvJ
+eufH/dRHszf/38IaoPvIUC0jczmk73jBW/WubTbdSuafO9rDmmACKOy9TVgal6g1J1tdCguMj3U
9KKoEcWnpXIHDW4gOBJ9epNmeOuyDheVLNmqIfUuO3uYjgN4vU1qWy8Ek5Aiu3I8oJrhwcPuT2b4
FxF1iks6HbITfQPHwLgxuoXLPTcUU4hIHbbhF8uo1hLyzPLJ8vR4jWBL6DhjoBKn1okgJ+MY7IqI
Z+ZKhvIFeZraqc/BjlHvy7hZFQED4xZisapytl1VdPJUcZ9pNGJqUUjLcUU7hklfHm6LYJUPgDJm
lQI5l4LnUjXI58225YJ5ynsHC4bLXCZP6a0h/JyzHqEvWFwkEbdKjDAGoFBgu0BVSLXqOadtgUVC
QcYf2EMnUlZJI1O5xNHW7vSTaur8uQ0a6l9Q55K4V0uK5sA7+0NB4TOxTcdaZ9i211lTvjnUMh9E
7by7WYywF2QrWWE7SojWQYf0xUIH5nwR07135U81rjudsZOdumsDbgPmX8wEbt5hgRpz5unFcNeP
42cm03cMVu62caf82A/1aprrNaxRtbSydCCeDZgRVivtdTsyy+jfCXSH+9zNWX93HXhGaohjXOWu
sW/mQ1fq+bppwq88rp/DJjTXlldMe8cqEvwNMTwEP4VfbIdvMXLFmME+0OqMwfXsRayDlqKXhtgZ
zhN7XawwXhA/69klHji8sXmJNyNzuWOY4LzoU8aMJuNHMxp5eUN0oL6SSPSwzWEFfNpaFu1sl0BK
BlWJd126SM2p2xpq2IyVhkhsmd6jOfSsYKGjetEHe/FxpRMyxaG7pTChW/EzxHbuH6qTD+Jg2GwM
rJcStwQIyqKn9I5R/LSyeM3KW4XHawet9pVE6ErYLepRBjDMhUeysDXYtCR9ouuD2yFdJuSUuNXp
L4DhXlHBaaorhKDANcPeZLLj9usPNVQ1k697H1fBEm+7RzNYmwFOYyxMq+ay8HSGzQ5FroPy77j0
vIdjBXXKandTKX8jGrPra8FzmfYTau9ixMR13wPc7Jxt7NGkHBed2OdHz1fe1m+0jdY174o8k1M1
60TDJG7GQIVdo2yOsTPNlZL5afI8yklb871KqLLPO8ohzHQ3oJUBtGdLF5Firnz7XFnZilA8z0/B
nvHKbVyZn36Pha/Smpjf1t6GDqIkFcqQb3jSWLpzeLjA1GF3M5kT2nsZ+8/u0ONGUIyWHYTOXuzZ
tuuLgJpx283fGoOzxQyBn6fK+RkaVxtUx6IkQ9ZDM00GuDWM1iCLh+TjyqsUxbBIeGKt/LIjc7Zj
QYkK5/bnIl3CYohXrAU+O1fkd4HBOyUZcgjdAQV0XnNntCzWOZGJ2OSrkCkfY4wTQ/RZfpfRdEJU
Lq9oldcwA57O2owxfQM3cujJhmXAOrwUABRRJChQxDCBDRWrtPavCssYvIxWW09q71pgAkJeDuxI
sBJ6Y94mhjbBndzMTiD4mg7Kn2lpS9hkNA1W1YXnKJ/JEJFa6KuTJudFkRWoLT0YG6bsFDyG0iWu
Tg8821b+aMXJY8C1LzyaoF1oDsLAu7wwTAzAtnbt5mVe1mHZLm2wRkWp36dtyqw88smFDN6K8Ka3
VP2A3Kc1NKOo4mLI8KOTVbnwRgGOcuxAqk7pq91Y2soFcL6L6AYEQarfsYBFHQcftGbjt/fgSsz+
xHip1/lX3RfavR1Ak478+KV30m9idv/eYXJ3VdE+6dzQ4Gxc+moKlnrHP5sAjec9iOPO0neRzNwN
LN/CLdZ2U7nPuVFA+83JQHFRX+Gi8SZ2EzHiSDthnx2keuztEdMQu4K7YlxbNkHg2B/e6ngC2OZp
bEtBD7IHqIhNVZ6g81rmdBBhhlE9PbRB2W+wrF9zE30oI68Nooqupnxvi1egMhuMDmQWq8zdodMv
RIK3ty6aX+YAhiCd3Ee7IDwTFF1xwLP2YumKHnOstIZZ5ksTs9Emw+4ISP1ZN0xGcWKQK6ngS6R5
USzTSkA3ITtxR4dIW6TTGVAO2R6HOpi06Qi7j93ezlqogSAvcgcrkeNwS3Obo7uB8wilz7Dao2E0
DyRTf2msSGCkwIrFq8lsERdYXWjpUgiBn0gvn0rlMpSDRrpI2qpb9lLYe1hKyQJ2J6zisnuGSWZu
66g+62nQraKCCTNdtNMlHVigZlX27ocduHM35G0p/a+ipoMYB5KxBJoFpJROYHoUa4hfdQ/U3H4t
jGHuRDDqNYyxYSke66DitX0Erk8AP4XcU0v/kdzxiGn2zo2d6NLktIwJRcVObWdnQcr36DXR2rd1
YzW0YCzCkrdVLKITFYGCvVuZLEPuwMuawSFVmgKYZL5Ohrq5of7Gp0mjdTLsaKAS3dXs6mJlY5rc
puZTgL3PaF4cAX66SfEuTfWaxu5iGfYoMSqGgN5XnA7BF8hmf+lmKfxcND7mabG+V1Azgon3CsUX
y2yQSNYjmLUPKdvy2M/XB1ZF+CKK+oLcpqiPJawW5nJbE+01gj5/ywcdMC6+WbqCmdPiRiTLIV3u
fSPzZIrTrZBICwsRbIG1t0IhzBhDucArtfAd4mS5hTt/zqIg3zmI5Hh7crUdJyzhiNVs8DV3V2Js
O/twQ1GZnJOZEi+izGWRyCo4Jyb3bn1Mdqbr3mjBSrdN5X36rd2tRw/fzjQ0tCy1w2eHxnzoVI7N
rMzvpBYTIEtbnnBtX1xc3Hc2AguLkAL5OdslhsfM1KdWqmIk0pCGuWvC+rVImTSr2vgZw/jfZRaN
p15w8ZQEqyqvlD7Bm6rw1xbEoFuRrfDE0e5YEBUoiP+xrxpr7r+QWpapr5Pothhk9uYMI5owD8mi
/Z31I9vkwWc/3qdvbaWKUzZDFLva3NLMthHMZlfdVN68RP0CtF9tR7xfS6lBVpXiDEYiPiSxfrDm
CPWY+Gdotkil7iPapXZXSJSSIPV+Go2WL7U5ZFhI3Jw4LImExf1D0JTFmSyjcw4JUyaGuDMdfFSg
MIaVbmwlEAM8OdEv8CRgcwniC49VhwdKnlIVDZiDU70N0MVSW/MgrFa6eY7d0jyP/pcs2/rgK53V
RVUcawwETgVj1Q7gbFnaW0Ybx6rxhXfEX7urAlBGZTgRN8/7gBJ7GZBUBYxC3MdRC9+NPiAu855w
7C0sa7O+l3bnryoU+H0fAdVIVf5gTL0PRQzFgxzjqg6Us0Cw4Y4Vm+tmJgO4rvi0sQTHVfIFLIif
2wVfoTaQC5M80YbqbdwkmraOcgwlMXaCqFlxx7Exvg8fhSttXDfG0QzEftDpaPRGLH/E/Oc6QA/R
pAwFupjXWKCKFC2tCFbEkkEs9nIz6Jq/G0eYqpFjfxZFXKyCMjrKCfJ6SyEO56MgEk7kEnVsvLN8
YEkYDUk+Ds2O6iULW7F4gPBItQC+B2Yv6cM42OoEk2CHznOrGkEM2wHcGlR7rzQVI1vMl/iGrFF+
RmYIb2PMyl1SZj/rsqXphKqO1td9dgXmZTIttBTR4X4pH/XSS09dBU2ti2h18MQexzlQ8Sx4Ai7u
n2pHGnes7yjVA2+KEDUuY9N6R+9kym/65p3GToxbsRfDPRp+4eMBTdmwAQBxCXoPHtUUeKcyNIoV
cv2z1MmLVdnFzjoULAH/ui7eYq+ifRKy5mog0ctmCixzyoKk7aOe95tXcXlHW6PTQHpWf42RaBQ9
2os0onwmz/AsyDmtiIS1KTo3hYUDOYGQNpRaNMmyJI/pQBsAGMj0oPGeKM1ZCx0lVQDkBMMXL1o/
ey4r8CE+o3cGyuAIJO3mboF2o9N5cJzSfW2k0YYwU7VoqUTCrZlhELPEHWah8UB4Yu/ZIIeEBqO1
N6CVcYb1JMD0HfxPauzzITsZuVRLVdM0WxK/s3uPJAUMPSskkgUfCDGPaibtU9rq/5J3HkuSG22W
fSLQHA44xGYWEQgtUleKDawysxJaazz9HJCcv4s1bE7/u26bDY1mWVUZAnC43+/ec4EuizuOaSAU
o+7Rmf18zypXesGg3flDavywmpc83zH9b5gaSXxZ2CEvoh/3fROld3qY0Crn6zdhpD4F5mgetGJT
SoLRkzEr+rr5PCJTNZ4zkaGyZkpStZ4rXO/a7JSIh7bpu1VsLVtlEGhehe9tHVTmhR5huiAT/ZoF
GgbquMm2gMvibVPjhM6cgLoHQ6s2kci+JL3tm9AJr5bGXCLHkjtbMx2cQw7WZ6QwbTZBq+SUYKws
kw17BFmxIj/FqQePSRU9JSq/yarmnn1ntiUfuuvnanmwUogitfYLfEXroTrGTGzi/CKcbE9FDctv
E2F04YncF+a7MOCbNnPw3sY0oTZdzfVgkdAL2Ht1w07GGjjTsTlN5WBfMw09IjOwkhSw5ueIIs2Y
RnAHFuoEyGNFIUa7ziD0ePTetXhqVAx3wXT1cGWXKZ1zuNO9gB3kWkJ33QqXDAon541ZtBzgGM5B
XsT8ZCXBloZHhmizdZMZyRE0PUClcqLFO5joz9Wyac8OECuStO/aZNz4Bb3dppV/j0OwifA8yzKz
DjRg00ghy4tz7DgHegZ92yuCT9VjQqdiA7EwD0ubnEQS873uHRdM/izml2iKi3ObTNSm0WsKo9GQ
tHCMJud3zlcFF4vljjNCNJCbOY6C7eD6EAkAxDEz3o5mM270ajq/QJe2Zo7SfjUfharOwAnyU55+
mLBwifA3h2Zkb5nRjb3Wy35XjZq79gZSl5xOKLIBwHdkbGR4kbIRF90m31aolsBNKIJo6H/WQ1ox
6ry50TP1GtgUWHdmkWFV8gEuSl5uAAd0pZvDN6wJFjbYgC0KsIMy0vQzsvkTpI94FXA8JJGGTTvk
WvGgpUJspcUEJ7TpWehhmMn8s0HP7I56lEWMn174REomK1yGpibvzcHoqVWaH0JIw0wgzWNRUtVO
yQO7sSmkSW/ElTbYmxD5lKkACZcx/6wrYOlQtzSvClG2Eq0Ar08do2ezZlfJKI423MJSSJtSOY5Q
evZaBnl7pWVj6vMXMeThjROJy1jKcue4cFisqeOEl0TnsdcJjDkWdYNa8N2yCbhULOC5coylEsjy
qIVMns2SXHTu11Rn8jys6Yza9EJ/Zb6Olzt/nDLt2M6Uew89YHt3Lh5Nh/3UmBtU+ujmbRQ6zWHZ
zE2tEdGRgAggbOzywpfUaHGsRUpqvMnGG18YIF4QD8oEVh8EaINwh55srGo4p/EAo6jPOEcJWvn8
topX/758/Pe678+y7//a/SgWcbX5VRz+yx/6Oxn6v6F6bBuuYenWP0nI98VH8j1Nf9ac//W3/hCS
Nd34zTJg8WHg5dY3DVv9HyV5+ZGtUIxd/oBF5Mn4DylZ2b9ZpiUsClzwjNA4av9LSuZH3NoM30jt
/K5Mq39HSpb8+p+EZGWarnBMJbDku6jZts1r+FlIdsBaU0GEkUi3ge24pRMRNGwK5zQbI3bSwH9q
HAABbiqJDWjF1J/gLga7htoGL6YHc4cZu13R204JOLTk6+//V3WCTfBMcxuVUiCJI2rxgtKmG48C
maET/cXQh/Cmze7//av0vzbD+B9yDRp870x5/rMJRt3lP6Kfr77lz/9x4em6+s1QeE4sYXD8t5Yv
/o8Jhq6bvzE9sKlasV3d5Vr61wRD/SZMBYWEH5g61gydscKfEwz+Dq47x3W5Fp3f/8F/57JbbqOf
Ljt+r7HsCcAjcS07hmMyqfn5sptLTYSmPmSH3P4e2+kWle49w3WLk919bCPYwpwHrBUk27W0waD7
GZ4eVyzVhC9ZBYhlnsvr5MZvP31+f05afp6s/O3Lch1XWsQolw/hry8rS8Mk8/0oO2hNfqLgnR1n
dlIu+TotLr1//l2/3Hp/fAaGcKVhShsctrncmj/NcKoGaSEkuXNohf8cggSUo8SL67uge/AUh9Yd
soc3lCMGUAjGpe+PfCDpmRzhhxWLBsphQJOh9tUruh+lxbhXQ8sii/lZO19un/s4cwIkGml8k0bs
r/759S+Trl+/Q5vPisvCMgU+n19mULbLcuAKkS5n/Q8LfWgl2+k97TMKoCOv3gdFcXDUUkJso41E
Y7mDg7X55xfxN1/YX16D+9fPULOQLyY8GAs8g+UrkUzwnTu6pqgCQc/451/GzfRPb9gWf/1lWL3D
NKn19BCGw/tYVte80b6H+QGi0WeKTeCff5sSvwz5uEkkfVeSFIxhc7+IX95ciZcnCCkK2Ad0/+D5
JF6NMLmuWuYITNH2o6IElBLsbINPlbijLJtD0lEUogoGID3O+mtGY3eYUKIwROOtiqPwxPY5Rjzg
lOMK9wnrBpCvIqGFiNzJSnIHGkaUMSPoA+TpcN3jxyQwON5xTGyegFegbDbBPaB9bL4OZCvOzhKe
rWneAYe5WukRvm51GODY0MUM3COQH3gdqisV8sk3bAM3VBFCsBP+naJSzHXKAynN8YqZ63XRBWht
MhvX3GMzO3cL9W7K5me8ydGhgBi0NnPK0ihvrk6FTv9TPI/HPMR4VOmyvB1m6uK6LDe2xYBDMMWu
A6wy4VSkDiaVNzzebNJTQc/Z01n4kBP9AuV3WPL+yk6aN+EX+15Vw97Ss0/TkcTh/fJtDs2STk89
Q8Ba5X4wwGY6FCD660mlZ1Pln8lQ9lvTqt8KXEU04M7ElehoWg2ZcU2xFJ+TSAvhC72m4dISkDdb
0UNXlgZViyjTWlmGN3BrinWOwxDSef5glpI7xoLipjFLMJN8T372VeTzgfKbdRuZGw1A6i6dGrA3
qJRcJtDYVI2hFo9yqSLO90B2t6O97zOXwZLtS0Z4Jh6Z8ok+jm6Ny/syEjhd073X7Yi11feCAtTc
qBhBtr7XWl35ze4owpgjcITIUpx6NMf15oCw78wpsmvuOVIDjHfc9awW30Z9zjvXB3mQvNZjT2/G
urUdH10/onoBqcmxPsO6uqbNXqSEHu3nqmqH7SSGtzADJM/LAWuQ9tvR50w3WmLxxNzPrb90P5K1
QdAVq4puMUMm23ok4sW7tXc2jdDlAlTs2KHkauBvUdTm2fG4cazoOSz7ad3mwxslWhY0kvYFXnvH
J+Z+8p6mlabIy+VVyZBHjuQYKMAa8AaiocNkAvcco9UwyvUYFd/BczW9zOweySjdOTXFWOY4f1rs
gza6xLMzmvUezEXdHruFZlsUTCkF9eV9rlNKtVTFs6M7+9wEyzOvChCbCdtnLB1GJs/jrJ5gr2zy
hlolIjYpqBFyHm/gZV9Y5K4O9eaBVpqk6Rp9hcEdEsWS14dAuWJW8L0K0udYH96rUpTrtHwMYGjB
0dgwmmMX0IJaOPe1n6yTkqAXgnsBISPzT/mgbozQgZehnGaZRr9nXZedUxDAIBiGx7OIhHlb+s+/
my4rqV+jsl+6dCvYdq38TnL42cyktnJATa3cikH91A8r4SRvhFCf5ppy2jJ0SQXycDIa50g48SEK
qOE2TA1IcR68lJhY7ZAGUq5CDI+YGRqqfuuU8lg9iFdujAMP2MSqRB5uG/t5pF+KiMHokXYwD3qD
+zUxAF6EjniZzE/RvIS5rV5padC2JK83Km8oCCwYCBmj6cGdZFmK8sdAz+8RUxgZuQq+K94fkZNu
oU24PpiVJMnREw+dcSDTs9G3aHZYRtk9UW6OyV7TszfVzhdaIaGMd/ortu2rGQ1crVEZXhyNCbTi
e4W8L+ddPs7BLtc7c6tV9lVYfrdr3aWcdwiqp3aDn5QAXhddC1/PmTwsDWtJbF9JthOpED1o214c
2ijL7uF4+RvX8td+KVkyBlHehlTFUSc+fMxUPFxJ5cHr4nlv6P2XawTgFgO5jXQTn3Qf3DZwhYlj
R+6eNr9jzQdwDCJuuDIGXhRQXOdZBRWLYa3Br0umL7Ya0boMDJOKRZhak2aYq4bHrlenzXnO4Atx
7UPQHqrQ0w1to0VaxkQKq4SqksiTrGkcyas7fKdA6nPX2aQV3BHzUDvQ9hQG5JPhZAiek294RaRd
jDjfW9nFl3F1L+JYXNJk/m75zYNDNBqwSQ+OfmlhYgGcgxnsUmtv0vRkhJl5O7fWU8CSd3Dycu3W
ZHca37WvCPxgD1YcWmL4k/6dX6CAjRQXrtBk0bKq0YvBK61DBntUGn3LtcDZCQ1NDqs6JVBtyOOn
QAvpry6C3rGbtJORuI2HkAekMld35ADvrT4gAggtsJhf8hHhIKFkbENY5b5qQK77MG/bUb63jo0o
HysCBn37IGIMlHpLF3vxkpflDY8td4dC59mdT7fEMC7K5kFP9RuXaZFnNBlYBBOmu9FtZRmlt4JZ
SUV8FIheWZ71lJFAM2FQoxBkMb1Kz7C1nhZu4qCJr7trJNVxKS5+cTD7Koj+qzYrac1oSLWuwqJE
KrIXykZT8m+wz+nns2m2TCYrBxjk/NJYcbzP2QW1JQ+MwAyFR5bN1HokQKfm6VTZz2XwNcsw26jR
/Z6VYHrt+cZHAjmIOjn5s7414+HHP2+XDH3ZL//kiWK7ZGJ7tskqSsNiRVt+/tN+mokn80kQ5dwJ
Sz2xwI9SGf59FOtb8MvyToEmWrXw43SHaqfWhKS1jCsjX17Jo97gUsnWITDJSxfDT6ndDnogKyVq
UnJVlbMxLf21sUJ5W5n2g8+VLn0kcOlMzRly/MnGtLEyZcDTtmEWHRjL6F43UZ8Mt9gWWr/1nXgJ
sOXrmTliDSCfaq9gy4Wy0RXeAt+3H/Ip2BfEy3VuJoS0A5iyYW8YcqJCpnm2G7YsYVd92sWLD6MY
w0hKoQTtiafE6qlkF/HRJjK2HSrtMXDV2mGq7GGiSdfwuZ/J8nrOEL1PAE8WWa/0WK5ujVx/yIJi
71sKeG69QzD4kTYKdmy+IL9p3QS8ovqu2Rh9xjSMSfyQ3Bsyv1mg0Acp3O+OTC8kdehWiPGZpSER
tIRnmNkMtxoBYRP9nxThoYVuimcdG000OB8EYe0beuBAOWV7I6gv7fIkJpJNT9G8z0UU77sZ0r4m
xsOyD6MBcKeCfNdp1bidRtoAHGqahwLNMcYYqplRxXDW/LKG+j50aD/RmRgEBR3M5D1JMzflnv0q
+RihrfrK9LhaLkHKhqyTSLeOuhg+4jHsadLxxbQeKhNvurX0QsdLumwPo1LL+rfl1ySleeohoFNC
vLdsdtmUQ5VYylzD/eBxAdNVxW9NlbwNLb5lWN1edsM4k7jN4s5NfbZNOu8AfCymrODFH8VetdG1
KoMXYxbnvlH1CgwUfnlMWir5nGlAJt57dPQWXqn1nEfVFf9xuqpCvF5Bb9+lrrUHjfeEE19gRZFq
rlcFHRFMktVda/c7ytKzTZ1N7wMlLKvEArWtD1jXKz4AQ4PnmuWshnKK3wC/JbDJTyp1noTfvEMV
jbd6Lt7JzVyDgDvC7+10xe29B1Cn7ZTGkErgHQcAcwOuvuQogDFnkyfFB6dS+2CFdrTi+fdudPEn
pdj5egwtvm1I1MAXQeESliCEvCKdRSeAa/6IMZbx1niKqKlb+6RHPFP/SPjyAl2vr0NRP2ozbnvR
Z603hu7BKub7HHbYKl4qI9rs1rQsGigDQ6whLdypHv9Qjg9sV1n9gTlG+qQFz2wApB2FZ87hmDmy
YSPJVq1JcK/pxWW2Fki1zobolq2pxbfMCx2C+Bo01u2UMTkq5UCvQeODjsBEjch38d34Oja8q4i2
hnWq3Beh2ffMchjyhgw1E35UAwrlum0eMOzcs3Pvzum4BHrsAXuzWsLB2hv8IiDc8kdeRV9Gk5Px
o/JxTc7tNcFwT9SJOxKOIdP7gxAlJmiwfRYQCuDwzKaniMqYzG1XRhm92xmFamZpQCM+jXgFvIZj
CR7CxzmPI4/sJN2LFLTA9OL4jLuiLznM5EfNLDk3tLAk6soT2LF3Vp98kLDZqcpVm98X7j/9v7f/
JWfy/2fSsoly8J/Leuvv2XuBCftnYW/5G38KewJtWNq2jjy8eIwXWeZPYU/I3wyD/Ktl4EJ2WZv+
Jewh+VnYlV3XxJqMkcP6Dz1ZF7+h+C0CsNItlD/b/neEvd8Vsp8ews5ifHaQCWEHM9UBsfHXhzBi
HfSysW/3WdXj+sUtyUjucbTH+NzVZnHoBpvFz6eazQmZzgZdyxyqBN3Vi2JfV8rZ0+jIsxBhmobY
AnGiCYItbRwMtEEdci0WPChx1nYzgx3Qx1iNOGyti3x+KcakfepIfZ3QPTeTObqnIQk4UDm2xR/o
IWbHVoVdkoSmXUY7U2fVYiOW7swGgdEN2+euBgTuK3370xf45yX+s66oFmnol4/FXqRY15GKT0ct
0tJPe5OuJ7UVVSGeKKGuBHurfcRAyRNQRRBcGPqlDIY5lJk1jjxHnX7/rAoxAVPQ+2iXRNULc7Zj
IMobHvDakk9L11lbPEcDfKgmrY9lNOKdxm8yTkK/tr1Br6Jyuad1rBtjot+FrQ98AWQLBdJNtJNV
JddFy1Ay43tktQhzpohDtDP66X2qnXHLFPyld7X07Ir+zLR+EfMOgRkx2Jagbtvgx6xRqkmH2SED
BGPZc3JuR/uP5eEPSftvPjr5i+q2XFG2Yt7BFS2ZUahFhvz5o6sLMlmBXe9N11YngPkYaSo2ajgR
GbeUawP6BsHrlsJWDIvbeekngA+ba/K7kUYC60l/YbgRr+ugf3L9IbgiM7FFa1bcR/T6Wbxn7A2p
p2ls5/iPs9EKSggZz+leO2Io/edrYVHt/nopKNPhzjAxYpqI84uk+dP7SUUXyxEv3J5HQbSzsChX
Vq15giDhrs70b1kA8D9T6T6re/36z797EfB//eUKRiwbEZv7nfTAX395K7uutbWyhc+zwIHGTB6z
Nn3Mly/+9wtnml/6GEdtHnIukVEMp7WlEANprNoPOadBvoBDIsctPrX+QvyN+gLEsf3/43UuQvsv
H5KyDNsCdWro2IB+eZ1+zJw5n3mdfFCLH1abD2Gn0R5jsX0iURgubfS2M/E914QZ9Cx7mEzOqf/8
Mgzd+L9fCDMUxG3cHcgFyibT8fO3RSrTpLoOWN4YpEdobQQ28DDXbOk6JhT4M/Nb35Kg6rrxaOnm
YkSrf9S94jyrK9hu7UOQQNOP0XmhV+rWPul9r5I4Bq24fsntA5DQrWFPb2FBubJelQTx6mGbLY4W
rX/RBuOmTaxzj+FlFTnMdWl3ga4qj0QSB5grZnge8ycx++pULlUZTWltM/LIMO0NQPejbh/o6Xu2
ehxORA9CD9zAE0S9ehvH7XD062RYkrbDEegvXmanajZs/atsU864OGz252z5E68J2nUjsoW7Ug1e
bFs6fkHKlYwsMZ6lol0oABIVDzghJhmmm2om7tEshwTwCWoVBUs+LzQJACjRE5+GVry0j01Zc7Jx
ot+5NOJ8I4u1SXj0YTy0KNvtnEs/t1+MTx5MC5IN6/whEebdZAW3RjdnmCWIVcaifM1qMAk5DvxU
BGqr3rGnJx7eZFJ0wCqwJGkaICYN6JeuhYwtNayEIezONtGjfQirnuZ4ULelWUELxI8A+2Qzjj7Z
jca4OGF5mCdqMWLAtytZahSFQ79YxaELlK5B4AmU85DV8svEIbEq3ADnWPvGgy3ejXaLA6jzV2bK
qcNVxnsM9TGjSa8fSAlMkPuEr91FvDvOlJPv3uH6e7CNqd2lohhw6xDDz2gUFWYyXVp+v5bqMGNI
xI2wNCAhUDTgN89TDDgkHuofouq+N7aLLyrtDgTsibqUpVrEHNx4Pv6fXA+ugJoir7JMutF2HC3d
axyARLLdCn+7rK/kgMtNm2kPJtxR1Hr2lLPLWqs/Scg/cwnrKi0JGrz7Un3PXBfiKaQhLwjlSfr9
tXYPNfPeTE2I6WQ4shbzkNWBrp8HbM+UGk+0t18INX93jNHeUWX4plFIMlEEWUOCINN4q4OiD7X6
lZRCuxYawSXE3ydVDt2OPhMtD89o3HS4u6l9SJu3bkLtRDriKeZyIkjMe+TreE0pR7ahYLHBVEXT
dz631OfM/oX/FCc7D1EhtDcxlMFaSAoS/bAJb4kRmDvfUEwEDPAx2OL0ox8ObwOW4RuMQdi4mEt2
Vi72AQVvK7eZ3qbI6LdagA5DaQv28FjdVoBNbf2z5zlKokebuSHsyxDir64KhAVZ4azt9DTdJqZe
75OUA4Np0D/kNOomqIcULRNYGHTqHbbpq8IjfV56kPoK/Ogs9aXRbvo2qg7SpFZc/IzX5eJUWklk
l1WJAmP2+GVZeohR9UR0eUm01fVXK3NPYkwDQsKph4n7xg80Y925NUz7Dqkpb98pm6m2TczMkwg7
BVUHKhgPaHdrFRRMiCK/3pNd1Uf1LQQHtzX78iMOix90jY0POktVGnI0r3FAqbEgFtNSUKERZC4t
1b9pB6sp9jSIdwfY1MqTQb2gX/TXURf4B4P4W+KmX4wVpnVvMuHqnGZvTcA3BtIwvCgOYQ72a9/3
6+dE1C9hjL41Sg4pGe2W1IhcNOLFRiiyTUTp4bp1o/JKYcbryGRIynn4bKswXWWFuLOw3lONohMO
Mbvnvhx07LEwlJ1GXnzKJ2h6T/Z2XJ/rmuumfUmZhnkRnGuaEkMQjaaUfIN9RSKctnOjx/kdF8lb
zDY256h/J9OrO1HcDeFkM1J9lMx3QtTpJquIjE5yobrPDJTqBMTSrPv71o7pzMyBExlN/1n4YpEX
GHgX9tuYHXDcvjTToLGqicJThH8axOB9GdxFRn6Pb+jJ1qNrE/0IYAcmmMV3fWSoTUBOR1K+Cxqv
XlrSkG8BvN3SyIbPS9YYXceIoLOTMbV4LCDnb+Qcths4mltAXjof6wdbT4Y8RQGDIoLJ21LIjDuS
vDrjXs1p0TCggWiQMMagdXgy2hdKpWkGx6Uu1FSCvTHqnS7iU5MAD/OlyV3qdtfYppBPj7HHWrSX
EGNSXhhve8uhCS/BX4gu/Ty6FatnUL0EG7jM45Ehp81IRutrsdZKikzmOjn6KSF5JlSAEclpkwvu
0m/Cth/s0n/IXP97VV9BS8V7f7beEts9uLmb3vJs2DR903g6xjWogNnCeSdTcIPXlRsTMqhTkhRJ
2+yV0loio6O/JvnoMlVj+pWEToci4v4QcUvBFx5CCTZxh+ULzlU5e53BkH50qv1tVhH+dx0utv6o
BvoRJ/rPy8T8plF6t3eD9MawiVRUpcxWjtY+Kqu9hLDtUNP9lwp2jpMbl7FoxcluyeuUmyrNFR1J
Ut9quTzolXpstQw3ZmCisQ75QevtB5NWUKYHxW0yfbSlZr/MCnldVxrlA83sheSjmzn6NGIGt7ac
S7Bm4YUhX7117PAeZbi+SsdTmOG2qsmBWOQ6Gl0cdlsyW/26VlOzsRQDPB0eaElaTTX1zszF5OER
2LX6UB/rrVsYkj4rfT2O4fzUN7DKcSnYJQgBExAVgnaQXfB4MwJmd+dxAbSHAtIb9oVsV4+FPMWV
S4QlsJZFdDf0Uq2wyzvrnvjWSKz0PPSI3Kqz+GpNtAuZdQA5h9k8d1P+FpVzdA5xtEN3a3YlJQ87
NHvfiyCtellnHFjXP9xQ0Unu+LtMcMXmgWOd3JZd0zCWH6ktNwny0IoivELqX1o4O+tYI31Qm/YB
3kcBBbB7cgaAgY5dpRuFe5jsVUKgqVPduiziPQon1+NMy59N0Q3TwS+gldM5saw3I04PnYzCtR8R
rnGgjGzcNCf17hSXMg897kBOyOXwNVX6rSOX6Sk6TW2/6WOHg5ayvKCcdjWYGazAXLJw0Hapnigy
nVPzjf6styZk1E0zwzmK6fgowFPvFihOOprboowfLDf5ThEG8QGOybi6w6caXzT2fvFZcvcMCmj4
DD4jmASgFzBSWrpxs1HQfCj35XiyU3FPrRdhJn+keFsFr7CGj+SrPNwsj1SreOnShVbX3JKuTbAJ
fdEi3EiNVhAd5nBSXm7TuEe367eAI8Ca+pY7JtPcStNLzEZlavkyyi+nN55rSjjXoEsBW850lhn6
inau20pUN6Ej3/A+vlZO8VhEn4nb/dBN/7V1jYFHllHixI2qIwPRz3km0FMZnBtJIsDFMrdj/UKa
CLyzT1lSInOxodfhS8vqD9G1rwlMkdXvz4gpbI/Ucw+rNpw2qVIYhS0E+o5UB7SIq4bfajNUDJnh
Pn4ZVXhD19IPf77R9IEQdPee0bjuaR02bYBWYnGt6ium1Jz7M5IVefytck9hnz+1MdFZMzfXEMc+
OPNPDsptulR0jQlqX4okanFhESni5OO6p6JeSV0TsIRH3AsK3R4mimY1+UH1VoTNoGpOak5uRJUW
HpqpJwuwiGV9D80NGFzSPVQRRCRNfs595TE2wlrfPQGQfxlnkyEmLS3sFmk6akZ9q9higHhyNWBN
GEkgRogSKTszHaZjmn7qClq6eVpfo8C91d2MRHFWUN+eqtvQJyo12mdsOu++MDbRKB5Sc3jHo3bs
ZypQoNAeq8znsGGpo84ReFVMiQGMAt03mlK2OEvBty6EvV6wzEEXv7YZXMLOPduGc9Fj49ZyfZaH
gsco98AXe1KiI111SSzzFotQ680aw888OYPnc0BRDjeBprMOOParmjj2xCWTb4lDGpwaju0WSgjO
M35VL586gnqbRuBZlkGrsRnvH8rZArczkkeELkIdW5M/NpSoU8OkN/edOVzchpTPSDBm3bd03ksS
UFUrm3XUGOHeHcBFN6zWVGM4CfOhYoLKlbWmB9yEasw8Y2ip5wBo3Q865Ix9/jnRNwIoCOCeiH+U
ieCYNFi7jHtnBXc+p89Po/MxdA6KMX8Ffe0yuTQC57SfGZZFPsY9NDHt4NZECmOg9r6Q2LYm4Rxb
fraNJ7Ksfdlj45g3yzgvLOH+BI6zcRSEIHOgpaw29HXHdV9WWbPNTPuL5PKJ7gSHmyAlqZdr+EfK
eV9zPDCC7mEKquekDCGGYK7BaHjT2vmLnB5JIzBkSduj7NkYiSL+jOYNJW+fsILVqlb0pbVlJNdJ
0e4cpWjz7Ijr6ikZKWXuCr9Pz6nhrrsSsiJ/+0gD7tEN6Gor0mvgSnz9c0KUxoRtVszzO7GgT13I
3QRGN+gY6836cGJpBB06828nCzXcblrKqB1aFHSogriU2ogkU6JjZEgdla5yhgbTQEW2DYXSGWf6
XBY0zkQ71dDfkxeZb7MjHn2eKW60DoCiHfMEs9uEI68ns1/Rs6DDuAPQqdgu92R4Wb5mDNyyaCn/
6cbr4mA/UmwBssGCihDp7ULLJ5eTIdwbVfYZ+5O55Ss8WEZAScxw1lT1pJhmJ+6DwRAXtM7Fllbj
gTY9sObxgxDxtCexUQv7qJNWBRd6y1H7ni77eRsptUkhYDwYGnEGXwYdXFe0h4hR+H2ey/Gehiit
6Jku9nm6c+XvJHvVHNzCQfpLx2RjF1DdA9aVGt7wlsqX8kQKruQAXDdrrB35nvhNeTsWTB1qIkCm
E51oDDsO5UCYWFgWXXECD4gKb5NhERVmxu0Ekz3SU5CEplLSG4X3EczSXgvpax9EsY1Hzlkrytl2
NQxgupZI8BrLFKczeb51BlMYbCzcECPTvs74qFPWzURvy62j15eMyP0+7DI4glm2Y7rbr2Ex3md9
CO5zcFjGGdvWcA4QFjj5SnlTiv4xLV4KN/TviCDlqy6KB1pQxgfAPleEW+FZxhTA6Y/gKTkYgmRv
3xu6OAtnUdnadBdN6sLAelx3UUBFC/PcbuDwz4rirm1Ejs1c91uEGspDB7bCdAY9WyPr38gDqEMa
XBsRAz2Y45xm9B1aObGYyFnDvjhoGV+ZimTA1+9vBki8K2wENN/Wn7lgKpW19bY2tHOmV7tpHD/s
HKKkBop0cmLHe7Qm+v/q1G55Fhbd1pF4vOr5y6xpY4nwGfRGxqfLI4UCKiJoJnWegcGOPc21Nymq
OxTpaBWWULOzJh49dyZpz731KAOK/piKE3hGmaU+D6Vspevyge4ufxvheC07CNVZAcohqMqnkMni
rq6IkfglrUzQxXjK+G81YjiRcOcoI5vMaESrMIQ+w7c6D3Qs2Xa7jjBp9FBu1RNEWrowBeWn6DyP
TPlPnGRYTVuUsmYpJvexQzSlcNemrdUbC2PFKkv5iFns2cYiFK/GygT5RN2M0SfGhpTTN7cHTBW6
kJzbvCuYvDPOCLXhYQ5iL1PJJeorNKWe7RXHNR4nxiEVSXocQ2gGlPJcdLIazJltc20O1U2eEzx1
lmev04idj9NnbenpNal/0KFCDA5NiTnhtpl0xProNm5Qb4LBtlf+XH43PkzB1UHS4zC7+XGkdZW3
S7zY1KqOXUQmMExZr6Ex17Cyk7de0lmOs5+DDdoMthsssnAOaAaq2gOoyQAPj7ORXAzneIAJGkJg
o5mx32glKTWz9CGp+xnIMPadeREd7YgoYFi+Vi4s8kJgJimOXSn8TQ5xfAULhp7Qq9ulzGTwGnO2
nL93LYn7ihoLHuANAGA8ejDDHrNR89qg/x6lGZNMI2xWnJdcbjeS9Z3MvzAMwbXsjbuMk5CHWNav
ysz9qNqlzjaE/OQ7ghFy6Wwncymfu+/1+iUwqcpsh+lbOBssEvfZBEui12hxDqroYNpDsSUE9KTT
Ksjo3fzIhHzIU3jQeDi+VHEq/OkWoNNlMAKMlJjOSAguIagZIgG7POgY7rWypoc2tRjBa+poEIL2
Ctwea56/YuqqjShTl8rM4Mjdew11Sr/bQrw79cCBIIXkHPD+iIGwaLLJ8KbYKIhvJauQg2DVOuYV
5t/BTOZFU53Yq9JdFZMOjAZaV6ss+9/sndlu5EqWZb+IBRrNOL367C65XHNI8ULoKuJynmd+fS1G
Nboll1pCZL82Ckig8mamiXSjDefsvfYrump3YxG7swiyRm1czhKLqdpk6XyEJVMnserdUNpHbWpW
VtjQ4aW+muUe298OwQEH7IJtJCsoCndjtTHzrlgZ5tothn47ljdkxgMCNpiDhWbcl6Z3Z5TqNEzx
b+KGWQo0/rG49RDh4yEtyc2rjJYzTLgWrX2vADyj4bJ3Ux9sHZKl6tzcWAZploHpgYjcpDX34yZK
KAz3ExYQUzcXk4WZbgRXXE7OA6xK3KQDKk8jMK4myc+cuZp76sbon96m+FpbiIKNASWz3Y/P8RCg
oVUV5bP0BgDxzUAlCLIbXe6C6HC9p7OF6MAJNCzJjJqx/HqtN1K2cgfqPFGFEjO4N6XJOWQEZpuC
7gkqgY9/BmD72Q5SZ83hyW85A/C7adyUYnTSS7exR74TUpqcRn9m7pi0OT2fFYaq3M6RcbIrAkgN
8YDE1o0XwDjYnLPI34pMrmQz7mtZE2/ts80gWuSWRMEut7Bk53aEjsPuj7mpJpitLTqukttlmrTg
rZmsy8DPbrteS9c2qYGbuvaRicJdzqwaynGfvPgIZ5Zm45G5aqMdydVtapkPBre2NQcN6vpBS+oj
oCFstFo+n0ctoqowQ3ISqW2OMGRL9JXFLSH0toWmUTflige7pN6FJjpYFsfbDFMcBfPfABmunKG7
1IASph23lEa7kURJzJKzuybzrWUrJe+7jF9H/9CnhADvwlZwEENN0wTRlWU2v6ks5MSLjmRzDHVx
2xoXKA5CavCcuiYsLesWXPGy5lAL4ZiKbNMQUTVdJ+kqAuPEm0lJi2sndM4GIBhEa7KpGdO0iXPv
YESYNqIoIR9sP3x17Y4EJtS3xbCDPjJUbk4FzqVyAcF1kRCZtaw8JyUocdlyoqGon/y2DG/hJvnv
kJPZtgrqZOEsrErdOnUBrCpAXpPrg7EyD27U3HR5JZZFzbFGWPGqax0KAzIDK6KTRqyRll3pN7kx
dvthskBKONG0croI6MdU7Gs0Rlur0qlI2jfCG281UteJ8oWA3MTtsCuZkWPfbatwtsLTXFy16Exp
mux81W0k4P+8Dbc+M9BwNZ0Mk61NPNyx1R1+Of2BbJ58hZ2gWEv0ILYPJSXCx4A4+M7HZV1qGUcV
rYPRAbVybdC9mOgTrllLh42n1nURrXwkzwujZerGUbfTrepGzomP5ASMeyO7pWxLbyEuu/XAbOpg
ktJzYOZ7bgU0vcHa2UXtfVW5EsUpaiaq7EgM+XvLIQk31hjdjBOO6Sq2bkRo/8Z6f8odn/Nobz1H
1bCWTd/tpOwPZCpR2PeqRTMm5kqntSVK69ZT4Q/PojiFZ22CKnsB2pJrXdMCMi6MnTOUt5HfTnSk
OFxjsryqyVWL8rLGsyrmyK4kXxsIBsFJr9qqrhYsZN2SL6PZaBNxoXSmMRto1DTtbFzlNomg0KA4
W9WrwaQoQjWLHtkAjjMty4eELFA3+gW81111vSxWiduBbdISna5d2i48nWfoenAStDnpAo2EgHmk
M+3oL/zs3Gi8M4EIUv7ZdRG5AFWRQYqpDOiEnEuqanyUuntikqMSqlibLcQ5yzahQ5om5HaDDV00
fDhIwKMMRpRxZHuA++HuCsGxUrEKeijDYXuy+lueTu6UDarTa5btYHO0UszgNHXWmUEmoGtc6wGh
3bY9Io2L3ZXXgIikpSJWmmO0K2D6/kpY9rIZeOGFFrKwOh10pKTkT4ruJVeZVchNQZZJv7bTXUhL
axP3+qkVjxlEuWVIO3yZRWI1eVGLThAmQKkouDARbCt7aoZfiQBXSXLrjyxur4s2/XcYKvKn0a0T
n+Q/TnmZzV5jAFLk/yRpVR6SWNwZbnUTZUQ9DfdZmkPfqa1D63T6Qaf6bateQzfi3+cog822/M1R
GFUzWWO2yq9DSQOM2A4MVREZBW0LPrbt5SHlt0Gjnlprewye7H46kFSjwailEtCYcbTpwfLs9Alh
Huf9PSbxdKG5switJIac+8syC52HSu6l13aISxE043bo4pzA2pL4S9HfIXVYZW59U1O1DJGKccQz
kSNQJRBTfmMRLmEb9PyQPFOZTE1ARtOwCYP4Phhsg8M3dTPb7GFlG1ReYaa1QiN2iFsxMXTbGrLQ
UNUbBzHmpV8igtVL6q+eGaB4pNyZRtd+xUWiEluJB+SRWhKRuvgaQgknolE7grToM2nAYozIeNHF
eBxz6FCy/tF1NadXu1+ipKUxUFg+BTyII16S5vz9/N3x0JYLndPij/lEZ3jseH1bHQFVFDxQEOKb
TrKHfk5CzNJ7M2gJXQnLu96nQUQfDJCA1a3T1r1P6h7XW9RcTGG25pvjQ8Ekvcwa66KRmCN0dhBB
PA2ckZaDaOj9zNLM5OulZpMhk666MX/Wgmc3IUJDufETwRB8t3YQLYs2O4JcN7fhn0BG0wBMbSQI
kbTgySmm17yhrjXg85YOi1YhHlPwBisnRP88PvWtQ0+lr37pmn9pZLW+mTiEgDroNpyttYvOkDR+
6IFY7h5UFHeTnmOxATkay2GwkZqBsAA2wFL3JyA8HqB18S/FzuLgjichqDdnhTp6ckL1bkHysHxk
kXUHaaWTxyB9CrXk4I84BhMsM1AcqBB28h+gbIQ9IWW06PYsC6ffhYlLkje+LEBL7p6dWq4iw322
aucfU9qrum5+KAokeoPGsDS7bR55WFnE8OiO2nIsdG6mSMwWMdd5nxLk6Hk0EqsfJCpv/KQ75o2i
j2k0BqkbVDf6Yep2Q03ZTWuZsy1QMoJpjGprGRpqy7xdj8LTMQZ3l77V50dSvzipj6fcZJPnfKvZ
KGFEJihONbel4R5A649MdEUNzMxvFdbIHTA3tQHb/RS2eC4qv4l3bnPb9H2MWJhUZfgTdyXpjWKs
e6wbBQ4EXy2DwefzSQfCXwgAXLTdAK8rbdae/uTGHZYnLe6oa3n+sqrkc2xE8IraxKJPW3O/jFBC
BMXStiGAWSXHO0nBBADVYao50LVkJ6BAigLaz3T/cdVopIzqfbf2EMT3ELu7Ig3X+F8QMVHcx9/q
rOyaXD8jxy/kQcoi5wFGoKcoUdjhgZotGUqik1vVDNg0AsKpB1//HVA0QT/dQzULR/RkXvk8eFfV
GD0XvXNR6/Wt7VA9NkqEJz2QgK4KlhwDs1VrWmKZ4wYyuX1RLyv7tQxBBEcu/y8Zaxt7aF8mnf9g
ztmh9YNoJVyhr32VxcDkFkFAfRTobkJuasrCP9xY+BgPk9XRHU/DZ2aBXJp2X5BFNq4kNsLt1Do/
SLCmiKKMOrnxqfRyZZOXvrkOVXWTxcEPK3hNGpTiQUgbVEvvIwd2jYdBpdggnV5Zal5ajdil26ex
hYJDpZWlP6Q01pfN5PSXenDlDhmpuWO+4S5eX7hkh1We/9LRAYHFMs55muNtG8jt4Jk3Q8hTDGt6
IEflBo/RbdcWw20wPADeQec+ujSv2X4XZmFUgJ46CYUuuHRhp+CXHx4bgya706UcEmJI8xF+Pbxn
+bImfzEoOOXp2GMXuQxeJqh4wLJWfcOsDx1Oxi5CxhSLSE1Sqg5CdOFrMIDsOTyxyu7LrHHXVszj
VoTMN8rwdiYnhBoLQkblYT3kERGDFcIrLUX21GvdYxbkCNZ7j5giVcL8p0Grc4UjadbbJxW3CQfT
Xp3Vah9qam2O1XZ0592v1H/4g6DobrmbEOzJOjIyXIgd0m7hiWu0gr+9KKGhgEUNo1Cw6XrxC0Qu
zZAUx4QHZIUOIoWlafQvMkjsmpPfxE3Hx42DxOSisalDPE0NCpo84cMnb4qkRb6UwH6cOPLKbmhx
BGY5Z0fARkTJdCsR6v/kersVaQQrirQIRFBc6BFoFHoTIVSONrZOtmBtU3GwM2eTYbJaVEbdbGsU
GZAIl1Lv28uUkl7u07ORFBjb5pdOLuiqACBOoYtc2YbWGVdH3ifsez/KWYbJDeKKkqxzcV1b1YDo
SstXua4fzD8KpzwQwGkcNAjw94VZ/kwDUv8yTkahOezaJp9QleSXrQR8awwUaIk0ouXAbIp9uicB
MKIss46a1XQXcfxzjFgyqpZ0pTKyCW8n8qey9RuSZi6BzQlaB12wUmiy94hGufvAGhna37KzCQNo
cR2CKN74tiCkzm7peIX1taaY55wexhZPS5ElxyQjv6IOi90QE+A7UPWRKF0uSEpbDUO0H2PZ7OAZ
m/za3Z1rdZgd+lS/zKcrhRkBPNSc0wffx0YdT8o6wCnp/ovzdN2F4jef4WIa4X1JP9YuoNhBeHa3
nUJdiRTg2XfYQss0wZ8F35FbhhWQwq1PxpzpW7D2RK8OKWC0hNlRgN4vEhM/FeywKy/Gk5xMcUrX
F/AWKWvYDF4T5v1WTS1aKssPdpN5h0ohWbkZuS5pSe3CTZcoOX7aZSi27EjgO52Miorl/5QNXCd2
RCqB3bp06DnXgoTxEdCwQwjSWgF+Q/jgejfEedp9hf3ZA5jVY4ED2+M+EKFDB17BtnE7+o/4Wjw/
o+bJR8fce3AbyOrEiWlLgrw5IVs2TS0Qq+gUM85sevos6uCnHqe/Jq+vd3VFVF52VfVpA6cn4XwP
/bwM8vsqtXO8A8Q1YVM09zHRYcMg/s3GU61nFuJfqq3QYOy1F4zogqtGLXoYTZdZxzgup/46JgWt
11yEH01O7LZeL2xyZFb2T03S6BwVXiK96+85vh9pKMjFM4dYhdpObN3BzJYarrtxSFcxafSwCuH9
UvBkwsGc0lh4SSvjHu1LHLSFta616OSRGrrgTOYvofFiL3PQQbWVx/vhnDjZndjG+z4JH9jvd01t
yGOk09MD57fB8slWkNU7rYHzMDjdoShUspa1Ucw2z59jX4wLEsTYcNRrF8UYuNMAQCDEHBG/eOMQ
H5zJf5ZQ11cmHcYwi3ecxaiGTxmJVMgDuBWsgxHLsG4NTz1FDjTR6SuMPrmIwwzzQ//SkFPLRsUB
Q6cstU6RcPr1PnLAH7UdFMgebcuiNvyXnW6qZ2kP8A7s6EQZmnZ215AGrVUbWjU+hNHodSZ6b5nN
KxzO/nrWmiz6cQJEGWK5KnJOQC75Z0Da6DqYyO/YtJFCpARfTqiMqiKec9/ogAZZ8sJVc09Osber
kvBC6zJUXBYiJzmibqBbQLUHu49f3ww9PFbXRxmmNDJuyMy7g1+0ptNNWN8Ekxbx20L1yR0nOefo
xmvpwO+bRnHg9P7sRcQzw1GkoSPa9sBF0Sfziurav4mCWZvp+o3lUhJGqvtMy3Nld350J3FY6nF1
G1Z43nK7/AEzOFlT0dsDj2Xv79a0QdtFA+zsnmPuCgHKVthYC2l2gflywiNBM3LD+zkKX6N4NB9q
lIMX0XObnkzLCmJBmf4Ou/HFdfM9bQCk2Xb5r5t7C5IFt+DEbV6H7mGgj59sT0O6gGaerhfr+W9K
rXdV772gCTmCA6iJUmGfgez9GA7euC1E+Bzo4mClKTqnFDWbrRnrgOzLjeFxVQlV8GAX5Qv5IXAR
puqfPg8fgTYmW8LkMB1L7TQZWyCEz4Y1Xagi/dGOhEsO8MyGgEKNNH/RN0SvXmwrW9DN1bltJlbA
zb9mo3Us89HZkQCr+C6qK52UCcdIH5NR+JuciyjTirxLwxALOhebKm6arZ1SUsxZClQaYkKtxY6M
D3M1hM22H9H05Kb5Oir/khLmQOzXRCWMzOi1Ys+tR+8fOO/Gdqrcp4JA+UXppsmjl+29eogwDRk2
qNHoh9txGOCi160TzwHKDTNYOi4N0whJn8Y/a+WLW4cIy/Lypwj/GQA8LoKYKhyEApmkEjAX/0X4
hovJHbQri2xSu6sfGowdC5il2Qa8yxbXBt+qgy84NZyHxreZr/F0q2jdsZbS8MBgX9Xisal2Mqu3
aQB7fTC41loV/nMiH1tgDzEOhw2fcWQFYOWaeYngGpQZ3jLC4+EXdD5Ckxuo7KN0pgXDWYk3bdnm
u4BYHQu/ZVsa1bKEc7SMBazryL5oRbCBIQvb8YW0GB1VEmtpP4QvIymbu1Ib6KwaIbocZDWeyTWy
wEYXJW62jrtZMB1sKauZGF4Ge8G/iXzIAEqP8mMANJ5o0aGTxamlb+i4QXCZ6mBZkiC8iARZcx45
9z0tskLvg2WeAkkpCu93OIVQzFF/Yk6HmF9Q7dV7soygfCOHBSvA0kTEsOslJzDh4P1cWnZ+zk3E
Bglu6JxMa4vWVoYWIQsQI2lHiijdhUicmf9J1z2kN4qsi1Abg2MfEmOKG9mBNLBXY44gi+pproF5
e+Dew9qe9JchDZYWWLSF7/vPumwEhsuSVF0rBK1tDtwxppErsO7OOZj4P4mDhlIpM6rYrs1671EM
VGV4W+nBruPEgJYW4mHeWi+jJFOzqy5kfy8rI7p0zB5tpELsbpGps0IykLUpyo3KgtgtDhBCAgzS
UcpSQbkpV8Gs2Eh/6KjpV7T6UnDE8sAajf5KahXhNA5PWSXZGk0VMjEKg94UduscpuUG4SWLk/Lv
CBPJgau6yFY691SVKJVLnUC0pOYMRs70Co2Xd0Gz/N8JFM8f44hbDnC7I/OUqKIhiqCY1rTr+1Xg
xT69hCa6qDD0GsFW003jpjn6aSuu7PDfZDIhZJGdZnbGvZZLE2RtOy+BLYIA0rQRE0Jvdc1Fkxjp
sZLFfRnOrvHeIMbHz7lcx4153xLI5MYHfmayrtiYfDyqjSErGh9cP9sgP/75z/75Sz0amhdGgI6p
U/TRQr4MBEsLv43zPV0RgA3sASskc/DRB7QUAYqBpj8aNYrwchj6fef6twFz79IZ2m1a29peIzrz
j0dJDcDA0WzrF25w+JOHo3fM5NmOZSNtWJZTEJEkiIW6Cep9JcZf+Ejdg9Zzc1J2tq4yhFFapuzN
H78W9lDEZob/w5pr32ELLduFerhOY6paaJI5lI92fZn6gF5LDvDsxAjPs2Pu3/PfUtsAwSNnnGi6
q9Ls+BRjUrnqgiijC0JGUdOE0SwJ47F9yq0kcSIMj270JLxN23DYUuukUUntEekeR5k69dQl2rYM
Jl+9zMfBWeVIPmFiphySgvZaNOLBtdSDHaXJVhsu5DBYR+jfxXroo2pdi2paGgru4tCl5Yr+vbEs
uidS5DJQDJW5qfvoFRTBZVvK4A7UwU+N+9cFzoi9nkZ3MQm4FynkhZs5YWZFGtN1UTUgUu2mOMRe
ipAg1K8wULmHXBWK2Hl/78o6IcrNc2l+qr1ZFurKAx/baq3B8Q4GKXeSdabjmfjje8vID6z5jx8z
ogLcpo7BpE/+k466SMhoFTWsQQWU3jzjsa3KzPap02+APxFs04py5Ss32hqI6y4yQ0edm8NL1wlu
FYg0ctqGLep+9ENklQYjrbSk6VegHrItL8/FS1u9DBT+e5eiX6Xze3DgaVQ97avJ5EutG0jPjrwS
TbMzQ906aGY46xWTZqNDd0yEa3MASnR2fhNYPeKSRUh00kbDw4+ImHIwF0qyL2gSLvJG/p5K0svT
rCcOc/b8jSYttcZQ+3JoEaNo0lqP7lA8VyY63jChx1myfIJpzRGsIwLm8+XqZ64z10rXzfxCQeTg
PDMLScpP9/OPp+tP8ocW+Yd6YoeJlOfftlW8RWIX7ksZYXMAurayy7bYR/o16yWiGJPVNxe4spUw
X//8Dw/kgnApz0kFFMWwbrCwLbzMJc+bnAAih5PX2OIoSdppSCEBAVg69ZBeRr6IUHnpSsphl2C8
XMBHymmpgmbhPt5qk3WZh6TChXQfBVWjPYpLAORWN8B+F4fchJauZnskoBE0cmPMUgL4dO8P3ppa
x20XcW4uwxesi/GtaeSknHHd9L0mWddlNVxnIG7YytH8qurWzen2/7Ewkp08FyL9XVWxHjtNuiEA
j7zPumF+n3JK+utxyCF0GlG+08riUmcfXpqy7C7g2JcU4Vzchb65E+iTo5R+mdZG/NvhMF56Vr+Z
rJAOZhLfWppKl2Yw6LNYaIR+04krRX009432ympp34exuqLUuxaJZd8wjw/+XMUbOyRWQ0S2r1dG
v8jqBGc/z67JrdUi6DxrpRVpu7cT96VJ+usULMqVL3yKZAmS8ELJzZ/JWA4KYXRgrH9pTLqLtiVM
Kye5AhTGrdlT0LHDxzwiTUbTggCiYskem7TXdm0al6pq6BUjjdF6JIi935uHpC8vwoj2I6K0eqlc
ZohXa/2uigKda9FwCiUqi8ZJ1cYpx3s51v/kccYN0HuO6Ur/jyHu/3u1/+8hUgoH8xde7SDM3hu1
+Y//xhBACpNUhD6B1NRtkqTeGrXtmQlqWhZOYEg1ynJwaf6vDClT/pdpYtO2cWKzZhvuG6O281/C
Am6CV9u2TQeH998Ytc+doBC9TJu/At6jwb+q2WD+1tiYZAnkL3PKdnmunOlZn6xGPockXUHXQJ1s
5drCTrzIu6VFQvdvVUZTFogNOEINzFPkSVkekXno7quel0p/VrGo+ufSq2yMuSQg54J+n0mi5mU6
TV2dou7vNbv+xkx7xv9zDENXFm8az4CpXOmcPYVsC9fMKfGcrL6F11Tp/6ZFiWWPClHVaI9vftpP
rMgzlPKtKfXPYIa0kYXYeO+dMydywlqTkLqVHq0ys/Zl6VibGg/M4utRzi2656PMf8Ubf7AZiSbL
eYpTSw2rD9uAOD+SQAzpipVCXVvlgcvNo3QPX4/78emErjvAQi1In8KQZ75kN9SKJA40dVKdye2o
j2XRLRzaEOE3v9knAwkOkw6gLPCRH34zRGJmOaSdPFkD0C6VTi8ISIZvHMQzZ+D9byUFTAMlCWSw
HcuY3/Kbt+gWeLjxpATXZeZjKC3noJPU13cEeRXfuIQ/DkV5yACqQBTb/E2fTQs0Zf4w1pTa9cFS
BLAhng9RlKP30NxvnurjdMdfZBomjQ6p7P+JhXvzVEGShn1cahNgthE5tfCTG3qy3TW8j5pNDqPf
13Pis0czHQN9NkwlvrSzt9iYBfZDjxxIffChZrmtvxBk9rL70CH/eqiPj8ZLtASYS+QCPNzZtIdk
ZJDzUCUXemJe6BNyXuyGv9o24MTOXeebBzuHChjG+9HOJnsH60UKIEvXnpc99+QKYq5JFBc/PG7J
3LHsyvA/GNLSBV0y07YFFKX3M7KIcko5KAGvx1bT4rWX+L7E4Ov1F2EQtT+MIkYCF6Sqj/56ftpg
QRxDn/cbR54jnu1MeIHnd8m1EzTxv14fA8k0OzotXRnp30zQj9+2DVrA0GEbGAitzz+7hKvXWFqD
f11HBqrKEO2MrEa5/3qufPLrKR0MMcDqeaA55/Hdx92Unl6rML4i2UTfxVrT7cjG/jW2E0TPsPaP
XVzW1/9vY57NGBhbcYkDz7/WWxS0I8lW69Eay73RlS46AITHnS6xg3496of3aaISNF2B1UGw7c+I
8LdPWpA6TR/Ii04+5ckLVtXoRe+RH30zRT68UFM3dH4tRzc5WgAcfz8M6hqCzWqZnHBIAt5jxfQi
KvvKJDUDK00dhd+8zQ9fOwMK09RhohgWiZhnbzOzjVhOFm0ocC2oODrcrlbhk5OTub9kEd//9Vt8
N9rZp5e5A87hZEhOo2PhMqk9lHBpL1Adfz3O/L/zbtPhgcRMj+aSxqHkfA1riCCQelBVxzryfvVt
cR3X+XXrdzujFT9U7D1q08hp8n8fNz85k3zyIt8NefYiaTt53Ria4Wn0B+vG92f0VDoQDtSip34d
29rzV38/IucDZqUBGIo65vu5QuB9ozlDpF1W5u1k59mGTmN3XURFTk/Vqr756c5pKQav9O1o8wfy
ZsfjNBnKiq7lKVQxTdQWp8ESwVF+SRUEIg15LJBIkb/DNrR8MqmBXn/9uJ/8AcrggMyxiDUHeMrZ
H1Agj8rjuDgp54cHFx9Za3PyW/fIPv2794ue7nb66hntNyvpJz8s6Gf6rrCU5m1xBpO8eXCkKGaU
mW1+UqzfK8c2L0lYeyRhA+mPyi+/fsj5LZ5N3HeDnf2mEv1HrSHfPeV+5D4heJO3g4lS8etRPpwm
TB3U+Z9vhG2II/T7R5oCp8ew6eQnZC002AfYaVr3UDXWf/A0SCA5ENOXhkd19jRdaY9T11UphjAs
IH3fFFe9o2XfbEKfvbO3o5w9Dc7jvCGSLj+1asQk61UtylBrMl7//qVJw+KIScSNBMr//qVFBcyB
MSUze9SleuKkSadriJJ7Byzs6u+HUoqzAtET7Dbu2VTvLCPIUGHCKhyH2l/2HRDGHcWJfJwTm4bv
zs2fbDqKPZwZoRzuHc7ZcLSyKdKjbLnkNnz0HOunk9juUifE17PLY4Tr55vnm1/V+1kOxwcVkrAs
wTOeH9ShIiCgUFZ9qruu35Sl8LZo8urt12/x44drwPafL/COyV9+ftyqxEQUpciqkxVMLYY+IncO
Y08zS8cG8KSo1wXffFcfXyQjcnFTxHdw0BNn872ZTIT/2H2BeQTNEcGOOLD7NkQH9HLvVCq8Um7X
P3z9mB8/ZsNhfQKxJRzKEuc7eNDM3ZwRu4VnZs8p9HLUKSAbaVMNF1+P9MnP9m6ks91bc/QcklDI
HZ9i4MqvZAJkIPxulE9+Ng5Zkth7XTD/zbOXKGSDo0WN1Ul23WNFywaxAWzESdBRG0pffHPb/vj6
uE1xN51/MwFcan7oN8t7FjglU7HITiGa4Z9xhtJf98PkVjTfDvXxVDIfsCg36WR3cK+Zd7g3Q3EY
ICWkJZK7BYR6YaWUrymlgJ428QmY6TTeoLpGddsM3zF5P3lIYspxw3LV58Z6vneyPKousMfi1Ptp
f/S7wjuZWd6tkmL4jqr2cZJwH+aaD6GL70Ccl7PsLvFE6yqGKvE2wzXVUMZ0eTuKbz62zwYy5sQS
h5vOxzJJkrp22JRTccq7btw7PbakyImz1ddz/uOboz7ICDZRLCSlnBdj7FY4cWfl0cmeivzShIpF
YF/THQTshm8OrR8nvmlRVGAScibnSnU28cmyqIss9vMr6sUNSXVxszC0OcatjrodCsH8m4PNZ4/2
dryzmc9GN2izA+I0jq2xnst1IC0FEpH49ut3+MmDUXnlLqqbgjgc82ygJmzo9xFAcPJkd1em5WVe
ao+YnXxUp924+fvB2MV0F7oey4h+doMKsCk30OONU+mZv3tYI+jWzFuMd3SFY//vYmpgSHK15upr
6cRD6c754jGFAomi14pTORHgrpu1vCDn7VWZPRYzkRXflS4++ckY709RGqcLk+T9CpJVFGzA7omT
jIEO2VF3azSs9eQnxN/M+09+M0pNgBfJxGK1Ot88kzD1bTJOjJOCuZKG4S89w4E2TdqjAOX8zaf8
8bEsyk2UwG1qcgpWxPvHalw8BbVX4UUzFLWXOAgBJtDYtspFk6eI076eIt8Md75E0YZs+ABjdRqB
7iwNLjDoZ8STleTVN5Px05GkQYmfe4Ngn3n/YJGSAdd5S57KEbixJSZva3rsmAAC/zKAh6kI1VCB
nMW6ysnjfCjpJZEOYNA+hVazCZMhRD06ZGtkawPGIjI6vn6HH486loAEynWMExbL8NlP5gZ5EhO8
alGQHBN/SbjK+Ep/GYtm3Df4sNHsk2kwFP13FZKPE5OTwbziSwWHlI/h7JUisrXbOAX9H8LNC7u7
GiFha8ZYUVzqFl8/5XeDzf/8zY6dlaVdEccgTj3VtB1WPP3SG3uynEc4iIOFt+Lr8T7OF8TSbAKO
0s0/WOH347kwn+QgcvsEAqA8jciN131UlncF15u/Xv0Ziv4VBF7+1VZnPyDb2ZSb7shQIeI9h7/m
h4NFgm64qT1//VTz/9T74z6HD9My+L857ex8ajZtY8oaW8uptC3EMY6GFmXn1y1QJlwm9XXam+41
JiZUwnZqd+qbE948Iz4MT4ES7rJD4849mzFFRLur67A4QRJxIRB6wTLTvj0ofJwq8wnr/4xyNlWK
yHP90UmcExFh0V0/q1LDkhzbfrDIo7GN/u+nCmV69CwubTBbPy/wDsLsyinxrJOHSm5hOOF0TDX5
E+KSvP365/v4qc9RDnRU5u4KiCjj/aRMpJ8W3mQ4J6TCUqyd1qie2mZSIN+yIYrpxkfyCON/+g+e
0GE54/Ym6R2pszfa1YUTA9fvjzXKmgvdyq5TY67U11Revn7Cz367tyOdfQtDyJcdR4V7qntCu2oz
ufIqR6yAFOFDUd/coj75xmeQLi0Artqck89eJ3aHHGlF5Z7S2Iof/CSiFQBbbzE55FH99XMZ0uDY
xdujzHNenpdOqxyYYdPRCyJcfkn3NPYhsmqVqoVUQP6/Hu6TJ3s33NkPVpUtf0qnOye9dItlicNg
7RWiPkqS53/8J0Ox87jW3Fv8cDwx6sEkhMg5ofZzD0oayc6IPA2+Tumvvx7qk9XLIB7RoR0GWlWc
368H+FpE9vjlSUUkhhteMlwhDU2uYW+4u0Ca5YVNWXQjZKH/dfmMMsKbkc+npdICD+ijc6qRHO/i
rI9OUyvq26+f75PlEbbPPP1njQQChPeft6mD/CNEzj7VVSif00RDQT8Q6T6svh7nk49sPp4wH7kd
shecPY2M2dOstPVOLdjGYlUKIhHXDfb6CkhJ3N9q2pzl9vWYH5+NR7LZu8AYmRYZiO+fTRhtFMo2
ptDEP9t4U1IDAdbG49ejfHwyx+FmSPEMyYjD9/Z+lEqNg0ulzjiQjDE74qLhQvl1dEo0epeyJ3zs
6/E+fmfvxztbQTLbIzVQeNUJdjKWXQJaIL+kVUpnXSAB/mYR+bj8c9ay2WmIQKR2cV4s1lwrq7TR
6XCCIvpqJbl/RgTM70/JPRoEel5F0M83v9yHd4phijujonczN8TMs9kSmPB/kQ/yTv2yW4xZf6es
6d9Wi3H5OMHp6xf6YZq8H8w6+wEF6ogqKDznKiS48q4lZ3tTd/l3jfUPL5IFmPWDtGDaGB/lFkVb
G+FIeOhVb7lHq0ZyQYjRaeQsvzKm9oqb6/VfP5apKDBSR5sjis830KqhQxznzlyETKOnWCUgrszc
+Gb2f5iNs3jpzShnv1QDjMsg+MC6Unky3LcjKOfQ8xXqVkh238z8j69QsY3xQdMJ0tWHo1yVjfY0
84oPPiiMRZ1bl+OsD/ijhwh5h0mcdd8sWx/aTnRF3w45T9Q3VwDZEG/REI14VaZDfmnEsXiM7VqH
mJdkK92IstUgtGqVkLb0PDnYD77+Dee39+7wSpmcrBA+A1bn/ybtvHYjR5I1/EQE6M2tqlSyLKn9
TN8Qu9M79N7z6c+XOji7qiRRPOoFBj2YaUChTKaJjPgNDSixdN+FL7TJ9Xqzj19qvRBUr/I1zxlx
3dY++TMPgwGJI3OnrLH6pKKkxjsSGBKW13zey6AeV6uh6m35hExt+KAGGBzqeTv/mQzUAK6PTw4F
dcVlgboOHhgcn/JbfPJma2oRij23s2ccVHh/KRZRie43i4vG6/Vgbyfx+9l8i6brJkcZneHVo8ew
C6PS+q44B14b3prGPEO5zgLk6dMq+4x8AYj2HNkkrBzjM8KC+r1GpmH/xpi52R3qsfZbkftyeivI
HV08kbAHIWLseqLNt2XTl9+KAknt3xjx+1jS7lzgfEYDWOmz3VT5OVY6YNNxKfohad/CRZ6iudEO
o9VBnE2NASXhNO+VJwfdkH7nIpFPWTH5HicFeD0qw4Yhn7K90kExSj0/7prq7xIhqUOs9Oq36yOW
jwg5inw5IueYqMFSnmMz/jW70a/UASLVD7WP2IFyGIzg+/WAG8Oi9IfQK/mTML2TNgt6SBm+6on3
LPoMp2nCWk0DqX97PYp8HzKsiyjSMaRVg+XkZp2fA6P3oD80JVdua1r6n2mGkjjKbE3xxwdDckfp
BgU5oC+sVkdaOt2AjQJmgu4jekgzNp/RSzAhsBG43MFe1Ox0cVcDJBoIWBUQLEVM/nW5KdiEjl7r
Iy4Xoq+vzxxyPU40j/CCsydUU5qd0a0+G/F4OYhUFBDpKjXs7KrBPZWOdOm2sX0sEeZFz3LU471n
7HYg+60yoFm6LX05YwGIPrvm9Fj2KMRhgjneRcbu5lqdo2/D+U8U6WNpfRN52kQXcG7q5Vz3RKEf
BP95cscPXkmGaOizHlTwvhp4X2nBa2pUtGggNGcb+yea06oN8c+LsUVJBRC3p96BR4N7O6kdVLEP
r0l86qkUU9jnOSa3qiF00H+MPOdFnxLtER8WWJgt2/2mGLLuwfCS6uv1gBtf7yKgNK9LVrmz4iUM
djHHA7Sy9mzE2UfRenT6uY5UEM10ElDvkKPUSe9Wqdfh6GvrJ0iAI9aI8AP3EL/rVcKciZudkxi8
uQzISJrODS2vL57cyDUQgtXdB5225E3VcTRen7jVOUxtGACzx/FhaOLxcLmflyhF6z0KqnNdVE9m
jD9UHje+2xavjRp8H9DX/vDSoN1InZ0zmMr0qomgwmkSVzlumN4yPgRTBuykHwNUu7vkrmYZf3Ab
cEaBZWMbILFhY4slXWdKPIyu2gzZGdczyKc6TlW8nk7jiG0Uo/uc2ihrcNt9bFqJyurXSct4bVLB
lTafBXgua+hSn90k8IOg/1JawS83K1/xm6DOqNLAux5QPpdFQHpAWH/xbNF1XfqOUzHp0OVHxTcj
CJl2oGVPpQNsD3ud+qWKkg93Z94COjpsDR0pWhK1y4VjNHU8RU0FnkE4gLYuCkBhaxmHefwo2IpI
FD1oYAFf5Rt60q5TYq1PSsSrnlNzwQRjHvI4QiB6scsPXt6XgRy5DJEtNd28FDKnO8IiMAPeLmnj
/tIX9DGrijPs+ieTzywRDrd3gGRUq4AcSOOKOjtXF+oO59BOE0QBuUA7tdN21v/GwoAww4HF+hek
DymKV9KIXCqXKI5Ba5dSy11vRCVuPE4IjbCMPn14VHRadVwVWcQcK1Jit8A5NrHo7V4glTTPLsXv
O3I9bQfGuTF3F1Gk1Tc1wMbbJc8B8RvGsdWb4jEh7dmpAW9FYdHRsfPEDapKUQZUjkOHfXWG24FI
DadoMn5SEi0aTtcnTT7wWQqchMgP21RRyE2lQ6qJ+xTJQwW74GmJiiPGgeE3Hb2uv0ev3QOZrBcE
tm0C5ueKggmNyMuN20CMdMJBT85pbY+3dc2reFSCAdVDe7xz3MrdWYDrsRHP4dXI+oMYsUaRzdWA
LWt6ziMP0dk+zua/dAPFuMNkcSLubCr5PsMhEJoHjAhaWLzb5PJlkQYeWdycnvuOZiq6jK+5af60
WzoSyJ51N0kSFzshNwfImx9wtglvzZZWfBSGKK0rVnMuk/BHPLUAwilvDHhoHz+6ShiVqVLmwLtB
xbb78sshfhkZmUn/HQn9FnUviqrKYw9/fHhI2iwzdlKD1TNczKVLPQofVBd0jdwQ1LJ4DOIBowC1
MJN/0Ey1zmYcBvfoFkI7SS0TbXIEfPS5VA7NqBsvpa3YvzFmYENUNzj4acZIYzYqklPk2fJzS9GW
faiPMMQX484Irc/XZ3e92Q2wLyRcVFMc15DRDRZmOX2rVjWJQmdiAmGGVvqlGPO6+v5fBZI3e9an
Tjp7bnZGKLqpT2jlojToaEmi7nzAjZ2uqzYrhUyEQ0Xeed1IxXaARY+LWdkgjU6dL20UzIjwjcW4
c3enb86go9LwF/uAXvTl+hy6yiodzAjOeq2myqnVwsr9YqVWuny7PoNbA9PJwEFsiPxKzumaSSMT
LmMyxyT6WQbZVzMj8wAiGANEaXZSuY3tTbuMIhCnLgmWPKqoMjCa0Mb0nC5j86xHTvoprkpk4GOo
yNfHtXF4AUjlleuSkWPkKt3VVbc0Uw903bfzDLkdTq3bNirSv8PMpCMejq6vVLr5G5PJTge/jM2u
tQLsQ7KvnCFt07Ndt76uNgjfTelX26z9qW33nhtbk2mS7sDwBTIKGOtyiSxko8OU6YHPmu/ro8lh
7aPhXn/ByQB1levTuRdMOjumthmLvm4Q3h5RyVTjLrrru0q70+Y52bnktpY+DzXDYzHSx5XvgCpR
6D3q4QJMw0j8dmRvjZO1V5HciyL+/l2VGccst4sVKzmjRGOjWEeHnZ7SHmFlaxVCEIZ6x9OdW1v6
RlqcT3ae5MgehMEv01Q0emXQ/OoC64E8Lb57PGd+40Px6gImxEWzeqNNVUZXuLHTc9jwZOmNWb9X
h0n/ZDWztxNq6+ig0Qh009QMmEfSFrPS0IQTEmbnknrEcdYRXbjpM4rmqImYf7SNq58+PjbKx9TM
qZo5ZPuX34yuQVJFkRadzY5ue6sBMZ+tzL6tDBwOr4fa+nCUlsDRA9kXBTMpFFdYGmi8X+y04GLB
OKrWvDdF2PHFGYoExUPPbLXbKNYmpPauB9/abFAETNE48wRw4jJ4hPmYjtQ5mAzPRIpYQFTx/nGR
AWHE10NtbAPK0iYbTSNvXi1Q3HTUCh5B5qtWVZ5qpQ4fohp1vf8uivThiiqbu7Z3Fb9fkvGPGmHN
h1Gzlp0nxsY3Y495Jse9pXNuSJttUpBGLrj86TYG2OYY3DLm45iYj86CBEmOIcrOd9rYAFAQoC7y
lTx6dNIZovRZ1Q9xEJ9VROKaw4wgOUhzSjCI8MKAawrR2rk+kxtLw3CoaAFke5NjEL/Su2Or6xfX
LGwrPrspfQ3KL6CJ3aYZPnXQin9jPl3KS7qJsZ5ryjkrTuae+kZ1zZM5RK1J+R7A8UOhD5OpQbUO
Xtt9fINTohbdTkGUWQGFinmp0PEs03O88OKwkai77aEdIeG51DsLf2si6YmBk0AxGp6rNJFaE9Ze
b3Tp20tDVQHHlVUq9KHD6jc+Gc0++kCcJjD1pcUfJaENsthjUFEX3qbYtT3wxnFx//HsnfmTO7fk
HuBSSfGJB4BfZlFFntFHUZZQoGuGhG7xmHrnUdQdw2A2HusxXs5z2OD+HHTdS6Gn3c6kbp0mZJJv
vGgM3uUCyaS6KLQNWXpuuwaBLFGG1NCo+Y11yevF4ctRTTA06dMVKkdmaAXsc9d8DOwUF5/A/Nfc
dV9wtTRuGnrkH990HI0WGNU36Lv0BZ0Kcxgu2/ocDo55CtNQR7Gn1VDx58l2PdTWGfY+lHSkdGhX
WjX6SOexAe+rGeVRVYpXwd+1nP6LouKUdz2guEve94dZMpz+VJFJWtlzMrg4q4siXfrGeDF7++Gt
u8BjoDylHvug7srHrNLRclKjveLCXlzpI2JWjUt0pJNQoqPxLVfBzHnBd5zDmj9yLSjHO1QUYeqA
89DzndtI/OjVkCloUI2yVRfRkcszFGfyUJ2Giq0/O9iWQV8ImoPZmhlEcG2p/lTQMbbvr0/zZkww
qzpOeCwjuVKEnd0S1Ug8nMss+5pann3gPfmpd6mlREa5s0E2tiFkV7C/4qFvk3teDrDQEr0JdFGW
Cprh0E68UxWSiI+fa1wLYJa4+CgOyahOL0hNq3fr5NwD/zW+w6gfLGQikXu4HaLI1H9cn8GNnWHS
AgP5aPEAXx2jTUdSFKbc7nOIlP48NQ+ziWt8Hpb48Lg+VbNf1wNufTKDOiK9WW53VX6sLoGRdfBs
GV/bKQcU1gd0b71f6US3wyqsHQDKVoUIsCUFUqqXpr2qSMEr75ImVTjVEEo8zVEtsmmKVD9qixM0
xBLhoM1N/zwVpfmrnpcMoeD6NwqMPBu4Omhg0XOU6ZyQXcg87aI92wbHapiqxlFPoNsoaHZ8/FAV
1xSZDPSvda99GmC71Lk1PYJEQ4o1LY0F5cwy+2ym+byXqW3tiHfB5CoHOjlY0eoVHrFI4t2FeMc+
2DgS7hwsGzkFQ3JgzkP9IqOWDu8qbVB36ArdT9NaRbUqadHf5eRu4R1eX5tbmwFlDqp5wDyhm0s3
Es2iIACDWZ/bKfqJIxc2iVr/hXfaj0r8R+HuERo2AgoOJ7kFDX0kVqSAFX4+udvM9VlVwy65dcOw
9svKxsVyprmjHEdybgxK7Kj6+/pIN+ZUdDg1wASwEQFOXZ5leLEjNh+VJlgCiKLo6k/QmkPcJCrT
2jk2Nzb8RShpjEaDzKAz5/V5zDPvRIF4PLzBW+MC/pKqNcEOBnMznoCZku8C95QPmEq16zp2vQrB
00q9pzx3bxdoSKZL8RpRNNg5rre+ILw2E4Yg64Vu6uVEdukcjIil1W9tVPEycp1RvY0T9cWrrZ+I
pu9lFltfDiEenpcUg1F2WX059OtrZBF9O63Rhg9oxnhq4xf9h6WiuE+F5M+/I0kfrptcpGBVpz6j
Pdk/1QY+l+TH3kGbEOW5vhy3ZpFqABR+/A1oNkqDUlTcitArZY2YdXXrZprzmaoE8vtBpH4unTb6
YaRO+f160I3Ti2IiXTMyessDmnT56YCbRG6ueO05GLzxLl8s7VjMyvj1epSNxwMZLn4KoASRaJbf
KZWFdUOOG/y57ASB3y3bUzhqwYuao5o5onOO6LQxgy5Qs/J+Usdw5/GwkRFagC/FvUP7biVesAx6
6SLN054xD2gQx27cu2Be5j/bsmierTnLT2FI7TEL1L2H7sb8wrDjlhcvNOQNxUZ996g2RsWIPBVg
lL60/SmP08VX50HdWTob4+Nm0GHxoaOorXrv8FHGsp0X97mq7McudNF2TXFtsTvTucmn5hNlz8do
V15lvQvB2RCWVJee9eoRnzTzgkRPTt81whcFLJb69S3rxEc42Wkkr/eGCEX3HWFE3n6rhDDqAt1t
G3CINipO9tT4PY1QRLMbH2nd+6Ied4p0W2OjDCI6/jxcVk01L83MYTAmAhb2zzeqgyks1RcMNHde
SeujmnYrSnTgg8AsrVaIF+jqkmVOea5VyADYXFR+Shp1iBItxcqlq/95fS9ujYzUWvWgjgAOtLTL
FRnNqD2KbgK8Gy9Fd7orHl2NoUFCLT9fD7Ve/G8Se/8OJR0uXYaZVDbjG1rrcO57DIdrDzvL60G2
5g+8CQc1ahBscinIgN5JQuWuOI/4Gj60bes9qik8itIBjYJcpvvxIxOs/LuAYtTvtnSH8jTUVfpn
JRURWnXYhSlumOwcWRsrnkQPvBeLj5xZTiutJooDoyzBGgye+k2PEPhKBsotcx7F/5onBOJvDFK1
PTb3xmwCZKPxA0yJHqt8H+Dtqw5OlVZnWoMhovzADlwgzDe13n1ROnBn1z/exgoROCjktjzVXtdb
pspMq64nHI7g4Utb1/a/KjdbdnqDG4PiAud1DJCC0o58ejRaqYRe32T41wq0AdX3I9RZLoJh7I7a
DP3mw6N6U/cCqMfzDmzg5QoxvNjWsbAJz24F7EUv9B9oi2U7U7exjy+CiEG/W4ZKbyrIws9o2rdW
VD9CoMPipM9M7Z/RRJn9y/UhbSxHzm9uF7RpOYhl8qNlmCFoBr04l3rJPla7vItOZdHr9bFLsUw9
2pnGn/CZ6nZng28M9CK0NFDNjoFbmIWC/By5sz639jNdh/EWl8l45+G4vkd5WdHgEpsOvJf8ytJy
9BbrTM1I09v6pe48dbypkV45lJ6F3zH79JAtET1fhyLn9Qle74TL0NIoE2yce2U0XL+25vAB027X
rzB2On44Ctw6NoFDLwM1CilKo+hRC+QmOrtdq6Op5OKLy/7emUbxUy6rYOTMAtcs6ChUcaRMtilL
u205fp/bEJ2+oFOG1zEz3IfaSos/HHNfyWNj8gQ8TySXPOdWfV0L4jQ+xYBC0qxQ8xv6GKZ1oFuS
fPzhAeb8XSBpZzuhl09Y9Co++phYuvbpVzzAvzgBxYzrH2q96AkEAwK+Emj6FVB0MJYMJlIePOOs
G97mPDyOfV9ZB22h6/rfhRKb4t1Bgu5EXxhLqPgpEKFPbRDHt60RlyeDy2BnVFvfCQADSqpCV4Pb
7TJU5aXaqHd9SAkatVGVy9lvonY8XR/Q+qx6S9zElfK/nIvLKBbedkNehNEZK632JuAJyiz/LMfh
m67V/mIvv/GxxDuUfAroJh1kaVcJkVPspvr5SXXArpkFiBMyZuPgpE68U0jYOKEuQkkfq0kHJ1Oi
Kn6DgdjU7d0ZQxHy4VKJv1IednCp3pWC3tjPPOvJeiCIQ7RaPberRcFJw9Se9MrKIRzhTacGdvw0
FuV4csxqjwS5fi5So3wXT0rpvEhXkkRxozNedsuESyuUuZr08RS4ya8g9uZP5YwO+1xTPlQ5Nnfm
eGu4IJkRPdK5vlccbo+7e1AsRfHz2v7J1vwpkOGI6AzHRJ3TnWt864NyWgKz56QUcjOXi7WAGtvm
loeLUVm9YtWDKxtGpjfjaH5WEuV7GDYFLd9mJ+rGRuSpYYHhADdI/UtaRpHS2Ryas+fXnR7goAwg
0OuD4u76RtyaSDYhpSE6xFwD0j2AkTtCCv0ccLI09mtplCkuZE7kvMzFFH1ellz943rArWHB7kQL
AiSwTtNJmsyq1MNoxn6tncle7RGFIESA1Z30buNsFrkxcteu6IjKzetGqYdiGJk8zLd0VmF/n3fO
61TU1vH6cDYC0UUGug8wBdSyTNvuEvzKRrWdnnU1wtOdQs3JrZBmLWI8RP+rUHLBMAoLLL0VR7Ag
FBxCMFo8hgGvwiRU9vCO26PiPY/ikCCkS2sviQolNCLuG1Nrq9t5sX/GU6E8NEnx1/UxbSw/oW9L
vkPFid6HtLWMoGidfuoDP4QiqeAepfEgzLU6Tm4zs1g+OY2HI/DvxOS5xrkgCDvS4AaQqQXmvNVL
VhX6XZSon1OVap4zO+YtKFl1JzfeOCkZ4v+FW9UMqzIcR2OJxQ7TA+Q7aK/m7YJ/lW1WfhzMkXKT
0/y5z0sU25qhj75eH+7Wt4TGQuUJGqpw3LjccJ2SBnMxm/ZLDFrvlM5cClER1+g0ZOVvzCylO2rV
tJEE1vgyFEY4AYKZLUDEKEyeYBsHR12b6od4LsJbw1PinRfP1tBMgKT0IeEUeDJW0OvsZXHQv3uF
oVkf1ZFbNS15CSvT3O3s842EBQb1f0JJQ+vmkTcy9XqfOtGTa3Pb0bT+p3hyO1H4s9JpTHz8s6Er
SVkEfLpoQl7OJUUhpVUx+fCxGHQ77P0qIB1BSS+CNw/+r9ejbfQfkQ9ENIemMRhdYM6X4aqoGz2r
zhy/QBBiyJNXVES+wioG1+TSjOhb5P7sxite03L+Q/gUXI+/cQ5wJYDIEa8Dlqp0DTVKlqlQATUe
kNCf3BIcQBhHy6vuglfJaJjvrNSNlcOcgnwWOimc3FK8CX2IzojBB0O+nW+pfQV3XoH1bUUdcGdq
t4ZG25/qshBm55NezuxQoqEZtIvuzzXNR/gp2a867Ft8xRIDm1ho+NencmOlUkAX2ngMDlsVKd5i
NU5YdpHuvxE41cT5jKDPnzVaNzckSWfIHB9//YPVNW0WDUwRC17u5Qi1cgLbRH/1Rc8wQu8V/dQn
ZnoAf73HK9sc238iyYB/ehQoE1mh7tdF9jkNkuamNMdvbhZj5wtIpiuY0uuzKfa19E4W+QN5CpAq
RLmkhYIdfJU1KuIIIFPDB0hEeE1ru9pmG2vEFYB4pO25bG25pGcNeZuXzqT9b7NMSK63HTiDaXBf
k5525/Uxbc0i7x2WMlqG3AjSColK255cRWfxR63fj/ZP0Q+MI6g2iNp/KYrds+ytKCPPImIwvCYp
JAqq3uUKKcCK8FLOLb+dnOaPWm2S+762AsS9Le8LkBEAFk0wvuDzt3zmILJP8Cw033ND8FbA5x4K
qhKfzKyI548n2eQd3FTwVEgHPHFOvHtYw1NEudqsXL9MVRVTzkQ9LhWr6fqEb3zeiyjShCu2EylB
xkvadvLpSUeZr83c+xBi740a/c7npUyLNgNFEAMWlXRVOUNTNRkMBd81Sd5ax6y/ACVrv6uRHn5T
+qa65QmZ71zF4gtKX1gA/zAHBrRscfJcTmQ2kv6OxeL6QWlHqM9WzS1gCfOUtjQvgqTX7ydlhDzf
NB9n4bFpkAVEufUtD5eGuzh9ONdLjo5CPOMP29Xlac7IN2g7F8fEi/a03Deujot40sd0skVZSJup
AjbKeNdyc93oTl4+FzVK2tfXzcbhw8Bo0JACwH2WHxeJOmQkzk3mz9AnH1ITT5tZnfcAlTtR5HdF
kcZd1QS945dZ4sFeb7sXbd6TRF7PGmA78D4QVCm2r4rTle6NqlYJZCNaUOWA9E3QZMNRy6qdl9/6
cLsMJH2ewlv6GbMVy0cGBZdzF8zUHHNg97k2HrC3DB8cVGrvrn+o9Qbn7HZ5bkLzoPoun9+NN6Kz
n5aWH0+dddAVzO0F+Z9WKYrxSrkzRM1YbTYK36hLo5UndKHkXr0h5PHohjs++pvTUzhGyVPNyV2q
5nis41K4ZQZFCkHUHh5StPhPiwEIMK45E2wT2cpCW3a2/8YEcJmQ3pDFiRxS2oRKNyZ2Vhm2rxpR
ChxCX25ULcEqvsuTG9dT9vCjG8uJU5s2ES8aim1yr6NL6DE7cZhymFrmH6mXpicb6PERi4PkfP3b
biyoi1DSgkLQFzOpWbH9URnp5eUFmh+1nfXPPAeUz6QOOl6xv0GFFb0NNj0fGrVhGZg7lUUxooVV
+6HVU5Kxswa+Zt4kwALFw3wvJVgf32/aJm/VWNFCkgaJNGFWtKqSvfYNMiNjZiqPXtRHx0qb1ENj
WvVd6cXta5xle5SGvchSahCZtPksPbT8MkAoCc5vbqFo6XbTP6LEfVWDfLjR+nGvI736qFS7gHOD
HKIOzctYuq6MvrDDhqP8SVgd2k2OBldE2hP2xpPTTt+cbLeNulqxRHRpfNAq5q5azXAXmklae0vz
1Gb6DNbRhUNa1rP1FNrtHhRjL5Y0p0atDEU4zPOT3mX4ogdhWgP/Fz7mk7fsdcVWW18MDJ1yXuCi
LS0fRguG28FkVfNTaCnjUV2U7/Dtf4oy/mBrezWw7WDAyTSY1IirSiNrtHSKR7D4Ty0qgKdZw3Ak
sJGfBJXVpTddUJu/ru/+1eX4Nrp/B5QvR8UpFjS7xhmrvCiP72xKCzNGukM5H68HWo9MwJtVoaoF
pY6+3GUCVQUgsMwqq8B0mv0d0Kvyp+qgqTln0wzqqbN2Gu7rNXIRT5afauwZu+OsmZ+4kI2DHVbg
8mr+50kJdxFse7Gk20Gj+WamCktELcq/UtVsH4X5wpTvGrZsBUK7BU1SHN7W97CVOHYCNoGFX2vY
Uir0diwz0P1FLfSdDsR2KJAKaNDTb5G1Jqs8bwKNnp8fNAaYYhUsVxy61l0aTDvAqo2VIS4BB0oN
2tBoil+ujGJA0bioet3HfrU6zDWarmPfTDft4PqaYBlfX4gbA7sIJy3EporAztTl9DRG0MHjiawW
/yKQ5/m8Z52yOTIoGKRN0JVWhHBFuIrqFSWtkhT0tg9s5yYs0FFJZ+dXh2Pdn9dHtt7Lb6xzQZem
REnn9nIi595RA5y7ZyzuPfsmHKfxxiuQ3LkeZT0oyr0gKAWWBcDTCk5YJUPPua4/wZemtZmNOEQG
38Nlsm8SM//rw8GgA8L2hShKIiivQsuhTpBag/WcO/EvxveC20R1QLDs1XCw7r0ebL0ySNzfBZNW
RpVrpZ1bvf5kThjD6XbS/TQzHlnR1O/RPbZCCalIBDNITIAtX36qTq8r3Qki46k17exOr40faU9P
uE7KPZHGrUjifYU6B+WrlZZxpEyNO1S6/mRP8S+WaHpQNYTCuUI/vtpZde8i6Zdj0gZH62LQZE9h
IKyVI7CDYzv/o+TdehjGPd2s9bjgLyNgD+yHx+gKcxdZrV1HTp0JGasxOqTNrIdHvVr06t6zkKy9
vjTWi/4ymnzCl1pZGo06PgdWbj+8gTHtpO6fQ42qRwV/7P56vPXoyDkwDOX8RV14VeQEvuKMnTIV
z0EUl3djk84Ht03nh2hOlp38fyMU7HZBFwMQQGla+mwTrGily63iuQ8oEPdxaj/oURLcTtYQ7tzJ
6wOKi8QBMc9eBqMgPyM9EINOXGbVs9l384+Slv6t6XXJTpT1tyIKsiyoLJCurQiUVRzaZpeH1bPq
FAVk0Ih+dli8hgnrEHj064e/FBAZXmriToaTJh8aQD5HGkP1c6CW+clcBu/Zbmz7tCwUhq6H2pq+
d6HkXM3zEK5fRi971ssiuLUHA6RF2kw7yKmt9QASHww3NW8ITNJS7/qgc0whotZr3WgdoIeU9wFI
QvUWXUBrrw20fqiIpjJwHDqVvAPlJdEsSZybU1Q811YWPlm9pcL1mQa8T136FTAdbFNJv8Px30lv
NuJC9YGShoYPrPq1pFoFnm6Jm2feMtoN2ejrHFk/wS7+HC3v+zB82L9ZYAEE8wzWGc1SfJEuT8fC
7q2CLlP7jGHDcKiHxX3y3F0TmPUSwYWCai+Pa2YGzO5lFKPLvbby5u4FlTDvObbc9mdFy3CnGiJ+
ykUxFBL0uyhym6Kx+94OwF0+l4H9LMiteoRjVqn/wHPyz2yCbzPt0RVXXWaqIEgWAomktsbRKE1f
g/+RuaRtc24NJS5eu6iq6tepA4UxnVy6JeGhDOroK94pZf5XMtpaaB0bexmt/HR9E662h/SLiNPn
XUXdQvXAbe1i9me6/ae44ujPuvZRC4yPHiwCZMUhRuYI/G5FgkuGGg5t2s2+K5qvcMDhAFhfi67Y
Q8SttgKB0H4VIAWkAviwlyPyitJJXXeaffSc7dtQSPDN1ohkr6KVR+6bWiBmjOijh5nwMRER4Wtt
mHlaoZbb2IbO6Ps4QXUzU3L2DoMDDuhw/YOtrgMCUUxk80FZAB8nDW9SjdBLc+ZRL9yvdonXGYZa
X4bGfqbOv4eIXu0/uizg5cUtBxtlpXVpOaXldjiK+HMEk2JsobBm3q5g78aQoIPh4YbKrBDvldag
ZgD/KZsp8wODapZb1MtdGXTqyTYWDzXWXXDhxqjwBABeIUo7a3IydW3oacpc+a4jqHxtqN4r4y5m
cmNn2XSpqK9CqWMGpS2euEmKKXtYvswNPevZpI8rntF26ny4O44R3vtI0vxNkUKemoa9XyKpcI+q
bXf7pg1D43PPxW1jUOSotDdYTAj/yWLRjd3yT6y357EUWs5LMv1jruL45AxjvXMqb6yKi1DS2V/h
1oM4lwEvqefFXro0bvqOFV66PKYB6ezBBjfODbqrvJhsGnnomkgbq8qnwjH6ukMKjIdgrBTf8xx9
P2wGHidh4gAlbE8IdWuIAKmERiSPGVQppKPK05vGjeBqADUtbmoNp5RDUM2Uxtrei4xbp9bjPZub
rS/4PqY0rVNWowYTdRRu1eRXmuTV1yFSu2OnBXugvq0JhSQieuQITq2S/kXzmiCauE7fygWxTp3Y
HsPprq04Rux6zn5M9a4c8MbeFpVioaWFpgJgEWlK87Kc23GBXZokXno3N9zu99FQ9cZOXrnx7S4C
GZeBEi8nfy2Dyrdn0GAjpawDDbXgGE8mIstzvQfB3vhuAr+L6hPKWRzJ0sA0gGDoDUeqr5oKJmC0
2e3s0M9xHJ2UyRv3/DX3wkm7AXdhdUbZqvbNQVeeYpQrTmmuVj9AV6TfPnyjiWqIsDcGbrfK0FFU
rDsFeQR81HKEfTL7eSzy6jZT0s+gT398OBh2kGStVBDeFA2kz9Z4RrgMZut3ofKgYCBw2xt5coC7
NR4ScBXXo22sRl5svCNoDuHNJduAWYjKesC8Wz80QNiBKzSOpVp+WAeCUwt+DV0KeJVifVyOacq6
CmcMZXpUy8w55qQifudCM/t/dNPXe/oylHRiJW2B2Z6jYCYRo3jTw9gQiPk3hbwypg6TjXvyKOuF
KNz1EPdG3o2KmSwpYFRZErdeCd13qpSTPqDM2JPtPOLBulcKXH+tN70SARsnVV05lQepFY1alNmP
3jjUz2/SuUIe88OJ8GUU6QC2ciRB+slzn+thQvBl7gaVzvCcatanrE2jPQ78+pwyOQ95zFv0zehQ
SuGqKqjrNPYEns0qj24V/QwK7cUubfVxcovv19f7TjC5TzdglxOmi+0+69Pw5Y1TXAfQHXvr4f+h
4L+xMjAdosqOBZFBAiStxU7tsj6IetZi4Rp3fYJPVb6gP7YIIsX1cW2sDKyxyAlIGN9oKZc7zAsX
va6bHnUEak/GjVpFrXuwKqOMdrL7rTFBFIXXjkkAryRpKydpguiqpma+UyvRLfIuL4ZizPe2uXz4
ZIKFIWRPKHzTwZLrPKar9OD9+/JpYfYOo0L1eYnM4v76vG0N510UucSTmDxluXxzPzWH8TRaWgj6
L+lu8G3Z0+dYv6gZEGonMDBw01utcwgtfaIpUejXVdJ979IpuRsLGjBhofd3gdMU1Y1rAqGGDDjd
F8Zuur9xMr6PLy99TR1Sjmgz8+so0/+ZmnRIZo2OWWop03JjzUV96lBsOX58gmnIQM9AG5ucXMoK
piJVBqU1Az+n5zic8jLU3fuybOLsQSH/6XaKq+KwuKiUiFKn4CByIHNMyjjcil5gmblB7odemJz1
sHMPKJV0fyOqgb+xYaWf0q6dbibzN5JJIgOTpVQCDECTazTDkA15Vc6FHzdmdUQtvhOmLsUd0rPG
Xa4Sk6N6Z3I3dj29p7eshFrymrmdeRP+C0npxwu00RgR9+Oi72rtb83pG7sGKjVCkfK7Q0ui1huB
3fnu7LE9goI1WtT2g1sFiE6EyXxo0wrXn6mhDnZ99Wwc1+jLQNUzRS1hhQKMlLLsk34ofKRfxlsI
DdENCuH3pWGNR3RZdqJtTSc1L8FVdDhbZEHYIs2FPGtQCZ9e53PcgzqwRvfb9SFtbEPrfRDxS7yr
ZxWjF6jVOOf+mzHHmOGoTFnjX3A+z2pQRXdJoezceRtnnLCXAAsvWr5rbMoyNrNt1IVvgne+mUEL
n8AylqcqgA9/fXAbMyhK2LDGUX4BayTtdh6gTq6OY+xj36mHN6PjjMHBwSsnPl4PtDGmi0BS9u9Z
7ZhzWqY+pgJ4x6TY/aBwFj4sGsvxeqiNNUgBWaD6yU9ElVf6YDgmRmrWxn5reL6aJC/90MXHPFJf
+JYfVsFj4riPoFIDxrMgB14Gi6LFarVhif08VbzX0TCyO2QTLd/Rqj07kI0pRLGQDoDolSOVIOVd
ha1Xbo/fvJ/HlH/exG0nszpQ4v15fQI3A5GGYstOU3TFjVjobxRtW1W+HiwxKDdcjfMOY+8oQpTh
eqj1HQsjF+lJpMWEWZwrLQvFHr0qKxAG0TtU/SLVeVXdpT2IRM/usV4bXYsuFTTdQt97Sa2XyWVo
aZlUTupZc2qEfhhXr/kkTF6FXlTmNL617JpqbkVDQcNygGsyrzIAPgqCOok1XXl2LfBR0azdpXr4
EoRFf2qsvaGJX/3yUuUGd8gvKexyiMgveyurbaXS4tDPk3r51C6Jextz3e18u/UywVVLiJ9wkwlc
inR2aGPrQJkblGel9LobKx1wj1GH9hCplJCvL5P1GUwoDU0hmqIiP5e+VeO2oKbqSXlu8RIHT1p4
5rcYmODDiOH3N3GyPSrlLmJv45vp8IsRWiE7AIsgDbCiZp5HPE79tLUe81R7CZzaPbjV+A2awB4/
feObXQSTdkJm1bFphHyztOuju7TryG7zQt9Jtza+mTg5uCqB6HK7SGdIsmSNF4yF8lzGJlOYxYjR
9/Pwqij/Q9qZ9catJFH6FxHgmiRfWZtU2izJtmy/EF6T+55Mkr9+PvoCA7tKUI17GugF122lmGvE
iTjnhMslxblXvoiWfCCtlRHIyp1MnzE4lfadPL7F7Hr4aJdQwkedXGpcfWWRAF9gyf3G38/SDly7
88WC5/BQ0nSwddvmHQJ6WURVM9s2Tv/t7Y14YbTTPW9UWTm4ZRDfSgVNTTjM31zkT2WHjN5yEc19
bbVWWsPKy2MKTwO5zE2CESDLuJWNFd7209qh58JsGHx6EP6HD8OvhbCNSIDQ/+93zFeO142yTe/b
hvcZkFhGgQo/zgNOBWFzCbF45Tyvcf//He1ks+PxMIaqDfimIs23OOe9z1czobUL4feIqjIvhIqv
TSXml2tgAHjhnG78yvbi2DSc+Da25+oT4lPqIMocU1jg0Uu5/WubBKR47eWE0kir2d9zGTZz899d
36ca6wCAcQf1unJo0qjILvqAnJMBVo4Pgip0ndH4CAfm7+E6N8+swWsMTLWK90qYqn201yR5K1zV
j3c+FdF2O5XGrI+uXWv3YRLO5DyVsvWaG6dKKQ3389os1rTNcAlJPOeV8tsF0D5YbO6cs4JfQiGu
LeqYZ3a0nW1uYeVUC4w2Zgqqu8EunQj3Qh/VS0TbZgjK6MVll9wcXlkQ3CLg1gFrkvCddWyYixhk
H5hk0uViPrpjLKc7nUBK2yjupu5+KemyP/zziUI9H/CAMifowWlm68/LFCyjbd5R+Cn3yoSPkZvJ
Q9vHzTFUl+g1r30iGD5lHxALcOiTPYewiSXqYDERvXHJtQJlWl/TELn+2m38p27w7H8V3+O+XTmt
hIhcTmc4AbFO73Wp0d3K0bvpM86Tq5dfhieH3dvz+MrJ/Wugk7uCNovE761wuetLdCnjCjHRvEda
ylqB27eHslZdvZPAKaBUt4rcrtDmKVV3KPO0cDp7ufstAetPiKKWss82xhDLK7tuYi7FYXlnmkvz
0k9euEENtH3O9UVa4isXJP1tVK45Oqsz5LrcfySdYaftbJKjeydLTGNkI27jrPmoqvrGLtNyj/nt
v/aEsZx/DngSGFhWb9ht6DPLWrgf1OS+tGneberJKnZ6af65U4vhoOtDb18vh7NbYeg80WS9u9zh
wrNMGzs1G3UsQqcM/ofdg1cG9r3wTgmHTyfSdXQ/iX65m92kPghzMm979N8/wfqOt2/vnlfiHSyr
V6tZCxUe+hz+XrMOVJyHHPcFM8mpvYpG7RvLyS/ArK8dhz9HOTno/lDHS9Ol5h3LWVxpNwn3sUFy
NrjjJUXWV+6U9YAjZr2+nLAQ//4gWtwCPTZVem+jB7Wv/UBvY5cCdk9ZezOa/67jC2j1x3inBi5G
omge9dHPpiemfe6px3zL4+GTAyHhwlK9knZCjqUBZY2FzxVAqgGl6phewTvczhAvKjrUbPta6J/K
RgBX+t3wvVNLvnGRUNpyrzkXopFXjvcf459JghRjsNixnOEljGN7KFrvOvXtFzMZl22shYyW4hJU
9sq2WTEDquekg3QGnGyb0IpLuFAT1hwjFwoaDvFWd427ywb16V+PAZ2KQC+0sXKXniG64zhMqtDO
dKfSfvhCyNIcDeyx9m+Psu69v29qGjAxLUJYhUYAEoy/96bnhbTZm81y5yjr22LditR+mF0U2ETn
/Jz78mu/fHx7xPUnno7oWKTvwOLcyacZvCMtUQaGoB8rm8RXRRXgBVD8kg7H+c6gz2zV+wAWpUvx
9B0vHAR92oKuLzO1f5XF+MwOfapb9ynR49WYlNWlJ2+9lU4/C/UGFowgZZV9+3siYS76VgjEfoc/
U7ctw9a8VROl6xgm60M4Q8U3Vaf3bpwM17+Z+QMZ+GYloF5ZfYAH+tuz/Nr3+2urMLGzTeX55L6u
BumJ0ZsmdEDiH2vOPYdFvCtpubDGaY4c85Ky/dnBIGwGJQRUCCDy0Ofx9/eH9mK1JQK/SKZ1zS+Z
BjBsStQ5TPvio7f+qL+m+mSok/vUGfzG6/N0ua1H7/hbtT92nS+/y1ddQA3r7Zl8ZbTf4mEwHGlc
ObtjpiWGNJ9K53YuyOjaPnwX1ABpq2JNgiTz24O9Mou0RuKLiZoEmd3psqFfkQq6tlD9tBD4Ncdx
Pzu0yF8u3p/nE7xD3NmrVAP9wmdxZzJRsglobr2duzG0DvU84T1XLc3WbVCLgIrfo8/2HiEJ/Hom
XUCarQJvFA/uOJeXkOazK+Hkdzk9O5NjMWiMWAfCtfaVPQ+BvaFWUKQXTukrA0EIJKxfuwNcjuvf
m3RcrLGO6y68nWMyf+WROvkQv/ZvL+LZq/hbPRCKD2EnKPOpLIjhii7zZi+4dcNsKXe1JoTb24MZ
wFOhBh9HAxIWGFfpVFyLBuK5T3RaXvjUs4udX4K+c0JCiJfnoFvipm6VaBxd7ImKeCtlfchnJyk3
dbvEIbjO6rpq2fW7ou0uxf+Xxj5ZzwwCZpGXrn8r2vqzjTIBYjNfTCP+mBb+u9WAqTHTf9bO4Xv/
4xCiDLRKpPy9tJ5fZU3oaeeWSlawk0UsD2ZZGtH/g+bR2d0Ko4QnhToFvUOU507fzDIAkatrcghz
jBEdq+KgrqKg0G0uo8TgmjykfVo0B2eeJnXhOjrfwn8PfnLPWtM8BoY1ozdrm/GDgN+yj11VX9g9
5/eQTZcDjDGMnUj3T4HiZUmalj9e/qMFpQvL1VfIAhu5/NciCZO5go4I+a/ebqedlqDrWRYP1nSL
6phn0NwvaXLXg4AdV4xT3BzePpvnqek6Hrk2Iiu+w4AnkvBpEdh6mMzpln6iI342H5EE/gX6fTRL
8cDReJkTtevt6Zc/p1eFIcSF9XtlZlGEBc5a5bIxLTk5G5XfalsvuJXYKhcHaSzD1g3a5AUpuUvc
rte+9a+xTjYqCM4E4ltOt6ve5toOBnW+i2LA198+N23f3q1CRSGqsYUFdf8ynHJ+E/xWYfIpK0D9
ck6jImcRY5DaQ3xbZG64pY/X3taUdm5Sv+52szGP1xPWO9eBO19oAn1lmoPVzWBtrfptpff3dbBk
Y9IFBQPnUr44y3LlTdXVagnz9na6NMzJaRxTDKb0NMa3PcWndT6RLDl0U/L89jCnMQhGtMAKLgEd
8kqUYU4WcqnIlJGyXt0nsiqqNap56VDf5DJIr8NevH97tNOPwiqB4wGdGC4sSO+p0OFS5+MgxUhZ
ragV3AJMHVNJsOqHy6//v5FOpq8oyybAs2M5Ck+6T6lcWwj7xrierLL8x4oNH8VzuJKwVj+uM8IS
ukZ5WbpK34jZtF/qrLLHKA/65H2bIzhz4fo8vaRPBjttqODdSBsjy5djiTJAu1cAmNRg7UXFF66z
V5ZqRWN56QGFzznSEw3GuLxk9jE26PhRZXMbI/S3gx5y4Tyd70Bom6tuI1cn83iWT1WjVUwQddjk
RbqXvrxaVHiFVgQVS5X8eHtbvDJ99DGRuKCBRXZ6emt0dgcTQCv72Luz31IZcqxvInEvCYqevuOc
KZQieMK5hmm3O4Wzk5m4jDDePbq4zLYW5qy1Pz6mgfOFtqJbz78olnK+WqsqBRJ4fB3d96fUvMlJ
BMlLyLagx1VHsdlmEAryYlGbbKimSyW9s+8DQEC9DOCcFJAi68npSooYq+zaWI41r8Cmbel/Ucvy
kFZVtoFlM2yLmrrb20t39omCtkXKKCsYSdPUaaktkVaWuZkVHEXrzrt1Q7ZkDNskuFjUO9uR60i8
4asEAUjhacCXtaMj0H8NjrFtPejGv4172ioUucrWWqrP//5ZdFbAKKYl81zmpkjLwusaXxx/W5fS
CWTu+jC377sMSs/bQ732XfAR1r5x2mfPDDW8scKWbjSnu1RYD2kpgu3clh/XzN1pUdd9e7DXluvP
wU62CMXmurezRRzrCTiLJqZ2XzZDf9+ZcXih0PGbYftn2o7CGnROUDOoXWvYfDJWl2SeW9mFf8Q2
cMye4xLDeLmEqb5ydVW0W61mv9r2q3Bv3VirtEnXH2yzb1e5MVmmV0Nr2Nn/MAGo9MGVJRoCSz8J
xxYnhfzO3Xl0dTYHc1TG6G9tSh2L5mfXzsYlu5TzCQdnA0GEjMy2PWua90WdzMKu7YcUs8+03Aio
s8GxXYoqb6JhHFV3Aec+u0tXYO+PAU8+sGnKoBHdYhxl6xa7Em+dTZxr78LrehrnEdvRBEq5G1Yi
jdanWh10QUqv0sNqsImcUFxDqUtd64UZuE0XdS87NEXrS2DJ+UlZqQBrmgKQyC9wsqEM/M+9NJ6y
myYN9XA9ZoigPEL86exP7egucYSM/uxfeNpfG5R3AeoIfvbQwU/mM5N+KsKirG6WRHS32GCW3v1s
FZqmYvg/Vh55Xd3u3z6ll8Zc1/iPKhbmXJYvKSPc4ENrb1pXdzdzhS6PhIM9Uve96A3zyi5deYTg
hpR6Vrru3wMW0AsrpBiLm1yTZJotpB88U9Mth+jfD+DK6wOggN+HN98p4oWXRL+IkMCihM4NRyz+
z3eskpd0PE5RGbboiqNzhwOIrBWLv78p0Z52jTht6DBssKF0j3gA3Mrc+IiBOSKq9GdYLsiEZ9fb
t1fvlcn8a+CT1fPb1eEX8v/Rzu2HgYhk44TtL7CjS+5qrwxENQTCLjKs6EucnocxmEIZlLl3FLHW
T3HulHcioaULLeZ/FW2iAYGmp7VsAITIW3Vy9JqiSMK2rtwjrcOk6+ayRCtHq4qbSy/U+f21jrQG
naCUr8gZLFkXUHt0j7NPgNZLHT8MU6pe3l6j8xNGlx/hEvkOTajgon9vjtEaOs0uxwcddbaozPwv
KqF1p/fDj4nbexfukLPEfJ2+taFr/W+KkKfRdGKZKsuQDz6C38n2vV3AjXzCJzlLN4WFhxZoEo0Y
1q60syD9KAe78bfLUPvPZV0t9xnaC+GFZ+J87/Dz1lYElnRtt1n//I8rZigy0r6VYUVQJ/Zu6z1l
02TuaJ+7xOW6NNLJ1rFCaCe5LsWxNyBZySH5InqNd4Vyf/7zmv6+oFfhORp9TzGsTMEL9uxWHE1P
dbclTYfWvl/vzU1K/J3sRqtqugtn/ZV9hJIC4oQCeYPzZpUCPLDEI4ZzEdOyD+Eb9/eCKTQqU0RU
Ry7dLa+cDoKpFTnDx+ucobl4Vehh+kMKM63ccjVCv8P789vbM3meSBCykfOh6gS95ExykepBqrTp
lUezQilc9cTy0onDK5zmflQq+DEEF+HcS0OevECJqP1yzUWPbdXc9OH81TSSLgoW5+il9UcqsP2F
M/nayq3RxH8FVwqpfx+ASXfhgK+ue1wLZjH2GZtaq09zRydV1V56i15bNoqTyLSQuqNKcTJY0sQK
Nl5b3Kd+hxBplxjBvSUwePj3dYOwRimJ/rm1/fHvb/KH2TCHCmwzNiZ7Jw3Zm5EbDOEtpiRhuZmX
WD9Nqr0kfPfqVP4x7MnaeSC6CWazbMrC1x9mnaX23nVHt4mW2o+/FoGf99u3v5RPemVU5A+4VAM0
HVBJOpnTojGz2VxyE4drmYArBkOnoh6D+1tpZkse4cReHTNzSA7829r4Ws/zRmCpeZgqOvPdMMxE
VIpJPAp8U64bMasfZUgDOwo66f0YU6JWehbHyaqSz7993nAcGQrQuCmQu2KWza82dVR5LVrV/HKz
spDbfG46f5Mqe/CvwZ2Lz8GUF09pP7XTJtZjXe7iVFSHmAbifYl8x1cTQdwF7T7pjhGyksaztI2x
xWYLL3tzatVnUc7GXZtO/pUn0ZCwncx4ied6+ipt2OAiXsbriq7JJkon5V/BznVzlny9/8ap0Pty
kcEY6THr462b4m6w1xx3HdmzMvHQpS55hRJMS6QXFsOwqdN5fKxyR9P33phxxFLm32M16ye/F0AK
UjZfUiiQoKyrXbvtyo8OkOgLhDi9U2br0qnpx+6H2M3avdUahR3lYpivlSWdm8rR7VXqaXGLzDSs
MXvKEXWlvJFu3b6jICaNCnsXWSFEI6HXXJm1jdQbunreEAXWbC876dOSWWPjAXnRTKdNU0Nvm2fP
efqtGTiippoe3Bzyetu42TfTHulSQfVjugKxtr9jip480r/pZAdQmOQKUiQa/iTfyUY5afFg5aO9
K6nbE3h7WJ+WyWLvw8xYil3or8npkqsimjNKeG5tY6/ZlOm+7kDz7dyozQNKzgQRsWnNnLtStc9m
Jr33SwJpx/T4IQHe5bz4elE/alP170KFPWfpi/zH2IjgOp9rAWw/ojph0pi6cRYjvcb+IAWxV9Yh
C4v5WLaBIKhcwmeBp0OzabA+3rYxv3fQ9oO9M5piiKZi8r9jmtNz1SxL/SU2SCNs1NefE8cZ37WN
OW+7uun3gQrsx2CZiydVxNgZmmWz6I1d+ZPYpKhk1VfrtpIRt4exSWaFsgLZxz0yfEEf8QddsRkH
hOIrxeW3aavAPGZ+TfBiY336pR47KIiBO4h7V83ZXRMP9ouMzd6P4tnxkxvBRfhlNn2NLlBPDbqd
5PBN+rnc4/0T3i4D/VIQMCag6FjGV52b6XIDBFR9M+ZYHtNRGT/tSXnbjJaQzWIg9TDPQ2NsrQAj
zbKh0fIeraMQCbXJEdE8d8nndB4cFYms5nmxS4x90Oj0tinq35E2TOc6h0B2VNYovv7uOSaobnZA
sXoT6Ipj5pXEokGmsT6Vhv7aFDiLpw1slBior4g6ahNoIA7N8lh2S9N8KOveMDlHwCtzbi4bjRpN
G5Uupmg9MeNd6GiW2x4c85HbZBw2gZU1PBAgP22LvQPnrtm08FefknBur2dPIXEh4uToNwGC5Aq5
wvsE8bht6dvlQyM787aky+3B0Wn9TQxxP2x8Txs3phHqB3Se5KbTtvOAh2V6m7deMu6MYek+xUyW
3jLMcJdXcDS4XdTBL+X04MREGtFoYPNNmo8ockukiqhk4tSRFFOccCs0TrLRTYXIdysp8YDkGjeY
tRYvwqyw3cnj8mF1xdoHE1I1brn4T30zz8Wm1yix2oaPUWfhFzepTPhBbe/B28N3zYzycCreZZbd
fbJLS97xvFnPzcg0dEte7zGUyzdVgIdXkFfzpvNIFUp3XdG0wW93GZWOlNLp1ggWrgHErpglDvC9
WsbuRrb4Oehaia8kIXJT0g1ynBZK42JQ83aOUdoLF2GrnTJCoTdlmPqo/Hn8H1o4Xr/UoOm+Xryy
T7a2KpqrweACvRHJnNy6cRY/CW1bQ5T3APYRlYriIyk9O3UImlRfx3qqEYebej1HYxJ2t0QOU7Cz
R98dr0cjm/pD2C5NHu9VbXpDH3VF2t9RVa3lfW4szYhJjGrF+BC3U5A9TF3nYPPRuYtqoirI0vhW
EbGCMMnOkvl1YFqTddsO1GQ3qRFbzi5Pg8zZG0Gr6ijxOwN/hGHRh7jxnexuVhXiO0GbF2GkBjfU
x7pzgq+tSsrvFYL9QdSHQv1YdDX4qEeGWfZcTFVZ7TqEgqyrSliVdZXyGDTbWGp+dkNBS+wWxzeu
7XJs52PqpkW+1bndWJu5z4b5EHvNwHtjml2NeotnLFFbO+1HNabDEy3u+d3YD+odzuVzQoOFiD/4
zeyAzlrBeF04feBHPm4WKmpk6audGPi7Fe2XZRRbse9H+LY4YQSttlm2rR+0YmtS8Z43Pv0u4a+G
YbxN1VTa4QdgO4SSl5lWh7yv23EHqU7MW3+KJ+PRxDun2ulBtv0tz1Bw69SuSPfBMon4mmkb00jo
cU63Tk832IOM4Mq5c+TWqZnsDHvmYRjqsYAkEmo6vpOlltmVUecyPKTm7Kd7EdfJD5lMcbpxnAnr
eVQjhLIivAzqD0q24Y1Xzzw9hHWBRzW31+2x6IlQVO3G4ljY0hVRnnmJjDiKeRspq19foykTyX3b
0RG+y4uiS7frr6zuwjLvzI2iCv9QN0UdRF2vFe3ZozV9CxIvK66buq0xJuj9qn6HT715HLlM5bGk
g9YAQenHZgeGak57mPyWex8LzKg3pYj554QYRc2kp1wM/dAn5jZPyzHclH7RqDs9zanYWrzGxctq
1UAVfqyGbKdEWdIv3iy5vSm73nxopkY9S+jREB25I6N4ELN3LaD4TJEXJ3yvTuWQtZuhmNrqGjus
Jr+qZ/b2vlUhkVdOt3l+zPtR+FHdkvTsi7LG0Jm4tGtuXHOy8R+HNUnTP/fZAHnSmN/VDfze/byE
yU/6PMJxGwyeXpAkTlV5COaKeEXRIf0VkFROHxZvSsctL1swRW7byfKaNtks2M/mVH0CYgbTpoag
k53tDvza8QzEd4WnTf81FYTlkQWW6UXp4gZ1tMyBO9I/lPFl0gu8Z9Nsinan1Iz3ak+fTwxm76n4
Ks5kakTCG0CwF8PvTHZVl311oezexBRQgo30vLLclgFkjaugGjrxmOESYOxs06Ajsg6xuzgMVjX5
kdP1ubnreJBlNNHPoL6kaJ2mN3mdNepg9l2HZUTWlOEG8Q0eCAdtXIITWTCnhOHchXrVAz445ghH
RKRp1mz6pOk5ShgEFNFS6uJWoRUW3E62GCCaNXr6FmetYV7XEzWAfTuY4uvAy1sxg23zPrAGdoCN
CR9dvtOUjRFBsqu2VAV4y83MydQmSJts2tZdoH9yZ8ofXtun4+NsBtna22A4UUI43W9adLFpaNFk
X9s4A0a+qQ3PWqBrgVsDqpJKx4HbLhtXJ6YTaSed3ncTwctjkDdsDglNozyIrLMqSMQd4VzWDPiW
5o7HpmwbD3G8sSdK7XLf6qG3hVptWrTGwd4npZ/M1Ft+LL22xaZ3KjFgzm53ddSopJKr+zzT0UkI
ZgcsgJxlV44L1UL0yAhma8yY6awcJw4hG5v/nD0THIXuGgKm3LE6czcm/pgcvQRm0NbuZjlFOIuR
DMUTrhOPNNfPFv0fCQGP2SUVDSGd8OINuiNieBBeRzgkm4a3lBXwio1rl3xybAt0OjQXVHAVIBG2
RCmP87wbM8lauWPOP5Fzvc7+EIRFNM299TPlTNtRHwzZ14rHi5FSBCH20q7lD03VIo+6qmKg/8qh
y9IoClGO2+onzYmID0lKsRkJlLF4cuPeCqI5jfPHGCyi2Em3abLrGlbEncXhy/dGHoqfNZWA92aN
q8hW5GFLNQtVkTnilBDHtkgfFJHWlfxBeIuwZlOZKfkEHY07qey0e1wyq80OinkyI7i/rbmJ/Zm/
X9p+ld5B9eRopq7ip8yzP5kR12UP8kmzz3WN4JeMUkd0P+esrj51QcVtq2WXfy8m7TdbU7pA6YFU
7q7V5XJXTi33Gt5uzOvQhEG2t2PNyg/cCC1B+MBJSjnjIsKkfmn2Pb6CNzXTmGP7U+qfBFnDRxnY
NTI+8Souz7GSRuS3mdluNJri5ICKWsGjMyT1N5r8VHffGANUvbQtOWVm0NACseQye05zRaBlk8d8
Zd1rHWG+Y0akwcX1XE7U3ArfGdtjPtIIdqXs0Y63qAq6YmPbNMBHrtW47sF1zH7f57W77wkwObOB
S7aghb0fmoH8ATiRWr7Stsq2coAttxVN75VR6ZAlb8zc5xMErXT9Zs44d1sK6J4fURVQZaQrbyA9
tWdk+IgYoIX0OStDtdcQzVbyJGHpaBYEauXQ+h/wJMy+9ZaR/8QzMK5uvLRywo1LEOlduRN/58M8
Z+1nCNbcXz2glrMblmRwImnSwnwl7YnTWI85UaKpl7o4Sux7SyYk7j+GylmP1WTQolrGQREjLJH5
1c24tsmYw+9VG3yqbCKUwx1Bomfdm+js+RGi1PU3mcu+2KLZyciukzBaSztWfI2Cm/FFYDj4FZo+
vp9T4nyOSW+/5onpJtuVJ/CTbQYyTHMumW6wJDzGpZBeEZHpsdWCeE3neee6eZfNmFHt0sxafADl
vim/u77mhULrhuwtbYhCH3XdZJ/6sp1fuJmE3NhOx2up5gVJelATTDKpM63nCDRFbXGdcD5rBzJe
pL2WTUTEDhMvyLBBilRbLHYkSxOIx6SEU2D/uNBk5mC5Ue5SJ84/oK0FqSC1FI8YKo/1g2sACB0I
2YePc2YxvqqLsN53HVBYHSQcVxVkibhKqn4dLbNSmtbALYqHxCn5CGSF4gBW2ehaSHhWjG8bqnAe
7VD5q9XzWIfXnqXtl6CahmqzJPXCa1kEXfMSDimOSriQisc4y13sTqaOY1bGoi322vVJaENPhdvF
WYnC3QSZHOyYQKAOu1xtcoD4J0ltJIhiw8ncHZ5iq7Fo0HZkgcosZYTIIDs7JixoENTNeiuKE/DT
KNUzzxnNSSyp9n3WyK+lHK+DOMumjdKL2+0D7XfqRs2J/mQvpfsj7Ub3hzkY9udycoaHhKM4Ah9M
dn+VDQj3vo9pOK5ANSgpRNyS/O8yXlMU5ZZ2foVbl7qlvsFKauQHhij1hP890YH5vgvH9R6HtNNt
gZc5IkLEMBHsvCeCkNpPXoTMeFwIFaZ8Sx7BDZcbeOFlDgV69D7t9tkZsziNcpjjRoTGERuxbf3e
3vBZYYfbdsN9h6dXMkVYDsQPUne1u7WNxF22sgjzft/5zjKRdYo4eEhdbY7bUoy0I0S9NU3fLHqo
ncel67nOegCh7jb3Aq0+5DgPofxpY0OmgzhJNrOK9YHF5E1YJaTcMOcgNyTwfaFTHZmGyXMzG4v5
PkgGlk6oGO5uXzgR6jvdJ+RF5S6L2Xw9Vkk/RTmlW7t27T3/v27b98mXoIRMpZcq2EEhLPdoKSSR
O6rg0LtjdSRdqnaYiBWflVuLa6f3gk8ircQOR08JYODrgythQiQSJlsztv7n3lXJo/ZBRObCyh/d
qq+/lB3lutFCgWEEEdliQdrsuB554rRRHTpH1td90rVX3LXOYShmGtfSoJ/3STjYm2XIhmu/4OLw
esM7DD04Rl4LZzPMRYsRJAm0V/EHscADjzc9fJZNmqEg6QJZpEh22D7hDywt2uMVNjkxXO/DYifs
LfQao7jk7ZXKahNWxsjAhobw2M+15KrsaEhsBZ7gc07XT2/2wcGgdv4hF16xq52ADMIq5D438MQl
+RbH0R24sg0b2THSjnTb2+yqNXL+OAjif6HM/EjI7xwblBZ27QwEJ9Z0eZyBHXW69j864bBxexsY
B0v55362eF3+U10O2vk7Jfl2T1lWRLFD40PUxlRF8M4rn1WGZFTggQvr1LKmbergJqsbrzjQ85j/
QtkWXSc9mXwmxNaoqlYpmqlp93br+8axDT2x7JEJlEgHrxYyyEBwpyWF9r+3aIgUpBETx8pUg2lt
3GRMHiuzSh6DbNLAGEp8QZW0/VwnlXklAAUAKyDOlxpbYMRhPJJGMMCe9ZSRMIAbaXWvt6pEolUy
kfdYM4bPM/f3c11Wy7s6DYqD7lx+RXK5979XkPTLOnY2/f2Ks/9MZFbfGMpMXiB66PeuIqMPOagf
wsLmJkljNHwHSJa3MkMztc34KyCoJkFukBx7/rVvDZo/3aW071P0IO/b3v0Z5MEPYdXGRiJxdCPU
kh3YWmKjRtu/giAir52q+l4bQ7ttjSX/MEuLbjBN4xnpUkbAB+JOj990RdMhm84stbnTI4bXiJjN
GO6p0bvPy9HcVSzKvTuaDkqg9vjiS6OlJ2iV22AnPGuhmp2bQ6hcJmpR7oCs3JhRWM8tI4imZuVd
BElZEzi6oxfpJUAV1sELmr8HcDNAwNAdSOKKOR6oDnMD0s+85zEe+IcTlkC2sMdraTfZVwKB5DEt
wjVcm3rrAGgdbIMcnxOMQQBGSq6iOJmNa7de2JSG3X9UmYzfJZiWvqsG7hjbX6BHNp54yQz07tJW
Y17cVR+nMCgAOQb1WYZVtZ1Tb7oqg0IBUSkIy2owNnT7SrDxbHpIOfRXblHyRKT8FgBH7bOcs+G7
mtL2c6M1m12OjgIwaor3RBDLYfQp+dAXIa/DUqX+xpkJVZa+RUfBTiGH4G+i071dQHxVNshmOnHc
tcvFPzSN2NVztQY/GgSsqly9w4B1eAjQzgMcMXQQRBbwz7526UwOLTamauwFCN9dCUxJ4L5HJHS8
njF2QlUknx6KGkJvn7TLD7pCgKUrNX/uBjws8hlhAznEDZW3EHBAGmiAQwXSB1tP/GoVCsWzUPAd
AFaoU+flPucmuIesCR5nw9GPc0teT27ZbQAa2oo1ifXXEUfaq3zS/ZNJYQMIsPT0oWu75NDL8rtq
Sq7nDkY6Ot0gQqXt7huJQZOAabEHiWG7eUG3hYjp3VTYy287a0Tay63mFzl7qD0YRdtuE7ItayOn
wPraS85VpKrZ/4yxYd1EobEKVuQ0J7r5GG9DPVU7Q4KSp1ypuyDkhlDmSJBj8MxG4BpyN3sIeecV
Ii95jRdc3HFc+jQjb5OUg55R3DavgHrMXZqDCbc+wggap/hr/X9IOo8lS3ElDD8REQjPluPLm7a1
UXS1EUYghIenvx9zdxPdXTXngEzm73LG+5KEpE/ItN5POV2dxyipvpqgcT/I7vVpLGmD66j0s2I3
Aiah9F5l3cTEWQ72+p8T8794ftnnfyKNX7nSHI0CAxj7hVxqknO/43BvuPa6AOCAVeXtyVb9yJDa
WrQU6H0cXoC50yszec2lT/zk3MQcPTZCs5SIfQxjPbDY5r7fXnqfLexWScGfMdzWzF7wNSoxYiui
TBDGQU3MZpr/JmG6kjPuiX3S8g7LioH9r0ir7AkYfQSlVY+msVQCyhm6H33HPCWcHjTIG2arp5IK
9bpNVXGehtnJZBW7XxQ1R80FCk6arYOun7zCk5e1pmUheT76O297QOR/4TRpU+VHx6mmN9wb4LhK
zLzpXqk/BTNKaZiDnqnHbUTgYgsMP3vFeF+3dqouS9yBI1kgEsvwCpDTXdHcOoN5DNfos2qK8Isl
uvcJLIQ+1ZvyjDKeK5coEtBpTlNm8vQ02Ib70qIjAgMKCg4ijz33/9e98n6KnG0imaV2TgZTE/w1
DGG2+pqwQl9SATCn6xw0RO3YhN2BlrWgg8sLe3AIOXcymDhfZNq6GjVtZI6OZJXVJUL5TXN2AE2u
71sQhe+8N3CppaKWt0RXXMcVqHFLIRQCo5cvdTpTHwUWBcTZeKY/p+w5PG4VIArFBuBG4wZ/VEGB
u8FJLRddpU58RzRlK65btW2PTtkWN5cJCvBuW/Vq+oZ5xFhY2sPYUBvJtZvfTOwseK8bh2xtVe64
gucE08u6BdMPssE6cZhVkf5BXStA6cboe71vvln3y0eA3yXj9EzPRemENwXU9w6QN25nBGPmaxHB
iTGvJcW2K6sSRHqkYqZmx5NEj6wv7hZy7O3hMepWOITAkIht+SdRMsCf1nkYOXe97vPvVaWFXbMx
YKeYUExPoxqbkxuRM62wVbw2Hbxc7zX9i1wTzPE2hUwGBAPYOschG3+pJqq7fkqTR5Z2kQVjzb4x
lGhnApryn6sze+cVOP3vNlGuZPzvpvl5hUEU56JL1M8+DFeXcVUUDW6Ub5o5spZtpNetzoZKcBIi
25DLcVSeuqF+5wCiMdPfPVXbu3VioNudFKwA5ELgKPPMifrcNDE9plPWYFChpWbQBTcUeyn/goWq
f5tBz8dMuxSTBkUFf71zVE0l7tQi2NeDm35jyHzy7IS5e+5rsi1d8kpvMVM6DnpaFQC5HIb3UMXl
ch3LyKxXBn5HLzUgpqVVByxStDX7Oyw6fb/O3lQfJend5ug2g9O9zKnN7V3h+uChdPZdf092/xYf
+3an0WpeMldzC0w6iVV7B5/W1xxMAxBxtXnat8XBozOtLhUFYPmcdK4CwNJNc1eUjO6DQ2FmYOBu
3JzYSPkuw97+kmJRn4tIh9DpCAnBONOWns/1oBp4EEHw/ypOFkM9PLM9k/hmNkrfOW3ms/LXXJy8
EqELBUoq73oTLg8W3fN6MJDxYHXbqAE1yVGYg8bxH/5j0WKiSJ+7aCfjkjLiXyVlHFLRG0P5ZC0Y
/6gH5g42vvpaebL8Dfwk+svoGQQnyo9U/bj6I5fHztBVehkvQ07lLaCDjpiGCU+oEwQV9AMyOc9K
++ktiPVwY3WI9aFaVi7stE6ak5ROby6tn/TfkoVs3ToYsBMP3XRtqwlaP0p06h3CvI/bxxXk/YYy
zn9b1z48LiIeqkNIyuolybk+mpXj6bZ1lO3HWW6/etxORyFLJzgkORU+XElMe+ut0Ja1RLnhzm75
3aJzue+DMvjX5Xn5bldG24UR11/fsMKPQcMFIz1smUeGSw1f8HOG75psgBNgurGHhiC3b3UQyPRU
5lW5nZjhvcaXSWMCZNoOsg7qXGBMqAUyluoqf43HcnhmAByHkmMDGjNdd2zexkuTp8ly2ViPAy+O
NK+imKLkK2q/9In0d8gWMxuIT09RV3k5j9+kY/rgJgjAs5U5fS8JU8PbzIstendVUiWOHXFsns+O
R6BYhrcgD2bncTQgA4OZ+wtAsDrIZmdW7KBZdbiNt/vVLeOfc9luL1Xg1CwI0JgRVV8N5BuZjz4N
zMd/O3TTqrjjQ23c5wbfrGu4niokbOLMHLjwapKxuavdHNC9Gsg/ZNWP5mpDG/xYgU0QRvCha8GT
vrgMtqqv+HkU1ZKglWjRiZnc8Q+q23EjtTajOVY+NbpMUp6oLdP53k26/fykwf8oaN/NITATPXXc
8QuXZr0LhiX/UiUex65VjMRjbHT+UvXEm/FsV55wxdjcBB6EnrCOa0Bt5UKJZtHW1yudaxpPmZzq
ZDiozc+/z2QOxffWG2P3sO4zfD23E9+8FI2n2eoCCV3HBScbVfz1qrziC3iUj0nhcq6ZqQnKAxyL
2ojknSw8yCSK+3lKJRDlsI4/50Z6/aVYqvSfG9kEyr5M+4P06CES+KbXJOFq5+LiIm1aRglXcouO
xCQ0xAmwEU/znnu6xM2cZ50/h+Y+8juFJ78aSSC+yg2854ofhoId0LXAxJ65IOy/bUdFn/G191se
A10H0SuMqzkZ5dAha5m1faht730kQukiZvieC+Zj6jZ3n4qJGP/TbuNcL+vkgv9E47z8kmvfrece
ra0PrDTryjkrQonv0QWx1sHkmYIIHmeALneGmTKJ1mfsGQTzUk3kI2YeMP/M0tBOQXM6hfOrKdUy
XNKwDr+U4Bs2y+U2AqKVAH/XkE/kHr3N4cjHeN3/qnM/+FEOxv1hlKzSY2Sj/0gbRTW+r0//MPP+
UGAA/HSwpdFY/SkUB/yn10aLe97CuXz0dD2rH0m06LfaL0x/dUtR/pKLWAFrSXb4aisj1KVuy04f
mbC3fONHBSOcHGvTTFV0Ycei6YvoKnJBBzkhTFiPpmGyb0Xr0xyjwXgf2KUb82jnwW0fendcwDWL
TrTPq4AS3ilylD/BECxPdQkF+26Vdt5cBBOa4fbV8FEtpq2zhvC09minsXUvxdj242Gpqu115sFu
GeIhZzmGcBQEyQ6T/DIPm5qYmedqWAKWc52ZZdUfYa6VexfUAw+M8yb6NEjqpytz3fvyVIwN5G47
MBpILXoTd0Lr9h9joHkJxKnSyQ6BbNarhCAcD2vix79Hdy4e0Mk6DL9mgkCSFQJb0mc4hBPNnQ/n
5dmqdp5bR9B3SruCt7L0qnMQN2l+CKRKp9OmEQEdinZNv1mKHXQcQTUvFyQgyLtcf+nkHWPBKCGD
oZgPIfjQeqhC4LIjADKo3RLPMfyZ6ulIZxir4mVkkkDykNQzS8lIogYOHu+U4P95nLYLkwd8j9ao
ZUHVYaX0KSZwmF6+z6fiNEVpC0SaBOZ37lVsdqRe1UdVDNSJQ2jX86ZE3r0aOIgIGVy+a5pmoLA3
t+tD5C5dkL5EbV50Z5aHAEAJOo4J1W0QVkouHoK0dvKeSCAIgqsZV42sZHCpumW82IdYdoJThlN1
vQIX/rdPOoIUJZK4W7TMdXmGQh/vPXgwKgju9+rUIZ8LT67ducRiWaP8RGEGVh+U0Gensuw2BYuV
dD9mRHDbgZhAFd41QcfmoIuNfq0DNwnlH0/ou8hrnmLR90tw7HMP/VRgHQKCYe64ViKGG8kLOYhL
e/t/UcQe3onoYPG9IxcAFC0pKURZdl7+ZhMFb+gEJVgVDFn97LXTXKIAiSkxQ2G66lSsO7IOpUnF
5Yotar6JQDnfk9yz5ZtIXRWBPowVUS5LFdbvsmt4i1DB0AZupFBt1oWaOv5EbvdBEwzeOXdTjqgZ
gCY900qBc8+Dh+pI+r6TvMsVAvqqCvClmy9yMz/gXcipFkChogclSy8mQHLjJOIYLsflua6G2Lz0
sQ6TG7o+3dwpv2FZBy6jblbQbrDeKeN4pTyuA2RsF+tO5mHuBUJWl7E4175DA3eaVVSYd1f57CKU
ncNzX9bOeBsL47yZaeKgMSO3L2i2pcWriKsYVOZtkdGXIA+JBqsNSZOuyfkEkFOoAUhy5iRwRg9w
aEmDfv0BfryaV6l3FixglDWTq+knggt0Xu5SGPSLeR2bVLwnrPFXOSMeONuU5XEK2pn20S3czruh
FmUFyIRv9lpKn2LARsN3uLhNXxuV700ahcy/bXNRrklXVnm2JFSVxyRl/mwW5FwPmcIDlvwMohy6
VK+Y1r+mk+OHWTWoRR5GHVZRxiBbFLZmHEQokd0E2v3mqcTvl5PnaXvn2TFxIcdh4YJHGGEYAs9z
WD9EwtFXyaqid0RCP9r2VzFIKY+kmmlkUtvqULMz2DJYo2NOrpE5JWZrn+iXkHhU0q3MO1S5r59R
sk69e4iSYp4uQbA/sRGS6NZXFZxFYde0PtX1rrXIChd7223ElfwiUgjoZCyIbokbycZNGuqSU83l
25+qeFxHyD0u+vmkepog7tqNU+dbFXYQX0Gc1MULE+bgFFVMU3SKnCRq7gtyr5A57bLDGuK6QiXA
pQHVUbf/ZDv5/dEC6sKpzGsX/1kZmbFc0DjK7tM2O2ck+Zn+WHUbzCQRFr04NtU4fgR2QOTZijgh
mnodzC+PIUprpvqhWh90ohVjr8wW/HHKHAwPNI+yq45ltTDQdVn6N4/eMzk2eRy2p2nZS+y5FUP5
UlnbVDe7+UjhJgd2+q9QjkZqxSjdO0FYT7dlvi8p8NJ0npNT7k+VqKH63YBGKk1WLntJyRKts+Pf
QT5Pli6r0/EFDJPPsMV1Gx0kWRvBoTaIkV4MXBSMoaVNrLqKD7vWc//V6xNZgWNbzz1VFGQT0RzE
xZ5WvdFvQ2EO/bGPAfHuOxLYZjZEDTkaghd7hHnsNP5CFwm6OnfbUytjvrizdXSRbMbqY5zBK04z
aSp1JuZmEUflU6pC60SM6VBtAOpcu2Mrzvh1KTgiVyfqPnAgl2hATTfc8mlqCbLoZ6QQtZgce3AX
46ToI0WyPoWoReWtHVEzH3VTIuwUXovomyjRJPmJ7lfVp2mEob5LlsDVF7nUYfKWOswiPyZdnd7N
KAmLDGNX+YtIHXCmxUO5+uYKoCkkX3nT9FnVpmV6DeqJcAG9VahL3RS1MgSrp6Nzb1UjWGah/E6z
WNlj1FvrHNA5IByNRNf9zdFhlMe82HWnfUmLfmUETU0ZnU871kIH9NVHmASW0SrNEiwJtnwsiWUd
ibsduYBcRE1RhtYZ9LKQTTzeq1ylTIo0BvHQCqHsXRmLEPgnX45x8cAiRM5Q+jtuUtQNpXJvebEw
BJy7ZZry6HmedG5umfS/0mFm8inBGAxRaRe4l0PliXw6l/RtVPwavPvOo3BDSvPfD01lTvU/j2QS
zxkyN384IYJiqy2cyEkWhvEQPCZVPj/CoBfOYV02IITC71t9qRSq65J+dOdCipsUzQi673A+n3Rj
HQJTE8HamRiG8MO2uwTHxdwusk7A4CHtQW36LUd8QCdj8iSrsZN0Wcl4+6fahBz78UYtx+ePS3HI
012TICtVDZcRofOtAZRbD168C9hWYCaEBcEm/tZ5EaEoJisl44jq36zc/PqQTyX1qaFkZuXWAQVT
nrsrbO/oxl4msJc8jiraWX3KfdxkKzMXUETO0QcSFwpgMKMNsNug2+iRLnF/9230Cwdv5x8oOeBp
QugfB4hoprOAHdxTd7duCV+cbal1Jhq29ENRllbAU6UIeQ/TptP+fXBVjfhlljH92xQ6rJtwksEq
T3E1aPc9XHPtPBdtui3nIqzl+NFTQM1vdKWreONcKaM+ixfdsc+qbjYnwkiE+RNUWAvp+PyJLa3m
YKVld1SAbr9DS+2hwefcDLK2G8fxKEkuW9EKrsjIsE7Evrw3kdumj4k/gKVqUC7xAl25qk9PoebI
YgqF7o1So/KO4HA2ekYkgvgn6enK7p14NMs3r1nAjlrVTMmckV/l6x8ModHej5SuZr5NM/jbc+mj
d7v0kTMU52CRcU+r23k15PmU4O9gPvhGHcII4aIJ9ZcOZWl/XVvkmZ8dWn/vb1GHYB3Rsgb7UqA6
76/N4oT2R4diYUIe2ur5CzCBTq5qFxFnFfLO8a5Fz+bchQJt6AekV+3velKNSjWTskesU7auTj/n
rU39c2O62D5Nrhbx1TRF317iRu0CubofKHhCkELEvzG6CmoESVeEZ3DpflFCOmT3eK3VX8hSkQn5
RSMK8yHVfvExKPI+f0sLPLgc3Np11n+16J3qGNTpgGBs8qIFAgMfHgi0MxZ1nLX9nKzHAgjbe/Xc
ugeuq5Br/o0BNnnTVaSqnACtuvSbO4J+8g6l1rRyFBT4KZ03H6ZcZPWaB/JrO4C6PVK6jv2DwEzq
Hjr4+3I66GDaJbNRFC6lhyIeu0b+lobJOlpYCkDS33XCBlJOJLU+Td3qzlySs+cUnJOjdDw/6/Ml
QJ6kN2Xab0kh1vhLZ1YTPCNJKCY0Aglji9UBgBl5HwohQUrepRulSf/5BpvPctjCtaTlDujg1n/t
RGw1vlJr/TEhk5FsF/gN6qE1zJgV27XiWHGgW3okGZvpLokB1LHcwV+1vcV3kfBOHgp3rKZvtFyd
+RknWxRf5t4gATtIPcEMZo0Zl+meulo30XFzvbBEDWKxO+hjZU1IUVBusWof8yGdEz6hO6huQrrS
p/UtjwZEfhc9uXHiMcASrHwkaVxsAEyGvJ4+yBwxKa88pMTseFDH4TR+is1JfH3GquhsxdlKFXS/
6CuK6r0Y865+Blhztq84LTZ/OfoqLNRbJREH/FxEtEl9cPdDoMArudkOqG2roukjkkNU/XAdZB+w
ZgW2mEuMcxOr8UbP3gEVKy6617o0Nv7EvNtHz8Ugim24R7DZeEjruBSdDF2RLxYq+VH4b0Ggx8je
SalZJ2dd6US8Jo1fqDWbVxpy5+TwDpL1HNplK/zrMjYQ8ndyiJmzvD/DiGO8KQrP3U4QIFJGp0g7
4TRnDo3O9AM5umrirClhfv85iNenzzUcqEthoPu0/22g1lX4jclvPrRFGQcQBoc2TPuaM134o044
Zgf+5bGTjua+CnQqHZN582r8J3iQwGtO6PYpxh6JqCh6786nmEXdHUr6bvFT5c3U92x/5ar4MMce
/i4AHfLEo5cuTlX7MKlyLMRVoj/pv4+eOwGceUOeDJ/jNkO+DGPdR9VVJE7bF+fSS1RRXbx+7BD3
L4YQuPUYlNOGVRnkd56X40yQhXBusyZjdj75RTTN4ZEyJ8yvTsXq7Y9bpxK0L1wpcX5OsHwFZNYx
q/g3NVFhXug2i37keguWqj/EwgJkHSZAreaLu09KfkubrYJI4I6y9cGn9bN/c4aqjcfRVlVD2/mf
ZmBxSfq599jGSZj5ng1Ed1jXMS0Kakmtog7WGWBDnSlx+cjHZVu64l/AeHD8icmcjpz4bl9vFarM
ZjJDdUrx9cTiSMmfpOURSeugxSkMurL3bg6S2uGCrNZvbmU1z9JDqIo1jZUw1CJ+LUo/2PShRFI1
ZCIM2ZEXYYp8RVPYTy70HLEr0sSZjgqpq4P2UtTplJ4MjJxOeNTzpD7GcZeL/NygfU2Tq7CtCNcz
aysN2iebLHEqj4wGXFR72EZ3bYEeKFnmdVcKldNfhZYlCa9pzfTi9d1dlnX07yNK2ZXodasLbe8l
mhvTnYkwC5ZH07lOu10qN5LBP6wUaSjunbLDq3A1CHbC+hEvshuWN+sxuuPsFvEUI76rF2WgEHJw
wZnIZZotZV9QncS50mezFXMzHYIF1KU/Sh7NjPLaXUHumJtGACleorJgotWhU1PtfqaFJ+InNsuW
vNF4lAA2cK9d6x9Bn4X0L1sY5C2wOFMopuJ1RGyIoBHP0HaYyNHN2mEqvRWL48o7RwQRJZHTZUO4
CJzLUSSoijLKEV06uwQ9XRi8uSDs+LdNW53rbOgLoJ0sX80OiniNBdegzC07CQ5YqP0MZlP7Nj90
EzHv9gQyq9TLGKGYBYD3gC70cd0ZXHrhrkmaF1HNafyjgTc11YX+r6vjgzMTd3ZpyKpeilNPS9k+
zb5UfNXRm/y/nWN95WQo5aLlF15XPX4CFwQTuG1akXhyTPTWuN7FbvkyfMYIue2fZC4KH3dl0cd5
eqlYPl2APAo5POA6Uo0KXIjUnfbGTtKiO8a4hnSbxYXXyO8otBeo6dDo5qci5wMPE/iYDMV5ddKk
AJ1r3eHVM7tTLgCMqtCSj118RbEB+7EKZxIoMBjmAzQXOHhKvpO0Qf7EzkXE3huEjKbnQFjn7ees
RdmOayMc/R5pf2tmvVw6t1/bC8nJUxIfcTMXfQntRlv7OjhuEP0iISj10e+Zfsw/HU9Si8/lVP+l
xIqsj4wlzePtXu1nePKHQ2Hj/CdRwCvnSzMHE68U22TifBXdzPeDLGXZc5zGW1wd0m6ZZ7wkUe/w
XkXVMz0649ts+WtXyXb7hBbvwu1Cwnvk4xjZml0cCA425m7WMbMpfqbRl+VEJ4kaLzyB802SEz9t
W5b3Dr36N+um7Y35BAPMYVcaMVwHWo7JuYF/cpvSbc1W/ovAlxNurrKfliXb2trLmTiSyBnBGWKK
+mYrAF+BuSw0XNwB+oz4UZPhNN4FrNXwHwIcROWEgQ1E2xLLEUQvmFS96Wdh8ePdZtZp/T3hfW7y
EIzM/KlPzoze/IZ31yZfOasC9QH5IsFhelnjabzDKJXTCeiG+4gpPX5QtmSeYxVe/yXARwu6iNLr
BHSyUQ6vbZpNWqKvtLIWL4yQG8fqpBEeru1xmU1I5lNHGfnUFLBe1QmfjMemoozFlMxRIAcJoUtD
VzLAcm6aVJ+8teKSTCOI1JdATkt0cQJvbL67jB6r/tQF5dN7a7bQ2oOPmn15RaTQ9+YgxilCGaYI
yaWOziUpqSnflnEl3akZCK5/42iDW+AEJpN2OyNb6dRP7Edl/s3XWzna6+wPE17nMJeHGaoX1BAP
K8aqDPJYReJQk0HWoxyr4jwqqJQpJJKz9UqZP2kC0Gg0J0BInF75av2fDt4PuTfsHjPCs8grULhn
3YStcjg5C8zhHZetnNHORyJMb4yWiqc6mwIPp2DWKDN20ylGoeBjLJnaOIQWqMHQforROJT8W2Gj
St7iKt6okQQwU4vGvCbDlFKpLrWdLwtZ1h1tVJuSs8wa31J9rzftjj9dTWck7eCnp3xPU0KKihIJ
bXlhlyanupil/22/VmLSsWjPCvwGeAa78jAghkg0wLROSs6FWoEhYtdC3vGwpUFJNK2/mAH3PL9u
6z6jUYXrKa0YEJxcts0pHxHnJ4ChZYBpKr1tsvXH6sxdv6AJCHy8PPXBWfw0/BeVoo8PwYo6+OqE
vgsoUidzDwQNkj7/EukSUFYOTFeNs2mdqCxPXq2DML9Dvwm5d+y3qp8N0uQ5aE+Cw7Zbj3JzZFIe
yGNQhFhQmFn/JnhckeDWRoE+nK2yvv2zgkfnvyjJTPLkzHB00KRLaqd9IyNVUSB/A6BbhhS39OD8
INLEt64UlbrP88gd0DyF/tL+6qa5IVRWVk4jXltLUNHbFBumGx3boF1teaJ8CbbkbJD8wurkiVdi
/d6jTJbwGDaKai+r8VYhkxM2WqbPaS6YTISlePTtpy0drluah9W290AaYKKYKnxyqWCq0CrAXamm
RmVe6yhPMYuNVDURAGJZ1U+iHkORXCu4+PKr7y5l0GeL74Tex1AKAJ/MXYsRXWZYJ2DisVMtqiTA
DBPFd+iX9TeXLN/kYi188Xfau634Wcw9J006jkCfZzNPC/HsXCy4N25bOoroHaRPb+BRKYzOdEyt
IJHx0EemY8QqwQp+Uz7QvTYoMcXAXybXUHTEEjdTl4zRsW3CvEoOJoeEuvEmc7jKsjfF+Ia+eakw
V0ZgqH7m08Z1mExisN032E3h3hvX6xsU0YNbdPKh5viMHOpg29lPfHGl8VCI0E+vZ9wCvfw3uPx3
kKXFGuBcCYraiZ4Z3u0AZDl6C9HriJCXoQDjvL84Xn22Wes5XfMvBrsIfkajN84YXPIwXf4skVYd
Qi4fqwfgTAlyiH+DWGs+8YgAsniqPQw81wVbOzz3gp5qGSF9kNOJjCFVeZJnkQmsekWiNbZrtkwj
/Hlcpkv0ZcrV7s8oEMAtToa6bRE/tPF8RBiYP1Saf9RT6QrMWDG6v47fXg9LfFixJtdvNC6tUZkL
96H/6nAQg3i0jPyaZeYqa/PPKGqtvGpXb8EHURILSwRxuzvcREHtIp9mXoz/J6+jIB0PU6C6gQVo
ErwVdwmejCg8Da3YbW7L7DUQIlPFJD2F9CwMKKaiBl9VBuZZ1n94ZX5/6UW+f5sxRd7d8JsaHyrL
oFAkvyQpxrT7F1QQtFvW8mnb9yWcMNfk8QndWAk6Yp+H3NMdbpFp8L/WdcJtfcp7uY4/kJe1pGz4
Vg9WXYwjNKYUfBjta9fp1V7If0IjuKw+deUhxtYBebCslQMbsxb5ozahsxdcs24E8vam8LdPNp3Q
T3FKVsaE3QGhzEvAi2x+NkNqCV9YYWrDHDlCyGSETAdtpF6DHjgFO8vUoiwnnyhxKdViUXqzPZEh
QW+EJjZyDfqJ3kFfyTGSlJAhbgvbFuKmZUzx3YC7Pr8fVL7XC/mm4jPz/HR5mHxTMYl5LMP0TPWF
19Zlfg+gfRk1xUM8dnVyo9qL14zrzCGF1Asx0uTVjiIP5CKmB/LEGlzURlBlpabRj5R0HhOGWvno
NS16LVe6fnBI+0DchESAk5Wl24ac+SJ6jAOk7tC3AoElgvvmhUufRG8Lq27wR3X+choCvZwnx8n/
wc/4OM/izv1JA9LfWoz92zExc/ycqmhFKhiKIivr2VwrYzawJXTv4xHU3rSHBjocCpxuVhxsuwZ/
PEYIPEyu0D9077rpyetpH16Tup4EtJs/was3yXUh/OHvyrV/h9F3VFmjp+hRO4n47ZDBUmY72t5e
aOhcJJGB96p6258Z8DEcmAyn/7SUW1dsEjskKXfXUIfvJUr/FJOY7tKm13gISmuv+GywBbRAyhuH
wLPbBskjzhg2n+MF/p2XEtcB34twrIbEP/bTuDxA+PkPTQV23EJe/qXn6BGX0eIhcYH0xHgBIVES
K4f/jMnUqHPwishtwQRkfZl8TVK5XekGQPOSOkcDNKN7Kw9r1DrqqLaJsBvpNPNbOhfbk2rL/JrO
3i6wqGP/mblVLmycKC9tx8i9Sk9oWwINPh8x9b4+lJMNThtl3I0kYIzPVG+XCKD6F+NN3KtEqHRw
TN+ROpD0nxHawSNA3XwJF9TbUWRJTqFyfKtdEf9E2BV87Tm0sYNwUqL7qkfvaBckM4U7i8ueAntn
yrWy2WT69kkls3uet8L9QWYcohy6AygxKNPtkby18D5eiP6QY8sxAbyGjHjOy/vGouMOhmV5iPpx
O0Totc6B10HjFA7RO7CH87kv0+K+GPYfBE3D5UN5sGULGpNn07v+3dx3cDEY/nBFtIz9qXCq7DRs
cYd8vCTsROlXkyQsr12MqgjYvdQjCi+UcBMGQm0Zc+PsnmwES69bgD+oWUP6ANRxzTdGqxOYMosF
ObPEV8NAiPa7LXnsFNXUb11Hjm+WrngMyCAYbhpBzodUyXJNOJdpd+vE+wkKsnyZi7S44Wwtzo6P
FWhuPCKugT/fV7EmX8qU9BOgsK25pmvnfPapEx1jrN7X2WLVyXPKlcSh8HKghQ5EZjvnel3MQxHt
LqjCNfcNhtj62EGbnAGS81fDZUI3x8CN9QQ1nr6nLccm01n0ZcIa/kAiCmKKDm/IMhFLQqqMCbKd
BTvbLXJvlUOUXVJExTvZy9DL7TKVn0kY+XdjR1bIIkP9/X+cnddy41qWbX+l4jxfVMObjq56oBed
SFH+BaFU6sDbDf/1dwDKW3XE7Mjsvi8MgEolRRLYZq05x7TZMBzMTlF3uBDhxCb4s/V2TCOII4Ut
pB9GK+rp4XNmYfpKEpnGiiWTNFeyZn5xo4LpAf9e/USh0NmoSm+eC4d2bOTJ3SsmH5TcLiASrJTa
fmJDeeiH56ZuRFsZytKhMdzg6OAQemoKP9gGAfYI1Qq6XZQr7i2tlfCbWxYlQjBYiLii+qOKCOit
dyWYQTYeqJ2VjQ0iyh7xPvH7GPSRNOzkxOUNm2bIZpaRSlsTfY0Sh2B54zHv1eSiFhVUjQi9HpyH
4dWLemNnQspdhd1Y8AJOqO6QTRKulyNMDRfERhqHSjPt726j4J6Wi3pPHxduE2sW8wLSd7jL3JR1
mqw/p0RY7DLbKJ+HtCsuOoPGbUcrVlkgE9WfvQENI+wlGa2MQB9Nw6pETY4bUtvlTNliD2WrW6te
bCLCRvH1TOxCc3JtDw33iDOL6CMwy5NRCb94oKvhsoLeQ5aPd5ad5jcUf6nZaI1D7TJyVP+pRwTJ
3GNl0WuPdF5f2RgIn5Ged/tawiPEzWNg4GQZCx9LwuxvglBaqJVDSxAfLB10D7XdDK8Lds+MGWSr
Ius7uFhtEQVY3kKNK3nfs0il2sAY4ZnIG/sAdb7QYtEvbSRCt+zyRt0qUCSTFaS/TI2iv6npHjHP
pd2+9xqxtg1ciB3anTnV4eToMYdQrPHC4TTA1H/z2bsCWogDhOCpvY7bUZRvpP46V8xGzAqb34lq
gRbB1KCdGjmIsYic8C1AjFjZYKcf1hJFKQsNECuFWYO6GXMpNOFtHlrBARWgfe/meNwCR/M/HM0J
lz5gHzJmmff9clDwwbV+smIn3b9L6ErOgWfQPkxV7gYjKJHp+RgYJRtNjRCjRBaPZ7brVUMcPCYb
dnth1L8jF5VWjVH4a09XA6weEZ/PYFv6vZ0S8TYj/xVdQmD04qHuVfepaBv1if2QtbFs5HvU1rFy
spBm9dZaJYrpyjelw+Si4t4MljQjnXlte1K07FQN2ZYuaCPuiYOt2HaCeIlXLlN7uChijzasglY/
XFQk7ixM9otYQWTF3BagXuYlhSk6tljrxur0U6B46JYRFTLYpvA5+nlRsjhnnrRZXAKB0r83pIxg
4zTjXQXtY5M2Yxe3YeWMdKKz28faoE8bRF7yVPiI1/FUqDi1LJp1IyEjVaPqpnBkiRoTlcuntGCc
w26JLlLoWvvgUJ6JFhn6o3sXzeizVyMDMeDkILOrQ3djFkX91LiMTjh13ezEe4K0SyTgo4gShLJa
nmQruDLhnA23u5FFmuKYU8M1et/+RgUPgVJgaE7svwx+OprV6WVqu77oBNpjV7kUBuYAgBAVdlFF
eiHsOL53bD97I47DvJVK3XuIqc+e0iSjDZGrET3nhKsAb3JEe/jXbL6f2dD6mFoBYMQCs2/rV2C+
KtT6MEqNYYtRy7nodFDORWc1N7Sncf5FgKBggnWePmNYye5+/dr/DRSQyAwF7Y5BXVu+fm3JTRDT
ZZ22dQt2QDhHlXhvY21C/OMPB6/Skff8b1/RkA06Xya9Lp2jK/ihExoNLV5f3ZIZv0+8AM9GWI1k
HDtcMnD+Ji9s/Oy+MtXHDHIKLA4QUBaa19xa7H1pbTT5VvfRr1BFJKhjNjQsX379rn6GtjoyRg+y
4zVmFfOaei2xbE1znZFL95Pu3kN3uqASbZ5IzAxnv36pn96SpZD8Sf2QRAabae/qLZHanpS+iqQf
2/bwnXLn90FKhvg3r/LThXH1Kiof7PvbXZB64h9/KP9HoaUT6mWcbd2ucAGXxSn4Hu2Dvs8pNNuH
/4+3xGYePjpRi5p+9ZYafImBkeXZVgVeCtcRY7ZWscj69atoPzFTwVsjZNUJiLHIfLiGMiMXsBI6
otnWrPKsZzCizdIdUitojVUfwbkpZ1YRJ3SLm4JpvO8oMjc7mgRGdVswjzbJnLDaVHohp8JtN+2A
o7ygiWBH3XthK7q4wRxs06gHpxewzgXuIVl0O2oTpEfb+07woNBBDzbCU9DBLgPLpWWDg0Qx2qeh
EL7/QVRJ0SFcCdsQjxOLyJIClWIovvadJXKsv/QKqu7yDp4WkvWY95mjbQpwBrCALZxa2kS+iZKD
lx6i1a8/v+sLz2F/ALqXjD/HYWmgX925Rl2Kzi2kaid3Tf+EWiG4pAjJFr9+levRkFexubRVopFN
VecL+3rhSXLLSFkDDAkKD9+NLIOJYJBAhX0vq2AEkWrdN0n6/utX/Snuj5d1ZFVTZNLiLZqFV5eg
TwUPa5mU7YAlsCO04CTYeRcedOFVN7kZRzPPY40eVZG1cPt8r8Eu+831+fPnS+4en66t4jXWwWx/
fefI2y2nkJoQ2QOTNiTU8Jhodfabd/rTSGVpY/AdvRhehrSfqzdq1clAI0SJjjZYsc1k2mNX5mwk
7bc5fz/fb19f6uoNwcKn8hSUSFmdCO1jbd7ZvXEXhKgiZYn6XygDovj193j9GZoW/DCFUZhwEFtT
r8H8Fi5ksIYFG0q9wAGejiQUPIy/Az5fs/K5WqgH6gp3wsgFM8fR8y+jI6LZPERCkxxYgMoPfcVK
S5cT/Nwp8AnMGP1Bo2q3gBAv4E0zs/36XSrX+eG8vq5wpRKQYfN9/jSSgYbJxorZLgIk++FIrExb
Klz3EYUi1MWeeeMizrxDpZfetJ2OqT/KPFgqlff913/J9TTBHzIS7hUGbgTNpMJ//SDKFtI3hZNq
h2Rxz7rNXQZJYi4xZewYbn+TsXR9PU0v9pcB6OpTtwKKGJDwgMmq0qM60Fshq9E+RIYR7HKorC+W
luqzX7/B6wvKkccwTKqxsmEopAdcDXqdkxd+ivl3N5UlJtLDiMr4XKb8x3v3n95HdvpckYh//hfn
71nelzDcqqvTf64/suNb8iH+a/ytf/2rr7/zz+NbU30U1//ky2/w//543cVb9fblhLZdUPXn+qPs
7z4E/sbpf+cvHP/l//SHf/uY/pf7Pv/4xx/vWQ0Gj//NC7L0jx8/uvnOEmG8Zv/jr///jx+O7/Ef
f9yk37P0QwQslT//u3/9zsebqPh1Xfn7eFnZDhxRFqgqw1j7Mf7EMf6uypR7cNfoDNisIv/4G5q8
yv/HH8bfCTvRHIfbgpKpZhj8kkA/z48kRf77GCkjs1dQHXRXuvnH//vjvnw9//66/pbWCXwQrMv8
OePrf1lYspoEVkKf0QKSYiEv+Xrhp02l5HVV0bTxChdrX4X32Q7hc3QE3H0eJSzcXUEhI1Sj9KRr
nbQFgno3nQG71TZxOaQLSXftBWJVi6OoP/kGDxJ9il2oyUfHkFICP5S3gsozndq+v0Oih1zEVcpn
hvlvIf/rdxnuH1MGbUiA84uOIuz32qn/1LDIPylu9I0+zhnia3Om/Sut4Jx1O3xsw861GgeTsdad
VS9C2xPm5rPh+Y8xrtNlb7L1WarAK3exqVDR0oSy67VEuVS4/KOh7V8jvU2gUCjKbmhN+SL71R37
wgDgJLvAVZ6z89NaoFZV6K0MuSnPdmCV5+m5PFP/ZHcu75zeP/q67F9QJvgXDzfcLNe8xEe+79MX
RjC6TiPdx/fOkaSXwefRv5/7PPIM7I8IrOfg0PpV1Dj9axq+h7rqPBtDl22mp4Xq7Yc0dEipgirE
mik+EP8lr73xqJe0H0fTcz2lM7pZmE9j4+RgS7sAYkjuabvBVWxQvU6nAgnzKiCpmm5pChLWax5T
ACSzVsm81+lIYg348pejqHu0qpdAbcWtNz5obixuq0Jqab6l1nJ6LrZ/m053PWHB5LWAjaKX44LV
iXP7ermSiOEZllIGa0WtpbVaptoDQVrI5yghzxLF7Hc6YtpbO0P6gnrbWkyn0lBwgRp+t6SCkJ9y
cY/MsDwXSd3dADFBA6F3hrUiwl7cNt2wTorOv7iStavtwsV8L8sPOX3/Pm775yrS/gxLyUTR4ra3
Tqa1C0oP4hH4MJ+X1/XfZbwUvfAFrX/P26o3JjqSAxqh9vMBXf1zOuj1KgnRMBe1RaXTNvujg6Dr
aDVurs4yWT4A6iy3fdZHB9mMZ07XwWl21KpdpQNLfkW2QpT6Gs23OC2bXTK8B2nr/IkK6dTjUn/L
VK+dBbERPGZ5HnAV5u1ZN/RkpaE5YVb3nA1C7WDzl8Hvx/jy1/HEuZ5mmMVttM/joIYID0zF1++n
RCZSqhn9hARJ/bEuNP/ilJ62opHYUX8YP+pQDl69VNMRQHLvlU7+Xjf3OMHKc0tjhS8lB+ujNdoK
ETcXGOIKXfjtFiFhPJeM0FsIOjE7S6FzG4oyONtCqTA7Yaqn34L0ZMieIicTcAL6/MbHFP7E/fTa
lrl8a7QK4wqkslUQyOEdCAH0oikL4+l0euhp4MPrb05WEsPFJ1N7iSfNg2HOA80J77DO7HZnV1Fw
xHdvXCjD0cbwXWMlGXUMGUEka8sq1LXXWfFDWYlHt+tSGkD45ooAQ4Q51MHa4K59omEJu0bPxNHE
FnYEoJodC00+lWmm3Exn0/Oh5mY0vlC5pQB4TiYpBEVXGhfub/3SZulrkGbJps16h9wTmjYiUoa7
qDDf6OynR6yp2kOuaW/OUO8QkBrP8jdgHvqbU7b1Eh9ut/ULq7tzwIP8+mKYVm9/KVqwuaIcA2uO
RZ5OWca5iqXwSupRVqLWW22VW9UlRE98ARlm7Iwgyeb1gLYAVOoydKp6EbZ549N+5byhCjETmnkc
g/9QcdQW1ITWvkXluCrR/u0cGP6U8Tx0hm76Dd1Ndp923WuvZO5HL3XwoOTu3aK6MaNJ3Z+qPlqK
odY2lZw3lxai+Cwgr/tdNDOp95NXGSTDwjRSeYeyVL10WnSHUFx6oIq7kAbNO7hVxPXU2lkzl9BT
rmlbaw9lX/XzJpKUG6Oz0fBpzmb6Vnwrtld4eOTFdBrn2CCKp19/stfTtk2i5ZjTopMowgaLjOqr
JeSou8ZEW0ogCQJ33iv5Wy0AemFGdW4qFg/4FHP1degu6Nn1FU4vtkhmDyWr6Np13njKS+fLcytK
nEe3JBkTE7VYmG2tvIS9PkYi0xzDlLYDwlsfbFABjiq7xw4vmbMAXwoIMBkyyFnuUerlaiOZeC9U
2o+7lh4CIyWgshR5z6zUTZ+OTxGfeluioFv7l+mBmIlo0WVytG6l8hS0snWMAW0tgwGBItYG0hwk
OgRLLR+KpRlhxFfzTt8YbV68RN5HasfKkw1WdAvRyJxJsVhpBo1/xSCNoRj7T+p42ZuefPbGCBkv
cItNQTLmKaW3GI1e2oXfeHAc88r3QURLB0eKsiN4VDzvkWQcCZhFpobQ8WKpkrRpjSBeY4uJHhU3
PatxmO39rEiWtZEl8CdEdmtIjCN0UMJN1tnBuU+SV6SgjHfTXa4M9XM0qNpTpgwCzECaLKdTAx3S
PA9wYSux/4QDbSHjUH6IY7xX5YFlwBC2BzhYS1SxyQnkWXJqi6zeRnSww/nnm6GpibyM+AyxqM0K
m340Kj8S9DlZdScQjpy74qi0trgrQ1x9g4iGjR8gsvQk6yRrEjgXvTRvZDgvQOlb8zdzAuW8L2tM
20S6SlECvQAXCUWx60mhrYjNo8HtbI24SRCi1EWwlyrrOzO8dYC36SykSNFXft9Lc8UpMfmPCylf
UfalIdAOmoO3aJycwOXeJZSBnIKHAnPw5+m0Bug1xAufnwmMTrq5OlKH6RIg4k7ZoFKdN1YXnAvi
gGf+ePObDYRb/4BdKHtLYx0ximuqt0KS7H3eQk1CMNjfJah9Z1kMSb8kIO9e+N493lr/G4JudUZJ
o7sd3PteYl9cJar6kFkAClKH1o2ZFC8SdvNdXenyviThCIgzaPdOr+W9I5XWrLJaPTqoRryavtQ6
6JKT13nNqndpeQ2tEW+cMBtmqSHKcxJB5cXB/KfnqcWtK1fYGq36UpL4CAEvs9bTKfj5ft8k5uvn
mZs2F83vH+tBRgiLuW4N2q+519ELLvra19fmeBqGSrYpMWiN4L/mXpVLd9Q8hNhjpH6umBWpI+iX
brDBxWt/ZOgJGadwrZnNPsWtM5vml9qp2j2I4OLzNK+0TVMmPRknOlNni+AuN7psBdtH3Zr0mo1x
ILCLWj+0Zn8bgGNaKwPyhYWiZHctLaAHy7FvSkhBr14beUtVs4utJam/yU3Sv+5+uDKZmyhTEWxF
rgQ7rasZivkFybyltTu/oYWZuruasGD60Csjz/tn2WoE2ud4pll8/3Qcff+QEfmlx2KP+MeZe8y0
s0wHStQVdnSBYZYtMpHFF/gXP44yNIqZnaaH0lDJ2B5qZ6VYBHyDww5nrcCw445L0Qpo2NaqRTCb
Nhhla8PTHUJpUWRCnMs2xycrIjrFurSRHdc7NwpdKLY7wbcutF4KUN+XhJLxjQesbJU//Ga+scfy
wF+mcpslN3Ofauh87szq1+tuuQzKyrK9duUEerBJlHLVma73MkS2tkTeY84wjWqEguYPkSz6HSUl
cZYzfEhUl7JFWUti1xaq2FXjEUidcs4GxppPP8B23Tv4EPuFXCNdnzci+ZZEQfmc34PrwQ4PlBOP
YeKuAyOSDgjEQdyOHpi2NDdFjGQQH5J7DvoWVYsjgjsUHfky0507+tUqQtNa20Ks+XE0PdeNz4Xj
c/CqcCNHegV3pAggEgM3LYuofOqT6qmFKv0qWcX+pu7c6B0VYrSoS5QCXZ30BzemUVkPZvJ+d/Vj
uamYGjIcWmWeG5sRdn2D6sQ7skEqloTEtPfxqJVS0gLfd6at/So4SXrcv2BMX3fIad9MEkdnZHk4
qGeiZiXiztjUWb1UxvFaigIEUYkvVtPp9JArzlqEcHSmMTaiPLs34Mg8BFCqOtAyIQi9mxwwybZH
+LvQrW+fQxCMDiBeQs/v3fAVZo+/kwJfPWnhuxoG7Qfprh91GiVPXWeyeQayeRp9jIi7DW/WqkLe
CEnO5uG4lh9QLGISbfJzWqnx0hDad7T51i097T+bce9UCuCwXF4YTVv7BtwfvEhVcbfkbzQ3ki44
UkF+qkZFBzWrjAuBoc/yeJGjHm1m/hA4p87Umw2sqXI2dM4B/7G4DcYHbdr32Zm0HZ+fzqbns/wm
Hax4YTUI4yG9sOVVBK2tsT7BDF7dUmqcuXEYbiz8TMvp75R9CWEl98RSMuJh48bFGS+S9qTqeXKj
2TTFplPbs+cA9AD2oiqeNUVOzoNcB82mrkEqTH8aWKB2WQF3IPjbSo49e9CbGAeGwrqgL4lVyb1F
TkAQjGa3h+Nu+0ssRiP7byDPbHyI0XDvDfogv6vSX1chsTBT8UTVb9Od0OErf92qVQObZJzs3YoV
sbQBcR5tk8S5pJjcd8Af/rQlsUakZX530wDfXyo/tJ6UrCCP9lshllOdg8LypmtU/3YqfcSiACfR
YkxA4Hmeln5u7iZn2xk1EIz4mgQSGp/+UQuAFiG6HvU8zG+UEdRTpvfdCfCNerIcR5wqsizsRNk7
NMlHNKk5w04y1DN4M/I+rtnLdAaFHViS2dGT/fRkfc91U7r9PI5xwP5mDJSva8REcY5FVCrmJEiz
nRn3vn8pluuB52VkJnGhJLW7qKxS7Pu2ngVWZR1Qy7GUGR+mo+m5Th/JOPFMtLn2ILnGS5NozbEY
z0SjvZRZEe5ih1gngWgHjDqfSNl0a+onxqUgvnLndAN6b72QFzkpAfrGByw/Ui6RVHiIdzuOQli7
JL50DrcwSsbPIzvpd37ZBGtAoEs2lfUL1NF+OYozdsh/zwO7i11mGMOhxcM4VUiI/xW30xG36DCL
7ASasVsv8yox1pIpsicGOviLtdsfyi5Fs4Y/Gwdp8tBkFrvxuFwPdWXPe4RBx1TP/QP7XQyBo8xG
14jcILD2QW4a49t4wGrQ2WAAAGmStyQ21c1dPnj5CY7Ze1LF0j6SqxBikBtvgO3Jq2l0cQBE9W3w
EsZavBEKbFmYT0vURvoF0FyGEzCxvtM2wVxi2PesAEeDTJjshGSl67ZsgWV2ubaj1P/QjHUJA0HX
DPIzxYO85BQ0bJ8F6pM76DeQBLsHH1bf1g9UQv80tni/uZysr70PtnCORsSmMvYcdPp0xtXllKf0
YUfM3MZDCr/K8UzddqXzoDSm+vCvs2mxKzOrbdWgW7Z6WC1bK9ZRpej9fZ+dmiABIRabzeFzWZyE
/qwScjtvnIThDnrXdyvrzUNqZNyjwPlZYIMo64HQCks/BrDm7uMu2Whe2T+HbqPNaqVmHaalFowT
Zv2F75nS3XQUefWPI+7Ls5fDpm17Y20p3dmMgvcAmcfZGx/kNF+kkmQdQyvPN46DD8TK01dI2tVx
WpQXZv4qYMkdqZyqD+OZITprBXunWUgYEJbgGJ1Hmtb3hJLwpbYOsWKGuxzSmPrJNAy44zCAkOpM
GTnftC1sBwyezMcadm5MSbl+rEiknJUIAjdkE2rHdECXo4XkUs10DyHu9Pc2dmvMg/DBFmW2c6N0
hKhb3bMhNfCGjEDdqUVB1DeXm7vK4PjBueNBdIP6KFtildTVrpQplIIa1VdWkfgHu7W9zwfodPos
tYW+TM28O8QdOyCyuJa6IbWHcNRUV1H0HtGpXxPVVM01tP03Wq0K9ZYOEvukIH7CDus/xA34hjwd
8ClZub9U65hLO9Wgtk9Xrq574RZkYzvT9CbcNAEg8a4IcJM3ugwQty/vaSisI0eEF9HovP+wkY6R
GVKw7WqBCNjdYUnB71xXMD+DdpuK3Ln5PMI6tuo7e+dZYlhpdd+v/bYtXlTPRVeVDg8UA9N9LhuU
RogKeSkjaWkEoygttpkSx4rWVMPSsM/9uLSq6U+gzN9e/FjGzdHUr2SoIDzMguaU1FK7GfHumypu
T8zN2U1fkYeW9nB7pdZxVh4Ib8Ib+Ah+c0fq13ekA+6SxHMGd5WL0rjuhYQUJXs9Mwi3F3XxIBsE
aQAi9R6nI2wY0udz05HnyPPB9t+m23VMFd9BMtSR93P3QikQVGR1HX+pDcZtMMSKdUW4lD3mi5BN
0Hoql0/V87qrmHi14EI0p37ESa8f9fHIycaw5IRPEc1cvI7tISM+apD3tYOWoHeyDmoR94AzPsAs
VOz6yL1rb/3eKleIvkpKVPa7ZyUspVC8+wE1n6AfU2Ys/4g0qr9TKIRPz8sELiyx4NY3EYyPh3E0
xfOyBj/fXZqoLM6tgAJmNdpTbw0hsCvlTMpkg6aRXRKO/tF4E3QHDPYUnnQv7s4/RpHgXh/yjTfA
DcboIG4xYHYYoqXxSk6P8D+zvYT96TEtibWkIlrKqrkPMCHP2ECs0gbZFj6IPiZFAwXr2owUbqEi
RJ2kitto8MRtH2dirRCMskhUZY4bB2sWgttupUQuyXd2erSm2mraWAuEyFgiMJcDsHMoxcgBQV1p
3SBw5q3pHraEWJUXwKVL0lr08izGh8bun4xBT+ef6+VYtl4tSCEnjJliL1KlWIi2C74FGOWTnnqR
FFQnTWrlQzHI6jzDkvSN7dM60wLtKTeyArm0+Yp6Oz+W5sqDT05SgVwfIIhRLOpAreDdwN3AWqE6
DVrRbaDLomZOc/tWN3VlrpI5Ef1GXqb9N5f+WLGXaQyb7ITV8ed/WdvYDPCSjAZ7VyV29z4gNRYu
TLqZwhGSM75vs03nrqc92gqY8dSPNeoHrdiUJaD5z2+7zRRjn+vywu5HrGzKUS4wZk1Hn8+NPwV8
ynNf/52HnxKWUpQuk5SyrBirKWGeR/tINLe/vs0nEda/t7Ls+WkeIRuBHiVTxFOuq9K+3OgmCQsN
RFLLukmsfmWDVczmiZAd7CyU/4OEHLlx50mHZpWzxb03Qrnd482RjvXIjyPrcw9jxLkN6MLdRoU1
bGuqrwVGz8+nUOeduO+5GcMmPfS6wW03zrCst9sFjolgBt/35CoStvA+NPeNFbX7oo3yZV+WMppR
62QX9rHV3f5Z4lNOSbr8s7crMhbT4P7XH8i00Pj6gRiqTUNNJaN6xLldbQRQZSQ45fVulwvHp2pW
9jPN65N31+puOrxlT6Vjv4qufZ2WrpUdEh0c3/VKKM6hUSokkjp/WqVSnrXUCG66plxFuvOjY/Lv
3kmShinDaRXQkbXMYmk0mrfReup0LM0SmKdGxxaYTZmtNvK6GhySSMbnYLgMuzKVjZvRHvfAddlo
D9PhxktRxIZO5u9RI/9oQXp1j9Mp0HbT4OrmIAJ0Lxi2rWHhCVHN7/IgLmoCTjixOuKOPfHnrz9O
+2sLbLy+DDYoKtY/y5RV+braSdV8NGQo0vaz/KvjKFxovZIsU7oIG2kcecBSPAexlJ2GomHVH5Wa
uaaZFm9g4ti4V+18ReJUPpZAJZAq2QrBcn4JxwfmaAZ080mCs7DPyZjJylInmkGhVkSzy1lEY+nF
TYct5JP04El1vRWWihtzHKv591iH5Cdw9N6qVjscGRSfgLaShPuSw71fl7nTPQe+uOuC1D0bIvze
kANJAINjrFGeuvuqjszPo3I80lWRb4wIT1XLUEg8SsQ236DKQSmJSFCXKgcQgxJTo/PoEOu6r+W4
utMryztSkN1hoPcObVfT+tGUZh6FdvYEA8FcKoVcrpPxtNCzfmYqwqPggv8VrWG/VKnQymPz1/Ni
7zKeTWVgvhLvKDzHXNJ8CBbx2MZNa8XefQ6uv/6iFe1rM3r8pk220IqtaMgx0RNeNaM71kWgQGp/
xz/KbhgIhztSkZeyFTmrltXcyk5Ym1PDLJ32gWzy9EkPoFGno+qwrd7Rbu4TTdBWUTrjIjw8+k6s
pAj2me/7lmT6qYteqDKYhl4NAS2OvQudFTzK42qRFWr/ihL7lvE5uW97TDtWE96R332Jxxtweojo
9R3AO9mLz9+uKjVb4wWTVmoTRvMhStNTNz54kbHTW5sXoEZP9SLuxVwbSxQgvGaSE5T70tdhi403
OunRLF4HMnEK1JnAPd68foi3Zda4O7ZPLCc99aaPhU5LDL9gaQPOxmva0hYZ1RFBmJ40twXZ0Bnf
Kk1HbGVXuLsnkQjJet1BSTEFjHd/rWtAN/Ru3wXu91imOtXpEu+RheiZGhvAcywDGbK1zykISpPY
xigzDkMWSLtBQ3VpaHq7kNH8r2jWScs03uIzkO78LCnmXpEesypr7oFp+DsDGyB1es19ynImO9vl
m6P5BgRzgH+LIoSKN4R41yHsA7BWdTc9UB7R5o5hYj5LWTuMPkIqegppUOhV8nMU9EeEddLjkDg9
OcGqP/fVwAPALodrr6ZV5yKFvgud/C2DlebrWv9aSaJcVNnIs3HlRyAjK/hZJuuucYkgOS4X0bia
SkvbWA5Ol794iLYp4ehPw9j2GkLX+F21SP1SAOZaRxeO+JzBzTEUi4XC1wWCmgQwLu3S2JWdE98H
PRlnsItx8yvFgb2P+tpVvDMFUM8lCxtSPRFU7JEPQ8onZWYZ4c4H696IZtUlwwvQsPRkSjdabpNl
jAfq5I8lHBFhX1HlcbmnZ9tsrHxVPrX7lenQnHWbln1Aiwk08u4lqoLv00FW3TeiiO882zDmHtqD
k6b6xgaqnLoBrep+aGb9DC2wxHiSi7PfAyX59Uhg/jTkg8AiNg0qCIIsiuNXqgfWBFYBzV7aZdTD
0rx6BrDXRjTvZH8FL6xffJ6nAju9VMvdDcuddm/W1WOV+PUuCgKsctNwRvjqrkKY93lajj+dThV7
rdDJeqVwhqGbb4vGXV7tu3qcP/RQfjNoLEQo3Z+IqZLWUugWa69tg40ieYa+kWzqZ/QosoWjhO5q
Ks3Zhtec9BM0E61cmsDCPlD732VRkj4nGTjskAS6Y9xpxg06dnVea8p7o+ryWWpgWOVtKL3FaL/z
rnU/iA6/83PXQQWlUNKTLrHaabRRcnNf2GOgYyxpTyA2/NWA6H+NOuM334D6dShGsQlcUdcYix36
i0y/P6mBhUMceamuZVPtZrqaP0W5K75Fdf15MD4jt3U1b4uiO/7r52Ugnkh5JrMOxzyRnODWwCgg
1xnajI1E7nbWItSEM2Mz+gF9LnlvlPhBRfD70PvdY9li9bpT+u5+GuYjs/TmuiH09a+vL+2nyiNL
VktHtckKDdnf9USjeoqEJySN19pwjCkGvQ7Y6Shule0xdJVoeIxl1uqOM2QnCSkpOEyksjoc111R
tdoKt19xEQ45poMpoHMWpKGVlumhmJLTkyxpgLqZL9TMAaUpAiYIN611ARTOE8dgFP2lUlqscjnv
5kIxgz1rQJibWF0XUxO7sqpgUeJI3nZhzh6xGsPmXn79GeCsuRqBcFSoKon2bNFlStbXI1Aj2U3d
VybSoibs3BXDXrOfyk1RTow4uWzPKf61edvj1czistiljrTCSC2VS58pbKwrXnRPHvH+kfPdyLf1
ODjEI/fYoBl1G+rGeycBIekN13mDL7WcBCVt0OEmybJnqHnVopfScx/I3a0X9t8+p8fUeILB5N5j
zzHXhm1kGwbK5B5i7LfMxbNoGA7L2yJxbpWo4OInTQqFUefcSuR6EXzaghLLUICvAWwx0ft5Sjia
e2TbUdybA46xATXUApBR/xr6xHUHBhxam12FJZp7sOdUuyhSbqdTH9z3EtCLtJxOYQlV26EAhcWi
o57LU4sVRg029rbYS3rwgcPPuDSaT8UZPUfsI7PpUfUvC4e5fFX5Sogt3cbHrYXDrJJSaWWqbsTu
eFSzgX+elSNoYTq1jeSGym95kULnDV599/avg7QIvkmEjGBVk/U5HzRzAQlU3VKgR4xUTD8WsIhv
gLpOUpsVD1zS6iY2E3vVBdXwXEQGxT2PNHKkPBgHEU+goQq2rKacB9WtNlN9uFUprvxfws5rOW6k
6bZPhAh4c9uN9oZWFMkbhCRK8N7j6c+qav2fRpo4o5sOoKnhkE0AVZm599qe5T22keWdA0B4pyoK
lY2ZlO2nYQQfZuhq952hkMhNC78NWMAReDXTQ4XZdt8DCTq0BIlt/vvCdf5cOakxVc+gy4vE3sMW
98cuMTSSyLSSAKWhNl68QbNeSlqmx6Y2hnVdldaLXZnONiSCe+uIr2YWMfJApwZm7nxVnYDuWE1j
X2I9AmJlmdnBmvV3RxQzthHt9Sbz3obJavyhRzg1LWAq5Poql1S3Lux1NingfsQKm9X29iZrDWOF
IWlTfE4XzXgrsS2Lk3YY2q/iwKish75CyoPPuT4ahot6LSJlFlph+8WyWj/SWmZVqFspVRjTGMPM
6tLoNqPgZNmrI1h2LXowZZxVP+efcw8K4j6d52iXpE7+DGR22A5hjRldnKZezGKRq9+kHrWKoLWi
BVN2zNq7w1IHn1LRw5UvhCuZtyPLdf8iVjH+XMrR/sv2nwGZkd9KLjT/aIQ42IGzgqiVozEqJSoi
eKPkrr6reYwhwchz1MEVpRM5IWeDT/CoRrRh1WJX1EvwUC/hslVMrfQrob2RL1nffs8DZVcpfQA9
pR+xZUEZACnUvd9mtUqinIo8cz/iRTtkQPB7N/UByeGIRcFHfdwhQE5VdQ8Uc2TsCyPvvy9RPIh/
PFspV/nLeISkGGjOPfWPFoARqoNuKFiptdnSDulgzI8zOC/ZzWyGZNxbVnEKdJJIV6o+vySd1e5B
8fhS6ELg1xsIwrdpLsOv4iBkarQBPNUAw2YrXnQ56lv8yT7BtpiyqfbQftK7K0c29gqkHuyb7Yk+
qHuna1OyrqJF2Qy16uwMYtNWau+Fj1ZgVPtaU5d914NMiwtTIfG4IB6c/XKsw7QuaC6uSv5fO1od
iD77UV0N2DrOmagiIwuSemhw3Y3Rdlarfr/wrHgple9QMudXHN33Zcr6FtRm+JRENKGq0rA/Wusz
A7Fx0wajcWjaOWM/Zxv7UK3j1xTkRqVU1dmyB20Ls5YG7JS863k6HQyjJgyvyFHqACO4SbGkBMub
vliaaR1KyptnsjBCmhNUdvqp5HpEV6M8piU0qFhTX3W37vYqIYTe/CnRKKz5ZyDVE1K3N/AoH5Uk
1B6NiryQHhPWuW8JHbxdUYvbKhtESguLe/glVJX5NZpQI1iF9liCOn5xKvehFduZaXxWk+x7Eizq
fWzZ2ZUaDOahKFpnuq8rtLxrr+rju/WUKfm9fGkJVDiBbz67YtQBZgZtTKNGy8YqbUpFMAn3ymy9
yU4HsWblPoiIi1IZZu4mQG1ru+7mljDcID3nVZOe1fqr1wbWYRaVDFOEDTB+EUIzp9eYB/g/jsZl
yNazU2sr1UFDQ6O7vDJdU/+ym2S7/K/7wUG5ig8WkaWwYfxxP9iWPnkkc47H2DHi41QO26ier2E8
PoRAfr9ZKO/hf38MBrnydkc+q50wMcmZg2zJpQ64lBT0v30BJCde3uQRdM35dgSO/Od78qtTiwr4
178L0+IbAwPt5Hj0B/B81euGFvxbP478YSzyZ0ZFdakZIMzRttzkYaCINWNi8gw7RZ4OpbcAfQ9g
IYuv9sbo+Wocf3RN4pERSHOV8oRHeKLT6BZi1kGeDk6NDOsjI9AqENGFdKIRzO0A+E338iVtwShm
hhusRmOBVyV2MXJnI/czdeu06xThzlZ+waMmWhXYfw+ZnoZ+Ulj0+5Ipf3bNMaSmKJl4idPCNN9Q
9JfTQ1G3j1rtNufAQWElj1xx1LDl39RKPCpPUTkd4Xn1F2W66aXHLkg2nt33a0Ps2zWFSGp4iouf
EB+Pjw2qDPAKcqCz3B6e6oiOLjQ4xw+jfnhCQtw9MGfBwUc7jWiREcUJK+ECm+P2/eTOJicta30b
42guzqyiNrPtbNrpKSKQ7howlfMdD332UET6poVxvelrNsci4+HhVnR6xJDJ92IAV8AVw3brVEMJ
tSL75wvRbLsu6HAri/eThlK1mFz1EC0tIr8w7+geIWhnSmGRGhRWx1HI3cm3fVTzftcKhfykE24b
Id1VmBC+eBYB37lXvWWxXdI9VpRNr1Qg62tCRSdMiPe53SYn5NXPUJzNbpOIa6gbszvVjVHRNjUa
aCHu7YkdOMkjKfPVl245RQCGLCgvcDCLyDfZct5pZfbSDapFm/H/+rla4Y0bUqcqvxQ6HJ1HCvwi
vrr0FS2COT7cGj+EaOpnLuF7qEfJskxfIqeaNn3qdsdsao1HEnV+pG2mn+MOAc7UstzaY/taovvx
a3dxruDI9QPJIuz35/aVdMZsS5aq8cloWmwPRpZtAeBMOy8ywI2VbgkTziuuiqemn818I8db5gh/
C1YORUAZG5cMnKpPOET9NlTxEdanui3y3PQXBLNndt3tWR7JF1WbkGTYRKkAaz6V3di8DCV5C2Ja
OtltuFdmJ99Gbasdoe+qfhY5W4js3ecmnYJdPS7NLtPm8dVs41tF3/fq4o91rJ4AjzByNgQJKwq0
LQnUguUgvBQz0JGzHhnTyhnyhc9CCxj9okw0suIlJccFbpKdaedZvICE8YNW0Z6A9dm+ykNh30tV
U7k8zZnrQj3hYtgyQ0SENzOgPrpJWxzilA6ykLFKLWtekDqqJ7St5HCM8bDmtw1ZL3bURAcYaf3q
1xdAziFaQAR6lzCuZSya3rkqMpJ2Uas3XJCAj/vKPfZVM37WBMet14nUaMARExyXPJhpdlTFQBVy
l711CelcdWrr0Ozu7Y9NZQ3WxzAqGo/BtS06DG5TtOsoUNsTazDDNuBNRGjV5wbx65rtgSB3ZsY7
VtBNCJWcxV07p+Rs9rpJ2lrYnBwpG5AKgmzARgwLkAhmoVmm7F1OruEEp9sUEEpTviJM0T45yCaB
9Bv2aawRUnjsXMxB/+Q5827SU0toN41PwTyJXe85KAUeIyvod6sLJZdK9NXv1XjWOxC3sPRsdC1T
31oeVXKJt+q2x6OXsskGMudsQLEUa9nHQYRT3UU1F1jFY4rNSvesqbfdS9ekhJVqrXrxgD/eenDR
KLRpkVbCU8pPjjsQdSV+RHrA7smw6LWDmAruwrZxAYyVl1tfytOUU6DqL23X89fPWYrY5uZ3MzSv
vCJMnrDnp0Z1dW62YW3EbvmkVyXyR/Twa2suqfciSGYrmuXvQ6tzT5rd62hzi5XKk9IYyks9VFtV
HxuSLd3laUy489U0/OwZxXCBl12zw+i9J3vMZDjLJajKCU2Czv3lOACtwwEhbtFGp6aOeOK7Zfo5
02rtnDWGesYzzI2AThtcD5tnvF+mLy1eTjDQQ5unMyLja2lr/UdS57eD0i63HdjtLNWzeylTiVv7
qhIfd18Uabzuek/pDn0wQILrneirAbU+KDT985DSemsX4nEUyHI7xzMnUgVsOGJEv17mcC7P5Mb2
G/h26VaJ9X4/2Ug0xTaWUSAfQmYt1Nf8M56b3QpqGO1CHR6f3U+XGYH/yVZMG5GT+9MPUEKJOGnu
wmSlVNa4wzS4ry0hqmITF+WaPwS6+r1sHsBGcI85yj2+amWF5Dt8WvL5UVxsbzTDO9BmQfyo1N2y
rVo3PHvqnJzG+bMOddmXHb26yQEEd2Z1lqfiZseyPayHwWjuTA1+vZt3zZs80jLn55F8byS3m2X2
nTVteBhQil4YRdZr2e7G7vfDCaecWICwOdhJ7d7Flp6KkO7qbejY4OZGA1QDd9311gPHD09QXIaG
XNMzLEKuc4cQ7r7KjfKm5qKkzi/GSDqhnJabcWnfLdx3Gzi/2v2Ydv0GJUKBPEeZKbbxdA56oN9b
OtP5OTiaVviBldR6ClVt3CSl4uAgcswnggaS3c11AYEVHSuoW9THTBfW9LZjtFAuRb2QbGvJ/C3M
cmDxarD4Sk0TuK2b9s4SyoWaxPuzazvaIVZTWmmhjtqxgkI3CBme1K6GTkGkvX5Eh+V81CVRZ6H3
zSXTb+0u6J+JMVNh7VG1EIfyJkWrywLEgxVxNy9Gt69Ca17LnznNhA0k5Apl3J3AufbdgJUIcWJ9
N8FR8m8+1WnJ36PAedHzmonQr82+mkMvUuGe2vdo5Y3zRLTBOQscss1bJLEKycZ1n7PqGFAEsti8
9plhXrWQ7YJZJduysb2zN46bAaIqt3x4ljq9MUWUVA/1/ib7bxbLgji3fA1mMz1bRCLfXmw9S8/y
PdeYdhNZOuWdVy/fgoDKXz5nKWrbtSYlNmVv3I+5hyTw//M9mlhb97M1X2uMg3CtGG4Rf3JunPJR
Ief9U9EmX+Y017+IAxImNVB2g3EYhC2xLX1HD7372rZaUt2r6YCmBXkSxdvMQam3D44N2ppAwyDf
IDIq1zPpOG8Vn88kzaBdf4eKJPrRze5XXanHo96Q3+mJxqAaRsrWndtwLU9R/Xj8mnxhNE3ww2LD
beRNdXWCabdkuXeRO0t1apQVDx9twz7xi9wYDhPs8NBte59JKD1w29D8Pi2dPcGCwCqswLqaTfFK
NVvfa2WiPveZ5sumrR78bA96qVGfMI+RUhgt2wGt4MmM+/kkj369MOzS/aCP/jI9N3/v8opGPm0y
19UZZrCJpedLZfaP/kvnVG1qBgbB8p2jI1Ls+0tI2e0bxHR8Czc/W65F4ptTulza1uwvLPj1GoC9
QGLqnWJcpO496kgTmqN5b1d2xuZDKsYKF9cKmcm+EhrVozwqEBg8KiNbSnlUqN2Xm2XcaXoCEYHX
rvNlsEffSL5Hej75KjPMByObj52G3zSzxvzQFGnymtvVidUqeMRNpNyXLHJLVMWv7Rx6O7BuBgua
Hr/GI+E72d9RGq6YMf1ScfDBMZMjtxuMBQMCwbf544NTSAsktAprqdywFJGBhp7P75NWqafEq+f7
inCKT8wunzAm5nfg8T3hYUfPnkeY1FSejdY4XiI7nS7yiKk1AHJaUMepf0Vm2zBn47dyw1clVGqG
8wrztqW0106YLltobqB2l/KQL1Z5xQWbcafDVARhK1ci7IfG5hA5E+I3YdUboZ4gym+fYPFUb2oS
nRg5RHdKYtmHZOgnpnVl/RgiI121tbl8a00EiknG+i9Aem5VdrfvOyz2XUVQ2/NodiTGkNfHmmV5
DyXjSNpU8TP4v/i5dupvBNToPx8V1hwYW2wG/U6paBFLNX9lkmWoJiM42TJ2V0ua1gfHa4ttoseJ
b4u5d5xp+iaAQ7ouNKc7OjVmBdmvVCa3eUwGLAqilxmFWrv97xadK7rEv/95dQubpwlbCrCOrv0x
YtQGiEvJFKa7WGvhjRVsWkhLmm5HBcin42yZ/q+3Kh3qbJMAbU3DsLmUUdXedgSLGf7IwLjd2cGH
bAlbPUKcUY9BmosOsZfQeWaR/mKbpXMhINm+DHT5Z+cC8NK5yHcXt2ioqtVyNXYUfVgEPDsFqgwC
QMr8LPtBiSvr0NIJPM62Z6hreZhXpYasmORxg4ZVtkzGlzIAh5ot3gegdObdWTY/R05sbCGCD8fa
K5SrlynKulcU+z0OzU1H7fGxRPOHo9cOitVk8cn2sU8TF+quLYj/hdh9gmdqnxpGwGSBVOZIR7Fs
N06akcWqWtpKPj7lY91tPIFW5T21u48qtf2Czi7kH7jRaxyQUtPFFSmTSw1HvvDCu7jszF2OuPYU
FQ622bn0/jLsc/79lzaAHFgiEkpo1f68kZFBknvBCrgrKw1nudg0lJj0DknvfElE21S+yPcTlqLp
xXW9R6Uzjc/9FIaHyR1MX9Z1JZfRqvYoXsROMBbUL9tQPnshliSIqClGNGZK4v2lcq+xl6ZHVKPa
lS62dnVSXb3mdelB7gubrfyCfE9+1SIk7ZLNj82wqKRdVM9tGLo+ZGdYBlbGQqVPwt9SHq1RDx4R
qnyQ9yo2yWDQQfhrD32iPY/FjN4v0I52Nhf3UokiX0agtUHl6M/pPHj4KYHky4YkZeFo9qk/NhOZ
c8IHZTqWsnYLhYwaccpgaT6oaDBXKKEOvRXHXyv6FmsS/Ypr3RJG0aRtt277cP7LH01T//345Sph
owqOimf5vyQADkshZpAInLg5zptBKHomo7DPJn5Mqe8hWkYlXEPTqLtSqGp1J5Bgoz7vZSmCoGXB
XrWMWyrRNeRsoZihU7YnCXG6WEIyDniSBy5EgtXkRou/xFH3WJbFAn+CI8TIiy/dbEU3U9hFjXMd
44gabkBt45bNXZ15ZIXQV3036m9WG73KJy/cFlCjA56dOAi5JGipkvxh+kmbkSH9P/SBhx7Zb7qa
2LeSxBzZq8X9X+1atDh01vvKZxNnXHvKCoPmoflQq9517AdKP2tqNFZcrAmL511cm6J06fDALpM3
QwZA6FiIl7m4FKn+JanrrVO31BhJrZ5qCVGZ4p6nibgV8h7VkuHa4VZt+2hjEfG3voETdDbycukz
lLJfw7Jft0YCS4aA0nXShLooYUxupQDdNhcxURnOKh0FdSAaTe3qpa6vRe5T0s7zc8hc1a/hgVyD
pHGOZEokfkJWH0jxMqagYkMonyF4y/O/zAvZdv/2qMcY4giTpWXhyWJRZ5v5+0re1GpVRW3i0KlC
zjapHlnyCEZedDLdrkNWWT6tMmio1HvX2NiVKnmcvYoXYq3rPQ8yl1BnaQnssjyhkMc58gn7srJv
HcV9XkplI90eyAbjAwn028hDUyNNSmYU6CjPMscv3Z4MbIull89cj1VLNEjIvmCnszUKlRx7p7fo
olb1XmeYgmcQ3To9AwM7a5ZscAjBfPBibSPX+gmoy1YPK4090FxuBkjTfhYswYm5Q3CSR79eWtdG
g2tWKvStkUC4EI6D7iaMDArK9PM/DsFuEzbiRgRM4TnEnZVuQktFT+Uyu3Zmcy1npC0gEheS/OtU
ObDDRpN6xCupLkv+qGOYOg9tT/yKJmyGZhF8VyLNYi2f2mNMrbNJRWb7zX81t0m5H6Zg2UZEkW9u
nXNxqiScJlobYPUNAQ2IW67PZszZfe9tJCgpsFAz30w5Ra4RAZtly11gZ4+y+ZK12KArr3gMnWFm
XNvTIwbxeGpsveEnYMAbxJWPoomQADzkF63OU2AZecBQGE9kXGBBgfM7v2MTxQSWdLs/vpgLf+av
/2pkobDjxX7IpuYFW2twNUvw6eGoNkCeE31PGqdz+ueRVfiLtPbdfodsAVXQxbF2lpZ2Nx6w5kF+
MTY3wZEmPSrJYFtn2iDkytVldDC7lpZDk7x4N+ueWj/JyT1ioi80icrHePDM8zLpBDsWHkZ3+Yck
VIrGasSAAzFEu2NvNl1Ku213IcOA21GpZofIKg7DRGvXIhrowrLT7kixmS6TeK81xjPs4mErL0eq
AJKJCW08taQnhZZWX8PUU5kJUBSUojwIx/JnV7vFiXRSwAn0K9n/TFxr3KMavjND63lm+XtEopds
jWksTmFipFe8bY0f5JWzy6vF252j1EM57db6xmjAZgjXjXxJHPtdkLcwzCICDwrv2pbLiy4MUYmh
L1vPte7ySu8fVMPa16K1Vv52lpCnTm6Vs7eSianPGH4yHbc9xQGxmJ3wMBE+N66Vd1cBjp9DPo7W
CfIZagLO51r/gtQlZ40KAGmV5g81ULYRmUkr0n1wQglHnEoNwaxjXA6kXpKuK/9oDRKaNeIL7dyK
l2aK623REPAl3yt54uy4DlEWdcunwTITJjZJco6iH73O6iAfJw2s7e3NvamShU4sV7tJSMN4D5Jo
V+PleDGAJB/k+53uDjw0lJFQmbl5UD3bz3mWX+VZSCjSavSKDkUg0q8YEMOlQMBDYlKv31nlYF1K
2nPewp5pJkYeL3ovkPQuPfTSnI5JPwGDHYx1Wzt465dlswh4xE0mwxU0HecOo/WsZOExFlPinGl0
XI3D/lZN6jl5fJUSErmXBv6Su8lWfnCT5zzf1IrKUC5r6PDTrqBIvShU88SyF3dlN9Vrt27VrZRX
yZdJU1JCaPJta9vzGWVMvZJXgwQsdCbpDanb31liyiWnUjWki83Q6MRjE4Owc0Ls7782tr3S39VT
0Z6H0QtRUdQNY2R0llhNzHVbNOE2ExpM6Zbl0wL8X4EnQFOCodN6lz0aBFMsBvQw+uDtZqeM+MAP
lE3GJyujWDK0EjMhOkIS5wlMu5XJo758CmsSacAWoW92n8gd5C4soumi4qbyY3Ow/DaptDu138of
Sf4M8iWlOvjvukkCi3/VTXQTcHEAH9HAiVvC8Sykdf/oJ/QVUGXDDuojTobP8xxSyI/givyCuIss
s9K1dN/aia7QHx2YK2O+JeDOehpr9UvsPOgJxkQ1ndS1ogXm9aY9A5VH1oRgWwD8jSDvcuTWCWJc
fDS70UaP3pJW81aryVVnZvPdtpI92xXvfVTH50ULkwtBne2DF2EJTL3pXZ5F/fvtHrOiYu+Q37WT
216t3DqEM/9N86H/W/MBOtg0AGBQVIpp9++fTNdrGYJnbzhGcAHz02gTpKtSaWyjKUawNoyYSKXg
uBxjMgiF4qsig5uBS3hsTbPxDTJOfbPpXrBCdCc8/CdXdsCYkPHQ94pTVzhYWf5vrxSVvBUs3mek
WfOhyAoCedm6H/rB+9bnynQ/NTQpFvESkwfd6pkNbWM4aiQeksyhTBtlaOJzzSpzsYnb9COVD5fo
zVGgBZIiJSdPGdTTwAYC8WqjbkqCltYhG6OXn0ffb0p0MSh/IvHv3UIv92xjzvWDpj+0SW29xBBy
pYkhQYNEIgC4NU29EBH7QxXS6kqcTZxJH2uakR9BXp910iPtZAl5cV4DkEhUsqNRFnhbdszlIXM8
7XEIlMekdcI17ieGpeI2JrtoKslqKwsfwbxvsfDQdwXMI26WUbyYdRAfm8F+TNI0PVj25GwSbMtb
8rPrjQtUeI0YZLoa2jgR0l08xF1XXG20SIclcsiFjHRu0LodiMCoxs1kGOdqKrpT6k5fmC7WvgZH
ymevvSfIvTkOYsTg2bO2sxyleutR9G2lddXNg4pJLdysOplpbo71nZNaWzqxy91iD+El7Kd3PZv1
tZOr1Um2o4GS5G39lzoLPCZX5W/3M/0PmM2GY+o0uxgb/37VNjrGCtI/tGNVERnQGvNJ2iC0uLL9
oarUI2pv576Ggx8iEiVdpT5JA2pjaMVPCwSTYOcyMDUeZyBEkw0eh6sne+ZRrcYFjEDMXvS6OUq1
aFkTW6ytNUxET02e6YzEs24bRIu7isLYuwSOUDOpRfvkzKO5c1OXukNq1vvIGlYIMbxzasxbFcoY
prIEIcywuL6xCHDgvCyfb6qqypjbTUDYyBoBncvI9Wp1hXmlzDJvR66SPRZaM+5IRrwXg6nZNNVH
OZgSZ53bqo/ymhRn4Nh2LpAO/CnGSRcTVLUjwzJjWIWC7uSWZuHHZGxf60wvrymrfr4wQE8VojcT
YBXnmxHEpb+9uyltrPGV+97cT/EViWP1ljbTuqLnspFqEj4mc2tP6V7PlfLcmNWH/MEGc/Qu4kyn
sFoN0lhux220U/D57AjtiQ8h6XT3zoCsZ4rocptsas6Npk8+1Xayl99FnqbRvKX3Gy8vZc3uAcOL
r9J6OhFrPVUrtSFIkt5bKl5jYHitql3lhIynSbcF901GmRiYLYZOM0EW11a3YK3Ve7RdqT4fSFzW
XiYz3coC2WJQJmcSt2H4lODkrucp+pyFxUEioKA/M+lZxuyaxLWxHwnO2y7G6N5PIFZWkRgJJmPw
2raz9VSZZMESHz8oTxTAq6HvtK3SsSsOhVuq7rQnI0DrGiC89ZnZq3slmey90pTRfUhuz9oODPet
Ktfq5Bw6IVpOsvbI5jJ/D6beYIY2VvfC5ACGNj8GY3iSxidWxfaq2OMLOYCvGdPzU9nE3joNyMOy
coq0YhzCg7xXiTrd2vW0ivLOuL/tN0jCMp3EfJSrfciUAAtU7C8Gwjmd6GHBJjFvOjEIzq80XBkk
qpgYjd4016poLKm68lrQGLzvNaYqwizZ5vUedXFNS4nT1CGddZXD01mbTBIBivxc8FRd/ajsKPnL
ivdHh5ytAGR+V/VwaAgUGdCT3x8dqOCW2lAGhxUl4O5Nu9zvQnxUee2U16QIIxYs72o0c3jugAPc
/FVpFH6K4yB/ssT7zf/eB4r7STWSGH5oTndTDAc9RiIrwxvy4yJ2EaqXTHuTHOQ1Yp4ns0pJH2qz
9bB4hD4uKjCClF39mZuaSZY3Emy35I8DULqVRcoVMVxg/EMjqJ+NqTvIs1ZPf76fOZXxYJkBYaxx
8TJMGjQdevbRRpyie88J3pqulFPGvVLMxn1d1uR+RSkTS/FeKl5qhUadRt+mUjslWA0LkQWVChaN
WNzZn1OYQWFCVR/BqDHE3WBcaaci19y1WeN8xe53Me1i+XA11qnfDpZ+ub2jceAYKDZmN1b8sedX
RfGC59vsmr0Sqn+LlLD/pbXGuU/nRHNEK87WNNFa+cduTxtap2KWUxzJNSjPVU3nfzIJ8zK69v6G
TbiVr8QfOSfJ8/IE1CuzemIlHXLYsrDezLLO7TPGPzZ0Q5+5HHoHhPkz0vpO9dvS2mi5h5/UgGkz
pdy1cwSjaYJy7+u0yHZNpwHwbKZ5LR/J8rQTp5EZoe9VrGaj1q7hR80cP8qjUMvjxxbM/BrV9H1V
hXQIRA3Gh5veq0u0wQ86b25FRdMPJiVY1Z7RX5rIFUr+Pyma92qaK7QG7UdgKN4T10hPbzHXdvQ8
zHXo2KbfmTqY4rKfVp07za92gWt0bue/ad4tsQr/c5Vmzw0HFjeOruuYrb0/bjUby4NuZFFxTFIy
WBCSvow6RaZJoiANf8C4bnlhHJZ+wePNp+xylWPGzvED4M4JkKnuyyBZe3HN3K9y/V78sHlYLFyG
lXuZEy9nfFH6tthFETDwzm4+2jdii4r2IDvcRn46+vHDjLWqIzj3dUTFR+jSwG5at4CF8n6gcmHT
FIUM2gTfpbGYubZx6dPoh7Sg/+9MCVJnbRdje2zGxT0tQxqvJN5Tvgx1t9Xyejj9d+3Chfvnx8gv
bVoy4oChniHh3f+4nEPPqtx4NI3DkiXe15Sg9BKRSN9dJ+aSdJMmc2s4KXGZs7rLTbLbcDaUG5Kb
nUs4+nLfQ9NjXeldcpDdw7hp2LAW9rwvvdFhM5DlBzWsLvpQDvfyLdMaq61m1SiPvPmojJl7PxBa
trKT2ftqAGOR31Urp/DsYEwmn7pnahDna6kVt4USulBNkp7U/mQGHQ6hsQYSyPq2KZzO9cmZstZm
6lSbLE/pKDv4F/DxgogM1w5rH7JLa7lnc/5lIIrkQYsNBERj9qG4dnRI1JDE32WGd16Ye7Xvkx/e
YnFgT3tLC9wN/3F3BD0z7Yg87NbyBo1K800p7Poge9sEWa8cNxPpzFP6BKMHZ74RNVus3AKSkc/P
8FCfXWFHUYJSX3VmYR+HgaGtTsjP2pRj9Yq7PaMU2EracJkgl1VQkZZAUvay82oWQ3U/dwQaN7Ny
pifxLLcyTC8ee8WbxXA/2tQpvg9aRjjUoU4dQ5rmT12H7wiFxXeC397lDzwqFSmfdc0Qq3Te5yC2
gOjRSBKFJxkS8S5I0mYN7nyNS2l+V+jqbsZc3TRwtDdWbQprdZWtNSfddnEKcSxTvyjx5Oxcm6yy
uDT7zZIDMZX7oxxl3rqQVxIsIvvRpfVMiHl5qZTm1RbquHpuPfRpUUH7glOHXqfIp2fOJk4laMcM
Coy5SnYmHzvcDoo2rWVpxKiYTU5EnlprjgTlzktDPyxkDzkiaCsHlWQo4RfQdgiTv8upSIng4EG1
oGfY0dtgNeauBdsKgSoqTlYWfKNQJMEkVa7w7fluxI8bR6lKLwuvEj+myEhvDjUA0s9OQuL2VNJm
7BBn7mjdESjs8odVmq57ZOMO+0D0gDNGDKskVZ2jnjKpQPOSsUSG/XuWzNvc7cKzpmLhqqQWT1EV
qBhudycHUNVIKYnmMdmytdJp5rTqWqIJUs3WEP8NG8l9MUs8nJNiPXhpvRztlGJRPkfmNN3BMK73
dqtgA7fV4jklf4HdpKHfkwtRrNsBckZiFUTypsm2TzLtoA7zch8i+qWFMa8o9Zfnhj4xoEBwhgtb
ngO4C+6yeg62qaZ9t5A9nW26xmutKE9xosZPoVdXKwWszVvhktkzKuBHnLBNr0i9w6eoQglIT28V
WrrzyStmsIqgo9J0TPd94xwchK3XcISGlDoFGWziKSxf5sDeEe3x3w9FGQv129LiaZbu4oW06U7A
P/6jAETQ3tugs6xD4VhvHsPawzLE8VO/UMWkC/mzNvBAXUlBddKg94mo1/bU6UdNDe1rRl7gpgow
s+1Cirktv/5ywRHzQ0/KH4o+fZVg0mFO3aM4w1uxiiYr/6a401dFj8y96WRy/AQl1i7QwtUAX/77
F9S8f21iPBIPeNgbJuUvK+gfv6GrL8TyUQQfbo90OlhPbphAugi18c1rI/gP2RxcSUn/+beaMekS
VQ8VcsceZlK16oGot4UMh+KcIGbYtV2os58YddJ4jP46NLVNry9bHpQaNXDcxZ9V2iebRcXyitp0
RzE6autlzuLT2Br11sqN9C50K3NVii+D4TSIaFC0oxwkKQABJh7yTaYkD4zmG99De31lNmZvl2B4
i2PwEtKn01nGaYrT+FPfNwRRZ3iZnSJazs18aiwbK0r2uUSpfEciZL5KsxTOlFf3vtM5/dGqdbTr
qVFtJKZuyprH0BrjNbnB7jmZMAvJo+h/R2VZpzSGjUcpa5Am8zYJWZAqdHK1pt9QZGip2/3ME8Zy
+w/sa6jxMNMqG88k08JQ/h9h57XcNrZt0S9CFXJ4JZiDRGXLLyjJbSNjI6evvwObPlZ3n6pzX1gg
KNkkhbDXWnOOGbu7tK/NTer9gvaABcer62BdZm4Dd59rVbQ0N3Fbn40cY5eaWuVK1tvjiCBT9T68
TP0pJczo+Iytqsx0PRXkx1Ed3LaUALvqWFj2xtDLt5Jp/LFfnkW0G+/NDhe5JilFNIPkf9hi30FI
DyYiHMZtEib5D9rQXEDiTbUMBHNHKe6SWj/drohWXsI7iBSoBaoncGcgJ56L6szcUzAVCz89ugNX
pVWydUU2GloqTj1MSSEHfud5L0ldFSSCLmx03XE/tY57gTk44SH29HjjAjzc3G4XiZkbF0Nhecvh
G/+YwIcuVomhmn9pLX6nse0cvyeo8x47QkLhPWUPt7eYWvh5oI3wzZPe22/lSgMV/3gugldlSHKW
8Hqz6sH5+xNWGqpjMd1bTCS+8GI08vyBS/gprfEUAh2D8/xRjk16GhfgxBCbe6iB5sqd550EfRPl
zufXkpUZYttYRG5fD1LuJnRnPGED047wsri1jL2wT8qE6O9/n+6W9BL984IGbUyzuZaR9QLl5F81
SwcBBXR4Fh2tiRwT37LT1U0UqS56VZfO6CYkgvPauLPtJx0K96Vz4xkhEeGw73YwVsrtrDozLAbW
BLdvskbG5dPebtcG0Y9Es5tdcZLPySQ3btgPrGfa1jHKyidy29ua1jze+lwVjjl/zh3XzzGbSMiF
fLDszzID4mE1pJpD0tNOjYsggExa8zDq53by5ufJyhmtE2b802Le0RbGWesz0yd9iEZmFlLfLG1U
wyEuPsVF8MKccTUq0WLC7jf24ml1IuMHbcTmxcblWlj6fJQ8NDlhLoGN7bGc/PICD4tGlcKmJ0I4
gbKHh70D6MFk5SMp+sXzHvz0sv6K56Vw9mHQw1MNPOvJtEhhi7Qhg9A2cB+GVXlqqYzRbONQlD8y
a4jOpH69WpTxyUQ7XANuafd0x6UGLscwTL/h4KpB/yZa5NUcud+C5VwqHUqD5demttbPdpqUK6cb
zZ2WOvENBCj5f2X+OgVWdJUAHkwR7Xa2wrXZ25l/K/yQqlzaqr/c3NLFUW1UdBJ5XIBmoWs0aOa7
PFO4TVo+aP8DV4yGS1HfPFR1+1Ka5Ev92X2T7KeqQu2+qkLNfI0sy96q3jRurAGPx3IZk4OaorIM
6A7LEsC0ROB/zZsMqyG4RqnIEvlPjs3w+fvW45E6Xk5PcimfWmQbF/WwZyBvXxNRMJ5Pp7vETCH+
kz7FBHJK7oKq4Z419nPkV72+nPYUtKsQw7EUuhOsymx3WBz0jq9ZiUs2a8aIGZextr6dkVHACS2b
v4mHaSGj5I2WtBAspJsQTsbarKx+a6K6f5rh1YaBeIEB8CzrFMax5X1WJM+s/fqVrK564RpLN12c
WS4NvgYYvV+ro9l32wSCEaxG59Ooi/GlwOi89WYlPuaJ1u2kCqDqmgRBTmXtPQdVmru4szqCz1Ng
kfSHjM+BqsfTJ/WYKL2yUcgf8ieMWIekiQFCLmVsbanVRVMr71PztvPcVMd2IV0t/56phZiyw/7g
ciFDArvcnPPUpuVqz+WhJLGAbKddHpnO2qNuRjBteZ+ul4uDDGBpRXTfRdjaAE0xi8BGLdfqYaVu
3YarmqdW9UGJ++dbAb28mQLKBF26udpWBTEus+UdpdIvKQogJyxIstpOziLLoLsupFBH6SKWu163
h/enHYTibshn7kiG+s+PKSzEVpYu+qNiJ8a198IzPlg/Gfrop2B8jJuNVInZzlcjgg1f3m08UbgX
2aK2nfo6lGl7LnCY6sx7rrLMSmfF2avUEOuyHrPPqT2asPY3HC/JwWM6vGsC1C7oSnO6MYOz1shS
Kl0lea57h2cKSeYLIbBb7hi463wFzdrJIcACSf7ENSQKUXHL7g+BET9LjcsvU+AQMRY0drLCMU2/
hGk+7RPNrrYC/89hIPe3DvQyXw8cULtyAkqDbCQ9Nwrv2tFaHNRLhAChUbtbCdSXmdjL95ENSBXz
flymLkF1t1RaMhLHznPg8wsUUDVyY601mfN6+90kCT5mG5KS9Fy5KNmPVUdCRum1F3qNqWaFu0in
eDkUy5srVBH7KGzb18JsPpFJHcIi714nvfnPbvkDg7FXhJM83n58AB4CGe5sJ/mdXB7LB5XMGb8O
mGI3hti5dWvtOQbcldOEaE+MdoOB6q8ugeSVdfh+OJYf1fBdljkyt4brk7birDDWfUs5JNvMI1Yq
Xzii2N0Gjx3W4s2QCe2YANfaAF0tH+kfbWvh9Wt6ZIzxF8JXmFfQTR3I3IsAVUQNEfSZ020a437W
hvajTqzv2tQSbqBU3PBtSKQuani3b5n8mMiKG4jB2yHFOHhrESgFhwLJpxvsf/vfdrhsQs6ckYgQ
zRbRHQhAotcxqZSXJM53SJ7yU+yqABFwsvvob2pGUFN3SEbiVoqobtdSaxdGf8kpYks9v2qnYjpP
SnAiHxlAKLwzNM9aMeJO11khFsa4J4acKzAqkYOwzMi3FJDogwGsA2ejGbm8yag+W8R2nbJIPIVQ
L6s+bE9ytJPZdkkEVm/+9JDlXDSCo8b+3kk6MhWXqJPIaUYMb/NrpxYaoyGSxpwYCa5thhMt4P9E
Htm4ys+37+DmhLPtrgazseS5AXA+hWZandOUCPOVI8K9TUum0/T0KBufFq1aLk7SG6rtZMaTfDCN
MvXxi2q7bhkPOx1ZSmWdn+T36lQZp9fiBSdtYjoMTp74w9hVYIst88melPpQU9pRC1tk2ujxu5lE
e62u61/LhqGxdpFzL7Ti6s4gE5QjbIa9OpfOuusZYHJu0/kQyUvmRQoCFyhqGsrkVaDM+9xL1Vcv
MHZuHNp/YZj6mOjunG7OEwUKzqpQ4eArSVQ+ya2iCr+JXH3kuj6fTDxxoOdc8V2JBt/Sn0mvYWpK
xtUqG+0d8up+7wq7PWo9DgdHTssnszo7VuRtCWxl7W+46KmFZ7LYCLQTmXQW/hzDxw1hvShozS+9
ybLamZvcvwHdetMtTk3NG/f/98pUd/8tRASCC2bHMjTEyKpGN/ef3fQ+HoG/Tvx9w6Aw/SoyGLPn
wS/LEu69kY9AKgot3BRe/eZUVndOjNxb6XZlvrGMgUQAXpu0xebJhei1llsDmH1fwABN7b5mJRb8
3v/1E19bqfhVMlrG+AqiWBgm/tVUPbdlEGJk7IaH+s8Wk6jf+7D3fZQU9yQIUd7MsI9+R86orXif
uTXtsrnXljVjuUuWLat6lvw0O8N8HgfvegZ+6x8TtnkywWEm6koHQMFxEJy8woFhe1MyGTDabuQ5
8Hksexah9eJ4sIYufctbAsgCu6cbJtN6BIQYDNON2EURXebZmcVOBK6OSClVt7iXT0ETPCqgS/G5
LoZbit3qVKMvHEqG0Q36//eOLKvBErAP1Cnyp1JpdmaHgEyuOOfUbHYZFbrfSnfibE3Rpq7Tp06P
AZxOCF6bdHpThnK8ryx3ftDj6hvlWPkuWK5sQsy0e/pj2vpWf4RzDlQu5ypLDNKjXPdmoUpg/TKc
UBHlVwXAkMhzHnWYfw9i6impM/PNdud0c/OE4+DLfPneLB3PI+kXylbEwoBCoVKvB/aVL6DeyJWi
3BLYo9EWmTdEmZ1QNYCvgEqFLWMsm8HXa5ZlX3SVeLQ+mEXPZDti6fNyVex4x6isjA5qFXXdnewH
1R0fuREiY16Gag2iniPWAaEMCuiaSdaeQB5ZvTVKsjdRh/qzklWbYFmFznz6NWNma9vMdnGMxk7x
b/7iket6GoC68coMLXE81ocIB/gRmDXlzGIq1DlDNmFZuj7sJ3HX4EdhyRGrPpkL75MXqAwjEmXV
LpGMc9/PD0yj1rrbAVIgIULeM2hFlxdVyfi7VyF+ctX6yBrtRUrDbMQcvtF2+sFeBBuxavbbIqbr
pfTp9PSvLRAzKLZGFb4y66+FgN/xBzg2evEhU84S0hNWrhYXG3eZiaUujZzZRUUSaGRlYMWqp/3s
6K+GETymrbBeaCsTd5RnyBMjvswxfNCK+b2IAGLKyzppKYs5ThH7eTa5h4vg0JPRcol7a+U57Q/Z
ji5159VKoKj9NnYOvbK3afIvmh5vLLgnlJXpR7QqCaO/aEHYvHRW/qKHAGq9mr627t5C2risIsJa
3nlFhbnVJ7oMET7ns3xI/mzZSAlTWznfPtVM2+kiH4QezzvDKX/aCG/Xtana/jTr9EFUpRWX22ZY
BsfCjjVsTCn6I7mwypwrmH/gS2kLDVnyBoR+0dMI1+7wOxzTTui0xSlBX+AIIlSE+1Dw9srcvCZ5
6T7+7ws3ANJ/zo2QE3HJdhyDjArTcf4LYgR1sYirTtHpkS/m9VBNsU11woGC4UXtnQkQrFCg4mxy
agOoAgo9+CWAyigaY5vm/LX7EAKnhqYTyY8Hc6ut0rPjzOn5T85WN3bTnajM4WC7E1GcTiMe2jCu
fWey1JODhtmXt/O2QkHeomVYd6QYbQpAphdcGWu5su0YjhNLsbEyJ7wUorveMiEDYFZuPjQnq0Ji
MnV6s7V6AmDm0AoPzuLEcuO624dWDssrEg80pPUfmOO/NkQDBL1BxbyNEi85AilDm9RD10pKsm6h
eNbbG3srZ7AXhoVLEE1sv6KYJHx2YrqhVkG9M1rNOqaB224hluUvhFv85U5LJFhD9JvqZO0uRLBN
o5kKxFwqRyumKZYZ7e62zEs8JvJ10O7kaqgihJEVuti3efUTzpG5JQCCyUvkKEyj0GeYeo1h5M+D
yMzYj5JWWX/tk1utNt3jksQUiUZqK1xUpbKnoIMG3Q1T7/qFq5pre1bbt8pwX9PWDH4G0YQxP0+P
tOq1vWWSFqAzzkvmqFo1dqQ+ZXnzXioO4zHF0r8ZHcO5hWveFRo4zgbVPMiM/GDTMEQnnmNHgUam
1rQ3hpFIu0ZLQn9eejt4MrmqLE9lqydsTDA0BS69Juh+yrZMlr5oVt/+1UXwpKq2fR8CBi1ybiMf
goUrVJiCieCkERZGgviqnsb0oBFI/ChqkT6iuPTLsk6ucldn0dusZFZcUGofWeiOr73d/aKXnP3K
bIrlwfw1dPH3GbXWvo6IuZCCVNn2YDgAY76ZDkqk7AsplM4mPr1uu/oG39wBpSa3UXpia/mBYiXT
4OEJdy0/rkuV/P9YQP6Lx8UJjAcM4irrY4sJsPGv+Tnw1LZlhEEAbT7Zu5taZFL6GICFOtM+SEC5
dHEESt/uU7KWnRDwxNKLZVmCEXIh8HvG+DNRzXgP/YZ1uV2pzwiVnun0sdDFadcQi9hTA2zzRQcs
e+RxpTEwSePvdPLp/y5uQPmiQ7rp3fJL0dzV2NgXwkLvluWBdnL+XAm1ZITfDSd5G0sGtMVT1BDi
Ac1N9KFzCEMrWyP5CTeuXDvhxy03xugV65qZ5rW2A+eatavShv4t99jj7Fy1qXrTg8I7fu1KYvVt
yu3RD7GgrPJksktYnstJQ6uNxdKxoZdVeCn8tT8FjNxSADPdAiXRwHPhXi7MYybua+4qDumJqqN/
3sAelRW95yXg2cgkfEk+dHogtvNIX7azkYfky4EvvY7zAENgZajDU2Ljl+Z0g0vWlCExBLG+bq0I
61lts8rq0m9RRjZpXSsf0xivwMfs0BfOv2j87sJlY2KPMoj2Lp8goktZtMW4OW+08k4KtTGBVIhL
IENtVbu7z6Y8PYvFD5MpmnEsVMYWf3aBs3wAo2w89CKv/RyJ4l2NBO+usPWB5EBscfg95go9oded
S89KHiszdu/pK/mqFTFyMNFu72HaokDXPkILni9prWm8Jy4P+Zos2byqPt+q9FDTrU2dnMyJy+s4
9wOKlIzxzawbbyzK+v+nLPkv2O4CqdPxMuBdtx0UoMv47G+iCDuwyJqzvXELlAYS+LKuKr2c5MG0
K3ZdW1tbuumDD53taZq96qoLZL32sC/SJny1rFZ/GEtgzVRgr2LIF26aSzTx8lTXaeWE+YxZrUwP
ovG6t2FQfdi45q8CT6TRK/a7M9EdTBhdPfSE1O+YmTH5CoLgIFs4zhI2gbus9c3PqbLse3iCV7kq
+PNMKkv+PBur5r0Pw/aaJ422tzlENrK/izIR57+W/4JZN5zGnL4A2dX2GS/yTKpxxJVY0yvyz+p8
G1QOarCReXbpJPYrPVo6LqnNNDNHPp3Aa/jfCwzJM/77yII/gelaumkjo4NX9e+RBYhhG8vUPGGj
8H5KGZV8wBUcXeTWpBtbWJj7uLCBPtLGDAMN722q9o89TcPVoEBPyzXirzFDfZ+g0Kyj1m4vRR8T
7kWa8jrUYFjPghVkT0+7XY3WVJ/H0Q5Pw0wa7YIFSwsdCZCsKxZ7jJkGr5PRO3c0yvUXx3JeERwg
ahVeBqmOBIY5Io4rmuxo5VahP9gNohZSGqtUeyTkR3vU9Z7pYGKq25C0lZwsjtcWy/wD3lr1sa2r
BDz/VGOeQFnyv79QDtx/rthsS1UNR3UcxM2GSjbfvw5qKEi0PsPKord1XzABfvOiYFlJ0feXCLOp
EcoOCQ6CKCVsDk1Xlm+GF7xHDHTvhRYZr7m7nlzIzLLeMdF+0qXC85Wr4S5os+a1t0iH/Noftcp2
6ihYalt96t2MeaJOOkDcFxgk9DE7NNYTtJnyqcv7/tkgcZlrmzWcI93pn9MBs2qV59XORgpIzHlV
XGL0PJyDDvA7DDQXPgTae4jde3zO2joyE/JzLWIWxUKcTSidrjjUwWlpwlfaujxEBh3ovrKXhDL9
Xv6vCnoZPxGmfrg9tbnaalgVRrUbHx3q+ZVY6Ci1eYgqS5wGouLWX+i4L35cXqE5TdrWu0Y6iyNB
xMXjWI5nr+KO4U44VFvTgWg0iHk/zBbHIkkoeznHBb3Rr6tyQhGSESXhtKBoC8iFDL2WMDoIT/HZ
AF1iNfUDCjMWjyM52rP8m6Uor2I9uGRx8KM3e/2lz7xr0I3NIW+cH9VylMrX/zxLMtNFXU/3qbFD
HRBvOKy6Mp6+B/WgrwZtiu+pg3E21R6aIQ/qHDP5ZZJfEKM8Dc6LEsVbLyq1d5vgyq1ZqyT4hY5K
1jOm1Q5uQz+V9wOHxckOW9tXMkp/L6hU4Ew6/eYJsmXKUNQHwnE1Yqt6Z9WdUv6TeSd/NqZjH1tT
SJCwfaAsmo5BPkPIXg60Mc9OY1XmL66VPzZzhjrayNP3ZniVLhbhIYgJRjQjCjrhZXduov8m6GrY
2G5p7CsTTZh0WWk9DWGVBO27xICBHLjMNvSyf/t/zjnjnzqLhZjhmlB5uU7qrs2Zt1gN/nYjSXRy
e1h5ip2eRR0XUT3c1qPDxZ9v6VE+1C236G6u/CKkEmoVFRkaJssY1oofCz2/JBZX3jnXVmEYHcOT
gzLirlzG8D307c0cqDhDmh4Fett+zFVU3qVZdyAzoTrLBQQy4WwllLbat0gKfjsOBZ1+hGVCQWxC
srDUPnZpgglVIt9qo/ARGxZXaFPFVW7pCD18dF+Mw7r4LCrcrPgBgfouW8nUGe9RNW9NXLJna7k/
jdqk7Mc6/pYsC6HIa81L1bgHvRjqizws87aM8ZOqvyOVZ9petH3Sb/LFtKKJQevS9pddGjBbwrns
bCvlCdK1Emr2FXBj7Bd6WNyZyHPWAQO5jaQKGUWRn8eAzJLACE1/XCjWtYFtJXCqZ/lMPqjjWVOq
kURzrtNcJQKWR2TqkrSdPRUD90aGWYYNIFZ9aDhlj6QVeZeYtc5as9z0rRLjN6Bf7nEGa7uZ4/He
6xz3G6iTfC2wH99Prtsceh09CHrhz9it8wvptSqkFrYKfVB3g9jHRp/tb1GfkfqszoZ7deZAeZrq
hjZWyKwqpJNuzEN8jvEskr8Wl29BoWoIM8xuK58marMnqOviVZPz2SjBOiFP5f+5IcMl/i9usUl/
CpCGrRvcWFXJD/nbwdy049R2nRIeGltBnjxW3jPie3fb1QRoczJ5z7HTeIdaAwgpX+XImS5hHnzI
Fzk77IdqQf4uvykfmOus5okoN0sj7lLumkX5NAGRuLv9jlcYjAsa7yhfxDU1rOmCwuBf/ruv/12+
2pbElpjQ831sRdl+HjrPj8p0eMyc/TRqxZN8qO20W/dK7pA5x75k1LFuhuU+U5lvyF06cGQErc7v
3yqJ5TindfDt698YWGHA7WGcgLVGPOGLTI51CtdO/sjYJYDLBbFgnf0U6ygI4iVs3FRyZIIqYc3F
TLPJ70rzCeSfvZYj1z5XKJkTzzkNUaFDMWVrXPaJLndPKt6ivdknB7vVaKiRI5Nhs2zsXdRZAKeW
TlvU6QoLZ7dkUKGi36pU/VBKbBgHKsM9pdZxoBDcU2neQ98n3aGTXize28omEmwrh+KBio2FhcA3
c/iwnGD4gM9orMOCHh3ZB9MR0vArUcjNSdWS5qFewssavTnm6r1UX+ljFazUxrVO3MT3lV1o6xzA
/BuTyReJusfPwIRETJ9gdyM/Q+q0EkFkEMxiEKFiZE2NLxuBca0ArnJLT+ykGDhvm2zHAi84T56+
yXNWy3PmHTuKru9q3xW+ww3zEcQ0drjJUbZZXgBJZKLvxNiA6G/jlgwiJgZO81rYAzJctQMXUQR/
34IL/F/7/vZziwG5IQlkaoviJWZAEw60Rm9uTduOT41NQpwwyfTKSP5dOhPklVeWd9cgjk8voGyo
YUb8GpLNoSUDh7JA5DHCDlyBQOoe4Eb3l2wefoP19JK2ATO2b3TV8rUMwiPy8KCoDLT9YqoON4Oz
oFkMzYrADM2qzsKoqjcj5KKGgkMFzZxE4rlG442UU9fWMbGnj7K3LdzgG99vcJK7zBm8VaQdGrcD
0rdoS4ZwUtA9wuyTbfmCRcehAFKAxbv+S6RaqwPXZgHNPYqsmDC27r+2wHU767ZS+xtb0+oU7F9A
rY6VQ+jNkiaIUUY90+Mim55pwuprn0PidJOrH03fGFQ+jvdezZveQh6eJ553aJc5+k1+FTqtLzr4
sK5A2xdP00lufT2oNeliitvefuJrv+1zgihnvY6ooOmX+1/lBU08dd3PSbh2kUrdtV65lrpiOVKM
+gjbPg36nYyn5QaoFG8gUsr7VogfaW6LN69LokNEeMO6IjXQ506OD49MoZ1VIR+CtF69u06YcZiM
wXFu3PYt1REmLPtLhhMbhKBrqR5RgzdQXM1NSpKNb3QlM/QD5VWqbxJlnKAUsBT/Og2NPpxv+9LW
6fdKrFRI5xkuDOBSVsZQsVBbTnhklO83h0qikfMlShK5UIhkr44XP8xamb2XjAYty7O2Vs3pOONv
u0rzbBe17l09QwJZrLTyoZyE5SseSQfdQmFRgrLYgr4xV7djnmlqj2t80h5Rx/+ajSn+TKc2W01B
gheatONTHmXZBneHfzuWE+ajVV91pxsqlxlfz03tucTSd9WC4I3JNLZF9q27PN9J+WbJJHxnAArb
9vJr1NXjUCTF89io5SVVnoac/qFS2rQplPo5wi0J1XwxX6cDn8RE10Hv79Ash7yI4t+ngTwDmKe+
pZiXiOukKpBUxdQL7hwqiKOczVmmsm1F6VwA1pZbkA/ROqWfevsoE/NMqo6jF+XzdwUJ3noGBry2
NNgIQ2YPKzstra00hoVm2RHRVjkUT8Yuxebxa9mIYvu2oUS/N+RL0aCsdeZP9fDD7OkiSWmPtKmk
Xeocsr7UV0Gd1xtGpESAqw7j6KbzuLrqfbi1sEisoy4dDtbCs01yhDt15D4EhG5QgcbHCi5qW9nu
HQzT+gFWYXnElQiXpXfgt4t2WxthtpodID5SBODRxT7eDigQmFdpMcCZ7SDMAQhQjzUR65YePuXK
vq5wGiI6GA6dTq2zEqHtEuaH8EcFHFVbV80hFvF2few1Eny0ShGHlvN7pTFyBOidxIvQsjkHc/tO
YBKnmHzVUhHuGrltVp8yGkFe0uw6WwCOprP6muUF3VKWY4hYj87IHFf37nVKnXu0zPrJzqvz7dmf
/d5gwSVVgpp+m76V35iKip/mIxlD8ileQHjMQWbdtWFhbwDpZLtu3sjqOQWkckeLPVx1SzENIIbb
ecFYR76auzMMZI1AF2GlO/nZRr3IruNixRpJefDm1mT9iBCS9pD46TSbaklCGmYghJVmNy9FYXzL
ktpY0gh9eUTaJOYc+pYJg+y52XcGncUHuV20wjyOHs6oWwPOaxGjiFpB51XOR4wuf5lFFh0MYaEO
8LinjFkCPadYCZV03BXp82FaO9sYwAVvb7Q4nsg6BhPFnHpcNcsIwlpmE3Jq2C1Pq2U2EfWZcp/0
7r38CblLtrjRKv/+BTvu5jN6MwZ0RatnGwLoQMcGVX2HY2feT8V8keuMdhqhjg12u7kpEHM1OtYC
/lio6PNzLlQWXWl5qb0lVkY3dHUvlw6VbtSXMLj26JjXt2DgFC7sAf1SuXA/rXUmpuojQ6RjuiVa
DSeDjgOLU+ur3l4mAy8tVfPdHKHQKzMjvM+10HtK0/KQR9UIQbW2YBGQKKqVyncrBdNRjVN3vMUC
3ZJl0c++NaI+mNpQPchBzfLMGCnIMqOyDrUlkovtOr1vtcylSiMLNx79EG3Ve1q9pUG2KovE3vSL
G8NlAPxkNuY3asv4s7fqHnCq4lxDrRgOS9xn2pJ4gnHae6soSmT/whE5YwzPA+9Z/6oblGTaXNew
B/LyeXRDmlALyGyi3dGVdXcFaNOt6WWVuzbHmN5X0d1XC79dyB7ljOymtJqD/OcHxkOhk6ifIHgW
L1iVXnvHe4toF+9iZpg3fkKaKJNfYMw5BWCnGPgIbvWxma5sofZ/qWHmN1hCmJT05lG4c/MRdJPD
QKDSn8ohQyCvQKGyyllZyUueJvOz1KQE1zbqGZpPpF1RbNofDjM/Z9H5yv34caIjGcQON2Y0sGZK
Hep5uf1AD6lbQdJlWTc+y1GEfFBYnV/jyLv0WBdOkRnYqzqdlXOc6XRn1MR4mNwKpoQdpHzL0xVj
LUKw1EWe1LaRd7TG6qWQ+QYmXqdjquT6SmCAR94wGmur1ZJHl+y9m6bDnDdyUR6libjHNQfsmFs2
po12Z0YtiZfLLTswmQcbkjI8RRx6OHUDP49bTK/SR+rGiwfejp7sxS06tahcxQQ8Uhm1RUXaHaSq
a9GhrisjTXZS3xWh7DhFpb7HjHYvg0hA2G1sSIjfG01T/AZpLrfamADRDlsoZEJUmVp7CDEq3bbQ
fgDpqm2xm73yUx7WhZdld1UwrmpFqVcxwL/72sGRMFoEfdw+cUlVcUnCNnwiem5txaVyJ1T+fKS6
FAwax/L+X1soN/ycpIndIuA72UGRLhhu7sh56HWrrNQ12DNlA200YOxrJvdoq14lsEPVI3vbDSR9
pHrvvYgwWC+iEBarwy+pDjGj8VeYTuwBVjV0yEQqa9Lw1zWECCyDxs4I71wdcbkWdd3B7Jr2sbVw
MqGraK43C2gTpB51hRj9HlfHj1ZjaKglf8WTl/uBlxDSW1sZVwN3Quiquy+YcV4bZOorer5u/+hg
xFn3qjY/2EX3LAVQ3FqjHUacwAeHEO2LOmd2rLvVyqiQcGiEPcZJ+/thHgx0z1V7N6dJcZT7kQb+
fhHRpXostI8aoORNFFca7dlsetySYXUnQbdGO1KD68bw2KUgSWvy5Y7pUiZ2zZTu4HN2vlwIkDR8
CcENIH9Hxy1Hm/IBU0Dqd0mXrMuU1KZCNV7UzEU8pHcfFEkpHU+IZchmq+UALTqsrRGT9N4ripVZ
Cfcy18580DEtrKUgw6pGY6XVTrVi5KttcX2btDAdX7btqApVIquMR93ofnwxfaJare6cDK/UMmcc
NKf9HbZn1oqKA5ViO8jEcA/uRT8pkcV5SxCR34VB5peYurbLKGLfB0Z0rjPyEz1daUAwZHdyeCs/
Zl7aXLGKacLFSXSDpnfzfaLW6ilV+nzDUOc1UoVNlcelT6uf2iX4xup0jRmR09+hkwbPUSbdptOf
SIRo7oa81K4dHpuHiVg8ebSCdUFNnBCrM5oAC0IrRv48GUDC+errSfPWuArKyC6+jdqgnyorhZ4T
BupDktkPjI3CDYi6/ka+DWBtrW+Bg0HYHzvWaGt5cZAPZaGxaG8CLI8u5PelOeFm6WuOd+GsgoGl
wauYvrFgxPvRI6dFDfRtVxpnPTdBqabpJp6FuqoKxduPhJsv7lnkHoN9b6afXof+2MXIt4m9R6+f
xaM7JDgZkCkU4inWvDNN3YfRKXW/1hcdbTM/jk6NGFF46zqvTo1g8Ipn5jBoi5S4t6eNMXBP6sZ5
pQ1nU/GUdRkrNKVL7TiO0SprA8BwneHRQDTXlgHVKiGNioGxtwWohAcZJbGvt5zeZtA9kVAzrkYD
sPzU3s+656ydpE63atQ8JKm+n2JtSdhJdRRuk8m0Agvi6MJk5n85jyn/r5sD0SJBQJ2QsUWV549z
uKYRiwFo6Cw/bZU3qFUPaVak635MHTqZtNDVsPhLWAyJu4mZVOTtKbxINoCfi4SREFl7QutQkGTZ
RNOT5bXQS/IWZtagbykxjoNpjIclo6Iqi2mHnznziYR7iNIhX7UCrT/pQaE/4jxacTI/5wjMOVXR
9KPAWqXfO/27qP2iTNKtXsBVMZ3z3DHsJweUqAYXh4zGlHuN410hB/D7aJt7DDJvy/cFrzjAtuwx
m1cn6i66LSAxuW8hM1wjwhgOTsCvYrh+sOrsYhIrtyUs6HkC2rrxRP3EjedHpaXR2mAUbBc/Flej
ORM5F3Cj6Een2Au3PpJY+92t7Tu0HUD8C/7U+dkylBx/vwLgbB4+aJvhTMUX2+QobyYLLhM8IPIi
LVJq4sm50g34MbTFm4jB8zTWvHK5VRn/R9iZLDeObFv2i2CGvpkCBHtKVC/FBKZQSOgBB+Bov/4t
ULfetbIa1CQtpcyMlEjC/TR7r60VOl7hFtm7M4zIitWr1ypH3AfKRQzzAe1fTPGsqZgRh7eBRhnm
inNURfltCR710UAOb5uIVMRTmlTEBPbatlyiZ+I5xMZ01x/KsLfsc3Q/nkgvNNkKVwj5Zw56Fucx
SYxABpqo2aAAvmYWaUXNpWu4y7IF5e6UYZug0KwmzwucaCZGGxoQaCeNuGK3fSpygDg9R1qX0jfJ
NtkMrtuS4kWCa5KS7jPTDRnQxzXzpRqgY7qt4SBPVnMfZSxpynQXPujFD0sxzTMGFMJ1HB+Ebcmb
inPf0lJiopt9m5cTUL60DAstOerJKqolRB6ijonRu3mDSvBRlsQdGC3zAfAPoZnCMyX5sPVd/sxN
qvZ/jMKDhsWIYEjXKKZ2uNcsCgFJelBlzNXF7bL3COOxOrtzYKfNHNTNOkX8igZM5Es683uAN8sW
7X1KzXO/tN9UMsOudeIHEx2KbzrMvnDTf3WiKfzeNRQ/qoliGkXXH2VlnVR3FqHTymM/M3zUV172
UiRh4SheoNtnOVJUTbPyrTWLCKiBrhb5LXep3d+5gLj9xKqhyjpYBoas8Ytx+Sel+k82vNWDi+3M
7ZZDvJINV3TJNMrrbCsEGEaJuq37+ijV/JWD+V6b+zlwUkYdQAnQrVDB1NEfr+y6Q1ZgDCCEYuGz
XMQbmVcyHNWUVoQgT4J8Q1VmbxnTi00sDQpaa5eJ9t5xigdF0z8Ue4loB9NXABIgVDFQ+lYh8fiX
aASG2Xhx6iIjuSvb2b1LydUp7SZRIBra1QsxcPl+slmPEoHjYhDeLa14JdaZ8WwMxFCJ/5XJmNHI
btMR2ktpMjsyLz22oW2kV+8w67GLKhl49PKbOI6OWMV+W+ii2eXRshOyy89G/C4jJ1xIUg0W0M4B
hES/BDmIQ43uarGLE1wFLsNJyXwr5edwJkglVXqPk/2dPJVu0yr5HVyGKMiRGWnLi+uismy+jX4Z
dhrKqE2eoCLp6+nbxYO1WbprklifvLJtLurXZYnOiCICxxzRzylwC2z5FMn8ifeyP5JaZW7aGBei
PZSfUtN5nYALSGbrRfIw8j/oJ+2hjj3tAcjsQYUvGHYy+agE6pdJNT5Ma3YD0rHfZeyInUhajiaD
cV+XI5WzBvXStN4GUCBnD+oUlje9jfAO7R5rsBrXFlMExXHjjZIaYzBDX95hXd4vKqEOtbudtUXF
NIKFhFRXjKZE3tve+JSbl3bMhq0Xaa+G0HucaOO8MTAMkjWhINZJ822T9AP0WmL08io5FSzWRgVJ
lEny6X5prsKM9HCOOycoFGA5JXFOImt/sIE/LAWD/GHA6CD9fEjqjWXbF7vrH+rcwnVERrtT2++R
5QyMYD81papCMfY1aoqUTY2ZkDytPOuZ/k50ekHuUkYnDK/Ra7ELZJHzrC0Nagzs5RQE47EfqMZn
hF5DMw9nh9fNRwf4kSDXQtSJ4g7XbMBqJT3WkXiKcIC4MyZ6Zoe+gB4eoRY5E9HzPenxIxSQMWQj
AdRBHXCBdAaSAXsB9mQ0j/kI1TNnS0i/wgHEu5V36Cw0dePKurggkTnQv8anrhP6ZpgTOByZ8mVb
y2O56NdRxT7Cjuy1x6lzvGOk+lVXxpUF4nwBCLApPTDuhsZnxxRhN58SmLSvhF7t9HlGmB3xg9mL
S3YGQ0RWuB+xrp7api9IwaZXnnQA8ENzxrbCdsQJsopebrRULsGJeB42larWICuF3M1ryfm6ypm7
7OzWPO8CZrxvNRD+YFF9VFnmbEoQOJyKLkEE0YOjMrnWapZBBo0gUqoSMv4179mD5ZhL85bsUFA/
UTjQrIFbjgPukz3lExbWtH1YM402bT9FuM/zH6eDe5BGYCGqqvPHRUEYk0LbgIt7jZuPphoBtKQ5
gPVJJc+S8HanAGhnxhqRIbHgOe1hlcdZsSnSkpu18BTfM0lSyvTlUoryo+wDE6aGX5ed+2BJyGwf
cVS2CEQoEhsMYKkcw3y4EL1LxePSyWdAvg2lHfYZTvFVeEz9Mb4bY5b7Vp46l3zqrs3UuxtP718Z
Xg2bBbia31exu587AgWwlRd38RC7/txCSGLmfsxhIrOWi1PfsEcvZByYB1JJi62+jpsQjIduVMGu
dDQ+2KIsSMhhYdlU9XaMJHJ6ZNY+WUrcBFrxVzKSY8uBecUGphPzAmuKeDZTwnBVafU+YGHAQFG5
U028/DDJjDBP8AZB7YJOZLynSDfMko++saConMCHznboYGDm5IrPuY4bsxPGT1p62EFaCIAJE8mJ
jcJmNJdjwaSSWpy5vAUcBkMCo1WQav5oRA8qqZo1dzAfn248wPLKneyKRoI1NUgetK64uN1O3k8I
fxHy0R2Z1ntiKvARyCn3dSTfAezyYIyWV1Rl5xh9ckgUBh9m3f4zuPFRYep+zrz0m7YmPieLEKhI
eOW83nyqC+vZS1Ydwd8JM3OAbZqMFXLm3VIS/tMR9MU+7yLriptZFpvUJaavW4wU95xe+22s4AHu
+reBapx4QsTj5KYGjvtdcR8WVQpPT4chPZmoTRpZUh4lMP8UoDtjzjo+Ng9QpKCGsW/Kab3wg7oZ
w/pmI4GfBBoII47dqgnUkpK4cJ5bE1eIC3LWb3E48mB2mZEGgOubzdQk17Royje81FXmAJsgfG6y
a2tfDwRaYBzj15NDxS4Uwr0Sv8Rl/Z7N+bbmbc10yZ8XAc1K3C3UHRF4ygSWRSZXiFdv0JooF5Ae
BepgzRsC4u5oH/BMn1Dn1vRLM8khrolrofznZmyo9KL7xwDDPfXGP0upwUrjRNgwWTtRUI3BaFZ3
uDpW0hsSRioPa0sOyR1wNVglY+WPaqftRlZeo2FjWezzJfBY/MBN4oiPfUQ/J+TWHd/0lLt4Sv7Z
XnlZlcCDlaoPSi992SriopQ9iIB59JeRN4EN/N/eIbq0nPmURvM/s6kOHY/CGjbmWzWPsK1f2Os9
kafBVcAygLLQM9L6OLBMB43ZBXVZPBnkkMYDMKLWAag9e+Nrweyirre9ve+F9jeKyfpTGKpv0aY4
l8V71ruFSAudh5W9G/MM9drbBBB1FA4ytFLnBQxTFPQ2vYsDPFvXoIOBzdpwfvFpXB9kyKr/5rHc
A2jy9qPEpGun+tnp2VqKmAVRuVRB8TDjrpvy4k9nJEcnWzDnUPOEhNy3/hjfQcNTr0PLnhxmuM4u
Nmxtj06vlvYhZ471aNdxOA89GlYaq6XitukGcgb12aGGrXCuRMZGdDCAR3q+GZRHHUv+3wvrjLyp
3ppYAQbo2fBoWRvOY0s+YQtAfMwH4iRdeeoT5W1mu0m0E2M/Q21Hauck9cuyNtZhknM0urrc2mny
YY+MoGxPv3oxBIKIWjeU2pFIRVK5BFG9URy9kGL70VXyXekI5xMCC5SVvkRFowSDwe9F8OofG5cJ
QgJQD6KbNpMoxXaozbNUmZdVynLBapdQlFD4Yo3Ktl7F5lNGnP+gErfgQU5J3t2VIuYzqu7zOYtC
aUBPUBMDcCF4vcBjuhqSv5hs84g2vKz6vVqAWcwwUoQeJRdJ4Sx2VNRLQ271gRZ5up9PBm0ph5dn
IZcpZPPeJVgskWSzF2adtR+q6Vqn0ewTBTK9O80/DlIu2ZIDq6Mzc1w402um8Hm0EzzbA0aIJmGX
O+TFYZxajnN3fJa9vBIJbRIT73xoLLuLwQ1loV7zRCmph/61y8Be3YMEoEAF8tWShyIrp6dM9o9z
RbSOYnN99umm1oisS7UUlHXy6k4ENS+GYDHs9huzlDBq0sjxI5xAzMeWk8zn7lWKHPY3/WFeBl7S
qKFp6mi6aGu5qegtHe+p0eqJ0C6L/MvS/ZpyYuyNKZEPLlHYZqR8TDFSBtOsKXJlvIYMh9olT+ch
YG4++QuOd7Y81VtBr+HnALv69R4v5+gDPy8fWtVSCf/tTyWmlw2Dcd/jvFi4BjdkBGW7AnNF18PC
BHBiUoDmDx6mRsPKt1bZaIHhZBF/BpWFrQy+0RkNdB+SHYe49w7MYOSRHIsfrbSOou8/pz5mbUrb
G1QF6b8KiDS1JYAe+xWvCUD5g4mH2XeTzFllCThj259qjr60yKFU1cwrUkMyPzNxHhubhe3QOKHn
ETrMTtrclbkSxt0yH8Wajtd73Y9mnWgw3UMSyTdM2I+tksCSN8U15ue0k0m/pk2j+1ptVUFatl95
QfcxaSo6TdvaGo3Mtly2fzuWacOa6uRkSYjWz2Bc/FN1o7OhjI8De2m+PF0LncR+iHtuorUNBkYW
h3avvZUp8zgLcMimL6wzKL6XZXSgn7sPduzklIYRJXCpPLdF/zKltROo+vyuNx2PhNXdOUpdnJCv
28xpl4dqTk8DJsEnYeU/giHryXYi3/WsklpQ7Y59lKL1SeIp9GaCfQw2GUgYlDuyQifftQnt1scS
Y+XoOzo0S+Q92wmULeHvaqg0xN5EOmbmSTwUSmKikVCfh6nnHuWT7lvKBEub8VsX52Qhp9Y3yrhj
0b+mXuZhgMwjwpB47xQjCprYrjaZQQuNboXXY0RD3DXG1hETGWzZRqojPiP1GdhYA9jkyHFPem1O
BHk+TKpPnmdQKaztOy5bS27jaTDCppF/XPWHNDqmQSOS7352cxbpVKx50npbUJJ+00/f9dBVgVLH
1ZEYTbwWidMe7JVAt067IUJTRKI3MuFa4gLoanBzC1gRlnXzY55ZFArLQP5MZjI17KcXRc+/Uoam
+ZBJwsEQonJbdLA1o5IJZNbHR9ogJyxbUFPeFH8WKPACvW/5OA/LrlESP/LGe56UlttTAOGztGeZ
0u9Uys7WuhcdZWigaDxEpmK+JDPkrDJTH6ts+ZsMSxfYZbqr8HjBRpriIF/nMbWFIWVQeP+Vwlfw
hvtzoiThrDAG8+g6HdX+NAnj2ginOTrEuQazzLh5PBu5sD09j4xxaUO+vEFY/uR1w8ZqXR3r79bx
vC+Rm5IG/IH5DlvsWNtpGGr2rQ0SMTJIJxrtxmG9yAeSf4PplZ4CipNf5chMgO2Ex3J+8fzcJqqZ
isEzNPbTWn1ilb1QjvBgRKNxVodiOuHDDQsrRusKgMKPI6f2Z8bvJMltRAYBRie6iKDnxTeh15TS
evfK5ZrlAAGFZ2BQZjQ2tWBVdBXvXuQZvj4lj2gATrXh3uOKINFW9z5tp3/qnOZawL1WIpZ0Rlar
gTmqzJEpIRKN83Ko1a9eR6/NsFYAVOBVJub+z0SsJ5MApsILSc2wtpj90GI3Sr9fakLZCydRQm0Y
nhx2er5semMDQttG+WTDqexIupDZ+2jPJe0IaTlQpj+zrm8fzH5ntkMHoCjGiaevUxMduJHLTsAu
0ScU4wHtXxcEmOnIbaFKHBtxb6xEDZeh7pn5+xZbNPq11haBknsPi7EAHxmj1Pdy+vjc+5cQfDZN
XK1GmvvMVb4wZBFfkMKjwCBWrZq0bs3nrtKXchbAfyPLb1qKLovkxjDypmXjBFFOznlr8+6kXvqs
aWiT8fxvPXV6YI9OhUFYyJql9TIIg0VFHI9oDC0E/3m+pofD1BaMFEta7lWetHB3eqW+7OiDx7SS
L4tj7DTRwA8YdIcRJD7+qf1rEQ3nT43t+d4UicDhCtecxAS7XvwZOuVTnbyXrkCArI8NcSSpiJBA
tfgIouzfrFjpyS1Ri0/Zu0We27ZWig/AEDtrsZO7GFruBsdUiszfn5Kk972hZcw1HgdSZLYkkVSB
odOzDuzpA43K1HeJktQbWYHV8aitNfNBOgU3hgVJrBzTP0UbfTSOfMg8Ggc036GTvc65NvppTrE0
L8lWuH18P8BUm3hFFB7ckJlKFXhUOzrwo0bV8gty10Dt0hev5UPtWvSShMSPAeOUXWpido97WPyu
8l0uJSl0o35IDc4+3coPbgR8DOtcwmPfmVtRTgkJlAkFV21/AzwR+zYd360EHYsRq6umttonKWcO
ttuf0nWAXTBX99TNqEnlmEUgLOcWCCSZ2V3U3kfT3Jy0nEytUXFzBmE7JYNvjwoQc4PrzCdusM7y
inDMIU5MSb6mu1BL6G95WwDBTDNCHAslgPUr9kaD5rWNQ322qR56flWp8osBH24L47XzqoOVu6+p
RSfTaQk5LRU7/txCSuRF79VifDS8WP7Qu+uc+iUvwCipGEdIIdOsfSvJ7V2mu2rNWLcHS9sVzbea
pkRYNXurl8pjNGnkrJhduOQR4zZ4cki0Q6OQ05Eq4COeJ6I8Y+QXrhRIhngPKyhOvlCIPLL4orM/
+XFPdj2tTNp8k3jKiWsCzcMMMkakB6nHf+RqgWw990cV9r5F01n1+j85uXs9jwHtGWBNpvG4IMC0
oXBu3MzMtjom9Jna1K2MjhcJTcVYfLW6x4e/5zFoS855s5g3DhHRQU7AjC91vJGy/+43Agv3bnCs
aOfW2low2ee6qs+9O35i7qw33lyc+ir6iMBhBAtxVpulMq+mhjQ0MevFj5wpFB0LKQYbfxNbJ7GG
bGfaAHNLCkR0WfKBE9EEidMoKRvdayQNtJ0iRjWfwUPLWWcMCbKORY0ulhu/cR0nU/MzVKSEVSkj
BFEtAXE6GiVPzZQjWh6bnClG3/X2drKp0nULzZTt5YDHuMvadjBXy+cX7DQFScjA+IROVusm4eND
bg5weR3Ug2xHRkNtApO6iUIz+XLHcoBIHiuccuTXd+b8mSdC7iS/1ijIuUPA4eTihYk8ybTuLlXH
fofQ00LpieB4YouNmZ2M6g61fua9OMOazszL3pOrt0d2xCZ2pPIbo2orThWkkF2PKDFjR/dcsozC
XMFnlt53h4fs0Hd8ivs+qtGryr+qixmAEdFH3/FR0QDhpJDcg7rjsFyi/Oqg1zozWqA7Gqi+ndCw
Rcsj5xhh1GiEwaTEjGY9veQCQNJIXqRNkRIDsOFDuz6Tnhem6fCADnUIxhkIlD1n74LKMkUPcRw0
bbfUtcTCkZ/ybDrNCGLUXVvTlhu9ieq7zp/sbAuz5elGNlC4Bu3FYDsWy7PdTOYBL+u+grO2Y9zP
cJUgRih2zdYD+GCJ+CVTgwybzw5n6LdZcuOJeT9I+NP2mLABiHR0UaRVmkjSTF1vQkT3j5VAeEB+
3z3+vplrDLI803M8ijr2PuCCFnGdfDjmaBNZIB+KRWOsYDQno9QzzHpVYGu8O4ak7xiYw07d2O0j
d2CpMiFy1MehOcKy9NOZU12v3b3pNq+zNn+LtyYZIlyHWNBFroPya7wKqXpVXWKnPS6t6oRyLQnV
6qx1THCXuABzrCOaIoYawG6DCpW2V8xR2HsWqgRgBlvpHDUxvZdM4VekG0+f++XIO6slISpzm09z
0r+QhWxrHAn+JMTOnUp7X+gwud3JCm2nxHkS2zvdjp61bt5HUjW3GOdwyjYX6LXlFqOJ6WtDdGhV
/Y/i0fq77pmYXhKpUOBBJLBe8rJdgDrIrwmFpkihjpjzKA+dWW6ynB+dvpFXpsAXm9g/eup9ZT0n
nKlT3hOJemc0jFQr8MGNjGkr0B5vU9Eflv4OKnKUIw1W4y0jcJqe+wk+OyTqyfU9ab0p8fzTNyyt
Mg8C/mwPZ9OjnLHESJJlhgSzFC+tFyUbRit/mppFKXpohqRWTtz4+AlRAHITpsFMlRPvJLIWr3tq
eZCoHHQqJaMgQrz/ttxtQZDlC96UQNY5rnZnfjMbVJZy4BNpTIwrNOafQ+J5mxiX7mbIzJccQUrS
6u/sGD7rtgHmnZLpCwzZqXYLZuperA3LpS2qF7tDl+2NZoiGGnlq+qeu0q+8aXeUNDJAzLogZmH+
P01kIOg29EgIZUn5MMJJYz5iJFuNcE2jJg+kF+jDyNA7wUylY8lY0rTuDkl7uSttdQfJEbpky9Kc
URW7e44hk4WdNCApVQwfPQ+kC+WmnyY8FGbNU5fZ/HpeiSDd0E+DZHisFxzGkr11ygifwWYrVoX/
VlHS5d4zyIvPZHJKRyUsid3apnXyr2NL7HvZesST5+AtjFIJsjdCFXGOkWoJHFf1FOtsdjJNv2iF
6IPSs4+yHsawYlWn5PZnOQp6isV8V1o+TprLhwblocNtTsFDElWs618AIt31qn6p1x0G2jq4kjoW
Wdrdw9QZ8Y4oTxZ3ghH+6H1gOKu2JdHyV3fCxVWvd04q5NYxlE/dqT893fipzE8jZ76J9wrZet4+
2chklIo3T0Q9S3GVOEQWOb5k/bPr7fYp8tTm0MAuIT1l2LfxqRdFfkAjxJhTaS0m+G7Nfxb9S2Eb
K2MXX1r1blKmHnqRs0pnB94fXgjL7rvtXMpnqSrmNlV6Hq0IPL39GfFEhnNuPi6ZaHwKmoOra3GQ
dO4zWfV14/5lW20DkP6M5JraOvaPwA3LrUCVDyiOBX3pN6oNNXm4L4iytB3uP0jJWenqtItGDVAw
Jr7G1ecd0PWdo6vRnSs6CPkUg/kii21m1UcGzw+NdDIUFeor/OBvsW5KmxxwAa0IwFCcuAFKAmej
KMq5ReneztJg3GUi3praP7phDOfaMZun5o7QIuvUOnAWLa2zQ1syV7FkbF0zUtcDFbD6hxulDxWi
w586gzSW2NbdbyB6x4G0XVs5Lrvxr9O4GzOpYeFMxiFntHoZ8ya+3HALnsvDZDQZSxHHjjWGwtzw
Lr63TT6770B1GrSWdGpr1kCfocxubwr/Np+2VQMyELFz8ah1wGtXdz+yURnkswF64f/Ajfuu6PeO
bXWPfYwez1MoGX+/VAssNCWa6LHKe04ARd3XIoJ7Kkic/u/fuVHxYasdWojVnlUNS3zH7OhOZaK8
Sk9RTMRe1Z60Tp8vRUzzkUQrSN+Zt1Pl4nmR6+OiT8bbPFX4ZdMmPhMva7y5uJ5ti2DVEi3YriXd
Yt/gWKEa0vWLoqBkTEEvk1iqG3tzztRLieqw5zuXyk1X1lVushqE8FetNuncvmcoZqAvclhh5IR7
7Rox3rfCm+g70UY6QJa3g2HC9eSU2zi6B69ITcd7+nY8jiZCsDEmFeD2D3Qb71+OZ+A6lTM6+Kh9
dnKLWEGs9XS3BYGrt/8PqU/2RaEVC0etNe7nBXmvuMXwsnnTgSKjcF/Ny7OWrsHq4G7Xrxhz8Quu
/2XGwga6ULrvo2gkuEQptnAGxW8QY9G9/Of1TZXhUEmNx6dOv2/8R0xsv1/dROg3TXo0FK9ps7TU
nGDYq8zw6UOsPyJRXn//mJEAqs/SWEJd05a/sPENInik+tQjtcDt4nZn+HHVCSFhOBfOCQA8PMQe
GpouKLXI3jR3Rt9dClO13g10I3nX4oNxNDxpyeicW7007lFF0/Ni/Q2bLEaYrcX/QPo5D9VkZhzo
3YDVScx/1u8DKL92s/qGUdMLb4ki1jDKrVJWUchWW38xWmrg0cg/ql7T7hWzWK9gzN48uRn3/DLv
LbK/V+17fl7EMLFNXr8mgI1O8/YmDNZwlozt7oZubq9OJOnpvfQYDcwuU1fU4S+Flw3ULlXGhybr
z/Gk/7llMi3mpAVRMlpB32QgcyYMILFXlqEYWhIHasV8Wky1pF/V34Q9fnT4mKmTppIdtZcsp7hR
ViktbC5D509yOhP0iJadybnstlVuKeGvwr/1vOW6UEmkS8a+xmCrpxtO8dIi0EWOnaoXIwNFxBWY
QlBzj/PqWClpYTQs/S4vfbO9BdQspJuErFHtPXvF+V1m2S4pyQZUEkyUXluzdGX1vQG/glZkobRQ
aivaSsUwjgxP1Qti3SRcZmG9ujo1VQkKw0hNj8U0MnI3zIYou2azcF00V8o66+cqvMUT4t/d3MI0
GdacVNWTJz0fvV1e1esTPCnX2uJJVzrUnyzl4g3kd6pgWbHqVtV9OyMPm+K10onHJBgatFgUwSLM
HDwUxuBUm9GbwGtXbnxnJSK5oHjpNlZDqhybFwDzQoz7vE4+b5x2R7enHQ0H2gTyAa+WIoLRScq7
Zf3q9q1yNr4hmpREB7r6xk0xB/UyfVV0sgIHvExH0Rb2VvOW4blWY1bMkd0/e78pvGPS7ho0hb/E
FjxfyVYmwK9ShMdvqOkzX5ucfJePy9qoo7uOjWyNhM6ui1vDqWuQ0yU2aZbaXAxb0aEr+j3jjP/9
GtUMv7FK4KcADXg7vjRbr6HWYboSXducf1/6sfWmkw59r1slupki6FJY4V/6vOAmL1tSOlbfRQ60
dx+P3U+8Rrs6OSJnx+MpwwO9Rqyr9daEHMtYG2HLRY5Dfxw7QGCkw6EW7M29pWW84ksvn6PhdcCZ
cf/7Uswpf+TQs+/B7g/oreDvMscLWjeWe8k5ct+ufxEmkyJjRLPz+z1yCjb8lN6unth5lJ3X3qPZ
MkKnbpijTxQwErjHF/qHgDOe9HX13aHjl9mo+rUls3+e+e9mHrKT5Ws09OY19+YqHAGYsmxiKXMT
bhuT9aGnLYzFNS8H1O6HpcOalZ5NJzXXvCx2lGYHxeIcuT2hils9TJ0oHomqgjzc1J/Se+1iQ7ve
MHSosTdIE5XD76E/jun8wFx9JOrBB8Jd6zb+RYnKoNXKuzlJbFBkS/k1F8c5VVcRiZwPN1uTrFz7
KOzlylnOzZYornKQxLeRaTIvYJgdxDvkGjzxudsju+KOFNgAa9BxzF35slDRYs0RffdWcQkkKLTl
02jFE8lF3TP6BgubqGWFt++nd5kQ8jPDmBAqhT4f6pllDYCJ9mCtrb1nxmsAzNyxA9TUgjnReLaL
ubpStv7nL0jibL83YCbncLy4tdDawMj5PQvp7vpH1f0wLAPIbgy/c4jnghL2uSJb+tNlIrGpZDSd
x5i0QkkhtL/5XW9mphbRLvq3yc8SLdneEo0VRBIO0sXw117hSs1A3p61d7DGwsQEpzEWwxcwQ+/Q
zNAHEHTZD1XbrHRcq/hbJx6L8KF/GNPe8DMyKAPBLXKWUWS/Yvzzs6Gf3n6vBSvlGosArDJrEd2u
LTFbTIl1f8sWZnxbXbth+DITG0eanldXMdNxoKjq9XsPqUvYmcQtDdjUtTW87pZgF3UG+oGmco7d
wO55Yt5P5qN8vGXd9F52lnCvL7evJnrAc8asqIKoCqvVy5v07wyiPegRed8ZxaBd+oj8SWZc3K9L
thNGarwRwEWc3GKW+1RR8tf1v7z9C7f/svKQgiVyBDA3pY+Do1xuxlOlM9VDVrLMVBrPeGvR6GwG
fBcKrruNpKclm2RNo9d7pJdpKta9fW/eaXqK3paabb8k+qVfPVUGUSDUbqu+cW6HC353K2hnz34F
17pvteJcc3Y84rlsHwnnO98ORKctnMPYKuXGZRxA5gY/e9IiH2SHFt1xvitPEBr2lhAz/SgUfFtt
SHRa2bmewilmtW18caFfjE1SPTeS/XzRl+15RWA8F3PXhxUf3C3hjeVzxStwSlkBZKb7hwWj9cSE
03oSM9X+kk8Pw/oVQFCENMxEzcUjsn4m6myOLyq53B8Qr3J+1rEJk3FsPjRV/aiaothAgBnvSOg9
3pxFjRm96EOrvk69ZYQLh3RkRZ9JIxD/rX7DXwAv6IFWMdotyiJBtHZB0l1VizfPdD5Lpn8/DUhx
a/ixjOpZZ9f9VtLXb1TDG6EjxvbJUkui4RESh78uv9/ibU7sa6yoKcGCJBYhR1+eo8yd/d6Jhr+l
1e6WLsFzNheQYfSk/QJ1uVUjiz17br5hdTO3ixTL9naMDJPd+4mtqBd2LDX7fcgHxgqHMhAJbG+e
4f8yaCvw66vSIT56TDDwiQBe98x8eYdmSkaqabFA9zLH3NtCAx7FNWIy9O7y9veL23eIltH+kxWu
gxUMbqnuZjxkYQyEH8Rx9p+kd9UiKQev4LjP6ng64ZX9L6ptcbMZHSAI3+1yqz6gyVGRZtxb7Drf
dTAlLONEcWmFKM4M/j6izP4z/a/t2yEzam9UiYoOgKbzv/8AV2LesecW/fTVYCRGNbKeziMRp3Qv
cRJOHcS326lrFA1K83rJ7uKOjECbtuqtkclbvmIjW7xT1oTmHhqCxWy5IVkqIvbbbMvitfe034zq
2/cdzz0UCz4atjzWUzvACCpjxm//hb7bJllh7HSJmvycOS0DU4/SK3Rk7aBZlCF1VLjkIqwKvMXq
450hIBXRUT57DpvsUa3VA4Dh4cGT9k9v2FTxNrYCFEzV+Jt52g6KdXSXiN3dSoZ3hYlXYe5HTLnM
tJgcDiqGa2ONOPDgD/1/Eka9/yevz3Qsw1YdWzWwimMD/7+JQq0maqUXTXlg6kkLOVpmx3ic+OoY
t/62+t+/cxm9/n5P8iARNdS+JFQEXpxFLypw6HsWOGgZE6t8mOPSBjZTossa3ei00EmF5jJBzLdz
h6jQ9ZuoJbXDzMwlVd3pqgzNVWUrefr1OfaIcUPV/B/CzmvJbWTbtl+ECHgkXultsXxJ9YKQhQcS
3nz9HUjqHvXuE3H2CxoEpVYVCaRZa84xK3tD/alb6ZIYxXdjeBzL0b/16pCl85Fwqe+oi/ybup5O
k3V1ySsH+Tm+eKWR7uxex4FNlsy5di2xS4wif8bk/Vym8bvt+MGbmLyczBDO6EIU64EYtWuL5HKT
toewsvJXdYgbVJph7ZHGslwzA93dOHa+JfasxUhihddI56DOCNV+r7B9Xnu9+0j1wQGr1JtvNJU+
BhTZ6JYBa+Tsk6UxQ0wWOhZK22mf6sHPX9uBJpjbfJSYSnaG0WASXg5BFtsPLhTNY+Klr11nfinK
RsKrxpOMVgUHdqyntI7qOQsO/4U4hVvwX5g3mFOgaahmUSeCQ2QvN9A/KD0pNRjXYmVCMEAfn5D8
N88jbHqXLQV3ZS13pdVE9Lc5wGBrVvfCS0B5YTt0xQTNKE82KoSiIF9zjVvK3NsNYgThNMMuc/Ma
lDfNrSXHDmUBFQHf6y9BZ6aPftWyHcpC94swbrhMRkB6KFSrgmyjAHLfykRmclYHfnCgWFbwU5kL
9blbS6a5G6Wz5mkeoQCAVmOjNKpqAdQR/EiRO3l4LvxLsgwaKDCPkDLmTyto5nVfi+mxNGxvB/fz
kdhleP6G1kfbjm7GTr1ePG27oGlQPg0FqGBIpM65axMZgV7QNMwy0075ZJuEflwDlOeiXuKNCfez
hqRNSt/dyNquTjgN6CEFI9r2KMTBqLOdmHX51c3Rjcxt4JArNSfHoBVY0UUAE1wHdPwNkTtw8CUg
MZw6SrHJiWKjYx/60ZmxdInhmntjuUs7hAXK4qyuoU1yh02AKX52jenxHpgH2B4iQ53wTBI+VUd6
e6UO9cRGkxGrIqjyn++yRb06hctwrdXikarPdLI0F7FxYsiziNlmXk14z9vcjorjrPXW3mob/7nK
EA3KqjXf779IMo+f0djmB2hkbPghRx7K1La3c93QyUiHsxfN9Xloveam0GPqoK6XWUNSJ8kZ6hAU
zeXujs8EmiKMQUTnWB7iF0UBb3HLbzx7ivdi9n7XMgteYwPjpdGibkaw7D/01nj9Y59uqz2NK7bt
XuLtFkLMTt265BS+QOIRx3icQE0rbhjhrn9udp0Cqy5L51n4OMqVg92xb1OSjT+6rES0O41sYNlm
ntosxagrjO7JHvyOtCCrQmIH0EO9Qds9OlmVPT6yJvNg/Q0T8+oiogNVDjh32Tr2YsrZsOlw35ix
iMYQUGJJvmaVy1orpeoRk6SOJdElLGa5GXLHwgvgor0w+ibcxmMAU9t2BuemeWzFwled5Vj/HEWr
uZppniKNWJXNRCkB3iWJNIdaHkZpxC/K5d0KB8m2jMjjRhX3ksdoeqJYnvsUrwLiJuvAMql76T18
ag4WpD1Bk+GIOCJgUz8VO9vzgw+LXVC37C8j3d6HfX2V2aj99Cn/Lk8isTeLIL+d33QQWFtdTiGT
if1FOY5rMDGnwJSf6pWexuYhqVKoQVat4Utps30aOcgdtOoplBq3bpXPZ71L/SMChI44EsSCU+zs
jKV6o3gj6PBZe/q/pMGYr35Yq8atFACV2gLvbL92RbVNR43RvzHj8c3UaWsoWLz6EWLdlavO0Glk
prW2Ro0H+Bsx1pN6gzpde1TY8KxpKQT2c7Z35DRhSCqmBxSiRHnHI+mDnT8+tHOfuxvda69G5NYU
VkGyGt6MBRL56SqIe/tesG3r94on790dXPehc37JcrhOOHQu6oBb+s+ZNUz6hS4oU0v9kPD7b5Ih
RLvr2Y4HClMWZ54cNuIYD5ZqqBmBslleqcq2ekWFaaPmL8MvdfXewFiwjuMo2PdaB053OZhtj/Qt
xWJ6RmQbu6DY3UJ+GDGY/SIsoTEW+8ZMnPPk25/KMKzgAvh4sHJ3mzJP2tdZI5t9tMzmtSQQaz0v
Z+NyTb1LHMHvVFIj7iezelkURmbvmm/QV6oXk62FEw5rTevFoxq9Oh0VgK6bsL4k2OxKjfbh5NEo
Fxk/qe529d4o4i+5O6E2H/SsW3VjWu1V4KI0G+cMCoJJnYJbYTTd1Q7NjRo61QH7BuWBKtC2ld3F
x7Tzn/+ORfqU4TievH8MT894zv8ENmV+2Owdz0Dw6tffTHCO94/x/gmqD3Ma7Pri8V3Nmj+yBuTW
qo7qyW9Ynp7vs2sLzGONgp2tpM+DGQfJU+vo1osO+EVd9gIDU0ISaBcAIxpgLAlfcdbH2wSKZGss
5RiPmEeTsuPVl/M1yZLsasio3zZDSetMLbwrCh3YvBaRGOmLrVl9eB6iIkZHayZrawhQVUJ6ijYU
HKcvbktTDdRGdfHZIjPDUZ7LKettgyzKjirdtDGb7wZWm9UYu0DEBgiubEstSrQkJ05eZG4Fzden
u89c04LHxo+1BxyW3c7pW+1BtLO1Kgr9phAXsXDCcxhRPR8NZ0BzvcSBLmegH4f7mbpG/uKfd8fO
C7dLa3Hz9w+rszHOBTKJfuFZ0OgQevSlHTP7ECdltlPdCHra6zHvPHrqC3yN/qNGTwPj2kTZcqFL
Ey6DpApJZYCK3Kz0qxphFNYoyr1r6dbRDiz1wt9bLAj/czbOtcEmq6cxUo3tlk6nqCYChZfxyTAb
bXefK7Morw5Q80IY9oxX+NkwXTk0ZtHJxocqj3/xwTbPsUekRan9LKIKN7MlC+JsJ1QdwFmQztqD
2JSptm+1cKPGvr8/Y8gcOlQGHCyXNAv6nO4NDOvSofLnr/U43hdJVYgLyr1WSyZEJwvtZnnuLfAJ
zXVczWVTG1JqLPtynyTUMNRLdRhRpGx7b2quKLeH2cq+JMK0yI7B1dmACNyTgksCwPLrqZDoVobT
0WUMVJfYvIEfX9pJ5YwwLayppOmNZ95SzdC2iG5iO4kfPIWxpsz6oHIW8oaWdorTmZS/FyYcNmWU
N1iGYaheZlg9tV5a19LKLUlR7zqP+QnyF+J/L2SuvmN2+gRsshoG1IGQjVOIb+dyHxkC5yxcZ3jK
smGvsj34pC3CQyoQG1L7pj7gWAxIWLVGrByKYw/Od9MuzbMcLZexiW8IV4N+1vvpm/r22HW2zzVN
nM3EE8u83rVXPUECvvyeg5mZN3uOw11TVOBlnSmLNpoVZ1f1L4m8vkaVSE7RgLpSxjpgwMTzLrl9
0tQySDSkt1mR3MRz3H9ZUDVRO0LXLIhqUrdxEWTMUC40t9rYVkVQHHUUjzu7Hab3LExusJYQhwyh
cS/WBwuDvsIAWraD9VDQi1LJrnnZfEMEDPfLtIwdna57qy0pWwNAC5LeZaqJo8h4KamyRrAijqkP
FKiZPftlSprnIGqQeC0FvbCSNuMRFNbQtJ+tzgSyHAeA2aoxBhdFH5jikrMtSPd5lTk6tBK5E/cT
sI37nVhhldT9Zu9P8Wfu4w1nTvhkfZoTs23MZw3HCh0gTB1yOYiOJtj9JSqmD+FSlbMAvjL+LYXe
EJfDxpL5hBmkNr8WRn7LC9v63WTNuiJT8kckE1Q/81Q+GTpe7wJ7zSDaWOxnsoAZXfJpm/ZIOOoC
OUSrzRl5LvV8kBLjdUuZkJo5e3wVQ52xvxLCviqam1tma2oS7eVv2VZRCy1MoZs7G66F47wVKJnZ
CUbEa2ihX2481663qBlYA1aa/M4iz7lglQzv6JOyhsVMriCSdErjs4wMYo4XASIbPkpHVnBNc5jR
oWU7177Q70B4D+LbKbfDXdWxMo8ttAGVDYbFWThBrBwf7tWZhE3bKsx9CvxWQJf9Xj+bHGT3JFdM
f1pMudVpO4RNGBIN/SPXqI6WmoccfrlDnMYyD2U8f3Yy7dbwIPxDO3kjfiFr18WEtlrcjeuwjdEf
g3HeC8vxSPm1EXsuZxSfkWSrisa4BNItFo6XptLqa20179ZgZDU68OlaRX+Ca9HI248qvA9zvX22
8T7dfK1+MlRjnUZldxJRg8I0WECT/oKcTDrWzDYVgZ0dd9M9jDey+n7PD/qoonn/Xv/7EnQNDZ9Z
D6luzXjNanXE7x6Am7Qw9RbrdoLaWDescqgM80fUm470sUFMVXBWL9Fm5ru4Z1hvJog9Aik/AyRh
9hwad2ZSjEINbI1htvv766TNjgF9BfyQiCpQf59VKkK7TF4ggV/ccFrSgnP3MS0Pei7t41S6ENmX
lL0oDnZSBs27um5HUDdl5XxWwtFOU6ZNr15uolRxnqFPN8e/97GqWrXpyCoOg1UhRXqbUBkesXmH
QDrm/EnUNMoNzFPfalhA93riXISP0URna+v9xBFXPQY2KRv+7GARNnKd7N2j2/XzLlpChWVmIrdY
zvRlynQTmGPq3Q4k/1GXTQTv1EADYdIpn61qwFRUihcMgnfGIHGbZx2UxENQBBfabWx34SIcyih1
q+8lytjHetAP93B4BQjLw5xlPrImtOyCveC/30LLI3HysvnW65npUvoQcD2vvGpNlmBQI1kAMBqC
tboITvHCyiHK+GhXsDDxNDLWNYYPWoSHsFfP41zZFoLBcd5GCQooOfS0hzwb2F1Hsg3WycqfvGuu
OU9ancinmE3tWBfVWzw4L/eaXjJaiHLGeoDpLeK1ipxUQU/q7O8bf681lffclaSlRLHvXYncOM2u
KE5e1ncUYJZ/z4HkdCWej9jDqXoGEdVu/vEtiVCnVkazfPnOsqCfHmM2oxcraW+W5exdd6huaswI
QqpBnt2x4h/xaK2nyNtDcKluTIDxWscCR2Magta8FIJVqIHKPpgGSo9l4hgndc3EQfeg09xRbzpx
7p/Tyflh2mCAPCtpjtNUGq8D4KtdbJikMy0vhVcn8DWKcK1emnAtb8Iwb1FqGKxNMVbkA3vN0XF+
95ZJYPNCPlSHOvhlOfxi0XJFDE54jePxwRoEeExDc120luTUbu6F2/t4LoO32oSfgEuRkSNw4TMA
rQ926kPIkOVhy8V2dB9HpeifSkxJfz4hgBT35yIHwkPLJKQpCp9K9bVReXzKxn0FIBvNwyrIg+q9
8fJV3Jn6l4Zu2/1v9lHrb5VeRVTU1R3c5nv199VLFundHjl+d6YSHh5Cuz9HU6hdFfUS93dxccfp
XVZl+wwCadhNCfbvf9z8RvReTzNcEDrCVDOZDyrHdK5xUd80kgEueVzf7veyuq3VQcO8Lmrti2FY
PRx9/o5hVvN5nrrfuiamPf2vpQJeVMCN3NROQE870R4NdPVeMSKUurBWf+a+zHPPEY2IW4hf5zjq
2tfcywxAf8u1mkLQuhtmc8v+HtVJVEfHDChV0iyYmPoJMWTxlF3Uuboq8x6G1mla/kRBJmxgZbBU
cvGmPi/XaMWpbAZcE6Gpvcdj9kolzv3po29Pan1+wze0mSWLtF73goM10zBsK7IwK3P6TPUy3M1V
EdJbW0YXDP4uRo8J981SMFBnVYRSom7DfTMGzYNd5mjRpzr/gdmFYngHGbWv+QKXlQKGGYGYEwWs
uscin9q6x/rkrHtNt/e9tt4pyNky+UsnRzRO9CrCgCU8oieT5eSG+Qc9RLPWhg85h/kljMikUn8n
qPstlAZ5gl28+dcQqwbbqAHbX4C1wwZZb6U9laDy2QV2zbke4xmrxUgEWykeArd9usfx4K/CpzP4
LPR7CzsRW5QV7NmYvT+zsFJpEKP4h3Zb4F4+CTE+1dgsL/f/ASU21rSh/0rN2L7KFlk3ASrk0kGF
ROHmPCFmU7cSVC3toIX0D/hvgSASEAAX7Aa/ajEQFFy7v6Kwure/VNOrc2YmZKUc0gqnPah7VK2E
UjtA5pui7zTRCu3vBWQ23MWJHIZk9X+X2y37PwMehAtk1vd9U+iW6+owkZfQlX9U27uqtnJ2t9ZJ
o/q8HYai2NjTm9fIZNcrJLLh/s6cZKIewd1rQ0ekdZvxvFrF52RAA4ojys7LckzOTfJURg5y62fH
e/aMCNJV21ElayZj2xesoYzUuHL//PaaaoBcYGG9Zb1RnR3Lb7bA1IIvvk3AvXHIiqgkKr4D6l4W
1Smt0/eiIYtPtSiFlQIGqpAY0pKGdADa4Ny7wVZF9ibjWKHCICdnrvLHMO2CHyMniR/46iRM9x3S
UDzOgA6pHA/U7dHAMxEjcEoHVsV+itSVbrK9noahOSeIPjdTgrqIwJN6G9G0AJ/dlMBVGoMQR4oW
Gs8K0lnxyofZrFKdjU8V+yS7Gl3/2kfVQ6sT0DC5Qrs1Iqv2rBBvqiyV2uYu10r91oYYG9AzibWZ
zMWtQeUfLnKh0RqLi215sDCwy7yRk2Gthn7uzqqiMgWEC2hWBytKZZmWZpRvE8FyIWpN76W0qQ+G
p9ogN2s0epYOIi+pygpbfp0DTz+ElNB2pQ4SWp2FaeZv2CThvrR8cErIhY6ulorHthIPrpNDdXK8
SzwiMkTition461My/RzDEGwsX+k4engNUEPoVJ1LC+82G4JfpXZiilI009p2LGRTOf6kXYNC2+t
aT5Mq/nZzmC2Q6NsDkNIPckVCZLMvV9r8mUwbX/NCyErDy4a9JF//pGsc7AayC7Cf7R8gQp9OszS
4ufhq73vWQVeoUUrRbnjW43y6NWLnA+J2+QFNAvcuHjSHwYc6Y9zhu4YvzbpnqVv7Ry8gIcxM6gg
LGvWPCYXzwM4hBJ/aVkEKYG34eCy/IybdW5j5UnMobmZbL7nckiQUYk+oVSItiETwQMLruLBqEEU
CuDXqhKiNtI5ihXCsKiEBeGvKa4fVUHN7AN5NNhVb9yaMT3XdBCSBJth/0p2KkpHHfpYo33K3u5Y
Lc9nGZP9HrcF+XWyjl56mG5rXJ72Xr3MSzpUrLIOStCLBHbbJGjOlTRgzqaTb2jOs6Nn4bOm1w+d
QfcMxCliPiUhQ8qxRlQD4tPTSLGBs0crFdJegX2gP/ZF0j2rcaDoI9ar9eyuHDv/aSREMG+Mysso
dS0NX1jAiDvJL9k5PjOL6oMH5pDfkqw8VwWxthN5nfdFox+U3SGxFh9MGVESDKbqwGdfXSJKh1uP
sjpZStZD6GI99SqXXS5iLew8VLcPAwnbAKqwrHU1BlK8a7mWsxyaIVksFa3KdNl84n2++JPAhqCH
Wv+MIN04EF5LEEbi/lQSip48pBVsqumqPqfoV2C5FNCQDfFpcFvQLjIBo1LU8JEjgHYaPzNEiidq
I7A2Uf6/WvhMYtNzjg2FlG0yTuGmmgr/kAPJPUPdRA8W+hamBdfcE0HP12bMJAP59ERkUf5SkljN
jd3r8kqaoXYgv9KCu0XS6JLtFHXpK65j7R1M+W0Az4D1wzDvX6shAS0kQLqveinD14b7wR8hRWtG
bu6IXPmztVSrxGwcP5rKsi9p6bFxwKd01XtJyGNoe2Q+cYfOvRbe9Wn91HyvGtO+ycb6mY+iPard
kGRyXkHIwFvjiB+CdIZDB2jiv2gIIAr+q0eMx1RnyevpuufQKP53j7i1KtnAfptPYYzhtYuGM4Fa
81pJiCyaiesstb4QihRsabGab6VFaElHas0ZYZl2wWak0T6Ji+iklhpjOdNQyiBG+Eb6rc5LbKJE
5xpLaTa1b/d50HbpVrlNEt33Sn9Xlm1XvFuGdogMj9wtLCsjjHqWS2ovCuKy3LrWlG+xrgZoKxKa
cLQzXumOnPvJk1+nuuObMIh4Qj5HJO+8RAlEzVkkvfM+AyhWMqUA6BVVW9Z5DMv9yhi6ee82EAtX
XUxYM+oWhm7EW6ZjVuu8G9vnflH59zmevBBj/tGnV3YjqOtUGtCQdFxvz3/PwszfixqnvNr0q/3+
vRKgXhcuz9vyuy31w//RCFZDVh6i2e5WSjeoFIQdk8/jFJvPEqXhaU5Mf6sTHrknchJL7wAgE6kv
Zln5kMzcXUqpFYq4Re8XUWassvyF0Fj1/0uF/Y2EVv+o/sWgtJNTL+x3JSIkuOnUg7g7uX4Wb1yx
RJIFk08SRwBt39edi5rjJnee93NYgKvoanEOGLsf1Bsplp4C+yO51qUJjU5dLP0Jy/RSaI7pde1D
rTHAXDjBAzHytI1oxn5B1wKGyyDxhHQhelsJkb6Rbr7hsCW9bXkZNe5DlSU0fhrTeqvxQK9tvXCI
s6rkU9mkj7CgkXONhU5X7DpKEtjVqqVfzsbKTNZRrdnbHNPz/Y1FvxjQGW6W1HSyp8luST8bOwIC
bclsny3FEi7PE9uTpges1dNsP9hyYJORk36e11r/w89WNPpQ53f9rQp0draQqRCQJc8WHJCjWpDm
oVajDuk0nMkoAQNn+nAHvTgqmaA6NFgK8W+O8msY9+VRzSiVB9uuNQkp1JNnvdAA4rkYTiCvN+fS
c38A9WuerTo1AddOzjpLRn+b9VWwt8Ma7V/aX2IzRBBpwF0LbF+e2pxkDg8z8crKtWHfRfr4OC2q
rViWzb5qt8pFAMJrPOm+M27q1F2hE3F/Cm2CpWa59otOAunGDrXigwy7eg8GXFvr7dzuNa1IH7BL
9Y1+bO2h3GuUbKBflNbFkab9bgaAub3huyyC9GrTQTjdZ3AiqnCz9HBqJZS9o5p34Xx1x/vyIhp+
qTVRbFuk+EzZp+NHT+C/sDCN0nkqzdhaeZr17lFzPYnUtV8dwlvUF0q/3aBGFP0prtMuQWUjGZpX
qt2oFnlq4VebxP30plnglAFLnuTBuYVKzAa86Jvj/cc0zJLodzXdNi0wmnrIiXdeprqx752NZQMS
UO2NsPeYexFVqr5rJSlw+049bVVTdk5yd+ctLxmAD/RX/CvC6egcgIDaqM5UYUYPGuLzbbk0Tllh
SxZbQn4tJ8gJYRr8KrtxWlbeXDdp0eEhrk5zZ7tbLZislT8SFzYCkkGYMW3VCmhCnbM1WxEc45Ni
egd0v2AUpNEa1Va1yUJS5eY2Nfc9NNdFyUpCWU+gvfoQG1G8xQ2RtXhKWgyz7GxVe8EkjGGdUiBc
4fv7VP9QtdTuQFjtXPgKT3kFoHP2ypu57AWLNH7VKhCxo97s1J9WS7QCXsk9FTcU2GeXgV01ZY3o
hvTXvMSgilw3ZGXGsrV47iDPikYHt4DPMSmkv/MyAUnQIdRswvNJOdfqbmqhmSTxktPIlw5RgmFn
qhIytGOMCFkGz4HGIuhP12DQRfMwQnzzcWtqXpluXdsBRMx+fT/IPD+JfippywMJc2skxIbEBdd4
3RMbXrbMS+ri1Br+dYDIOOjJa+cXUHeX5aEJ7HyfUxpSI576IbzCSrCW+YeK8haACzKexRzquxSf
wjnzSDa3207f9bVEjgwyGLIOLi+zHlCTNv5waczOvhTMsls5GqA1lt5nmJqvJQEu38vJfS3TTHvB
RB2eZsonx1Lop9BNx6tpwalhD4E50eijS5bM8Vq5xYxxHrfjwJjRGOO3uxCtzrhxrPry9wA6vzsA
IH+AdCSPxZS8kY7Ufx9DlIxLhDfqGqzzGjHb5FFQ7FgmTaHmz55N3la4A0v10M/20tLBxinRjXSr
eDvqokIxoOtnsLi/VfnUjWt2cxLBVjr88m2pfTcj6uGixghGWbJf9ENJHS5PD5T8QtZns525QQo2
aSthuRc1wd0Dq/m+GXSUuk54ur9JamNDU4QMnqXRZmpf1ALFt3BAlhiDziVbUBGn9WslYPV5Ds95
F8CNsMVvOxrzm0SVnRqeudDPwqt3GfxeXFhTjCd/0E8T26CVL6B8ZI5xRdzuIk1FtBJBCJQ6jDTU
vRZpKevCGD40tpN74Y7ZyhtA3E78QoMPM6i2W9QcwElV6J8bleXZrBfpc1W669QpzXUXwymYgoqf
gqdqTf0BlXKPlFSVnfQZo+McNcVpyQ+A22Mm/y0b3FliKf8ZvovQiofAdT3bcHDJ+EsS4D+qGlFm
lMy4tjj1DR5KAcsRzkWS/8jd/oVZGUhUAXG8llaz15CoHnS77F8ose+iUD8elO1FyME5+/E7t19L
LHvyYlPacHL9mfR08zULRmTW+GRPph0lNwnDLhDl8I0I2ALT6c+ka+ApzpV16DpLRdG8ZuAG70F6
JC4QGxl330u8TRe9mNtdb4PHVeXxcgyqrecn+RnTirKTVCksU9dvEFyGhbVR4U91ieYsIDtyp146
lVGs69l/VbfWfZFWa5vSJXummnV2xohA5I5cnQmGFos0r0MR78oRhr3IcgQSWQqcosn811CaNC5t
W9zPouXabI3TOuRZ6scw2LmjF+5Uc4zK/O+YgDfyK3r+J6xKWwQaaHxSUOfXMNKpC3S+iw7BqKgx
kL4zA1G7/4umLFfKG1T08E+EEQmQ1WjLojr5ZsO0ILcPMvlyNsSV+7UDUnCYldTIzYwLYZqserUu
IsWcVYrI7IE2mOPd9+ZW+oIIUOfnoulfpHkMwrpon+w2jLdZ0LQUTbz+TzslokOyZ5pLVn+9WE4F
Tq3BRXOfh0UIoylK39CI5W/1uIF6iwyO00Fab5FPFEH00JdQr8cASBU6F4bdpbwwR9Mbdvx5HWSI
B2QoH8w2EF+TohjWheNB8zXmmq15YJwwwF5nnjJDSZvmRZOjDiRP6FBNTFSiqA/rKe6uE6z1sBYu
QbBecIOGBiZuWW3835VB538XBj3P8h3bF2w+uEPc/3yESAkNA3IXtZMvIlyvWCkat9B/LCdWYN5P
nKTOP+xOfqNSjDPe6B8y05yP+LXttW1E2cUpAsqY+JMrhsFjggBgbTn6RdjMw6oCNknZHQC8/Lqv
pRizt47e10+U0cPrtFD2YL2sSZiuX9SSSJMLXDmuX2qPVYUNvB3j1PQ+mMn4vf7/J6nWv4MRhAaF
9Z+OMJ9cuFRmmnTeZd7QXNQldVCDdcV1WyJIEX4S/pexyBH6/xqLqLJ6YGAtj/0q5//5QQLlxXGU
etk5qcedaqkntNwudaKvVLv9bkwLgbGu/M6RJUv0Od6NwHcuduWb5zZ6U3s8WlXFroYMBOCm0J4i
rxHXOsabRhDiE/mqwVMxd8aBfi/JEss1dQhtmvQkCJ1qEguvs+FaZ1o3zrbKy5Gxrb64xKUZbStv
qrbqTcnrvLySGhjHEvUku6PFfuGYiUAHiRQ0HNKLaK34kqx11aBUG90gl1/vu8RUOvpTPunYgQvP
ecLU0aHvgbFeIFxAYJmc6WhWDzP8D6ypfkqbouU9MhdMczqp+CB1cCM6DUmcINNbPDwpSkKD5K8/
jp7QTzYeAZtGcawW49A4y23YeenbLPxT1cK2zOZKv/dBhC6/NY5RPLctDlKyhN+Uaado05TUFfyB
rgY+D/IitFVt3VoJZ6kZbmp1trxr5d53UUb1l+Xy/Q8sf9S2G3uTJFaFCMncGUbefas9IgeLrCif
HNRwe68djnYxdY9VX6/VJ9wHOVwF9tiPUZU/JH3e/VxOZpqte03HED/3Jd9zDzlPGaS0rrwJWvNB
EIurZ5UexJ2p27rFb/NEA9ambuT069jur0ncsBqQfYuCFvo9uNB1IDxgdKl1dmbAnOByagIgKEkC
6Qm6jZFYZ0jvv+bAaTZ5mf4mjOToDdqPwsR4mIXEcTje59wBQ7OKTqxcw4eEbW0zmX+b4zThUd1o
pmQBU5vvZuMek8qgdYwcyQkvEJt+hHgKdsUiu8vd6GeXQIiqiAA2+sk/8ehqTGhkRlvxLq4sNPoj
/0fps0ox431NpPnKS1CU2IjV1wH6hT7oaN3m7hYGbUeuCjmJEyryHrX9xgOG3e4kHme+8uxtaP2X
mMbBIYU3HfekszYJVFoCtyn0U94FHkeek2VU+5Z0GxmGsC3gNqL/rLfpAMkn1TdpVxeXDuQvKKtp
hX6M/WeGLJ0RiHyL6bJoK/EPNeEze+vAAxS8NMdOUy6fgyIPd3iBLw1h36sxLM2j4xwNUfsXr7bI
DFioEcDUTpHox1OXFuMJ9/ur65oGMoq439gDWQqk5URh12/dpBgJbyA8JmeSRi5ylE3zpWLtx9g6
X2SF4zGlJFnZP2ebou6sf9rGI2wF6Gjxig1iccm9ZpVAOdtPrfezK3zu9KRrDyLw10ltwkjx5pfM
TxDoRDSwesM+luGEkiqEnEH6R/c6l85pKipWJq55NQrtZ20Yj2TirEAAi5sedFdYIGcvQYOkwz2s
ep5n0iyo42tQuvxwOkGYPftaDKe6RmzE4L+v2fVD2RcH9hYAM0Zw+2IUqMh5bkXVXGmYvDiDuZ39
/KkpfusoJQLyluPe/DpPqUt2GWQKDIK+TVIl6T7NwV4cgVa71IO66CL0+kNlbSv1/FRE4xWuqhJu
GxJlpSUy871JpwfqYz9iTI2PqcBWKMWsY8HS+5ekGE5DTF3E6tJ2ayzzGFW5BOIPS0avb6E7+O1T
FJTyqR3ad78YHjJjDE+K76EOKNzLc0PmbKpn8iFaxni69kD3aRSW+UPR58WmnfM976yWXO7R+swt
cM4Z4FN2tB6Zi0azCTKes9Ze90hNAr6ykY8rR4VMbPkSXc538MIWlt4mS86pey49/wGp1hr/a9Lh
oYa1lBPZWjBWCBIw40+J+dKwumPSXhpP7iP5y7agAydsb2+6e2jEIcxQliFVzvXdOB57cDlZ+GXu
oK+EV81/gZaVxV+GTsAMYkeI28P0rwDwRNpsfUpkkDbN+DTpu7w+GUBxLEEUmK6t3PmdnE/IdfpH
VUffCwaem0ifRZlO564j1Amf5cCyXHv2RRGeg45KXqA/JghvoWUQvWEUYud11sXKTvoo6s1Mqvu5
GFlPDXb+K+wIu/QDO7oZ+HEK49Ma2uqRDAFs4keorgPpKD2UrahAY2en/UeN4H0GtfXcB8E6Ermz
D02/P6X9V+HAhOtE8Fo3Qb6l2vMxQRYNmxLNRNa/9XBcrllHmEAlvDNPn36MI73a10tzY5pLJgmd
QDBQ5YfAdJJzZ8CmmhlGJtlkx9HVzm1RAaUnx0NUUbwLo7q8upN9g+MZPFUFyTDpjxIdoVZt/db4
hpuk3bJHGFcZHZldl/0/ws5ruW1l26JfhCqERnplzhIlSrL0gnJEzhlffweaPlt7+9za58EoAKRt
iQQa3WvNOeYjXfw9wVpinxjp19h9azw4Jo5oviOqh6jYJe6jrOeA+do2Ds/hGCgaQraj0OtiR6YE
xMly2FlWHJxUz/4iy0zUU3HfOjDfDFqoB8vsst0Uu0zfRC7WUa9nT2leYACeapWSIrohq/XdjWOI
eJmbqDIhhdENzm3jYpCPuqkFuZPynHzVb5V8Rb/PjM+9ESG370+Ky8TItTLiz+QSvIZvsU7qUCzy
sO7fapWQIBv1KYui4v3+V0muaHeaVoJl902eDHmB9x6iolu7wQ6ATrqc5nqOKCC20M30dgJahlUU
NhhCPOy6qsIAMS31XORoUmV3ramVceOmDmQj0CYrvjLjri0e4ZUsI9WcNiCJ6geFsOSd5xHUkPUe
Jklr8PEWJ5A1hxDnQdic5WdO85Bl4HyYx+hVge4BCjStHr1g4R2rHFGqDtDnXsv492m7ps0N+38u
fV1VqKplupaD08b6wz6nMwu2UKElx8ZkwSaz3xynsVYxFcxl7tvB8d6Hk3N3VIe7muH+tWrU9wKB
L58dyNt+VIhdJnEX5Ev33KnNczbZys40LTQMDKRn0IoUH8HavZu1uWqjLnvFsnO+L1eN/IcWPMnJ
C55q+mJ1lR/dQXWPpYazNUxh9nvK6D3DsIu3RaFT5K9dqhlxe6A7Rp+aqPERWZByawZuIkADXwMA
e5DnRgcdpjqhcCYLNSXJi3HJCZZFTcVKrie4lEfAee73frLCuTg1PQ8qoJocVv5zn64MsyzfFHvu
6aY2lotWGG9Tvg/K0r4kYVc/jnq+CmeIQ1JGZNp0Dp8PAp14sFUawq0FI5TJKFYE52JMZ5JjkdEL
VMB+ROAmja8tsBXU2W55lmX1Kim/Kj0gUdkzLniqbFzbm2jABOXSQn59bv0GZknn1FevhEA+hiyE
M80JvrXYlIgWcxOViRSuGkJ9PuiaB6duXsADVI0f7PbFHoz6ci+LGonfnOO6yh4GENlJk5jPDg3I
p9Ts9pKuMZY1BMZ0EE9Jkv9Wq/6Py8/6r9WO0C2M9zpWRSH4M3fu/lZ5MfqAeVzqIQJ3xn5P70oc
Ex8q6vz0DZ2BYAhwAIiVaE7h2IhXjuH/PqSLohzASWQLpWXm19SU8LCNcJBWfv2SMsNU6vP9AiGc
ilbaF4R8jLl4uLSNQxTFIJryyYjzR8dO1atuVCmIo2CvxEN808r8oFAo2hluZ15U1M4rrwv6FxU+
xwJlZP8dpRDiSSt8zluitgPdmag3AD3PhYfxHI/4g2kGCD2yWns25r1BIeejssA+lL31KjkB1N0P
cHkzogZSYt4g9A2iVU+a7bh7NzPQQwr11M4bAg7fRg/FbJXX9TUeJ/+xm34k3GIPfZjTRNUMSviy
Ry2L9i6hbXTVZkImK1nQi4dk8ru76+fTsdiSyq4bHfdGXub1O+EvZx1c+SrzAZe1kCVHmF98E3Iy
JKdFsVehUqOhFltpshaBjiF/dlXIjR/Ov3BgX7Us4Xaf/+bnXCqRQyBIa21B7nKw6ZUAUkBcnQeh
RE+ETPsbT2unVax7bbw0mxa0dJJO+05JtoPh98/2bCoiDYQygeYkX5hq6tTojrhns9Poq8zs08Y8
p1mjPlUiv1luId79gXxgjFkGE1RYIHY4DEvZr5Qb+KsEa5hwfj/PEQcCVzjTYVJX5DYBfkf/Nroj
0ZxANZbINsxNpTfhSpKdht4894OmX6Qhv4ahy0IDF7XWx+cwRfqjwBQ7K4CP6iTBF1DEL9rY/KSH
ZP3IKnsNiaL9H5UY479GdEGGI2UYmt30LnEj//OWQhKicVYVh7JLT7KfbRqzq4TlJpV3bpHWKpQN
MTG/D/0YLq8Gp95o7GPuOkghZifxX4clVUnf0pFGpMQeRnZjn4N5I/dGPbIZ1rSBbJOFPD2BrAA3
DAhsSuIn4oSZfonoKjO55QaqJ2KZgMaMPFSKSDn/+7Aii03/eKgJYcxtfqEZQtP/q4ZChbIBDue5
0IMTZ10QFmFHQ/6zMrHOlF5NRldSVZtMKPFRjLZ1zlVNW+WmM3zhCXdx5/daTX2mt0McEJzaVUjz
/2LbZKX6fQ4j1QDujBXr2TD04THCs2A3wUycImZs9Ctv7c+Gez820+3dtwusJyfjE2fePjIjruI4
4WVylHOn1GjwesuumNP2qnKvtzaR5rNv8XOjaZVYdaozLIVdJg95leqk5AHv73AKPPgUKyDbVn5w
xLh+kueAVqV7x8C2Vdlj9QDo/qesv4+4ireT1uprDezDm4suB6EyGW5jkaACani+OXO6KPrVl3/+
zaxM0QWZEEwn+C5bcKIxXitj9uTgV5stnBhFQGrjMVvIL1Yv+2GfanF3vxLkuaBH55mZMD+Z34j/
AQOQV/bn1w4DQLccTWiaBkKXGY3xByvCnIzCFaLTD/f+TFwhXwGml7z5XvfFzX3lJ3VbCOt6+0HD
DY9TXExLv7BtmNKjhSH3P3uCRmzghW8Ui+l+l4nBgwf+/kYxfzldlRzMedxrBTTWAG3ImjrGMrc6
iod+z4NX7gWco6LNrSVzctuB1iZhi5SWiZL9MAdQR7PIDFppufRLp3xoOlh6aO+WTey4ZGloKtb6
fAKs2VYUVoydFbDskptABOLk6b69pDrgr5KIoq/fs+pSrORG8uFwKmcxNFV49cwj4az1Tv3EV0pj
KkweS2WCDU0Z+zj4QXGSra4J+/+yGu34Wkw94G09C3aoUZtdnmrWSvLQ5KYgxMOkDbPvFfg8QZYW
OzlvGRqbpORefa1IkTjRT/GhBzQtaMuu2+QNWai+SeKNHRev6pD3ayblxivZIzuyk8qnXnH7hWXH
wESqgd6DVqgPiq55p7Yi/rNJAvfrvw8Qpv5fHR/TNGF8moJ0KZNC1Pz63+YdZdUEDZ308pgG2kAe
Qt8clVTT06PawzG1qTVcXS/0F2peIc+Jlk1rZVTdNe3F8tp1X313SDr5NQthXF3Djzr3mRnqHhu/
tp56nk/3rxdi9aIV/mo48fHrL23ejS/OQRb2wJG8Agk3iQHSbGpkOgTygfoTxY+AdFW3vqhtDtAf
A2GV393av5sUsu2fE6G1l4oQASmGlDRS54g3Zj1L+rsFoOMNpS040Mh61+uceWYTvRp+RRSJE9sP
DXGHVh6z4g568VTXJFAWeD9HRyXjZVbnlvlmCCA1JQLul63o5S4hdnjNdLE7hs3knIs47FddjVGk
ENQHdGIIj/owjKt6lp5oineOrDzd35s3YdbvpZ7RLvsKQXT/DdBafvm0RCZW9+suS6A9IScw0mcp
9zwvi3cAbei4GjBKqA40/oquNNPbvF7bNbn3ILh+BZvMK5yj7OVLAWYVWtdaIF4DnWyhHc+7NQQm
9VHuRfMeiYtfCJYK9pFa7+8WyjlQ27WxQuqw+Wl4kW7eh9p6YCwO1kI3fwm8KzgvgJArsyDIbZKJ
6SfS/PXdeTsV2ngHFdFextoXYv4PfVKspjlNGIo+DL3YFM+wV5TNMHpEu80zb7LXzHVrhChycitY
SqtiYaGJd1HvFkrrNXug5whVCJt66BkbdviPAVQFMcEoECiLpdN7+ZPt84UoUcAIYPBzjqpFnVf3
NtL/mcKzXiRJ8AGNdtjc1yFR+stGFo0hdlYXVFniLOCKWZt+YMFmpwXIc6e9heSCnu5rWI9wz8Vd
wcByxLqjJsoQmlzuBhYYj6Q5YMPbfX7BoW9W68ojoSyZ1ZcAmQXIYLU8Z9xp8pRm0QBy51WnnC5G
89KzLF2ih6sy3BJUVwO59QShfSORkan+e69OFIWaAdzbuQVU0JPcD8CwF5LV2BfBgwKQaC9X0p3V
Djyeg3dvzE/MUFtcU8j7nIlFgVyPycMh6LdEFO+lbiU0CTpk5uQdQUsVz2XX3+yuevbRCOwCZawD
AuzV9w7ZxQ4jyjoxHP8ZBW/xVCVvmec8y1VhVwAd0uGCPte4MGvNO5AvXj92au8uphAJNNUhOqEs
b39oOZMoue6hmKKcTBCo2Q+ZTC8IJV83TknaYmlTXNFCfsQgfnUG/ZWC8iZW7OalfU64XM+DbzkL
UHyI0eZDM+2+OEk/XBwbzRmKAXVf+FH+2tGmv5MWB+iLcgiP8kDfuuVcWpVSfBeAPDecBqtk1vPG
DNmbMKqPdmYP0B7IqBjKDCCTpYUnCbWRG92DUNUSZkU0mfbArwNdoYq8lTmlxql1RbSyqH3IARDQ
THu4a5igAZCMYhLIKtvTiOMtlNwKGPdcv5p5A9o7qsqdzeW+icbOOcJubU5qaM8UXVN56ufkvawe
qpsShUzBe8g9jg5CvQGduQosg1ihefzt5sMGRAQNWiBRSoxsjmUMAlpxdEcz2HhVr23DrMBaOxYh
0+JqPEk1m1mYl0CpaUHpHe1xCsrqMjXqdJO0WM5yBshzTHQYlJ0gOFHP0R+1pB3wu2jBt87rZpor
Hg94hyz0PuSOQkBypnbGFcsgv9+srbU0SpSw8Q494iA+wiRSjihW0W92FqbkjKVPprLAFV1ULXCr
0L0ieiGxQTOTDBpF9LGYQi4SufPXS0RYm0l9Y/rf3speaOsA6v8eF7n/lhMnFPGroHKJkgMKDGVL
oIZzZ+tlHcXLwqX5hbRNKlnSobGOmIMr8dgoznm0MTRKtw3PRQJ3xBCBeOZaoYCTwvV1TvOCNaK1
SomlBhOLvpHaQ0CjtSkfOkog2156RnrtUtSgZr5FTuZcpEy6iHrzMSFrtc8g6KdWupXSbQRZgbEg
aLIkEmsgmiQ1n+71qXb09Y1kTLYJ86fKq7W9XJQNRM4srLL2yLNxaWZpmFc/1biCCqd8npqJvi1z
rLiSZSGHWUqjzPJiY3aCDfjj6K/Mli25of/r0DslVeHzXGTXyfm+dFTmCpdPU6Yj/Xqtzh+U/LTu
PN7PV6Rch8mDfsQlBOtZibYZ/Zbfe6H6COjaOghTgaBCguI5x5I341oxQMbPPuIHoKEuWKW5gtk0
RIDJQ+ra2SqZTG2jwYR4KLtXaXT8NEAaCJBITCmRXeX1S9B14Nh5ILNuXsVaTkzEZOLGbIahQ6fq
hxx71cFTuu4i3xuDFNhUFtHOg1+uQIUiKnWCa6HRgcHM2x0/zwfIwj7Plw2mbu7OpUFzm/QMOn2e
UsYb+fOL+dAFvreRTkBP1YZ10189Z/6eGy3/iH7K/0pPjWxLiuWwzbHKcjYpNNqwnWKcktBVYeFU
tPop0/z7nNGeRUCfqwvHYmmjs6DUNZ3VNUvoP1YXbdEoVQeUc5NmzLOqSiO0tB8/agH/R/QAzcnW
EG/loMJg5XwWmb/PZ0RC8UGbHcZSOnaO7hv7dBbuc1nrp8gI3gD30K2Sr7YirNDH1IdZPfxlcPqt
lDj2kNCph+CbzmkxHK0WOUBljOH3OlepbPri1+Cpp5wC10fZ+vVyKD1jm7hDtgpNFgBd3t3r+2af
nI1/HA0esW93hAADTASugBx5tK/5k9zzxZQ/hQNPD2Kv8yd/3gsbALyJaw/3Isg0BXAp9BHd8gx5
CrmAdyLGJzjUBpJv7JDo2aDgZdphsOvuJjcpwhiP59G1m0+B6+sWNVqgI6zm8n98c+LPyb6DysLV
VCEwyQtLdf6ocbdEyqVgf7q92QnrokcpAGn0lkZqBI+inbENQhvj7X0yFRphsVbmLKx5kaeYLewq
hWS7pHeJI5CeFObKMzBjBgSn/jC3a+bp/x2EYg7wxVut/K6ZUXGfBeHEJCPYnK8LKmUVN8dhHN2b
2RG40Qsc8QuTZOd1X9zqOJqe5HxwsNN+qbbBCHOK6WFGmwG3WboZEgPPe2rlOJJ8a0nXID+E86HW
J0923TuP1lBaz/9+6WtiFp38/dp3bFuotmo6msPV7/5Zpq0iTa1ArWZU3psJ32uKTu7754ylGAAA
d3GM322KEmdPdvNtnPqZiCKIycp7+9kMJ9xlE1EhWqNlmwzp6YPR0fiQJgwGf2c9xBCwysl/TdGe
IoQzv+WhRqamfMTIc27ofLML5dedenBnqmVjSvo0FLJTmm4TAc5BbmTfARo3lh0Ns7hXfhGDrV2M
jogb1n7gZvJqOCuBeTMUZdzJiVfSkAloBo6xbjPH22hBYW8bPXW2cJNbwtXVq2SnqWEO6lVJvwQa
ZmWfMLmVUseUX42QezomwkQjT2bNYFI8ufYmkwx2plkk0zV0srxXVykIqU8hvevk38mgB9n+HYs2
292paK21cxu0wHvPU75Zdl+xdGAKbqn9omQisL6TogLum5PckCka/UbxULiwtiOphfUiKSpMP39t
AlTYfLTh2iospAlTqXyFnAiFeq4R+5YNjWmgnJAZ/fnOkaNaS96jSe3vDmErcf89Zt03ooa0q9QE
Y2vjeYzpuMuV9BKXtbsJWLcsQtNVj5lf76uZAqUkdX0AieMsCwmFUrxuRbotUgk/CK8z9IaA9Sg6
mVP0cr8j7jcaYMtXBquK1GImXZIwLzfJvEyr3fro1/UzGQwTrU8d++ZMxBrm9zOLR4nUI2YHOPK3
F4OhPUZdEJ3kW80Ws++/3yrGf401NhoZ1cCJL1zBMvtP+Vasx5YxgFtzFdEtLZsKU48AQNt06PgO
NbmPF69OtjTgjZfBndwrASuMPNb0Mu2MZgoA0vnRzQ8i7ANzldgb62VfJ9O15YbdkGwq9q0eJXMw
TvLI9NJfeX5Zf+F59yJxL2r00nrTQ5h7e3nfyLmH3LP6aT26er/qY53wQg0zkRfTPC7/x0eAGXgW
+/1tuOD56AqVR6Tjqvzhw/hndcUAxOz3lB7OetYilYuileqEuDX6Csf2vJGHnxt5zgG6Rdg0MnbY
3UqMlqvID1rm20gLDFgqnycFCSUHrEREVsndP1+SJ8vcfGjNftzIf0eekpvJNjK8Rpi4lp+vTFX9
n//x/o9lrRUB9U4Xul6UB3pQxX3TEC108BuDlrs8ibeA8WTeyEOMnEg9aHuykM4gR0+kvf61N9Dy
XxKMyLPzr3PyLb2I+N8/3/3HX/7jUL5Pnvv8Z3yrhaMCW71XrPKglOPvzUBiJfEHIlyXPFxnWER6
mLqKBEK5S0auRR6kUmaH++7f3tAokdiqXrRtWQ/yWc1vMhE6TWu6T3yC2hvdm31q6SeXCjMJGM5P
LgfWGp0wVyxT0cBBNE4ezLCaSxKk9US4mhvUI6MjhmVhjtu0sFdmeDOdYkVm1EOqQ9+qo5Zlpx+e
1Lj7iQRrF2au2AQsJugEroXlHYGEpJsxV8h1MssaZRIQLKVu6L6ON88mE1q165XRAN4e7OxUEUzV
lSCB1Snfltm09m0m8vGYE7s7he9joq/inJYOi4SkmFhTz2ZgqvnLIgUBlTRvcFThVQS6tdZLfWX4
wWlQiHN18i7Y5FV0qrURp8M3dFjhBsHjGpjyt6zJPip0aIsogV3Tldgh3QOKyGvtdtcGZfTWRwOj
djzuBv+jYBBcz9p2VyW71Os6baF6FHIzxljrKFozXxGITttx775ZZlWuAq8813m391z8GM4Skedr
3OQ/KZAfQvtk29wXYaPfelJliNi5kVTboJvHqk/U/CNP7VOBs2oBzfAYaUslVH4KWq4GbORVlwYv
WXLVyV8LzB0qjFObPscirw6Qq5/rYPTwU/MMmsyfVjk+5YmD6cl/FIj7bDWA/E4CpOfb29KKCuSO
uDxUfeF61aXmY1UoJkXoCaPAoh5R9/s+MTZZPysUSwi0onsSwVQCUcN+wzqteG9DsiB9Enqr6Cn3
kHFE9kAUdvXRIMVYqSmSx5ZyTqWVxEF4OwwzwcJqEH4Krd5VJYjSzjUvceU+cl+qXJk20Les3xCG
ra7qviPYp9Eo4EYX/SsY+wtV88eWLOXYZ7I9JMk3ARl8Zc6kVYDHuWUfUgfLbhsg0ELBtVD78vs0
T9y7+MmLwmd6mGuKoVcM+wTClzfPzX+IQnsQsBRjdxfHR7ViouQ11qtjUwrIyn0LIYWpNEztSdde
7XkyH3T1JjWKVyxn3zqZ5WsMZNIDM7Vu4WzmVErcE12+MTqgf9zXODlrYxkYiLeqOh2WURzuw47F
vh3+TPubyWVte8O7RUtsXY7+c2UOT1GmffVLMGGR8qg0IC969Z3GNar2RncWRoB7y+vGVwgA5YII
HfofYb6sMx15n62tDFe859mcO09s4oicPTGsAwSzbFUW4SXAjqSnzXtOoPqiVftTxI+IFn2B5edn
plQ/xOC26zodARmPLqksGTMBu/CJle5TmB4wPvOD4087ZVDGLQ8/AMTCKQ5jMcDt+jx2u/A65l27
kWOT3MixUY5Pcu/zBTleykMjd7S5QItJcx4S5bjoaw5DohwH5Um5kWOhZjWkxsrjv+3CuSYhTDV2
oeWOyI75KbKD3AQwU7iUExtrC3F+C0S+2UGbHzlyT77nz8O/3nJ/dT6Ue+n9X2hwczkNlA/543/+
IlmKv2bx+SvenwufJ9M6wKEoX6fIzW8hPxd5/PkxNaIDJDT4MF9Clc/AmP93J/TS+7NC7n2ek4c2
PwJ1pr/eI1++/+3Pt7eZ+U1QAlsXNQss1qs8sXtUVL935UMYW0CQ7WitLqE26DuzavL705KYN3AG
SxwFHsM/6AhSvpJFMM8Hgo5UOcZE/jl57DfxG6AWHCl4EheiNvbgL4QAcTdHN6eUcHVPjCvZfIjz
nEhv2UhAjQ1kWNu3Tjmdi1bFEOfbDUGBISPd6DP8VQ0xwBNjOjOBAT1HPaEwGjvahYp49spee3LH
J2GSaSLPZEFqMJokMcUazlnlh+rk1cUM3QX+g+ksCaxynk2QMm1DSAXrdExjsKLUH5ka71V6kDXQ
ccfaKgGAgphJ36rzfRQRfZIcDMHqS3JpQ4yh9DTGci87NWmHPo6i2jOYa/swkauDunIuBx3DsBle
ErPJXohNCpCnlgOX8kvua+bF05jUW07iHb1JzCKz7vdGnnO1nFLm/HGVEEo0GobaQjZrzLlt41u1
OPn9GxAjAyxDtisLP92nqdU9J6bqHdyWbCqlCAnjdULtWAaTfRkiA07wGP0Sio62OEq7K48HZN0E
z675lOKvPB3tyu++KXZUr5xpGKnvuu1DMaGbow0Ayz12b2lbqxfCgp7lkaqk0GUpNsuj+4bCdN8p
7lW1e/fmxNHXHKX5KRIPKoTLW+I6GEJqB0dvrZi3xk+n9eQpxaabD6liGruetjF+bA5J+yFluM2A
WgFeAW2e4pswmisqAtD9TYqMHvEtNW3xJP81y6neNcSAZ/lfTYH1owoCaqtjcMVJyJdbzF6IbN7k
StiufZOksjzsPvyhNr/OO1Nim18pIHzkrNC+TuxQYBve8SeSb2i0VHZDa+ZcehdK3wadGuzcQtCA
ki/U8wsCxHWTK4eGEHfSkT1r3czmRSkikuIi+mDH0VCbxzx67EMzfg2LIH3UJ+116Kf8rRszYz+q
SrTCvLpop6F7GGzDeLQdCG/EcpUr0EziUZ7r9MI+hJb3Ko9axMkKEee3vOwumhYqV6YbNl3o5kCr
KnsKy3qnWZO4UPPVD91Qnn43fzhFbPW46wNmEEMbfqBqGt6QsZSrjlLaA0YQ4DN2kO9JXAoOUdae
yiSOKB6riH51MWHNnEiXtDL3OZ0vVVGaNrIo8+a6U6OtmkCzFpPNt+YxaQNNUwLpC8Ik4CexENM6
wrofup0ZXPrWOJh2152JJwShrKViFbSNSupOob2JmtzU2nOVbd8kzmOepeUCZXD1daJqtHBz4V9b
XJYnOsVAHecXCi08pi1ldFtk2a5CkE43Evt/ZJo3XWn94xgZKuk6HMLa43pP+0ve1+Yta2ztNm7k
K3VK0De2XQDhzvCgMSW9NLHV3gpXb+bI43hvTWl3c6PWo22LKH4kLmCX6pm/0k00pEkCvlFuPNcN
0YXwgJ7PG/EULPPMuoLFsc4D4to5+Gn8IDkCsvOg0uOaKutsGaBdqNqpl7txb3DQEM7yl3bCgNuj
MV8wSA4bN87izcDYfJabtk/eoUS42xqv5/2UPF9HGR0Uv0vXVeWgGqfEbq+Z71ULCZfurO5DnaCd
01+DzuIojXYO+zc/IoAIxd6+rmeAuxuQvOIiy+2GbnoiT/0GetN6T6zRXVXm6B8I/RjfWpTBDJ/2
e6PWzZbrMWJy1zzlrotFaWiKZ91RkNfnWbcHaCEO98amX4fJLienOwcMYHarHr4JTahhy/K9PH/u
GWr793Nm0qfruKk1cMM1jAPwxv4xbZAPSQqBlnvnxoqnBzVsKNXEcG5ir+8p6LbpQugJmelq2D6o
uAc2f+zlwkxWRlpEeLlKmt8z5uDOOjCL5uwY00aCEDofmEMfWgYzSqAAjt5mt9CLu3XVkCSJpwxo
ceuru8kxlAsRQ+ZqZK2R93OmKbfGzakQk9ZxrGzkISIJ0lljB39vq3F1xSoaMOk9dr1xvH+uxFu/
t05iXYvaKi8lzI37+QAHzzJVvfGcGgA+gOYyd+V7iCx0MfQzltYUmCf06qBYwqTeBDUCX6GABzGx
hh0NkkLX0+AcoZE6KCzD4Ry3Oj3TgQwmy9fh1bZhBwA4edbHMN3QDg2/ZFVfLvpiKC9WN/qvDWuc
AkXpFwOj07EHuk1BtSifFGX6OkyEoWozGM/Tz302lV+mTldWFslYBIgwi49qh5KNm30XVt3fsyqk
mV8ehmb+65O3PtGh2N2lGVFNH5If1LsGFoS0JLkCOsRtNzb9yUSOIF9yEa5eAxeIoJoRXB5b+vfC
AXmVE1Tx3MerQk3LZxlm0P+MBDQq20sIAYl7kPVutdJ7v7yJuEGvFOdnFLv5k5FaovzmOG2xJ2jj
Yllgf128urQqh+8KK63FSPeWdWD+rVF6suxUiDVh/xPDPD2tMm9voznEPMmFfSRDiEWuQf58b5fE
QqUxjKCo2Jfp628lUx+Uq3sODqyrdhkI1kaRmcHc0PP4QctxHlTdrZ9hNU6oEJNM5PjO7ovyPXYr
GrlF+TYM/SwvYo0b6D9w78WPTl4Wj4R1ODIYKgiJGpx0xUL9ZKrtz9iLvRvx4tZCSdvqOnH26LfG
txavzEqfhWxqGSqooUR+kIi1agoONpa4GATHoVe9+kF29AaAhw+RtjDTIVnbphmvA93ubqMz6Suw
lBhrjLC7AWqntzc1I4VRXu2rWqz10GfuhF9zqaBK/tpU00rMoAAL+Qja/UG9QTE10FlYNQqFMX7w
MwLCbcXZWCIs3rqkbVZcb9lezIfYtb96Lbj7OG7VS2C575EeHIQRVGfJcZP6o/mUrVVgs1vT390F
a4YCJpoatnb69DYHNeUd4mO+0lzcDP2jFaTiccIy9SjmPb3P3rUmmg6f50uIVytljNxlqYS98uxl
yN1iz/pBSOPeF/r0bpew5lHEqKzmrWZPqGe1HBPV+zbmv2jm2F+Ylq+l7dIYuK9QWZkreYieba8T
q/I3Y2bKU2IxROO4Hilj3yV11DP07dBQvJDX9dhT+UlJyTrxvM7fUp65o1olN93HwFOUFTqRtAUS
Ba7yNGogJJkqVBvfprgR2WG70AdyInRyxTK3yG5ADbolSm60+HNqUaUN8U4xdNwnQ7OpNAWqpIG0
K8wt9Untwp7gRLVb0ytLXpVKISoepYA5Tf5JGwzK7bNrO9WNkz1hL7Zrk3BUoGi4kmb+3aAhpoOv
MjKJ0/FUzXvTfO5zz+/r6ePzfZQ4KD9Guz/ekFs9LqMhA7wgtGNto/bQief8f/W2ufKRJ6V6DJEc
LkvVcFmdQ/kj/nLiYyzybkf5/utcWz/HsZ3eQFH767Ib4HLMhwPJ8Asracu9GfXiQW4Yb76qwlD/
dkqjcPcAzcKY32QPPG99BFZbL0XJ2Gl1iicMoj8tv+ZpNv9Eir8PXMVdkodZHWxkUrtRqfSLVWUg
rbzCfi6J4FqGXm+9oxe+la6v/nLRxLnqA6Ki+NpFbvWYKxrZPCxf/joyzMZ4sevB3vhg9Fe6DtZd
sng9mwZkEsFOlo0XYFzhdX5VrorkSglewe93yHPyHVnN+lwBr21jeNzLNUOh+iedNfCjXDPoBoEp
Q9GAA55XHATrOstJsaedfDWphmhTAqlasyStt1lfqy7Fz6n58K2xP/mVqjHB05TXuqisbSFEsZaH
aQI+3JrdXGrROGezCPC94Q6iV5q9l8iE1nwN7SkH331W3Z6pAd3BD1E5yElDh6UQD2s1ntOD+iZ/
ctOUMrNCfA0THO257XUW5LUX/nDrcEeSUL4xPaYC8A+JiLZG44k7TVnHOEfR99v6fuw8fRdRMbpw
Ll+3heD3CSMX6V2mnImLhEvbTvtR6/Ru6yIVXWEzUcAB8WqT/EJMkfMr/CcmxvRMFx1Ynm+mJCyp
981hMdnkVhvuTRYhTRnuGf43U0f2XE10wn1jQCkBQx8Zw7EpCdVU0+zou4EDyaA/3VVZ8jCLm9Nk
jKuu9MHwM3te4txCdCOAVp7vu0pyoR2+aKuwOVVNSV6oEfJwlBsmO/m5npJ+Zbf0YEPE2iMRqA9S
IktpS1ubUxyspUbWaFRraVVMYsB+i2uXaYhGAGn6qSGuo44uT/sKbXDV5LF9lNAfKZZrwOdsOj14
UphjP8hAGlVET2ltjQ8TZcOLiL3XXlWu8nWpRBp4tzu/O4J+WPatebOUcy0U9VUo03RhYQpAGizw
1RSduWaR89bmIieWEKDQZKVmv9L0TjskcrapN9lDktRrdb4hCVpigjtgU7DbisbLfM4jyIuozOap
TbwfoCftc2UlxYKINGwpUoKjlsbrXYsWKsgWAgErYIYMeR73JAGoCX6u0qNdr2lK8txG8V7SDkNg
JAf8ie/+pL8oGvUKktFBNnIBqnG6kT+L/Ak0LpE0KZpHK9OMo503P3WXhBqDEI27+iMtxt+HQfUR
q0V2VTMxXv0a+jm/gdyUZV8uK7Mu47WTuiuQIEzS/Hz4P8LOa7lxZNu2X4QIePNK70l5qV4QJVUV
PJDw5uvvQFK3q8+OHee8oAGQaqlIAJm51pxjGtvGxRErG/b4c+oreEV1H9bFe2EFzbXnlmKQmuIS
J306aM+ucPoHhdhsJDIaNXgIwfKUMyXac421ekFtE3dECZ5FFKqyrfqa8iCkAgLZENHB56wfUQBl
a1hj2cmyRvfcFkWxCnhk/ixzMn8DwqncAONBC1BsF2SRvskLVuTWiHTzHhY758fa1Yg1qz//FSTJ
PdULunXultRly+bKkyb59T92KAik9zN95m4wu3c7ZeRC0ktD2d1RxR1YV60EKxynXXSCivvHnm9Y
uWlVOBG23WxUeb/Kc43hjhdRgQTQCuWqOWa8JspquNm9Bp2LssfRt+qH+6kuyfca04B6cycVpYCr
5vVth9NdN4+hOyXvJiPTDFpo6GQeWfCboOrcYtNhXd4OUUhrdELtMcTCeMvoKbW9VTyTCjNSGlOs
HTZTEl6HCIWDksIFRj8SbXQPB0tM3RlxJJGrrmNGnyb24MLtgw9DH4P1/Qr2ymwnLL9dSreLSqd0
Lw+haBaXWmdlMIM4p8yt1kCo7Xso+d9zrmacWyN5MN3iKPk4d/NoW5UeNhKd1lN8BPhMEW+m+t95
1bLLqkL53Hia/hXpatASvDSMe+l68GzPvjjKsJGWGHlqylUG0HCIl7GFRDkh//LYNlHzOIjx01Ws
/n6UFE2xyYDXrGS33QRxeNDFJBa5DdQYwUV3kPY+IrGDYziIx3EGLn4XOYeS6b0W4x4uXe1M/Odw
kxtljiugNnArXBcoWtTt7jQVbdCgMROQuyprpd0zB8dPHgQfM47kig97eO0SBM2xsRvRdy/k8B+2
5W/8Z/lRHnVpFl8VJdooj53bTD8xSumrdAwxnlVx/AgdNFzIF2AbNgtDdOYtNgGFmnFTrf9axf46
x7yJQNiCVfnGcER5bK1q12NX/cihZoStE36OiopH2IMkGGHMuNQtASFVRyPBplti4oC/7/0914tG
w+NuI1tzwkcHkdWmmkSAwa5JjnpvFNu6CZRbVmtw2a1sOgiULyvTUZZFK8YfukOEWNwm4V4j2uoh
JIQJ/SD5q2Ps3OxiUs56gVA9L+GpZ4X+VKhjjs/aTFeyAmfLeZqawUvurBzWtVmeTNXX3qMkcpgb
Z8WZpQVGDqEoa9TLyYbQ3+bZ7RxGSivqfivOgpEYFaBl1KsJQ/wxKsl1lJu/h6XTdgdGDmXsFwZK
PmiU5U8tib/kjtsF/9opvfQ5oVqkNW109UkOmxXBOWJa7joY1feKj9F6yFqpAGz6LlH3tm5l+/u9
b0V5cKFA18NXwNiBw1hcmtn2X1Anp42EEi+rrlIY1rNGW1lu/5rq9rCUKEzRB966UvT2Pgjk82GI
rnFjp2cHrdqHZlSXgcrJ77EJdmM2+T9cW5mIDQiIOFUdoo7tfJfoVr7Xg6K7toobraI6jViQJzna
HIMMxLmEKveUwBw+WJJiGZ33UNPki7mGtEREH+2wFKjH0YI5xPOWvLBW6GRC9yXoxGF8h25XBf2j
1402eHsV7GcoiDDrdO2kmGpyrnyWj6qXPaL9Iiii8wLETzA39zI1N6wjiwbH9NSqJNmzfk2XAPvo
ZxcR06/YVR4CfSnfmbTzBamTJxoJY3+PiLnfnhnsmpBckTtkChi6eRxQ8XhT7B7Vec6kNl53yuIU
xoI8zhqlWacKS6shyL9fFoHzbBlmtzdmI4FU6+L06CZxVVIBkUQhoiABPkiz0P4VlBYLmWmiUgmo
0La5uWqffJCp7L1N2rNokrBhF/73pkfKu66QvGQRoxFYJyTUziz1T30s0rrJgtlj9ts30y+Aj+YV
nGi4V3pgP1CFxltTc6tORIWsLaUd1nIUjLUoPEv4smZZlEfmTNnWMhcT85qfhk+FNRia4KoC8zp4
ivGDWZS+rNUwvfQj8q3/tlek+r9fLX6GZqssfL1J8b6XfXQI6cmyTIH0CumqWA0TjtgsdS5yUUgP
80UFtHdNo4q7NYJiGGn0LqeW6CuSlKI9hfAasn+q3Yqg/XQr/TFwouTFFSAn5F6OsHYpaHGfp645
RzO0vXciPr5snJZy2S8LAPIcssFdFX2Vc/pEqREpGs24CCPrePjESNEnz663U1hNe1MP0ht1gHZZ
l8xKmklJ1qXjU0ZSlmjsLCprjfU0pIP3XcDbyeFOBuxULAR3biNAncxWV2GW3fku7Qew5OM8i/7w
G4dtP1soXF0TO1UYGhgpso7NyCafuCLt0yWEmBjP+aSK7mH0+0NGeMlZ/vaKjJRVQtAfcyBqXOSJ
JCcS3OgF8VfJTZg2W55+7b5UGuXUlK69Qxear7may3f7rugz4yeAbAkhOBAFqHXUOyuA55Vi59ir
kC23SlTZT6WK0r7rIVG4Y1bt2g5jsIUv+8Sst3vFrrFQW0pnfvbiFZNNRBs/jTki2w6haT/Rhlh1
wnh2o8D+NRFEykIw/7Q0c1xmeEmXxDjoC6IPLD5Ho4R5yB7hxtVb3/G8VGJjRoh2wCXmwdbjZy8d
ph3XUnLGy7omqioC9b7kanJxi2fNKgUg8YmRFWyvp330WPw3PjL0jTbCwJXmnrIJbQxnxqOR0+kY
yjpcK6SvvoOxPtiKqIAnGF8uccYvuBicjUv05r61o/zWOrpYtoT/fZGCE5DpszEMjaRrc+oX+H2b
d7nX69UmacgXklMdK4ncTUOlaDlOSXZq7HhcOPwv0W+lCVU/LCWF2YdHNZke1dZRNpGZtq+lal+B
xCh7awqJULUwsoxuSLdmJh3Y82FYxvsU9TSmKaCrVN+qjxYPztxrqIbM2igTpHB5WrP+6+m+vbkU
jR5ytXju0ip6BInYUJ9Kyb/TURDg7VnamXkaCOt48Lo4pnRGJkZptcoriQbKmrA9YhbmQ5Ez6+ra
sjtaQb7rTC+8tYR4LOjv2b9SFBgJ4rCfZmqBkfcpf3Zu2Rzyujc2seOqz3/fq2faSuaueynMd5Va
7XGYUf+55dcb6kr6CqxhTr+Rpo+XheV2SoW78CLGOHRp3bJrnPoqsXLhGA+XyDpOM8jPDiPygu+d
kWmMSMDrLt9eamJ+cm1Owq3LjuyzoazWQ0bSN4XP2cfgjawae8cTR8VUKNLOYAKvd7tjMDJmluhw
DnIgroyq5vJDbzHn/qqOYv9IrPKxUFzvBRyO2KZV7+xSPRD002h/DthVV9k06FsAxO2N0sbd4Xuf
yeKS2LdxSbHds+JHCww7NXQYsHcqKjIuQiZiakAJceofIY5TChLDk+hRBXUOLCAHg+dHmuti1bLA
O3hhYb87Ny+20kNObMdSzfT+EUfDUrEVlhgeC10tGdUH8B70zHTooN40Oad6btl2caKjlWlBKxfx
H/nZyo38qC2gR96ohpf7msJwvR+loStMH/TDmIAu/NeolcSEetghafAEXe+kYp3iMuA5NUPaM0vW
o7k7HOnuH3kUDOayGszhUmcGslbNdsgKne/60ijLg57VP+Ihm1ZjhiaqFIVzK23fuflLvFTmzRom
575pbOtFOHZ0/Hsqa6bjbCRPDDX5VfFcl+yAqYYKg2ty3QwByyUCC1deZoHs1OY7QaQuXSJj7mvP
Sx0Fn8GxrdsPnIcUGdOpJzOLGlvt+sFCpAoZO3ORjene96t/3yffAqKiv79FvhDYXoHpGwSKa1CX
cbt22Mi5C+iI5CFHCCGPCjHlmzvjjwbasI2tt6FoGrrpWJ6nMa7+RBX4d0HLOxakUBdOpb41KWKu
SRvsp3FIrVWYi/rm5rEELhbnNIrMnYvn+nsYGxo1WRdziWUlnPFcW3aHxSBDEGCTrUAbUEOho6cr
OdfMlFFsKIvz3LAy8jjGpZy9pNaQP+kJnKfaYnI5g32bvIH2GjqEMs1FEOrMxvI+D+4n/8Esk2Ap
XyCkwT5goYdEnOn6iwPs4X7oa0rzRI7E0vvnlPwB+Y6/Px+EOY9Xz9E2Xm5ZRzr82Zbr5SUuMpAe
8pxut+0WAhKcJQtKDnPulzKpyo+SFv66byp9p6SeYImGcot0Kwtuxk9sbRBziFF/Cvyp3sEuJ8yu
cownTMaIfezE/hJddazNIHwfxspcD9CXjgpBKZ2N38TWscZOYBEWMtkJyDs4eU95DwP6IFE6tBsb
03uzZ3hqF3dXr1SF+CD/ms74KPqhBv7ZH+RfVtZxugrqxD8Uuta8RQqT7/kv9tCA0KGMu12qOGAW
Uyzpc0UhPiDQ6p4CQ60eusZ8kEgCBHvJXuvtefGT43q1UQvcyxwtZP6U0Wgnv+JgPiSHeltQk1lb
s5G5KWhbJ6GHn4YjuQEh05I9qxTf5QvDNrqFm2rizbHGFdQsY5XqEwM0eMJzbli/JVjdSEKDPrT7
W+3D8WgZ46csZf7XoqZ8xQod8lucJR/63GzmFjfmDc4tJn5QGOSpv88CFjcru9UETmweD2pDuGU5
EU3o97G7jQKQYVA//EvJpQ3jqO7fozjfZ8Mf0+iVV6McuoNZJNNSHpZKJjat6eobeciETSyRblg7
tNz1QgEypZAOdZJqntAOmSFpsb7K8pbKYSKeseaRwDPp9aOmV9rZqbZF46EAAnl5qGaLj5KW+i7p
vWbpj6F/Cpz+VYYMJ2Y0LuoksHeEnPMciuZj0xDJUnWhS+XjSKZuWh3/ImMkQSbz+3+dN3XlbFhR
iMALiUaBx3wHautVHkmFBl2F9P8LOMgPEmg1pLBDviMqXXPVOnROSljWG2zq9TLKDJ+FkqJpJ7tW
D1HnGTclH3HrtzBSE8P8kzpDuyy0tnhBYtqCoA6/9+S5hog+9KECcWRJXWhACTDx7zvYJgX1oE6x
Y+CceSZ8jiwjRbhfupYsHRhof1rHuDpCGT5QCU5LJXH6tavnhLeYynBB5YWyL9PFhy06bxn1VnXU
1N56rckzMDee3qItNZMsRRxpR/dMHsNV81ugWyuvm8JVWjJN5FkxXtpIFQQNj8RvRsV0kOfkBh5d
dfEjcn/NamPkVMBTzWZcSpjkXfwmXo2hQVRgkI9LNwiHgzGaXyMwrKcmadIDXU9jHYBg/IllNOYr
XURKqGwZOi2eHwbW5WyiFyuPW1JeN4ECmlOwcLhkSe3j8Eea1xXBRIwTh39fiCzMU3wRX2E9jUuZ
BiInoHIjWpTIOjOyVAAamqf7hT8F52poxVFoBjxAfB69EbSnHpenPPIahsE0bkumcYx4Qenvzcij
nSqvQ8VSKAdDSFRAWi/vObJ/l5hyz21z6l46RnR5GCI0b5TMP1SIK2AW1bA5KSzfq8ukqawiLJ44
UpSMALAy+qT9ccoTJ3+lpIc5I+7JUbfgPfVmkA4PTdjtKoSIjD0a1T6D6J9d1gzfeaj3UNQsSWec
eLG411XqDvxTGHWPPY2W1X/bK0o/RTg0aDuaqSJbeZgft02Zv1ComOvcUYh25hZ4LloedmKjIf1M
U2/1END4xe6zH2fyUjr0b6HeIrWYj5wcaUk0UTWZjwZH/+213biJotI8AY5QQcTS4Rwd50ftVOLR
qALzVNG2QM9PveW+Ri8zB/OUJFN7QnEOlaYv5MwWKvYeYMIA/CCMNwaQtZ2jJe4bTh4wrHPFbD5P
rhf5QepZSy1ogPOn3hl2vRLtaK1kPT+0qQh/dz5Ku9zLzw8U5Gc1KPb35yw/3abzjXWuVs0yKIY/
gavr1x78zt7VmdvLAdng67ofljGRcBhX9K1GFQ5mp5/eIyjlYTqQt2kR+bIUMSwZs+8oZFVMXPI5
bwLN7CmwFedWd8iZSnovP7vW+GU1pvFo1YZxIEkkX8sfsLR5FR+9ZFBWYRCR3u6V5T6hZvgiwuFa
wW396XgQX0bhxRdB2xWa76Qw+tPijsjGuOSgpfrMNn7NOwr5vnJnnM/0ZnTOVWH+GtlRAgsKspd8
hK3WLDXs3kdLag+S8IxS1HmY7LZ4jkfCvOeee+n7EA8tbKXkl4g3PcuohAp6HfKHonBomN922aJj
u235Wvd2aob7hnS4c6k1ZEV0nXiwsyZd9dT3Xgj4Glkpp/6PAg//CErpT8PqRKAwggKhYB4BNVyZ
3nSMg2G8teoIFyzrus+kqq5erLsvpHQT/FKW1jZF9W6pU/1iWepV143iQe/U7CXBI99R0HkLqii4
2G6S3w+7+PK/m7q0/zA0YZwwHJZQmqXhIFcdx53p5//CxfRkA2nWGGmHgj74NRF2u2ES462dysEL
oKhGci4M5aWhyXZJFbiI8nIORZAv4qpVb2PSb0OFvqzos/bWGkW1ZAoVfvnVV6ZCesCH4FLejEao
bl5xyCvvh1Y1482YN3Vjart7SSYmpAwg/YkZYv4WdM20EZ7Q9lbWoo/qTIjbcyWrQuFe2dUvwl1w
9gtxiIamwGZXYm1ACr4LK63fztCiwS5gv4oR2vNoPJlWVj0OheJcoAS2c0C2+EjGJFqhY+v33Qxv
EGXZbgeVpKA0S9/MRuSbcvL/yEAeb4CMow4kYWtuWS8FjHiws0q2q+eouXEcxXlK2ytZP3sx2eqL
O1r5QU1g7Evexnx+hAZKoNFXFQp0mF3zi27GpTagM7sOH2VdYf4vEwP41dRSnOlF660MzbtGkd2v
YNNElNzE7FVUPhxTyxja1X7vkuBDSTeajk3V+ks8f+45EtP0XVyF1C94KrXwTiAAI/QLm2yjql+N
9GSXevcL9f/wf0SS8UD5T/IhACdVJWDT0nTLA8f2H8D8qXYUBD8JSkxw7fPcDo0vQI2NR1TVUW6g
GzN6/j02yVOPnOYnmdOfMn2FsMX0kg3RZxTazlWbgxrJwUqoi9mfOf2wx5y6yskyKGmbtQk5RGY3
uKV2nApS1kDsWUcTpjRV6fJJmtZLw70OlRItECiDX8oDDYph4y60IIk+jci/9UHiEG2oLL3IYZhV
S39dZNuIwgMrGcu0N8gNqXYE6ouS269M/Yr7zDyPCMrV58P7vN2u2xWKBepvmb5HcWGvTVr5L8Sy
kcyeWNT7P7OEv1HVav2h0pyNZujVTwu80tKMvfTBwoWzs9CT2fno3Dt4cuA3ddNd9pYBdWquZpY9
NL9eMU3GSNaIA7L9aV75/nMk/5r5yFYT7VEug/95TS4pcuKY8iTOQqog+iJQNP9ajMg/JjfkrnFr
Onb92EMDNn3gCHVwnvQgRIFfhRQzpVu8IccFes+chGUK3X7XaZnLWlMbElBm5N2hZSG50nPityUY
sGyzVWpV3U9+8r3nrlrQ7iVHY66W5nmXngJl+FNYvvtgj8FpCMdkKUsvcpOpJKpMWgcYXhaJVIpi
NpmnCyrVztmyYmtf2A3uxZkj6bAY+V7Z6l5rruy0rw/j7NOTC6UMQd/iXrFsfW0dZI23uK9jA412
I57oiCbNWSqkHCOmHOASqqXj7CqImH5ulZaOrGK8WWNdHEMDd3dSVgyeLoV8BUh3mUH0dc1L3AsW
C4NtfiDd0G6j4uewkIhRZ6UfvTppiBkcPPD9BwPyN7dzLvTZnRRlj+pqR40L2p74bKUPn9ggODJe
022HzhlfNAdFWAMpaGD6ukorJGILulTdkeBojOgBehTuhPkrcrcFXidIz4sCJRbSeP6bu/mf2kbo
lY2Q8sY6AB3gjZ6/7QZ49LJgr9tv919sISRFdgw5OciEupMUGzsX8SFFGrioinZV8+A9YA7qN06Y
/1HyXCSUhFxtef8f6HRGyCtPh1siFFZUpfEWuv6w06MuWo8BMXPEqyBc7HwMhNyJK2u+JEa/jR+U
uFzFrNIWakqTNjHn6TVJ68AFgkvssnRdNKX/is+u3OepmZyGKNjKP9B1tG5ZmcOsb8qtp4ncr72K
Hl5XK1oNZX7T/tlUpfacwylZ6GFR7TtXHek7JdVm8sLoOfdY/CiUBx/uI1XffRRgYB5gmZITyMJw
05N1j9misHGIKzYw5iF7K1rKDPQEPNZ/+ofUaCphE2wso9cXlszJ0mIlXOL60WjVDeZlnDd4Wr43
Qu/3RPP0LWQiFNtE78ztS7lxre7YiZzKbEdmsFeG6kZtXO2SZzlGp8bBSxZ6wW8pEkiBBKw0B6yi
Vyr5m2Lgm7D8HAOCjEWcN2o6ER1ZlkcDyP9y8KNma5u4Rjlf45LsuucyECyifRXo43zoIBfZIfoY
l40lQPW1Zr6VzZ3yx/0jcof4hTE5OyVpHxFGbSHRsgoD315eLFAburs7+Ktog+qlepNCuGxynry2
D9Z4ScSbGTyFc69So6q5lM//Su3nkm9w1mprWlTRYK/loUDMz7psovlwt+0MAq5+PIM8Qrc1Xgp9
RCom6IUlPY7RKq7XNn0ngokpgA0TOQ1IHNpj6hbusskGY+3mVQhw2AVJyHc54y7bRhzv/7BxNK5y
0E9L2vQkadyPwqRZUXCeXgswvAmhL4e6xFe7NdD1LX0ZPD9v3HnTZJp6+OYUO9FSam3jJz8dxl8m
MzVEfiTGh+AY6g8clCnd/LA6FbG1YSHsbx0HqQ+paHhBksQmm2fuMBugj4w5fzF0qGSzAPqdJlz2
FpfkHpGfdgFgZnKft/1r1/h/SpCI5zHIbGr5tDHk50wU58bSJ+c5GIPkKEhHGvArbwiJbXZBmavv
qccsRfJwqub33UxAOioRLAEPd2nXYSR9gkt5TYPQvNqx1x2dNhHrNOlxHaVqdfShw0jMhCLUN7Uo
KyiBV8iqNcpjll6+kr9qVflCckO9zOnnvyd5/dZ5FCZ4cOPaYsBceiHH667NImQ2IPpVuyi3uF+d
l4jFoJ77yJXryrpUdodyuv7oKQycihlJk0TjV5LMiGvd3DayqilY9U0KXP+eP7FuUS3ReLGPkQh+
dLNiRW5KbYIYXGDIJu5xRK6rFUupYdfLSDyxcpOPKhXDB93PtkV4Ay/VcCp03lVineuRKBF5oSrz
xdsqQX0asodGr7NzWDA1qufrsLSj7Bxwmy/GijVumhrWMkCQdp9Aeom5VFJbe+sTrgNDtwUwIzrI
uUO0mdx4TfJptnl9aHRyWYXXDHcNq9SuuGIhBnpEaYUgQFazrNwRxAznSzFPJayapEA9cqfV/bLr
aNkSEluuxjlXHltbty9g0EDom2c6Eb1burAAAA1mOh456c84EKJLE2lPUoSLYxTkmWsSo8xwEOat
eKvsQhC9ETkL0wnEm+q7NkF6FPWJND4xAfNugUUZrgjQu8u9oAdR7gkesH4NtCcViGSR3FlPaqgU
xF11v3OQLMnQZq+aWYNnzxL7lGQtmQlp6ZF1z0dtx125cEK6gHJMFQJUp9aS5YMs8EHFuLP+u6dW
hra7D1UTteoF2aHPskkvSyZyE3jVuxqn1ZkF3a4Nw/zL1RAlt3b7E9O5fizGod9GcRYdHG7hS5x1
04pwb/omObkkISO0hlHjJnFjZktIq43s5ruPxjJvRbZhf9PMIHqick1a4ghrste0G1FR3l7NS7GW
t5+fGVvCvaeVoxjdFleiedGZ+yzSSTfeBqwqW631YVDPYc1NZyqHMMgKqDyIqMe6NR6C8JcXVOWz
3X5INbI8iKof1qT+KoCxgdVOKEF5rQ20zd3a1EPP99nepP3h/sf5P2tqpCKxHMfvJ285zcEWOFfu
pWmvUcpzaGhfpVYPX+V07ee4lR6k8ILembW8V1PIxBHH2VXslmb0cOdGOZRkHM0YAAJyz7bd4Ozu
T6reXPyl1csJhN3vZ4QNFeKiJVsBGI9LM2NIy5NiV/ajZZZv8hMbW4MxKnTFqTNw7WVNcT/v5a7D
3zy8k9o6buTnVyqErOl2/lIUoXVFnf/JSo6RwynqWxtg3qpjDO6qFqz9WtXOldomh6jfDwP9YgfV
9mOFMJnlZTp8ERyA1gkDCnnV2WK0ov7KVLBYWtno/rBJlyAiYN3jQn9WcUrcjCJ5rWaCjE+lDCWY
+eIziwNFxuynmnX6ERLBHV1rmp8gJ/i7lWh3j19neaI0+qMY9ZWlDynp3LCYclpZzGghzMvDCAPd
0m/GijkaaFoiAN9CNdK2Jlld2yENjNdWVIehw4elDuTTyLBM1k0A88glX1my311Bwq3Gxt+3QwJi
t4b0y7SrXg2IhI9K0PCcafRmfoVjc1TOQda+eYC+jjxhAPPO17a8/AM9wiwoeusgu8q6kQ5HY36L
fFUEaXvjKcpEunrBk1zfmhgVphje6iEXb3ajpZexQCQIaz27Yi/83WZOukUWN22kMNNxgw8/zD1q
vx7OpCx/khEMjEH/+S5zVKG5TlF1Gui8rFmeOdfpn72iV7/P/d0LwpDROW+/31f4iTgD212hy823
jhjqQ5fU4WXSWPcIOKlvltbh1csSkAoGE/uyaQ+KXdM4aur8/e6tyhXxAPYHuVxWvKkuFyPlKH0/
jF+cbc+yEUXH7y0AnogGfoZzpfxjlixRCVeai8JRyhynxnO1lYfyqd4FFbQN8RKTD3J0E1HxXMme
5R1R+lDefd8GziiEeUT8TvNsJrsFVpsvE4IouOXLgA68PlOkG9rcapY+DB0KHLknz4XzuWk+J/di
l0ju0NcWBPSwMAL4uwoGNzvIw0YvkXOC0yYoBOfHjB+UDEL6bbBF0pAyRjLUQKLDgz8MaMDVzF25
I1FhvT4huS49HgYpT6f7M3qkZ46woXuS1mxaRD8q1R5PISKyJ9UknYdKpb2UL45GRh1Qob5Z9syu
CPyKf4GfM+DVfgoQ6ZCodf3SUN88Em9OQG3hkfglNG3bmhO0lUqtb1lapls/H00u5NE84AVVtqY/
pFcyppHmunr9DKUNPCWgcVfVowfD6XV4vbGxIuoy+lTSdzP1og87B3A7WE9Nm4wbdOX8ExOAuXpG
Ioidqq+q2a17JRz/lZukh52GkF2rdoALqb2pREEO7MVRYiD01u9uvbGips7jHHYkZdPTBJs5jEz7
Z1kMy34WfyAcJUmnVOHe1D7LlLhG+F42/Uo+7eWmtcS1T31174/N5r5uFaJ3vxdw+IioYjrRD5fB
7pDOY8R9oMiGbEXY1krOK8Ku4YnhTBXc6LlbH8/H8Fao2ruMUWqkhp96NPL7LfcNIBK3TIKbxkTk
cwgSbVoEAfiYKS6q97DHHxhYrvOSwNpIQf9RDxuyY++OIZokc2FGVvlhsTDaTXHkrpVCDUjblCxl
muX7SqlvkjcnKXPV5D+qsO5OlfYznplglDLKReQFwU6iC+S51KzIKDP0/Gqg3l4mZt3Mjxcbbdcs
0JuQeC35NckqTlPrSE5n99RQXuohf72mwXDlrnpkCCQeXSvEFiFbv7ESN14PSQFYvUtX1oC6Ccm0
sYH96exUpEQveTZ3gvl2JpnM0BjmpYiVZ+AfTG14akPeKeqDP7nKlZk5w5PCBVyemZQJhsym4BIq
1zV2h8/JxKIE2yg966NbX4VbKQujssCwBRZzsUmpFqqK6oc7M4KZ3r5I5yJVD21dd9SCFDqKy36e
8gHn22qhVz0Lu1FWakRIe95nz3K+IHOi56PG0oNDXYOltMaBL61qgp9+VD/Ebq//aeGtcB/aIUVN
c6Xoo/+Lcu1Hk+rtBx+hj0HDLm69ygU4PwvS0HYRlhqIfnwduZkGaaijo7ehR8IabC7XKhHLzdEp
Q4DgsfNCG3hNjSjat6pG4GDHai+rOuWhQoqDGsmIjwrug5NCks8mNcJi7SKU2bLwOXUiGn84pm2u
0qQGKwQn7sB1li5ijSG7wAP9jj+aiYrRtW9U7WufugGEQiC2qCFPcL+osoxVhnrROmsFExBolSZu
doTldWiz/iopk9F7Mk51NuwCEgUJrNlDidd//8+dMHROfk8VWlHm1aSWNWcvp/YCwDY6QFf9YfMr
jrJ37Td+cxF5vjfcstvqBrNBWHj1Qej8+2j41++Tne6YWqRfmcdMOlR4qIVBuI4ZcBAAtu056NUW
TSV74XxO7slzQJuI4UFvt2qJqFz5qL8/bIAbkj9uWedS8fknYnBpaXA/JmmBHlMDvl0QHCiHG81Q
L6oX96fRcKdbZr2BoOnWgQ7Yxy2JYrNgFP2g03V1vdQJFmW5SF1U/QsWnk+UHPyViwhj7xHoBUqO
kDHZiIeH7l6onFJCsHDe82Angio9Ei3dLcfZW6EbvsIjoQo2cWc8ekYWnWTJgW/cW7eh5T6jqshQ
wEbEYBuwALG2TBQy+3+tjOoCqYRtim5p0LAqRVt/mQ3Qm1mWbbXmR0Mg62sonN+tpdFFzoHAS7+d
luMGKDWqdWl6f3fU5Z8DOlJ4tA3J9XbTns3ZSiNjykdwmEnmTPuoQJkmb6PGHad9Rag5co3uGX/9
+IRkOV6Qz5g9svi1ATKNxRouUfBDt94M46UP9OQD+VGyc8YQQO28ZOY0zbT0ozRFsitYgWBC9KO9
/evu4KKDdDKc6aCE2HNJJu+uBqJ7KoVK+gGp8dKLpD3XAqdxr6p/ukjrHzAF0tIMqE/zsEHBbCcU
Zee9Se5hA9reaxeoR/CJSHyEW5t/8qGJjvQwAbV3trKXhVMkOsg06XIfnAQcjpUKCpdB4W1ML5/u
S0+30QUNdGhPcpqqjaW7vw/xoeaCWJUhWFTX0KuXLfMN8sJiltg81p68qL/jYAoP9amWiN/S0FY3
lb8bKrTLOquZFz/+UbsVAbI+CXRF6T7Sc0e0qQdcfk4qlkXUh/sAljBmffYKgoJ2jTUR6Y0aXA13
grv/meBed0Sv4FA9zasknAONZHknjZtDUMOgocULul2tg03dE5KUqVDQYzsLbn0TuscswgKR+CL9
BDXlp/+PsPNachvZouwXIQLevNJ7slhW9YKQBRLeu6+fhaR61KMbc+8Lm2Ax1CWRyMxzzt5rK9o3
WPsdW6bRn7x6yK9eT1jb4weqwxfSLI9h3QJzMsbgHIPWQq7VoPOYy9oo896GJJwOWNwFKoD2Ixjq
HeiV/FduF389QY66izxl1gin3kKiFMyqRFnhkjjlqSpyiZRt5dxV9tbOgqWmk5PdzJPpan7QfKM4
VhGWdNPNlu6E2kHWHJMT9hu9I0tVXkpCfOAikLGQwMiEuqwzkVCMtjPQNgd0Lb/0RmQCtpwvqZW1
g9bDFJCvRW1FDOjcwSKeozmWJkrQPuNI+KQSn7sMok/59SishM3BJUD9WHNcpwBeSI8QaWJANB3B
h07E1x25Kn2pyTIu8sEX4DXqAh0ART/8CVKgjDnwyEE18TimdHxpDo9b1YgbA18nPpe5t/Kny2L5
AzB7U2v3TjROayJecLHMvY9KmP1R2A2OidmBTB/t21B4zklZD4rvPauZFrzEfI9RkDf0/cYwfMGe
nW+nuXsif2p3qbgmsXJyDLe7BmH91PgaiO96ynY5XrLbEANsV3HhfYxZ9BYGuXIh/gzddpZ86LXq
PUNWx9IaKnhqqCM/LS1e0LIs0IqZ7jagqj+U9GEftibZESoFVF87xqnk+g40fjfu37EhHWt2yrdH
WkWpxQjOivwoF0M3Gw96EieftJ3wu4HR31MWXOU3pdBSa23oyfi4h6XuCSQN0aeWTpgmujuOytPO
D4lmfYRmFIpx0RXkiP48ahP6sBFd2m7k/duhagO5TIC5q7TjamgaeikVtGeWnuKzIfEh1QN39fi0
HClq9PDyLjw85Wy4af+OBlTkSDgfB6oCnebD+VMVRbRWEUAtiorITyfcRXPN48JlXg+tr+w5poRv
8+vdVC91psXvBVLYtdU1LGi68vhZW4pqyaFQbC0WC/5h041vxcMZ25q9SuueUlCYN9vozV9+CxEv
1KMfY9LUiA8UZw7R1FeP31pzDCI3GUNK5wCqeDqJySyYLGD3R4mCDJdjRa7TjZeyQnOwN6IXxSve
x/ZUMHMg8dF6V6LAuyvB8Kpgt/uGa/vvJ2V+xKq1EJPt/ESLCUIoGkm95VgWcf75oQzZt7zPjQ/S
OXPGa2PzDCahXAPCa4+ZTwhuiv0niGv7LJj/bzP+1mcAmr+fBfNrYv7p3+8D17Zjs3yNOHltfMxl
t0L4qCHLPny1M8YkRlirX3IsbyEW3R+po63hFpOC7NdHy0fmu+jN4BSlSrexbA5Sg6dT9JXUnI6o
mh2nC2sXMpe69T6TULv3zK8Eu1JzRu1PTuGfZTXqFK/Iczkr+9e+yj4M2XzUCW+axjZbycuohFUp
inJJd3K4M5F3F345RN+FlSwbQjh/KkrxMV8Qklucmxm7UPqMRWursHc60ueXOm9TbJ2USqAbVmGg
6V91hSZIWCNBDuMn1IzWlzJHGjy4XnUHb1RsEqqaIngptfa1ne2Ek20oYBuy8CrVMVInIxUztT9e
uzYXS0cqU6n7H7r630Lv8Lvi2/GlR6bzEFeVOd59Tnrh0TLwSHczq0QhDnDRQcyCz+uWTw/nVRek
z9J6zFTAOxfQzOQVTdbmzjHwnJTKsc1R4ixpsL52nRufNEBu9xyr/S1IQRWYOnOJIPzlMxy/GrGI
l1JVi9Jmpbu18sUw8CEzv2mOhp+/JKZgsOoh1HDm5IhM017VNqlenDYq9102+itaOpey7wqKd7b3
SmT60Z3HtPLSQOng1Ja5lO4urC/4C2afV1TrlDVZ7q3HuNxkTY2A6s8PYvqSzEoTQtG7/qLUvb2r
7dxdSXOu2gzjMqDPcdS6feEDVbN6ygCndZWTHJ4b86WY7nQqiiNO0fQF7VO/Rh0oNvIycdv66Fho
6Sc7O1ecDzB9+tMRUlO+DOZETQPw2NrOqKesBFu9UaFvIfuYEOsw2ltju6dws49ao6LmSpHdSWW0
fEicyj7KZ3z8JGxkqbpWfJ8sxKkzQM919T9PVW4bMqZ6/qI+tNtUx+XEjrYOha+8jGHNb5f4JJHm
+Ova7kcPEP3NaYP76ITTFzTTxLdETXrXShWxe6dFp8lNu/3YlN16mLsVqZFqR6cAxNDNl7P4djGW
LYyi2b5OJ5tcr0S5ym8Osm8FuxPzN8XWmaayo4uUDVLPDS5nKb5wkv44YH9YBMyeOMc0z7aI/H3d
t+46Fq3xaeT3XvBv1xgKXJ10Lwf28sEmMHTZ6Zm3lZeelQbXqkv21WycCOD6w5tV77UXrOX/GUyI
ei88ZSU/TUX1002VwrzAUwu9iDrdGMJqW/Y9cy6bE0dW1+o5ExqTatI40CdQ1mbgXj+UgOm10gtj
pyWetcbC/mkoYfcrGrcYQrnNWy29C6SeX/SBaRb8MW2vd5OydvOHSdKc+1exZ1+bYNhL+YZ8UJW8
X6ZFILZNZex+zzAnZC6k6Bj7qg7mFXTwznFHNh1IRf9u2SRhWG1DeJ8oP0eIST9BciyYJIyfAz2C
tVa1VxYy49E0tgw7XxW6AUZ4oOXUaRZ6uxn7AHubirPInzI+lNMY0RWQAoD/e0kB5e+SVh+XlUfG
VNhlPRrSQXnN/f7sDuFCGcLoRXom5ysE09GLm2T7x96WwcPq6FTuc0EAn3SZVnAPafTb2qKgFwaK
HUW2S/7QEZffT+kPt2Kw2h0IHBUq5BoAb7AWUj7hkA2CeylZJsRCbOR75QMfxr6vouJiVTQVoRLR
mVXd4VZb2t6k2XiSV/EMcKpru4I/O6f2xuWlmldxolfGS1j2t0KbHEjkWbTJXdvYsZ9+NyWmyZ2P
21VLg6sJWiLJ48dvLf/fozM1cyEWUeBU/fmxpgaJod08TcM56HgA4uf/TaCb6hb7UL5CEyGeA80h
jcryvc+OdG75LZDqHnSzsP8GwIGIhvykvoq5SwU7izRLulW06S8xSh0Mtemta1TAA45Njk7FyZDQ
jewLAz6amGxXiCR2GAzLs1FwvuVji+BCVz2sRjDyki4vQlDGOjDIVU0Ju5A3B60FGpY6hGB5yTRS
3xd9vtDQb64jzmR0rr25R8dfJmFPvgGU0JdtXUfPnltvcXpEa4BzBRh3zNFCVcU5t7UP2sHObzFa
P5F6JB3YjPDCAwU0qvnc7G5K1A8kQP/zbKyj/hbA71qPiOs9v4AIOXcbszi8oE5Sj1GSj3RLywlT
ouUuKjmThk6xsM02v1GZdxdach2asDK0KQrUfFPizd1mjh+TLwE1sVTb9DPAnO/NLAvFpHOruJ1z
n1K/5IQKvqCe6ucOx/DR5dS5NLsRCI4F1XFOIwECTfPeVT6S3vhu5RyGrRRAGL9iMXMvCNOY+KpE
i0z0/q7PvIDgD63Zj/MzxWRHCeKsWMlL+QP5lrFrmj0nqPDYz8/+/HRuaz7+gMf72ukNgikpilZA
TrIxAPSJQupWmnpLS/BRRBhE8Wa55FlbeAcWDT2HHf1IbyGdPOZob1QxBXf02P3z78bmwMjZkz6t
9vKvLZSXlOKuV3HzUwQl5xisGWaHSWOosWuEc9aI4pfmBt7ew36Ch9R6UiGs1WG5kXe96PNgTx5n
tO66vN8ZcRdBdOLQn3Tqs0e7Cpl9Q++jD+pf0gxvtjeLrOofmmf2pC80v3uvzZi/x/1YX/O5n9Yx
PHm3muirZfGBgNohqMY5E7UFmxiZ67pP3RbtBWJfiFP9QtCvPUuxL50AygrIqHXkTFu7VYFpzy27
zuiSV91t32Q6dDi53/veHrH41vjg5lZ32lUb8nMZL+tzSJZ8Uc2ytVZr/ZlghOzm0Y/mtk/FmRiv
IwmL6c8gHY7c4enP2m+OMR/aw2mVwACrnNB8YCjKqnwjgi+7IRiO3kpArPPvPRTDG5lsKUKR4C4/
ODcNVHgv/hNTXH1lMx08RIWVQYhgg2hGOpOhsNK15cXOh9YgYpr7xAm3Gge19EhwXvGsoAOG6MaM
PYsTzL4BKqzsHIsgAxHXYZyf/89qRIvaZQ6meGJ4M0ZOz3F0p8uKO0gFCN4X5Rc/oUDmbBadAzeb
o7e0vUY6IMGi2ssACQNWb04FNe/+RRmKg9tzyJALi4CnCMSWSZ9c2TUd3XWV9PrennMpCcgotxH4
iNWz33r6e6gL++wi/lrIhNcUg+qqgijvmTHYVNQMz7k1/JKnzvmImTbO8IqGptuOTGjALeqkKMw7
b6i00XGqR0DRBOuuLDFkWwIhq6fQTPZyD5NXNvtXq0/62fE7BazqCInBotMYu/E3VdXiX25ybn20
ZRhujBvZb+4FBASuI5ibK8vj2Og2qrgYPfPmcLDS7zYunUqvvwn6RI83DGkpKN4ZPP/nG2B9MdAe
zP1fb1K0DbFUzf//T/nnDfL3qI00ODduOIdvRqeeTvGihPPxZTB1jPpaqLIrqtOz2aL2nF+PyHZa
pwZoXJxo5nsba4/3OxHTmRrgw5ahcLMc8LitR0cDAT8lW/mNFGKqf298OQOXHtkbpeNcJw65Td8f
L9+kKrRNEUucYoe8U2+0taMpBMdu301ONGblx65YXbcAhB08LieViZkFBt8uh/QaJwjAqnm+MejV
JcwcAGo5GA3D6ADmBf7jcEdqy7jNivT3ZZp4xAM3zddR+M7CDlSBRsUNltA5ui+q672LNhx+mka+
LH1apYuUoU5ccpgS4/BptIpxrGeL+WixSZZaTiAc/G+qYXShmZV6751qnYvSwqHeOu9qEnmvXqPV
G2SGtEm4Ga+xYHIaQwVfDjg7DyUkiGXZutnd8qx+kw1OfAoRKh5Dv663/GNYtzaOT1WWo2GSs4WK
f3tn+tSw1/hec5JHgkfN59jcz05WA8UIFlZhNm9GO5DhMUviqYLrSzNRZMmRklEa8Do98kvRG8br
dp5Fus4iKC0TPotWrDsSDyEC8QfFXku5L0S0ylzyQVkywzf5jFI/+P2MipvTP67viupdIdfqa4jE
d5KF7tQXy0Y36x96hwQX52j2NvUpZtjiU+3zGD1RFnRnFSySkq+x6eK0YRgJjecEpMG9yYfacx+x
W67R59dUmw7BkDWLeqA7Jw/8mEwVaiL3G5YKDGTypzbFgkIUgt1M59KLjcd3ZaKNCm/BfBfgk0eF
rwkFUn0QbppczaFzl3HUFl+x0jxwIFjDxQIwlPoSGLG5AQeyTN0gh2M9e/3Mgb9JQs7h0qOc3aQl
ZkQpFm5sTyXvjEscrPAzW9IY06F4bkScfldBEy5AhTWrcSaXdyA2Dr7lVI+F0LYLcZha4/el5ZTI
qzpapkJVvipRHD+pFr+wMlbMr3KOzq1B0x8tmY0gNj+LmWA05Yp/wICO5XNeufOaGWlsicf/IPT0
7y7ju4e72S+nLzkuTOZcT23qawDLxwytFJSCQsUAhIqVaOxssvYFRdZeTGq1UQe6tY9fykdsEg90
RuUirhLkcMR48e/LJKfBqJBaGxSh+MwCBA9KNIW/n+XemV2oe9J1Tg8pmdVXyyOUFwNYtm8ynUbt
3BczURBEJJrdYr1Q6BVMH97s1JTn7ZzMnSV3GmJhvAJG56z/uxFG1+eQu38l+9geccYq9DTV1T1V
V/W/kn2iQsvyplKC02gS5ZXALFx1DqsUhvyeFmwyLRAWYkjghlPcQirwoGHMZxkkhs2hNNWf8koG
mwbkU1EHqkepwTVVe+/mcfZU2a59iJjRLPoO7kCCjzLzIIboJSWBmX8tlHMO/ImCcjROCgear72P
rdvsnPalo0u7dug7n4SL9kMrjHVR6uJL4yUbIxjT75MHQokz+HBTlNY5BIaWLNmelNWojawUufVb
PWzMz/Q2SddCNAdbx24SNVBYlv4glEXV9NouNMrs4hbqXmJc8E+DziBZ5IFxmZCWpkYZPmVBu6Mj
MTzZFp59tXXp6HJ440sMZYN/zWRTGK356uT1V8lgjSYwCxnWPt3VlU1pRSUhp5jYj36HLYBcrTul
eLfWyDUHgdUns5xfWclKXQFehCjPxB41E+1149XAK8NX0sQIgToqDc1tkhYsTSBTe6O4OypCDS/K
S/h3tJv2GqjkL4+RAjwrlwwVxhuPeYLSU0g5YTQfK1AaxMOlI0b0kNR184gGKDHUbgMkmnRhIKXJ
CZM0TkOy2A+0KmlqDvDDRjBGztji4dE1/24j51o0KFcgM8znXEXPoi3VvEsQqRvsSyqb2+iYGIjn
NLlp8vSbOxx7+nk/hh6GpnxD7N4jDR00EXT+sGQGgANYeDgbhfKwGstuuxdmMeQMr9kVmgq0x7GA
oqXdRhp1LdvYm1kef/UIw16GkDnuFWQpMUzFmlXQ3CWh1TwXlBGLVg4/ZztHk/Q3JEcEHapK9dRm
obelFz7ttWBSLkZGUk/bCYiHKJB7TtiFJ8aLP1eYkHWp1UbmmnWVqWfV+E/kt+tWd4+9vM6oXuBk
1Pe499t9xwxowyF60dvVuh0zsunS2HgPjAC9TjyixtO6VxdJtmUkL1ZlHuRapNS0cLQ+i+k0InNN
yd8jYehQc5e/MqAqYGxknKLNTn/NLGIbENTRZQutDW7t/CwfOkW115jKdDrP/7wmn5lVWx5JpN1r
ipKfIxe1Y5MlNtYAl/HJf19//iNdjeWHKEcV9hJWP1LG5uXpXz68wrXriT3MOw4qdCAcykw47cA4
GKnaLWQfTr7mwHjznH2dtPG/DAENB+ddrJrJQt7chUXiQ+l69sHBxnOU1KekMtTTYAFscvXHK0Xj
fLRkDx1sGYvOqD2YwPo0faKsx4FuqovWY18IcqclQlRiRceihjepBNRMqZntOBFqlv0/Ui29ObXy
r6XYs0iutw3bBjrp/rUUowy22sJw/COV7tOYdTaQnqLZ57MmXHNwKGPLfPVTxWS1hNwuXx/0wl4V
0djs0zxzll5DqgW6MXevJta0q5EMbLwwBVdMXxIjXvHhVKxjBLGMC9VGl+oKa7hGoyM2WtEO19rH
rytfC1JNbGKXzHTHqV8zlp2xztJnF1rwnRDxXd0WxbsGKP44qTNHNYvRYk6Nbe7iNG+Okh0dTjrC
uUbB/pgCqo3wZwzuL6k8kvEpVYQAiAE9GbmZFdw6YUcXTJnY++PwJl+SD2aTF2t8SXMvibfJB/mW
RGh42CeM2vPraoHVFQXvmXNMTwvHGT7j2IUNGDXxtc0TqMT+fDbpeWk+qfg08uPZdqnW1rghxOuk
Vpa9jO2ovsoHc94xIj2lMBzUPRP4ZM/VJ3gBR8W397OrsWL5rGDM92PVXRS94a+tslLOCsKu/36j
OH/HEFq2pTq2qlqg+CzdNZz/90Zpqqo2FFXNt0M0qLuizJv7mDgCCUOIRny+rBMdcIyjgOIodUQ5
bWlyNs3aa5UjxGpb3dvEffzDqMrwsYEz5tRvQtulnopDFcrDYlCG+qke0xJLFCChKQGHAJIKNPaM
Zpy8bl0S3vThTHawbe3wHLqGdZ48jUhuv9afggELcDQ/I8Dqya6glmCZrL9Gw88Wx+3nY8SqT5n9
4oxUwIU3fLRmlR+atjkFSdq/aBy+VoPRD3ub8fV7mAwX1Y5C4INGujBG/6seVONHD1UJmI/TbMNc
BEuMcNlO9tjMju8AKRPbQqUfTQLeg2enKPT45WXmWuWRQBQ8zY4Oodhzn+omfZIjCvng4nHb5AVg
cHmJ+UT5H0cu9+8TF5+kruuOrjkq/zze37HDVTgYqm/7+fYhB88JxmIoqPOlUyflwFQNwWPq1vjf
MGYHcd+cc2jgv5/lPeyO1z8///NMvjMYrDsTO/2tGziqKaH7BQRGtSzABJ/9duhOrRvi+ZgPwAmQ
Sk1hGm+BWTvVgThKT2hhkvNLnOdw0aKOc1nuzGRHXFGdpd471QTciYjwpBVRfmLm6PJVUnrueSOl
uYfGREI/tcBFQy9Hd5bBNt6MzvCRJtFSYVd/a7rWZKnXvg6ZnqwzhlXnRDNZssCR7JjXVTdOh/5S
hyJCBVp+SHl0HCP/bqcy2Zn4ctYPbX5I0byQP87TdA/eLrgqEcavXs/tnVKE+WKyaNAkgZ8de3qF
63quBc1yW1fILBUzG18VU+w5AWcf//1+teb78d+LuYWWTrd1IkPZ3DTD++t+TdPEtxVPnbZYSgmp
qlIxS9/T74Fo77XpVIeHVGQanHODi21TNgwEtUGf7lRX2cLGueWR5bbHnQR40Z7Bi04f0JMXEFjN
gHJWd4M7HFiQpEjbnZrUg/mhGpJXp8gj4sm5SoND1HX9U1mpzjU0nF96WDn3bLRfUE1bB4rTcAci
b6bHcOWi1frrGVZrlQ6t1y1MtwqXcpb16J/bGVmF8+xyHltCzxXcNhkDdEumZVnGTtV9rIDH0kH/
61td/T9WRM35K5SUokEngNzSTP6DT+Y/Mow9FhHN9Oy9YkAtVDn1piu1KVCrlqhn1CyKmeJY4Uma
C0VfKcSbU89Iw2HSx/FF13BrFHPfPXmXvlZDi4Z5VBqtBTD4i2Oo9dqZo4isCL1JNkcRJWPtfyMf
mx4ZTdhcvXsI+vlLgi+ejP78h3miqn21McvmLTBQyzmD139Pi5usCKQjxB0B2QwJsa66VXnXrtm5
DHXA7uneVb4SeIPYpT1pWF3h3MpgukiVasBtshA4+K+OS7pVnkczA900Fjpgoe0fWS/1snkydeMY
jV7ygdYBnZLPTFg+K1xro8FnummxamwmGssHRtlwMC2SQX3vSvhhwHAbrKepU6uazSpqp9fUa5qn
xkvLJ7oEb6ONhBQfmkbgTQDFtHa8dNHQV9u2Fd9qW03cc17V4zr2tXh6q9OquCKb90+ZiABT1NVT
jBoQgYgpTmNgn2jbh89Vq5tXJ0U6zRhCtYdzOR9p8Xl5l6kbARNylYbJ3qevscIo175NeX2U5GBY
IfkSy8R0ER3Hb3OyThaO8xOlVnxSQo28LnltNeXL79rE1MqLko/pJtPd8kqE91iWJgJlAZVtbuSF
Xv2tNTVSk1RF3IIGH70OjxBRjgjWDI1DjlpNRyGrxEdOR/C2EjO4U7TTFQqdYAsbu9oJKArx0Nk/
ekX7pQy+/+Ko/YvfZv7SR2qws0O1fvfjbDP1Tf3VrBWmVp41HR0N/LNl0rBT/OqryZ3OPZ9oV2MK
vospPUs6rATBglgb9j6+6QclVgJjk8KcsbEzQbZlUgVd+Esp/EM2ivzVqQCsipgvsW92xObJ4vW/
r38ok2aExr9XQNdzDReAosaJRbUduUL+62hfd/jMhkz4+8c+F7OrLnwxRU9NlzYHFGPhxqwJYiKm
gzozTeObYTvA7DntquQ1bdSJ47a8TBP10ptNfPFwpKz/JENDoSvWwdQSQqIO31KzIPljdvYVGrIA
0hKzJV92d6W35B30bRMiZc5W9sw264iWGOwuPceunT1NhrKUtYbZeoDk6nUdUInaadkhbsQp3HRh
9WTXbH9cwC0wFtws+qE2aJChHWsOjela687PiZ6lztllA84AEegtzco0QnBYEaYeDmDjZWMt7zqb
TAnQCSD84pXig3PInBwIbBL/NlkWMjKIyStoTNR6LYVXlGuzbBDlDbwMe000nIkAnlGrXnv2MUwC
7HsuzbJcS01E/BZ2GVGbX13VBFAQ6bveHSgjcmcLxHS8dxZtLANmhq71QGlpU95YukgXYLXChDC9
scHad18JP6ioqpN88DHnPp4pul+vH+596KcmzMKoZ8IEDMsBbuvg1fKJlG/GvcSoT/CUFl4grG1Q
Fdm6MP1fPk79W1ZqYtEW7NxjoqQ3WxTV2taEBlvMyM+d0xMNpifnSWkoWWkJtis0YIgcMKAus6mD
EFKJsjvp+kdLbYHWq0ES8NDLdkWsrVFNeVczbP0DfNonefXnAURche4LF93VnfJj1GpEXhgaWTCN
ab5Yc2ZD0rtnzfbFfbIm465rykFuErW+zRuLFALmdFhv23gnl2u5cGdllF5d4zDaZnR9KBu6aCiX
yYhWO/aTJyOZtGfo6FsZcgThMdgUk+4gHerY5uXWFDtmuaoLbVgh/udrmGXNRtEsjlEBmqT1o+GU
5Zp6Vfh2EMzuYMhI1Hpb95CDtQamBdNJxiqAS5W5LUGCYpaZJ/pO2Y2E5vTFGr63FsD3xxfLdVN/
q9ZFc9Gz8lNahAHTPq6kW1z+LDFfNeOUKd5LN/dqbKyfpFS4H4Fn4LF21JD1P9UuQqP8LIrxI/Mq
d+cwNV4oVXuR/cAR5e0mGjpjLS/9SmiPy0EYH2nUWnfFpXHr5M4rH0u9IxEHZBOAr4/ethCrXeTm
6VvtT4dx/yutSno9LjoQLEre0ut645K1iqChmhiAHx3ukUZdF0kdbEdsKU82doVMyakjxn4ngw/k
Q2NU1ZbcvHA5VeV4Y6rgLTXZ64hCRmne7F6XD878LHXTmnVkkZON3IQ+jRriL0IHOalpjVRLjcKo
e+4GlWSfDoQtSvFB0rn+SrW0amnESblOsSge0y63rw5H0LGNbuDaqm8aS3+WD/7POqtfaE26737S
3eBUoLRwmIo2nZ0vqMQ0SCvasJZrHQaw+vZYwclMZR8lSMQiqrdmBvaN/qSDRWebTEN55pALs3N+
5s2v5Whgl8i2ipXqm/2W2q08/3kzMlVae9q/3v/nDZadf3sc7gdSp1Jnzgb1ymuTQpJhmPGWz1tn
1cQD3qHQ2XXt1C2b3PEOhmdt5ZzHjMgBBNsDzcywukMTBcq6CUvlpPclRq+eDpzKPnDxcWadk4Dg
LjnESUS2Y1BpkwIGCTpvaiwrM1kGnkBbNcl3DvfuIvXTcE3SX7eVi48Yih9jTrgRzWB0VMSUqN9a
f4p/YJVUuePD+nnEurgshxkEWkdf0vpdDmogNWmbKsiTXUvkmNUV7ebBYlUBL6RqCclw3muaSGHK
AcdgV5j6dwdH2v7PBlVGGEtUbOXRoAC6ivNoX5V1vYvUEsWM4O/VtCjie8MMV0ZcIoCtkieMUuO+
zlMOm+CNxxPS5YWfltaZ/WhRzTSMoST1HOf3MFQGmOck4jYyrVuu5sVFt+cGDu15C0rGEwMW5fxI
MKy8pVOY7/IPIP60t8iQq/V9Cu0EX9v68YG6I3rOCDdjxuDn+IAo6Qr5BZno7C108AJjNaIe2Z2m
BRwuac3rp5h22FsSYsdujeg5Mz10FoYPuiBTQQrxLIMq+DQrWxTEVYcqnlAvVHNwkNoV4/FxnaYZ
oeMWhhz5p/8aSCv/8Kt8/Ke7PlPUSDYLHuKXrsMk05jYkWcalVon/cFwtB9B0mdL5GKIKxK/+ulZ
nbGIxqS6PLarPrAjTgUi36cuzQq8OPAWelJKAHg+jRIOMaXKjpkQ3i4aLs9N4Q8bFKz5UVFGGhFg
29eenn+6ZSKeAis8d7aZ3y2hDvdkMo6Am3pISa1Zb3rRdayRIP1Kz3h3+CxPEUaUBcMg870Z0arZ
DrYBkQGqynTTQ3lUfatUMzyZAbZY4ILuOp1M7wV9FYaeLCl2eke47gRUYuUYJBMPs2utBJo2FWAG
FTMtXvokfRc6Y3OlzxFJ03wxjZ2hKb9ivq3PI91kzpv4oBove52qWFzKckShUcTpXgm87KKpoltp
jSk+KKTWo531xPQp49UT4S/58phpyoaqddgY87sQke1pmejLfkpfQhOYupzwd627LYi3+Ag9HANj
rreHsC7Cp3CKfsE2W5DOzUJF4s61LUSF8TDVlhFKlJsrqoH44diHCkzY5uMTSQwHjblrrr3IpMcn
IROulhmbpCCvMFXtcDWoEXxH/AjP0dS9mPQy322SixsIgdKDUZW4UiaXhpRc2R86eg8e9LJPySpn
Qv+ats4AoxDacREapAHajb3GApNfzDHTFwXT+k3Qa+sp8H6lnDBvtifynfQYCZNcYzdhihyJyVl5
TjfPoSbWIs2Mzgiy87eBf+UBqczD+mwMmJSTuulurmb0OxDy/k5pcVcTuurB3zf9pYC4xBko5cyf
qx8l8LidrZbthkxtZYegIV4aajtu83n4/3CZzJeRV7HPzEAs11pWYio2tRbaD5d/ZVYVpkJTOWPx
Jaeq8A4I4L+r4+g+FZEOadAOeswMDKnTGC1/OanHwqBzseq6tjw87h/VZx3wnXZ4FaBTpEUR2jdy
mcqfNoYPaNiJgvQkVbGjGimLgcTo3R+Ndb3rUOXe5Qt5TJfGEYPLVN32zkpWc8qdRUXSZ+sqNvFl
DelgImutRQmH59SQXnWIGhf4EbiKlyoui7sg/FJeKQTHP35Je6w28jxPP7XbpFaprOQUoRJ9dCB9
fTNWubkctaa9qgFQVCe3vQ1+ZvdETLu9dZMG2SPC1q+swjBNMa9NYkDqW9G09AjNetHh/a+1ss9O
Wc1Xe3I5D0i/QIByRz4LZ2+AfBZpWPeqjMF9kYNFL5TxIrMnmiT9EnSGcgwGYxfgxFhGjIifB9oN
y9ydvGf5Gg29cv3w96qd0S/xE84SgBZEddDn1RMPzEkYAHxEIuFZTd8PWoK4BDpaETjwSpVQWZpF
jvUDxCJMtms9MyntmT9pes6wDkluZqufD5girdRV3Qp9nQc+YH2blGDCZF8qdq17mzH1n1+21bE7
MSrSF5BiiIyqNXZXcoWWrP7JbSzH+OhmZs/5xO2/GEwYpW/0r3eYs0ye2OBQ7dJPkRBMDo3xW9OB
pAmF5pzlQ+NbIP/nH9hYOHrbSz/NJFEZW+UaHe2ifzJyt1kkeXt62PPMnAwogQOPM3vsE8cxPHKM
mtFCHhRWmGAUbj1gtfb2j5ubvwaih77e9ZEd7TAZ1fteHYrrKMZk5Vuj/5HU1bUto68DRPhnjaxv
/pz/w9h5LEmOZFn2V1pyj24QBRvpqoVx7jQ8yAYSFJxzfP0cVYuqyIxpyZ4NBIA5NQMUqu/de25l
vFZ9P2+NZSmuLYPgCWE/sRrBW6bdVKFi6Cj41IbHAzu4SsBZNmvpK/WSu/Q29mlcmblLz59QGsOy
Y5D+mXYVNHLAFCK4M30KpPe5qKUt0063J2r3FnTsdDGt95k2vuWuC2OSjxqltmNu4z7vtiH250dk
3d02lnuhPKf21LmwIYI7RNY758BNf+WG+MuQHtU5NbFBI8wnZwbFIYpLHtz1PDz6RPadEnKZd9B/
9Hd93HxIjS751lfZ42gLgXO9M89KD0AuLVGgrIaI/c42rWUnp0l4z8K2ljfm1cWOmrB+spoRIOEE
SI7Ryf1avHY9MU25FyzQSGfARPnSERnrygQCcrBC+B2ZH7yj/bZOgISTK1eGOxz0AR35GM57JH2E
lUPlQ4YcXoyHbiKAgWrVeAnkxk3o3tP3N3BzIWTbuWlM/HiFSz60vKcm92+1O1g8OBdGHHJu1249
Ac4ae+Ojn+rPqek7z+GYO1cxMqBXQ2h8JMKA9Am3b4i5nFpwW8aw0RpLe7uqbWMY5aOVGa8jZMz3
yP3FaQYoBNHfdfa4d/KDl0X7hEXnDyPQdm1T2j8IsN9l8ox8KfVCZ935y3hJJBQzcpgg1MFoPNYa
/bvS8KIveTE95dqLNbpUqqC2P/f+fE6dNvlQNhk+AX2xN0mhxR+WfkHk5HrhBZ1pfep0E7ZoRObK
Aiz5FQk3fP+8tM5a0M4Xk4rrVtce5yrGY6wZ1lMTju+WKXxh0WXsOpkB3jLnJOCKvV+bBsHXMRvE
VcS4GO7qHtTFb7bpPrhaqH1vBexDYm4+Uzpuqdg9uFKjbJZYmZm8l1dSUtyNLoAAVWV1Ao4BMwBc
1U/xZBVgT8UDunKHSPuUJO66rIzk2wD8CbnAWOCDjMSBWrmzX3J3uGkVi6Yi8D5oZZ4d6sIbr7bj
OGczWigDuhBsZfNMbaxOA4xRNekeKPJy0/SIAExPv8zktd03EN4YNYMatkbbP+eLGSDYQt1HYjRF
lyylZJjRcqTiUdzGkRkbMxttq83CoW7qvSl4QytXRrQ63AP9dPslzofDYkW4ydL2zcBVdATiRglK
9mjQ5v3pvJFk38fMedUdGRe5KH2ZCR01S6prVdbfi8nGVZwHYg9/8kMlCdtq48U6Ohi/fk95a0MF
MX2P5Lo6Gsw9tmB8Rzxg9YCzOjcuwJwhJnXW8J0yL0pk1ziHmniLgRTcAeuKsj5VX6lI0Vg0S3E/
HY420CmL8Hqn7/q7d6UNUrHN8qAk99snQQs0eYOk65kKUfSS2JCc1YsQvPtNGPqEDivGS6iD+6+n
ng9YVuoqN0HV4Rw6aQHgEZRep3zEMM+Rm2nBkdzVNxXk7cgkTfqX0TV1t+pMIz9rddrR869o+sO9
JkzKwDmmEgn3DvZQzh6nyEp3pUYGRRu4Au1KUm/7TgA+UNluc79ivWiem3IIzkTxBvc9dWiFUXk2
ZMThSyjjlueiIt0bo8czEzFrDzGKIHh1BzBjMrc2hci1BorkU+NoexN+2PfYr29Y/oc9NBhYq1JL
ErqE2bJ6W3Y5IBzSn7sHJ/O0w6QZ5cGejPyIa3R8QC8Sb2qw1k+R7u9ZRUDNlRufyc1OuFa/XtL+
57nGqbrzfc67zNq3KKrfFEyAi3UhJ44FszrsBJZCM5pRakbaZZJugqztl8OdWsgqld8aGq+4k/wv
U2Hdd4Z/7ciXIpt1SGY7n/7nr4viKviITHuj68mNShCRTI39NOFSfi/qvtk2RdpetEz3L20fhNvS
yYsPRk/AV8RNJaY4pU2iTRs7ScpTDjbmQ5YdMnnXGX7qHXI8qcwaNxGOiPdo16tN1zrdsZNKhTHN
P1aab1Mz05tt17jVfhRvSmqDu9S+iCG1V+owYVqHSUtnau03F9KehrNjvOTygPWN3PgZei7p0g65
OHEGbqYItBTZFyaRfrQ11KY3Qd0HHeqpWtGSF4zYBU0ItAeovX0Q2S8DcEXiSC3nWyUOg0d6hmi9
x1wSwIphMHe6GT4y8SLAihXfOdDaEJFrDHS0H8WzRkuYrFXMCG4RvNXh1KC1z9snhOgshHWZMp+S
3YFJeOVJKdg00MSBiV9c/L4uj13qUbHTU/yoUnjbWcYONv14meuScMQofI2lkrtxvR9Ywz00Mdii
DSRG52Vuhw0dXHfV26VOPyEKAeYv4XGSWXkw/Upmdg9UJ/ztb3tgQGELy1cTtUfJc4MJqT1ws53V
9SeGVjsiIWZqkiBAB3F+6OYCHohffeZX7CNZ7Wkd8RA7yP3LxjkUfWatC0g7BxU7PjZ9uWLa6V8X
iUDH6Ab9xwpfi/4FSMAELZdS2jJl9ol0SNpe3jM9mWATViP2BdaVJNouwRk/ZHBGvKaduwgCtzNB
k5O4llSEe70j70jBW6yym0nY8JMtyFQsX76H8V+5yX4dJ3ZL4IMm+r2xvHRDXD+qzygy9Gp/X9q2
k7n2guEUOvb4Xe6QKzipnTF0g0ttJuQHyHAGFDQ8s+Se2iCcoxxAzKU6n9KpoJeALl0+y9LAdraZ
bXmbONW753yOs21AO26D5CteWUnbfw+Iv2VEar/mNPrWRE24TwM82j3E8OpoVQ3G4aK11nOqQ5Ud
DB2YjPixgL/+RG73j7HKf+7EhcWV2JAnW+ZgFOnrqOKvU3wf7S54G5JluXRhgUBS1oT9NgCbW7jf
Ji8LN2Luxa2DZ4vSU+5600Po67sqqJmGZqSZIN1KL3RQGbEjTQybRKvCbRG1LOuDgfg1ucyFofXz
MJiz4Wnug60q+5Hgu5yLRd+WsdFYm7wnI7Lrl+aowdBSXWwDJOWLOpKGjbTwuyPOa7IdRqyWLwEY
9vVSGBOyIqs+VlT3tyKG/LaI4OzLjdrr0Kg2IHTm8YjZ3WDt6A8/Ord/WjwvvphJzv2JYJMEKdX8
jx2YiALryaNbTOdImeLiBBzEOLQtT1ur2A2qHqSRKbBqbAyVFRCv9Wz63tX3xXLzrYjaKOzIL2be
nYe8Yl4SlicS5viLsqjYEKxRrXHta/c/UL3gl092TcI3NkxaX3KDncVYO2ESbSPHz/R9YjlnYOxz
/71JyF8NteHm6qa7F6nAuvDvzYKVtV6hRYBJOyzIyQNuF5ZbhJT8e2OYIkG8n90aY0rX5CQMW2Xq
U1r+UEGouv5dUbHyvL9lThkMq7jQ7C01eID2Mh4kE3549a0BaauK3kXGByk7tbc5ZCQu9bR5Laz+
RZnIZYI7DRbDugUmPgAcuAUNcQzt3VBDwLDTL47WJ89L6HoXEgLn9YDAbU/vDtyafEKKKjlDWicv
Qx5F8hnaWaF7wjf5ZOAAI1DFL8qH2gwXytiJc0b6YW8NzMOohlO/3VUf7heOkWlkhsnRHgpsum1q
PdrqsvGgzrWGQbQVFvWtakY01Bg6rRHHTlIFexOAYCs3ak+dI6uDc7FH7TnMD7XbPfRNIE6qZzHJ
TgWYZkQsmkn0mzzkHWS2KMwamQxvJrOafqN+s4GK8MoDZ6/m6OS3VZCkAyRvf523q7k82Pr0nE/t
GfHG0aKMeb0/ZMAk7MEpKACoXgXfyCh1GdGM9/dhrEP598UiJCdcLP9rPwLstvrYeqX6MG+7dMkO
hTUe/SVgBdM75dbQiy2h7c1r4ABwMvzF34emYyNwtT6oO4WWL63wOaBmn+mXvpazKU231vFcUf9o
9OTQUBh7iOJR7BNDFFs/CF4gVuvvgr4C/eQHJIWRpvMCTCyEhtSnn+BQ7khThsKGDKfLQw9uSz09
VjrVOj9IrK1WWfFH+RX6vHwDKZ098zb5m9KY+xMSqPadNU8nCP/W1qlaRDjM34xdYbTRKg7Hl6oM
kdIJvfgAEgOtLaLLUvdkGlF47BEd7mYcr88WKm9Cp+3x4V+Scb6dQfug/qoohYpNMsd8acwaCYss
jmP/g/LmV0doDJskaQ5dE9HLD2d9U9OdODk1ZfKEXvIQrNOp1r4s9Yg0ESPLTF7Otm1EdO0XGKF2
1hFLIFsDyQRPpJv1eZ1lM6S6JDZy7nKj2QhdryF5BfVaga3Nvm3OdV5XO6wpxRp7qvVe18yawGSb
hSuIuvdatgHculNAnEjo0YvHvUvykP2macG0nZjcvfJo/dwCcH/Kev2DLWf1rZ19wUreAqXy/HVa
Uf+ocv+zouUnoD/6OZzej167GmoreiF7A3ZF5Vqrxc+cg8UU9z5DJ0hDv9iwU20zCI7ZGEZ7kTTj
fiDsBWEpCvm67oRM5n1Sv1YxJWEGcWMYerqvxdi8xr1zG4RJfq0friMts5hzoFarSmPPapX0j2yJ
15XdpUyXEJ+g/0mv6nCu8/isuCg8IeAhBnp9IlIRtrKUkkf4BPddaJmbMU+Cde5qxc3JLj8n4VHa
XMHl+Q81yuiHAnDL3ioCKCVihNtiZSG/TCZcRQG0gLq2amRIFA2KxdqFqW6/8Khtn6yGwiTmqxei
18KfIJ9J6IMEr30CDmh+ljtt39139NFOPoBgPTkpQWmSErX0ef4sj5Q5PmmgdZZR9Bjw6Ab11Ib3
oA81nVXnmh4bQkL8o/qgx64McABHaw++//6+RqAk7pLw9eoQN3cz5HiqFiGB0TY4aYp6NRHz+5Bh
TO6/C7/m4xpmUnlLbWgI9NTAgBvFU7iEALxjHw2RKJHHsUq/7xmlSLeJB17/zmoKDetn0rnd72oZ
VrkYGvHTVmtsXMSrz+ocSq9u5aS9eQzFHD9Sd3nOrcHBA6fjcnKrZd6Ry43Lxp62aSr6h9GP0l2H
5vK+18i9FAjS2ukG8TY1k4zoIHKCMs5hruZkj/iZRajmljit6/IzJvFVJPnPDph4ZJcFbmWAGO/z
CUoElZZ6awozPQUYtNa6XXg3+hsrgoatRzNOxKPaSxbtOSoW+kPyvLWI8uBOuVnjAaupntCjYE36
rJr8iYBgVA/FVtc0i3oqvWdIycWjXWKDagwUL/DWiKfW6WtnTED2LsaV5y7DPFEKRJ1lzayhLsav
d0ViY9i7hpneus76CQBigGMdSvue7+/PYQJUKqCXtPO7lPC+omL29j63oc9tLARnQDD+VXVgpHY3
89xhH9Nfk4U81iQqKHkZ2sCso1owkOI9AIMwPiRpaW6jLMFxLPfKHF/w5HWHZEwW6F0kMdLWmPdW
JbK1lzaWs0fgZVzvEC56Fp0fGxd9RqgmywKqNtC5MRoFiAjp4C/7ts+YTknvixDCPpFA8NVtycP2
NCJo8DMyvddWFQrCdaClkAPA775YBs0hzxncAzVL+2W2LaBh6h+llEJzpVj2sJe8izYsWInKXiM9
grhr1l5l92rN3V4NI42pb+5Xxt103giLGAaaJffFZpBb1Y7gkZhqNGNrEYG5LwyqyypoZNTo4ijM
UujAWrKENx7uP2wy+DE6w8YVto67LmQVMHWIBvBi5DsOlhuWpIemjQHtMVtxN22hFUc7rt/76aiv
nSCa4A3SSm5Fwu0fwzT8VTJpXSO8DOVEnZRZM5QRD2maNDP6kXfDmWcfFWcPg1pznPA1+rn5AZR1
/lil2vwcEgtXEoEEwFeErF2kroVbayUNKlclcHE6dPI8X8nqSApQ2hkUOEVUNG16RaiZDOrFHmtF
ghsf1N6oZfPR1IW7Kvz6h7K16HNqYikof9AsjS/396utQXOkwyGh5/I0B/jC6NrZ37a4QX7c3ze9
/LgYvfMNVx7LAX2kjEFJxgffsXWEnx+Uw53VSE5CLO5cdailGCHU5F7vGcAqJ96ojxaaBXdVb7YX
UlDlnjSCjcsMaUUF/bW+ttbb5Uda69VVOEVzGVn7r8seaAmjDohoFzxek/RAEuE/MXK7p7vpL62n
hxIYCMRK83bvGDoFkmnpZYFuadBvrwk0H7TpnFRfksB+LgJrwN7O6lcLS1ijA/3gAkDUqqe3SF0c
P9bpTvcIEMKe0Izsq6KFKpdzX97bSyBI10lblwfg1O1F7YXV3F4ieW6R5yBm/uvV1A/W946LsTiE
Y8n/yU+NHbFntEqxqZIJK6pDb8HjHGlZbrOqJucCUy1pV5rzMbOmV1EQIWb6rx2BtS8ZQz0UV5qn
PflfmLkZf9Q9EIXTxVAXER7cYd2mDuuGwLNupJUE+4is7pVQ4SElZgxqlsRBOYhL6qxlSFFrh1OR
RAANJIWo+vdeOZj6EVc77ulnZWpdImd6DY07dQDvrTpQr3gD0SXOUtYH8l3yPQGc5p21FCuecxmO
SBWlNcoWY/rkZFqxj+Z62gqAG2/1QHI7Nllrn/TR8Bbr9bCOXJgi6tXOn4pVFWIoX4qif0tEd4Nx
6D0GXWMjJfTNtU3Hf51oTBc06KEg8tIfehjbb3fgDKrWndGB3dKGYdniqPPfqrp/LbLZueAVQWCZ
7TyzQ4zHzqgPWgIKYDvWsU+TsCPXiynW82hSpnW7+kEdtdBpD2WIDW3Kv/wSkmgBjYu4ib5ksshU
VSkKFN2sqFjG71uRte/D1CduyLDjWxPAVB+yEcNUg2EjGXC6gUleZbrlfaliYBLTGHyPUn8/mUgX
pPQvJzTQWy15fcHfLn2d4lsZ2OXWChtE/7IOiXifuE2c3dsqWeDcVPk39Z2T/PbZbD/f9SvxDDXB
rErP2GnZEG9Ch+mfthBmojaeDKmYa4xIzhQkp6GJzUfyvHZ3Fo6XLw/OGImbVjvvmC/MJ2UqIYHW
aobgpsbLGFPJxg56fW3lARnMOe+tolkr6HLWUtReqIj1qcgfymnSSIpgkQByIkfxm84nl7bhqvNr
VJwtfO4pfXSCYYEq4XS7tEklw8RA/iNy6YZ1GC7MoBrvF/z9wja22ESM28wgv0pYEaVXL80h0Bfd
dO1ctKuxmcTvBE4J9J1R+w2FxMorMDeNWu1u3KpeNgNseMwSPG/aVHus42548jvcVU0HqJ/HBdQv
UCMbFeJWz+5DnjfpqzqfyfPELg9HgsTcLXDvhZn/EB1toxOvhIG9KCQzenCBLcM9d0a+VZ3QOCjp
oZbGvS+aF9rLpBbV90VQyY1zMQyrR0RdvGEZns+/NtnQ/flQvTCXVrqyc3SSBcEBeCKwc7UDSW8o
iedqQRV5r7o7o+mvyY6n1ods8DAXPuYy1JE8GUsKoSaXtNQb3If5ibyWEbGoGlzVMDu+uPYy8Cgk
UNcSbbT7BWCT0skDlaaCYKXII6g0aKW83npnFDFpYQ40MjV4/DpUr6JT/fmqORc4goeI/i5pjrEZ
h+/7oMpvTSUI9QyG8H0cJOlxqIhSVq8OWVFttfF8V1NrZW8curpXYttQ7F1r5k/xyYUOO3Tv0rlm
VOWPxUIw0ycatBqIuWtV7/hV5rB5WKys1hwPEKpsUkkcf43sRH8COXyPdVNHI0emLJKpI8p5B5/G
hZH0F59k6huU8OhYN3lJRMZsnU0f5Ld6IAib+irRZi/qPK22bFOVuns2bRCFeljUT6z+H5SJP26n
+UQMs75WwJqkpcmfuO1GdACsSOrVXUCikw8LHEuPBRSaO4jeRtjjVjeCcJ/5/h2wh9K3Rb/ESIJv
s3n0BKinKRPaymu0xum2I+EujArMplIrxY1dk3pSI8whabvnAVIVL8QWDsfJDQm0qJvohfig4lhS
TOU2D17jag4ujG/Ri5GQvCus4lkIPzp5KMRPai8MgKdV88PoVTSapZhGw+++ChgBb4abuA9d1fWr
jH/sVTg1jCNuw6nzPrZlljxWZu6hoiJCgOvzXEV5t+4Tt7lYRu6s0sQr35Os4u3ikkmb6nJo5ZAT
TjbQxTQL41Akcbv3Iov/DrnByqA1vVJrNaTHA120mha34MmiZjO9F3dHVrcBH0gVnB1Z9VaHahP4
UKTe4CHjqr2jftRdAp0h2zUzEw3WzZ/LStOZsxP85Jc8WLRuslb3J1MgkwyV2w7Svc2diXIxZ3Js
+/FVl/57W3yFoc8ith1iYq3aSuZ0fwAkmn9lof8ZU5r90yD3cwrTUDAM5LpGqWtx/hYHLY2GVdrb
X//eu/A/OBd8YdsUOAGM2SyBfjPiorDSqNtRW2mLFwJHyv2vFnHcyseQmzyq0rrQCOwUaIfXgd5Q
hGFBq/oGqoPwWy/Bgv68S1wo57TcPeaWIqC9NrbRIWvKH1WvlzelNlPn77qzKbk0NG9O1VJyny8A
TdqJidxAMf42psyq8/SVTDbBLC6bTpEVo3ybS29buQzOvYwsq+JwPtmJz7pQvtp19aM22afFdsZr
bS7TiWXWXq0wvMLyaLsW0YIaEdTJZkJ1uFbPgFbQNqjghdJhMOAqM7g3KkvTKqd3BbEJbuuRizTJ
AAvEvrcpGMZgVweYewm2Kw+1DRhHkbsciTtyw2Hc//0nJvTfzSa47HRTGK5l6I5vC9P/qz1Wb8oU
W7XVnDRqJHv0hpgjgkScA79cCHmvyU8tFlgW4RBfwlpHjIdt9ai8a15Oha6Zi3KdA7ZtjTtaQQxx
dkur/ksty0hDIdKb5o1fiiR4ReFYfsQWtwwxYzU7KdDVryTfvQfiVj2GqDZkmBYTskJEoDYxUjsJ
dIjM9F5spD6npZ4+a1A1NnEX6qc6suYPzUR9WzN3CKA8clDS6RjjdN26Q/I8B5V70a1xrxoereGy
VG1b+6B7RvVAyDzCc/QxLRnIRyV66zoSWwlFrNcBbvLTZONuzpdACgbKJwO+0SvGznhtwgc6CjMp
Xo3UTuFLWt3ToDnhthkAlic9quUUO8QVB2u3QnDV3vLO01/haTLR/RxYjv58p4UnOGzG2XiWqiMa
p+h+GOsakBXRV8vLqxf00jpKSLd5ybXJ3DVNH58rz08ODjCey2AHzqkwzBdDxhK2s2VdFyHWnpRL
BSrEFYqDBgKYRph6rDVu4hNyGqFZXGgHEadJdpODlTsOZaG01U6msExMwXZ+z+rIJ/BCqZhSakpR
TN5CJxcsUXll/sAw5vvzh9xO/dUik2oyO2zohKbmrtcW7anoiKSy9OloIibexoPrNCzcaa70Q0/D
xbGC8+gEKYtb3gVNi/JrYY76/r6nS+GgireAyJEe/Npv9jkQ+NXYpfO1yb1P5B40VxJSW0im6GBl
DgLHflecczPbqFNqY96/BH1D1YiL6mKSBLif6mE6Jfn8Qza0zu5S6k8OoHz1sRRlb+9KB69gOI44
1iILoygIm83k2V/ulZ489llCt2T84gyOiCGj0NML7XtQgdv2avFxSeGJpWkYHR2aF9fF6N5cJL7f
tArlVI96eGWWq6p3pnjVjtGWlOjhe2Dy0PfmGnFPizHAT4b3DUEP60Kn0A9Q/tOcJvHZTtqYfgt7
ZgzVHFwVpH1ENtY4I7eRmhuvdEPMEDKBpK58wh8y56MdO8shAiFsbaLeFnvmoBSuCxsRzCDqEFrX
lG/pb4HIDw2bDJilw5LH4HjATwbIU9Zv1aEYnAFI5BLeYlt8VLC0sgfkPlqzjw05H7cCEe12Kkkt
j/vkqipmamMW5KZWeuzT/s7fJWGSf527U4Xr9ou7MC8igYO1dvQChRLBm9+Pq1YNlWarf3Izx9os
gW6fdZdyclXkH21L7+huUOOem05sjKE/9BCM0XbFX1XLtHUpuTp4GnWtLh/bMF3Pk0ZunGfnl24O
mehWaJ8Gt36HpbzZ2cninXo3qXH1jiDfqGsiVxuvk55X+4lQIeRWib/WmrA9KQdS3vbHMgiTl7Fh
ynVPufXM8ogsNkFp27yqCE/DeSDEyzmohCW1ybXoYxN7/mpMB7jIYH30rkPsL/fCnmjnXuvcW+R0
zwIo+IPixgTe8DyWcD0Ihiixv+DuoRbvn3D5WxdKsN6W3xy9Vq658HkibruX27R0wp9ONbyoZqIE
GkY8ysv2w1CimjCW9NlwqBYEc9BB7UCA0GGvvR+OY2Ju7mtzwj4qAPcs/6gYILjPFroJVNrWYYuT
aaTkeBBTlV1ITzmSfIqDS16EFXnLlxtGVv2CPTn8V7JumC130KxTMnkxurm+21RdWu2rXmRI/PJi
C+uK508Ufs+kokNvW23vKXC7NrfyrcwILkuAlYRctH1Gbnca1HQjAPRWuPf2k42nt11s++y14ydC
kFs4ad+IrgjX+dSj/AWoeEgYe+7zIwuAyUcmJdF6lgoNPhasY7LVojaoBqnL4DZFnwUcQ9EwOsnF
oMWH2UN1rQDCKZRnJEfOir7cKQzrj6Hed8dI875ALixvai2uZv09pne+3mx3SVBBDAzBEyc5rVcM
9fjVNEoNRYgS+O8f9LCpfnOV+iaLJ9eHzCCof4jfeVXTYo64jc34dO+5xiXdzGBGhUibY60wCj50
N3vleg99Pg0rUmLib5W9Zangfhukjmiqa3LM7QbGhHx/bEyFyKqSQ9nQAqRacW/X6oaVX0JHf6SS
RNRZ+BpWgXszM7AHht84myEBfXaHj9t1zSTcWuiGdPE6lE2wyuPxe1/cag78TKVnyFEW3kUNEfrF
I2L2g0gj5hxceaSeKp3YzDSNppdfbUL41lfmY9PV9GwCtqKc8OXWxqAojZ46ZAY5Nnb18d6EdpBK
n1V7ui/h+KselB243S0eMxLGBuPtbj61FuDdXdA8sjIxhLZuySJ55wJgxF6UkobkteI8iWG8Iyl4
phONuzjxrpXVc7XxPv1sd3PzbRc92YFsiT9MqCv3aae1B/KUnHfk0mLYBsXgZ9Oui+xhBXcYubES
Vblwgle9imi2COlgtdmgHWfq8asG7SuDSN/RMnJ1mDJhVG0C6b9TG0/uGZMVwnaW3lgxlJt0bCqs
ClrfALnwq22d06ztvZfOG7nfx7QOr/Q1vc09wySbAu+nhFKYGTGG8pc4UrjOT3ZpwpVEfu5rTj+a
WvOdpoiBkZ5oJt2CvutbJMsooVY26defpWXf+oSNJt6CUmhud++nQITLciFCi9cjscznijIXpNBm
fV8lxawwKe6wBFObmd7O2an8n4cAO+tV3mQBAhKCNtrJ6ClZMrVSxXJ1jjCz/th17qeOZjT4CEM8
BK4BN3BeXi15BC3Rxl7D3mLaLXHEBHKqwyCgWXQfYE16Betfb/1SD92eaID9PbWCG+6xT2xnP3dp
Sae1gEzR0fBmgUDpzXISSudVnm1UOY4oGDxqbkcOmLKzWWZ+9NLyNSF1NLWKPz3f1eM+1MZulTS1
c54igPbTFKaPmmkZt5yZKAIflmD326LtuKdEz2TbnDeVthz/flix5Yruz151RhLfslzf8Hzd01lC
/HX5oGhMpd5AQQCYkEYAcDonQhUk9zxNtLeFhyoIX8N+7Wqb3n9GdjcdIuc166J5v5TxvDHkIUz5
4jyP9Mz0sndelzIyH7Iuv6pvdZOpW5co5s2HGdVLsy1JT0ZS1p/GYrA+1D0iDilTy+RG2GjV6Fkh
NvRpkFRjB6bes95VoTGdF6SkLM5c/SNTV+ZgS4yqbmyMxwZqHX2ayviYsYDYxDqO8HtzJPDq4f1I
RopqsmtuRTZHHbcvVlnM/xvV63f4iW/aQhe2qVs6qT0so//6do4R4QBRNZcnnFSPSTSjQbQN833Y
9DAMait5KBc8m24uiVC53R5a1YqSGwXyGrMQZ0Q4JNvG7W8KJaU2I0lTV6fqu73VN86xGYW9qgxH
2yX9MJ+cXDyX2rRAVYy3+NBlxrObN0eYWoA/a29ZHtEMjfto0TSc48wUfh22sskI/rpcqwvrv75O
/yf8Xj7eL6H2n//N8deymhuYYt1vh/+8xl+bsi1/dP8tv+3fX/bXb/rn/nt5+wwT+W+/6Pqye/3b
L7h9Hrrv9e9f8pffy5/388/ffO4+/+UAOxWe0ydEXvPzd3qinfob+UflV/7/vvgf39VPeZ2r7//4
g1Vv0cmfFpLi8cfPl47f/vGHYbKC/68///yfL8o34R9/nD5Xn//fr//+ue34VmH/J5eLZ3Kz+sIQ
OlyY8bt6xTT/kzsZqAlwJde1hPjjP4qSsvU//uB7bOYMFj1CWAyWbfBNbQnz4R9/mPp/WgYAWt1i
2HYBVXh//Ovv+ssH/OsD/4+izx/LuOha/hp5bf8aSvitjqBOaloCJI0raNr99dovB3usnWpB+7Qy
bcAupM73u6nwasmpCu5oF/WCyIJ4Zbejtr8PwwhQPg5icg/3eqc2u/ltLA0maxQ+Vb1T/1+Ic9Zf
UVTqb0Vva+oAxXgndUe+/idExxwB/UKYZb12IMJWThvTLOhjmulqM4WbvkNMQ3A0fwXLyG2qDfFR
MJNW3XOcC82qH+r+JYeZnddujO3C/upIrl4gzBKhANNjFkEIV8fFR2mFVbVSreo4/0h0nv8URCQt
CJiXrKumB8pc0QYPevXRKHyW4vPw8KeL6OeH9ecP5zfEHuH1FjGAzHVRFQkpLZIIvj/9w0mRtYZf
xNljZE4LSuoY9czU+jelvhqahXXLNKFmbJtPOKero2tjEppCQkpL4qd+fZUxL/kzkk3Vzx7SJDrX
KdpX2Ygc/UncEi+NMCm6pbXyDeKXiMM66AHasCBdTovrli95lDSPvZN+VqctjQeB1MpBvC7W93e8
rpz61BBpQ8EC43HolxfPvBJ2sJ2ypzDEFAeQ8A01Z3ejGFFsuyTwz1ap8yRyQSioPDIvtB4nw412
bV9aj/VMC6iMnPil1omjHoo95cLuoBpbinin+l2Rl3wsBlQx1CbP6jV1GpvEO7+Yiod5KN2tXon0
GHqh/lIRv2ppmXvTx9G9qb0sqrQ9yKpslZfu2eq8lsY2Sq1qtsyd4/gsQPxCe0LUeRmCftmaVUao
dQM0aKbDSxzYNbc2lmN210GedIXVLSuBt2NjNtxHf39N/EbA5ZqwbfxK2DuFo9u2L367Cca5x28c
agvqG2g0tWbFjwRqsYRso2gH0T5hNc453USu5b5Eg2uv7a4dT6oy06S5dpypAaojbZq5ni2jOo6V
cK90MJiIOzQvlMwrzlp+ftxCgf37f+E3iqb8F1xA645lIkXRmcX8VrB2zBmBlaNB2i3aBehPpb39
X8LOa7ltbN26T4QqLGTcAswUSUXb8g3KcreRM7AQnv4MgP7Pabv/au8LlWjvlkUSXPjCnGN2iv61
D4LwA9K5j8zkEuJiuYx2PjwLEu3gWARf6kwFlEgylddXFtQpamcfQmX7NZuICQ2E8S2dyCjs6i64
1jMeRuRp0l//AszzmR8ff8Lpy76Y13UnGtCAGXLhCYy1LkT1bCWTdWYW9k4/Uz0rKcZfhSTibUFS
9hb89h+mwPqvQLD1ZbA0QzUdcGCGLX5/J6fJjanfqvophy5ExmHNZ4cNoCf/Hyt4XFjBSaPnpzv6
JLGrwO85/J5RP5Ii7AzR289qvqqiLTGn6ReHQKxFEFiYY+grzEu9ya7TF0M2byoLMUaO8KMUhXS/
VYSxfjcxEevdpv7Wz98JRbIPQcem1MJJd4pSfAIOkufn3A2nP9Sx/z7feP7oZIWrcRFAEf2t8CrD
OKCRUnKwFPEba4ICAIHz+a5Dh/Zdrg8T5OqM8RH53aFHIHk911X7g5q1P2l6feacrdH9jhaE0QUM
vjnHndpquGttFuanAXPpMwG7kWc5xCpGfXtgF0l/lxcEW5dW/hBIgf4jIK98rfCMYECeGqrKwWjU
4RyFGJoS0UmGBHO9UUclv6KeggbeohuQQVAcZ8UqzrJTPsdF+nevFOYtKkXmMRs3GbIGeL3pmx9j
w7FhP47KUbPSeG8iFu60WtutO/kx77NdIc0vLffkvWuZmr9qh+r86yQZja3vKzP8wrebXdb2pJKN
HcEKWfd9GT8NkDRxM3+r7UHbcJfqSQzqjaNuBF+mcR7vCi6nZHPP2FbAZhrgg6U5LQ3x1fmDmkOO
oDZ+xwYbnvWAGO51PrU+FMvDHqWAE7nuFe68sTX0KOPfZMoyaZia//uIEL/CZW2H5SMkGooTlSbH
4uP3652vQlVc008tOpIaSh+RaBdNIWRmmVZ0WfNRa9b7OtnrxuG0htz2Yc+SaSnESBZpkwckj0MZ
z3/A+C012T/rJYdTl3AKTbdVgYLLdX+7ZLV0dBgCjOFjkqSSxmrY6Qp3DW2xhIAMI6UunWsIAhq3
mUT2r5UD3I01mH2O27p7UBvb2BLaUQJnGO293jqQPbLusWxt8zVrCjw9rbTO60NFZQWEnNfcjLCc
mYJYQFyUU+ckeP+WG9R6l2rD8C9cEcYOvhCFj9ZM07YBvAQNGqgljfq+mOPscziZB7djwdrVkftg
LouU8N215uClGLqH/373zN+KyuVFoj+l1qVqEaau/1a3MNge2m5WnVuQpxtmguV7EyVPSy38wzU1
r3VzwLZ5aR7XTsooY/VUuu74aKgV2h+tTOG+pKk3DCyqRKXtbMK5GfdxkVvdR2sf0ywH2NVEwd6s
pumqS6OECw0+eqNVxvTQlmZ0syApIXzCGbc+XL9kFsBkOlnchnljE/Bt9ubrUBHDMcBz45w3X8NW
7/iHBY5kxc59WwJc4NWFz4pU9IRYCMV7JMqzGkCyBndQvtsZA/31O3f9TselXBZ42HN4X5c8CopN
BrL4IwjhPtcQmkaTXvq/X/G19P1HGb++4kAPOEotR7f/VSlKLNtRPC1jZplUextN74OVgUMgNfnU
jI2xKP3OMByahyZNSKaFxBI4zY+4LQYvEE2zoWDTDq1aPThYBx7SxlLBK6TN0amIlF8pG0Lg0mvg
nwL5nrKbG0zC41JE+LAsiTOjVB/FXKOTTsQT5BhiFZupeypD+bTWdmqgtcT2EdPRGcHCUw9imK0K
f7boewf8advAJS+8RYVOrGxt4eIj2csJA7KQQaWZ9hnbpHKXkKNRV6+ExG5BoPurxLydbUSw+Xxq
+2oGY0S+D00Aen6v6zq01GH8VAS2za6rQAQ79MUfTizt1yECJ5ZtaiYljWPa2vLotxMrtth9x5MB
WSDqwH/ZXXdqZLL7P3+QrsiUWYdb46tZzIRRSBqUHqvNYR1mzTJ8YD+kHxW05EvwzLdV4Ian4qZp
WXFZwd7ZVAYPZYVpM1D2qSxO6IWnr86aHyMZu/z3VfWv+7OBNd7FCEpnSC8KfuTXU9hlHx+niIxu
Rahk2ybuEO0sdpQsjW6qDRohmlp3l0WSCrJwZ39knMQiG3uAFYKVs6ULrtzm5cgmePsLASEc3spW
Z/Rvtmz+7JxYQ2kF+1V8MA2ocfP0nOrGvFfXTWSQ6dbJUvHh+uQGT0BBlmtNmVGLuCSo+Dhl8Ne4
uSRDXhHbcMrfwjFA4NyjQzQy1Plc/PRMblX4YW2HGOrxO1nMFTxbEfO+VorsYWuY4I/CEsiwTpyi
hbT1iGExeZkIRwk8kvNKEozlM3uR/iuYl7tNPV08X1GUAlINhqteg3+I5Nv680nhG6hVHlN1SLfE
J0ePcXiti2h46Bv8Mxro0FeS2MsXVGjZABB7cFBO00hw5aNQjDepJacXh/B1LSrUt06b1ceq0l+g
DrWEqGZqbu6lg02gwNiCMFjvSdLTgV5YMWNhjOMXNVVf1z2OjtP2D3Wr9q97s+3YBHFAUqdsNaiw
f7sq2HNXdVWaNwt54LsYJw5omc9fdL3aGqGbvpkOb1KK42nj5Gp85F3Bzl2lyZF7YbNrWkEsQmSS
6lJgOcPBVDxSDPRXUZKOKUTirXKseqoy3yxJoodRtV97Oqsc5B9mf0I1/3VH52noFpNUnVbbpiD/
9emEhczwQrT2zdSEn9Vue1bMAeSUUwc3Y1bnzdxH9dsoONaNOMECnUX1LW/62s/jIEfjUuDXLthm
SIOCasPsPyReLZpfEjfTEUu7eJUJ+nlBzj5dwOS/rH8ZFjxRB+Wzv3qcNDm6W7fT/sJmgsRrEXHM
fZzuWuSNq+yjtQl4cMTzXDeXlli8wyw781B3kTi6eCgvBdaHLR/CcY+FpXsYwf36rSXeE2kXPCEU
ZDL60JIZx2GiDC+4pJl5a9ZutMFpzxyTbi+i72rNLxVSm3oYoBQSqsL3TFrNvnOBS6yskaoq9vdn
mqJqeDVp0W5qJV+VqhiO4CCqw1o1GhPLWyx1ktfDZTO1pJIJWTKAGWPSiGbxQeCRflJiDclSZnH+
V89DNAavwaybO+m2P6X4xGGwHIPvvdHs8LiOW9eawSynFIxqUwP07htcFxm5ddnYHDUbOuo08/GP
w4VDW+IGz7FwSC3Fa+tA6pwXQOf6BegjixgicSWxl9veGdSvXfpWG076NmXzS97MyaUUgH9YW3Rv
U2Pjc4MEihPRcLfSskavFQ0bl6zIISv1l355lPXhzy851NFy0kAC/u8fobo/1r14GnGNkSynds+F
pnTwem8yxwIEyFEBL4VQ1qMNB8GE1e6Z7jN6rBux1druAQli+MWSaG2YE8zELIXjVQHEdj8YYwur
TWcsORhtFp9tiUSnmrU9Y4GQHTUrUHuRNPVdWvtDi8FTRxx2cRvX2ZkNSIwYFQk30OmgPrmhly33
liyHytVpTryPOmUXqQrVlwvwEOv4fLIJ+tBsY/LFECin0HXkAWnGN2Gqlzmyk7ObW59xw01f1cy1
/KmbuAjwrr4jz579YbqDNbNEJG+zsc1tPXwSgf3NiepxszoSGbZfMSzanlnnvEEW8/R+VCQsFYMS
zsQVehXh3u0hUzg6v7GmkvByfylAx/JptEdLOeEYflUio7jknd5u6fHwzg4z8DgAycAQYMxMwfDt
N1ZGqEc/aj13yLMYETiQT4s7vPEbxyIoTMX3FCvJRyosJNBJRRo56ULCG5zNaNjcM+KxMJBEEVLP
b79dA+pdrscNlvkY3dayWtRi1fQdNanRXJfmRmIBPaHyd47BGorB+ZBt1MUup/carCpU97vFydq1
yIAXYP0BmNWzFtXzJYcSdD8yeJWDzd2BEU3CeRT1mO0MNZ83uGXzw7zezzKnmA8MqoNT1OkPg7FA
osMY72tqXmM9eVqxHKsPbnXEaT2pgBHKELMa+/PKJYjnp/uLHGYvcNeUwwR6aNaS6mK7aOlB8V7I
Bj5Ar9VOalBWmKQXGyyFwVlfumC9W+JSerPIHxVSb9e+IFfiW6/FA0Sfgb+E3XhbT60ABcWha7OC
LNtRIfYtTg+0RLMH0okbO+tufx71+qBztwRrDhy+cXQJy0Tu769zVbAsd9JqJjVodOcHd+AqjYyy
PQYJHx6iMpCQ67hKCXALuiQnzgQorKbXKh+RTt3Vi62/WHbhQURqwJxRnemFkltQH0qFHAgiTiVY
5FJmp+R/d6OOJDapIcPTyxGJ8LkTBJUJk7yEqiMbYSwv5aDBwysJ3u5TZF4ZnDwpDeeQtEV2K6nL
N5QuwrOjQT+NaZ6QVx2/61J7MjVFXOzl2de1/Bo0BCbmHbHKddFuMZ3sEpPMiAbUuwF8ZNvNDb7Z
JLupqU7q9u3e/dCPJvtV5SKAyXlZoSqnZiLc3LDiC8G24RFPQs8WKizhQZvivtctB7hd6zaXQWeA
7yEA1AUfNpjr+fV+2eVN/vfqLSAnmPhhnVu9aUjPmRC6MU8f3lJiskt70npCjgi0E3F0KWwDw4OD
lEaoo7/aVhOUjKZeFBucO0LfGEb5ldl19Q7BrAfZUWvsdEkBYQMbew5bw3OPH+Yu4w5hGUl9mbCs
V1nhMDhWsNFbKGkO3am1cINs7EZ5M8tsuEbRbHhmb1XHe7EXB9bjKpNqBuvZyJEGpGWd7vkpxMaq
O0LRhsq7/2TNaIbrZDAkhYkSnNo244hWnGtddUziZ8BdINbFsxnZD1oUJp/coiagi2kmF2IYaddM
7kimcZ8MDcTLKqpKNJR0sEvO62tsTdoymNfhHVE9O1n5aOPcPa2JFQz6/SGfriTNBV+YVDYeF1Lj
WWFgoM8Kb2VVOQcm8tW7BGh6lJG1Rt3GD8xIAjpgaTwmONpwisTlpyZmmDhM49aV7uemrk/D4ChH
F4revl1rGoRpSytNkPs9tN2UuTeTk7wZg2l+LENVksFX8N3g0JGtzzDhIAqmOvTWNzdBjngyW9EH
O2HNFLmLJD2B1ZaUw5f7vxHWVHmr62VwM7mZjNrcJyZwyjz5gS/4R8FW9HIvPMJu/DKnZXrLtORt
CQdFATU+zp3Zn2i77AsxP7EPwwrPT4ft0U3dz6uE3ikSfMvr2IvKBPg+gSp+Nc/ZBbZlewMzhA0k
3t6NtlGapBvM+OpGom1MQmxsZrxEA8XZMWxtxceCyvudjOTNM3/wkaN0h05lOZ2lCawymV4yt8ng
mVoIno2FAJF3+VYH0Tg5rZ/2c7FPsTCHgWtvKhjaD4YQyDNzB4wnwY9oGI5rJUWqALhGY8L6r1X9
T79YMoRyU8s6J0NdvBZ0hLTb39yyjAD7EGibqQE90DhOuxVEhzt6wFdQ6A+gQfP1hoz6ZK9W5bw3
HYQKpqVx/BKlNsei+sxnOjoXg/1XBLHUCxAsnkpqlS9GdtIUFCRObNkoiKwe/Ca7vqCun0hiINbX
TYtjgo7oHJewSxt+80sbpxtITNjEM2gtXoQvFRfWjDJGqRMkW6iQhmSExNfWX4pF/xkJzvLU2mhp
427XFnhKO2vHen5m3MhNFkKA9bmd1dP9whmTQrzHXV8+ulp9FYtRfLD7bosyXPq2an9bAbaDUklc
cc58sR1nGymdE/izqQCqVZzPa5kVEhuy49lHVKwa+IGl4ljvQFWIIGcKh/pQIdt+Jt1gw+pgvOkM
P296zPkNx8NzGfR9q9bR0jwFO1e0mAtaIsLbHOVcbgbtTgDh28xKEG+dxGlJh+6inUMo4DN48HGz
fpcs35XLU01BS59LVJGeO8Ov6qSyUSfkStoo0eyoQXvjI1IxxgIjJcG2jESp04CqkAijqaP7Ks/T
mvlJkCpBhb36l4jcBORc+kCs8KmFC3Bb27FBg/srau04u269W/98aPWf34nlz6RivBW8eVcnzf5e
LQ+ia99IHB5PxD9wklNhVDtDSFx1EI/MqfWdgcp/bBJxdgX4X6tlCDaslZFe2O5x9Y3mdooQdgiH
fSXTXcIx0nthO2t+QzmBPRGM/TUh//RcauJxcPP0TQagCexZUVGy9fNFjnp6otfEpe0QlnPXjST4
vvdFXFM8h130Don+S9YJ7W+9QuPCaXmaBppOMhzyfdf21sYRIOq4KI0TtSK+g8Q0XyUNx4bVhELN
zPBC1fr5Fgb9+2opWXOkBfOjMgGfAt4GoX75iDqUrAWhs2psQsx8VXHKciYSY6vk32Z3ry6JOqWq
NcifmNwiP5j3SaO+/59sjvNEQ9AHYxSocb2LBJ+gUm8sfs1BuxV4lTdBY2tvtd4DGDJHJs0W1Qqy
PLynoUIP3ZbN1rQmc7++vJPeVmczkl9kdqztovXzcFI2CoOrs4KZcail+ZTaIRUrm4YnZtgcQ0XE
xlslWAXV76bLRvsFoWTyYpbRXumG+FokVItxiFkQmMDrKlBuRFyQyNa/Wi1wbsQunjl8rRqzOxPb
Q59pjpeAd+yT6OONqHkSjMf6a822kjIa+tm92m2zQN2aZWt4K1FXswUJObJnXbVo1lcJu2BNeKJ0
LTydldonE+2zl9rJErBESTk5+BMGnpaM1a+wI2tK2XE6M1EnQDVvt4wysUXTQG/Nwa5wqWv9O8Ye
CA4l1RSS/U+8KB2HujNc3NwAMSBHdFOLMS2vbO5ltV5sat3cDDqaVUERsbfWApSQG/9+EDEMTw/a
YgsoxVDuCoeczlWWG7IoiZW2PddBcr3XDvlQ3OqegAMjrD/pdlh9NtslU1qmmE85Dpnmpp91Nfnh
Rmr3dzn8rXfQUrHL45hbDiGRxz7WTMIdrTy42TV4KVviZ8hRKZxVotMsOw2ugR09oKTnIhnRKtUu
1jDVxrIpU7kdYM6DtczlazcMyhEEA2A0uJe7OhpHLIqWclZxWOVWMnLQtlnus5AjcZXhwLZ0Ilxp
Cim9Cd39gcmvth0bAFIcBG8DKd4Z3IBnWwuZ1y+T6MHRfzTNLHcWyTrHafXb6GOXMPpNLKa0fGI0
h1hFAPJ0MneArJrxkTYTcsnDlBfEiMcr5XuAPIqN0yrp7coUeZpiuMZRFSFvLNTH42Ak3bYATbrP
G05xp2iIfdOIoJubrtvUnQL+IrUHn8K7OuetDR4qQyRgpGQwizI8S7ymszUjXODEeS2cTmymuVB2
WFdWWNq4xKJnqcmycJVy1hLbEeRq5ySKQl6yMiP+tWAl4WrpRTTd9MindE/4cXWxGsgsURs2xzrN
zSVnJ9msgx6zCIyD5rfkyx1VHW+/UTTJF8pd/EjIJ1tNL65R625Vo6/Pc5I+rr4yrEU35q3JU2pV
SOqZvgjSYkF+QX1e3bJNx12ae0x/wl4LTmyty+7dVcjGMt2BeqjfTVUuA4F2uBYY+gu16dmcOflh
yIFZ0OlTrd4PVta426icFDIzyBSOnWZ8JZrlryLr/dU3CL0IwnbUM7xXMCwxN64+96NgJx/IW1l3
1jGrW8e7TzmF5uRbqxYFocjJfqXCtIZlX+6fpCnWvlczx4ipYHuNItfvpd4dSl7drSxRa3ZqM/rV
ZBe7dXlgJNpLo5Tzg2Tlo0Rjmf5BsbCovX7d+jlooyykXLquqqa+qqj+IcQpTYaQ/TR0mItr9yyr
KrhEgqbAtiFoxmQT3YiWjslUb/z1UT2KvQxoFXBKz08x79zBNavIN1tVf1H5VYmx9bKmKS5dqhSX
9Tu1kJ/GpBz/MOH897iW3x2pCInjmioY2v62jGv5pCeGZchbmNjyYBiZ5c2irHbTlNbXqmEMkzDc
k4AOcMTOuWehCLnOHzmLsL9EKSDFNZhRqoZ0tNDmokSz1nhFOnypJORLWgXLn0N1eGnr1PCqCqGP
qNqtbKGM//c6wnR+VdOzVWEdYbODNhf1F3eq3ybP5P9W5hwBQb1/+IhUR01972jvrUEj3N3q08zt
UX2oy/lljUxQxFJqJA0kMZlMj6ERgWHgVCHxwXwp9FY9h8Hw1FWRuiXf1dhKMZovYR0feoRgBxnO
bM+bQn9LCW6rECj5VQ9BIndSYM5xczAzrF2tg2OoKu1mr9lN+0mrHqsgPa6zjaiP9+7cRR+DSD6y
eNoWjSK/u1TNZZ6fOlidm5XZu9J7m5SM774yOEjLaY/j82VwzS+jXZ+bxRAUOEZzZNF4DAz2lrYz
N9762+otKpa148U20u6HghrS0FuXyPlZvo4Z4vcuZRXNrK6c5NcoGF/iuZQvJcbYs1bCCtTbGqtt
xlDFmKB699lzWybvnWuMD+vaPSlUUMF9ox876szNQLTqpoqyfvaWuC7fTu10q6o/h8PD8DcpFodB
7bUPgsdwnUjJzMvo5uPoILRd6Ed9HZ0IeAyv1gz8yOZ93GQ9AeXzQI5dB4vwjR6k9rAqkFsSLHHT
lj86xfAtdImToRqm+tN2MiH3BYvxfE7DxUw9SKayAh7B7DKYovD5gLIJal4SS17YVsnOHYf1Putb
JI5qGtD9Gxn1majfSEoejo2rVFhDxHtuW9MhDM2PJiHMThNiun8ZMrfymrDKdpkwX/F2ite+EuWr
gWssG+HN2rhsM2eZ6VGKe3XSj8e1w7Ch9GHnT7cFN79jb1SkB4FK3aLwrp85eb0pBau5mcvJPsLW
ACG7nM34QtIB5Zubn0F7CE9aA/NZkbRPsuhPig4ocf1zYzamg7XqiJWUd2p9PH7HHZ0/xiTaXoM6
jpiFxN8Y3Dc3qkVQgW0huOVJwgX4ed1CAFxZgHcFzkr/Wx+XVeCeOndwT6HIIU5h8FiV/S3af4ws
2kuiUfdNwdauor97qRbXuNGN8/1mI5Fzht6gwbec81NuzSYD9GjeKHghd65ZayejyoC5AOK/qP1X
SzEvRhp2HmWp8NePRNiyImyirvbSNq5uMzl7DcKJ9ebZtUx/yGxhCGYhQ49g8O6E2o6bXG+VbZJB
T7iXmBMZBHfqxXKNT6ZysWaoWrStjLnnZUnOR56jjqCw7JabEDt7YUHcinvmtG3cLZiScrPGVKp1
l136of0YgzJ8XSfaQW2Xplc48GvRCXpTZXKUkNbgrwgqLKvZ+eeI3rUfY1V2FwtGtQMMX5lGP64L
/REcpLmxcFTtOD/TQ+A4CH2W3fjUk8KSZfU5WNweY5FGu/vJZ2fdiIQe3V+P04YmnlT5eCYdiV+r
wcEOE+muGdKMS10G8allnuSVsJ53dmcGntpnMWAa2nmQH+PhXiE0IlwUGnG/HUgg8ARn8pmMaaDh
s1IeUuZHxL+M5qMahYFvBKr72bHDb1GbxNuCDLz71h6vorHlDaA57PPK8dkr9WeFbG7ywaYvaW6V
n1nWDEe7souNYvEMWqwflPLC8IY+da5qHqvbIDafe4g9IEuXwaq9GEz4fNfsQMdU2UxBoPoJH5KL
qbbHCIYmUelRDATMZLGuKO4OASCDh1DYnIcYhYoaTYmNH9Ofp4QFAsLViZRth9wokhK2GYPCw9SR
n5kY9kHpVPGVLejkw36Bw8HegTjyuUIqVrXEHwU1zc38RSrgpuhrXvHQwSdfzq9ICfV9ZeTlKbUa
wFLQE7itZEfSjbldZQFIA2rxdFcXlfkm0GKWMe6RHvNzAVX+Vcl/OJ2kFc0H8M0LaSPPshMf/eJZ
FbLe3zuIFFTMWWrUkEkd9hunC6o75w7RA7K5ZcA+qAwoRaVXELgh0XBxlt69CW/r+BMrHYMg1PEO
HnTBQW4mMvE8ERLi3QiCtW3bSL4FmV/Wuva1NbZ9WVKIUjnk8J4jn7JQvyimFy+3T7OQH7XgQrXr
0r6VZMI+uE4wbrDdagxDNAS2/bh3nbJFBcNWvGFA8l2IcJNPZuZLw2C/1HdqhvYz2XBmObf10o8W
JITSOtEmGBnnQFkwX1HAVBfHrr+XQ4t6B6Puc8E0JyexiwMmf+5Z/l1GQ8eYBgrvc5hM8X6y1Gy3
PuwZSaPDeQTU69n6EpzcODCPVFSjGzMblA1E+p5Oq+B0XA5FpbIdjMDW4K1n7hxV1SYzO3Pflc1H
rkI7b5U2+RxeM9ox2muj290hwSCOSGOhd9zVhvyR5BWYfptb5v29YQHV3rpc/oDJjuKB0+MY24Pc
6mRUrGx2M432QhJGKXxzyZbGN2CeWd/mfp3LDz0Ig72xgG7nNtLOSTlPp0j8Xaqz7alpi0gUDssq
aVBzmOwaz0sfa3vXAljh5gUI4z5rDZmcbJrEfdQNrqQwBux/H86vA8delR92Y8pHwml3RWmZL02S
/ex2lWlObitgpg6eTAg624lSdx85Y7zDTyRejDpn0Kt2466fE5JyUBueDWP60S+TkrCoXghInRhA
hxtrqBCr65q54UYBlWm1OY5Q1YrkrxAh+JtjqZVvRtH7fe8Hq5nUbbN5FzF7uGEhDq5f6NUt+Bfb
JlW0sxOjv65KzX5ev0NkcG06ZTqHE2WdIfBct3bVoWmU1UOTdNNplrp9n0zWFCvHOnlqQBmZaFF6
D+8x94DQkQ9Ubwcl7xMPa051WscF2ZxsmM5Yr4rrbA1rKrY6btDDOomMS+KstbVMTfjxkLSdsyvB
lA1WbdLnKS0IvzLwV0hIFBrTHwyov9s7qJhtXE24PBDkcSP6l73DAsJrK7m4DXVg76NxgotHnmDB
ITnUbOSad/bq6BcQtx5L5GsbY3k4mRohjCm0fXfIFT+xTWPXp9nHiklZzUeuXnzUYTX9odEy/z+N
ljBtYeNZVtGx6b9V+DmLmThqDHG7h5LNeqF9BtBfYL2GEDjlbvY5cZY8sN7y2w5uXksmr1q7ox9N
c08eTDw9wj8aGIDQIqaGG2+DDu3qXFv1zqIvPmSwgR6qGSzF1OoHMnDgsyel+5TGufu570LtCbf6
5r47TKYPaxjMvbpEY8TV02xn7CuUicBLgyJNoyu/xpyGfN4Y6nUGZOVl+yvK6FIirFvnhatJeRot
TwUdeqHIrY5PnaYnO0mWHivBIX0VQqp/eONXudkvgkC4omhdcR0JZGlilav9o2PNYEK68PyNm5qx
lU7NeIZtitLG4Rbi3ZulO5vSMtmhDQhkyP+aPZiIL52q5a+2S41qhrB0tZZ7gBmp88OCJDYDNHb3
XVlC0tWDiQiDnFyy6/B8O1r2LN2cnfhok8LXWtMlTq0e3HakQeCfk9YTDp9+jXyNKJMNuzJpXiUJ
xj5r+Pkbw4GfU328PftAl91fLqmlJnS+H13vPqED3QalmX1V04ZAwrzzKoMBvIzj88qrKtLk538f
RMliG6FhchUACK71edRKbgNGfCACuj+ESkg4BJKv0cYgylXmrY6Sei6+QSASVF/S+fmjRlLHpI10
xZJlcPjvlvbfgwVkR4j8LTSyhPEg3/xVfFRFgwmwWRY3qM3JNdSfLDuo/05ngAtNNzhvdkuwxNRo
2VVvi89zAam6omHdGhWA+riGWWEkqXUtI5hnWVffYcCZVrLhn/JPTTqYh5Vk3vaJ+IM6UKwy3n9e
YyZOLIMJhqvjQoM6+Zt3DG9aYSICSm4QYkC6xB2yEGKVNiVFyyYR2tcoASw4twmZ5WPxcZdGOMFE
kDMitd1K+wbhse01vb2ut9dIFwFTp0r66HgeRz2ybmta3PJIwJSZs7xbUqBnJBBYQxSyQLyE8Yd/
v6KjxlWvw2h8R7TkPNt2vjFxS28GJ1Kf2jhUNjYLjYdQMR4LMeg+mWDGtw7Vl95Bxrl3z5UWGXtX
Hc1bHDOyd0VRPgyh82Ot8qdp5sZp5NPFIqmaQbRrPMyu/DBwiJ+5gcW7ytUIpCiWJLKwC752mvFR
Zj0DsC71zUaiBMBh82o0hditc+t+dtNrONjcwyvrefXdrKDlBKjxbpAi9Ic+zHyNOuia1jhFjT7v
9pkcmut9k+mOue1Dec/72XjVlu0XD6wy/K51MfOIhW9b1EG4USbW15yYxq7jANtpWa5dDSf/ZlAt
76Q+Cx9P6XyUofKV9LEi2mB1ypHzDYyMqsabAX8+Mzklv7lftNaMO5YE5+VWrTkqCwknYFoSqeOj
mPBUhIJIe93ukp3WoXqgPdSouYPpVju9PzRmM2E/iTyTAuJhIgTSm62KgOBag3dQFPHNaOvHApaY
l0vm23M+MjgktHxFCil9K3azpfwI8NFudVwAF2Qyyh8U1cbvGnYubhyZjganSWXS9PvYDBtjX0Ky
w0o0gDVfa61EwMldwKubMq+uaDZvawua0Lo8hrF2f8TmTRzCiDTWMJXasUxz/RRJXTsmqKwoJNJb
jjoS7dE2aAa0EH3mbnXKihZvSkJSq/FVhsx5VTdF8r98Z/ZFdaqqjlSkARGN2otT3sn2IecC8Ecm
CNs0hqbHdHU+rtiqIQbhQMSr4PWKdb/DjnWV3ezuAtRwFy12As+Kx+lbNugHmArOj+Hjv0814/e7
OK8dNgnTxuSl2bbu/OZRS5XZKqPeMa8oCuIHsj2UB8XoIIEEvfXFcTrFt40iOOXFD6fU6k9R/YrI
uH53IXAe2jbeqIU7QGp06OztWEVBEufQN1HU5jFdtmWECEHG7jkv3e6Z5/5Dl4IienlEwEZ4SxEl
r/8HTvjo58bfMA2SVB3DPQGn2/XQqX0xGbYfUZxtiiTMqNoYO7VQgI/AhEjJqb+VmSv+YI1YgR+/
npmWTlWGQp+J0fK/3w78ySx7Enxr/IfRF6ca8m+h7X4350ocw3TWt2Wvv4RhmGJV1l+i3IifEzzj
3gqPXlInUNOWqmeXvLEx58NW1kZ6IKe0oXwrmhtG0pQWg678v99SFN+/jcBN1XKYyGo6ZQVZrsZv
h33F55oPeYhMd210lpDYhEGhLwzN2Uxh915i+Pgfws5jyVVs26JfRAR+Q1deSill0meHyOOAjffm
698AnXer6jSqOgohpUWYvdaac0xngVODaFfjk/oum0ZN4jVvmEVHwQh5f5rdVCS8zoaAMDZNrlQd
HpeiqLa2TM0dgIiU0YFa34raooGWIdpsANAuQiR3D5Gqt+u46JKt4qVL5PgOU+IAbTFGm6tbBsVC
xTK0GOwpsjWwCHqn2kcGjnBlGMxowby43iWNI9ZkX9DOduG/yDE0LlBPk3VodzQ6jeGzgllwAwe3
dKd+y/zQ5yJe6eTwbilWMkZUFozdqd0SdPxtHUKfhexab40JmkzSqcFUmQntkanbfL/tYS3GmDb6
i4w1zP1ZcJlvKvf345FJu+c2+2K01Rel4p+0apid4Whv7NDTr6kohmWV9v5H4LjPItf3NRpyKLhh
do6k/ssZNHLBZgGCQi9r7zJuwxGyqruiujadumjVKnqlefiuQUiZisfxrfIT5pTp+KXkAFVJzykB
tcvg4BpOtJxlUFSsywB32mPRMM0mhtS2B+2xBBaxikES2zOr3Zz0atdZY4Maw9/ZJHF6C8rYTVAl
znU0HJvItMEhgUpvF8XIsnQ3BOnNtW0ahaG753wplwSJ+evZ80GOpdhgtMqWSAT7k448fuFh15aK
TVLq5F2hPr/Oqh+4IMe5U1AL+A3kQmUMFcd+VXhlzRUEO2A9dOXCkiorS60XpP/axh49k5gGAMyb
C2NA/zlFC3ejeWLtFzxlRjicc8u/pHWFZK7Xm25qdtC76XgL3rtabytk4ye/c+XKEs7TfYvU6KUR
VyFKRcveJ8oozgGEEaRSQIK2Nvkli+gpqwnt/vdzc15n/fOaQkHJQtIxTMMQuuP885oS5cYkvGZP
BeYPifvitcvL4oJ2/5I5In8tc9zTGCmuja/X/9+Ujd340rqCYl1ngpEGofZhNrchNMtz4cUYF0Hm
Is9yWhYHpfySF6canU9yjjAr2rm5TcZWRTPu9o+Fw7xTquOwykQuVxWr1bWtgF3Fs84IcczjU1LF
yncPtCoxgRsKDu9nEoyXCDPlMbAL8vRK9VajIn9KB9YCPQwFWhjkO+/nZkHZhfmmJDVlGZfSRKfS
5x8yDWxavDnFeRocuHBr+liuUZ0w6a0Ta1+mjbIM5XjxcPWvtFQZFkrTmreyyM+a3w6nJlsR2uUy
SdLiy79/Htafxt4J3eAwLbRpTDgaXr9/fh5ILu0MBlN7mtI/n90oO5ok8p59jZAXvScvN51Y5oG9
5iOC1qbXvxTM1s9j/aRFSnsegvqn0+y53IwnTZTZYwg7Alv5FgBCfQUTtbybWkJwviVGw11vMoOL
Gs180WPrcwjFQ96/VGNQfeJ7BSlXOWJBPmlw193NKNgksZB6EJ+2BkIQPeql/4O0VBw8TdCh3IiK
9X0U6wc97GgUoWcjwkc7GN0DnbPH+1pZhoTvWRM/Qe/MpZyoPy0FA5NPxtal9h+9AXO6Nf7jMJ+Q
D1Mpi8OK9sDsgftbSVuWQRrlrUcvu69iVNS6foDsahzsMpGHaLynMM1RTIQwvt19YFnYHYLB+9XW
tTxHhhuc6Gi4u3LIscTlPaHv2zb3szujiPjYYJWHyKQ0f2h2dcJaIOoq82zTzTd7CPuzEc6P9Y+2
z9ob0Q0DHdqGWzHhRkdPZirOs2YoPora+Pm7T2uxGDGqmL5x3ih47bh4/Pvhpv9xuLm6o2FbdhAS
6qpqmH/ul8CzpUHOlvHU5ZFOKKEJbc0tOv7JXl+EE1PG7lNrawUdimQqYtw57Q1d8d+2PKVhYqsb
L3aUGudc95zjOMTmuKJbak+JtdCOaDDhxoOFyH16Lpa7XC+XWj3invr3/+jenfjbR82PmopKGygJ
/myoan8sIAE2MZkrxvE2nhXebrj8i3CtMCFelS00vkjHadv1fXi7H4kG6VOrOo3thyjRjR1B0Rad
vrjcpsSDKWWV79LOsV6pHHYuo9AvWSqchrqOrNeOwD0Ayp+X8hX38+u0JWBQYTsOaAWHRBDVap9s
ZTsiVp82h9Ynid3Mi/Wsxq2LyN4YHfce1kj9Sel0LmJekX/M9//ar8g/lMTgdIX6pYJXhQ9tPMaN
NhyIBnOpA0bn7T4rM+SNJYjyMM8LFYKbH7hgkWisTrXg1cCGihRBO2AAUw8uOH1QpPFnEbTbudWB
WvMrjZOtAZbjktg0cHpEwssyqq2VRz+MWyPjJJFKeSLxgpmcXTEQ5w68cGjisH4ZtzEi5QNLtAMd
TfkRonFFxhcMJ8tnnocvbC3B5i5LpCrvRUngUanIZZH5Ou74yQoBBSNbW/Eu6M5ML8CkjRYrvqA4
5Rp2T5ZZ4cZNxoC4BePj7jNiyv29zgYK9QwlfzVk69QmRaKTDEJ8/QMTXP2WlBAaNbtJDrbZA/5m
sg034GkoFe0gai5ufZa/DJyI14Jqbimaqfnkage3pCvbRsy2/axuVoMarTqsR/7ivw5X+4+Ch1OQ
DoSN8MwF2sPB9ceqvkFs3DUJA5VpdVelGIiA0HXLGEHX/dn8mja9Vspcf46wzmeFdURNfIjiwahZ
WhnbskyKkxZC91iE2W+NQ54OEoqcll5m4qwdd/Ua1AEHwgzUy3t3JcsaHItupwQgMbu741i0Hunu
/WvuTLI7/C9Txu+V7oo9CrMHY1pdVeysEwks83WcvKpsW0qWOqqH3bKxFET8U3xgMSX26f/L6WtZ
Hq3oohMV7xr9OuFOz1pNNV78jpA+vWWyionnxKXWbjZxTkvCDTLUEGXhrrA7iJdcqelQFSg3++Hd
t3tr51lptgY5l4Oxa90VejgBgU7267kB5Gem2BQIuRa6Ej8FlmQApSlZtyTSJ9zOw+gB5MsOT22w
lG22Cwo1+zU9yaIo/xXwRE6vTE/mV6a3/O6kdu34kx7chhFZ+c2zHEKtfLt6kqilUQN70SbukvpH
X0UIvML0MlBkKk+VJocng+DfZnpC6y6/BkNy85pW3IoQGHIuwgd16lrc//j/bapldCJSPH6KQ2Nk
T1jxwdHL8V0l1abLwVdqVr5R52iWMQzVpVM5LYpqQiCTRmuf4fY2Z+QLp3mL0X/7rHrkJ6ZNw0xd
ydd2mQMU8zNn4U+VjFO6rDlJqb789YZiBqD9Qk0nZzrSU2NfBc2lKaV3I7oOEmAhKRUGwcVL0ewl
OgaD1AKpQh61sTS5OiGq5ELvsYurh3B6zR+jiSnz5EGO3+ZqL976Xt3oU+hjGyawkZsBMuRUT6Fu
HTDKVME21YPgMazYB53qD6dA6u5BAcy/nq/Og5MvZFMNH5JfsAED1O98ocsz4HmMiSFz5HezsDHS
kix9pn5RkZZZcp1P+eZj7b6ItstvmkmPBocjcZ1do30IL/jy7AHkcwLaw+8K6Wyt7HkS46i5eCtK
Xd/1qkg2s18to4vva0HMRY7Xw1TTVgkORhUG9CNhi1CGLf9ELhDRLak12nuzTG5KK4kxxCFIVnuN
VmT2CHV9/iNvrHo3dAZmtTpVFgGvTRTVgX5O1D/6ZWXcimC4mtMB4DAQ28yfAbBte2EFjvIaZzBY
UNqXeMBzchciez32dvtUp2H7VDbuWpaBOPyGe/pDDSIq+2qsMPwGlr7iZwBYcfMSt6BZWKsRu8w3
w3gi30D7TILUXSt+7hI81SCniTjzW7ylAKCe5wcckuWCLk76MG/i3rA2bufbq2bA/SnqvHyE/nqd
3+yNKZItGKAkO0h+5meYZ7RbPi24tVF/bCsEZsuMuImVMeQNyQATg8Ue1X1k1uKKU+utR53w0HOJ
uM4vjc5r3efaBXuiuDZ2bJwQYh3mt4g389eohqJ1w5l/RAL+MMY9ayy8yeIS6xZzoSQ4z1tWP4oL
qWEAT3S0U0GrH9tRka/pOKzJaa4//SmpmPaEjhZPk8cqKMt17CoSFos45gWhW0KmH4kvtJcRMwVS
YmVclrMPHcw7egRD2XaVbz+BFrcP0YCQ2pruVaY+DBvFSuw17C79kNeddgY1uPbT7tRMtKigE+JE
Agn823m7MDDzGFSlHLYOxNQk49y2Z1yHbxZbM9OgjkybitIHj3YdPIcoGKql3oJPdMz2GuBafE4n
zyAyZmuPP+m7U0piQSIvR99VFUznx2Df64qKltgTZ10MwQpuhvluliDO9KL6lZbGss279DtCbhCI
GHcXbsrAiwBCZ087B8uBVnrvpZqvQzXRv5lZScEmLGY5ovOOJbkXK8ayGnPqU5i23RfsedRXfvjV
5YaztkZNvACa3bDCE6AAnI5nubeVXSw+ZPGMUaJ7T6y82UfYDdBO8FUByS71aopFusxSPKGaJ8+o
q8s8Z40a+/TP92RAbRtqtrn835f/9QXTl7tq+Oc3Q2w+3tNT3SHB1oztxLac+JpI58Udrf7y14Nn
RsOFaxy2AyTILPqd13sAVC07az0XQDq92eNgWpc7ydaiabqIsGFu/gauU6EFbaRu1cuoCMVhBIC2
zqyxeb0LHGmjk+DHZWbTidxiDVgxLBgdsQyN3N9mYyRu9FWJ/qjs5rtPGCe6AIB8SaLU+2KQh3mm
0huyRDQAlOEu65q3OYfRWvQlfXXs+d97L07fabzjmJ0MwlSCyOYRQ2010neuGk6xuQ12n4bPT5Mo
fi1EonGJzW8J/kF8iSpzlaA5BbQAgzmnF6lhvLYCs1/arkTRQim8GVTt3Vb7epea0q63bUTeYKBh
yZ7N3YJ2wEHvtOvd5a0E9VLFLcNKYpX1wCFooi3vT3hl0rc4M6N61NznlLSNbJnKY8t14jajoLoy
VNauqofrIcx/urmbbFGQhXslU5z9oOb9MR7cuFnMTwdZPPlaqGxRU/TH+aVSqF8yVrOH1iQ+CETN
RXfV5LlU9GRpwTbe05WZJiLFCeNXQ2RC6F/bgCVw1Nb+tUu6389UR2RrtSJqrfD2I7JnCD128GRP
pXPVrptuaG/zBpcFax1qPUT4yKhwRY3tDdR7v/rrWdaUcDIsRPrzs/u7kfLKTmMsOPU657xvUMTa
sbKG+0vz62mii1OvTLlpKuIvp8svXZcED4pqD9ilvOrDKuu1MRCwPn8F4yw7i+S7FuCkbhq3O5el
I0/x2KISRL6ixheoue3jnDY+/wa/8j8BAgnmdA5g/AmRPz8QGGesBPjC6UQ5qJjbfiBo++UZYfMM
F40QGDtO9450+6up5OYi8KuBPHmIEaqMr5Oy4cnlw35gcpSvwp4qPiksc6FocAEkVprNbJ9sqTYQ
BRjgACaTdOiDWrKqVHnnjrsJJ/Z9lrr2Iu0aUmDG8siydNI0R0h4AEEfGDBz2igmXmb0SyaNkVZj
fYCtMhxprFXGKwaz6lfmxh/8purNK6Jh5fe2Se7GQN8WcuZOo8JcO0NCFgCYRRQ4ffvmGdr3jqbM
Tyt+ugugVG88C1UfjnqB8gs9k7NNPHTYdhkabxk5rfibmJsMaYpkZCQkSx8KVhuiZqWqHTFGRB9j
GpYrC6PYY6maxYERcrDVK1k+QTUhZbmZxFY0VDdmMo4Qr71uFfU9U/fRpJXqhME1dAzn0R7kjnUK
vJ+q2d3Rf0KDGzhEFrRf8lpW0vKrh3vi7qhql9HmqravY+9cWba81VYUIQ1PrGOgGBi2I5JTgsG2
vtxHAt+/IT2IH9PEc77dpQYcQ+zhCn/kMndo6jtjZq9J0uOotFSaDSwO1JXR+r+6WL70XUeTjEKv
Oos09g/Ta/NWoHfVuWtOSkB4q64GrPU5lBcorVLiVgMT6ojBz6n6XD+76miCKFARMlp2y6BkiPAz
1EFyIBlUXrtK3YxDpj3PDwCjmQSV3jWMNDS9hgUsy7PJ4oPsubQI2NlnaDZWGe677f0bcq/eNuzi
lT99R8607YF1KQfMtKmw5MRElbkbpf0RqTYJ7RpTkWVVxMMOa077NMJkfeA2jjPML/Sz1LpDYTkK
vzDDBx23w2cZKN9IovJvLnybY5nXv183K+f+OtBppi/MMFDeK8Xahvj+mjXhz0HLvJ+6fK0xuv/A
ZM+8lcvwU0XHdKOzHnmgxT/DLeRStAXJQZznPfSdRVKQQj6mdftSCxSSXDvfLal5B8PCiTxvqqKH
TNCuAw8UHJLrlF3o5OdAo2Ly87Tg/+BZ0KTZA/bxUyLqYt3ZSv6cpgGCq+xW4kf5EqF9iPtR9bnj
oFUlZvZnUWq3yfpYFKr2JgQ9zVqq5TVBU7BBJxHC9WKW2qmtvY0jnf2loCIGdTFUyZOfO/EKXH75
NKZGzLQhrJ6yZPj9rJ9ek9O789f5llFv8So1y7rkPuplo7XnPG8uzE3Q19le+iPYCCUvf0gBqkqM
uJz9vtb2JUPEbU/B/kyg3S8LyOwSPID/0A8kGCUBmS2KZVdvAYL+bMhdLkFoS7nTPowj6BbT6aMb
VnuuoLrxRkuhWuByCJeY8cNdZ8XlzeQAITgrTr/JTl+YzhGBZ/fhgebbBkTbbeb2Y09qi1C+7rhz
tOjpokpZPGxwoiXbzOJm11tttZ21AHS9QopqFLR3e36oD1/UoPaCqVDynekt9MOqIJpW9+65g1Lv
0oVK53Aze7EjFV4Rha+2v8Oo1PqDaBnxMMOo0jzmk/AlzmkBdmRKtUuaapsVYXSG7YcyNejSZTYS
WwGINX9uWDOvc7Ibd13hW+9l4m36XpjPlR+IU+KP8DOm14EYNSs9JpBk3iziZwPi/jp0tG5b6XlP
xur4YRodtzw7TA7kkpjLebNDCr3JDNy3VRQZK7yIynpWKHaBS86EdPrN7F/3p5vXnIY5v1EFI8H3
ol5x7xQnlAriZE4P87PY8Dh/+6xYUBuqB5Zyp1wiekVdnj3MTTcvermHOWrkXriYfaHwRN4L8UXf
I7eqf6rUzkYjaS6EWb60qyi4okYFQQHra1dbLIedxsqzs9o1dD3IajxZpJnD6xktuyOoowfO7jqu
f6xyuTQoYQgDJ6OxAeF3mx9k1SNuCfXjvKUBVHwsWRuhkAqpKF8x+oZbSPVy76m9e6tHJSJXipvh
9BUtzJVFCJDyYI21/hK0X0SyZM9FHBmITIxiJYeJ3FGYKYsRpXiY+74zZDeqCeTsbfXn/JLBWiDR
2EGKGULinfZ3I8DN3NNM6HzrGD1N462Kn61EbbiT+tQKtDMWRFVWv4NzMk0WD21Pa3UQ6sigD2C/
TrrQOVc/bVG7K43u4n7uPeZjtHYgKeyTKKt2oehXpWi5dw5F9zAERbGcN1Ov4uoxajaev6bCCk/A
d8uUFt21T10i3fNMOLGltPd92n8Ss0SsJ7ZOtASe9ZCZ40bMhorW6SEZ8Pcc8BQfuxSAx7WJ8ABL
E0hCPpCQoOa2RW1vofDLwWBpCPzmKU1TjeWJDtFr0GCpVOwpAFaI4akJxb05FIS4lIyKu5TrGy95
HG2Zhso1egjjjc7gLezz5Kp7ifZUVs02ZyZBEATm/Sr16EFXkfdNS38Vsed/T+a4Z8sDIDoK86kG
2bxL8pLWzZTBDr1+2N7DV1gIjxdSq4lpT3BPz00GILUTNbvpjvNmHxO0Yxt4mp3wkJOcsyonQ6Rm
DuqG5AB6fBP5wHTC8OT641eeqJP1RraATBwFDInVHxmDhwCZ3WCLptu9MlnFIIMbYD9YiJOJIvXp
wGvyBjev2ZKVGh0y0RWPlWWQSwyi2oJS8RgjLzjQ+2MMSaf6BfX/Q6UYZ6gW8amkmHxBqg/awt6E
sow3ldv7G8OqmWMwy95oA82UJKV7QumZbWsj0JaunTafvdPv8ynWNckykEo63kqrEQjtGtU6Zhp0
wgJfH2Hf9Tv8LDTtyVEbYaptFa2oKOdpI5Hc/uUONj2T+QgpmlqulaIYjwxZv3WKZ/9QkmDbMN94
8fEq2FNZZQ1Se4wjb9XPXlJFIv32ZfM5X03nC6wCvGPpacOwS4yuuuWVuavhbG/ciCGLMRTjm+eQ
P8bC73dUV5+WLFd9Pf1oyqdyWjKQRWxsmlJQM4bFKrRi9WB5fpGsyDiwUXUF32GoY5R1YgxZOCrd
B1tdJ+A8jpCdphuTk8Rim4FfXs+bsSD3PXEzQkmbWN1EuUJ2TVjf5oe8qEeAf6Vcm7nVbu8BWI4j
0q2ujDm0C0Ck8z82/4vMIc+BnambXgvGRWA22VseWxdic6MrV4vgZUic+8sMzMB6tNZ1EHq0mK+z
bhzL0+hYbNYEGioJ1g0rJYIikP7OyjwNQ74dVOv4kKnUK5Fl01e0zeTiRcUPC2XFW1DxM0UJAYDI
1oXRuuWxV77ft0LIVvObLczA/xgPTOP3fwyz6KdrKrduS7MnH+Yfyhm6M4bVwU68lY3lE3rX8ts9
ywAcLJpbDovric4ZYUBElupdRxFK/limIVudNQdq069nAlzdiuixt5TLvMUplv8H21b7w17pYm4F
2YpsBpEPt4k/NcMsrPCdSGZQ96LaSAMOdFTgT7NO5X55gVKAl3i612tWutLaWP0vpdGfsxT+CktD
WKoC/mWvuX/MUqokhLriSHlr5zBwPyjem9FOvrtEbs8IRu0NlbEB6U7JNG8184JUU97+/VPT4Vz+
8bmZJpIv5HyYfOgRoALk/b/Nm013MNzRtrOr60Thze3bl7uFywkVb4/xkVLCqbz3wMtTczX6DB8x
UezhA6if2GFoD9JcnvdclDKvUfMhf1R1MgUSbBDvBj75tSElHYmgXzGszt+0Ln2Lc45tlFjptcn1
BwS+EnZBxhJblY+GZcdPYzgOW+Z/1R7tWHOBm8qULRT0p7Vo2BCpWx4wZrrLYmgQ16gIk0JdM9Zj
0qgbIxh8Oh5TH5C5SuR24UsakYBjIORatPDJFjnO+v38bIRKsG/t8jYSD3NkopNB1wzDQ9Nwvw5a
+4efB/qFlKnPMegRzzqi2yQgeMj9bIZl7ak0PHT7Fka9dknz6mcUR8WHgZ6LamVc+GrqH+tJNJ/n
Dnup8J4NgVp5MQbf0qRZxfT8GrpZmrfsyUOEihQzih7GY0hn+AI6oN/fZVMtvbONn1hfKEPMX8Vr
Ymv55S4G5u+mmx16YMRHM9YfhRocEwwXteL73yXSlQW3Xu9h5krdOSZxOSorSg6KV27F4Euyy7RV
+rsxgv1dUqjHKy2wQlD5E4e09s2z4n6jKVrdB7w+VLHASEhyodcB9m0aiUZ8yMu7tQ7zKjWR7mtg
+53kTC5ov2wQ5C80Q6luKS1+DGT01sOyQOzpqd7BqUPdX9DAbw/FZJkF0sZKNKGLVAphHjO1CBd+
rg/LDCnrc6b3z25hRJu0Vn8YUN2MRUN5EDP//qiD2Gz4sqnKiQJvdZ83SxasW6yAxXaeF9FTijkQ
VSQzwgmbbR/U5f0dfemYivUk4/I6v9O4DNfHujCuAqiFHbXRsS6bFZ2r8OCitTvGQC9YZirfrPfZ
A+1I9atW4h+qSmTd3EEkELPZDshQBq/C1zqGHVhQe9FZ+bCqgrC9ORgD7s/m15g4OSxl0nYx8wKy
PtzWmNbPbocHbDt/jMTyOgl/yTRUNFxb25Qu8jw9rzcesvNPqZE8LvABC4cYKNy5xqpvACnNmA83
eUOhDM1cMdRFkdHiGCt6W7QsngAbruzY8k5d1R8VjtrbPNYwm1AHAlcmG8JBjr+vDVV+7lHdrxzG
6Ts53U8L03+8730n6teKg1MzjMryMMscE73tiODq5QoBd70G4yrI+MyCne2NQKorvTmooc1v1lOx
0tWQCN68PsgJmyYt4Bl3+YOvEtPJgmpyStLz3JlO95g147MXIAQOcYbHYSUJSRTPPYEGi6jQODsn
T9P8QQBMBimkSW9R43jCgT++hKFGOsroYxchGG0SsTcY3n2/65emBobWYt52FIXc26IvD46avRvA
O1nYkDcPtVK6qDbRgjt97p0H4srSAI3ZKLNll30VY998c5hgxQsV/M8KZYO5tm0hraVW4FMM+QNO
g4WABU8Iwyc8Ocv7+SmUaNgXXioQF4XWxoiEs5w3iVESVwvsByQcaJQMac9D6ignlAt/f/BiZI1q
Vgzr5Fc3dvZxFgvNDzOm2XEKY6W6FvlnMoaD169nPE84RduFwh+Xbds390645yTakdY7iom+f5t3
o6J6GKAFx6dgkHTyqvj3Q97zkd15xo4FaOaf8/RSmUKuGiPZxDMXUgTZW40jHPOa/BVjJ3r86yEp
nHBFj9qmEHS2vxPyaN+eTNX9venpElqf5dobNRP2UpmO+ypWL2OfeXsxRbP0PrNz8uxZhpFRcs2V
LlqWqq68KAo5ekPaBEc91rIdo1OT4FJ5GVW94WeAszHzxnxKZd+uTYrTyaGKzdQiqm4GVcpYw+qj
uslCEcSSAfo5K7FhXskj2JZhEJ18S38u7Ym/1+VLVcXLMt8VgrA3lkrD94SCpmnYUHuYdaPv7XrV
Gl3wSIEQPjC1KlmnimXFwPqQmKJ66QOPkWyyrHWSPdIUW8/dIAiP5Uo8eMe1HOT0KMGxSAYJ+uzD
K7w6uzCRVHax4NJb2p1/UWS4ROqioXzrjE3V92uzbZRTp9bROgqa8SWKaY113VCiF22us6sCb5l/
GjR9YWiieZgD+4ZOVAtipEcvrl8HQ5w1ramX5Qwkb5TiUffL4V0PofTo3SZ2Ma7sFLUrFo1rM0gW
oiX+AQLAJvXrbBLMc86oGX8Za7VVSkG4U/BB02E85RiaNmWtNc8CXNDCHEwA+8yuzXbY1aCrz/bU
xW27xHvIxk6h5TsZimbh5HRerlWPfY910GAEjmvSiF+qUkQHaVb1WdW2mUi43vsTBrjzmOz08muG
amBFGch4oiaJufDbFtOjdlS7PVWO3Hjc7XO3cq4mt6ZL09UfmmU250BAi5E6bkcYE8GFBFWemeiA
PK/+6UYxkQV+Rx3UjmDZ5uNJRlOZZ13NqrA2lDrWA5ay8iFi5bmcl1PYA+VmFlSVrf4jcbt843h5
tnaLAJryJExvOvTJ4SC3osRTO9MrVL6dq7l6EL0XPRQjfY+74yglftouaJpreUymiG+Cz5lPRIRD
4XrGu9gmcnKMFwSXN+fYKtRjEhqIMKR3vM/yAMYES0Fu8CoopIFeDo6noxT+S2pXeIKhw6pN9V0x
f2eN+3pmngj+zR5lZ3zaY97vgqT/6TD/3lcE2dKkrU6N2j3On87g8KHOHEbd5mNTS9dDIZDVN6ma
CXBbBV/w1BIf1F7ftfT6NxjQMSETEZeocLTmfdaqP5wpo9qdmPriwevGpzlxgaU44+o+qa7YJy4I
RzZ+I4JvoWqtxVgk70rq/SoMCpIEQ8WWkXT22f3yveyqqpHyFkTMHGtdfQV/kEOVEfB8pr4AWnWB
ND7eZHWnLMa+/5m1tnZOszBh0Bmf7qNSRMsANjwXBAvQDzG2u9kbZoWY32VHNTvkp2Ssf7RxknCj
JomnmkQN1PtqOVlTsy7dytFg1EyY14liIT2C9IzXsYIGDuUQED/Lt9e9boxbTfo0bZV448rhzFzK
eYffm6wk+/6QSyT91oBSZCaiZlbTrUJgKYsaFM5yJij4xq+MMerjOLgjA6RRA5hl+Cc3b2KWJLq5
MWpYoDr5CzBnwDjHTrhlr44bmLcqsbi694YiGEEWrse1p1gKeReNWAzSzY95/GhOGcyeI2tmesXF
k/ln7tvnuQFG7TEcUUzfyWKNzeJZZrW7rbziIR/zbk8SELHkeIigVW/rfvyOR+6hr0rnEHuO8dip
VrQFVE6echuTs0suxSych7EYL2f1YlsBfU4STPKTeDGJG5dQ2DKFAAWKUiUa9ghX0tj6dndwOpGd
higDlIau4ClO1FfAwtkJafvvB2vQmVOUK5LSJvcHUZRt3daUrPVrmwRPDh/lPvdU7kAglcl+gLK3
h9JXDcFpHuSnffbeAX6P/KLd3w2rnp2uaGiX26IxNkFEZyUxlW1h01X3guDSZZVzvJ8ffR0B4y0K
GHNhe1SwzT8Kz9XWZFXjHx+yKR6ldeJDTesTx6BdrjV8D5sxLYdNaaLxHarRoE1I7Fg7+HLVkK9b
s/oOxMLJw5i+YfgqYsV4syrE8SmEUqUcN38JgxOHOYzSmfXv1bVFZJnfVMYKgVa8nTVbnau6O0lQ
xLLs+f1jLkghEVZPE6YBuzF1tFrJjcspMpwbUfPUSAMhS+VX39D1q7FGBrxvpsHP3leXWvjS5ILU
Lq/MfnQFGfVVo3xmlt0813n4ItAUfLN1m4Vf9oPixT7MUgiEp8SoaOTY6xB7Zgt76DNguxt3kd2q
NEIg8jrIBbhnJsNO13vJkkgRj5prQDoADLNM4tr6Grpw0tEEr/modPBmM33DgIsUDvFcJiCbG+Lf
fiJsaQvnZ1l66cIpS/08jtGh69N2H6AAXjHdHt7rqftvFBPYuGjPmkfgbwpFJ42t8DZfyaathtXB
baDuOdRBj76oNbSH+SEDjMd3N97aKhR7P7ky/KaR3cL15WMXWv5DF/T4glxwpw6SEoyK4jjqQr4N
wMcZGbTjvq6JlxN1fcv1b/EQZs+V8nrfI77NJ6BP+bB5o2J3RCGp67m688Hsz76JRuOSZHZ+fmkn
V4Vr0rJqrIwQ4ib3j1kZsCLyDYaxUHmx6EwDZ7VW9KMJHx6lZ2VFz7Nop+2Md1X7P8bOY8lxLcuy
v5L25siCFmWVOQCoSXc6XUbEBBbCH7S8F/LrewGMrux8bdbVEwaFO4MOAlecs/faY3mWlgb8uRmY
9FzAditMHAA/pBq8y8/W8FIq/XijKaE9x50VH9KsfdOl8m1d7lggHXynzd0nPaFW15u/7GZQLkim
zI0oyilYoaaFyPDVRWPgzaE9bIxyZq1Xjb90E6/g2BbqHpuOts3MYjtJjt29Tb5gBFdhhh2XcofM
Ig84ApLLb+p1IG9deDa5ri6OnpTw2UZrk2LevxRlxCQDRrece/4zx7GLoxLO2BHys06p53kFq3pZ
h7EfbGNgjjhuertILhBarQBkKmce8qVz15iLKtsA4NLJea/kiflIuCv21I7fpWP6xVvh6UVaPK+R
IhyM8NwajPM68TdoCHy7TvVju8jg4yLhW6/kTTOz4SCx9gZRYX4YFg22rE/ldclQpDVl+CMu3Seh
sQuKJpbOUlPeNa/9jCOc19ECaFElet52zvw+yhjZ+lj5ZSxUymxiCdh4rk9DCdyw97juUu97Nhep
zA4JefcgyHBQwEBAWMzjxzXajFziKaj1TNvQAEkp3GBxvu8g1CLuzxYHk349Ppj1DYdRsR+6PO12
+px7F/YHiDLHkWAIi5xwPGxOZ2XvIfzhA5l+ql/L9lebqpXpSxp95mwwl+rj6BNDt71vYxtF7Ptl
stVVm1wRNsaPjTd9TpjqgAd0JweMwbf7cs0NNeOIjg6ajsCJHM/XKsONGysaZwQqGqCOfC1uXEdw
JJaqSSoiY69Sx6xpt76AXQjpvs0eo1mh+ILN4LvSPJQgVCGN0qYyY3EshzL+ouXgjusxzyAcI3VW
EJq6UxhM9Ri/efSOr7AjfjoxGqaEWcU3LEvOm5rEphMA3z9to62uLXISMpw0NOJXm5X2W5HHyUFx
1B9d0fev4Hs3VpYbN2gFPHKGzgf3+JtIf59iaqP6ULm4tysFQ2uHKIjV5jwmKhY3prsjpoNkj4Kn
DUxl1o8TZvEg7zvzECPK2CQOfGpz1F0m4Q7S6xK/AFHHV5PeCfRQsPJluvQd2n/3rUyFCOKJFQax
gKPLK0AmmTsnFsg+xxJM+1gru1bJnH1I0edkL9IhK/EkFGC9Prpe156JyiO3uO/QHyC9f5Q9GlCS
RWlDRfWHqHt7J+aiAd2YWef1rDUyJB5hB8J0/c86UsKpTmgVGprpvTKGN7evKWw5GVudIo6KI6mf
flqkQZkU1hfcYogvu+obBuFdL8bP3irtizcp/WsreuqDRjHSx7XlVs2jbLuq2vtxcSO1ZbQR9bhr
tME6m7D5Wl9fHNfrqtCM5vQWlkV1yPu53uf6bH3893I1n3Hzp86o77BKtad1xjCRTPhuVhaHROZU
wshves4jBQAriF3qgOZxWCh/auoenZFwng0lhWIDH6XF8LgMiX2vXRJqefdZYEQO4zdpLC6xGXGe
LzdjQ+eYkgAa4qRSb7UaXu+FHpRwn9ADvO8hLGQOHxlJdU2DJXI2Q053P/LiLGgci3Z9GILwceFH
CkPHguEVwe9d0DCkX13wGZTH3td5NEq9X2bGFFipKFGatNpEtYweSbXerQcxRQ92tWmgheKxCPVd
F8/yaq6tn6SY9iKbPhojbh5LXVWecwyCkWsOlxLk9KZxG/yQem+8kPFkbBstah9G2CKB2zsgt5YC
1LgUoDjEEWW5bhs59AELh5ACbRDFLm37DkhYELeD9gPsWUMIRWpfdJesD6t26g3cIrJ9wlnfrmcd
3LIpGJXwR0Vy2yOw4ec6a5uvtqMiDrU1/M2DFD6lLs713Bu/lSDuT3Ym433CUsInsLV6yB1wKuu9
ucy3aE/7fWuWlyycfj/dDZjXKIDmPtYG7USmsIUwmZtWl/YpnL5iH7JhqlnW/SYfbfuAYxSerBBt
s+s8pOB+gWDuEkV4DweHniYdxMmxwDhYS3gupQ8lgMoagh4mRrcb+Flab5QVa2V8qAHRAhauE/Wy
NtyV1v7mkBVAU3ZpPa0NuNhEiCZYQNXdfBnrZgQZPExfalsqFEJIGl4fev24xZgTvy0z0VaZ51Ae
ZeV9BW6WLUwGaXTcmEPqR26cXtbnnHQiqjYuXooa0G9G4b2FP3HJQc9czZ5yCO7I4mdIuUoBz/1N
s3GZL1ww8K7qfm2tsmd1Wbq66r43e/2NeQK/dTU+qYY3BfoCOl53KBBdQBNWylNssR64ayH4Jp9o
rhSv1sCmehIwqu8PKaZcoT2eJY60k5mT2UK/JKbgLwVteuk0tzl5k1k6P4/L1Snsfgi0LqYf6gzt
QSpCkkEjj5C7tDcG848ys/+kh4FXKEt+Jk1yvxPh+Urq05SPO08uC8G5r8YDVOkPd7VvpZBm7OQp
X/a96fRdi6fx8ltu8RKPJAhiPog5zaT34JUMY0ZWREwTTvs1V69rKXR9Grk8ZudkeE8sB+BHibqL
MA/sTWmXTF/KCaacQuDCQdJc3+lEfOzyiRyQxSJY7SDYEXMSDiQzKumNCWO+FY14HarcBaOZmHtF
ROmhNXv8PsueY+45uoZUnTNwZSTi4dAF6DER0PcE4ULRMMn20yeXzqcAfQo3YV9MSbqpFm6XKtzs
JpHMMtWXzXSBUahe2Ewwwi3JBpnG9v0+CiZ4dQMlj1uLopESYXQeQq5EIzxM+GWpdFYvFPbSG3HJ
GgI2ONCUCYeNZ04nvMPVpcna+rH06s2IAPxpvdEXTFeVyGtcGs55fcrunRegK83ORNzlbNpnSwWv
KdLxRzVF9aucv/22WnfmvlTKZjdlHcRfoy+fVqhSbIjDXcsgS+9p7TCnqhefEz3807AmOHJToV5N
OSGBdZO3ymqhdC/3hKkSGEjow6PZE+S1oQwaRAoTpFoVzlclmnA+56b9tUfhwS4ymLI88k1adOdV
nyu5zg8WG+iAMub0RcTG4NdDmj4W0UC1J0XfFBt89bmaHYvQUdi4OrjaMgpikEx2lS5NYJXzwIps
1Ldon62jlrUvZmgaZ/qIBKmxjNsCY2rJRcu918kupY9L1/xppHrgDVr75d5jn3VUDUXZfl97HbId
5M5OC7H3NAdN65DZF4uqnVtDT4H9l7zZxhysCpx44iszu/5SOAoRSMu2pidex0cwM7LDZoMD7Dvd
ACAYdgAL9UMMvnyzDgDrwzAq8s3akO9I0DuQi0CLWG9299SM2laGTQ9ni3G+vViY4l7Qsy55SEb7
LGRe79HMNacpcaMDjkhgb6nC9x+VpvSRRjV71dGQoayN31hFU4KxDhtZbQNNNasq0PVG3dc6IMp8
otEzlkN9YpXMylkHoGIgLd0mId5+J0b2EpuadRGoaFFMeYrvcoU8KE3X+KtOwm3Li614oBQawzj1
VkiGtwP7WnpPRDRUh1KbNYKHnO5mliWVG+uAWwe33SwqDOWD11NMWR7HBHGgO3o01vg+Y9bTvcfS
0Veh9Z/z3t0VbuRdQSh6V6NjS5WSPRGsz603naGoZ/aNT+BmfdUyppf1WGd9YOi3PEE4QGhm7t/v
VVHBB1G/tkST3eVeWZZQqZOwMv4lCEM52/gjDe/jYhONCHGUmyGxuy39yiYwlq8c8jnWZ50E96iP
ME8nrhvIpQetRlW99WrGtSx1kWc0euXLpv2iz5DAaE6aT3GpGU/WmDt+Bbxr37NvClmnZXD+Qpre
fZKhGmsU6Ocx6Z+tZ0d+cP9neaKP+uwbrW1Q2BF+f9bZb6FsnQBpCY3IieBq04peMmD/fHN4hWhN
FvfAxNiGylGzBO4UCal/GhGgq2l0raOQWMReqU+5sE6UaIYXL4NiUOgkyK4V9wI14FbGTn7o0SWR
Viees6nhCsny74bo5L4ZcqM8mbFmnBqUk9S6D0Ma5q+RdMzHFs0hWLTOO6Yp3pukIE2ASEf10C4m
2OVnc2P8/bOlg3Ntfb4J3xyPRfrKGEN5yCIkiaynbKCdIXSdon5DLNr6QkKZfFssxIxsjsS1bVpx
7QGnbDoiCDdK3LWPU/m1Z6Z+mZeUHrsOwb4sDw21dK5OX+2jdXUfmxQn2eFnp85yOviKyBTcZQ1z
f1kk/S6RMnlKzVm5ibbaFbPKGdoBW4jG+RiVnKLJ4h6Ky3YOaHnTDQr7NHAz2rtB5Oq+krT4Uhfl
Yds56cWQ05uRjdV+wBu7Q44HUT4b6+d/3RNTNm+AhtOgzYntWE9tuJhYuWcp78sKB1nBdqVa9TVJ
UWNkTYe5GvqHJJ8b/84/ZYI+KCI2N9Oy9446Uis8sxcHxJ4KJxfJabIpjvezrMLUbDV2/5nJ9gfL
nuSLLludfBQYKrHTeL4shz+9KDPPtRI5jLplv6sclJElmUUEUpXm93oA10GDQDqDmYEfGdxdHhJS
mIno58qpQ06EBznukqcm17KHqQOw0SWz/kWBOlqLlJ0dJNf9ivPqln7Meq9w95mqVdcwtWgu4sj7
gA8RjOYcPq1fJ4nTCW4ZCkXrQ2oN0TWkPM9M7wWYZWOx61xGgDxNAEJrjnFMjOJWWzk6+XLEWGQN
dhWs5896JnHdiuv6grDCiqwezi6Z5ojcV+twpKfDsWC8zQ93RSN5W95hDdVe86esoXsflVre06g8
d7xFY1Nvo6gajlVoe6dqMLnXoM2tqLz6oqhjav398G29N1Tx73va8lzq1nuSlovx5s74myM7Erxf
V/km4ZsZwFXI7esUi4uBkGhTxezRnmeFPAVUGtu1/mT2hoJKF2VfpMYYotXp084G6hyTXjzVRfba
yqx9HDSEmHLqsEQuzPZ17O/75sHUkKLMbaFverIgdo3FUirWSBo5E0tBovbSVmwTO9+s+hyRuGlg
edU3ggRNJNDjS7puR8w6MY9rJuGaUDhbzq/Jrj/uTmvWp8Xi7keyqw3OtL2LrsOY6ki7GKgp99Ci
X++uNxluzaV7uZtmQFWeKpNXRH6FT9/Q/pWohDQq+pOY7OrFWYC8+TyS9qmG1osxWzgT0/bb/ejF
adkrL/evVe36+YXV32Mf5elXazbTzUjSyXWyZ++3QG+tHI2dbhFFT0VPAVYd9BbEslXTN/ZhD0bB
/pGXHYytRE3Od8jDUA3xM+08ZU9RS70vAtaHGTlmlDZGYyOZclkoksWmq5F91+oCzwwmju57q+sV
XPnG9sMomm8yptiWovZV8wJXrdOVD0jTIcVCjPxhNdMCsC6+0SYxt/rIokGx9fLZ2+utxUmTiu4z
1veN3oyUtunCRr2jP4sYOJ7ZE6LosZq49oadbJxqyJ8pDz5WdBH9aFbr26jMwxmMj71R5NLsCq+W
rmSXvlCzoNDa6GlSyyNJjVTWpaWcjZZONn6eaQf3u96z5l0RNhpR275r283bZDEiWz1Sbkfh2h8d
zDiQYajAwureSFRPH0juYupZo/glCcIZ7GVahKe8Y9v4gmpxes3pobJ50pwb1/281xMzJLaHroeI
JmPTazZrDlc8rzrKLJUeIE7oyV1XG+cuLZ/zNT6JtZp2idDU+47bNdukTXFkNMbPyf5GiztM/FJw
R5OBWbjTkxt6lW/oiBANwF4AfgV+06x2281oEJxOvzhkcziapW9nc4W+d5pUhIkdYM/ShIlBmGIT
2valp9N6u/92bFN6NvLb0GNiKssp+qVPyAzS+RqGacY+glxugPvWZ4mafmfZAnp44zpnu6iIZ+pt
/c3ClTwvPNfM1fQzrH3rsN5TFWEz3vdU/sxmE1pWXWxIL6JZaoWbOZ6d/V2f6Eq8upGmg/KaJ1yj
JEfnqrCusrW4nMj9PqQgAwy/mtzkMjsDkPGlTWRNp2pO0lOP1OgoCvvRXNgIjWRtU/YmJ05RRfLg
xfkFaRicJJGJ536cLoU+Gh+hRWx9VNfWe0UTO60jFPb6tgoj7c8sJPLmXU71vFkl6VU7ZL7FTpSE
mHh6d+cnRaj9RkLY36cLN6yrlJsRol1ZWfVG57xWBBYUuS9qxgN3IZKBgUIcl41zeur0bP+vAd81
ZbarYQbex/r1hXUScMZk0aAZx6lpna29pP4sWTFHrTznrsHmJzYJR+NZ5GbWE3q+/frIpk4YhHZj
74EsWJva1ZTNquuRhYK4h7X4OZHOleK6dQxj7y0iQ/hsZFCp13v/ulmfc6ZQY4e/TKmenDJatFYy
7iKbsNuuTIeLrQ9kJq53e9Xqfz+e+unTlR1BxTWVE9vtr11k4foj5Huzzqrrzepam3sCtlU+VJ+X
mEec6c/VA4MNiyzfVRufNrV9oN8ikM+RfVxpFMCAS7VkKbXxy+RF6lGEGQX/bCJtonJy8RVCa6Co
JGroJbWHddfnzPX3nFDoHVWSKCgt0d6yOvbOXILPQp+LR7oOXElmRWL0+qpg7bqPECoEd3J6XMT5
TspLY6I8l+40f+lgGruIeK6thdNgPSVnZ+l7trW6aWfLeFxv4hg/qzWYIVzMdLoVESDbaqiexqg8
rUP5MGqUM/PoXcjj1AnxHUM8YmIx9U+kMrTHOTc1n2H95/2DZGn7VpndeF4/ZupKfd+1YDiIImhw
lIM+VQhFuhiKNfmzXitvJFh5pxLLWlBO36gFKT+GJMTeMiPADN0Z0YjiXokJJeWJvu9+MuLkxdPF
QHeOnmUhDrUh018lBUVfQYt8G82IjTzp0AdHd8pbxhcHGLief2r5y/orVsS+roi1/qUYF4qZpby1
6lydhOFAdwiteaMZFc11HXYWh+gzEfrW6UPtO9EKTaBaSXFTGz09UM0Eg1+l47WsGTcrfRi/ejTf
tXzYu/RtfdfQxxtZi9Y+bAbjiF4geTRFPwbrqJTBRIayql+GIVJ2iAbrXdK3/Ydtu0SIFWNJ6ib5
OXM3mI9NGwXWQixu0E6BVui+dqmqBvaXHjUiRRIZnaPlZr3Xwkvnp53+KKLo0RB6882rq5Lcixzz
T23XX9du/T2/FpPEwcE2Tc1BTw4FzLDJ7wb7pSK68moiFLW0PH1dnsG//drWYXxeZQqRMsP+KVt3
24B2YlkL9raorD3IHeNhpqS8iWbo+mwAYVovgzCKv19jlr1bGLuR4HCCp/b8aAtbOSRUKtmre3Ng
Lh0u11CcK0w6pnSNxWPYEquw9qSaPJV3TTu2SG2rSu9itTnO8PWhMc/bMZm3FiWowBNQ2CHA2npQ
LLv6GpHQZbI65r4kRJfDAd2oSU3gbu2mZLWhixqZCLZlWMLM8ZJsP7a5JIePHDMUPvGXBuTwrZqm
5hjbglTyrnxaKxbgcbzrPORPa3nTDdsDA3zxENoFEgnanCc3xSeIguZzDRgbEoFgQCrNfq1zRhn6
gwaz0sDgp4opGHC/HsSqzMmLKrli3jKXVbBz6PrsrstYJ+RaM9vAwk/4Ne1qGJNUNKJSfE88U9Cn
RpARQ9wN6oRakuxIYFkoCGYfOSj4aFivDwX7SsTy2Yupz79SDQ3n2sJ0h4SBZP0E9uS+J6rKVDbq
HyDO9TdtHGfQLUwVZdjLnQKsk+x3T+5K2BCuZ9cnQkjDxzl7RCziPVZY4HzNSrSDKWpxo3qX+WFV
EVSzDPZegYdaQzIeJNmcbmfV0Y9axdWa0nx+j+3hgwSKiyDU431ens6XpyMzOtVOr9zknGpnvuVj
XeHfN3uiMXAnMYWNGiGodnohVroDgo+kRm+K/GijkLoMhdMcSckGabZaYZV0C4jgl70cyGZEBNcz
lCW9+CEyUO8LCBwfkO0Gq54TCLk4lFb4sWpIjKmSSDM1KkEOS/NCoChP0aXZWV1u9TqmB5OeVzBK
Gw9PpSLrt7LtgUNqLTFdocKZrXfulcBjN9DtBjoNHdgLlSBUNaldkFKLmxc4iPNMrR0J6N6ZOv3D
yaWzya25uEBVch+Rn6GpR0OGtiKRc4dA5UwLVD5T1B+RPtb8IZm5W5MXEnesKCijx4nIVNykSa3j
Lcu70zDHLqFuWOlef2vQ42mrTjB0dAKAb8NIRX0l2Khh8lK21jEVbfKD/MdD2IfNh2zK74lIiouz
+JFSNB0QsSxSZDFtYQ/yfrGwGg/hZDySiBufV/O+22abfsac6NrZ8yDEk4ND7qWhcHfzctPvaCph
q+3BM7V1g/Sz0w5OYyGUX0YSky7SQQOptxHf0wy5qRis4UFVFzN0B9GldUgWQG18SW2F1NxpSf68
n9CFaVtL8RHDuybSg2cjdZ9a5QcC3+Yaybz4qNm0gN0bFJuS1RqN43gqVj/trf1ppuGXNM9IaYwT
cZFeOJyEiLCDEj7hlUIBMTN9aZRu3iZ9SrIr9TnEQBRmp5wMqyTXbugt3e3CymBRhxNv7A76mq9n
dfjYrKX6K8ePsR1ITJldjAbNqNNTWaTCPZXVDWFLaFuWS6eth1dWiWQLUuM5GnoiGn+i6X3/M+E3
05ZrkLZ6aYulYL2Y69YN35kQLlo8Nh9DZI47KKbp7+gNsjq8w8ruMrvhNIVGfyr1MDredQXQDcov
EVb0oOgRUMbJ9LlKNla8RqoL4hK+j+YSU8ClCZR/OfhycWIomXI1aqs8Rfw5pNiMIxaNjHJ5XRjt
rrcKIyCEyN1LSOXnpb5BMi1MlArAy4XApjO7Ku2KCRmJBd26xARq0jhQP9br0bWj9kC+6E4f+vMq
4qp75UrJRd1qOvgzU4DGLeyS9urS0MqUzNoQFS5YojYlkmPnR9jI8DG2qTGp6jHSZfxVnQCU4+KC
f1K2uP7ZxBGtTvKrwBa5qdVyqe/DAoUnZnygMwSjPlDxURaFqCjnoJur9K2VudhWbYL5WFNQ7RYI
2NsmhC4GCedaxRaD4qRVH/cvuV+gpOtJFGaiu65jkUE7f7NqTAuo8W6iMaf+7DsWhLUYjOZHNHft
pogqe4kqK6j3EAM2l+JdXUwfToohP3LKCpgpuC0aoLCQ2LPvc7eNKa7C4fKgC1AACAfzzGeFsoCl
4x4MGWkvoVrXR32WbFw68z0pmjcFadUxzdFOr0OfVll94BkeLqGQov84vxuNntERGf90PDo4S9to
IpUMRfggNm5K/z0ZKFdCaaP77CBXMBaRgqO2n6Pr/FqnHQ/2CWeqGyGdSz37ZI61e556RAgd7SM/
bFXCMKbuZf0LZ/JiuXAZadRME09mPj81i5lATW1yxxaDyX0KddBo+/0ymIAv1oJ+0b2ryYUFhX12
OI67is7KC1hfDWOm2f7MsfJMKgRZXUq4W8if7LAvYSSSHRRLtDhoMl7EOOvvZhofoqZtP+iKfzFR
BHCGti79o7F4ikmMRH/sXjRBBBGRtyY6ixQ+2ACMLfIqdCaVskUzxmXuxu2O4Of4pYGJ1s99QmR3
lZ2Jzt0CRkUpGtv63U7UL5DhdeFmchgh6GbRYakE+6Ym+n2UG+6+7elEV8l33m+72ukUCAu/7Rxr
zEprFN3ejENeHrMnPDw9wiJdpTg7fXX2OMr1l/sWkQgEi9wr5G3ogVg6RSRHFJW2UYCYnNbvF2EM
MtOHSM6EY5WSi7OD+ELeJ1Gh5MBQGnSV/jl09WuiTs4Xu+d5A3Ds+v2tN7L7Wg8uWehO4m4Yj8sn
u0EyWIDM8Jcq9dzI8c31au2hcC3NJ8Rs+jIZh8okMtRuT10/fExL+oiVOX+uEF/DAXzAKCr3ao5D
lbUVkSmmAzxF3A9hSvAWfYLh2cI99urg7U7qrcyS8TlB8fmcWEhg0V+qYfw51Zr0k7hOH9mb71dn
xjodxLlcsnkNdK5186KXFm3BGpTeffQbYO34agPVYghjZRNPcfWYF2l0Wb+3/8FM+FcLqGlphkX3
Bjizzf2/OisJU8F3k0nlRkA30DIVSb6zEAhjg0IYbUptPyetCj3O0YByjZB29TAkNiDpDjFBQ9tO
tkuulXeSQ+udFrfGzizHD5lPsHaQNgURgpjnznUp7s4hw0Kl2xTdSusV0jBwqTn13gRZiwH6IOP4
P/xxf/VJeq7jenhcMWwCEEXr/u8+SS+ngAvqyHvMvFxltGx+iyNWhcRyw5nJutS1mUD4UbajChmb
U/o9d5gM7o1DbXTeoBH2Z2liiCIQbQpUB/SxNVAZwHnv14SaPFI2q+9A/v/4Of5n9Fk93X244p//
xeOfVT219LPlXx7+c/9ZPX4vPsV/Lb/13z/177/zz4eX3ev/8wcev/fys/nrj/zbW/If//5gm+/y
+7892JaYpqdb99lOz5+iy+X63/MnLD/5//vi3z7Xd3md6s9//EFCQCmXd8PbXv7x+6Xjr3/8oRkY
f//j/3z/3y8uB+Eff5xxxU+zkN//71/6/C7kP/5w1b9DG9ZcldwaV7Ohcf/xt+FzecX2/q47tq2h
ooGB6nEu/PG3smpl/I8/TOPvukGVE5MeRGlVdbhEBHg/XjK8v2tcGBh+NW5cBEt//O8P92/f37++
z7/BCVgWFlL84w+upr+ckIanabppO55j8I4gZ//iIIY4EmIiW4Sx5s92bMtNTaTn6EnTT/q63wmy
d5NojgJhFy7pg9QsxwEvUl3qT142PMdNkmyoHxMOb9JNTLSlSlgSNuSFRkxamiF9ia3mIJyJRbGC
R1oZvc9I0BHOSZLsAYE1xNjonk1EqHetSvdU5UI86BYi0dQ9ZJP8UTJMbpCoUjJp3fM8MUl30QN5
mtZiM21R6PU3ux12ZKDFfmWPVO6Mt9xJJWl4BJxG1U9bSSjM9vwZaCBD7VZ1jh7UISTVokIHZuc3
cnR+SJqIm5kSOp743tcr0kdlrT4PSoycXXBFRmqrUEjrvxQt8w+rNPUgxEireEnCTFjQWxqI67KE
20Y291C7rzJNNPoDlJVS8UWbPOJdrCJ5Ed3cnqU9Ik+JPcxFr61JwstMjg0wWwDEXSSQ7TkcGOQw
u3jy3snzjvYS331IRExUuu9ZXNR0C4ufTTLhzm2rbw2fvhvt4UDVgTfFIFF0lrFn+UyJWfvUDCc8
Ut7dUCbeKO5I+N3SfEugB/g57vVARVG0bRtS/fQmveTVG1BksU1Qxvl1Kr8kyPxP9PmD2Y6SK+0V
1gIDW1LV63xPssVPu9jeDfOPSCTVBRDlQaKkBQDSUhivQ3sL0SOiRmq0VrwpWO9hh6sVVzmYOnkK
c9X1e50M0ByaWKNGqMgjGk0Ge7sDwCf6u3hnWP4JrIgbXWY/QuHlWHt6TrI+nwPFaZJjGre/0PK6
QQJsKGeXdOSzAuVNw9deNMqtG5OtnToJohZ7kQL1SE4AkFh2lcKFVUYqb20Im5dmOK57rCkmmx/b
qE9cpAnrkSjf6aFTQ5hQ/hxzSswThTMcqfWb4unxGURboKdOfVE7Go/oCbZO1rM6Q9k0dpR6JAev
sdWb1/HeXdMcLIY5imnVu22OMYcgfBub+KfXk/aeqU4ceBYE4DLMTjGr9EuesnZyPHHIy6Y/OVm4
r0H57W2gbXliJ7ty7oxt7Zm1X+IfCFT2nEbP99qhKZ7lwqueigpmlUIwR6++0C1+01o5PdW0V8x6
WmJAR7FNSycn3ytbvE3Zk5Nx2kMxeoDOne1LN47PxbOhXLkkUFS5ibvVQArHbITqQaoHzCam6UMC
+Fo2Bggol4QRIK8XDAZy138UjGpbBQpToHv6sZSOvS1oHfm0DpMTnQ8W1/JjdKmdsBlnwI63tvVC
Zy70+9IUe2o0oK2Z7Xd9pl4HT+t8Ow5/hq2pHozI2yZDKA/CJgATq9Kwp/9PneuJVYZxStUpxWFR
vsR2wSDQo3ZAzr1RO/o9IfrTYVJ94lAFZzKmId2rHobGoX+mJRVahzhQsypBfhfKMz5aP23i6Hmo
H7soxQBYQaABU1zv0oEBZpzmAJMjkWTsvzVNwdRnW37vhUCj4DrvCsu1AzJup02RwBmipRwGnc6c
PYTutk2FvZ/b8aAVyofUzJH67Jz6luIeKFuaj5Atb63Nx8yoVLDrpNddUrotIjTcdkIzH9WJHzOA
tJoEQQDhbm42HiaZoGP1tyGzdWtXbImkCd8vrUi1bvfqgHWRZM3zrE6VXzqhSynHpb8ZPaTt1D20
Xf/Ocuwd0li/s9T2kKvRD4w7gx9OKG41zz4Lgz18NEPq0MUt0R2kAVl3m6DcRUt8EUyufSs7/s7B
HP24Np/NhiaQbfbazp2idyj8J44SWTitW12Vo9sLslHVJnxoooY8e6cOhqbQDwoUSRqB+ERowCLG
cdHTpd4BeJ2Hsj1HpBkb4L5AZ6NbmlRG7bYY8GbJ6mdBwU1tEnp9ca8dCsVUA1H/6Q36SzsVRBiQ
a0DknpZtigFKlsyyLXDcMGjJ/6uVE8So/FEjypAcnRHxYpa86xSXNjiNct/DA7ctoowQGMU7TSZB
rlLPgRrKfV3PHnpZ+VMWsIzHdLhxVn2OGhRPfQg5Q+0N6wa5STsbKYzKLqp5chvjVTXqP/XM+FCd
jMu3M/lOc5di8L4wY8o3jl5u3NYkJIcNq29i6DmwjoyKJt/QVzvUBUKqSE6vfBG0mnXA31rNPpqi
yyau8+JEntt18uLIx6w1Hy1b31qyOupW5l0YlD/cGQ1kqJd7hlJkovbGUjH/dRO6dIIDILSplNfa
j7mrOgRT9EiqGkui7XxX4va7m47PFgSMG6KRGzFFKgcjmvYWQ7dbJVngFkq1Zd35vzg6j+W4kS2I
flFFwJstTFt6K3KDkCgNvC8UCvj6d/otRjEzIVFkd6PqmsyTw8nMUYpZtr8/07os5/2qKrc5K/af
Mf6ic8CF7rOyCPLgMIbY9VimyjjLw5rcGPJo58oksWBF+sypXkVa1H98gisOQ+g/LijIESLilByN
4Yf+P0G4o+N1wyO973ayym55mypkGe68gp5oyMdZxCXU5Z8NqQ/yyWTbvDmtmxYbrFYHA0PrnRis
JiI4Kj9PhT7fXkS9dO9zGR7XcBgxc42kLu9n26Rbs5cOgKn94KmlTmTGdmXCflFMvM9BOXG4li1j
cfF3IuDrZg/7qMvqDx7Z/tiiBNnF+NQbnp9sGoM6tuKOnYA/xaXzzZQsu3OD+VNI686aN3HykENE
DYd8Emqs4htSV96j562W4TngZkv7RqGinb7F5PxXI4dOLKegAW89lQwZvbqh3OeiXJGO2DlCZPNv
jrefR4LrTXvM/Ob1zpjlcmgnRmSM/mtsg/TRioHOCR34a2VhfcSDcyGzyDetxNKINFnCnOZsDZ66
MANZy4yoUMXXPA06urm2snH6Rv2LNNQEYTpQXKExEewLOm6uwZs+F3dnS8bzBHvujlB3oO66Dg84
PCP8NAWTYZBymSxJMNRzVG3Zu6luNHvKB9I4kBVv6/ov8C1Iymih2DT4IBSzbju5RF40XqWO9WgI
Jjd4cepqOANa93DbmEG8u0WVmI57JgvXuh9N67Kr6tNdVX7UaiufLB3GJF7s0eTUHxpxeCIH57PL
xd9NKVyKgQuTjZoRGQ6znL78rJaMWQgxb4dh/T3Vxp0zk6ira0y+yMhes0p86sJ44N1HPgabOBQU
NQihZtIrJ7KyWEAIdqJb1bbRElh74vomEBPk78U+ibiuzeE4alAiRjMeJ7N+4Vh4tYM51V79ng1G
SnH5q8/tbypUbh4T2byFvWoK83+dCPqrH97jmdEHCpGHPmDtOE2MMyTM+M0moFdpL7sS1e6UOoKC
g5Kwg6jFmweQkFMLl2uUSR8dtrplnIvOwzC5v+WGhSdYQvPqFsNPsG1VsebZDZabdSO032t0SydR
kngXjKzNWP9WJmoXgRYQCc6VWhJUTwkeYSEERvb0HMFovWBHcAgn6Pg0ughQiEGIeqvIEzb3ayyD
lsnnPF3ITv2jB3KYLYtXYV3/lv5Y37M/q9/A9I3ZUuIjO0BRpaSZQELPFOUwDcQTUyHsuNZkv+Tz
1S2P4cQpVDvLH2nTTdBWiHgo3LsxfC2y0X0iGf1F00Adxl7bd8Zgtuc8UK8sFjmAXb84oOy4kA2y
nr3jaFn3sga63MOgiRezfEKxJ7V8s+3ZOg5Z30WhMIwT6TI0T0GIy1bM9EQIxWPE5FQ5tE4grqNA
QBfr0EZbTO4OA0LmRGn74q6fNdjRB1WAT55d/exL6jq73da7kX9KuGaJM8nIJksy7kwfklGJoMKb
vGMR7qQtM3tbkSQRKTIbx3wABrfly8UWGLPL62iz4cjq5d2FbhjnG+JDlISfeFwYgQq+NeJexZH9
zXCPp72BNvVVItG4dCNhamLz64PfQ4KhgidZhIBqmMN/+85GULwclYHMg5So187nRhiH4TmYlj0K
CLFOgRY8K5dZv1lQAq3BfcVi9dCrASuPeQyzOidaDbq8xwJKcbeTPu46cS2W66o2AWHUfPB689u0
8cBOKLZZJCAeq/fHOjSHy0qAElPvZaAWRSdh35DCQZtTcgQ31Lg/Phtz2L46VNfws9szlQgFaC2o
zGctY5NK6NHANfQoneB9bMI/GM2NpLOI0loG42HS+BfE+qpGcBMbUteY3Y4dARbhNVnXiJr6Zwzl
o6MpTpqOnXslx4ixMuu9G36vm6c/KHQ6TgUbC9DWfMmMgn+hX2KFnG1n6bGhscvvcArlPdYT18F3
VUFlT2YVvO5zuN1XUBrHZrDTpqQprOiQExOsTzLW/pAKYFuxr9gMl4QeQ5K27gOIDZ/S6Ba8xmHK
6N1CRB1QglIlxjD+aeKN7Yi8YT8PYUO9aOwJWvwtRZkno30yyiPus3dTTlUCOOSCimjgPocCYbIK
9Cws2ZJmECW4vmc+bLEs73hJbkFdCkKJ3YES8NrKgwm745RY2veyHHp4EcU/4JdALW7Y4xUz+wMJ
9dSkPhEGwsW9TLWPLNGh1O4lQ95m6RhnGv3RlsMjEvNzTTa34/b+ZSg4NEq3rE4i7IHGji4jXXgV
hvC7W6DqTVGK/KqcAwgXU54WDRHWYACdJJ8nltBVqCNpd88kkDoHM89ttPM4WrIMyRgiiB4xu34Z
IdYeszJf4syQ74NhfEwycKJb+offYle3iuVtW+vPif1aSiHixjfMR2006MU0XvAdQZqmO7fGTqdN
xiuDWnI5ZPbMAgFxcZ/1/4Y6Dy62k5evqtvPeLfeFnDJJ48BbtTXbGyzsW9xwgYPOQHfhDEx+vSJ
sJe7usFkNu9ALk04zMeJri4fqNSHii6JDs6gPASSsOct9JQqka5z1Wv+Ks3mcQhHeeoNk5rMNa57
f9dvbZFmL7IUBCtVJS6QnqLY25uHwcC7CHOXUTxhx0jBr0T33rt68Qlp42YdPkoL4TAsKxsHimgi
ooCcOFxqnr90Zg2biE5wUULQ5IVzD/WcdenKtCjZJe1hM1usTSlE7LB+ZIoPVIR6/pK31UBnIkFb
EPeW4pDpPwJP/izW3D7CJDsvpvjeUU7Foc7c28XE615OEG1bIIzbkoOADN43XwYPt4dIW39JITRT
8m1lgr6KHW7pDcd9CJgOQNoICZosWG9EygnyGBcZPPMudla9HrvcpRwDQdpOjBwaxNCUcnjEiXO5
d9VDWLOz7QXxzayEoBuTLGk3+ZgCzQnuACF86K79wtzN2tHlY2HM5RDpybmuN6yGXXtvC7UvEnnz
UAnz1cuYdTfblGq/ggvuujwlU9Ef/VBOqVPbkufcRENi1WvCRXjeOhtYFVS+gjr4geX2yfUW/zRv
2R/HDiUGLhlZQa4jXVC6Q8uH1/FrN3p4B/ly7cd+SqvNCi/LKPOU2fQQo4/a6bdbTrB8ru9t2jyd
qaQffzZQ/+ehZaGZBT1HV7ZYoC1d67GzM3AmgBW6Tv/GeRqBUXjdF48HiQco9om8GW8WoVo4pPdm
NAbWfpAuPxEjHcbzfXZZ5+JJTMNrMeGWHoICJPVMsTiU9XhonTEtuuV+cGyInkE/JG65uA+BxmtQ
mKQtZKJ+wC4PI1PgJyiy6BaIY0FL2diTzqZw7xwbhT5JLa62r3bm/QGlap0MDDogVEbCkXDJmMPy
UJe0QcojgdrSxR6jl7Ov1aT/7Vb+alFSNFlFDsDY/dOz7C+hWhlY4TBPaAkZFKz6QoA0cG9VdLxX
NGZj0Bk4S5r50FTWz6j+iGGd46BQlCke1a/vU6065KQnYOx/La1Bc7MiqZUZju7R4gF0Bp1uwejd
M/mJh4EfYURFnkxZ/qoa2zwYNe4OLxPXHeB7mrcJ/Tl6dS2Pm7b1dUMAhQX3B80wUx3Z/VqK6lRy
Ik7+QJ/kxxNGD8gTicAgA0rUvOqiulKLW3xG1+9sra4gm2KCGy7+wJyGxNYnCtxY0p1w3UVIueRN
s4y5Z7kLRhr8gQehCLdL1yh6qxDxbgVv3ww+uPnBWRp8dgfDPwwc3xGDYXH2WEPDo2zTquL4Zeo6
XNrSc472BLeobiTP5uTEqM9BQ9pmF5G+QG6tM1wK4ymHevXq+OKq1GKd6CyLQ1Vl+uBPRKYzYECZ
AZRhCRDjtdX24vLEC0ZhsVc1D8vNORLOBf3SXsZa5diElumEBMKLeYask01qBwyM7Z32sDkGzJPm
cBSHzWMggUG/xPGYV4icyyt8DR7sBtXeVptEgmYbFZsH+TcMi3QMswaNePheFhD7Vyn+2Wu73FUB
1Lsq/23lnIai5C4RRFYZth8c8f7dkzK9HoctyC6GsWeXelIM7ZUN6y00YxRHpLT0SwscI5RR3ozq
MHphe+8iymUUPnzBtl8f1rYxD5lk9hEUrh+7O71sQ3DkmV3GFaB2expdNpAIM6GPuJ9Zy6Unw8jd
b5X8iFs3n/pjWUH071r8hDP5Rv9v1Ec03RQu+aVvGZkNxddSk06eTfmv1mlfbwl5nTlwG29eFamq
eO0o1KNmEH3SbFeEqWVsLBkPOFDNQTlv2U5kuLFuF3PQr6NRuYm1jiDWaH8o6iSs+GKYE98qiD/e
CfGQLBsaUXmHrnLGCA5EdvK6geJjD/i2Te6wHIBII633Es9v3MD/NKyiPMiVckT0fy1/5As0QseS
PMvMRL8MWirhYrlvi+Xd8csN6GG5XJbOOwcEhUqLGKw8FDn2xvBlRzD3hI/ibMBwTHacg1eCDVLG
R+AJSPsD476kfoPIyp08I17mlWFUaV2akLWrVNkjxvv8uRnUo1CCeN1KvwMOe5YZeiUf7xUGXfPg
09XTeJ5JP2c6Mmantd9/lVlfHxtHf02jxPU/QgAv/YDJ0ph99Hb3edt8soriDRw+sF9wONrO11y8
3SBkSZ3/nRdmc/OqvRQD+2XJlhDaAYyiVfEodsQliO0mSDGy98x+9UbOGvS1RWoiGJqKHa4Bo9PB
d9VFDOJ3u9lZFDZq4P4YqCYtwIxZ4xd3DkasSA3WDa2xP5vCvBZl3n8PYf9BGkGdoBJjBx0uBxrn
4CL6giyrYfCifS0U6eiMxLuerRGJX8DChbUdyXlpdqNg1oyDeGdOE5cyeGwX5x+XfHB1/bB+qfmv
YCz738itaBsQuhQgcHDxQ60g/HBEyrNfxQwDn4XGV46vlP/RsWYxm6uBFjNyZ7av0ypAcsxF9TxV
06fEnJ4PK9gDxm+4VLKSaloDlYaqULAmK151xa6aPIyaI/puY9tASoSJ29MLCBTzyOKlli8r0Gw3
xuru8wob2n2Rt+EuITTTZfQDwoJtsT4ytzIiZ9LvlVy/aKTOQjMJlAILuQyaO7FlaRZq/gKTCBFj
VQfp3YI7ul7fkuEf7R2clfTG9lHr7IA//PaUgGDNx3w62+RODlV3MHT2Stf37k3ucupju7Q4eKym
PI01KNxRYYegLsIn4dIj7zOimKqsOuYFPeBw8Akm1dEe2nsEXehYBhsZDA7jEXtrYN5PYQrNgALb
cfB93pCyimOgbO93zdGe1Vg6ayVWnnyDllAZb6AKb6pIyK/BtvwnXHCccqj+kXRtnn1VXb0l646k
oA9H26eGIRiQ7Fa5kmECUGHxxRNStT/VbNWxtbW/wWvhf9/587nuoODd8o2eQpUjwmYIyz08GzS0
VDGB8Qgu7QMJ8zdpVm1sz+rXWobecbYQZ6Lsrc+9YAfktx2gfDVfiKJEzTWf9Uxcuru1a6orwIUi
s+9ty0AijhEO2TyaENJ9Cj7rgI+kt1r8zEw9u1q63LHzxULkFK9qHJ/NGmMKORCUm1keeRMssNku
ziuyDyxr1yovvoeWnne0nBceo45UJIOPQludIEiw0gFM1JJSmBQrVV+Vj1xSqJIjy80YZhd+0unw
1SN188QOkZ2QMhGMiJepRWY5ziqLVtqhBbRKuNhTMiNQTZgVMgAqz+ggZZI1tzC/9Se0Oxi3Vf+b
+SXoDTbYmAiZjijfT3uvZ16+8YhniNNTuGdrRF8K5a2qGTRVxk9Iy7HoaonNaXix5u5qjYrJEN4b
5YftdbPz13FuwWaVQFkaPDsAvhrnKMPgjb/kZRwAymXMycbbL5InEE4VVJCfkj4tIoY7XkRgYkYm
Mm8q+JC1krLGJNmdkE6wRJ29pnDxIT05xt/cqP4jH3s6FQCiWJmQXMfrk7hO4KGzZs+1eDJL2pFG
z+wByxuaDrniYGsUbejsOCS1reUWSfErt3eTb36t4tqlocIjDQ6Gmc9x4/t6aMf6YRd2ccErYCaq
AChJWgsQowAPUd4b3YH12b8A1dqDK/9z1uXaDKGK0Tz+zHhVlE8dhcQJjmymqMN9Z0qD3H3LZ2Jd
HXfEbmTvp4pNnNeCFWs5hS+3u9AimP7AbJnJgY9X124okokaT3zGVBdplg/+hPKpnlFBM6z8u4NR
Gklw8PkXjGIE0aAkN67WthiAHIL9ui5jccjzG7LX9LLTPNuP7WaGANmNMVJEtjyWxGFHwNTYBXdF
3CPtOkvHuZXbIuIIPZAAy+pq3aJtkzeA53DIdnRZDH4fEf/IYzFs6lq5F79Abuq0sFjrXvEKdUM6
s2u8y+bg1KuVoRIOnMaiEWzy2QVSV7z0OBVi4gGZgawQyPo8fCGp6wpc5HWTpXtnh/lzbRRlMpOD
1Yh/vt8jG7qZR7aMyRNjEH/YHeYyml10uP7mVscLjfdplkFBhXwrGPqCKcD3bDCxIakXAkfQPFSF
IC2YbIrUXn+GJqge5EoqVeYfQPp9deJh8LJfvgjGtKs3TA3df6Vu0h3v3LXp/TcDo1HqLiQ5B55C
u8kI8n5jfaSqndF0aJ70iItWbUaYcPjBGcrFH20s7xtAsdjYMTItDub18kYOdXqZBKoLUgEB0nOW
KYZTQ6nEvMGQBq2crR4tPa+4Bg3Qk4JzdmGUedpUeaalQPynh1dJ13oN7HRmRkOe3M3rrJjilTtL
oZHQhzIgmhKVKkSzDNYeYVBq6E+ekMSHMkde7fUl60KNOag5uqqBCmuoWEdCruqBcMtbRGgG5PUm
qK+Ip47mOjg75Po+zzvDu1t1Ou4TIq3ZMRE9Lc9dEFgskIBwE6112vfGPeE6x6ElKHDxIwzntgPC
wNBkZlLMrTaS/3PCkimjXrLD9hC3nlnuVxDL8AsWbygk1ohM1N/AV9kmUYlZpv/L2fw1GXowKBVB
8sus12S3yh1WQwj0G9pNNABWpxCYdJIxuiKjo/kVsBJl69Y+b/M8nXpXhFHrWJjyPdWQsrzJ61AC
K8+tzw2GcqQNcTXJoYh2TGEdgMn7rLDIwyqNc7tYD3lmUS36zIvNXxvA0idoI/lpQvmPD4wKx2/M
3ybDW/Yr8lKbBCZtTpOlFg4tWr87Ir2Ydrn9tfNwP29Fwba22+54q/T19gHrCjY46IANMB6KkCCS
s5GpJeQOFmeBL96bMuzjbLApbef5uCrn4vraQ6xbfQSTizy9AEjOaydEz3rSXH5BXx/1xtx+88en
wmrw6ZRLlGciqVVvUuQwSPeJlEcXerYyl5Rm1eCPLJ+3fXy1Hf/EKEenYe49k+7qAL+qriNCFZ5I
6gHHImlDuA2YK0j4G553F447uxmBLwOx+xQVj2LnHm+E+nQnhyfBb1/QzcfaDHFioLBkc+t/q27l
K/YTMHT0kMw2YWORy8Uzx++ybP6/lvlve8I0O4xfoeDucoodBGru/zfQ6BIigESxQK6yr+/mji62
LbvjUqxvEokecVkIYxar8+KsIfdg5dbqVntLgP9iec/LBEwCL8xM/7sWJ9etrugGx3OfCyTA0wYZ
PTb4k8/Mo0+59M2jjdg2hqt5l3e1Fedl/RaGG3oKhf8W6XMs5/E5BEhtThSGZL3CNVNU7yTIfvUF
DnK/mgYeqvm9X+jAuaLbJG8kqUtUlKrOH5s+e4R4TLndl4iNh3hvByrphmmqQd9QVSOzNmjmAXMc
PANok7rfq+X8s5G0MDPw496GZ0cu4jUkIwGIoiToJ7R/2oIFx1QHTHB9JMXOP1X/h6L9ZSzXR6Jw
9rilJou6of5b1BYaI836aGUukLuknnWlqE/VzEmaB3j6zYYEMT/kpnPRn9sun0uxXEDu3GjtTA3d
zr4voJ0+5e0EkkNpp7k6q2qu2P8oJ7nND6XFyBUQMj/45rFarh5Q4fINEsaIIEtJlGFBfssO5pMr
PcFsZ2oYr+FZcDA2qvWz2L7tfUPUMoU/MOMpeH+37nTyZmc7yAbe99xjbhyK2gEshzi8n//UqM5S
fCHfDb5AglC3c8sUo9ohoCJiW/1anjOYrLWxAKSvgj85sJbncXVeKifooj1YuvvGbdVRy/2PpH5L
ZMBJNVaXjWbzLiwlJcFaveCte6aGXBLbWH6gOUSbbusH32zyJ2chWqMQ4KxDIDEhGCRaPekloW19
YdabLk05LC+7WuTFKomRN1aGFIJlSGQt1m+nyP8W2ULWyiggrwV9iyzcLJPCWrE3rIOIAGMaT0gX
HwAvhtfcM+VpkHjqW+mg3ZtZVe/QFwiWPhHhmwZFcNQj8JaeId7NE7s81WBeq93/yHYtPhnpEG4U
Ik6h4nh3LSRbrQGDsdwdeSLa4LiMzd0yhNFgsxzyWTBu1c26MobiilRgtV15wVB8KdqOurtfyQMg
CctsZHAnDH7DlsnhMvBoQ6n3CVzlZ6RqGzGmIG583H2Cw5SrET2COeeh5Sv2g3NwMYbNZMFBLP5c
lPSAuHRl6hfmxMDcr2GV2F6ajfUOBKTvkyH2pbMcNG839ZJRJ3axWCkRe3f4rCBsVtlwdXpkUsoZ
TozOiY0IDN5tW78Nun6Dd8FGR/kmaGVWR81y2/UXK91bjjnZ6DhuOgxu4+JnaeD/1vNoEzEaEAEY
frkLjLPOQii0evpXPuJJ2VtCeN12BYLd+Sk7xzeXQ5kgCzuPIXoHZ1EUiZN3Jx4PdBxdfsVxvh4X
m9iRnkFZofeLs1uSTJSSOAEUfH3REUIo6JugR55LUaDJDpzwkjMdOCy2+99akdK+GyMFSAk8vtv9
o7Zbpvpm2lejJhdAq0dbyo04SuVF284n1g15ppdmupYdlw4dCLfFaIJ/1XaYVKD3rvyNsdONy91M
VonIQHx1PIwwEIj39Jv7DQEIRxojgsoDbt4q84LgUR6CSf+07G5Gy3ooSXBPzF1j0zfmv81u4RNS
7XY3+REZXjwUYCSYVlkqYsv2WIscxNAaXhu+MyhRcEEDLo55RX/UkhVloDOstW09BQWnqVnZ0P5w
mR4zjzHzHHQXg2X5OrVbovsQXA0zs2uz+CTlmPNb7iDy6tgbpgOqt6gMC3lYJy643slJrK9oYR2A
PSeRNx9IGqD9mEZcrjlKvw00WcWXLqrCYBiLLSZA7MMHDINJmbMVlSVkTiNr11O2uxisApaHlVM2
SUk+8qSLT9w26aa1eJikTluxDE+rlpo6LK9Pq7e9iozAjtJnlu7LmUGGw8uyTt5pIk4ee1MarOG/
Om/MlFhwolJYfvHtn3rqj8VwGkyEWOIglojEti2srzLElM1Jzr5wjoJmZU6bwxXHo2bhMAAeME5g
PzyqN+w1UeM1nyMwUyDALqdfX787+akMyeScM9kh3cAWum+3tIncYQ3mOudR89YvU35zivjH0Pea
d1v1FlQi8lZ5pGsgDadWnQA7bukK4DIu6rlJauhwST7NAEq89tJOBBGuuDETZdX5cbW6KmpjONNo
QpXmFOdyqvW1EC5xXzuZGza7d55JkJ3s/e10HUoUb3nJaJv8ZJTPoLnW2EMdRIvjM01gfD8Yy3Jn
W29lexs87+UVy1+ZtrZd3Hm0wZwW7R3hXT+TlYnUQn8Yr6CRUsi0ZwN6/6EfRxWXOp4KmaUhdfdl
aUKyT8qG5KesPbA/fxRwKkE0vbptYxwZh56ICqEEqwRau64mtncN+xQp20TOLTgCl7hi+FbYEV3P
/sik/u1IcrincLmofBmvbIaMS9BSRm7vBIjR5EqWEYqYRT8fPobFQExk921KEtSprOv1bCtc17V4
z4v8uKipe8V0m+6s3U+ej+RHpuGKgG8iGIER2DYdTXghzL1r1MEld86qkmnuQ7bt7+TLwYieEG+G
O9g0qwbCtY2I8awZTYSlenYp/RLjpP5up/Y9dwbvwgXtXdzbL4iFP3pQBnAmJECFhSdimqvHPDyG
HVZBii8zZohpJaMnAHVnz6MnrUR3NTlQuFrJkqEdAX8F2rxu0pqM12ue+Xe2nv/SBpz1Sui3kDXD
DWCu7L/Cf7ai+yfYKrEY7bIUPChWzLrkJsJpuLEYmR2GmZdwR2I9FgX7UfZX2h5uH6yF1cpOoU2O
dpk5y4kWL6OCYzHOxPROy9WPGxPObCr56JxFhVK4WnwTgYudZnq5NKS83evCMU8wWEm8Vcjoed07
j93m1PMHg9IlgWBDSL3KBYBhtlzbuXvwpeSqAKNCHN3Tws7aJMTSdRymq27sSmvipm2DQ7DW1wZj
fWpWzG/8vfvYlvrLAQV55NlYr/ju5gTZ9xyNu3dXhuYLewZC9Apx5xvswYhf/ApLlX8jw8i9LVFh
2Vw2u78vNpdoDr2ci/XVKHcBow5VL2IniBmaet1Z/tZEdeMdm42YNAAjCh1HHxuiEuJgK5a7mx2V
qWD/ASrVPiNbWEhCDaxLR8oQhV6FiIJpLWcqfVP4Me3UvME6LREonK9cCxq8nEHZysHuLNmGSKB6
s0x5k6/fhD+GuAQU+4HbnPzytm2uBurB8p2eRyKNvHcq/3OzBRp1711VgoCfiSEOSL1jMHjOAwal
tMlZRo0q/+Ov1kiWKIQWZCHs+xoypBvslcfdIP0Tldt3hpweuan8G4BdTgY244OHO0zjSk26sIQN
0Ga/1IYx3S348PVMXL3F7g5+DKSLXLJg+Bg3jsLKf/Y7DLmroc2YvgTYs8/9S6ChcVNUmQfk/1xg
0MP2+YqNRUSbQAdsbmA3pqK8h3gy4o4/kI/yykIRXSUcORjmS8KT2Sc9yUoRFRAaQeb72qqZ6vk/
HqO9a5szDsjzCcFecGwwK5+MDp3umB1ID7mRf+ik8uHS3YBvhoE0/SZCI6nzrXDDHz9cdASeiTtQ
4iCsIZ9xEdJ3ltt+760ERRgh6aTGLSUDdsiYBIWBNCZvMCYGNkv+rEl1UP6ooZxvfvdHpQL0wmHB
jiWnUgaI+9AzxHzJx+A0oipUIK3ezGdnMquTF6JJESZchym7IyKCmltgNtnC6QQT8SezzSYyJXBd
meE42T22TrYp6zvcjU68D963G7IqzQp4bhUjws6A9lH5QFj0hIKxGV53dEUXq50RojSHPEAiabt2
8cg7ebBwqhjWPv6xHJZL1fq+OJ5xnJ38azQNl6yF/eKGG15x868L/ek4zGI+AYD2D0y3yO6pfw89
8mnHUM+lIrNHOdkEQDvnqiDXzeiyG55RoqtD4BeHw9gef5vKOK/Bvdka9snU1LtTTLX0o1D0xNZC
v1iW1f2oiag1YZ1QFBiHwAza64SYJBt3Jn/TNZPmf0IwCVS3HQy8hJ6G1C4UYnltd2k2OH/pishD
rTwsP9mMbj5n/7GO1TUAbx/b2X/auFEwNnK/GE4NcTNRn83M3IN5IJqaZuZmwGAzi5S6yCmrPYzu
XxDw5GmDOhXPJ4Hk2ApNVAj8miAqfetrWAAh8iBdk00hN+eqbD5SljM8qaK2L0O/QNCEexQZfv/h
LLl/Jat1iicaCbSbBG8ivRrPZHQ/tNjL6Ty7B8tSzCWRn4auWT5msM15kG+Sd1McZ9+lsysPwBn6
uOHCSN3eeK+zhuCKcvzPsU4Q6vVD2/r3c7AePHsGnjIUT/UkGZPWvNLtegsO5s5hZ4GMK3cMIiSq
jTVoVpPPxy5hDr5ZxAPeDAY78UqRMxaz4JjiBbxgwNnzX0oTjt6uaMKNEfV0iWQhc6fh2usZrxGT
52DeHnaveZsY8hc1UXVduhch8ezZ/CrVbiYz2d5nKx/S0uN3rD2jV42CrqxqJDfZ0ShoiRujY86E
Y6f2yo5QIU7DwmSpQOC9xSiAYFrcULXyDHoQ5zvPgDSzHH2qZP20d2xuoR/SDJo4t2urvKeWx3lj
obUmSWDnGmuqA6ODmelzKldOxzxU5T35GbdrYCK3fXJeTYwCCbMKDuicu5tIBnVwlg8SlVFBmQSk
2SiDG5jZuikOwqf2HtV/Omj/MlRuSculYjeCFkI+qsdSOE8SDRxDNvu+tTlfBZdeeZveMj4HoQji
BXmKeOcO/+3l+j9bhgs2elo8KWQ82/ppH+B40Ut8Abs7dTl9zM46N8qICV6N4c3qzH95W5Lx+rUP
M6vR0v8qF+Mz1xsZNEp/LCVDnnU217v2cbxNipjfn4LO+l4FO7v+//FZOBhqL9BH7rHlPHUMNjvz
Vza0w8lG1xuQMwlLGK9Vdzd1C9gZ4a1xSLXrZjWfpoGsa7tw+qSWlB+zogf2Qj4qKBfaNXhn1I1y
rOLhgm0dK0tPLCNg/q4ouRhtasaDeLDrkDZ9rn4hJYr9whqvbHziSoJrbzpVHpx1Gn6B/igUWph7
X5QP9QTFLWgr42ZRYdATBqfd3L+MZTqHfBI4jnadOltw0bZZH5nsgl5D6jS0O9xT/+qbFD3T5H0G
2ALDlbdBCTBrjRT9Ice15+ZAXeftWwN4hx+fRY5LNbhtXFytIkF6JdtvmMeAu3/5D8tSS6dPZKRf
9kSSVuJ3IOWHzyVGwOovlbX/yMGzE5PED9ZH15DWGdyvvKquvgYLtZP+H3tnthw5cjbZV5kHaLQh
EFhvE8idyeTOIm9gZBWJfUdge/o5KP3/qKUZk0xzNRdjJiszSV1NZgIIRHzuftxZiXN9pwMw8jnw
aBz34twQiH3NHeGa+4mN6I7DY8KtaR89djCtqqxLaQ+gyzhMLvbemIodRSXpa575bLmppbQK50Rt
AO6fztjFrFHMW/U7R7OvnlmeMtAG/lQvoZ/oGBYyLzvDig3MfOS8Ywz8WNyOFQv86l+8lFJ/MwtM
gMyseDkdOHbokCgbmj86dWpmHJuoN+52Nqds78np0iZudZr08I2i2JMzR49pRoLE9raxokDCnBAI
0q9aToi9HSWgS/MQEs7xoeFRUGGF7xZo382Y1rPfVeVz6ZJTN4mbLVNzxQml/HppjJuV2bdZmnV8
S5zFpTDIKX/Q7aUdUuF1QaOQUrP5xSkRySbdYgqTl4cpj5gOjssmp+q5kLhv24EUTtah7MYMJ/to
XRo70eLBv2lVk2H8WgtlUvUpGDEWz3kqvfOg5J2suiuCHuG0EPun19VRMNSiPod1DVHVrQxAFnBG
0ja7S+be2rEf5cdo+VlZxEg0vceZ1Ok3lpwv5mpijVwtxqbJ2RZnO7pQIi+DO9+pnsb4jqQLkHZn
OzXd2wBedif0kFdvcyyh+ewWyzkDMotIXzTTfpCoY5Za8IfN1nMyQb4AjyRhcoz19DJCscmNAnGo
ImU5KWMPm43H1sGvh3N1RyiCOMaiHJgnmbVx2tTbfCSUFdzOkbcDEel3Ah2mVU/0Fa6zqoQ3IGRe
wyREleacx2f6DQA93lkzk+qxWW0Kw68Ko6yfN+Z3qq+HlbbUkP04ORrmsgFfau4xkbzbI0dCW0Gi
GQfvgE/Z87twSQ4xWWOEsgbTtmPzeKcEhxeroytwyB8YO+OJVS7wVo0jHJDcS9Ja9anX7Tc6YpYA
8DXTRPQMj1KHLZefl5sv3DUyVXsnYTN6KTi7YfNCWuiHhIGBV8Q7r94pAw8BAGfKNoYy6Ek9cCVY
D7onmEcHFhl8G27E6XhB77GT+tE2ZvNS0ghHMRmex5/ZkDzx1R34/TUMz8xjQW+TE+MiY2tk5Glh
uGTvwLLvUtQ+TD25Ge1glITZapAPW1p4DrKJq4c6jnt0+hiwuAF5O7L8jnaI9XRJAq22Ln2U7bAT
vdaJdsUBQ9lQ2uhwijO2ahW7IPb35zTG58Vre2PEnu/qTJHwJCMss7e+DydI2r3X3mVWnR9mnOD6
SE520n7U7tIGet4xEYO7BiOJfizAQAF7ixnG8WNc1s/mpN1jszgtoZaiTXLBKcnTeWIHTYObaj47
NIFyJHJG4gqG6e4ch04FbW4vrtaKAwrWYjHpGiWCvNlTIVMfFphh565cTYy19uClWerXGMgD0i4Q
QhqJmDJSHURHUvhpOwpj5WroM6hudYt2B3AQdFThfs6cqo9kQyvmDeWrRY3OhsDSsEU8q8SlS5fd
khT6pRJv+ohCug44i0R1u14nOW3yTd6qdAF6XuIoJp9ZWFPp9+WOknbDh124zWxWXPIr3bWwE99x
bjJ3UA9JHpVByOmoNKWvW96r0xlqV60DarycaAwUQtPzVlE46CzsJWsimwNR4xH6P4MdMOqNTANz
9WyXki/epFJdeuahUtfSNk5VHAHUWpEVSzrKzWwzVo0mTJEOAD27bl5NG3ANxS3XNNPOedyBY2k8
seHSrhMW51CbZXvPid1mwsZPT147QcEMJr33ip++NxbzwxzYgaY02mE9FkerN++LlQxUAMrG+7YA
IxpnxigpkZO2/aH36VM/URhMgLjCk/g8hYq9mMnJFls1+tCSC1bakvf6Cycv/AZCvyOOXt+MHr46
J9HUNs85A9cGOcfWxss+V+/Azum21gyXvZbDHVUR2Ker2Ok8xLjIvO0V+XLLW77Ws1dOeRVpLfOn
Bmp5T6Ur79NK/5q7xObtz3S+YxrgZ/0y+2UoBtKeMnD0Md45cmZNsJ+iOqVnrzs6JnYJ1JArHir8
u6a2KThMM0B0vyEWvFfu0XCiT8bU9Kq2IS/zxX4mMWifa63JiJZnl7hlgL+uKejFKd28xVHXs2Rn
ZBKObIvcm6w9BuDoaH5tkdgZZl7WSZ8zY1Hv5uSULpq1kSmdjzWOFHxfxXVOc4aeJjwuokrMb6t9
q/GBdWqOUCm0e0wYGE26L9RenX6Xmzm0DApXiH/ErXqmCcXeEbLbErdlNDcIJJTIzBjcdfWt1bAn
bezxAY5TeSh0a2/SLbp0xsRMJHoRTjwfzRnNolqj7yrO7wqmSoZLXB22jneDhdn0J60jHJ1wwUzp
sncoLXuT9WnE7pJyuRH7AGYYbjnP2hQjUZWoWwLb7B7NOSjTebqOkSQWSlFXyTzZ7xeghomXf4xt
c5o8Uv+IKedZOcc+a94d9B47Hl+9xHvUIeL6dEXAh2c7EJe5HZQDxnrl/IqyzieXSz+BnqdMvouR
3wgegot3oa3ZK00VOR+WbjcvV5fOO4glBGeCY7hP4o0gtkRF8yR3Cdb3WSa4S3WfcDPOgA7g/pAf
Shime8O7N0wrgK33gxkNSXL3bUjWBdwz2yCO3lTr9oGXd/yaA+rVhm46BY2paQMzRAU1aqvZYtbO
jwJgTlg73cHzmhI3HrFjxFlK2XpOPlOC+Irkk+kt0Q6DEI4Uy2OWk3zRMIJullqjnn213MW7ejEe
6bvI8GVScVs9kmF8Xca1uLq5IV9i7jxdewIFeoqcdpMb7RIwojV9m7kYdrL6RBvae1iG3TkV1V5A
bMdHTQiZy8wLBKBnoNry2waenXaFtzVC7BMl45394Fr2EXgxlCSd0k+j/mbdcHDd0zWZYLUIDPnd
5hbZcbkwdJvghDnKAUqwRs/bnWrqmYA2R/v2s/YMLXBS19nENAP4xgjoM9eMXRPTFDh4aovdXG1x
Z1SHqeLdP1cmm5IsenXbg0vGfucV6ldSA1dLli+KuEiV81kXQtU73WY6r/IZ4Rg8gV8k/Y690LuN
PHdI6K9k9mHiJ/XEraYeVO/FxOI1pFoGMLH+XER9goma8QD5mr2ivGCTzPgSc2e6T7vlLCuzPGZj
wddVs9edteJDireoxLStKdz2zqL72mhjeLabHXVq7Dtqtlrxs0af8NKRCxNEVKi11hj9htR5K3kT
UtNGLN94bsN43C20JDylYop8mwgJeJJotTdNm8YE2WCUeR4AcVsDc90an4LQYbCmeUVyI7AdwkIa
t+D12zfLTLSgWpq9cJMfZDxDlQ9QHzEeZCEtujyzo8bd2UkPW4GLBk1JmO5V7sbThw8GG59evh3t
UhAJNrn9JCSPiZNQP/lG1b5ipOiOo9Je04nmQ1n2jV9nYhdhOYphVYXOZ4l0WRtSvwVddsk62R68
zsRGUZTbaXZYaABwFRYGz5YMjCbt0mdxWe4tqhk3pCBZNsKjl9T6Bd8cNKeXlHZXEoiZx4qDY92U
6tJU+Dow0P8Eh/dtt67F9i4nBF63Vx02hy01khH2cEFXwMxL7NYkl86RHNasa1P8XM3YE9CB0bui
BUkwjT2GMCWQPa1wvnECD1cL25zTGi7BNk4iKHEnAJnH1sK9nhjLV+qpX3yiFNK4xreOaSTqcTVW
MUdNygDFJtUinRgYiATVgnMUNaOgeLDUcSqKh7b14l0veDo85TG+mwIwCtnZXFOFLag3ciyJVl00
xanQmJMb1qeXKbXsADrYz6HxzEuGhakI8+UMiOqtL/BYpJIYrjWT21S9RdAzVV9ViiQ+J8YNB/wf
pdk7PtOv1Nc055VUZlNUeDfKxfXT6tXUy4eI4/WJNT4Q9oZKgDUeV29xpaBGampvxO1z3e7mXGCz
K2majKSFfMS2wfCKt8GZ3YfffyR4r8XCiGjq1I40TqCYnsxV/jOfNYosRGgyYmDdMDKCUVrDQpBk
2qMSrnWgWo3lsXf0PX6Ax7VVbilID45IKWANJNvGREv9liM4IzupneCPXLoiG5gW6w9h1EKgV0eD
keE2zNHfLOYS5z72YJFWGoo4mySsRCJQVecQBaHcpaPzygrz+piY624f+TvNk9fWaIvr4PS/4JwK
6GI+hb/4NWG+sdjVJJRT2DQdlq09zVL4e6gBwF9ePujD/M1S615i3XnPOotZu0Fo0uicw8DMvalC
7yghUrcpO5fUKNL7Ki+OC+R6LC0MxihzP1uiDeEdGCEhzh7fJLAXwqoU+Gjlp1oYfNkiPhBH28oC
VkIlRrwEFU1wrCgKKJzz0IzdJ+9zoHJA1qObrKvim7Svre086MS5R/mB4b44ySk8Tgie9hR5JLgs
su160WwzVAqfxCHA0ZD9xKhVAxv2CROh6gIQnf0+sxA456kEX+LpbNWrCuxzNZG0Q5iSVnOJKDmk
JIxu3gNZ/vcyWoidwQ202Qj4YSbwP02UIw6fJsbJK8gJ3n8001tINfR45R/pkLyvej15ZYQ1xYPy
YGA+IpnUE75IGS1bZbFsRyLZwTSokRRrVm/jqClXZ+fPNn3KdMnwhbN3QMRQ08wbAxSzLvB7JVVO
04WLwVVwJkjMpKMiBNN33O4l9c/Hmf3IPCMW9KQawTd1HtMo6yXqf5ixTTgn6qL70eJ/DTmcBnOk
HWRCW2Qr66d19ZHdbSfD16hoxjPSpL6fF/fLM1DbYWti/h6ZmduUcGdyftL6gYGfI7N97K4toOAj
WjBFkn3M4M3L2bHbH2E3jzgNUueQ5uEP5eTNBQz9qyR8vVvjDWaJCNrSMR3YRpLdtCgmJMPQjhg8
MWS698gK3Jj5E0LefZP3rS8syf5YBnVffblaY93yzr+fm2TgtCVY/GZ1Db1E36rUWTYg5ZHsVH+v
gSSsYjJaAFWN7YgCqcilUfe0WmdL3qm1pmUvuT4fwDUYEWSg3nUUm1txT6LAwGoJ1GV2Ex8cSXhq
7MfMncIL5QhXUbcNcTotuSQlEe5yLDI/6aoIRCHIFofsxZ2hv+Yc59mvI3e1KZ6KjJ3Unae4GdY5
kdFF1r6QYXwSbJ7RQ1A2GgRFVbjm1Ug6ogfTp6Lb8eDyLWIiVMQaucTnCOsxd0khMQmExmGOt4Xq
ksDEEToUC5rV1A+wFbTlrr5MtpPd99ktW3tufksuT7FdfUiQQJVNrtypmTtNWdOwCLsxEX/y0mH6
bejAmaKyDhqB3S5slfCrghdNZQOCXOYnpC2X2RQdmQk2pci6uGqN4gos7NrautbLQbsR9XzNm9DY
ukvyoNnlS0N/HEkWVd5OlhPonnyDG+rtmgUfP6+qL8YO6cV0puMCuKBtsIu4TMKp2TjgnMU8jTHm
4C3zl8kmaV8KcsnbCC/vBjsbDRq1pAUkawXwpE0zl7vMzT94jaxFOWjmbFE5cWL65YB0TPQpPYdV
/VNJbv6S7eWUe7clBld9jOaAABxO5XK4WzKq91b8AhB9k+Ez/CDRdXjWGBzNdZbuIIq/ZjJepRJM
duD+gXpCT6uKGQItGREgC3wA3mVBqBsMpCJJEDYUaqui6jGe8VPTzTlsDQCnmyk8oD4NByWWp14I
wKVr9CaNvgY91fZaOL5MVgddIFy7yN2N64LkpVD5jv0IBsZqk1fyB/ZtiovJjQZL233oAysij9yp
W1Exyna2MYh4tHeQRMpmPw9irT4Tiw2EV96hqBa3xmTeTDhvfJx4PMgU60ycLOlSYV+QjQMxajt8
DeuRC4bbAQyB2o8anq1kgKE6uryqHKa0tpN8K2HrRwhIh4WOAhQDlJOqZYzDruCikxIv6YbRFfo/
+uuh1ejh1quF25Vspyv6FOqbzkDJSsYgy6+N+AmJbMaAB3kb3PMHZk3NXxSv8AknB7Pu6ARkDlGx
6+9KmL6UwxVQ8dD6ZxXf5UP5PFrhti7EdE2n+4xTFTHm5oThvjwm1kS18jgGYWLuygk6E+OFlMmv
AouWH1qyaUGfr26SDrFGG/JfPGVpYKNYoMkM1lFPMXIkPVCNqZ6/XYZEdMMP2FXM5OCJ7KYsf3Nr
YlonTTBEtoZ9WzJe1bWw2U6iEhwVZrGZiqrbW9yqLCZbBCa6IjgW3CKF3MGEQgtXTjBZeBoN7ASG
+5EBaN8OdXvJIdxuFxO78dLiJq3jyh/mfE++Kz85rfomAxQfsYCeicqnJ/2hyWGSDQ7qUZLYv5Re
pgCDmZ3B9sj2RP+NV0/qe1Nv4o9OkGWI+1eOxT1CxnoabBStih4H+Ym36zJGPCWNdyThkOkigeFt
EeMXWbIVQGx9nXGRm1RbLdZ/wOK+gtB5yJIrfvH4gGSSgRoqNLoYpiBOB/toGJbvkEQ8jwZ+vzx7
Y/ac7YaF30jhPlnoIN4yKPl2BLAJl5yzb9a3fTI1lN+w8UhtNOvBMT12i+xc+7RCiejpEDbgCfIa
xV9oP3UGJJAEGT7oTo5UpPC9GbB9lFIi1eITMBxpkKpua58Wl2ETFjR8R0oSa0ckbY1Ih+zCTNmt
Cy8wUjS0vs3ZKg6tD0APm2o/HYfV7RQKMCbDfCDlIXgiVBVI1/MLkQquBXES7VzUenVZ+6U4zJgE
OCrXJyHLnUz5Dtui5GcWaoAnBAVdiQWqg0liCBikq6mIwsQa4JakObHX2JKRYdRnjVWa+mZkXiJL
xCEWivpCSLDoUwTxkBTgDtF7BrIfbn26bxJGOzGzCEwDDMHK8RfPyZfTFcVZZDjMY/tgRqI5GEV4
4Dn8GdM4ucMCuOeVhKfZQHipW0ScKpPixqENgK/ZCBZd2n53bqjke2yK4jtduW620j8jhzNuOwus
vCrzzcwGvrL6fTxn+VVYHv4lGmNTo1kCNeMIrzT6BF2pXxKPoWKIqR3dItHYQ08H9H12XJZbYFSr
30dexXtYnddBzQQa+S8Yjy6N7B2mberWMXsGvA2m+NKFtZxjoCnh48Rk79mN0XMlDJBEVEsXCl2g
qEsWXYs8igcLfewcmgippigX24bwUQxH4ZCwg0E/wQQ9yTISvoVngWaB5ZNyYmOfhC3egOS5Refb
NqZhbA2FjLn0FV5V55ZdhXYyNKZOLvv74yyXbR9/lXM7feod4ib4pk1X8QVFiynXbfGV6xHSQw/Z
biGsCcO9WFtjSsjsdQuUzv6i3aU+xMDuIq8n/W+QJ9bwtQMMQayOUbsKuxEM9ztOq0IELlXxt1Rs
zrXcWVAyVpsmokhW/FjIXh8Gna+LSAPOoHh+FrX+PApmnAuKsMx7seHXYV4tF4xaVXxMx8oIEo38
dBUNN534qRUDKBfJnA7KOb7gbPmiLJ45Pv4Rpi4qKJpGbVt9AvthEd+vhu8BpCkJButg4LtnLf52
QwztWK+xVSwG9hCdQ7KW9D4+O32Xx430ieeSi2ADBg1ja/QhleAeO5JwJNaqZ4BNbLSdAJ7ck1Ll
vef1LKjO9CkGnH7IGlfVNun2jxbWuutkrscdnf1oJq4FiRaX55jClmpk7IPXCNepsD4TgQcq6fF0
x5V3pAY3iHuO9QuVfzecdiyequhjdKLkvhIRc4rFelgktq9KzeeUPh0OYuwrm9l2TlYU84+vGE2c
nlggSbApjG8MHZ3Z/nTlku1wMmpIIAn2znX+FLslr76Gbc2wm0jEn3JCEyWE2l0cZ6/L0q1Kg7eb
uGEb+uRYkGhXdqnDZlKDC3Acl+HAkUiZP6uWnHkyliTszac2ZEefWwOQr3qOD3/UtpF5hSijA5ln
JKG5BDCIuRbIZ4ZbjQewm1irlEkzUzU9Ecy8LYwiqKOI6WNcfQ8Ww7OEVmxAEsCSdLMnIlN6FyPM
3iuLLQPG+GMxmY85FvJdrkjBAxk8tmxpdoXmvnJivsMX6QVz3OZEv9WDbUenRrfuF4T7DeMbhByy
i33WrlXjzuQXrXsFNvCTmBr5Ai1+t+NWnm27ONBSCPYFnt/WhT2D0sYaCcJ0g2SLFmBlL7odYX30
9EOeuAfKS7mXKHPEXwk6I8zJn3JTBgtbXsK3K0J7gWuT0hrDDhfArX5wOZfSa0JNofEQdrmzVRg+
OU6oU1GUP2gkJL1TetTHu4zzevtBN5jj4DiR/EIp8M1yvuuY9G+A4IrzUrw0kfUWd2HIcg/GPrUe
x2iILzn+F4x5K1IsXYPh/To7J9EsdS2wGYYaPTGbLGpfOdvq50I3n5xeK0/TiP+ImiENaz++Nzlh
Gm/Eg9HdpBMNNroqr/lEtgRi6xUD/jPUAelPKvto++8u56pp3bsiNIxhCSUSYx1o4DK5tGlHBXIT
MIxjesSKBWrTOoyYAAiEJKTkaXtAfWatgJ6hvTA0SE+W0l76dnqeTAYnlMnQKtIY1KWQNNbjbFNQ
3ncXO/1DWeU0AbKPN7xh8EsYTts/SNuGAhwrpdc2sIa1Ht5Zx+YpqZsNdAwyNoYNcwn+mYg0O8iV
javnxbaHBMYbG6ZJh0bjMqcR04JUmRlrsDuCsIAhRrTK8O0xhHYw0X/XU7ZxtPXoZqmH21Az9Ful
e2e3Xx5o63sbMpKcUb+TeFs2jG0iJiEUoRmjc0QIqI+rxt332kQNnAXcnBv1jy7umH+HZXxAFb0B
2rpsMF3h/5MFjg7e6yiHh1CaSD/L6jdNsZFb6gZSau53qWZvfxO7/yOq+f+ZR/4PhPP/a/D5/4tU
c9P6/R39DfweQE3/B6r5TfL1M+6/KGn7Sv4RbL7+vb+Bzb0/bQl+BTS4bjtCurbz32Bz70+GPK7A
e2uwn9QNaf4dbO7APJeWqRMwcg2bDcH/Apubzp+6ZaGc28LQbd0ynf8EbO6t2PK/8etXarujC6LY
Oocl3m2GbZqW5P//+fGQlBEYdPGH0kfP1ltW/Noo2kDZc3dWjtyZtAl7VXk/uEzBufPUjnd9tzWh
ABQWTj7ApmALzWZiQacWAt6DuxDuKQDMeoxUx5xzVO0w8YO9DVQpSBBpNlXFy5fSRxOwHK6nPvpc
vSseuXZgci0KenITSeS7wrauBK84trHc4oO7GeBUaq5pHSIPKimi5KksitcJZxWZH+wc7TKdGIzg
1aYHSGt+r2MjuUgrKGGk7xKB2hFlRnaf8oa3EWhxIyHXl3hdH6KiYrcAoYyx7QYf/p1ZspLD5gv9
jvmH34cU0qpB+2xy/cly+uQhM5xjneK+sNG8Nyybte/SZCkzWt/c3LzODRIpIc8qENV0550IeuKg
0tHgMwFRSco02VdsrVheyeyFC7Ivx22dlf9gadVNUk7TBc6XnyN++///Ef63xQQ8cP+imOBj+cji
/72YgL/0X8UEzp9S2I7rOGhphg3l97+fX9P+04Qs7nCS9X43DPy9mMCy/jSl4JhuOvxdnuG/FxOY
+p+Wbdueh/wNBWN94v6DYgKDWoS/Pr88vIIwiaN7Bs8yIyTWkL8+v26kRrSBgtdz1ItXWpTCwDzN
7BTeSsCjvY3RtRu6HY1VG9L0a/IAYlZeoybU0fy3P5jeU1GLZ3qRubjG8SooN4vLlHwzYww6WNTQ
tD22CzpkEQkocbsLZf1vCj/kutD8ZSHig1gCTY3A3BppESZ1En/9IHHd4q6iBW/nGgjZMUflC9st
3GKKQ33hMogFoXZY6N7xQZgsRwDKMENStXM42q1FXTBi4UGYUgMxVV7aDDtUk4/ZUZPhdGIPnMEf
xC0NuuJSRQ+57iw3Q7ZcTDh0RKsGrCoyJlVYW8sl6nmuKaOAQGUaBBD19PSXe+y/+iX+x1/7JNbL
8s+fliVf93gj0Mqw3h9//bRTJ4uKgNW8iyMNLEc6RsGCErbljxzl21w5Jf3aC1EhPILR39ozyihW
2rshgybpESANuixiLjGzsI6Tbm9avCV0mSfyMGZpdauF8bDlqCyAMnBIgupyy1EVMvQs8m2UCfEU
Fgv9u8VS7emKd0fIG7//cGYdm0RuAh5yaGqi3AyCSYmH04Puoy9MKXWRv6TdpG8za9Ku0DGw4XbF
wck0+pWLSR5Sicct68rmILxsOkmme5qNvymeF4gZLfGKxb51Onfzr79V559eZrThrK9KSmM84TKP
Wd+af/1Wa1PPYkeStk4wmJKJW5GgGpjhTudLyldNZ5jFkdqNlObKX1IvyiBvCs6STf9iiXg52mIi
mda3Z4fdaJCnzIChjlXbusMHMKbhF0hQl6birg4wD3p+HCYP7aC39z3+5qYZ+OTDsSJtchU2qCeE
VyQ2/IpAYKH2efyIizTjG3d6xns9HIgGV4cEpRcnJKc+eGMk5Dkt4UGmZPTShyQMUpBbAXO4ZA9H
NNBmyjPx5Y1nq1Sf7gyhzs44retjP8D67u3PdHhPNce9GTROkl6SUkLOlGAvZBwd6rx/jWJ7eOLG
FwdO4NCKrfqlqCnaZJRY8vMn+Uyom8jJ3Gm7f315fq9Ff7nppWUIyZJHSTX/MZ1/fsQj9BQtIwdF
uEHAbzQTWECEPLfcr+OW+p4L/l1fkxlEvUYaeym6r5C6XIhX+PatOCKiZ9N1sSzxdm1APHNE4liv
Vnqhq3FFTCqPknbst4Dyy9svO+2fGr1I/ZC4gd8YEe2eI4YPxS39ADQw2i8l0twyhT8oATE+5pzH
zIrCr2wgZ6lfU9M0qXLAtc1EpbmZp844FMXwkygsKRg3/DcroDBd858qnaTLps9jH+aaurQEu8J/
vIGtWTPZ6kvcN0tO3jbLk9MQV0Rbu/4tmfjsYzdbl7DbLfOow+lRqEpA5aWbHacGc0/VD1/0y+xU
kjt3FcxQp6KKzOU6x4Jpd1/bv+AAYFyrCHLXaEMxM2Q7DSiDITkNZs53gSv6vai7+7ho/JwUKMMp
7W3oRYnBq0El7fLo26S7I4UrVmEQtwUiStaN0d6rlweJVyCO6HoESeoTgar2oVm/whDynTW92sTF
LjTh4M2RDhSgDuy+AqGLQQWpLzpbSoLQNemTNTLs7a6TP5hJcV3sMjnS1dUFE+vjUbNR+bIat4wR
0Z1ZZk9wn4RfWLHD7z85vBeY/XZ0P2WgG5hZTB2QTA60pwg3YdwY076SExwuFP7OBinTJyEgfRBe
FVj9raZPJ9yNTEKW/LUXWBELzYaxhVLtemV5kMvwJhiX+l2J3lQvvmEPryPgvFY4IZ0ZyOWMF554
0+WgRer7kpUnoMAcOGoOFN7yYmuvM2v0XOBcXu++uRiwvAgeZlMioow/w2gmgtuOb/wrQAeQr3A5
QO/aouJd5ISH2s2cixLzTwBD+PU+ZFOGp3Q1JCpneJeGhSmu4vczi5zWvnGZGCZh21b04ZojOlDO
mRZClf2qtQTmkpdZKedDb8Z3Uu8qsKrx51BZJV0Na4Adh8+SOMxGQsgV1mwdQuqLQjJ4gcks9JCU
7M8jqHKbUMMFSmn6nQV/bysmqsBNnRO7Lt/UQAyAIBU81qToT5GHkRc7276dxl+Zg2EBFx56eGCx
RdmP4/xie9nOs4mzt1mKHu3q09EiAeElBdNDt0NNWvjex6zGSVSVzMbd6Kg7Fil2jTnqgIoJYDde
UouYmGud0Wqik5rf3WW8cS1A7OPQ1JuIAS4zACj2U61M33CTR4I+2tY08ktEdDUQMZ1NdIQCYnco
DinRrrgJnL1DGTVOdpd/Wde/5L35Ld2RlpnMRnEY8QINEB8ZlsPwjjOSGu6aMYgRfS1lM3cckgPg
8AXRe2JODBPLl5qHjpzqZwnn+OChKyzel61eOJdYIEsQu4XSzMDT1olfDzeuMI4WdTRHJ9p6evOG
87nb42jn4cUjr8Or/00miqd3lRio+y7F6HCRuUYkzpuleoMmCl3LVbdNrenM9ONTEY1gKBUBcDJh
0XZihqwyIAoDde7DYoG9us8YmtwrBeC5s384pVv94PUC76nAWgi9mZikfp8mOM28vvxOZwb6a9/N
LLpbN+vvzMVCbsDidOZVRauIyB8YoxjK7p4NbPeDFz2GkfoVpbK+Meh+ow5rJovC8BYoWEmvu2Xd
pgY5oZEUr+G+p16v7SszGfwsjqOtbg7yJiEKM1R2uRd0rFLLp11mYV1tjWyFaECyVVXGTDpjR5Ck
DM6Yl2AamkJspUUPaMoaGDjNp2Rpccy2INhzhC0/ag0Wr9i7OLXb76pUc4PCvIaOxggOTYseMGZ6
5NPrbmDWTSrXiXG4MAD+UpKxe5LZ8ZZScexHS9Yi3hTbhdPjY6dJ7zkdILITbTQkpBD8Vik+reoe
qgOzT60P95HjgG/LMOHUxn3nRdgssHst6zeOZcBBKh19ktFBLI3sMi3WU10O+i6smVw1Rc0fxOEQ
EbUjG7LbgX5KbRzkLcNs676deJ4p5aVcau5av4HtgphbFDeclq+YqMC6OijflbTfTToZoARibVik
8dEsV8gkUL51dKYsf4z6+it0GxJf5Hl0s8u3mluweTS+PQUzPATRuxvciboLbbrIa99g2/DC9okQ
oUOF1j1W1B9dwo5bV9p+Vt4cIEJBt/fI3opHw2svckLRleHKZ3DuUI6LrcIqFYtePRU6V9SIxu+p
og8JEzhJG1Zsfwg/cLE6gdkwCyvltIftSl25qTVwexkeDt0AcGuCbNAx3q7D956wM94aCzgKzgNf
AJTdNBCxbtnFdvcqzb/GEsW3jRLrqHmgBAe0QKAViDSvuQbsUI8lhIn5lyvVM+Un0C+mLxuCx7lY
lns3cT7YF33aPbXldI2cWd2JU1doimXMaw0uqLEmGV9RsVnmKu1+KkycEdI8F1T+ZB1lb+yfQ7aW
z8nYvgu4g4GsDG0bOcrdC0iWm5oyuA7EQOitM3nRYI/oGhCi5lxvpx+2bc37ZOEiD5WJka2rfC8O
y7sJJcF1wgfX0adne1C+Q7DdZwzUMqZHA1A9FhfDIIahz+di9Ud43v1IfmFugEZxuUw/NEnCm3iu
av5ZGL/pQbIRv284aADCmk+qMHUSSM49TSufWBeM/8nReSzZjWNR8IsYQW+2z9tyKqsNo+QIegKg
Afn1nezFdPRMzGhapfdI4N5zMnlC9+emXzuQGT3q0U/Gi+fgZ9DlRIYn8A074JlsQN1NVzKm4S5r
O+JTf5qFYMbkI3OcS7LdbMc4HXO+oZAEh0Cxlwm3wOkCYAbXNHXfl1k9WdBFgYgB6xzq7iGCNXAd
KP9vbWr9WTzt8p4fzAJv+tCmlA+V+Dk7FHHmFQtQhXlKvSdpD47v70caRveshCLQ+sN8PlAke3Ly
fD6VruDNYLEx7VYCgcthaFcE5leywgnGcgD+mMqdEu6X5XBgyQrOWVHtXwgDCAx9rM6ikgL6qgeS
EUWgvOxItFA/Uw7X4QCgMXY3kuskQYulo53jYc5Jz1kToqzo5QvQq56nBJ+oIXMJWSTD3eP6R56b
zVqUrp2OKj1MuHa2U8KyForaEfJrzTPGLR5DLzhYC9siMmNo7CRn/xUFsbDdvzjrX1ReJySH25+q
d35lRfvHW1ESOiPCX7+74xTd+5U3ka/kiVS/6ZVEQSFxzZPnm44ux4lEx9EiCXquQvSzLo0Tnx85
jXcXp/QzR2FKnoKFCFehXRO8+2zpNjAKpnNKLc/5n5TR+eBm+EnVfnHRYg3HurBB8rDBk1g8192M
rK0las1NCB2Z4Y0r3IBOpaOjjYJgeKRp7lwdh+u1twCgBGHgAyhvTsIqoGeA/OgV2y6OXhmpqjQ9
tOAHl8Q5Sw13uJ2Q89BJe9S0lon9E7xruO5tyyxd9rK9pKk2R9mDNMVJc+H5/DHRRqzAGkjPsw6h
T7yOCBNQ6AaToOUQtfGK8YSWkFz4iGtl7F55Ug37Lph5rSj3DYdSSqTC3lETCPlw8emuXdozDWGE
bebaYqPZ5xvgKpo0xYG98XeZqit7b7olddLtSk/ivJPd1xiDhTGCk3DVhMeyIGhMAYwk3IAxJzLN
e7GSXlqQt6liilB5R/oC1VvEpIU1IHwYZ25fOdK5D1PJecCAN8bywAle9vHe80yJSsr84iUVvToj
FjTbA5PfsikGSwNVn71rpjfVBGEEWS4zppiwkrukJ7CCPdPPHg8I0fBe8H+HaJgXm6/UMVWEskRT
v5t+OOnSfcFWQGMlk9MpEMyhY1Wf2Dxh9z2hodlFcUdDcOCXSFgXPjtfozPNN5cpVbWCeuyGamao
od5Mvce3tLbeaQ89UI+tiMO4cFgg/vCv4t7hItcxtJ56dJk/N+l0WuvrOA3b8dhJm6nCp2knQhjW
RFxrE4D13SiX62wczeKskvgzxrqCuSsjIqGZVgPVKvZi5HS0EoxM1I3rl6M8do5oT8PETILl5y8d
5ymJkuDPErIZqkaNzsPvTjywGxJG+tfYTvgtNBSlZgrAbsTPMLrgkxXWPeJG9+jz/vQoyOzilcYU
zDVIoHh8btI0OjkFPws2pZHbU1JfaU4dWKc/ttfDy5Y4lMTKfWps95e7kqCcev7uJ4gIIg3Hg+XS
q2UPezNB85TBMzoH7fqoJGIH/cE/hvCv0saVeFvYa7aDr3hDQKViPPpMsJbm/RixBFzhVdKpR6pb
mGjgH6Qr4ApUFoKEmUzxwGa/ExYrZ55bcyDSy/9/iWgodcLhl1vkAgkI2yjesm1Saq4fbbtcVGyf
3GDZ+6MMoON2exx6CeR+rg+TeXUsn/lIAfpYk83ZjBX7PjeoxJ7x26bRwkbszL4hdDriZSsAzGvn
78l+q9zcA9bVe5d6yW5em7r0X7xnotF703JKCQx3qlHC9Bnm/2dbLl0OT+ALVPkrjRlW693FSZb2
w+vEOazSh2jll2WCgrfvjYf//2ZeKWdc+OfNGHK7C8aA3giX+sAiSmaScO+z44b7n+n9tKLTxhWi
FlflB9NJsGrOo1kxaxHFR5lZLLsDEGyDohadl7P7mBbLa51Ur8vixquCHAcIXaqLAhVH/X7+gGe2
jwEO740gk561Lq1yOHBU3emmYjtYCXHcVre+XNbmTM3NM8A21QXmYI9i4B3hVm/+gOht8Xd2UUf5
Bjl48o4KbfoR5G10KCC8zCu2znLSo4Bjx7GJEwiUXNl73JGA7bTBJY6W7ByugWPbGpwnoc4jQsFH
ybBoz8qKbEPe/Z0cO7tTxX2m48g+GL6eRXYkQcHa9fRlSx7/JDVaApv/c/lk5D8qwGdqIqtpLxyo
HR9be+m91M1yZKHk3uIV81fY4ADMKrMkFrqd44+01JikQZltQymqG9CNywA7sJvJO024G+fC5Pea
F8ZtcO5tJ5HzNpPz3DPJLFYaoUfAfFz5hCy9d20jGSoSq4+KyT8RRWSmZnPjyVC7d96MHjany5cz
EDFh0zx0GZvnPJ1i+lPJHugVjY/lceH32gGF3TYi/xdG88dEb41JV3JftA0NqJh+LDm4EvnE0R3G
Z19vJ+Z3J3vFM0oDZCkbEtANZrAJjKBxLzvAKLEqjtNKe1SzqLFR8Hfeyn2UFWdYK39KA8iQaDhY
YBXvw0jbpDQotgTAvaoke7lyJf2U0WLCDTusBvc2+9bVpEgTUvilFmAN6qTfKrJ4VK/RH2mZx6j6
ooD3Y86jvwyfxoBAPJJCkIm0JHJ3LvZpHjL7dHJx9yuuRBHfNr6s2zBx/lZZ9Z2sGM1U/yKkRnM9
7h+VDWhzaSnuG1ponE1BvRVHTRybfMp4zsc/A6BOcIg9Jjj4nZ5GaqOnGjsFX5pmpXwuQn91EHCs
RlEY9NWDHKM7Z8ST6PWzQ3OAqTynpqytX71poXHJjzGJGih/RKh2mRXQABOJuRoVfYwJvMKVRyoT
jG1debW467L+EacgKeRWl2LXJpowOBKoIG69I/DJHbWZkFy0/BuTJ79Ejt5oLxdAUv38aA/vOsIi
H2pEIGCCf1RR8i/4H6q60hYoeDB98UhtwrebwI/ubJKMxHfV2XNh4pFA32jYoweI7vyKNKqbwlol
RQIfHFE2DefVV3R3hOJjBZ0mW/qH7DEaNnXMOdoHE2s70PBKJLBj9+0uYt7TYiFWt3LUGK7yHgUp
wRq4Hkl/8iY28GhhVF9H80rnntzMSMrGxkivIh4Pcd6TFiWeUrfVW0FxvYg7yq62OHEP6zdy0D9p
6JEcWTaI8a6RCqJnneEHIM4d7kY4uoQdUbIRpOQxkTMHttVXNpN1YoX7K6e9k0eQp82c/HW9YL7V
mgT7aDm3xfnXzla/m6BuQcM+lnhZrjbF9ltrd7fQT4qD37k/B4S0fY8okKDI92gpSQ+YOrfdAww0
K0c4WZv/cfQaNkbsx6+Bc+ktbWjKjlxTenucNu5KJY7T/LaM9FSE/CFGPpF+0fU8OVsSbtSC2Qxn
LzJr9K3yXsogmi/RmADE5tu1s2tvZF6KE9tYtbMLMZZwiAYI068g5Yiled/NHQU5ziYFNjzOoGTU
04iZWfftCHiKZaZ/0pflDz/6A/EC+VgPvDljk0O2ZgU6m+TBHejbgvKtdi75LA64PM7z6DpyEn5W
NKtIKtXrZ8B9ZvBXg0/HiDJa8ef/zpN2ARXikW29Zn6ekKjqOCWuFGrtn9mELge8Eu4pc7LvkKSv
5qF26tcPKJjg+TC7J6E47A068J5qmFo2bl286qvNuqNxmIB9U5XxAaHahApS8RZ6+Y9AuPoxcK07
TZXyLPP6PCk3O+u14ZNmnESxYtI5aJEGO6PzxQrHumAti2UCPpZK6LTSuz2odRvDV8IYMN2WB+N7
JPVIFGrZ6pX9nYpi2E328BaCBk/77L0jgo+127oCcpxvcp9QjhrgT589OU00SsXaD1yx41n7njpd
cGNDe8j9+jKTTIZiQXDcN9PP0eT/aHx9odKUzECSJ0r305n91NecaW8/6+wm2jWYJ3UH4S41+6En
l82QK9PvRmAMeudMXfF9YD63Ikt93f3O6/JPm7cQF8lyl3HZsuQDMTdNH/ZMISbiVtV4ISCxQr7a
9fRjdhLQrvjacGDMycrp+43ah1tdDQVBEnvfEjMCmrVIRtzDOZ+N/1imDBN9jiobQKhIezMbqQck
C56bMLtgQl9m+4LjxL9Ql/zX+zDVSDMdLFYp+6m2DoAn7n4HCGMOXfvY2+1hzvgnzhj199OkHimk
k+kMQAtnvgJTBiEAp8OMYQlWzzYuQWHy+SGaD+0c9oI4wC3ce5qKVrGi9ltq5WB5piPu4ulBrUnD
gXDm0ZJmwko+4RPwR6ym8Xpx196piyLrUiezdRm1f2f7wDKZyQ/c5MfCeTcO1zFs069qDN3zOBaf
k+9/l07+28bTso3rJ19GLyy2nHOryXfaiu1fZk/Rvl8IcQjuZ3z4aH8EtRzvSfPWso19wa5Fv8Is
Z+EgpCs0qFeBvNyee/eWRs5pkIXFcIVzeMDnf29UV9I4tzEjGG7YfQSRM7EOcbXcU54fe73WQJkL
fhEypyiNJugkaa3pKdjFPXHZfskSXlEd96FFRghP3ejS148uS/Mn8I7NKWMQyn/45Q4pwkzA1NS3
mqC/w4Y64UohdmcHLxpHhO8W7bbw/GUPZg0OVlLV25oAbMl4v+Scn/LJHRTwo25QL1Ttii1dK6+u
QZZgLeftIH7z6A4PPoQMuJlYVNimjD1KaIZTN6pD12CS3t2B5i6senocOlJwxEIRELVcrd3h2V+d
GYyqBEpePBrBJPAK2285HWTWx9RxQwiwMMpBjzLLdTZzzBG5byxC56ukw08ZUA7TKaxldx3Dun/w
R4ywXRAweokkxVVCjKEibI4g8o8CXkPeN3xxnNA6MxJ79wg5W1g/2B5Yx76pYRymcA3+t+7mb23i
yGerNe7B9ceVnPlvgox5tMly8ccJwMRju4edPSai53DUq0ik+rH8JvR/Z6bkcRLEc5KVxItomlDM
WZ6WESMkVIcFFUkRHZTOxMOIuQqRbXRdkUFFUbScG5KfZYR1buDMFPfogmJt3/ueeykTONCL+tfS
xyO1BdTXXv7WtSMQprL7Jnhx7YdM7lC4PfWK63kR0hyf8xCfccWzVil1ExVgoDFD9cv4sz8EASzW
dBXHtKYgrFQuJ2ZzzaYNIPq5Ea0vnXTv/sTJoxixTabtB7Lk91wH1s7yfCh9A/2gHjDz0kFjahUf
gzEsaB+7sI0lnppl/mQg2czV+MCy99DMCdK02KadhoMGAwwPwSYlj9/0+WmpwjdDxBm4mhhP3urZ
WQ8/0t97LhM+sZp4fIeZlNT2Xz4zh5yg2n1YnT1awINKoTl5POwnRgEAndtdsvp+UsQ/7moAqgQu
BqmAAfbT1zBROilWb1C3GoTGCZdQUAd7z1Z3l87bvlcYeATmoRiFQZAVF6+S+bUNwTR0cr4Ptr9F
wcddmhrTKeyQHSfN0eq5pcUcGUNc7k1VOpwUp8++jJ859/0mKFFeoaINxz5N561njzx17OS5jw19
ZXrdXaa/4Jnox6V3YOBSOIHzBD189TAhtyH/jsdsdAl2FOQKd/7sFtc+bKofQxh+ev1jnCK1csgx
H5hOKdoZYeqoE54KOshAgdNkxgy16qFImBCyGxkGRb4pHnRL7hvaG6UgSCMuVovMsT6jQsrtVDjP
02qi4hr+kvwvp6qXmKo/+8vEsVpWWd5TlbB9bFetlaOClzZgi9oMoEUwX82zewn1eC61/Ttd3Vhy
tWRlrnfM2SNsW2umW8+hcR37VDrZo0X9bv6XbTk/SAp+9QLqtNU1745v3XOmRFnY/TVI40LNNpWL
BfWVOs0uluFaW8DsnbqPviXY7K/aL0kfby7egNh4DyFiML0awtxRPQPxeDNedPDzwtqBLPAfUopR
tAaGA85ScyRTciGEEDEfYoSm1nabxQJwJzF4SFpjqAvQXkWVuMuISSENwuqNR8BLbtUseCKKUbGp
H3rsZ5PLndtbhWi2N1DM8G191EjThFvQp0CiV/MLEQzhSxph5SuYb5IkyffC9d9GkVJDVV31xQES
Eg6DHFPjkS/R4O3RJFGL9sI3ts3yqoLqMMfq7DZ6OfhQI4+QNssNkgj2TAkQqMo1P2vDA26kcyZE
+6oy55ej7gPcl9e57LfgXcDuDuS/cO9B8faiEfgSZDvqFXBNF8oOq6uiay3iEa23ZefmXoA5BOdg
SXkH1jMk2eq5BRawjwgNWLBkrhmB/iT2ui0fu36vgW3suGnv6MFSzCsFwyWWVV0TZaeY+DvVSfob
InBYtM7btIdoli3MuRDlPfGxhz0/Jx+euhpTq8e47V/BClF7zA6ezu1bE8WvuU0ITE4A9vNKlOeK
VPs2SV/TFDSLLWp7PwvJg5GS/MIjahsGi9jxdf+2XOi/XiHQ0TLtPo6FxegEnJHiks7hsWLSQPKp
tAZry5jcY5evZ9qR82mRGYvtCpPRwMl2IGjlsc8gmkRCn4FbyBPFGO8h992XgMHdzrZbXjmsNZzW
Y9jWXRjW/maY13OfxzKfTpyj47bA2hRALs0ZctcBqB7hMBx09cekXxIMni0TYyARxS+Sx9yUhw8g
H5TKW7ELfpB4HfdWFhp+P5gnU+IvtdevC9ov6ad/U42qxYl5nkAF5J0hj0EqzlpP4W52mM2Glnbv
9fuS+y/ETHjhlB5aAYdG6NK1H7PP0QBnJ71kQ/2sE1BNWSs/FwZ750gffuMW4h+m6POY4hex3E90
xs+MGpO9xbdOcNlx0c2X4BEihdYpWy9CsZbHohv9nXQ+GdbYu1kPZzyoiB9dXmPNWgOMM1RlcCSn
ygpvrZr8qx0r6J199+ZmEpxVNSYoai4jzayHrGKYP4qOYR0DIer4O/6g5ZGwx5H45z3I53lLPQF5
eCUPpLhoQY546OmN7mJCB/0SV/cczQ8DQi9/Ws+Mjid/9yQbdn2Hk3cKJn/LmvgntzNSLSGim0kg
EOCA3sW+fsrN8mcsbOBuWbgt8uh35qKddudFAfiMItyv1a7iC0u9x2EL49SPntTIDl2PGkg2i11S
YwsytsEuSwkTp+i3m7PNXtwa928Vf/gSmKNaG38NzllTCnQf/Qt9vfG4ZO2tp8eOSWVI2dc79aEV
YrgE5QsuzHPXpsWDXXaXyF/nzPZhIIfO+75l+Fi3aI/JmJHjZIVRsCNc8u7MJRjWjgUkxK/pUsil
Poui2NHd/2PHDl/TOP6cJwbIOr+4vSzOFLg5N5vqlNaGHuX45C3ANF1YP/tosg5WOb57oTMgcsne
MlhSe+57nOR4IjgDjQaQYvBlFjDLXkbzbQb712NOzqjIuDMfUK8jpdN7NTXGFv2YpN2/NTqYuHYU
nNpRxuuihGI3//XmkX4pnhUVGhRLIuSWXQga8pn7xZn+l0w69+7bnsvKnlFVlXPI5SKUPE46WgvZ
lNobhDWXNKgVqGxTnilpESm3iHTDX7HdpH8o8sDdEaWPdrH0fvuSiY6T5OpqoaTeFoMY3wNGDBxm
yttk4Q3vwNX9yi+VP/sHtu/2/v80vJNgAPcx2Mnl1jbmjY5hBlWIYrXs+kOtEjR1tt5YVe4/lAuP
Bw41DEU1QBon4J+y/IoWbtlxuRdwgZUNFJBl/1stM7pV+XywrOpdxTglhB+iLUsdYgd6AuqRHijU
WkfWgeluauE4Rr98Lkw7MkhsLfKc3zy18gwNww02MCM/eqPscc/UKoGs+T0cP6+8MEAR+6icQp5d
WXmdE0OqwLDEWEJwFk5GCCZqyupIxTnDwM3bCHcw6CV6b+TdmMynxvXORVDt8ciC9V1Cnsoi3ys1
V6xM+Gfrg56esyyvlW0IucVDtisI3Vxqf30QxL9gi9oM4QjnhEV9n+z2SQR9/RSK8R8MYuVMFZku
MC39wpI5keW+5zG+9cL+p8X14dCAGmJ7hA+i9NuVtUlUmDPDW+eDrW+HrNxHuv03uMSSFOO5o+00
5cbhAXzG7+jSrWrbl8LisM7Z+1OHE7NKNzyaorAO04CDucqtH/6C0wBhCdHrRvHnwioHhN/SHzvj
o1qkB5x66RpNq1nJW8m366KwTrPmwFgDB4VyaDNF/cWizc9c6ZtA0LcFuPWWhQJ+z8SQtLbSo4X4
cKMGn70DYLN97qhlXy3WN/X0v/zMlxtC2bp2Xji7+tvKR28XOuVDaDECBbIgXGUdG58VgeyRRjOM
uEsmOoYQKkualgGzg8UYTw9qjeTRTYHshT6nyCnofhayZaeuk/ek582SSabbLsOUXZshpjM2l9tI
9e8dW4CyFNewZ6DUzC9Dzzddumt5M82BSOTDQ1ekHPl6bkbopstNF3D3azsmuxoeiWxc1lc01cvB
Po1g6W+WoYtrSQ9CXA5SjHhEDkmRN3T9lIWc25IG+9bc6YZOJfNRTS3eowxdGzM92Lq9Dot/ZQ80
7YRPTaVXXH+IhXIlcMbvcciWCxttYs385gijAWQVFPOqZd5E8ay2dkegR8Z1vGmyyTmQuQJcUwbb
GVYJca+Am2yX38Jp3sF33Rltca3KzM4fyUsYCfYKYNqLnRmfSGRz7nsxHuwLVTWiWTWjzKTpfqg6
sk5z/Q/TFQpdxyq+kka98fQnKgCufJOJ6R/bXB8eQfgicpY+kpzArTf134AY7NEY+73PuSjOoAB9
KpwIHWG/utMjP2MUF5AuOgWWsy7Ge82c7xjVDPwCo7+Fa0HvW35F/vhcAd26l659mxz3YrnZYxKw
UJGwivFlgD50AAN6E3Vex/mSyVc+cs3tl9KFkQfEqYbcRuaauHkn+e+AjQv5qBO5e0FsB6Gs+oNW
nb6i/9Ra7ivWy/jUORBZw+rTgqzuyBBmp7lh9KAOFHPHZWliwBcM8U568cF20YCOXHbpciIH4Byy
seP2ybHNDzzPycFZW669Td2IM9IKMk/IRY3uWw/pbo1QBHvd/87q9HcckRdVcJ1J9IU3DuUSLtkM
X+lYV/7E/YAoXU5jwQnGw0TGcRuE+2po2A+vU1/1ORul6SUchmC90zDI2qkBt0qypO+ELxkGBb96
Ebw29ToeXN3soL3wbIGYbPSIfXUOsh1YX/iWUUzmR2T3viMbpf1TPq/MdQZCtyBpXuMWxqfTqe2o
PGaQYbqdx+GvxFL/FGQMFjNnTWF0YjtOqM187SSHQZX9fahdzixueck57oRwXE6qFbxbvZ9Rmr9V
9gBQz6o/CQLzUivov0bTczy8TXVe7pqeaGUVo1Oo+HVHeo81/zw7a4gweww8bVfYyE+b2dlxwBuO
Jnu2trMrP5Ms3oDUWPj+8s5s72E+POKYoTfPIoivERgoqFkvC6LhjcfSv63ShTVzi0Y+4tgZr+AF
PqocLeu2OSY2mCfPH2Ho6g6oGc+ivFg+0rRzOLMUqItl+r2SCzbSLr0HQoc2pDz7OwETt6lV+TUp
4KsDk6siGRlAkw8kNcRMP6iSvU/ThpFFSp18rPY13l6Y5ca+y+kbfN4TxPq9p5pXlXNAskBW0D9v
+JnwTPQcXMQm+SgjlwErdAyy1zGexYkUpkjy6Vz6BieUu2ygml21Gv76VnRzSYjvuyY9wJvUW+Sr
y26sklsye/Y5SsfgwP+C9yTv110GIYUyQnaNdPFUdHlzo1BOii3/lbO+4fbQ35Ik5OUvvqeIkQ9U
2E8FYAT6RH/yypx5ORCxUeTtD2XcY2pAO/SMf/sZRxKAKV9CRLQXYbZTWsG4Lw6sYUB8ol1g86f2
Qf4k2NC8sPgjO13UDyw2bjgCh51lMnEGrMubXSFZoFOTh5F8nkx9dQ1BO0KBjKPb7Kl343GrnPhR
WsQzlTIEfXFYwwt4CENzGwYevbqpvL1dMGDhKkRXpn0dlSATANv2wPGziejNhOpXRqngsY//yZro
QQKreRfVLCubitl8Cselhai4NT6UxDknbeBP+SNAkboncpLpWOzdOHi2czBKJcGGLSF8duaMyxE3
nUber14Db5aZcnPsEGpscTEl15zUyzDo5ckL0yergOU5RDfYE6s1IZcnY5XVk0y5jqexdxJ8LJnQ
UqwuuqS/F57eREOaEwJyfVIXnX2bB3zvtVC3LPsq3Ww8gYQdCG990eZMf9k2AnNuTIuT8/tMo/Aa
rzYHGcriy2F7tNVsJ0mwLl9aieBtZNFpao/NqCPviC3OdRa/wQxaLuTTSKNE4fDWeEJCjy7SN8rO
kCMcq3/PMuwFRW5DDPEapNNWecQ1dlwCZ6b/aTaDiZyrGbg2uMJ6SjrfenJcc2l8dDg+uT6XmNaL
WhDF1VNqEyOyDgxaw0dbJ8ultEGhdnVQnAe7rtnF8OdDIQGbBZ8HBBY3Yk0IK8lci3u97oStYNgo
P+N1sf67eQRsNK/nlwGYUQkra8/XgsWRiR+h1nfXrsUpH687xOAlkJE6TzUcgghQwFsw5Z+dqtnh
WVHHH7YT7Oq4fCEWgCO45vafOE9OTAGuauJvj8noyUrZ9eBt886ogTkigTg82imUJp+C1qZ1Qn4g
dlscdOnLH8zLPgcVtdsAex4zQTWe52z2eQgHVy9TPhO/mwRE5ARl+oYM6QrwmRvSEHz3HdGQIkCi
RsXkPDIHJLhongj1B0zPTXBJJ8Q9qdTT2SzJ2xw08mIxEEEZ6PtHhrH+cZ45ZnFOfp86sqOCxHrn
6+92NvoUFeMXmxMSpd2WNpZ3CybwSvlQQdGx4d0vERfUHIj0EA7mbmuF2oDp0qG153fOJ1CvB/dc
Q99781SI3DHPbo5dW+u8epNPc/paEB8gUFOg6JhsvR1y5d705Py0neifPer6kZreOhuZcP0E2XWg
4nF1NVgpL2hePOxMz6ZkCFY4xQudHk7rTKJvg4ES6I/xJUnYb4Zd7n0GnfjbdUv9pJT31wUPduSy
kkGwNqAf36UwuwDr03Uq8rvubIL/g7iX0B5ViCLbizoSVX0+b62IryFj7Fts7QHzdfsIpDcxkrx+
8HsNkW79OwKpmCTaNN8w/qgwPIzWC++Y/JRBx4JDar900mjKYMICCZaixFnS76mdqT0kJQN/x1uv
IskHHiqAvYAWgU2ZGt0p15kFOy2+++AIgY2oBQiOpUfBO4GNLzLAH0YTPKVQ/JH2iiGFkN8jDroN
a8mAIgs/4Sxy8Mzx+jBl/zMTpFCiAsiTvQZpkqzbztzrIcX3JVOdCmDTMbLuxeLzUWhqhKBVZXZj
4UW7odDXdiYVXZuZJYpK35uUOOYSjPE9TkaMWN5gISVNy7OThV8Fe7YT5e266eqjxvcbBNhNRHTq
g1TTr4DELkH8mGS+Lak3nPyyvCzzMJL1qcZLnVKSqRkNbTN8pLo69Nz5fg5MsLx1IF9xt3x2lVnI
uPmwk3vz4SUEvWB/LhecnAcfFdqJCg+CRWW9mEqduTF8EPwmjWyWr35W8ZPtDpqQYS7v7SAuTKoS
CNwJgULaiQwrJafDGDy2CmnmCS0PLXu1FDTQQQqnuQx5x2bRS7mPA4u8qw7hKp+35gRUx0ZykSwf
qgpPc+58L17Bkyp/zNOkvs/MYe+tj+t7Qj8zjjNrPQJDB8FJ4clmirtvdNhtbZ8vGjHWiHQC6dpJ
jz+QFtYnurvmjgyOKwM/FmZNJG2yjpaB6kZ1xKfMCCRd+GwUT2lW/9MBW1VuSVYCMcrCQeFWf7rU
no9FCcpXD5QWBqbjcW6IYvFJYU6NDbDgoLdxHX2uh8E8BJh3gz4vjuzfXpOkZvq1ov5lGPt3jsa7
Ye7FbW6uxI8Jr9hzjjeEBpVnKNIqXsYHh7Q/EXz0jURDgwiBoZKaouNQZbCqBcNMz5WXgGTlxs5b
3Mt87uF689hdYq49mQMbKc/xrCg6GfAnV7i5/8KSnd8/PtD9mE2/Wfst6wp6/er8Rms1bRtGlcx3
lunQ9MlnblviunTT8KBDpokQaS7/T+bwgAw42KhCULN8raPXYomAGyCR4ykPd1OkC1uzcK8wLZ9I
QmyWkZVM5QTprqhHQJWQt5lV83TjzFcfgmK51aX+dJlgvXOxPw4kd4AEirNFMeDoMX8eYlj/kn5G
RlRloXaKF4Pelf4TsqcpD0sRgoSLSKLzU3gLC7hoyjQcZOvJ3RKQS05hMZX7DAJ9uwDy8j3anVGV
PA0mvg/SY5PAj58FLqrqWfv18zA/iIhvrU8ucimWvzNIYWQ1F5e4y2lMfYm/UZ+nnKV1Eb1Vkykv
rYMWi3i6bBo4bQ1HstDEP5Yuac/EcyC+eN7yJNrilddzvWkTLLYLZ9okx/zFzd+FgOtV23Li4BkA
r8oRurwAgMe73mS8eZRzdAYe2pbm+0fuDx7ewNu1S+/atrstrohHlzsiqMz2cxq8jzQP5GESXIWW
kvOq4iSkwLhf5+pHX3ufdlXT80k8iFndscV6RCp8xs2chfItbKkoBHKuTkmWbu2xiR4bg2THMuZE
EOJPqMDmavhVvLG4F00Izco8mc5dY1MVjcoPGhyPLt0XxuBwSnuLAjNTlGZR9Tlq6BZW+c9xytsH
anwNlee1bGC3P9lIt8d2Hj+1ka8x8/8wGscHP+ak5Lg2r2k5E2anAEQ4ymZ0NFzUMEAmhGtXcRC7
Apn7UaqBFyWx1FPIy96as/qAtu3bgq5xG6PiNZMeGShJhbpi1UAavHoomuWJM9XfXKS/QdQUZ/wU
wa5gc7qrkrW8GI0/GKIyVojaaKNtMtFpn5wdLdxrZEMCGENOb6g7+9Brrv595MJD6o5s+ojxh5gY
hN+Mr7BDdY4XN9SvwIZ8LpK/yVLW12UwP0IEipuiTdKjF1A1cAoZ77QRr0Bs50eXUt2SZ+VznTYn
aTKOtrXfHKeW6wzYvVOdW69VDxx/GPL2pHu4dktY3iuV98c58tSWqCCNvZIFHT94rHMZoyubW4VT
FdfM5SrYWdGqbQlus4iih2X6j6fzWo5bZ5foE7GKBAPI29HkqFGwwg3LlmXmCILp6c+i/l3nZsqS
d21LMyQI9Ne9epDX2OvaXWlQCgxKXGL4aT6x2k3M74b7rKf8yCHrS+/gQbPII5VN/rYqAy702aZL
kzYp8rYHyOI7a+C41eRe8DhjAI0bI7imfLaPNf0Kepbl2SYR7zJ2JUvCkMi0zspAwPIC4wb5MDli
NL37c9/g5LMhtjWmuUocizk2sALNY84VVoggG4071ROnydhq7fFt/a50jmfcHn/HVv2cmq3A54w+
5Gf9t5qb5SBdxDtvzPx1CQrxgRTsxhji9CiNPttOVsjmPUPkZd9nplS3mJP0LhwwDrFcjs1DW78H
uXY3Zs8eycrd+j0u2nvQ4wNOkuatF+ljm3n9rgUDYCBOCWLm6xwrmNst14Rr/9aMOFaqzR/70rrQ
sNQ8ETj5SsEdXQMVThg4mEHOW5s2RqCkMXUBlX6bqIm+kcg+5061WHFwWbKm0olGEmP2Jxwzc3Bz
kTgAvfCexb18tnygoQbGfpe7fe3YdY+zV2evaP/xnE14guXp5/axzRQ8d8h/RG9mfp5a/veg/PJN
vXzpuVZ+brAUYRydcvi9YXW0JmvYs03fehKeeRVZ/RbW5Rt2dUQYKL6boIF14y1hpVAI6Pz51sG6
JeyiXkaJ1kap7kMzPVhNIcynJl7yYlXBqJ3d0g5XwIt0EGbihoz5oK0DlPriJa2q37WGMGjHCTtr
HJ+i1t6aso0UAyw0/KZjGeEZmD6bdlqfg7m4U7h0zjLT2euaegS3NO6kJUlrYrspMHp3kVEejLz4
mDleuTadY+99Tx88fVm3LO7TdeZl8VO0hwaw9bPMXilMlxvXtaxtDE8YCYP6tXogFpxyZVaF6LcN
vm7GH2ynsNwx/R7vKBpBqq7EYQCnJlyBM9Gvc07AROkkWggZDBr1SK9S4q8afiTQYNHKDgSmRMjj
axOMCprX8OqN1EINDbEfz6Xhg4q+ORbxgri7jU2WXHk0DjvEbLRAxaqZ9OwFYmszhMRQ/PKzSv6C
vxB3ESJni+CtqzHxyoQur9HlXBeY5Fmjj95BdxUuPFeb+4PZD9ShtHdegkLgZg1L45bnzRoy5R/w
ph3Q7NPk52iivf4TUGWJrwR7NLWL515nYCkr43tO42XI2TPqwtrQe213S0H75IzMAQnH4kA061fm
VjzbyUX2TW3SpxHYMP+Cdac8Bksw/3Y+ZrBejcfcZrdDA924whZ8nIjZIvgC+hZLP0beT6eyyZ5i
E+ihHnzKAuc9bUPV3qynF4eVFZVzPdN3eS4ce4dbZ37sY57ODsHNfd6zzAucXoEai8eCH/fiQ9J2
7BDLpzv8ggAy39IS9GCucOdWXg1rLMQFakR8FuCZ4lubJW9mX0+nLipQlKMEVc8edgGNgXi7Mmeb
+MCXDR9/ksfv6U4Ti3DYVAddOeJ5ElaBhb3czv1g4dUp6kcElI86a6ELhDRSzaZ6zoX/L+/I7mOy
FWujJcisOJEg1aqnqXaDQ4Qxn7FIYq9NKu4erDaTR/xT8J3KAu1jsI6OLK/GCHbArvxTSk/dKVbx
1WkX1kvNPr2W1gYhR0xV9mnMalxYgph0Ka9E3LU3EeXoI1PAXWEL7Gs+3YkxJYdt+V5Jfap14K/y
RGNsKgiMce1jz6cOS1SFc6/DdUAnF8TtKECkX5voHWtbI39jdTAxMfGvDyE+Q9nrV9d17btuQxK6
IqGnZYrtfTmGMF5nfnPLiPt18tMAzxzQj7YkhC0oWcmrbWItyLHSImukwK5mCH1UPtDl4zQPtEdR
VuJiiamG+uanp0w1N0o1Ungr9T/tsy/2QyagXvFReYWggobT8jprqNKLx0KCg+6/ZYPQqzxj2oXm
t2v1R2YqwQkGFwE6SrKcakvANblyLnLyZebt0Byaafcm/WPkleFOm91Hm4x/ta5SVMJ2h7qC0pZ2
0d2wiPi3zQsjWZetImk4q91Rc2BzU/kVFjDMIuzS9yMwRMgDUfVEfHuEjyiJv/OGYPGAOilUc+H2
u/gWmginXapNO3n3qAT4ckjKR2Wv37UbRKtESVqmppwVCKPk0aUl45iPMEQGkHgAiQpmB4P3IMwt
/gYaB5QrIUto7j4W1XqVOaZciyQ5mDbZ8H72/pHKHX6PFDdu0hw/BW119oqpHOHSmtS1bXvyoNfJ
RNSkn4I/o8AxGtjTGxQjC3Jq9GZxU7EXFeGGFjOONTrk4ozmP0gy90SmE3d0gGE8Z4ww6uaWs4TZ
OGWOItDFtg2M7JyZc73DXMEptM1+W8Da71nrtPueVOd6ZEgvf/E8tFYFs1CKQfr6KrJFf3IVv7+p
f8+G1HuxVL6Z7PPgXjKnNv1gkxXMHqh7EhLzpqnZyRUme9suvnigIbcalXY3Ly4ba3mRfmvTMoiB
jPoY0qcBxzQfeggnEM3YOavMF6istm4JURLWGRzLeEwKdUsWuTLFJLL3tePTYR58uEXYbeIOB4nN
oQsAqljeAMgCM2sfD3FxTB502g1HGpqloZMLzK2KBzgxT0HnJRgBax0nbFyTXlS3uPJuhQ+1pTXg
hLrG3jKGEC5E/ddLBDmM7qDn37GbbqFViEcZQ4joQyN7KA1cw1yIgCvTjdtwqUXkIx+6oq0eiozB
Q15ULEJZrHdBlH7M96IPq20WsUR3CP6mnJ4nZ9Y7C6kcfiWPA904t4bJGvAOmJCcFd2sFScs3fiT
0pL0zOSCkgc4qWP0aDK2dFdKba0al3g11IGtotr6VA+KDBsLVjVwRMctyHFMlY9lZj91bmPuQRh/
wnOh2hXvIYVKMUbe0HVPNKC3ZKIKyyMAExZXAlwg6o3pWODX2tY/9RqualZmWRB9oKUmXqqtpH+I
kORwWHHsFJJ4wmxLLg1j8SbKj7ZhvB4NhzykyijybJR6xziOZtOSpebz86ABWebOSAXwisAtd3k8
/507ZOgwcP+Z7eKPeTfhcHyq8SWxPT5GRx2IVvj4LCW2rKm3DxPGT8DTZPQmRzPSn/E12NYeUkBK
Ha497zobiGoPxHZpp/DI8kKDNcv46mkf+lifYiHk39yO4Poxzfr1myWhFCqWCkcUxg3xLT86whJb
mjTKV38cD6yjcp1G07mj3JFnTMVV3HZ7V3kmNweCavaS0v23n3HsnBMM4k4yXaPEIX6Zpd0DDaG4
YWmUwtDUH4Omxivj/ZZyzs6uIZvt7BK9yWVz6TBHcgbmmc+AFAF/MsSqzFrO7iJirrwEjvi/evvS
oF+Wlelsq/6xovgERMj4VOD4hIaVsI0lUJw1Q4QJEh7GxI6fTbQFVSqucSim6leUUwxfVMkjCq3e
BEUUrvMuJPnvgAqwlyfmzwt2rO95ckLkW5qEYOlA2bjEBG0xFOHjnwx740jqSmCj32RKpsSxeQhM
pQUbQym478sLzqIAhjA+aUtBG+vkAQx5d0M7XyjmGF1IKToHkz3rwmvBB5HNH9mAe7bD+WqJyt4L
2z+YfTSe6J1fhzYGH62g8A+CjnmbyiYAUO5rtxTourKNtpkEio11Odm105Bj9GqpujdcsDbMA8MC
ZgfTEQCQLtvlRLb8i613Ib/+7jnKZcRRtftqik+YBMVxpk9kbYYKm17UH/GJ8L6HkXPoJmU/KRAA
PKRE8L6QBQadnPNkIsRjqde8ObYU2jx0DtOgfqyfJy2erMovXmVE9JcHOj49FRyZqsx3NehNn2Hr
qRrGE35vUT3oRsPHmFfMOfC51x4GGDXdDTsf9hhQZ4292hqNe+4zFZVW+jlqOtxzM8n2PZOWkb6z
vJrB2PGcp4EO4MCgmWqHwzu2bypJGJPzyF/FfLbfqSAjUdfx36T0mZcm6CV2OocH6VbqWs9LCTPZ
iEMZ2sxCZXQuoWLuvayaNpzk8GhihFlwKt0p18mT30n9VPsh/eOYSDClEK2goH7ct13wj9OwsbFM
7j/ydo+wt2iQG10kBAzFjhP/NT1psJUfCcIkiumuUwX3uiiNI1VmGFVFkP4pdnnhRHtrhNRkTyzJ
eqQ/ounZUPeRd7dq/5+Gl8LtzyEuspvwSB9C+1A3pJvGqsczVFcHYTTg4bWqdlmfQ8prUGlrUmuY
QPs/bVbv/IRuNLu19GPegdzt527V6zK9hJXaD9o3DkYal3RR2NaGTp113xXpoebiSlurvta+y7oa
6vBWW1RxzQVKj890T5fOX6HS6WwK96bLQJ8SwyY0Sl0UcPtNyqP+3PeA8Kcye/sisfTYMCo/CBcq
fONRTpboj8lr5Q4DtXPpkheK0pcjLSXfWY3g0Abub+CwJt77TONdolidgPuwbQc2Lon8w1C429ie
+pg6nKV0pGc+qYGOxOjF0TzX6Gcr1oOnwA/j1WAb3W2KGBpqPVKDxVtJrFdL6tk4Y3uUXJ1kmt+n
hIpqlH/32VDW3raM3Shd9VpLGFziGesX+xwbdIiDqxUD5ynuGu+X5x+KAkU/b+W/oMvKgz1//GzQ
p+pO81l6aitmrFnHmLjK0voytUN2cqlkqoevLC67KwBm9+YSHTv0kfnVz25+nT6cdFJX27F28Kbo
8MnwIg9+/C9lakmw8FtJbz7pZa7UL3lmFF0qosu3Kl2e0uY3IkZA5qjBtcwEidpNg+o5tMu0NSlR
wAbAoCGmfsr64LQbbX3YY7HdVc+4RHFuuuZL4Of188+3OHblM5Hb3sD5pCJBv17SrHGE4I5fEo6G
8T5zXt2aEiMQ/uct8O/g4AT4yWQ1ruE6yIsn4gahrYEiPczrKARLEcSpc07EmxEa+kQqvT+xgV+h
JRPsKEFixX2M+JDnmFkZwPZVDEVIyWtYZvIyZs9zVDdnb2YSWqW8sYnqYNHmFKwFFmuuNIT+ORde
TIqrUg/uDIfDj3DSJ1uaxWvZVXuH3jKgcRTy0chqHPzAIGEYAKeH+wu1o+Ot9X0lNrmZoX8uyX2k
mHYjp/DP0NDr6EDRFEoM+6qlMquEBjHNNtBb/Dizqt9qZ/oKiHieddEF10SUl8GdrmFNJY8XQZSL
p4mVuGPUMFmwNuh+QsXqnnvHUZsMotoZh9+5bzHx5CEtrqwSBmlSobxT0Rx83wqZ1n6QzRWXWEbO
2pqJ3fad+W6pyd6KgONGrVMHf+tUnGv2Fh3thmV7rppZHZkGqGNSc3kMzoBokyftoe2yo1EObMNS
ir98qQhIgd0sJi4Y08qoKJHdZjJ8GjdNsPdTB3+l7178zp2vPKYexp7H25iD24NmBLDGzBmsDIRu
JFavnksH5s5+but66zujReAm+YrDsL9Xd3hhySZNRhMaFVkBCLNE7Zx+zVAfRQAQZ2D8I5aC8T7q
jk2o95CanR0kEX20/B4BFg8bpjJ8PR4ggm6h3BmN3BS21dw0w1W8EXtnjp6jtqupeG2w5Pkmmr2C
w0CJKezN5aXWGffS4BH5V8DtQo5tHYh0PmEsRBLFoa1fIrsH9eGiQS7PAEyzMV3WSBSE9vbUSr+Y
Zc6JEnS6X9CijYWIddgsvpOSa48jbgTgYIvmnTJ8zYa7Tajh4g709obLW0S75MZ3P1yC3ZDhYGXm
yFKpBq85J82fJA6QTvFRcP5TD6YdS2Z61nQ0x+BVUa1z9oN5l3QcJeYZcD0qhj9S5yf1v58NUhg6
nIL4WLKpfOAMZVxNTq4UChEK3JdBuHZF/lvk1SkHTL9woCPCEDR6VhzqfWfmdk3f+5Gu5Z+XbKnt
Rvd/q6P5Vw+7j01UvoeXSPWdIJjjuxkNFwUpotmIX/xJE6Ero/GMaQc1M39kLHdl+YmPShtUC8WA
nNuu3WY9pwaSeh9FitNs2I4d6M86o0Vy0FTfkhslPSHUpZZ9ugUPwG59asDrDcMtt9vPEL7iOhlR
G2rToCgp6z08FMtLUKbmf3+qCnMVUPG8pntbbADHfBNSCVcN4xgUfMfYDS0x30aok6BGgcfHQeMq
4H0b81ux9OpGoOYDTm9b4Vq/XUEjdDk16oi/knJ6h+pwp0cARAjp1q0rnlIBDlBXLkUL2byCQdYc
bYAlKwq9B9ACUB5NUPRUruGUi/3+EsZMo90FkFdxnvr5wTEhE2p2Kfyp++AQWs22LO1fQyDwHTSF
OloRS7Gyo2RtIkJBXFTNntj/89CGO4qFYJRX7bFOKyjFafzZimk3cbHhWXizaes6/jwqOAnRQubL
4uALY9vokkql0iJXH2M6wbrHeAP2y5ZKNAbzNUoTwSlbovTr2fqajXJdDu14jJyATVnYn2YKsvep
1qg1QUWqTjBhVFEhD1RoBiDELAxpGBw+FaIXtpAh35CsrDYBbdebwXwv4U1di7rQBwPcxB4ZqT4X
JU2ruGcBzjlnjNYEw0eOOLZLm2vMrmXP4c6CD7Kp/KA9eYFpPiJti5ViBv2noRBybDGCJXHziaRJ
CazLgNDEf26agXEmSdgsEQf9KyTchb2bO5AmOmZx8NILWgm6ul6a3zp2K8qZLw0+mWxgwmoaTvPR
uzdzsJ95nnivXuvku4Kh2GGwa/E0+It+akM7qdQwXWqfKHHReL81kLpVuxRTdO64A0bELNV4CWbP
IWtuFFtYwemvWvRvwTCpS1QWsBdjzqiqHM2T9kb+NA8mkgV44mB+ytI0fPN9UB2DGDcTyu3OoOhM
FDHO3XySq2kOZ+oMy2qTB7aADupWsDKBFCTFiFKWzF+pO/4bxtx4Vg1JwsIzN0VHMy9i8PBcZBTV
pe7iz5+cU9ML7y10OhIpgS8X24K8YeckHBE/yDyTX7I+OgyS/0Q69h/aqhiuaEr+yaJGnUlBk7xX
2SnI0n1+SwwFOiu64lNlMOGuhsLDFCP7+BBSFCY5heku/2ptQEFenojNHFvEuLruAk6A5lb6ZEeJ
XTuOeWZVIVFSkwJw6VrmuZVdxmEu/qKhvX0DoVStQXj7t6ChvDnlYYaVRd8HsOFnnWZ3zlL/iL0u
4a/3xqUR2RmL/joa/rY1aqo2nU7vGoCe+zQK1lHfB18eVo8VOTKy6CO+Bw3CekWHoXir0YRXDWht
ODtms+3UeIWGAPQ1bS7woF6IAutD56XpvksVRYapnA6eKd+aGJnHEaaiaDiiIHVw/om4ulttF/2G
bEdpbcKEuq3tHEO9KO/uQthqLJGvXI7P51weORTIvcTYcQxQXE5jF+b73g9hfdXlXw8oxtY1Evux
M6jNHKVyn7Hkdg+DQbtNIrF+OIG0P+ei+cW2xdkK/F1HldVkONmLrSaIL2VV1d9VLD84aEUfIaSO
h7ojMze1BRtjcJhW7y/kq6g+G4DdznZItHkoTfdlair+tvA4f7OXkuObdnKQR/RSxVhXcIFvGxgt
nxg1r8wQy5NXevFOFbgxhYaLkScfNMpg08dZDN988TdwN6fJlNyc1N30XlV9UyCIT/E5Saz4j+80
sByojiQ8ELGvki0nfPB4Oo3tW8bZAAbZJtooduLPquvk2s2E9Wgq/05Qg6mN7bWvQOHiFZP8/qGh
C/0GCw79uZHfYY+xOGS1Moq2ucIlwJ9ZRI9NXIPkw37IRKoD8THnK1XrA6Pjkh/bP0c+42llEQVq
p/EzvgWFBKYUch86eH6+EhK1YnwRvWt/kQG50v5pfiXNq91ESPqN8yFqynUhfcjOdi/4u+sb6CMS
bhNAK+YLOfmhDAKP1ZYnA8XwLV1oz4Htv3C0FNuUG/Oh1eYfl+qUN4LwAI+g3HDm5EtFdnaFJ6U5
i8Rw3lC1UFsC4zVzYHM5uaDtysK7kuJ3eBtiDyQFybFwhpHu/cTHfGvcF4JK1dyK6tdMkRRwNFEd
J00EIDqs1lZihSezZAcbdVH7Onb9W1h4AnzukR+PEW05GM+wcqd7HE04XAmwdyG1dZbmfZ6Ynjzx
zABVr/PX/71ENETJ7kUuFLa+xnfX6vru6gbPJCBh0TvGxkQM9aNguH3bhoxfQ3MpLMZWekRDSl8r
vBHrrJsMKq75kiRQBtmYqcAA12c3kh2BqeCme8cwm3Xw889gdDoKLEcPAXP2xzgsEPZjk2dHhi9a
yRQQxzTe/Ky7/XzVqtZ7ItP88PNVLVNcLI2RHT1i4Bwz9MPMbvoYqyK6BArprvGG4k0NzbiL2R9x
sg+LN+lkJK69Uh1//tau7CfAALTbqLw90kRYMMomZZrCYXVUk0MZowMsiTBOMlwEEBVla7/rXrwE
Nn3XhY+eI4OTaKtL3THd0gbDsa4HPFiEOEEEie0TGSZ7M9IjuG4x3T84+C43xF1QupA6wQov2J16
nVfjdjJSc1eVDk/ljIAIx+J77bVql0feeYBEyJrPimik886Y633YiPiQz7iQMO9uNFrvqk+Sf6NF
B1000mjpE4YNkrK/WsuThZ9g5fFb4tpOQ/J0/rPMXOdZTxvp0MQwWQQccjNCIXeDfw7UCwqkknBD
19aWyAdbDxntzJL5EPiJgQfw1C3b8Z3d5vrcZk2x9AxvYMX5W/Za4ijnHLVqeOXAMjO1yqiKaBYH
3ayviV3RpsoI9qk8UATIfDaEnwyvAVo+6+ReuelvWSXJrqmAHSaOubc8868wUuDQMxGdYS5frWpq
d4zGBuRwBUUlwnOAra5HAgLoEoerYRiyXRl75kW2DdYqkkSFg38IVk5/QOECrJy0yTp1CLy0oxlD
kOEHzVwr3GQlJ1SsDINPT0yWYLhEantwWo9Bp4stElaixvC1yWjAvCEPvvCbeTvtzFsAQe7952Wu
FyspMvNRmR4BKpskshgraIRfPXsxUrXuvA7cyMUJNT10xoDQ2FrxNjbqM8/eFIWFM67Nh4IvedPW
Vv04NemTgXmdDAvTqHZJNPWmWW64/fMTsvTA6ugJjDm031BOqdZVx8QHkw33+5BARJxTuTfVkXlZ
fWzz3gVJ0j+3fjhseZtMnnCjsWmU/bsUcjwVwzSelNseLVsPh3b6A2RhOofwlsPl2Ky6oNlbPKcf
lZ2OsH0jpNyhpWvGkxcbNuuh8JgxDmeGRhx52/4XkBu1qXDADk3xr/eiej858Rt2AYgYk+DMTvak
IUSH54Wn9SMzHbiU2NbYQy/fdHOwsNYcMyWukzdN+dlBZzYMj/9/SWdjZyXa2cYy+ZukyYDxg8f4
iaX8DMbbx63hpAWGcLday5jMTUNDxM5M6OSgEXB4MQe/P9b0aq8Aqif7dnK7RxkF9MBa00R2OtOP
RRlCmIl7BFdJdBC97iTbobl1ZiiZbyVySSVjoupRCE3/t/QHfdRSn2vHNu+AuRhydgqMlEe1XOqd
fr5q2oFJj5w/pjH/ZfhJsdSAp2tsV801DQC6uXXzUTtMOhBNyaZw3D5rp4UZQDJGphGl0ajZ60KV
b7WHk6YmB5KmiXFVTvgc5WCP61L0mzppjEeX6s9Hxckik+jmjdgOgwqeUWa901QQTymG9FNjbb7U
zuDc6mC8FeRLdtnSZEC2bDjN2KIpwKDEyHG/26r6SgcSv4M7D4fenX1yxw0bIQwiq85sptNQyxpL
4FLflMT2y2BOw9mgyp14gvT3IPfIpUD5YaOOf21eQnPiRqEeWQWYcquu868O+uIrDeQDRmBbMGHw
rE0ajVAvVPUi7crdTn2QnZyq/6DNIgCfwXEwp2XyQZuougNNbaPvj7eOFlxrJMbs2tXXMLfySST6
k5Fd8hDFMJwzkt3WuHj75hTvHHDeqGQ7pXJ9bQzCCEkDDEmYHIhSBbg2cpqtZFSeZzPLaJ5SvVe+
9BzSabzvywsQxwAanPwbTObV5jc6OC7nuKpJzz8vLIP//Qn1G3IdxmRC6HyvNEIqYKfoLbTq6e7F
xocgTLuKwo6mdWsa79FYtWdOiN98sL9YZ+nmoJ/xlmMdVKm5hd9xqnn0rVEJhs/OLcDVxU9uPlE2
mw/9Kc+Kas3cs/uEO/OsZPdcY+I/C3bQqEn0aHkFnIXeH6JbJXEhlPaCKRtCceiC6NVEabnZY3Ou
HE4vVZ9lDx7XZcFs42FMtI9DiWwdqYe6m7flRzA52dkc/jgWR1xVeC8oJt7RJDUJgZrMAMVyPWmc
q/ahgVM84Q5nYMjJBbZHfAlavztQU753Iu+FTly4biy1FCCDK7aYidAyDzrb63p3DzspQznzPsYu
xpVnJCX2ov5NtzOeHYpPMALRc1v4fExZipmNkzZwCOFkl5+XSrfxponm/CFlXPDf91BiW2S+CebU
IqRyNJzoAoHcaHC75+l8DD1aZ+2k/oUsgXOzKv8qqbau5R04lGP9S1Cjpy58lTL0gWMv9Ydq5BJr
7FuQO/bj6LTrSEEe8CPMuJTqsNouL7LJh11m1cMmJ96Obx7kT5YrrLcBrjJt22uJX92cg+Ty86Jg
9iNLuVc6Dud7WzJGckFIkrQuzRyv2xwB26B8cCt4Ir33tP+xW+6dq6Fk9qqBj/18f/lD4aIjUeFe
XuaeCbiuszXyfHgIrKlfjSAAALYMz8zb7cMPZqxiBLw1Gl+tm+B9cCW5LUKw+6QeAFXGC1DSBkHf
ZY+asdEGK7taNS5gOt9o3ctchOG56e+pYRP6ajjpIYl8u7G7D/JlG4iLtQ1UsAW67FOc7KQXVVVU
oMJVQP9uL/5i7g5yQvUQWj6iOulXScK13/rervcadE+4BXQzfOaRJs25vPjCBPDOUyQrctjGdtft
UicBrymF/WzG9WXIsurUZx+8kxaNrD6LjCXfskzuXVDnXB3eY+VHCHqpgUkAw6+yp3JXKPwYARMv
diIMzXXB4CjkuLvQHxje+v8YVBHKjAdS513yStCz4FE+IdLhvo9ppmWiUuCoJ2xnF2CczTl0TxQy
eKd+4hFScVdjg7a2nSG//FQ657rDtaiqEGJe6O/T0fNO5mgbxwBmRFZhRMGP2Dw5y0ttkxN1Xkxf
MxLpuUtThK9dzR6eujiDeE/a4BsLib+R9QxWarbDzRKltPow2SQUaT4gRfoPVas0kR+t2cGuhYGu
h3uwO6GbDRvC01A9JgeEJOWv96qLT4AjVq4u0JGXQoUez9YZqDv0FWN8zWnIAmNCmLg3KiIvIsyv
9AChVqHxPUSReIZy9wt9kM1qUWSssPk7+//0BRzxl7LNL9+lpiVazJNGyo9WGPIeQgo/qY6+bQpl
3tKpQ/mRrfscEzfJKs6oghzdlgXYxna30gZTgjS09x3TYI8IaBbRbTMgEXsCX1bkIpWX8tUKaYKF
qd7vJjzhJ6to9pkThTt/oAAiZ0/zs+0CRpbxLk7FljXhI8ErcIpjHPN9oS4yYfYfFOOw4UwcrIZ+
MWY6TIyL2F2CjEv+Du4J8t0JHd7fDHyIbB2qAGJwOxxt+plzjxqSBdoV0+V59kI3Qz3PWQ2S7oOK
0fpB0c5NV2FVb9zWxFal2iNeU0a0vos7sKazqfAZjj+2A39TG4t5TDe0nFDUw3G+pdQltwEVhdZ7
H3iMuiMeQZ4AGtMlPqXlYqCFo76TLVO7aOxdbAvoFoQ4jGO2vJRD/t+L6mirlWgYGxETmavg0W5s
SMxU0QCqcwsOF0ng/PLtpNhTA04ZVxqJvWijC6GW4ZLSKpI5CKALm83uxHAWk/WeBbW5tsnLMXl0
N27lBXs3ctyjap+sOm6OfDwTPq/wNOYmZPCuK56SiUy9J09SivyUlcVFJJNPPCwfNsjgLXauoAL8
jFCtU2B1Uak/LZyxx5kU5SUB21wxOCSrM8At1L8gzNfrwAmbeAMuDOMKYw4oI+YribVNXoTBY1+1
EChCjn+NcF+TZpz3kbDkliJ596GTccaTIGU9FvZxdEp1HRoPTD2MStk40TaqW1KqhTplEXSPMh++
pWOO5yjtR8wC7PelLJ8styDO5TOXkZ50cTAGu8bvU1Icza+Gj5/gtXoMynlPQsM/WFker/1UvLg5
OkrhWcTqA6xzsIe41sgi/+8lbm5qOQIwx2S49i6s9LuzOFnjjPBXncAYI62nSBAZH5cO3yKvCeNj
7mTwcmEiioXPSWDDJxpbP2v/CslECrc/u37vn3/+lDFK95iIj0W3qVyCqlZGIWBmBPekx2+rAYWv
OWb5iH2Un5OYX0hhLAP4FHkMeHhSat4gEXDmpjSzyKcTAtu4ZdIXHqCy/cYp/2QHDJw80/u2mTc+
9LLDqRLT9BVyOb6Z9XgooSiagaef2rpIb4pzTbi248F4CYPQeKp50zMRfJtmgr7INoIgP0Sn2Z5e
cS7Vx58Xu3dqonvE9+F1Hgs08TAxMWxiHhoiHBmqMLqd45YJIQ40ktYLVoUNVZfF73H2cUa6y2gf
7LlYp3Z4BEnCXRcnGeflwX9N5XsyeeGyvthcodQe2bI4qimkmBR0P/6k+MC6tEP3e3YSrFKz7ARs
7+CDGzC74+R/C6hull3KtnWC79NhmNhDlqO6WF5UCBKKbKdFqgcn3AyEc9ZcOjXjZyiiNKS6UyOO
2GT/1MNEmiCppwPgU4pZcopL7AF/M6rSTKR7Hu6ieq38/lGOXXOsrXzvxYtero38WRVUOxGw3ViA
IVi+aLFzCkXFT9x155ZEZrcqZMomjYuJ8FMnMYVF5MrR9E59S3Tt/1g6ryU5mXSLPhEReHNbRRXl
26pb0g2hXy3hScjEJDz9LHTOTU9IM9MqA+Rn9l67sKaRIOu+NUArZz4SkLx7onUpUMphPR3wdASK
9kQCMNLOC60+D2cQAb63SU7qRe8Nk+eenKOSaFj57DterFNg3vMS3vIB0SNMmxfG7MmwK3Ax3dKe
Ozjv62Gf4X27aL/+mzvdt9UyyQ6CkYYU2/YO2pt+gYAYD34TYnpwrasy3HdPw01A/NcemX2Sss6u
DQUJv8mdIbYg5W6joX7yxw2aStaVKQKSzVE7QZ1p7pmciBLL0fyWhgFTJM3fPYJi2RsCWfQ2Rx7x
Uvo+C3jJSoAtZNDUXXuCV2y2wISzTcFDGL8Khg9X0jpw/1Jg7uZWimu6zNlHMHMULwVKLNtlw5CH
YGtmk21gViV+0MlrVQjUC4TKpHEHbJsKXvkxZJ69b7U/StrsYyoQpHilSZGrUXl2KZM7Dq5bJlGC
jYydua7WZ/Bbf9ouFaCoM2bKBbJkdPY7dwy8ayHcMpZdyFJBg1LJiu+h/NNpxdk3W82OCTeNmoQu
Y1MPstSp752ToVB3kKhzpCrE/E3M4lvFkkf3QYFD8rQsr6YT7F2XOY3dwGOhxHnG+7yQN7C+eCvS
SV82r3zZ4tjm0N6a7eqrVxsKQdU9tRyOJ/Z2+OyQB+5UUP+tR/wM00yyvJNLEp90gMmwldcMBeDO
dWr1aFlUPvEBpKzKGxynkFo6EzH6LMHxyAlFywB9Jq+njyALkGCkERa/fpiB9jQLk4yiIAxkFA8C
fPTFKzyG6ybmMsQUR4vtXu+G4JQb0K8ue9rMYz1ISCWe+mX2b5G/gL3lie2iaya1pwrB3wck3Rjh
dUJhGGP1rONpw48N28hCXtaO79m259cZQtPEtbcbXWDl5lr9tGqimELjN1Y+eSH7SFzbrACGPAv2
GT8g+GGZgRsF3ZqT0jUG43uh1Re/+YVaNnvDkf3HW7PpQwbTp/DNBCMCgl+rYeg0ed5x0vK97RjA
FRG2ei0lW2fyKuJANrFlsJZu6V94pLuXmQ/nmmsy6m0mZDR50Yl4xmPTdy/2GuQPxXdWRud5wm6O
cGkE29gYd/R3z0uKUMFjdzHuZk0ZgjpGnrDiuFsOOVkfbcDvXKp7kWpkRyuystkNQcSZakwkaT0n
FGzg2IniHJDd6zYsLlU1/BfOGmlWWmbxME9xGot1mi645L4jNzQSWCTAvTF7gtWYl7eMZeHBgkew
m8W0HLXuugvYJsj9WjzPE7ZIQT9+YFt+RLStE10Xz9EI7ijCKqNteLZkb7jXyOxwXC4tsifo1bd/
P4gwi52qs2/gzrAzfiP+23hFnI3BuZ020Op47homh7SSG2gKyO46fOP8nU6ph+bWC39RoHUXqO3l
c4MhB2MJAsnubgxgKlCPEz46cX0FFUSyxYR7Y/vprVlB0JZDfffdDuilLW1U6b682+xp8SMYBGN6
CnnA34U8+7hBjUEf0v8s506fYOype7sSp1LCa07gtIeAlM92g6MP6nxAgvWbO2mGJeADKjf0Es4L
HLYSjTp4mSSQJpmtBP+IikV0p2hhPFncGa+aZ7F+h/fZP6za+TvJN58cg5+dyzef5pBRQcdSShep
dZ1KuJdDZFJyN0BtVqOyz25mx0XxPFMuMAJHfjPaxqmeDY0lb2WTo8sTU6+GELhoxd4VHghs1bC/
2aoDACgw2C3jAwB+aM85oitlHTu97ctYxjkNezKzzfyTmgnpiTjjYXcgpKl95lIYPYN7ZYBiHKk0
Dl2Tms/mQj6HkcM5MjPEUXkWBUTQAtSsI95mb0+IJdPpXOZoOXBE+HurS3i2sDf1mzGuWI3/n9h2
8jXIw7XGY+03LINCeKy2sc0ziEOw6ypZTFQvkTIvXZbHSGGn53/qxA6JSOHMV8p8iICTxT5Ztt51
LDS9U0Pzua6l9eTPpn3NG3AHNVNXsSK8CI2xudeh29w7ElrjlXjFnZ0ab0ZLsBBMiiMhb80LunbE
H2gZwgYDPLTzDCAgZYUm3WcvXT9/k7SsiTDgAgifdgctdphQIfT5o9YIwNhaBEdT+epujfNlKH03
CZg5JsOUP3rlwejLXOMG7Hff28PZXsLsAiX3K20z9EpZeXcDNu7txM3AQUDhOi8ndmQOcWqjGzsG
I6SasfPUEz/D9YoMku2gn+X+lbHXI5zcD98RATPzJSGT8E1nTLTyqt2XQ0euW5E9RxhBGczhZvQI
fVqhfr+5wfqszQH01JKnN4WPUIZyjdcuQ/boY121rfHN8ciYkOYWXINDM/bN1Dn4Z+JT/buHVnRs
ZXtpo/oxeVKjFX1LmwjvctYOpyaaDq4jQHIvzn9pSFjknIc/e4FKMFdREhQlEPXFv0fegJTMIrpC
Zq9lOdxWPxueCOsiT5oYm7I+jSaSgw6TXL8saH0UXowcayNLNNSPsxmeUtmg21w9asl3A+P0MWOH
tSOAlLvA8ij53YmJM9NcUjAYvFchhhbCi4r7yK8SkqEwWXlV/O+RluPL5V0Gp27xg0uNc35X50hw
dQl9VhITvlO1TuDPUAaV+fcKygkYJfNuSSd/KnnJGlnvPqttdAnIZ5GrZt9tY3rZXGyOAQu6+VZo
h0Fn51zImRzjfCz13jUdAHsmKUmW4pUEDZpOF4lwWt+iH2r0xClN/ZDRfHr25LZU7KwvFEpHawWW
ZxsU84X0sTGxbStK/4K18cFk3jybRhgyZFMsg6II35th/+5ST10C7bC24KtlMukwjqM86v2EeOgz
z+gjVc89JCiz6pf1YQa+jYs7+q/T01VnbffLECFDY+MRhQUyjKx9wt1o7olShfMtCRqiIgIZHbYX
y+zHmNa+3K+9HwftPLS7sB2Cy7/Hvt1a7r6w9Jvl9z8FheW99Rw6EjmJw29j7Pqr+RbNgzpoN4Se
CYHuZhXGLeqy4SXYfsxBjjCMKR1KpHOB0SeIapY5uNx2aYvZA+YALjGeeXQpC9dN/TtyKnkvQsCH
a9icU4/OfbY+2wIrBTmF6qCMLLuxid21mrpFSdJZUlYmAd5CGFDTuiWSZeiPnIjZDUbTRJbjCjbQ
empI8rrwGp+CblkeM7KeR99U1WEpGIaYDvwgpis3ew5/sr7n6e1M9wV6Ftjy/NybJNQ0cLRja8Zo
iKJN7OcpAqnTLjeO2HM+VMDxpm4kU9vRV2/GJVI2bBlaJyUP1iKJ3bUuw7BCP0PbjUX/ymrya5jz
4eLis8IY1PwYpckcvLR/+qgjc4hZ3cIJKlw6NIpTkt88XMFw907EvE6o1MpDYTcvIuvzU1173zF0
pIlHnoPdNsgkzJpZAWEQ34ULgG6ktREMWxyEbRGxvdqKB0pRRBf2DvVm85ARAVJrYN9tSp2UIWTU
zniHCVQxYVXz0r016a30w5ZoThnYnZTSRJxYCJ8yioZ2JFsP6SFvZeJ6ugJWiJgmep+rsN1bkHY0
cUP6oxZhcQiwNu8r2ijWnYFzIYTDPeTB9KaMnJ6ESTD3Cw6CKsA1sLYmFnY134FIuNu65eIX83Ae
oB/drcwsjkEb/f97/feGg0J0d51xGSywmcGNYlDYXsG/H1kwQM9rXPne9dhPc5tQC9ziLLFCjhxv
FEeSSvSTIbYsrbHnSR22y2MJQAnoBb76vz+O25VjeOnIsb2JcLc/LhrrMlL7PelPoK8mouyFsZbH
ZfDZ5xs+WHY7C8TBRkQ1q8y7GQ6GwE7XJ4MiMFlF/aEqSCpAHNHiNOa9KL6GvDIgO/ZU/+P80add
E48WxD2xIAfgqn+35vAUzHjC1gL4wky89L4lxV1vT0ACxl4akz2Jx66X0L31NuJ6LdwS+YJe9b6t
2/URVEG5Z3E2JeaCkbc2IfiqVjAXtsBpN6Lbd+18T9OqP0o2aARIdfXdcTJsox7eu2i1b+zr2cos
s8L7ALWjFUz6jRLwu2/dm5qKq45CTOQUCrMVytcA8B7SOqhoOCWPJn1ZZaTmvZOMBoDfXSP6xmuT
nvzRyA9Ej1FT56T+FhKqL1fCXndYJwxz6TnAEJuJlLH07K+vfDnffGBop9kguc6tuXisaopb/o5i
wE7sgUToMhgSx3LeW6P7PiKXR4PVxrLhWV3CAoBzDYg59KnyQqO/2sFAAgOObo98GthIQXsMWQns
vLD8XXiE8RlNG95dD2V2YJqIxFr2JoO4EAr2H3qZZz02bTykKL57ACEjmcTPJdUcxRYJJ00mn4co
c9jeieoN6b86LWb9NSvjBW2xdWxKDk848A0au/kSoOd+1R3pyUUQ3LtOPEisOU5y6JkjW8sRudjJ
c4Y/RRYO36BIcZguuoyngNkarOPo1LiKUWooP1zMa/tGhIRjFUSJD1uuRI6OKkY/TsnpaZpuXU3X
zCIDceh5LrO+3Gfb5N4fG2bUQQRkaqaAce2X3KUZycgFucycm2xdgKh3zLtyAQXDxRSdZM4bUxPv
zbOEmXhzS5wl/ySAIUcdw2DZ9lS2dXKl+3cW7pxYa/q66AbmXeW37xLJBIahHsXNo7Kb8qUtynyH
Qy1K/p1EE90S6YEdkWjFny5cXvU5B1ZzwwEVTxLxt1s1A8Fnb+FMuCNaxsljMyh+1uV8rB0UDSyO
zhHBV4mH/aOcgvVmsGkNVfgox1/+Gl0ilgBx0YjvXgWPqpHfWhcNRNmkxFyM+Q343yOk4N8VgOkz
kH/2dr81G5YwbFUCLP0PSKr2mC/1FQ9+Hy9Yc+KRKWPtv+Wa1UHRkGqbxvAOPkMeQbEkE2C3hg9R
zM7e7fWvJcj+04Aa8S+hKR7s/i/V1wtp6HTPs1/AGls3erWLwnupETiY1z4ay7PZsUTpqCgGbF+X
LP8oCCO4c1HsLIFGv+xd7l6TQ2FS3vepMTThKZqKxQiIuLXUBTLLURBJful664ydEgJPkRWHruqQ
HxJk5xUsW3KX0QMOMxAKeWEcJpI8J8bCPFnIClxCCJVi5abA5362NSnT/jY1GYIf+C53HAccaYS0
Er5XxpTjFODoX+d0ea5yEtdovT+sQkEXzQvUlGzN9oqYMswUwK+NyR737oCwNeUJm7XmizlXj5SU
ibBiHYofoTr6qCu3g9rc3N4DjAOHeX7Z4L/0ahstZmQAT6d5bAFh5l53lCmgIO4EyYxh2kaYz1ZJ
zgM1yLJfCLXbRcBbrG0SYKz62orpS2q06E1dQqMPpXxm3PXWzt3KoTXDQDLRXIGD+ilDbnnFIhR5
Mlczj/pwjt6n0Q7vLSoGlMLs+QUBKpYdtbeIZ2LeAQ+1RUXlIEl21Qx7lYP2KHAQyBBKcLKz0Dm0
DvWFbe0MhXhs8SBH9uZ4M0s0TNw3Z+3bP6aONOqwASEKnkMk6QRv3sMw6SCrRmH3sLwtTtEDkrTi
IsU3G6mE5UtxCuXIfthlJ9jXcb96p7628ZgCY7lZ6g9CCqpG70VmuO+kS0pOieEm6siTMS39RQFW
EYU0sLgXdaLhf6BpsbnxEdZV8NIBtctXcs9nPL82oqAkGIlXYFMRUzR/TSbOCapDZ+dAlNMOpX8K
m5cJy0+nZsuhkHBC6wwFamifz7QBcDkz+mszQBKe5AgbIotpLBKr7pSTzr1d8N0OIQbWt8GF3l0b
2KCIDUsy1LKLKJLADUhCGeCxkBR1mDszOq86jK6flmGSbbxEzw7+VJhj64dhNM4Z3smrcAwiB4Bp
+j3jvdlB1Tx7vwGdW4e8pLxf2Gj1BjZNBycTbQxiRacIQT5wkoiA6UaHe8osMU0YAZ7gos6+whVh
4TLMn4UkixhVX3bwFjKP8XAf0d6jl3E/KFTFXmwa/MgjYmyq/7gaS0NwjTT+KoW/+JjK5aflMvEJ
zQZouhthtKs+J54cEGbwsIAe2WNS9HAe083bIZ7fqHtlmpzFxFCTI7BG70iQ0J9j55pXotztZtOf
GtdmwEdblRPqkeA0TkTQo21gQWGxrzI1LMyJWaD3iqZ6C4IlONRY2KjhR2XPSa3pd8LHXtIw2MFm
QLHYnACO/uLV/2YBLR7oHci5dhyYd1u2OfO6FeUFrjxU7BnJVwv2re0m6g7+PKBbYt+pNaWWpdg4
SUSF4P67d4I5xtiyKvdgGQ26o3VGGZFtXLl6bS6e/Y1EU+BkhjJ/WCgWSoQJu7zrsbJdoBWD0xzW
uy/8VxPx2dPq99k56ty/cIu4r51WHurZo0f2ySYmc+zF4Z8FW8UBlJuvJPj0Hx3aslb9ZpmKDSN/
7QnA2Klx8Q+hnb6PFpZGNCXGtgzYo/LRz8zlcMeVoOHQNJ+rDZ/VbD/aWZ0Xuy5PNsIgFpppjDjh
r+2f85mdv9ezLiwGBMsd1qsBL3kwYxZhqdJ2jGdSxgQ0CWwTjQDsmJ2Np9Ep/0pzQQeAN79h9x4P
p4lsG8KbfZSOJAOokVa1zZqfnVGdYHYUGAXmd43GYJ92tFJyGX/DoPkTIDlEmzk9s2w+K5hW+34N
CTZq5HFcouam6uYzrzH3tM2CV7Bldry09h9raXF62l+9pwPMeuNx3ihdTdDnlwL0pGBUf4lGHp/g
2QrOC5cKtpZ9wilZ3FpYsfUMn7cL0nst8g/qRk4rP7JvrSj+zgZOky53X7YC1CKzJXEK4C70aBW+
f3vnDql3lBUP+F5PSbbJ3sqJmSP/U3QVYy4QeHsJyUrv9VIdhym8krU9nMlu4aPHcurk2/0Esy7q
VHV3/JyQp8bDUgMJCe/agADMZzu9Ewr1UBBBspnr7Ki9UVHH2WCmDPUcjvIcycq6E2HAphReWjvT
ixuNXfJXcANVJ7+aVf+xew2SxHKYcHRNdfLRNC/Sd/Yi6rrYXdBWzmv67o1/asZRO4BfhFPkOvF7
tV5mBeN/5B+n0tU9IzxPnKvBu3v5Rh7DWhDn4rcLlfU25McMlnbIsPAZCfohzE2bFRx3wxhVwYvD
PvgeNRhq/W+QWt2TaxJeiEN8ha7AHCJVLNwMsr0ZfiLSrDAMLxET+ZLBTrxuzZ3h2e9KetvO3z9R
FXYxZmKk3WPzkeYT68zA+FTaaE/ubzNS2UnJPognfEAsnrxvkfhbm84NNTzMTDz9+5lVgNXKI4NN
BM2QLmHWpOyj/PltmvQP5XFbpozbDyCW6vMyqHgWihTl7pVuvDsQMcBKdSQVtF7Ow8Pu0r+delV+
xU4j5y4wA3c4iUgnLdq8Y+XPP2wvfW+M9UxW3RbFOmKrJU/o0Fb5R0hGHn4g2RJcHvS3KV0OTQR3
0UZOlzuIPETO3j1SPZFxYs0vg/VeDNzGUzobZ7UJ3dxsuNPZw2sSFgIom98LdoSkAPs7yasXPrN9
IweiirH4+aAiyQBrIIeg1eEOJBjZBIU8guy0+oJJn1d8tZZjEqVev/xbQ22FuuR9GJ3xweVWXWz3
V26iiKa1e3PnnLFz6LevPAT3lTlktKIckwbaFVSIxmGY2ecXzRMBWu6+zJWzlxKou2s7ce3WzhGF
Yg4QLNz5KvROpZ1nLM5gxC/Y5hGhMlRn3nOoJGonq8UE3DCbwoxaEqEGCuRes7Hz8NLpuf8bhlF0
qksMunxibP6JqmYCZ32V+M6zVH8XtdZxOU5fVsiskcV+Ys/VM+lB7y0L4L0Jh2IXeJpS1LKe1w7q
AWN0TJWbEbFv5vCgSBrd8S1rPIUoYk2r+LudSkcb/3GsPBpZ08MYgzASGQnJrAeKZxs0/vh7JGk+
qwafO0mBqxhtNwH1dB5976roxBKz6vfeaLPtSGvJKIOrvOPI3VU1Sp+tV4JWun3OOccRlAkG+T7h
EeO1zRdK7LpxLgPKkVris/BGHkyRB7sjAMoHcZacKCa3GPmYi3wWPownuf7DL3RoaPPpMij3SJWs
TlFPTmWWQmJRYXCTDL7PTHrOtoI52nuMK7DwNY/W6ZJgMEpeg2PdEG3FNe7wbSaBScxQp6LhUeeA
0QEj0F+GxXqvnHNkCqxAVpQU2vZfBiq7k51DCmHxHbQuUnYDoA7XDB+lV9zG4sdYAjVUwR0R84w6
wtT7Dc3qqWMvo5xE2ArGMQOZ2xDZH04LTjpC564L2d4a/WlCA39SxOSckdN/d5l/nOsy2hc3LIEp
uUTZEps5B5rVU627qJ5XSsMT5wqTjcl+tlNrZxNlAbfb3Ck3x2VLhYadqT0Jy8iuvet6h8KgU6FZ
NU+lwayyWfN9v0HuRDv8tGtEi7dpEckEZpBRVsTo2mb8IQKjfZhCtg//uLDezAnNfoISOO56uAYA
bUnpSHnEoQoCVahGaiqRmSdADno3QO8CCuWFO9PujOugxWPKoXtB9n3Ay/2ZCxhbguwDPRQOEXqs
xU1NInRgkBrqEi865RT4zHnVCW+N5qhGKJdqCWkqIKn7H/qvIta1AQV1HjZ7wibvRmZG+vtEdtLY
oDXyG6r90O+8pAnfEYHw+RhA11fY9bWwLgtj10NGpMg8+Qj68urQCLZDHcQWs5urGwy9Hcsj95J5
0gXzl5Nv7qprsHmsYf8f/LIfkIOHn4bUxynmSCCC1t9SeMET9Grk8GU1h7R3Otil4m6x8OV3bfZq
eL1EQVncHEY8A6XIk1hfoyLUMThVUm5pLS3ReLtIrvLZ1Nl8ItyApSGRDeNEEpAQipsVOZYMEYvO
m1mZ9Ul7ImQmQDtqpEfbDIYnSzUIlgty2/KF+NF+zBqGdmO9H52fgAfIElUN67IhfGOazBwf2D6v
JgwPvJE/2IhcRB1bl7vlAZQedfdiA+VmD7RPlYRfraORG9lLQqR2ujVB6NXjcE5FTlOPoSz0Rni/
LmusQLzZdehdmL17wHs1SUWM0jLXZeCitqoRGRLjXSkTyyCaWmVcU/00bguMimw1Qbk9LavxkhLH
uAt+povJurT0YMjiDDNceAn+eyDQkyqfgQo1s7FG1Tti6KsZELPuRN1/lmKhOAKqf3LjqUVrTZ3/
u/TlGQEDTG5r1PE4gUqSjrgjChJ7a/zjlfTRIzSUXVYTGFT5p3RDTPYldoAGAzguDrPy38Oq0MfR
+qLZvOBmCk/NUsaoOYdzIeDSZ+nRb3PxvXT8s5qQJg+MHZmRhngjCMgra/ry3kzf1q0VrLMZsTsB
90lpGgxpIhRNIeMatLxV9MNO6en7JR5gthBunZ8cz1xfKcjxZNu+Ymkwf5jOm2XB2xGG8UmcsLyD
K933AauCpcZ4YGCWKjY1YMPCuDcylsJZ3v6Auz7sqenC1F7P6Opg7NErUt9XPzhQwmuta//i86xu
XXQda4f/GulCrHi4/BjW9LBUATvXHAFAX7r1BQ/xVdQyQx5E0T+yJhRDtw3uXbSWwRQkmSI/wTT9
ywp9Sy9WdxlLjyySbZnRsxbUvULRmEJ1nQzNE211UVib2MUY0x8U9m6QSzAvyOViDIpMN2632RFH
x27s5DtQufU+Yw9IV8S2aODfnIrEzJVtxZLPfzqz/HQd1zkP0/KZF/a16tz0UTvvUR2QK1+ZyHRU
qbA0R2cH/CqdmahvnRR47bj8mb7Y0WGt6ns0W8szBOmfoQgDkq9+VQDI+frW4RVZ+s3OovQwh7SR
MsIv6XkT6ptt5lh38tIAMWItAdYu72AD7fK/LTbNW6EhvZnO39LgzOgq+h2b8u8yrwE09bDB/OP7
w7XHYXlw+K+P41QFCSoW+sEeqhAEJe4R81a685PvpBNO+Mi8eQgrY/ScHBT9dKjxeUEz+tRRVx3n
ymM4HUkAAEGFJ9GM0FOAcW87joiRhf1ukQ2QR4SU0MLjoc/Bq9XCiX3B9lmaQ7svNsiI7ATuZ5+M
9b5lDxPmA71K9hoA5qHk2/bgHK8k+ZDVkXXq0MMUPAiz/W6yyzkVNl7bIMKMg5zMiOdpLa5pPTBS
C23rXeX9Y5DLhcH6/E0owsQX0RzNGtVVtaz6lQvnZnhOkkcMkazAmm56mehXkqD/kFEn/hMZSQsp
cQ4rY98kiyb/rhyITJOjnzJi5C6YfmEH5DsVmuNrE+aQjbTr7gSdexYyJ0XAh4M6IFm18D9CL993
W7Ik0t0nFNF8n2nQHIRPKsis9L01+cwC/9pGVvSt70EhozsCLs/oByjLE3M3kr287DSiSY3b1j8a
7vd1xPtD0MselASZShVqGlMYNdH2Q7GhYn8ZhXsbxl6eNZjAczQ6ZwB2ECUIMdqzOrS90kMtKbNz
ZzK2Tj0ZnsY2eCmJIOYtjP2Z7aDvFtmPwUoMw2m+m6kVXehv/0S++9zDsnsX7nDw095GaG5WR6ts
EkR+sEc9j9jO2e75+3oGGhmZVxxqTGlCGd76YXgTjj3vdEcWRS2Cj5YO6BBG869uXpGOogrRpEWe
u/4/e54YBc9NfWU4dJhaR50ZZjjXuQr/AJlHvxnp104APqmNT9ciwcoP5SXtgzSuFCtaaN942318
lKy/T9WCek2BXyCPPeThoBGQUZzlGPTS9bAWH244BC/5plemQioxeWDZb0BijrIOAdKrB2zjLz2O
zs5Y519OxDZmVn7B8r09TVn7rcBnT34r6958OjgVgrjIreRrCjXh1VR0mJ7zWOrR4U4ey2+oeDm4
PMTrQEnQNUYPnFX7FQTAXa71U2CQssCk6/XfD0Oqr0rRehHugsCJappUdxbz3fi9Isz+WIYM8Ica
X0hqFe0D4WET412FdOkqSFZo5pBJisuUt0eoljAdgRw82YxUH0QsgQfPSamLPHY2cjWZq5UWcq5u
gBobEY41/LUHtlNVQBZNhJdx7tR3Sml1cHgoIJ3iEkeQt1KJRTJRtQ8GQCAKZ7r6n27ZOrG08PcO
8VWhKB5s2dnSUc0fzKZKEWq46d0GiLkOtXGESZFE1iaigZhzWNItrVS7BN5OyNXDOlMbVaa5VP1E
ZHO65exlOjvarvjT9VkLmH7YsrCUcynUstGZaKX6A2EU9kWkfEMEHENjYB1tMvHK1IBSQYzjEWUg
FpQQD1ueVt0LTK8kau0f9JgD1Cx/OUfPRr6+UWMwGMsawL6EiXDhU+h0HmFDJNp1RWEcHcf/EY33
rgA4qzWvvW4tenhfbP17MLIeI1Ul9bo4a7iSNZ/vJbI+RV3oxJXT5wC8acZlxZHOg7n3mJ5b7nA1
ZmKkVtujo4UUzHCFsjDfrn8xw7uiVHMj58iBoF7yyaNfLGFJM2+IsT/4bxw+UCCs7lRscm5FO8S0
Fy0l8ij/0PTb0GC1ph3Z9OUBubF3rDP5pdrg4ZIk/QyHdA/MdJC592qOsn+aUWOJNf1d43ZOvHB0
d73WduJDO6Vum2Hz2TaO4w5vGaji0vfuUxR4n85amIljFMFhGRhIBBiME5TaYHVtcBg0BfuKIBNE
et0PdK/Wcx6m70ij3RONLOjGpV0+OfWf2alcUqyRdJzgw40GbAfIHe0TBBD+9Pv1pU+DJJcaNpYT
0HkT3/JU5A3xPb2XHcbMIX63Z6+TOdXL7PPB8dovueHB+jYX1g/FuYt6E7K6rF6Q7sDJmFWRdHOE
5KuDZO9v/0e0hMwxTv2cXhfLvMJHihBI2FdfTu45NCYsyypg0zYHL53RmHuBOA0aWb8+Cg82P/Vc
cVDewec/z6pWn/WKoXFShAY2a/1740VerK43nvBHA12zahdc54DkAIvY3vMd+wg3la229aAKy56C
1hLHhqgoNs8sqDey9hRiTJYOz6EocH+FPfFw9qZ/lflK++lE87O7/SAfgbmF/UpqVU1qhgwJqi8z
eQEG+NTZK4OEOs9oWBa2DaCJjgry5Uln4XHYvAmrPZrn3DVRIJXK2fVuR5AGfhYXNQLKt5AbJSL/
E4RBTyXCcnYRzIT9aYagm55ktiVLmjb5GU5XnsyJ4XHPuSbH8M0KOLjEkPS0dOfACNSlNXpEYwUK
EvSly/XfD5s8+B3ViIcHBW1ZjuRk82jzCelg/28kXEk2pzbi2IMbOBHsOprYzCnbOK3BftefNdUy
TCuH+s9iKcH3qOMo99UuradpFwC6ZE1ZfZJaD26m/lojiQOIFuo541SFGbVl8tIxYEE72rmtXoiT
Rpk3QGscuAxpK+33UtKCAckEk0aGVNowefDPuEEShi39y9A344OjJSYEybwZYWPd1ojJUV21CYQV
escnM+8lsiScOxhJk6jUE19s2rxFGC2JuyaExnIsHHCdODoBvLtCreIhLIvUMhnVN1yg14XBxiNo
3sijmz/ZldOl9BP8wLJ6DNmcJwvRX8STYDgLO3NAjZTJvdOB4pPLNbcofkoIbbN+g/aTfhGle0IS
vkF4IJNYoB+xD1FvmppHVbsW58r/r8mUe5VldhSORTfcO2hqNcOk+m9ZL+2jpDW8wvVJWhyut0XV
X2BWUCFaXEC8aOJbmxIlihvtSynfJkDT5V7iqjLBxVLo4zr0VvxE5EDgkOJ03Rshz56eDCDMQANQ
he1HuJCm4YLVY0hXeZXzJHX9nxH9rJ2KjOO1q1/zsHusi3oLU129exaQCTPgoaQjtGUGDH2JCjCZ
nf5l9Wvr4UH0YO4OVXNtyktI3h+XWQpZPIIb7w9VLEr1hGnuD/NatooL/v7NTWHZKX4fudm5suom
yrU7T+brsKDZX3MnBsWKGmvS/9HwOTeSSNmGbakZlSPmZPFWJImBvPKgci6GemjMUiRVl9+E0a3n
dfuTa80/rEbwpCuNrxZ/yIm1lOMgaAJ3+VOFM6HAYfNfVoc+6+kxPEXz+M1HVfdSs7ilx/qdFuri
waKJDUZyibOQnGa5Z1E4lLICWN+Yqv5/HJ3XcttIFES/CFWDDLySBMCsHKwXlKW1kfMM0tfvgV9U
u1te26JIzNy+3aeDDmNGARoGij3U0WpSXNTh8Cwcx3tT03TSMKAvnMwLVoq12M4bxgWHy6fLBqFf
dPz8IF8OSuo92JX5VVfJgFWSre3go8eqlL0OzbRJWOtnPaYlIJ2gs9sm2DCnYyWReYiPdNcYx9q1
kZ9oJwHsc8Sh6u6xGF9YXiT7tvf0AEvcJV/88sGqeBkVItJakiaDSJixvSGTnVTZqaqrwC4R36pU
ONEgErUXZAH4/XgQ5cTGFm+rNQcriCT7Ngvo9ZrEh4p1NcgAGpls3l+TuUuAvjYAqFX1F7gK7i+q
WrBTtHsqOoD9a6lzHcnDGT0u8H9hGr/ouRaUEA5I46N8JjMZfzLjd7dhuwUE4+zXGywKa8iaW8QD
Yeqws/itdcCjlkY5r/jjYObBztY1I6XNNnRTyU61J6w9zbjGO//bGpnwCNjdIKgxN3usOuNPxuCH
3EaYZ9w9p2kMcGD9aE3treH/pQFC/7tm9DdPPr2RxUjtjaw2ITpbDspwnyrkT1rPwDTXjxqEtAjX
KAmpdHY4vrfioYXdUIvANqev+ei06CQUYnhZAxaAnGZjA5ksjEGPLH/9K0ScnRRrWGx+Dq5KQhvV
8qtzeFJIE/6UnmG6EyPhL0LrLCk3WqtUv32R4UBPW9Y16cT6Rdl3N1/eyWN4D5Zb5TjTmq0YJI8c
YZ67ur+pnEqTFH3e7ehZNpIf+EOM5WiEe9aD155PjEXnE0eCBvFmsLlQ+2OYyU2nNnrKwbE1b3tL
YqlGqIQ/7dstm3NbmGTZfxlih3yGz2m4zCxeD1OsbkLh0PWq4dsAMDnk27ekGEstcg98DE6thQ9z
5vI7SVjXklLpxpHexXLsj7xX8YkZGmwkM+dkzsnFqVgZ2Lw9Ig1xYW1cqtt0MgytSdxe70l/Wnxm
w8l2PnDWmtd6NvRDgd+gtc1rnDblI/YssjiOTepzkru11hmCqF2Kdbz3Q8q8CMJA22eJ82ZJcz7S
qDa0E3ELzGiNZfwsHbKqCbE79pR+oT7odWy5mxRX1Yw5q2Gb3N9AiZdBuZ+FDkckKA3Wth/CoMkd
8pg1YUMwljEMayFLZIOh41oPBxsLDjte4hjbNYHIHH/MFjPCXMiie2zguFu0klMDDspDZ3UzbasB
CLbzbSYe3BYWLIWyWVi/rOWLvVYaN4zuhQ5ZOmd9huik/zFj9Vx6T0vboY0WLPJxk3BJsg5GuQiE
AF+GHtXfx6Ur+kBQocHD7BG3SR0NTfeiCs26u4vQI46KsCWfcdC3Jo+841rMjR5Zlf29MYCzrqZ0
77lk+7yRHje1YcUMAebk3iloN1DU5Q6vKDbHxRmeTBsl2BzuRtrnDzWVCt7Lwtl/WZDBsCeMVVS4
uh90AjN+Dc0qwsw4ww+c7ENdwQLUBZComDoslqVbwTkFQCv4BLarS7a5JmiD3BAsA3uodZke2Sfi
14lX/uJIhIm1k9PiXGyDGCASVf9OClQ2yN0+xQBBRW8eWNYc1EbHDlsIzT1oo/xWY99EDtpQmzgE
b+U67G2CvVm67gTdsZ3sf/Mn2pBHvJ9+lRT/6O1F5MNfVqrzoewVY4uFZ1nf7Df1h1k16V2l2Qk4
6CuvN8aKpAtqvqdT7k4hrsNIG0fxuuHFB4T+wNY5B/pG5seizK6LmN5Sg2L6JuY6mComeAqtlq86
U09rYqjABRpE4Q3rcIv0aFR++xXd5obFekOmOEMBdd3HVmdFjggx/Cfn2j9qfmftBxrQ/eILyOmH
co1PhWV25vF0WBaUZTvG+EtTAxnKYNFtDOtDcoCTRnMytVTtQEFC24Mbtkr/kEo6F5SzLeB42hxi
DzOUZvxiymamY11hCnKvnmVAZWws+1qbrB/yQXtb8ERkpsp2Cbut0xjTDrca2hk9FY0XUWrPKwbc
Y53vRUYFSY/xrEFF3VgLvcdmxLZAP9X0Ex8TkWOvGyJLzuODgw34QIdNHVqAqS64gwKl4b6ANhOY
CWHhcRPyEnJ7HSvhZeijuWU1k6oW9wrQz5dSb+q9axdYO8axDJk8RGgvfb4HynQ05wmORD53eDFA
OnE4ndRiQELBuMQm428ecyttJG10lZ1tXA+OFbMhwcC75KFroessMYm1egTm1WLMTwtzeRU+Ejor
Tx8A/c1BaHwHJsNbz6I3DlxsNBrU7ybsm6LS4SmPqPnGeoumOs+Spw7owjN2w467QUORKEVcuwzw
wx3rCM6gHmkb5WJ6SW3tEhMMPNXO/GAQQyYQzKkszYo9se+Q+yjT89rbEAzS75UugKJCcbPBeLIe
Gp9VgmpiI8jgX3mbxwyrQLuSRuol31xZTncbGsWTMdm3qa5RS6cRVMjYXdpY/bdosBm4+jg7C3dR
IhGkrdbHXT1N8wmnbHtwqXxK9nxarVvp2D8Zdr1iQNdnDktOWVyciYV1J3LXRBJti+Dz8sdKETdn
HtrEHyjvoWgrocdF0IUlOPhn2bJ4Y+0Quq34cbgOP+nk1yHr0/etpVI/aLZVnQqhlrBPqjYsq9k/
Md/aW0CFS6XnLccmybhnSPlmp8BFeN8Jxx8/U2JuZyL1ZE3iIZKdVz4RxyGbYHm/mRJ+eSlWD0F0
/apVBP1MMby4YoO6WSb5vhKIJzyJoRXFCYdZf7ITtsItELAdxrsHdmCk1TzSQbDIYO7yRtLMlJVG
JZgrXfvk6Hr7TJs6zhUdiSguyMnry0raB5E96BrvebWWb8exf40rPo/envAJ1/I8T6UNE5ua9yqz
AgfXa0NsaWeO/d/Yrj4mNs3HWa8eXJGxLugM9P0++4Bjr0EVCPLnYa6nYGmg2Nq8wXJINogIRnYw
0u9h4rnQCQ44sTAXicZjfTbxC6QEJ5Z+LJmGe0bKPxjMdqtMBFYL6uwtq1pACRSPfiGPtsP12Dcz
/ndJMoE3XYqJfy9xojGrt3MQOxjpkR1APu6g1JTQK+Sx8PtfrJcPxOjwevjFZ91pe7Nfht1sLOK9
nPj78aaJijgSHo7ZmY3Zr7SOb5ZIr06q/AOcWC46Vu7cYGLWUbEMf8V6tUt9uuG7v6dZa0btmHE0
EJ7vV6f6wYREFGZwKALsUOljaRcQyTJvl84SRdAmHkvNHNtGIN1XQpB7p/Ocp2nUMLU65FskkOlo
cjQCn31JDNXnWokFG3JQ1ghWITwHapcNSI8EyLVl2NDbHL6ep71wMbk5LjiCSeg83rW+ZF2QENiZ
HSA/cTHuRUy4BUDRxxx3HD0tZBlt/VnTX5Y5hqYn+nvOn783ff2TMoC4zMSzp6U/GhanlbrOHSP6
EELg+GjLNn2VTf3bhlJQmwuaQm+EJI7wIAM4DQfLrJ88WWOSmMSDzW+0p+wIoIfnvsvXbMaXwwCN
+Sntn8rKyP7EE7NHbbMiydRPvymEyCrPtma+TUZ/t7qCDZ/N5JBlpWIOT65pA2fr3xfK2f19rOiE
7KD9VGkTxmtMvdfcJ0Dga/so2GfgZxfHJqdRm/0ixjYeVGmpIaR2UjGP9Xc3q+VL1Zp8s4tFHjKx
w3Z4qap6ifoZIGPMDjRSTYXCbaM+HNA9eS5KhKua2gxwE+9QNaHUwMVBONzwAWBjMc7/8hR476Ew
P9a0DXrDdYKFIlJgSlPevcLWQU5PrW8vZvnbTs5LLevfWWJgItC614y1DlgbxQLI7cyjO78jxN+U
Fx8JBLFSf3a8KDEmcezi4TVjd7tzh+Lz1hFSeBp854sPQDhn3hfGz4+lrhQiY3uOlfuRODzEtGbr
W3KKP/zmVeiY2tZskJrhwggI3fUj6W2iNj2LJa4aB7n53Lp9Rj3JjjzlOUNcrb1QWIxMZtt6bMcw
DiXxCjdg+0KqkZW1+Z02zhKUbvvOSOscponyGPYDex5B4x2LULWjKO/eWkRyLV3fT/C+Dlb6PPs6
MLhVxxdG8hgtIj4k4EOyecRMI//EOgisNfdQ/wCgBCVzPut7OPqrQrJHzldtfHJcL5CmZ0RFmr04
AH88B46HS+0sqnK6MwnSLTAMObRL1tApMdtkSIPBrdoAusxI8HFBN0/Tu+5w27HGV9pvtqDmYAaZ
zdNCOj8GDQjpzFrBsvBmjhq6fi1jWGCOdZaJjb11TIiRJS/rSHuee/W62mMsa+DPj1mEuPKnp7s0
ROuixomVN8V5x2EGYiFtfPYCJi4dRC43MfD+wv60oYk3E916jFj4uFTzMY36G30fqRjZnCd4C2Kw
ow3/kZP57EmItnyb+J8VFJtJeyzsOD+4SGA7lIWMmAeISo9RiEa/4rOIsddOyj0vyXjuyef71ZCF
1QrlJ6l4b1umkiEmtL/VVHI0zlhK8vFGaS5vJTY0u8mgPbVDowvSenHZzWO9yRFOrd5GNOkJ6yod
a1kLlDxpsZCWRf/gDCP+FmpjDwXDSTAs66b5I2GWzkwgh07d1QASMTf1y6Rb1SFnMj0gRp0Hzh1+
UeNQNVR/TQs9AoITRtUJOEr77wi97Cg9rKgJeQPw1x9dzTCSCWXtcSkQG3LwMhy6wsJo+1ymOnt5
j3qfIR2fJn1SkUVqYZ8L/ZMWDONa0HnW9fa8l3h1d7TaxObIPpPdLiAXhvDO/aF9m2Fkwx5BhmKY
NJY1HAQNFYtPCYlpl0++cr/cUVv39Hu/thmDiprdaF7NKqqKCsUa7A2Vr8wM8WJuTjA9sJBuD92W
UnfX9Al1g8madsCegFe1lT4r5oCJ0Q9eo43ZNH5Ny+q17k3cAp1klmjN39VKVjGzm0D57gNMtYjN
0En/hlBWwwSwihAFNT3MdoRzKaFiotn6B7prmYgPpiYQ6952Ws18HI0Yqo+J0CCDxLYprpe/m3S9
O7Z+HxPXPdChCXDIZ/4ih7BX8Weu67ciWRswt58WqbOAXcUzZNuXwTYguVvLAYQ49a0tRD8uo5Yq
5EkDnbF4830ebeSz5ehrCPdcJaady1qWIfU4zkXkCe29rr05AgT0off9hz1mOwSF0KoorOrd9mYY
XMl5xZNAGLy2iA7wup2JivnRfexNOrzcRcdFjPvHz+tPWU3n2n7VitoMOkyY/NruF6RZiqK3vtJ7
V2NYovflME/V2SmTfEchDNpGmBbWD16i1LafyniDMCHtG22x8+E02ZB1yvraQ6iwHcrShRLdKR1Q
Uriy3/DVwgbaFfGEgwRPe0adQNALbm2yIgLBPXT1t9Kj6dOU+pcFPP5E6hN01HxJEj4+2TL/V5YM
Yt5Q3Mt02Rdvm6q0sRIOtG3+WpDTtTkDHBaDdmUB8s6Y/67inb18+0KZkbvkDwZL3Z2tL1S7TqaG
/+RQPtY5Zt2q5VibGq4L3o9eiPpSTj47Qi8Nttz9zrbUHOo1fkA9Ge4xS+GWJ84eqCEbiAI7pUzW
h2o6Wsr3w751jSMkPRF2Me7fgvo/Fr1LdvbzwXiEFkV81p8E4QGPv3/y1WOHjDCTbk6Wyn9QsX2r
wCQdS1qAjsTNr52g6qJK8HctWXv1Vl7kZYDuiN6woZMpQkWjCFkcVCTougD8E4+JVOPDxnstHJHP
DcpYmSAxItAtsQK+ImvRd86t8McKkzzJXf4ze7TuSRW4aKsZVE7fwEGcWWDsnJa0OhGCE8Fbiz5u
Y7gysbxZdd1cSe2/tT0bii2LjNs5mMSlJbUc0QfxN2+rV8NFp+AneR6d5m2J03wTZHsUgUDWjgWk
eoiprJp5mMklmN3lzRt4ntD1m4dI60XIp4XMECj0g24uz6PZvv2DnDlc0Hie1ZglNtIZ6KYmzHqE
lCkHQDnpxneP8XdfgYO5G6MX8zROelbCXPdT09CitKC9pMOBHQAmvmAxWwKoiTu1VDaJGpQxfkJ7
Zrbhx9wu79BEiBLp+kunYXPIfezfGvg7sN2PxE7/DJ7hRqyKyYQlf7QkpZ/bHptth0aHQlv9mfQE
GHQHXpWHnX/MUuNF1NSK1ExdYxfPxwVpQXLP5g2Ykxf0yegmmCtP0+zJ8zSJvwK1g+sOYzsdXO/l
4hsXrZQY7/z9bGfrmZq6/7rMYF9J6F4DxjTP8CK8RCACnYul7/dS1NzOQDm5hCiEsIKhIeaIzLYc
hWndxLS0Nx/AiTJKjjk9cx891mOPaa19tYkaKWqbqochx4Wdp4cM4xPKV/+z9sgQWVfZZ7A6WwEs
3rrBN+tQIujs5Zr85r154gYyHuuyuCZtw44SGGXA4pWY7IqJppsbTjGjyxjNNzMf+Cy2lQvgbEOO
F3fuPyYwg6HfOkhcsn2dOL72bmrtFmrtdx2RSvL0eXrJ4KuWNh6rvjnpkLICjQ4SY6IsmnVxNybJ
0YwTqNc4w5RtQQabtb+pERtIQ45x1Fd4vStz8N6k3XdPnKG8sRQsb9OwcOBWCEQZeM/VoIy+xb+X
a8ibWO1nQ7vauJhNnYwNTFz8IAn7OO5EZ/S09lqaLq2nvJFZg8pA5uNDWzj/9RmpP6YAWrlXAkxt
Et/shDJag/g827CRaEqxBXhK0CCaIL6/TvMUGs78Xx12FLRejZkSD30c2MyOBdEcbq8BBsGmSh/o
uNvh45GPTZEKvMzoZbnfyEfRDNe8rv3QyEETjXnPXXsWdKxU30uelph0kqCM+b1hT95cCP4Y4Cjg
Gh1uj5VTfCvNNeiDnD+IoVhHskBngDYHTdEN7nistVPPzm+V1tBpNQHR9KAokmNh09FxH1pwmIzU
CNXSyq9sO/6uDQbXzJDdqWOOXuYR8QZdlQ/QDXrC3Tem/7rR1e912j/qsfEoO8e6k7Hrgr6zbrVT
yyCnEgxMl6boFjTGSGurZ9pAxMlyGAWtg7SmjdaFu5435SXNiAaCc4dvRXZ0h0kwOZRmtMDhv2GG
8PLpORmbPPQsbmdA1axdyXicSOzRgOuIjY4m8QIzv2ejbz3gIDxShKSOlTvfTGLf57Wyv1uLDKSa
3DeZUZ1rWGBiWRTPPHZI1SHo9rqkkwskdE239km5zTFjFbtvTG5WWiMeK4EbHJIJJHfFj6dDmE1H
LaLJTZ71gdF+6hkP/iESgHAvoRriX5rJGL1uNYEtO/ZLX2chUcJmN+HxCLaGFHS3Gp4BRgjuodqH
TQuJUPaHkVMOUVAdwUfyRcR8v3XJHUnRK1no5TGBLRfNTYfdl1oJ1MEElZyw9L4umi7K+BvTf1UL
rNP+ccj9+q6ml3H7UFbpIKIx96rHNXe+1qJvI8NDLWIoHkMbSv9NCHnBcEmxa7nSzSf4jDWILytk
WXYrvendWSPxJG7l7d+/qWZ7MsUTA+gk7gv48H0V47/f6E0JmOhdrsRyy8xWx0hh6QFaw4hdE+kg
zvC5To1L31yF2X/pbjGr4n3atc776kGoJY6a+k1y9a1VvvWCBpiFW4wRQ9npQGES/FRtSD5AO/er
HRrjnJ2njU6cuwpEsc7DlPrq87JYbWgaDeufBjhOns/2zVE7Jzfrm523tKJIC87UEsT/laPzwOLQ
foIf7twWO4t0Tv6bX3DbsKlZ3jc6n6msyqJcMtjVdrIZj4u/NmHJk0GycqNzegRLMQoCMaCYDJal
ZgPtt4eg1ePqYrUpFw/buo2mzkepFyJIqHo1lo86nbmoD0ijriyvWjqbaKbNVRTJxeVMfGHHDvo5
/dDjJf/di+yPJNmQtHp2r7hwX/uoAmyzX/USs9+iU9dc44MhE7CDPsB+1zBuQ0LGpZT5H06g5Ii+
85/JKjqA4+PuKIzTz6LFBjJOwK6mlJBm3kD8txqP+YTO7APmnkvbUv++TBiriRE6uL3H+CpLO77+
+yeSbm85ahk/JicisIDjvVw1MhkUSvFJnfdlLl4GkGQRyTLWghNDioPR4dV3axG2SsfD3wxEbfAB
Hrz5g+xHt6/ruT8aGO9ZUZLcc5EYd9Jjn8OL6E22DKu4Qm+ffQh2eJ0zXz5lBFMumYTQFTNAU8ao
j/cRtECOnHsidPTWt+rdGnDvL+70Zhrwp8sqN58srn3ZVtIljXk9e9324efw4GgB/aB6/a2aarjP
JfJ/y18EmsdoHXjNaPXyczf0WlIduGRcpDQSrsNm8UR5o0r4vWSky3uEC73qgS108Re1dixpBKzB
fbN+xy2wnc6jsdDPlmLX491qREWJHW2OxxnMt9d1+cXO6fGjcOss8/U3ae3madYyeFBGFRbS9R7y
oPEW7cE1ckRNRXmv5te0flKdzguxUtGVNl/wkV0QVAT3HJJ4hxkeLO3QZBo9u7u6VRNImUNzKTi1
KssqTjZ1ZmcPvvJlzer52Inp6Fu6+7gMa8gyiA/hkhrRbNhPExAPprYyWur8KU4lSRyr9lF1OxaN
0CTYz8wiVMQA3GGuwjzjQ4gmHl/A6HuHVoEwdBsklWJw2HtjUd6vdTJFbjM9xXm9kNGU5UHW/bpn
JyQPcd4Trw90HnufLbyDIO495+hVYvo16hHgafMTO6J1ckdB4FSrLPo7GGJTHGEdToegVhr2SHP0
HofE9R79ibZMBNJfK2vxOa2qx39fxu2fqPLAqJwDUi+4JwEzpm+5dUdCUi0VOqvYkEdsqQOaD55S
lZHP8Mhexgbhbj07+Mu3yGys5+jt6zRx9qnblAC4Nei54pWbbpTAbrhgMuTSDwk1DId8BZPQxNio
MhAPGhqm034pj6cz6KFdyaUbIFhWR4nwr5k260fDUhGrVO9QNw7lN1p+qhprvo/ZulWSV/SLJd9+
IT7SgurYdQZfxdKI/UFB8t4pfoAuLEGf29OFmeOKUjA9Z+IfFejUZznvrNn6BXpwDTNxVjQ9HNDP
XucZyy5GVNKYlBxbGhdsL9V4WlCa+UjrFm72wjlggHI3XMxW+FkJMiOjezL9zeCjsLCwryaQUo9B
tqQN0gC1qYvwltDjY0+BnoW5ph6vhm49GNA1d4aJVkmUYiW82EWUrWzB1wo+OmuaepUQ1swXTvg5
yPv4Ia/UGJA3sFk0ES0amTrRZBYdMFR/lBYbeDOGhA0CnRo6ySIkgXezn3t7uUkHD07fCCQt038e
siUEeN6FpXSaU7wsbPbaEu+hijDu9HxmMRunnv7kIW1FhukiTnvY6Q0gdNPgfbeLlT+hz3J+pj5L
FHdbc/l+YAtxrlCEHB54e+Tq5YhDkUjH1DxoVrE8jmvd7d0CNSt2/YJpz8IG3jHUZ2Pz2/MHMNXY
fiMSLHmUm4AYTRDPrb88OD7X6YXLPPdvTmfybQqTKqwiW2V4qTsKo9SUHa0uq6LWUUHmLP/6L9Rx
tD16hPXMgqylqI8d5Q+IBRPniQfooO8Ct1X49MvsCQ7TeFT0FfoZ0K21U7+LOcdQMerZ5d8/0er+
GrtqwELjwa0dYYR2jRkQH+vOebVO+CaurZkeB1NBX1bqlNTxS+fUX6gaBGWn+HU1h6CyC/lJFe58
wrnCVX3SD+bcSC40DPcDvqsnZcSYhtrUeNQRbQMxOiGX9ilSxbqcaMcSwDrsVzuBYZvwKXRciAWe
M3/h8Dv0utB+oGcScOun8nm2oeQZunuQtqTM1FIxflHT3pMjhhRAgEe6m+pS+MmXpcUfGt2tz2k/
roDZNyIgjC2ate2XaZXDHfLHxSq75tBnPaCrYojvg2HE9277kqg2Ofuscu1GP4LVrZ42F+XMSzdi
oizB1keDxn289Y014q8ZIzuW2wRLvGONSn3rTnSGe+ZodEfobRX++9dajvKONTG/JOxgwsoSz7MY
fRzt90rPjGs1Dja/TapCUdB9O1EiiFFXZ4+1yPHaLhnfrTbSruOzTcohHqraPhm52rmMVAhps3XX
094LeTCBQplkR7SfL5XQb3G5DCcE07+sVmmTw+Gl08H76GoZjUICrMBERdndKprXpTXcYDaq9dCP
BQv1VI0vjeuRFnV4G+jLHzvBCNUX3/Y4pjSfDe6h0pEbKKfDbZPpnz0Kk7fkLubYil6gnstWuoU9
4t74hFfLqqg1umM5Igi2hHoGG+6OMVAISC2sCB0XYzkYaJMw3Go82nVJ2WTdkmedKERFefucm/bN
a+bhyWgHqlqwbyJEGJGe0/exgu4bIb8RcUkL7NhsjWByEWA2jKPjaPFDA0D4ladNAhVjciPWJd1e
epQ3252cntgFo44261EtrNiQCJNHnLR/qBjdSyO3vjQdhHMK8u4Ens9+530QLmoUj1sxNyt7RbKy
TJsDi5jkPS0WPSpllgRQy5L33JZbEmzAYu8nRBay+H0imPlcltyzDDQ/gwyNVhPDGjv048ztnF9M
uq6bU961ZE++0CBvJhneNkQVT+Ufki0b5Sf8ycRL84/ZKzhUrJJXj6zJA2ffR+66rzERE8xCYx75
KOVvFco27htTPuMwToJ58HYF/suDRlQQGdXv7wRu/dl0H2IfH102k/hLxsx7+PeFCRry9L/2vGW6
WalPqKyJAdIq/S2HbKUS8iHtWD78626xTOKjxmp7AcQVFj2D7oedolcgoSMtKHqDEscBeFtX/lmx
dIbwMBI0OjdqV+cmTIoVWNL+8oVxpVT4lzYr633s6bDCtASpcaimi0nO42A39WF1k/6Nz0tU26we
pKX9wS29b3Wi+aVST1gxHh0jh3jpELuNu+HTyD2G35bIyTpUNwd4D9zMjTFKDVWTrPYl7Qys31oi
r3IaLr2j/UlGZwwYDnnF3Ni8k1LB99fc516YdxtG1R0c2lH6HevkdOWcn/ZFAYxprIcL77Bjv871
jXDpXbnAC/yFAVpikmFfW6kjU18RWjW3eAweWlCRBNtxxU8J+om3YuNRjXmL3ROk/sGrHf1R9ygy
b3kK0odIJnp2xMA638/PmR+jzeiMss5gXgc/JzomOusr31a1nfzA8lp8Fbj5PAPZpurd+kj3oc7p
Toxp/juQftxngMDxAGgn1MBfg0brSNdmywPOKrKW/Fhmx3if5/xt6cRwRGpcT1jkTzF5sUi3V/cO
pd+hC6CAkJL6j43tv7QmbWMDIZWg+SArXr9maZrdsrn9ybNChDPXwkNMCuQJhUeRfDPf3In9UM83
/Jyxfl2RRMicgGfyPAfDpDcf21n/Vcy0XX3hfVuepnr8XRZSo+gq6/Y9TVXhv2KcusMPqGXqaNGd
TaDHLfaj3j22oe87Z4ufT718mhyMiAPDS8Zzfz+MSr6KfG8A17xTtVEAHRnwKiAhYSzjflM4mvlA
Up80fYxu6lZ0W64zCxbYIP/N/7qS26022WdaDHIfxuUEyzWeJHSDFOFv7BkY1rmg0iy2aHVJwdzb
Xnu2ty/6uoaURO6sTEAQU0vJWhCHPVaA5GzWlJKLQU0coPnX7BrjpfK64YwnhkuaJg75hgiUyFWn
2Rse4nysLqlvQ7JYXA4R10TTI7sqyJhHWMUvomdZ3Clscm4iaOwli/MsEw5W2nSTZUOHZqwLndT+
cN2mjXwWN0ejj5/mTi33cp1fyf9TbGl9pee+1reITeo85TbP69SPuiJeMdbDV8kb870FW09VqcoS
/bEq+PvGDLsHQzMuSYb2lrG/TxYvfyDSRtP61KjXkTuUqKqPCo7R++Rzo144ZVwuO5+OAmM0OSwa
/TiKWUyfeppPVvNlXMG2kE+75WwdHzxHu7e6yohaMMWs6rVa9c8VL3DIChriglz6C3vX0GdVQIut
YZCPWfy9VaVUCkAqZffQNJeEiNbdqvGs5qBjQxcnNm5diwmbDseIIZVxEIkc6Gve14He7EuKZLhr
TOaLg8EtcHSJJx+q4a5x5/ETmEu2H30DWZ0GBNcqxl/5l9aYP96yVA+xyp0H243fkuU9Sfrul9H5
2SHRB1Q/5oyDpMsvMmfmG22g066pxQZ6/tFAmJJl9CoqJRc+Q3TJ2lM8X/+6phJ/ks3o7A/sZ7LZ
NW9m2tykSxlwo3s59R7FYwtDw65xB+Yxe1oyxJEWL+MD/6/NDbaPT4NZP0h7w/HV5SaIFLQ7tQlm
YPyiBy62GDC41jJ0M1vJwqAQBw2YXNDZsBfzudKdlxlwhjGm3Zs0VYqjCnyDn/tnj5XvLnG0EQcN
61tGnlc1mlO0cvBc5+1LAZMkXNb0rwY1Hxg0sRapnMAphm9kRlzlFe3IfHBYJiY6O1LNhPrwa62d
6V6hxu0r1UKBJuSV1PxspR4n9Oax0qEObTfolX/rdTi+FXSeIP9uXKTOvo6PVWrqEXjiPwbaKM0M
1fsg3N9avmVtJj4SJabgml904zlsB27pqV1JRBBrKLTjwRickK24sFoWkXFpYHucz7nu3rEqf7vl
TO5CL2CalJQ3c73b9wNPkGz97hL6gzntMYyQiDdKAF6rqUCM8fvkswKhuq2miPHvnaKATT9OYdVw
Jx+FwJmfveJWQY4353bvTpGpiPDg5XimdwkLabJeXXdrbOz8N0gyP37/2bbjjJrF3XbEWUHaKHLs
B3RlNvQlNR5I8gAE1//Kjh+tnniXkWDvbtIFrHk9O3fit+xM2gH7+UvMP3SWx7uMo3mP7/rPKLhR
VvrfTGzHvcMXdywJN8w/ScvZkhZwQRbAnOPwsIiuDqCzUje01p8WDwfePtoYcOefLLc9SAn6QNGf
nTTcDE0TsLjW8cLIErUpSf5r+4kYGKRR4P6PA0cKgK7tbbtJHxlp6Db2D3E8y41s9ES+BXcGb70n
8T9V57XcuLJs2y+qCJiCe6X3lCjXrRdEq3s1vHcFfP0dgPbZe90XBEGIEkUDZGXOOWYwGJAxkg0K
2Pg5w14frIP4iPGVzv+yF+rQgO2pvcbz9begRZ8wETgLL7OuRqYfSOlVJxnSrVzu8ieaaSBJQ38f
VO3v5YAxH+0bUknot/IwaBX4jCpNo/PDLtzCT8Ld3R05oTR147I702xvz//bbdtiDuIQDVREBgjk
8rbADmwQmNn3g5afT/LbiBj5ycZ/f2JW+acGG/BM8Gnz/P/fpc13yf/7qWVv+dGwqL8fiBHAoKGe
4jAE2/Lip9jomAZW6NjZdVGxnAcr+ft9cPkJX/4apEG2JwvZlzZVhwGjMC0zbzx3ImaZNULWLMh/
/eUHnFbJ8lobYxM8fKN9pwwcHuQanmMX2TWIbpRYeFsAHU5kN1lztpuTPNM/9J4q4greyEdP6yMk
N+s5kMxsGTolOF75bEDi+FKGQ1pKodfHmsvc1pJTcg0LFs6SCmJHHtcZbWHw2TOgWteO/hspsX7V
3DnzEc7JOqzt9GE46bh23aEmHY9TruqNuzMq9dpF5ZNbMEhKKt2EBODa97DU3qOalRjt84Nug7XF
RFsd8WmSRZEl73WTM/RqxMljXrzzHIcJCSLVR2V12PHlL9YSnErJz6K/wUCpm3pYRcp5zXSimQqr
vLlWW/FCJhiUpDhWXafoOktFsyUcyR1jVyrNXDs4xUhzuKM7K3/m/pAd0OpOK1dOv9LCax8EaHC+
p1dApAAx9RJLThdC87T8f+whuplp6rzO/NQjPqO+g/e0cngVNnPDbIf0NstQ+ClGex6XPkCfo0PN
m6qqxqkqKJXhtiwbwJ5/uYLp1zoQPyPET2ck3mjYgzRiGYxnCzQqzRM7zPK7Vmfei5XT6QmLC7Uf
nFqrcE5u5JE/rouzBZ52pWcZ8cYai8pZahKNTfZi6/3WwtSeI9M5dbgAjSZi3NAVxzFB0wYLlEyd
YTo2cDHsGr5YGPndB0h7Zz+wcmT0xW8aCjPZuXT3byVDrFvjQbKwjazfIXpF7BkyFVubDYNIeHH0
eVp0WX1Z8DRg3RzaEYVlVNrNwyt+2om3H4aGBViDq9224MmGYbodHBCKqwpHJXhjRHNJiLYZm2J9
LUI8DFJzL2DjAHYXRg7ZJS2ugNkdZOxMMrO5DWE890GaXL8PzcdTD1RsNsmrx/Vyg4YoXllGB4Aq
7H/EQTE+wgaBUulMa9sCbChbDR4ok7h1D7lmp8z4Q4h0+pp45zWirGwxXb2sOKJANXaWLJyr6VZr
L5KS+SMAMBo2ChF+M0B5MvpDNWm3No+Hy/Lg5f7l1nIfHCjzkAIAIjnBCHeEtcRnmjctX1/APpPu
0h0fYXk0wQ2sm35FK/6JZ9dCgOmND19G61rU9utyVzdNtAOb8XnZm0wy3AfmlMHQo50WDNFfhQw1
/WJhn+wg/PxwE/meE8ITUKlhtR7bv7ipfhdtX34ATb72vD4M1MbizuklOsq8nQ5JMHrAKV309Aky
e5F65c/5LVkHVOsQq+t3G1PJNdRBxXhTLZhaoZHFpqzI+I4KkEiqWg9mRK6Gg3TbMBwDFWpM6VlU
2yKR5rpFEXEKOml+OAS0kTZfbbvcJ2sFX+XVinLJVKkqQXxSkvui9i7LBtU8qADhiaswRPhLq/X+
hQLfXQ9cPlZhWyRwNekQGHRwH4PemyvAbT9HrPi80lDNPdei3jfU0W00/DTOhLrXzf5RrEsuzNG/
cJO3L7VNKVPG19DvCMErfHctRBS8KDPS4K/29htqiWrSv5yOYWPS4eQfyr64BUn2FivURL30x3su
J4Fqx8F+4yFT8iATjUAV6ac2Z22OUJxEWZ305hcncOY1aMxYtDVmstc6XV3jYrBxSBO8HnCph/uR
60dpqfuQ5c49YfKU03lk1pjiuU9AxHogFW1a+PdNHXQZH7C4Lg+8QuIs8BWcq6JnPtGffTX+ruOk
xnHKh4ZwLcToUscP4F1l/YE5N3tGo6domkICcbysZgYaDA+aI+jxpqo4FFa2R/Nxcw3Nv9nzhlim
6GRapTpQ4KwAOTZEo5byzGQzeIGq8aWJgWA9E5+dGcjNUNE5oOXbnJ3i06EXeCLMdttMlXgZjPLh
jrrzaGMib10nE/vec6G90t1o4qgjHMLeSt/Bo2t2fCNivoDPy8YDkrYCPuYkeXSXAQt9Ym3eh8n6
siijX9y0sA9CICxfxwWT+uWKv1zVk85Z55A07iPTgXUAyZCrIJ3LXpkF5zNWCYDCc4ePM93F5Usb
FPJWgynYL3uTziyeNKBw7qqm727RNmvPnqqTKcb0PY0VKmVhpEQjcDQvQWID1F3ZChdubtribste
3EliCPZVh3GznO+rPN2+pE1xhMU9HSsbcxr4engdMaMk3P7TJeteJpadx7gPXy10AJ5TVxdYjfgg
R1iKFn6CXVwTHGRTPn/w+QA7MDuH8mBielPxSZX52sDAdJ5cvBytr/vXog5bZEN8shVKMaxgQ/SZ
Wc1LrQ/hy0AjZ89o7jgIT7+OMOGIV5+KjyTgukPvod3aBfK+lBH1pZQmK7EmAtOYUoHrxlRsKTmt
l4hhbu5V4XNQBfeAkecRU21BZUE3PsnFwRek2JsWwdWox6x9HuXluXW6fyBp68c0N4erstQDoKp9
aK1aUhhTr4dhaR7awH3DvGhvLTQSc76hd2dO78Kayvjvoki/xKq4FpXKjoXmnCgu3UsW13/Rg2Fr
rum5gyDubvVI6FbiZPYFoj4y0RBzndUZIzJm8EkZYS+33I7XTcQI07RsjzchJl6mh0pRkXVdzcWk
qjJGcgIuhQ7sAeTQU7Pc3aYpTZX6MU+LDgYfk7dAf+9FV19yx/vDwFbuxkHW1CtQAAsGLd2qQ0Sz
lqn9jqgl4+QE+g/U/Xl5JTx7NveEP8Y2aKHhRvorS3WiyTxXrevZZgs8T77m82Aaz3T64frpz/jm
YWdlmcFMy3POueYi8gmY8bheFOy8RCeJrQIhLiT/QkrQBti5erwtG588AdhEiFZr7YiWS30lon+H
tNd8sR70iq+qQVPXBEa+00K0a3RZnjxZGZcICcMuCSJta0dqJseyngP6gYQ4bNdgy/Rn5fXhxSWd
b91k4fCuA+oAOBl56TUfxpAU3foZ4TnuOzsBD6lcbTd53pcNkfaepxmi1XiiTsCtYvS9v6JarGFn
TvXFz6i9Gli3e3Suj2UPHf9XBxrygcRhbcLWaG5TbRRPIieuwdL96IJZFPse3vxTW+X5D5rRYLyc
tzDvhrdspAsZ5vSzwfFQT4IQcOfGTBOM+LqqCPoLZJOsKT9tRSBE3TbBEadW8aPHC7vcnzc2WKWs
sfddyxxUZxYAIrtn/XyqhqjYt3YO5sQT1U+9/BnbofcZ9xFIKVNzDyS7Zx96MGztqiqeet9DOjng
ZdE0hLSc8gAqwsnceVzd38uufosK0f7xnOROcKzx4aTkSZumr58oDDYdtcS29XPj1c+1/jSlYO7K
mbWUkspy18zwiiTH6NZ59Qy5Tpx1z/hhMUFk0Wub90Bv/9CiLI/LXeZ8/3JL6BcDOS3aIXGx8yh8
oCAIrxLMy7KXOE53VVxd4FXbzpcoW3FWujEeR1YdaYFNjouHhV0o3nhuL39LVx1jhXCigVR7KLBB
gQQKL5QYxlmvW3ogOBQ1Cwtl09XeQXPRNjajdXNbzfxUGrwqwiSPbpe3zx6e5DVTrWmF9AKbrXT1
Mx1dJFwCpEQw0rYtrHeaCvYNfPFvM4XirPTUv4qeWDzNZHSqQvrguQIq0CiiGLp5Q5KXEdD/sbR6
PzpN/8o5al8p6R2LoKPXHKEyYdJmWnvdVM+lBZen7O1Nha9cjHbyhMXUeLNK54amIQX23xpv87Fl
D+3yexnyEXU1o9kPwVCuc6uBJT1vApG0+9qs6V/YyIHGMVU7kfjuCez2l0ty57ay0OjRbEI4s9Lc
dDwZ8yaGjKTZFMTLXYlT7QSE0EuQEXlbR6F9DwxlHELcK6tlN9ZV7oAH0K8GYZfoZWps2Kr28BQC
hbs3mviZVL15rDnt3J0HEvn2UY/oC12DK1o67y73JWlAooft3xM+YA+7y5tTWgGHJMoYpBmtF849
z2ZsWNc5Wu1qzJuBuSExBRUWqvmAOeuIl1tQsfZ0/HC8TA6O5FEr1QVTirp0La1lCPxc3+f74tAF
uCIj/OJ9lGOf06M/TiDanZMO+lERKctbjI9LCqT0viLau/s5+F79HMblvshjce3mvf/eNQZAQoBW
E+W95DH1YcR/nmIa50p76r0pP44VBcYES3LsoEpC9cmGkRkxyRLf91QqrXZazzhbdHBTbT2/i4pF
uqMs/V5aGQkHBKwQuelv+yrMmfUq5KdYck/S07LXIh3c3VTG9qZ1Jb88IdMiJNb35s96sKGe7TNu
hI+/R7/eZznqdz0Kn5fN8DvqKutJiTZ8zvmg+ViMDl4Tfy0fwiZEv1wE2ZftQrrFiGSTLz5QSank
aXTinSysBpuD0Z+gUj4rJhMXoy0QtfVmTm6W5oGqY6k5mWVETqv/PH82t0GMCkvYsbO1LdaZJHQc
J4tZlrCmX2aQz56HZtxnnbt28sLbuJlR/kwNeByth93LsTCY+O2tqcruNvUawzlhTJtU98lCBljR
aXJ69ejJsqh4W3b8/kkQQ/UCdHvjYTy6h6wtv1cuXaXlm2KQ/kFZ+bNCubWxiRFPMGZCK/YjE/MG
4UCB5LqxbPLSqy90O8KVrbvTbqEV+iMAwzFRf0Nnm7PIeSprmRy0uufDVWKaXHt0185CFdmDUF3v
qa2lBkw982/kavZbgr0hPKlYXhm7ufu0Kn/z8/XB1vRXF6j/eTktFYlNHUJeYZ27w7UYfYCBAbA0
hRf46nuOfSogtdRZnm+LWhvPaMdnJj5mer5uzkc+8n82VAlOQkStlZAbgTSJiF1n3Uso2HEoL6Ls
vH1eavqRaf9eB6j4s64gN9uY2c6w7WALJaO/0y10HnDskSV7zUPjW08urOaeVyQ2zPEfU/mzNirx
4emIRjpvuAeDr+3tud7u2qy5u4p0GSRrD0oZoma8O3UTBFRAFmt6tKtpdKLnkIi7p0oH7OKNztWd
l9jkplrQX5GJfbiyycvNYMUExsB5Js1KuCBKncrBmlgrba6jUeL7gb2L5uRFe348FgpOYVzMKLPh
OsEgS18hwo1rZ0r0V4FQjqT0Hn6+O+K/9DT/SSJs2GKthPGHln0ajGqXTyYNT2nyROKRlzT26POi
Gm/OzbwBedeckU/jJMCmsKEJMUMwzPSp6xjthaS3nVhEww9FR2dGsXwK7STeekVlbcxqMk5V2PyI
qk4+seIhKq8HKvqokc5u4RY9Ai3fWUloHjpsHZR0QW5cTfItSXYhzR6M4aZhBEvOl/jjM6V6CsCs
PoUdRg3TQUZGP5W3W+V3+iyYY+K632GAo/3cM2uURupdSq0zn9rGDVb4YTXJkHvt6q7aDSNdAtji
l3LeBGYW4hDIM1RqGA+nitdbm2fUWNmB+VZOf6kbGe5SS4lzaY3lJdALZ+sljXa1AS1YSeXfeiNA
+0Gi7XZZLy73LRuNKNYjgbafDq3eS0+HICeE4BXm35yxnnT/VNojbesAHKEgVDeKqwfiEn2fkfJ7
5KI33En5/gpGeuTWiMwi6qLxh0MWuu77+rsacFJRTeNu9qfPCVDztaWePUaMZ7dmZFU/Ywy4AOj8
p4ru5pPO6ApnccCgLYphkuWDdmpHXNzziBv6tVXxVQnDqyC0+qp890whcuh13Tn4XTU8BT2bboi7
fSANH5xI95ridDoVjGq4VDZ5sBlD3klXX4FqjDZlXsqXFiIBwLp8BV6KshqLqH1qW2b0K6T0FgoG
fCTt2KlzZYIRzVN5XzauZ7/lmdVdQjJ/IwfPoenyOQxGCGCkcg2wrqWU9NvnTT2YDQt48689OsXZ
nTecrYpdOWLfsAqzouOIbR4WVESktvgD/NZ6ohD1dlSbaAqxYGW2qh+QKeZxBR3pYjKuNem5F9eP
cGDUTAVrqH77sCJcgqo3vzi5EG/TQONosP3hmla/elHXF0lo4tEokJ2hkvpNepy2882qPA4TGASq
nujSyKFduxN0hTYenfuycSOhryqulXEDkKeZeqSkDSWDABHe9yaeSnCB0USoJ43XTyTBw8XKM3W1
0deBjiIfljkwrtsfKh3GH2X65fDlfCrl2JC6mn6adZ0+Z14R0zab+m7P6QgqU4B6k3gM4Bd+Pzlg
ZGzaNhos9mNulaR1uAPPfW43AiRk+GIDrOCEnBz+14ccFTR02XfimgftHngKBF6rgfhsO+ELlCGy
mSMxk/2iHw6rilVawmg3WsO5LrdUq97CjrSyHAPcZhJ2eiau0nykhvxyWJL8AjIi6fYkI/I6x76K
GvKZBXevIrb6AQqqeAgpf4+MZc/LXYbkOo5va41gxAZvITq6F139DGv7Jc3j9MdYpB5xd73c2sRk
/ChHrBtT3n0ZnkUh5aCbk46mHsgIKngt4fCSGQjcK4QYr2XlYVl17O4NVtPeR5G01py0wQQoxYs2
x0LmyHKwsXpYTFkYbeOhwf7Q49cbgBbSAZkEWrqoR7RBVzDpu+5qIGy8T6rAVUfRDB+HrmLWdvot
C/NHW5T1MQYJdmVYEtyWWx6rvnUVAnkJkfzS4NCC4pgOnc3Z0RWHoLfKdaaMt4xZ9Dt/sTxIs3c2
fPHke+S0f5hnki9Xe/oulxAKdWCJYBF68AbGNdGL6ZoX9RtGR/PCyq9dx0Pq/AzCiuSiCLhoxze0
L4iUbmjIbOs6L7eW0xYH5twOjTgm3nC0n9LRfmnRBJ3488MGe3P8sxrh2rsTKINcu4Xw0uktFMmO
Yl9fwc+0EB64J/qfASvlEKiraN9z38Idj56wi/xi7xbwDtwY/d2AqyDlg/ruwsPbjgMjmEbnBGYa
qMtjb/iklKPTiFuhyNLg4AH0fidGD2FQcwljoKVW6zZn+kyfiHbGXZsQ6RUkDYqfOkMtj6rF7cES
swr72+bygTmk2QEYTR4pcquCdvK+RBKO7p+wwlhjUZaIIXrwhaJvkJbd0TAD2tVQJhDWDhtNQLiL
HE6dschQE0ARa+IbAis8+HRj1paY4F3WlO51NT41DdGqnU08WllS8kLklFuWMh9DHifHYUHnKSSt
5Xjt6C3i5BqBSciIqw9uQ6sga6tre8yHxW8/KIZLnw5feAWwZ88ZlUX6N/TT/Jw4eknzhw3Kkg3m
ivrUsRBhQDoLvedhBG6Mak8W6wdI+UtiaOZhtOtjUXjjUcjWubC2Cc5zpkjrzqEYNm2JskJGIKov
rLmCBBNcQQaB4JgHbfPkGHP+gYYmYFgSS0Js9xPMFrOR16S358UsaBmHAJxsTuaFUVvgEzV1Jpz+
aF+6XvIhnUWqocWoygGqvaVrS/hY/hbIJtl6psuV8sUqavMypYm2VYS6DaR5rDWduMY0boo9NJ/k
Lrv2FvmW2MvEwj9e4kOv7TYiRUbktIWwspqawpGfKKB9BhdVs+6DI4YIHCSFAx1Fm2jNYpE/ViES
jrRwJwy9hrnPHS2+FNBB7IQQ77mLy1wUbqc+g8K06UAwnPUWzM3TOZb0IIfqHx0E6rYi2xzzrk7M
TDAG0ONBu5WQ5qBIquOgm/RuktA965GQHz7svtGP/V3lsDroKxG90u19KXXcsGVFB74OovjNhG1b
QUhk4hddk4GExL6P9DNFVZzJ5yrqfzMKNLdJ4RP9GWmftpsHx6JLFCb/DH9MXNTPnjNXQDEpN5Fb
Z9d8HK85XaVzWhjptm+IxSotP99PJm4gJ1O0ojSKSOwDe79U6iy7qN+NvrrK1n6qM/9Rp3+6Yio2
HOjoekCIjtvgiXSgcp/A0sM3KKdVCfCryg2wPYW59zTrWjrkkdaUrKBSLiomhltqCIiNWZTNrOEV
rQS93EoQ4jpWPVEyePmZyME8mVAUGehTxgiGYqf5eIXS+FSRp7zTHDI28WuQ+ZoZLHtwHBW9Ji6k
DG2HsnrSRRn+0Tvvx0CoBZTz9MVAcORp5p9aVlA+THNg+pWf2ow0jcF+90V5azufGyM9tGTj1aC6
sMmmnYKHE40SXMZAn9J+89ycnqn3DuWxOfSozjYAj6OnQrNSAj+a99G2mo9mclmvQdjNWyrXtKep
PjD9NohNu09OzghADZs+Gvfa/EqVVuW/9qF6992pOdR0ITHpE/zXJGSbtAo+pEXzO0yHGwaYZ3My
f3W1BkLLH7/IKyb4oxbFRvjyMUqP4J0++G00AbQ/e0/YncMpaEzOGfSGQftdIy89D1ncbnocblM8
ZyEWq8IrCjoXxUoJTjKsvkmpqAompkP9hwaYLB7ugFBExaBPjOhPECXZBT0tXReutfGYgrdp0JbW
hyxyG8DmeE1adHUVZIRVY2BmLsIRwWOPsNkDMZJMpaB7J8nCBly2id1DYsTWs8vnhGVlSyYaTYTJ
NB3sTNoTuIXhkFlkFaZQLbU4RCatwSiJRBSflbDQvM/3RWn7rmuw/e1OFyOhPn1+MkRB/k450b1d
AcBS2cElC/XU5j05uoRa5KeBeceEQgq976pbbi8/sTx6+YFld7n1/ShzftT371ruXTb/unNoCcP7
z6/6/gXL01lu/uthyyP+def3w/71xL6f0vfdfjiEzfn7nu/b/3tW//rT3fKn9dAd//N//u+5oUT5
vzv/9TdQ2c+i33894+X3ft+xPPhfP/z955c/9/2Hvm/+7zVbHqCQsmxa6MbYftVt0hH6O/4sP9Yp
SK3nxq3P0hz5phj+URt1hAHg+/sAWwdlrJ+9R0T17pCc3krR/Mpz5wVzOlijMjuPqAOi0vWYArVr
YYV/Q1fk4LmIVO4j69Wc9LXug7QwxihhCBfaREPBaNed8Cg6UmQwaYV2bNOIxWgfmN4tqWv3Utfj
ug7C8eCE7V9doF6sMaYQOGs5ZLrWb36rMGQQOYolhgJ0E0faQHpkBsVdb/m+uVAjgokEJVQFrGEZ
yA2JjflG3xtu9dn6Ix09rQhRK2Z1d1MCIpK2klaJetrDkUGwkXsbJdDFqr8BcQrvYC7of05JcEjr
g4nljFdCRlc79lfQq+ybVkEFHjIIwwmZQLdAm69P863laAxKjWk/US5jIdZ1Yg44rtxy1xMSvPZB
tW1z3MfrqEcln2WC/BG3xL0rOqUOZpr9MwXEc5CEshl6eKxBRhtnqowM+HXxrEeWvGljTL+64c1y
tS7cL/c5tY1KMCB9TVYaYnTZt5gFY+daNA+g1Nb388M4DJx03iVpXtEFJHl82aVPvbK0Jr6CYrdv
snWZZZJ7AYAeL3zd4XsvYUNaHRnxKpyFvR3jzJI0lKEX8NmI6LsZlRmcC5WdPCZXN8UQ7WBj2kZS
hFxTr9OjRh+ww6d4Y9qK0QatrTU/Ezx75s6HactVsmPQOBBKoHDUBz2JXZ3Z+jtPafid5zlaURtv
eX5XlmselgoubByNXh8FWQmbZ+d2bXjJ+IgMWV+umCYN/AtM4vqRvMvldVo2vTQnhqZDs112Y5jm
a/I5wh2jVibw1oiSWeDhKPkica2npi1wy7G6DViYW1wIdwGKcoqsSzx/XIhK3E0KXF/l86mdX8Cu
qF8MMfl8VEGd5PR37rRyfkoVnII2IY/XClpcSiQnjyNG36boqXDhCO1TU6/uWlK0UByLTyo5RkO+
560EPXRGMrxBtp1u8pmubmCuWDFPAN7de8dh7WtV9aSN8DwLmzIQuiVNvEicc4yOqETg2SylOC2z
ihkhpTEUFKSVufEmqAN9q35bdqZhLfyp+N6Jpo02hOmbFmrGGwEvGcub//wYwhWsh6/LkZ6eAQG/
r8svyIASuLbxfSTpnqLBG1+N5RfUL1lv9d9H/P69MPTm+zGV9SmCP8TaOY/ldxTDH8Lb0leuC9WO
ZRz1NCMXtx663TTkCR6uZAWpzH/qcP+t4bqMe38OstArYIjgjf/Q/BQbNMbWeSQ08JLTP+6qKkKK
+a7Rx7zXeLwYikTd1UnGUyadVV6F0SnmurWyh2l8M/CzZ/PzKY1sfMP+sGux9jy+j0UJThAQisux
GgaQF4b903IscymXQt1AhMHjfBS5fpmL2/exRn0aZJvdlmOT1v1Ncwz6yzF9AHoLO8W9LAfxOlLt
Fln+vZtVhKEZZT+ev48a6NqaOPZPy670ocUnnVt976b22CP/LeRxOZpqgBJZY0B6n59SMHWUlwQ8
H/7zWBC3CSD9w/I0AurtjavX0/77aBwW2wQown452gfYiyyFjXU5ingu3mmNn+6Wo0JlalcWJNN/
HxUFEyMP5Mty1CSzbR+Wmb9ZjppNiEUvALG87OaOMRxUhiJ22UXaEB3HyHXWMPTU2xijwK0SxmvL
UduK85OZCEI75v9o1DL7VNlY8b6Pul0HfaQBQD8ftZI+ugjWGt/vq6WzrunhkXwfjaq0vdqJFXwf
dZsivgWV/Wt5qEpK+2aWzfswyJvXDtN7WePjmGWqL3KMMa/Gv/MYx0GY5mIVD26zF1Y9MmgWm6oq
g4/wnziP4V50k7W3/bi7LJtQtd0F5MifWOQItvLk1jjA0HVEZkGO7CqLrQ+umBLETg/DW37gZOxe
pev+FSU1LKTq6LXsWm/biVC74NfAdzOzqvOhPrOSTZ5pqon12BALpec01PQe5bGRqE/p/SyFsP4y
t391Stv4kUy9u5adNTzhLkXO14GFxg3/6QyPNCiTgyOMI3Wrthu5EpFP0dp3zfJiYqmnne/o/wQa
7304s21s880nuBJXy+R/tmZ6hy6Ka1IW6h4gota5OCWCzA5l1Z8kuL0EU47+3Xae2463Ai6ni5oY
kcHQNvw2FD8nvbPgV9S6JIJjIO9G999ctxyu3qzFV2FfHej4m1uLZVfvli62uX/sfP47lWecALda
v2wHxApFyFk1evtkdTnX0cQV98kHuItAj6o7tfhGBaV3Sh0HIBGs2ruhTJ8Jlda9dl5GGjEfO8bp
wcMNlizW8QS1TXtVvqYQS1RvKfOKlT9NBRZawtgyVqVOSa4DLI4LdoeIoFhO2gyp4mugIoJY590a
Bx7QADwRr35vZgf6bB9Ro8KDnjvpNcMb7aXKPamywN4cjd6FGaZFq6AqLFTl+u9SQkybfKwRvo+d
PYMBD0NBCGMz5OaFJM5fnh5zwUPiusHw6V0gVfDO8uhOlEgC3eCsJczJuwVd8N+NYfbYtQMz3IxZ
5a1aL0bLUSdb3XYRALjTY4LzdjACSrb/bQInNoGpW1AZ538SU9APSeQ8AYTGBBOTnovSDWD7FeSu
S9P507HNhiMo8eaaCxI9Ld8N6STjmyY9ULtodjhAaWohP7v0J8IxYgkzP3TZEGoItw8JP8L56VdZ
OXc399Gve9WwTrHqXxLau5ds3nQ2OIQ6VAd6cD0ngAAMJDYbnB2m2konp9M6C31bIr9I9f6+mRxT
LzklMWP/TE8/2litnWpIzoQzpVc1ozXCnrm3Bi6ol669j1L/XjIuOqtW25ej7x74ImjnRlrRqWUw
mBVtCNrlVlmheSa4js1y678bVw3zlDT4u6jCknkx1Ypcwd7B3pb6E7x5ppo2zXjid5ZBYqSCjC59
sG2xYJ6HUITnbt4kbUuIZ0sDObYxWSTg/3a9DxO0JG8bGkBFs7QN3XUyNEfXKus1U8YMlF+wLzuW
uirx3xK9VqemQ6iXaMauiac90TryhCEffuJ8yzLleOwKZH6Iuictv6J/4KyBFwwYJLNjhTBhNVo9
1NeYcZ0jcJbgjjhloMZBnZiVfxqc6mAo5VCgtbee5NYzn5xfVWj9CkQ4h2HHW92gjT7R7mqsGIRH
ZtT3gGYA2lFav2Gk7+uuMJ8j5X1BcBu3pLNKBKPwIngfC38UhzhyafeQPM7UK942MWyErmCqrQyC
RdbKAQMY4x0BA0j8ouZCRszMVu0LWSTPqTGY8NjJNKvmXbrvWBk6indLwijD07ZTDriNinn2RqaC
89dGNNZrpScfUjKI7yuwmdKlH1OBe2wKcU1a+q1ea28cDT5KQ37tuQiSTYAN+IT5YXl1O+Iu6FTA
bIONRVMzrrbjnFQFcuRjspCRzF0M2cmfQ4UDTBIlDpJ5RZRbsMUuKOqCigiH+oZ8Ce2YvGhe+dvB
f/xsp0WHtpjADDTT8kKGNmt/ByCSCQm6Sl9nKEYkAw8JEv4ptykh5Qt8E4ELMbBbI+YcfkoLDacP
gWlV0E1jQeTpG7eiPvAm7SkQHp4BwmVwjCP/6YaRoaNN0BcpqfLLplhAVLqRbjidffqWnOjkzda0
CKcUKzO91BHVCcIDLbDvfamV56mmBIgjI/iEU/vVmlFx8yA3g/iWV9n0lMrkN3wGEfM+J8unJ6Me
iYBGKb5i8r4C7lGdfXzlXFamnri4PwrF0VOikm4HIaXb9B7WO9V5VxUmHyMBTq8NmW5ztzQ7IdQJ
erc62spFKkzKAHZFcvGqQDIe7EcS8gB/vsShBctrIgirm+xdo/z23DXJPtJM5wUUTkr7XMDgEtRr
U6NXoP7chJVsNTtUoCuV9nhWxgx7drr5kyVgXl+mjNDIPHGuWqCZz0x2tOdmu9xOWSHY6Mpu0nQZ
XOg0d2RqPNsy+H/MnVlz5EiWnf9KWT4LNYBjddl0myn2nQySySVfYCSTxA7Hvv16fWBW91T1SGPS
g8z0AiMzSCYZgXC/fu8534lvcEMybiLXZv6gnNpXjvD6FamRfsXFNos4JemiGkF0DlVvN6fVxguV
T/WBtNnmgKmEwU4OZ0PMRIIUF8rBmj8KSKQmtP02bQjNW3QJLpyg8fuDjcLeSAB0Qc9hOumpGSWD
TEUE4SYWw+M8Nl8PqfGZsNMeUImmcHmBiTReTwyLWxChrfug3yDAVweNmSoNbAgsul/3FHNNsxsG
Y+06ubmJkRys+9a7qZD3rTOLOLYQ5vySJjm+xzq1rsTmOIsQofeGYTte20Q/AP9mZ6vIKshh7DWt
Qk7E24XCNTnJmINXzbLU0IMy8wwpOYl0hkCUA8c9Ra4QQSAG1Ge34ZURBad20c6VgCSwjTEs7WGd
OTe3lY8EQNiQK7kPz6YBV75ro3fMf+HG0d4M33P3nj5dlZNMm2470Y04ND0wHYv3D9JYQrp9Ewus
9VZhwtpT9K7a2sRrNHNghim/atg9iUhBA9+3koTw8XUY+m7jkmpJpJy/Rw8qGRb84yK7ZNw1KY3R
3H7HVd5sZqJi4x6/Loy93N3keKABM+34dekm3+N9Ujvob2V6mwEIY17so27LdGtngzD95TnpWoLl
u7ktn8cM/eyJgkYD551Vpn769WGXz14WlPtr3jEBQXa9BvqEh8lfS/aF7x5w+JanzNNSJh7RLdjw
FKCWPxIeneF4woO3yAK25aoCIwOA2l1/fcMX5C1hkVsQu1pRTLeK7CkumiMjwnVzNzyE8xlQus6y
gw4CGJxH4+qE/7o6sojhbAsnCIK9C9TKS20WshCUeEyECi4qsEXt88hzc/x1oTP566MSIyW5HUWx
HOd/q3FIHDJiTwys+sevC6SN5NdHX58qN/3MUbtv9Pn5dQvJbLabc0ZVDkJ33sx1X4+PX3v71yX0
vXplCwnpZv5JNN4PnSn2nTOYa0Wz5ugTEzo3mkmWaUEjm6mXH7q6Ubiua7gH/P0rLwS6BPvIXBF+
/tNt7RJMG9ouxixiic3c2pa+vOZIVMikodANiN9camlHBZf94zJqJqipOvvzv/nWIY2j+BCApTaX
MUFQB9Z/wZGyfurRl6+xRNU74A3bpIfZF4kSi95KcxzzTcaXhrPqq59+xKZdnsEd3nasq+dWFQUA
VcAlUZ16R88Ct1WU+WfZdJKWSncnkoy3tTUcV1k7EktTqQVafNIFXFNf4XWMJa+GMu37Kc4OQlGb
5DJ/S8rwE/Zltunq/L0wvHZtNT1blsVU1JHxthvGN6JFtCN/TwHNTiecLohvM2u4ixXWjoqam6Hy
HWv2gyYFmlBShrJuLiiYzsfJI+equ5ry66QzZtoUQBdnianZkyWNMVWfmxpN+AnVHqslwt0FvtVt
hY5U2v5zG5crYvVOMFvfmmJmYevpDTaVWaDiLfrOeEZ2eao7ebQ8hOJeUTHALG9HojBTO/uRKnBS
Ps5AQRp7/8TTyoA2R6M5YDuJa0ymK0J+8pvSji3GEesL6maEVpK6q/X2JsyfZVjNmGuzfshCLIsA
aGRkf2Czb9rBuBuRaS/iqVsUEGjAmi3LCIaKBolz51tZukZQFaHr6aebSS81ZNsMuKO+XekuNVFX
Ge1CRKjQtT7Yd1kVn4rQWZso+xd2NeBJxkSy8nSSHUiEtx+93l1FZf1qh+mnoyeAiCY7XjJ+vU0Y
jWGHjTG9YJzeuZY6VezeZLNxCtWh1C0bOKwXx8r1JWdYsas4ZfjVmP70w8RYdGngX5uk93bgRMxt
HWvvDoK4rZfm6UKC+8Unqv1wgxw2oOqnTeVWV/hHhNNVLfQVB86X1cT5vZ9F/S3dAEajd0pO5sPX
pUSP65n7lP4mD0LtZpvzM5Nia+KexG5obgdCV+BiMr2zMsgPTMrUIpYBnWtylpYFsx2IphavCukQ
g5JzICRLE3sMVX35GLjBA2dW70vevSj7aUFcKvhmNIVrvWRrqyRbT2rdFiDGlqM7olKQNJCnNjh8
++3f/v7v//Y+/PfgQ92qFMxjXv/93/n8Hfl/Fc1m9L9++vfLa9d8lF/f88+v+Zcv2X6oy2v2Uf+X
X3S+3zz86xfMv8g/fyj/8R+/2Oq1ef3LJ2vygJrx2n5U491H3abN1y/AnzB/5f/pg799fP0UEDof
f/v2Tg8HCOHdRxCp/NsfD+1//u2bYRtfz9Gvp2j++X88OP+Ff/t2fn1/Vb/d/4+7//Q9H691w7cb
5u+29MjotAwE9La0vv3Wf/zzEeE5hi5YwqUw5LffOFw24d++CfG7IKrZ8Tzd5XtN6X37rYaN/+sh
Q5fYYKXlkXnp6PLbP/72v7x8//Fy/pa32a0iAqH+2zdpfvsNjtX8Ks9/G5wg3bR1VFrCRoDHLzk/
/v56F+UBX238twLJiu84QXecHObgOLo87rUkrqD9cvaZ5xEB2dmhIlcbMWP6U5YvmeSjsLsJgwdR
E73HGS+5z6djmKJ5wAQcv3aEjObZJUSYO0jCps1tCCxAJf0uIStbBnccMLcFgUIadi20AktBPngo
w60GWlHSCNIw8Lc6ICWarWpIZ9ESQHvxYSC/TCefMBdtTUonONodZ6yVYmzc0Q/kwAQbZAVhJko5
5yCqcotPBR7O2OX80njQyOMjdYtgooZM3wACCRXfpJa5AwfFER9JUONQdBZdJve65T/R+EDNRXDY
KvduY0bYmZ69maJ5SUa5SadpUbEAMcM+GjGuupEuvEMSoNuz+roIz841oqU/3Vx/vIB/fsGE/Z9f
MNonrukRfIflX+h/fcFIDmo6o41xJ6Nu1YLXtHs2ggBWwUi25Eg6GMyMboEJd1EU28p/iuLTjOst
X3vRDbvA+RnQ7E1RAqIlNL/b/s4xw6fQx07o9J+aNyz+69/XcOdf6F/uMAfZpSdMRzpSetzlf77D
prTLi7KwUcj13zXr5E63FdATgihrxB9BwhSKNPnyNbF+BEx/ooH0kzZfhibHzihfpoysByQXOW7B
pr80+pPM9oj0F1AcSQSIl1qh3ddYqg0BXxOGlfW9xPjoXqPx3YbbkvrDIuN25JnKiIoWHAmbh9gB
Zak9xfK73+PaPvnWjxLon8h/Fj3QCv+SBq9Bem/LbIEGcb4ngo8siRCRweHBc+P1DKa+GyzTJC4u
Am1YSJwiILRz+e74nHkvkXFrVqeo+A5ckgzOZ9xCtldeErQ40twVwXiXIvoJh9sGGBzFAppKTmfc
5Y2BJisuyTGL4etFK7f/VNYqh+dUENQJut4GCq+nDn1vzp+etnIeonhlFRfhU3y39YO08nWdqGUx
x4aRtxDC9/Do6pKbsCLHZ2OaxdoI4Un+bMdDL78ngyTulO1nbCGNV7duaexRIW45KK9smA44KE7A
wWAkPmFPB/8WcLYIam1l9XjganvVktZIovQaTdbStbtt1t22cfzc9DjwdedGqemuabc443buLEyG
wtVGnPc5luTdfVMzxws46ikDTF7cQVj0tyHaI9pWWy1Vy4ShnlWieqBtx3R6aRdkOqE6wU+ok4VY
IUQNUSNZNRkz7sLAA///ZMN7imA0ffyMXv91Q/vzfvb3/9WO95cvYGvd55/qX3/I/5e7IvsYlcP/
blckYYqs79e/bop8yz82Rfm7FJaQpm14uuNYbLG/NkXP/d21JG8ih/Vt3t34nj82RVv8btiWsLBZ
m3yjbbn/3BQt43fbcR2TB1xh0KF2/282Rc8U86L0p0XLhao8//+u56JSsyjs/7poVXnLUobsBIM0
gX9lj1VGRRV4YwZ0Zuhu0lovfpYtDDncJ3uwGAZ+Wjq4fg7LtjE/RVSNDIsN86UlAq0EvP3uE58D
VCNqb5Ip1o6q747g8Olj1QXLlvYE/mJAgyhYYgjXqFKFMApZ0RpCMXIbs+7wX0TX0Qq1OYRwWrr0
pZZao6UXFqA7N4cljv3d3SDYVMCt62tT1IrqeMKzaxbWnRWB87Qy6yFzUp3+iuuTIyu2hYvgwnan
dBt2NZnaDVmetY+uTGSMwYcWkZ4V3ZduuwciRwBJpCkW5HAprBJWbkiCQizVNWczH+iX36N/c++j
HhsqfQrjaMpwP4xoEDqmBgdyupBAa9F0p2kDoQK+hs/dh5k+7/880/WtnzT17ddHmkhOzBeSU+ha
BL02/kugiWqWjQebPp/wKKQ5ytmxY830aaGgBrK3cG9PeT68DlnV3BdIxy2wr/umHD5cz3lzzC4/
ZrNgNBht+0rzLS3S6O7rX6IWM3MErGXRo3K2jAM8s5FESxpsDce2Cjfkiomwt9biEOoxrv6VHUYS
uV6jlr4NHIwaxSOks8nPyAkJ/0sP6LqrNdrfYRkYSXQ1HdhCWqf5W6iSoHOvYm4Ia11mniwouz50
iE3tcwLlPOFc4YUa4BECgsLmT8H5OdesxI8bGqHEKTLrNYoQim3IL4VfgQQ/MVpnc76wRPOaTjk9
jUkBODBAxK7m4GTZay6xSHeM0pyTX+vm+Us7GtJj2wDX0umKy+Rczhe3Ste2A8eHxi3xlcSTn7kT
UvYTisIyx2Rp50N7/vpIdYhDAs8wQY3xwOSi5ZtKUsyd6b5wPUR/xIsGjO93xdCSHWfcKlT5j5qM
+5ss9N9s6LyaPIPd77fRVKjlOJIwSttzU+NXvzTRaC+FKdXWqDtzbZQtsjg5nQJ6eFe/JmBByQyI
COlNG7fXH0Qx1sfSQB5nWBj1OxC9cWDZN+NIl9XRrYuHfdkd6FhooMkSIVAWE9IaerCnF8zwPEEb
LuxGx0MlG0PVCkg7SXrrmB2zJsoPha+8bVx02yCB6MaNypgojILbHo/MIcoMsicb3kB6qv0A5wJx
JGpxy/VY3nzJxExYVXtTu2pENVi+hXqenkKnIuc8klp40naDZu3HgWANnAUJfYEq4Q2s/3GpK7i7
kRndeXZ47WmtXEid/1kKgjWdySSzAXf5DEd2s70zf0j5U+nOWwR9Z+MEQX/05kuA/DVI/OrgG5Vc
Zua+zebMQ6mLS5vOfkZQNBC6bAXLHew0yi2iHQIeGHr6SrmAxe0YBPbMbkljtlHKTndAO/Bpkjnl
fp50FoRDeZrmvfcqu21Da7ixcj9+CDr3obEs98wdQuS8CRAong2HTQMl3THKdOdAGDjgKBxhLhOB
woop9raJusGUt67TP4bzKK3y+n1qZObWAZNzsMxQrJIeN0Zt+zgDBjckHmAERKG4NIb6zJgpIO42
1dqAvbLgcAlszpTQp1JtAY+PoQ784i1+RVaiuY9rjs6maOiu+TI6FYkXUSim8SlCV7uSiWAkYdT5
uSj1Q6ASl/oU+dzXzBH47g8pnG4LbI3y1DHzdco9dmbqJs4MrYszCZVdn06bxAoxo4Gx7xvuGV7C
+7jzC4aQwPUnUzA5bYq1q0LzwWAJckxEKV5ubAPPa3fEjaZPDF9oEyHJtWCGnhRmkqexcYHebup+
8nahUdLZBiZvdCK58SbzYoFgR8Lukl1g1ijyMxdDejsmj2K04cwk1bbHoAgjeiS3U7b1sjITgqH/
Q7Q+CNrDlbD3SZMq5pzptemNfIW9++qJOVavLczu0HCP/bqEpmKU0nePIAKubVHcRmbqHpSTLY14
kHdNtY/MQnsIAXkXFnmCX5/JIX2346w7dxamvkhC+cqRPSxNrQoPhrTbVVbZzV7Idt+OAfmhY4Mq
IVUr0abJYzUE8xBhsI92oz9OXgiqA2gEctK9mAL7No0JmkcHgfuRaa2fY3gu6N5G9tzFL1+iFtN6
Btlp0fNWQW3ruUcdrLNtKv9OaVG3GJHQHpSp+3cy022eRB0tQ1LsioJlCj6/zxbMMcLD+LQcoe8V
g1ne5r5xKZISzqXfJ2QI6GAbMitGJW6ua9lCSMmtz6asyuUgpwYAOPRkR1msSr0YziLCStkFxgsC
bGKuB40YK32g38ubRCKxf4gSJiB053AlWS+jMAjYG3E66II+/hfeYXK2cAVoIrbszLmRYTIyvC2r
v3ucsmLXCcocX4rHseiHUzW5+rbGUnJuQUxmnU494oUlGiXGh53d/5S5n0Nri++RjhLzQgV1nao6
XyamTtUPSXA3jRslbPsB9zD0HTs+mQ2HFxkWMYQ30yb0usuvkW3POWu5tSwa6eFokGD+IoLBe7N5
axs46Eo0NzIOo41EqAKkX/ArzRdEn2/CJogiqNxLLx48T7QAGLp80SbddJSV/jh4TrRB6bTN2MBX
5KUMLzP5RTYA0ByP7lwJ1T1kArsRsz8/jdMJNLM4S4YHW4/QogMIZWuj4vilz+3yguFg2QTrLGJ1
Gkzj1CWh88zYdgcnbdigX4m2usHrWGnyAV2zd8KqzFJkXvOacMBOqmdyToEigOtjobz2PcTZ1nI5
+hRldsHQuNQrn2rHdh+kMWDhGAVoto5BEfSWK+F/6Bq6YhW6kKApSMkjaK2NDee8KhxEO30zoO5I
x0Vrd/QQAxNcb9Vzt9ZDTX45DqCaMf4i1dPiUid2skBEom9V6aoLIKNsWYFcRHLqv8RuBAO5hNJn
Gkd8495JDwlbq1nv45L+dBbXNcg7HNSmnnuLeMzXTtOl93CvxyzWt8bUQPTXYspEG+M75iN484Fa
6s7kQPZS6rl2a0ZkNKxlsbOr3j6ZHqUaQY9rJ7YQmfuhuPQjZoK6IOUsdLVsVXd9jXoViU9fN+Qf
pxYaAk4YQAms9th100vjEsrMrO7chClZQ20o1gx80u/wb57VyMR5gja2ZDgdXHrkI5i/CI0gortc
5/MkpZgvKjC3rS3ejAwGthNwpsQQKH5MDKZH0z9wuvRWiiplN/h4UQyyeW8FWoSda47kVQhUVNBH
yD2AOr7wMh/orzKIcZFJeip8tjhSSlal4ecsZw5O4U6+ZGOw5Z1IeIRf3pije4f4PV4O0yjPbmfc
O8RN7puxtwnvYmAlxnTlRnVAfKXZLjoGrsu2dkGp4KG5Wn72s0GI13lRulISFVbI3I4Y9OmmTYLu
5CMu5DYRmO/CWD/4Hl0G3XYL5BsVSeCzcIcY6rXv9tOd2Q2vLkZ8dPmx8VC1pO34Vms+IIPJyUMN
rzJuEywphXjSpmHje8VEyG7zHYlndAWEfe+RLrEIIFzvoyoOzlCdSeMADeEfpMiP/LzxqrWgr0dl
5btMDvlRn8aXwpY6Y9aoPJZF1kDWnlDXDJjdMs+j6ZAxHrCoO86t7T1VRQa/MKj7n8bGaoX+cygx
xRaVwmui5ad6vlQ4+MnnIu7e78rinNrRkz555g1P/2KAWAZoDX8hrsBwObL0HnuN1Bej+W6x8L6M
ZfDUUYjeFa5GN9KMD43Wd08lEPi+EAnJfWR5+gMnsSqK4ZSR724JqDVaGVDJUs/n0BkZ5Khbq/fv
ItDGrXCjdUNBcIwtbMk1+ddIyBZFHIpDMsHes6NKnRDChQehQ+TSYNF/XTQzemQnybcaPE3G/xH4
6gppfB/RA+skogy0Ykec0NMyLYl0/foUqCE3JSlVJObqZJLAdF+reYUsYZpjGj2oCpt1Y7dI7VS0
ok08HEjgPTi4KU9GF3S3akzeKAIbRJW1WuO2pgq39Lld5p7IX2dMwvmEpGvjw4z66cPKnmmAg5ob
2TRm503cZxuGRDrqisRfGsqyNqJG0NGEh0KvxMUo/fbU089rRyaTQWVtnCrGEeA6EbgCNGCjk5U7
8Ej1KoFP9T1dYl+OQKum3+POYCSFRX+Nq2SnQgesu6bfJbF/lSFCT5BSyE5irDhpSq3bMROvtMw8
hkP2vUX2tK218FYUmX4ME+JeWyfJFwbOUiaiwPA7NkiM2tBUy9ptjv6YEi5UmfHGLyEDjibREfSx
keLja1UDLoNo4JxuxcMhMfp7rdI+J3fMtnbOyGHRJJa31abpNp2tMCMTqm1d9qeobCZymHQyoEOq
TCJEDiYGo1+XKHP6AxL676PQFdN+Qg6Nxti5fQW3d8hsfOM6ookMz/sitgKysyAwsXVnx45hlmO0
jwaDhhdZjCRJCOgFWT1ZoKWWULbGA6rUFcRcDD+hoOlmH2vNCG/qNGTMxubZrEix7dea6gjDJmwb
L2WCJL5vrKNPWhVCBQ75bzF6D6bwvMqqUkepkY1WW4iVUBeByx8mfY2BjizF5EZlwNSB1NAdmcZw
X2XjMwsSi/XQWCeQ4vEi04vwaBvycZQcJEetLtZs+jkkoQ4TPAced8IGXAT1LioJJsGAvSUAL18o
GBywZcqz7tAVjSMqZVj0JHVXxBgNdo2IrDWyH05WgUsjFl3vk3Tfico8Q9b3lzpvZRCgw0tRPrh6
MT7bEeTwICaWnJCCTTkV7V3Rx5dO739OpLDeGUKXxz5y6MRGDBd0dsF1bFJkT9hPs/w+ZxMFOjk9
KX2OB5NuTZudmjhKy+epGD0qCuksXRkwFK/w1XbjE8aazZCS+YMGLt8I8LMrsx+z23woN17ARBW9
yHSrBRNYitDpH7IO565mULY11mfUpMVJF/0nRoLFNBgUYH7H7A+aZZEU+jkGdIjMt6d5VT1qpJGu
rcjkEKGIpFPJLi8tolCzTBy+pEC9pxgbp8H712eid7W1L2Jt+WUD8CqC/yJpneuEW431rd5mRlyd
S0e8hAW5CRqhRL6KJyy2pBURdEWopIUeMTACUDau353zmSHt6+aNm0tnGwzlHYSMLZQN+9LgrTyO
yqdsjNA/p7DcqxyXPccx8i+rJsZvFmobb1DDD+IWn6NHTY8jKCCkHLYkNK2GHBSzpTKwqZW3QrwG
DridkFpF/Cqdu1UD89lZa+DUyP56blSOO+Qx9q7uLHp7wJiSUxISAsq8nj786evi0tGL49JHVej6
ySJtygvQfXvXlJiAzSFo9/Azr2Ws3gO/wXCD6WOlTTBBuzHVz4Qs0UYZNk5WJAcNn33T1vJiBisM
RNpJ2V15Hh11bBI6YMgI3ZM9XMqOFbgq6abVuC7peiMl0RvZAm4YXI7smIFok2HvDQPkHc5JZW1/
Q7giBDc/+Z4a7HclkgPPNonDEf1TCgOErL4MJItUJHg3HG7cHhePbLB8zZ09fLubsOVM0sWNvYtk
8YDtm8RBgu7JiUDZytAwPJEG/MtLniRE8yo3z5dYVCGOe77zIOW09ayS/VbVW4AS28LEfQiKNLvJ
yV7snfugS5pH5XUckVEy76U5bTyRfDqhZa7hY2KNIrwhh4mbROnRGal9Mn1PVvaKqj1d9nZZb/ym
r4hjLqxz6NXtOiMqjNCR5BwV/XPgTD9DSo5lqOpkr7eztzdm+6hC85xHcLfh6JTLrtQKYE5NhKIv
PYQFo43W3sG1Jxg9l4Sw2BiP2tFaRyY450LPuP+Tx1b1t41uR3DzxkfW2vdGOChaNb8m9JeUN3tG
vffZG5qynnoSxkPuB8FdOUIpoJTQUSojlps7saOvbQuSXtdEZp8AnsuTLrsdpAWW78K+5r0NpWcM
79BDAKkzKptmg4PyPG8rmhOPwg60/aBiBi4shNPofZAoa1/MpH7lC4D+GaTyCbWsa7tC/p3ILepB
Yz8BGREDTd2QSdCShKlmH7fulRijlCPApB5i0dxn5aMuUuN98A3u+BxmXpYqe98N7vuIEIObS7GV
y+IuklUP1KpB2pBU53zCtNZbZ6cDMeUF/mvXI4WIafwvBLamVW7ieO/pfZG5ezAbJ+GWY8PLB1JG
J/rIAb4kVPEhvRWgNDIYCfreDjA5Sz+7Zxbp0NjTSfoVtz1BQWuqlnjblo/jwDCIfJlprSHqMYqi
WrVejdkDUcyByPtPjOP4uNzkPrC3U+92Ry+p0qPKjrFASxjOF8B2L2oI0g0hK8mxK+EEG16zS2XQ
7VEEIqaQwRmMm8Hq4PskSCGHnACirHJbmgtBbMqx96BFEV2jr1yagUeJMmvUbWMXjk6OCYap1JBq
zilSLC5qiHdB22xHuhdLMNtiabdMuWobYH8GdISSv+Epgm5iZ4Bb3azbaipTS8qcbKO0i2Gk0w8N
HbTf68UuHRuC2rzmaCWinpPdqsOEB92tCawYChcsaZvFHGs9sjKy9C5KQZwifDu2gY+vyTDt1egy
DTeiY6qpe6KLgm0tep1tDNsbjLLwWPZ1RJcwWpfSQuCcqldRqGydl8DsyCFn9qaXnHPIkY4ccsnM
wMiWKqnjQxIWPc0YC50RwiEvxV3fC8faRpr5JtxYbjo3eyXXENuUTnCGbNm5GgPlFkN2ErtFcCSf
26K9wdAkwqFdOVsvAQ02ZS5dYpw7GKfTezITUD1ZjF+q0NH2+gC6rEInMFshYKoDU6zbm3ZCRxij
NfPaa9pVJzaOuZ85HCYvaLd+2j4BTWL9MSccAdyEG/oUILRrE7lQ/FAgX/tOzOUP5Whbpx/0c+RT
ZJQg1DoXAYE0WhcKTTHH1rT2nsVjUzKLiKkuQHvbaBfceAATXR3ShMBmHDHPAOL6fT5VpJarMtni
j/kBWDxZ98uurQ2EByFxKfqnN2mPtOLsjSP8ZelqAXCJjMC0+TCDbAEqEqfftVN1AvmaW8DasUKO
gBrixRnOZ+lwhc0IjM7UQEyzF0kkU+TU8AHd7GTf9EkDtCiobkI73iUUZ8vadwgvH5lT9HOkPE6f
lcWAZuHA3+5E+9w5DG4VWuy56zUuSn1RWZCPitpHGQ64O48m/jPeOusv8AUEbsjXETDJoFIvWYvz
EeqQe0adQOkp2LNyrO08hVaOBbwrZruZaILDaDIOH8eKPdMdV6XXaQQwN2Jf4fB05qjVvIQrEgyV
3Nrea+sH7pbBGw2puqGedT3Se+EZaCH4L476UKJt4oZVxxGjZ1tOOTSFAbQNKfk+sEUL30hWoD/X
AMkRA6L5M01vbcddzvsAA6mWuaAH0Xk4mKsW9gDpIZ9SptPd2fYNAo/m/Sj3B/bFJtroc/acDdd6
mVmsF3LSlkF2mpRq10jrbiynupEcNPouY5PBu0DSb7mqy/RxEhygW9348GvL2fU29UjtZdVaEFpH
Mwt/wARBm8nHWvRTsLNq8VjML24b88e26GTQD+UbVvpuoTmzpMYTHHpo/eK3vq3MvtgFaY69s3Ue
zFvNVPHtMLYrclo1knHtd62Va0MP7T04wE9Do50EghuBGvBaoLBEBRKvNR6gczwaYYipUdRvUeK7
C30gGDGQTbLWZXzjYc8BIBfUK4wOlKzmDjEb8PqsGKm/tl6QtkuqoAT0BV0jB5bCY5lTqAVG9+go
wsUACREfUQVMrDp6XzJ8NrL+MBqNRZuUDK1W0TBoim6XxfSZHLerD5GRLoTNrW0WyYNwytdB+AAU
0mnHwRx8vM7vZnrpWiPNhWoyoRcHV8BVhuCQzDTKW3nNiCI5R5tPPvAKde2bNpWrNnIAsvqfRPRN
9+F0sQVqiRaU8oLyC8sGYaAHG/R3WNqPfaZ9lw7ZrznEM6RSF3wAA1Tx+AoOBkm9+vRngQfJaeM6
nisuson2/VxBm+xonN/SBwk67cA+8Tafi3QDB0ggrJ9I4rUdYds3phSAmxL7kXVT33u0HCCqFWuh
qMwycEOWx0g1BjryPbQU3BwL+aORXdTg//SR9S/RAJvLiTyflQTlGoO2uxm872IkVM0ocqLx6J2T
1tccI3egPGAivk8ih9kisVcpMe3bhtIZH439TH7Au1tl3lXLnmGYAmdI4MOiSy3wDa0scMZupkHg
mdSH36KAjDxa3HEYoiqrYJd6wzFyxrmcjGgYZ+7PxG2fhfIRpIxEAUQkH9MKjLcwNB10JS58H/SS
245EoKXnwzPF9KJYZQR2zLy8zaQhNliLagvpJKwhzGsj9W1isY4yWc87nZ+X5DD/fcweZkwgbYY5
v/ETUoloeYwDJ1CctSNV4+TDrOtDFnbqcnOGAcK623GMr5d275OvnlKIZMDfwf1Bbyw1E3IQPmLI
yGtPSn2d14AR6rI7hjFNyELonEBymkAJ0e8twRia4a5dzoUQJQkrovu1zYKEJGxFfDGpYsWCqNfu
hQ0DRTzzX73UjXNdgFj0aJmGmf+Y+YbJ+2sd09rf1Jo0mSgzfTJclAKmykPmWdOLMWTaJoxFyR9U
eUsmL8nWFMmdA041lnby2GjGPnEEOHw/z3YYfk4BiOW10rB8IWxwQR5p9lI3WkVurHcie2zZyyRm
8lDd+Ammoa8/tvSqS63SZ3egt27h3lrqE7Qk8nCGzGNelUWMxhX0/l5GvCycCw99HyDjVZFYuXT0
l2gOcc0UBFEEwN1jcjlDch3JcRjMA8bjGHVF/OFVXXxQWsuJtHvAEp3SsiFl1bc/9eBnPPTlbe+H
QHtnCi0CkoXluITLMLSirI8/6nlgqjFSAKFFNzh06J2liAYYvCBU6NhaLGKzeT6xi5YSugNNPSbB
PK0GBTZDFBpYxEFIDv6JT2djcOsduvqKnuZA5eeQPWZxkhZDLxet24o1o3htJZvuIZz6nWh9Rdbb
ML/M7Xo2aQdUZvj9vL2tX+hx0NAa+XZpuuXKLeUhsiJs1FUf0GAjtogm5QrYlViG1Txxr43LMFkX
107La6CP9xIq7tpyAk5AM6J/GGx3Gco43Wc6XJjQrK9VycnVpK2yzDxiMsw+es8a3V0BM3GWmttW
K2sQT745kevjTcFSaaFcxBXIrLxKu3XsxvhAYn/f19qRd6UO+tVauQE4jjzwfrRD9j9ZOo/luJF2
iT4RIuAKZtveGxqJ5AYhaiT4giugADz9PdB/N4yRZkYiu9FVn8k8ueZ5kUfIVg92B0TVmW6zh4p8
KpPWvBviLs1Rr6sRboZtZ+YuD6f57smpOVY6+U+J1N6DtbVXAyPem8HLGvUmjNXlV+7IcWwUr6i6
GAkYurs4RHqbyzxyCQXd8myHaz8hStdQOP/SwJRE66SwdGT4ib2fN03G5mukRxLi3cnZspf6oDjE
2GZVNgRRpom0A+PF6qkBAN1U+9ww1dovwu63236hPWdPBcHyMtq6vLupfuoFGGcY828DDCqdeLk1
ZF9fK4TaT+6E18CMAcr5FddBGkP3q6Bvj8xl7PADit/Ogt75rHFbzIuD4t+XeLFWmNHvNgePKuca
70T2QTKqcWwHdIHUiH9jh/VHWx9aYQyrAoDFvpFTfG7hpEWVTPc4vNgQGn8NSpCDqPpumzeCOXdR
3pv04fStu7eZTEkM4Fis2Mwwr3LDk6WjcmOR3noWCe92IF6bgLxkx6VoNjAIjyHLDltdazwEXJIS
wi/HS58k/lqgZxB28AgIx9mQAuOs8dKiQ8I+wDg03PqNTHe+NfxykebgofKvZjaEm8Ihek/090py
Glsc6muvaT4FaYi97aSHVhV48YQ48gp4g+3v4Xr/AURBh5TMwUoq9kusnNZpYXtnB0nsdogCiru8
Gw6ZAVVCRbT7tuleoz7VbIAccN2IDB6l8yMBBr3qQVa/oTXdl1mcryN205dZXRrIEscBJ+J1wmXl
J2CjzAY6sZswRevjcFs6ifXppnAOtV7bTc+osmPnNTqdv/JK4f4M8XCHxnzJFCqXbuIk5/y+5Fn3
C1aKuS6MGCquKb0LQdC/x3IRSLacE5Frn7pINCu/ZbHBItE9VNDjwdepfoskvF0zFVF4dPg+UMKx
C82E90jRBKwmUoPGROpXqqEFWRJ/9Ja0d35vZo9G9YT4iYfnRPVHqKfj7DKzd9rR3+Vsct9NbFy6
g6YA0lmQ2+blH40v38OSEXBvSpr6wHLO8whAVDTuAHHESI5zxRwOt8inV7rJGnECr5/BxhxEv3g6
zMfPlavfa+EaG+mLbjuNgfuc2X2ubNiFRzew3sjE61jZZuMWPR36oDqc7oM3/BIT23t7auxb2N0a
oGG3SVvWbTZiIJyhf+wW/7WRFIeo7Oc1gBlgWkgezllBAkhVlofKQEycCpQEfWKCN1v+Ze8hWZiC
mG9/RC8Wk3av6uy7H5rmyWYYbeGTmL+CMVIm8LOKjLoT+QX88/RgZUV5zZ3+Uvj06bCtWrxW1jPO
Znff1rF5aWM1X8ir2yR10lxHdOTj//I1JGvC2k/uDpxSlFEzXKSl72fg5l/k9D0Q8bYs84jsY0Yu
BMqmVjh7ANPjvSj7n2EUikth1eZGIhVsU93t6TOy1ypNj3wETtpt4pMbQeqpZgd7jBl8OAsAMigQ
2as6ufLCYnIeWUnpgptlTE3B7D0iJwP/8r7GJ00GudEx0RLbxCDDwVfObrZQ/hkQjd1sWpekgHQi
QM7s99MuDm1xHt12HVYQNPLFXMvA7hQiaWqtKPmhuvmH6cOcl3M/g3phoNOSuV1mbXodLLpEZUK+
q0Pm8wPwv9Ajo8PxGKzGQ0ZqY6zKA9vj9tmaqzj0Hy6lAE22vbMYYa4r0+J97N0z+IyErSnFW0HF
GAeh8cbj6CLOYhhclgBguupg40j+Ue4dk2cXyTxJjhIClDLAEvUaXQAcVRi96mAOGmJHwg45smVw
LNwaUVMU/ChnnaxTvDIE+UCS3NJhMO0gc3OduXW4Yw3sLLDH/dSbz6bvAoZTTLTKST9aBFpHr+pO
5Mw0LzUcuZQ1IrQ2soTqnS286QBxXCixsNrQq+U95yVBXuKOpQiIyVC66K2S8a5nZqmBYML575f/
YwZZM/EccwfOXWNSGnhS/n2BFlGdgIW+OQ1jjRyS5mS045EUZ73SCEJQIWUvIyNk8jKxc9R5Somg
82YjYlgDDXl6lqH1AQbXd52VBmnf0/HfvOh/X/I+u6iCxtzGxDnhnttOzH5vyibIucz84xAQK93h
cOjNLl+nphehGM9QXzGrv/TZHFKa2uIRYNncZIOHyiojENsao2xFVf9liix+RzbbiuFzZOr5twNj
OOEiygm8KByVM5/qdy472CJJ9K9y/uo9tid4ArN3SxneJoFoxafMZmzRDuokiL4gBKt4mRTVcTL5
1sM3xLCxqjTcdDJdMqULgixRj4d2AKUrWwtsgwRYNQjZh47QEGP6FfgWK7T5rGUgt74Ar1rhLGBh
Oa4m4oURNtSuc3KtQhy65Ap/vd0iuHlBONpzSLUzGg17beWz+TMJggzhHv4AFqSa2DfR7cy43PCJ
rbB9teVtLHv3YFqD3Bm13+5L8MH7OdTrwIyanyme3lVqWdTSjSCP2anKLzbHF0am3Wtm3PNk8M5F
zahfToaJoIqWFWTgqsRL+ey6JLqypSDHsxThbXJyoOopa6lQ2uO+t7hJc3TBt7jm7Rsbw/yaO598
dgXcd0wxO+j2lnGKrfw8yr+MWdhoNoJij8YbS6hKSIVqifmy9RTfICug7PPEnYFOBeQPlYuY+xuR
BUR0De3HQMV+aCLV7yJTWV9m859fGwcI2+Vrh4ntlMr+22vLr6Drgl9VHm2daLK2SVWqfVMb01GO
Sm7bIbgOmc7fhwSlw7RMx3gf0VkZZ88R2alPruhMlrCva57kwZXxe7iOp/lKUvdfyo7iOozaZF/4
sHsr3yUeKSei+MoEPZly699q4GyDShatM6OxrhkzlNExK1q8cnhmxL7Ciuv+Y//sMRyO+H/6EJtQ
uwQXYzRnob6PRcBR4NzGiRwlgqXMq1TEFMwq7XdZNY+X/4+HiCk1M3AJpbbJcrSmP77R2I/Z+tWO
Vv+oRQqVKTd/W8kQHCPWuitSKuanJZ364OOC/d8vw8IJD4gH+aCEpnmtUIwUxNDMSqoj0zLUPN4x
8LgzHaDfyzjW2Y5aZYcocH90CRvZPIclGb7XWWBfvMp7zZGVHgUbvUMT2B8Ie3eh4c9XwED9VlHU
bk0RuNi1qAvHwfZemb+iMGXPuhv52CuXNbiMf8uO7kub4zGSPMZF7Rc79oNHkbH+tXqjWfvWW7RE
LXZ+qPnfk4Z2Yl5s4JF9VuE47aKSEaxuA9j+ttEeRzb2SY8oSrUepNG0RK7QO3hiAbzELLrXqW9x
pltmvMWt+WVz/uz5projY4VD64XEmmO6vAqqqJ7UxCHqcLHo4lft9qRtxH166TWgt94XV2K/I/RI
IcGt3MuSAfpxMNdj3DarfCCiIEa8NGTcKdqpkm0VSDKK8AGHQH7pYlDy5xqonrgmlBdnW3W/zcy7
mH0uthbK4Z0arHCTMMxfF0H9rceOV8MWBoy7jYlG8oGco9jkoZEeIyNf21mtqCaJfbSh17GC9MaX
FClyG/lfqkze4ySxn6rgGewMDvUIA/muKrv0Jyb0M1gt8lgsymvGxtTnGRJ6jGnbaaLITm16kpzB
/b2V3pYzCaN0nstDWC85P8EaHhG+JKU3mgqxxWd+Ne3gyNABxakVcfUNU/pQ/P0bYgKnbYHA4KHS
wD7NQj1Sw66vJSCeVW3Ff+cEbAWTsKe5lHJdT3HnqSLY8drRwsgYQeeU0CYGw8oyBhACy/thzmKv
dd0ceI8RP/bRwE4t4T5DbrLjsxnuwW3JVcmfCACfmrQ0SUAhNm7wo/lUV2xtM0VbVrJHAiw436eS
F1BZqj/P2Ycfye5GnMR/+cDv6gHUCOEoCpXCiGkL/8bWalW0R++5jv3IPyABP/R9+AP3IyHf3YwC
dlG0pzZewFICyfXEuLLYY7j0rtU18NAFA/x7C9NO7Wf6TukJ/a7KSG7DiPAUg03xRsUkAzfLMC2Y
s6+BtWLLjlb2nP6GmVR7g21H2HhAtwwkr8h0/vWIHC5kZS9DBmzuV4V7I6a/GfBYB9S4Q/MzRLLt
dH33FaRVAV/HMQ9IDT/TfPpATs+WOzMODGAzzoYiWWPxs07oi+Qu59w5LON3LbpHOo7/+Un/GdpJ
dExDudbsl08We6LYZWnXEW8SZN4BGse3oCV5CVur2jZzu8gNqu2/nzbUaKBq4Nkr/o5hjS4qemRo
j0JtTY95NMytkuzAAI0nXLvuNmwqsuSGciuS8istJFw8L4nRz5QYOJrkZZLDtJpT9plMXfydGbZ/
sqCxd253gNhe34iqSq0p3s6Z9fQMj1cjvEZN07wOITvoXEJQ5KT8bIyheyLPyraiK8x9Ecud1c/j
e5ERMsaWFzUlaB3hd2+GGeFtb78Ri+MhtJjR9V0X73XVDRCoqJ7y8qtklvArXsq5nIBRsyfiSlso
QpEFfVbU7N9Zj1swFFP6Ak4RiHaanKW/zIspx6j+AhbhLdvckkJnAadVu4poRNfwcMWEi/+d9J1Y
eJxPwKhAgll68ythjQf2EzA4Bjx7b9Twf9I6VFTZgbdyCmhGNYCsDW3SA8cBO4WEayAqBsQks98/
EOJRVcgtPRsqM2ZDB6FZWliLfjnDVIm50XjSkR8rQ0Sbqm0wCI3NdI3c4r+WOnxtJYWP7qtzj+ie
OjgIBj7ByME349SnSni/CYjqHpxhwFFcb6a53QZjjy6cNNOpUZJulNFi47yOvE9X5OnxhW6dTGzQ
SGbHckmrYtdG6qePLXcPXYCRrYulfbRvBnC4f+lP/74kWYNsxMPXDkm7x9+4bHzy1tm0Vu7cdbFG
QE4eJPES+eRey0JNBoz4qj+ljf2rsD7NYgFgFmy4er8JFmCTu1wui7HS1ww/SLcCeG2cJ4wf7d80
SLs3MTkG+QuTsc5LB6iDNj8Gc3iNA002H21AtcE4vjBDedwSmwWrLaevRlQ5OmtyTGqnPpO+1JxH
H+8pApB0cs6WXWh2KWAcwA9ChQrRYIEZMNZVXzGjTZKWhZz4JGzrgp5qPoxCACpa1CkCWM4pDSv7
6Je3OoOHvCQneNaF9/d9dHWwZxJ6tFVin0ynam/cwDuLihEfWZhS1PEhlDwT8Gfj7h6Xci9d9d11
hDNN0jCewzQbzz5NT22JvSrD3rSySZ/jUA302S3WDcOs60xaj0j8cutnxMnPPmS4JJ3K7Whjkomg
8XHbw9nUPYMpqqjsWDvhfP/3Bes0PtlWbwMl0D/XqLFgiWSGtR+Z+yvXozjIs+BSIBfEPqsuvoMX
IY8bPsphMlzMsV3J1k8giL15bdLfrbbHxSycC/tTLOOKMJ2hYwza1S6hgiUP/Zgv2SKRsl+07/2e
puZsTVZ19ErLR03sx6fQmnaG4Y8fxfKd0ljlERzXONkQzKUvdv9qZo7GPFNTnwyKuh1VQxzMPa9H
mRJxQS8/u/p1YHe0oqGf6a+Gea9GHmKNnY2EUQ55FSX1zpqQYKcRRhCbohqtEhmgqLTrtWngwSs6
ds4s773XoDfDY434gI0i+ZgpSwmsQkCGSHSDmomsCNvKKlqcSMJp1RHC0E4raEeIUWBy2ODnalt8
BwjIVnXX5DsWSGw3PFOeys56EXl28Bm9Oy6/KyM1X0er4Whd5OJKY9AKwxsZffXeNXyyZV15bDLn
uw9TAOvkjpd6nDZ5FLUXyXZmrfw4PcsmhFPXJzy2eFa0KN8NFOtL6RdvOpZOW2OCNxKjLDtNQJ9X
sHhaePyQz0uSAhKS214L3g5uyXsZTM+KDebOMdXLhH7uRur8PuuAR3P4pJii6+HMfaBW1jjMuxiB
DHNDr96a/OwZGKHM0uEpQL1+l235FremOjLb6G6jbSKshYdQLetzFuQihF0Wz9OJHUG1aHklOuJx
3M+5/2XRJ6wxb2GGqLGn6yB3ufOdAoeRXoc4/iBZ19ZxytO/MU4h24jMQ+RDjXMqb4uV+tL6abgu
SIS46AouThrgV7IwKjukIG+JI0AAbaWbrn+DMeSc24XxJ13RYcHW6bbzfeOUk/4rozQ4DDkhF8w5
i62zyE1Qv6yail3jJFq5VbP7ixUj0iFgk/sApONqmtubUYOStV1SzhowSyjNKy2qta208az1zsSt
3dsL8aQMDz07+X3AuUm0jydfWtG/+AOj3LJISDFsuvBRMPR07Ppz4MqqbJRZoBD1XRp8u4JzZJdx
wbEpRN1DltNTTN/8Zeqg8xQB/cTLNZBoi3huHmoq5o7sjCYYHoYZAp9l/LqSBRvuzlPW1e+WoNjQ
nTd5zqGsIsSGPOvJRfdcO4iHSMYFnEzuKgAsKw1ApY+SJfaITgdH/8lDC9iURCql8Ts9WrhKKkE2
EcecHmu1tmq2+GGmLgbCwB3pu9fgXyBwK/9gmCWzYTRvhBeoU97dc5YsuyJjnpOwBasoAKkrCe9N
3ddehPUxi5r8XlT0MFmkEqRiLxXJ06sQVcrKnxn5lAlu/m6osHFOstpDiL65kBJXqZbJru7rFxn4
9l4rxMiV6XjrrJnSDXJYdLS2fsmvsJYw3TP0PTUQv5ghuohr+3RRMNoPF1zmZhh2merrp8BCVmiy
1XUNOGAmXXtDM05ksyirs2MEMDsg1bAht15m8aNGj8HHxdwPDdIHmiduC1TZAw6UezKVVLtF/zSn
+EEPn59w8E8r1UXPWQ/HzNbdnfGouuMu6+4dNAJUSP5ur+2fufblNSFO42yyAiBZpdrOcckEDOTw
RjVVfQAd/amaEBicY8f7oWftUHdwcTCNEO9h9cXB9e0tQTDmHhAhyCMy7QCwzfsajgI91U4FAKHC
rHmWPvtjz4LF7QnsYEKzXOkSJu+s0fYD8FgyDT3uawt4kS6NH6GDBMme8fmqbgSs1E9rGRfh0SnY
bdfCv2I8VGDMxafDTcx+pUUJKXICw7J9NZe8dhGjbDfO4gPSDfQYzPdCnRybwO/2UbBtYOInZXGn
7FzXKW99HmrUuwiZ6MoZwKWHoTIe86w+Juxsv6n3tyF7qEkPzTqIOUuYGG7BOO6m3BuPbucRjmeb
b8FkYCWyYzLnEGrLHJtAaU+3GLvMMUZAEc69PkSe+wVQ/lZVLnnOLtkcEYoyMHBs8ynD6P/UJvOs
xeeg9uZIZmPjVQRg182CrqO4ou8O98akhvcxn1+mLrYI8endjdbFZ2XCRCPEx9m1ApEaRGyabIZP
AcOAkjDkuH8bImve26hM+RAm63mWJP8sQUqFgZGPB5p0h2PMTsooIRX5zNIHQBgcGvOB5EIOQOaZ
OyWtdRUh41DKC/eshq9erEmJK0GJ6qaVO9547i8MoKg0mr8Q1quV51UYVfPqPGTlw6H9ZB8nxrUy
CE9CfGPj1qRqoyFH9MKdkZ9JXP5oOr/femx2M6+mxhFfPY7GdXTsita5GDFb1YgYiyb6Y+Q2vbjF
bNqQr5Uq/mPj95MNgQiMAX6afgFxcm7yDvq6Zp6bRgqHhfpPdNPECR8vJgmsWBYNelsY94llDP+h
Q2M0IoKGi73oJEqQq6H1hPtUH8upfI7UsSwQAiq9CQBx0EzGHrQT61M7eo9zn8wlI/sQLf9BanPC
92zQK7/+cJX8Lmi7AMHPf113xvoNcK9LEXSMzvyWVMkxz2eiHOKvyRUFcnQ++JNxQ1TzSUI3D4xy
tlncHmHlHWLdvbs1ZsWI0XsQJdzPJaY1bQNac36MUfRa5OY5ZYLmTP3BEHIHOgqRaLZRdviz7QtY
q3aOYiGGJTao9COmi9t2FcN1I+bIzZFx2+W0BH68JfjCAEtmjKpt570jxoDih9DvzPKKm7O8XC6M
z0L44oGXr3u3hu7VRzt4Z7Gr3nuXU7v0R1RiQb/26a0P7Cr+evRF1KQmqyelyGelG97xMwSIXfVp
GHtx6StXEDfKl3BiwVTh4U6JhCREZj4TNy62Xs9ggihC70yK5UDpPttxzAgY0VkLUByjAW4L4c0D
OFe8yj3NoplTx9p8ylSk0hudTHrLnSy99bb3u+8peCKK3jXpzNlt9EBWNo34nPx4OqQq+5Icoij7
9V67RnGZdVHvxriqGA+xO0MehoWUwQpdqrpNA2Mkx4teEHt82GqsjwIROWM0li9xLr+zRmErhhXg
N7azC9ysIracRB62/3Q3JOaExQ/y4Ymaq7zs4PXj76lur4PRTQeYlPS0HRx7psL+hrodHWNZb0kf
+qMs80Z0tNzWlo/OYSEI5x6LhRDzOTSzgKNAWRxaXvJpOI5zDJpiuIUEa7GTprJKFk2qviDK7q8j
WBniEFxMmlDPJBIjND9twRIcDwZhG2cH7+Gx7f7+u5orjf98Ut5nsYTa/vsSZGazNtOEkD4h8K1H
gKsnqZ81G2Fleh+pP/G3DUzVsQ6esaiP53//lCbo4ZxmiGEhyO5hoXFZt2aK9iNnwspR+CddQMOS
5rfB83Cs7UTTTHmvIAooPW36NOrUHQfaooWz3bPPLgWCELJ833s3Bx4vaRMT1Pp4B9u6+AzK8AYA
lGstb78rcnk2pQ7YOtSwLAIUC7bAm58N5T7JoQdErY09s83ENkiozIYsh45aN9Y5Bp5NFJUFtW/x
7CDfXeYTDgxpz77lOUZcV+T1PsxZGsS1/wIVwnvJ0Dhs+5GVhhPbL1EC0EPSPxHwhA2SqaVVoj9o
LsxGBbY/aEuOVd5Hl46+zbN5a2FP4VnIEuRr4a0eZHc0U9Q2Ojwm9Ausnq4VG8cD8BZu05LpiGW0
fMRLZmKGcWKLGyJlHF993lDuXKjPgWvS1ZFlecmWLxpvHtN8JFEFrOVjajWfNYyhNvCQMOAyzsnq
A+HFHRMK/4eLOxPyJT/NyAx63Y7NmwVK5eRY6kHQAClpdbxrCMqbrSR+CLOBpFcVB50K4IVJ4XGl
wHdVwCE2LHICZog+ckU2sRvmZPsCGeVxbMS96JHOSIxcKzeNjF1q82hCPLhBchlje97Tm5crIAer
YWQThmy6v42wS1U803HTXZCEyaPHpt429fCEI4XF232mflHdWc0gksxsAA6df7Ra9ygabycNnd8G
6ainspDiMECmxPcMdLRdtDd+YYmq9wEbH0jM6YoyaGCJ2hvvLtbBMz/7+whAScMJXlWOF/xSUu8L
TOMXv9MNNgr7kaBFDFx0g8y18Mz5/GDlQKZHpw9tbMM9S1hdueEftEzmTk0oPfOoj+62iQ48MtHC
1N995ngvuSjT16Qb8YJ1ISuE5Zc5A6zTGNL7uGGxrf1uJj3YiInxiXM4B6hVgWLCf7B+t4WfH7w6
m1DEtIsKBSC2bRd4h71tMYoA1rfxOVYkvU7ocoxQYj2s8KuVLR7CmQMWct6PcArQ39nQ+63Jeenc
CGlfF4+Hlr2tXeAUjwE4jkGCZsnsik2c2ZuJEuAq9G9HW6Sn2KN/KhHBZh4dVWy6Eag2kvQSLK/1
pNnXoGQPT2iwwtO/f+oq+WL6vreDyxGvGM4Mu4hkP8cOOpguzkvok51RItxiV84CpmhstatqBHB2
Xm19M8pfSglmzmfs2hj5V2kO9WOIiV6TYQHYOel+F1T9B5JRYzR1FPu0bRO5KkH9TvLkn8Bqqyfx
cOG5FPI9CQnbEJgjs6qLOLvz/Jn73HMNrzVqxhFfDfozpo+HrmbUz1JDVG22Z97kw0P2gPukzTEM
YwzWY8r7O2coIR0e5BBgcl0EXHlZgGPC8084a/xVo+mGRAvFY56WrDI1YJMCkbqxncjZhktiStYz
wlcdRub2u3FcjYPXKJ/kHfNzx28mkjsi2BssQGhKcdcHmB2L8hxkpFUvjSc4NzoxbZ+kYKxpk570
glvtPKcIffFPwmC2iE1jFfbhh661mZJl229v5eJhbyx19BqKDE756NIalFozHWArzPa16wGDiYnU
Mi8YifIKsYNl5Fhf7M46jWT/Mlx0AJ20Nv5oawEpOydTxJuZDJnzFDR/m9jqzoAkoK9VfwaepTtG
72FdNbghSeph4d4fBy1hCc4ZJhB2cK6lEo7ZyjgNrbq29DQrT01Y3wSowRJKDwNzYxMhFHnF1F2t
0rImI4GtVgGVBuV6H4MU+AjgbL8o8Mm7sg3/m8L2HNayP9GL5JDiqY29KoNmOzgHt84cGDUcKDmb
ahRP5d4l2GGVJKl7X6Y9kUW8SBABaeG0x7lZAnbLwlsHZfYStdkn0xLz2ocBnW0QoOEJmHY1fNFT
BN0fcWw2EJfjSPfcmuFrhqz0JP36R984Bx87y070fr2xcQYf2QpaixQcHO2Mm8DjU5cVyU+Au3ID
q+e9asruhPAZVbytTrG8C7Sc9pw9DZ3VyIopqJXlv4aCqS4d16snEYb4ve9tvaE+GKHZHIho2Fe+
F9/CxlnRb+HmYgG8GTlN127tj1s7i9pN0eMvMeLEvBhkmeTVA91Y/zqAl+7LibPapH5Jg5srGUlS
zlvrHukHRPHYXJMnKrmEbrgC6705V39TO8A0GqluSyzjrWnUT0MTY13OEuslVmKivN1qbWmsvjmI
eXvG0ihiZ2MlKj8Fjpvsp3Z4l4u+VgYhpZiHA2qsS1QFkTPh95mjh82iKgikS6F3ZfE0HgeGUm6n
y72WNXRZ3CSDJGRXiAiBaojiWBsvUaBfUEElh0BIFAUWetmxpdTPnHKv6AHvZt2ZR9MsXIx3VUDm
BKkQsudewtlOrrNnrSfA+Bu7Iie8HOF29M3pdznie7ItCHrstwTTC+15BKDFw4kBI4wQTJyxZaPR
UnSMsmrgRlU7xmSapTPZ7XhallzORp4nbd7hS7d75Zu3Kka6HAU0Ek4n5g9MPdWKbQWQTF/Y29bs
cyYKv/3cNm/ByMWk4FHv6qZ8Gcx2PriSH7nPMYPJoDzOrYP8LvP+w0NP3qqyzW089B9UfcOhY5x6
8c11knTuPsp4fErpfnh58OQOpzwEkPBITd51pX+YgJifQdvsPWJjjiLO/yPYOd3NPiJ1fM9tYrL5
nfQV9j2B8JZ9IyHU3jsJEVayuPJWyB0c9z/wUx9CRd06YtdCBps/nYkzD1dRE/yJPUbHWpqMqAyr
Xmdt8avH5n6obP/RURVu6MnpHeYqPZESh5dcinNjaXGewlMEq3OL34aEhYYn1GJWuaZcvTGyuHlA
ObZRZUYXFEsMbZum3Nj43c6tZ5r8eVm8TeY8vfzbpBI4/KxrwtHABr8AKo72kiBSUgD4rVlmf6y5
DDc1Qdurssf+X5M4E3t41hchZRpOL8hHtrwo67CG4AQogwe+8l+TUueHkayawmnImoxF+jNAIH0o
DTDZkW8cpFYGjP9u3jOmfLBO8g7mCHG1RdfkVtW5sGufPTA68SrjisnrbJ2DpDpGUWq+5Ym7OIu+
20h6B6pJou4B2SJ8lO7FsO9JAqTa6yAT9D79jBgAWpI/N53NiqhYYvnAWCFfjhznkdWlcUoo77fa
9Uc8tiJ/RqED1LKqML8y1y88mhL48/46RmV1acsuvozw2sFuUBuj6j9qhYmmzifWNz7z/DT7hWS5
YsqLkQugBsSE9zYCp45aeTN3nnfgDPxC1sFCMJiqbZI/wVvXDxuDE75wY1jHoDlNG1IZ6SgXV+66
Vtf3Oe/Dux1bL0iR+6Pof3StCi/YUbraeiQoTR+RbF7hb5LXJ8bvUcKLagLnlysLdUx1Q+xzxmSu
BxG/aXMwUZ4ln647XOZm3yrejM6TBlcnUXS9H589ZKWsVa6cep/TQKXdM2c1O4yqytT+2swKehJp
POrOmw+kXwEaI+xooxIgwLVO3lq3fbVc9zuQRXomJ6FduzNTmt4ZCZ3wzR/GEAzHIrM9jum5fGXW
cLD5yc52krzqKN+7vRF85gVQo9T7L4ly7LfSPsPjmt5H0irwuIQcuE8qsmadoRhe10y8gKZYfwcv
CwlrQQOSNwjRgzL+jZMZN/aIkGFMroIR/XmaCuKqWkBRpZ/kl39ftOYNEkzTVwoaeqzKZ2AhqMtN
YV6cWuK+IZFrRqq8ZdzgX9olJQixqH+J+uG9dqfo8G8BUZIzySNHgG2srpYZvIZ97T7yMjrDRpi3
jmsOGyfTTFU6CYTRRSagjAO6xAC0GF19QMRN3/iMYZK7L2bqIfQka0lmF9ZknLWxCghjCGc0Hfll
LNAG0Ozsk9C5VQjF9qVDkopmJXlGHcJRZ9CCQwawAlAfAuPvKK3DstKsk7BhVd5oDMloukqN3HJu
URG0yYddsgxuB9wAHXF1dBDhIQhh/hKbe5iJS8Gh1mSXsWGG18q02QxBhcoKwRMYpmUbZhflKUsU
ms6JQK56SWdMPkhSTF+Qav0cM0bJjNTQV/oLOy0h2srPPoKxM8+NXuLunS7FNpU3O8lsbsFG9uy4
7mbyUnaUWoGt3FXWKchBMngnA6dYkb2C6Ey+IXp9reHq2bSqrLw8oMF8HBrFtsJHqw3td1qZDVIK
5aMirDmLe5eVIFFhSRL8JKAP5nHsvNfhmjoS/1iGMtahFF7RDP4fSeex5TaSBdEvwjmZ8LmlN0WW
N9IGpyS14D0SCeDr50Kz6GppWiOVSALIFy/iRjPQtRXW859mo3Abkr+vtjiaPaIYOmRJgOUyNfUh
aWDwImbSvjDm1wEbxobA9ppVCyHNtu68t2SMYaBznjmnEaqFAhLvzJT811fYn8h2mymNDxTZo0/i
ZOZDN23Dqoy3Y8/Wi9vpf3M7Xdd9JnPZa40IHlnhLwbiw+jXHVptSui+bS6pfk1gXGGEXkspk/Kc
EmSXCnExn3DG5THqr+CZPrlKPJTKHbZdWyKcUqi3a0b/vrD1exbCxSCsqwhfqnzKWU4dKqnkbui2
epzZ1GFf3kHD2sEkqa+TltGjnxbTRiCPE1wpHkhCbecArbAN/M/Bii4LntlnhVaxjyHjHYJW7GRb
X2G2waCPm+bS6PylpgqvN5wUpyE0x7GJ36YhhmBKmOvN8XogN66904VmgGNeY9NaY3lY7b1qcP+L
otp7pmsgeCBUQa/zkN/5KCy4ZqhHGCVRWC/Ju33rNGJP0AoXl51Vu8yyO+Ic+N1cIbN9Pv+a7TZ6
6P3yrCpnefBnIZ/W8xEa+7dZppbgpJT7xYf3NBZEdaVr38K0WdcGKXjwhQeGYT4Bhmk/59TSnnKu
CJJFMDdiYNG4mgkWTXxOGFb/ZNyCN8Vk/7A5q5PIgYqQJnckx/w+DyGygZLWoYwXs/dyX5A0KV9j
wxAS4DB5cXrrHpvqO6NzZB+XJGtg0hwVl/w+GF25p7LPOXL7/bStIbgXHFiO5E558hR8nxS0OaOa
CYtxUzAG30pbNWfOOiFAsQrT3owAwIk/uzpCD1vK75INMd2j18X1z/QNnOx0tntRHI0iXzrC3w7r
7Dri5EkBbb8wC2zawePGGkIZi1NqNwZ8BbAuaNQ0AG3yQmL7TeNbQQi2LS6KjMitdXHu5/q5riyw
aw0fqKGrXkWatsc5ScQp8ZmMGvHCTpg3xACvNh0QA7vL7uUM3idYmmurBZq5xz68tdApNWv5Zmkr
AkAbVE6mFM4dNgsHdho8iiVP43bnBJN/QDmhPrI3ERvZQT2rSiKQZziJQRsSCERX39b+rI4ZOaXW
CH1ypuUb5I61H2224knFHlhwCuUqtIlSiQkGISCROJgcxhnWOnnDxIAmpziOx5H9M1h8eYgDEdzo
oyl2eiVP2dXPevQkcVxsjdjrdb5grrJEflOe2KRB771V/peLbecaJxiwcJnYj5afP3fhIt9j/pIx
S91rl683IjBsnzxD0EfLk1D+rz61z3FUejc3kvKAKPYvID08asYBHGaUBbs2aHqHSskXr3/xK0je
JYZm3ngyv63fH//ZRdKOd7ObuVqsdlrXzQszSAd1KKD5u7UCZzt4BQ9RSuPjtvrRj8T9x04zxS4w
LYIGUh+4wx3UHJrf9ATP5ReTwN/ByYk/YSSCWEE1vKGeMpt/L008HRQ42r2Z6m9r1KhRFKSR089j
DE10a1Y2p3qKCNSma5fgiAXqddBo1SoqngYqmE/NiBcbF6XFcmTpdqqP2nubrkZGoH9EpnoU/XjX
5jGh05iFi7AxXyQl/PdZ4v5hJsP7AhxB1OZQlQUtbYP1U0kgjsHIapdHcbjxOUofJV2XxaKKYwSm
yDKYcJU29qaf6x+0TKovVq9kGr27FZAR6ztkF4WDdw4fKJuc7p389vJJP1bEpLDAKdYsIyUKuXwq
/OU7KVoOTvmw03OWwJ8JiMeEj+naF8ekadHsUZ4ighPHMhyyvaa7/uf0Fz7gwTi5+DGT/9mp2aH2
FJcMnd3vDtHbLYrKGheLbipggYAkGl5l5b6FFuYbbRbvbLOMIYdaUOS5sCetNFvjipITb0VvYfPv
MYJRROLYZL/JruL4aF9ZhyuWDSGv3yBY3Do8M3TDebzDHwcFJhDsv0inPGEgWOhk23aLU19Dnf/M
PdpawOo6955kIzGAdytNPqMRwE+Bi/A6odwj3hoGXYxfeqJasLRm1lChDfsee9l2CYuSPqJKHGK7
woMGGVIl+JMza2+cJf5Ok++2cL4CaZsLtWunivUzSNC/gpnt1iHF0QrLzJC7OyRGe+/HDkAB48M4
hTuHfcHH2XHK8aVgaiu+Rz395fqYzrNvHnFMssCX+JwIKwEQ7D3sAbG+Fp59i+aqOORz520s0lyv
8eCdZwvv15y9yWYAVzOHoMeCdDdkDeeSiVtygqAItPFEmBq37RqP/hdamiaXDDu9cwcvxs6P3MA9
1bOoXly7orthcc51kr6LzHtTfVVchRciERYd3lBERGxRAI1iC2s0OdYrEa1ma7nNe1Uyees08Q+d
m3ibMTTx45iWySMgIp+2nYk1g8WuIGQS1IDMb0M5fkZmmA+eoBhANEt58kr2HlFTk3eFWTfNxt1i
FGNBOnXNRRaiuTjrF7AaoBEs/uBQ/VlGp7rLJgOTBeGt1tE2IYUuiC4+u2z9ecko6BjS/DVD269w
S1+W2oEAVujh2c4oJzOkrpNqJK5UBNXWz391nGxY6fRbsOniUODR92c5nv9Jl+6qX6qy3KVdq06w
DNwLo151gKTx0ytZM5APqvGuuOkt1Ul8mOUDsj8FcB2tqjplHcCyhG/e67vntszHk995wJ70nYhr
Q1AEI1Vps/DCqAx3zYkL3m0bmZkd5NhhLvBsjjCO0/8sXLplRy2THfTeFA0jfiun+rOxTXGcA4z/
kgtz068cbp04v2af4jTUvfJQud9T078irWI0ah2Qn0PPH4pbmqeu7PB7ftPBN24LDWJSAOB8MXrU
+4xQdO9V1QYBaHwMPes1FdyA6S7qd6YH9GhyCri4Sydwyy48DH/GIyF1cxNJVD7KuOke+wxOhW2P
LG1T73HwHDT22r8kOPkY5+QvHEsdtlgdP0IbI3hIGW2TkzfvJal1CLHlEaOr4r3Kp62lzOuSKHTE
9bfpgr+j5GwetwEdegHnq74fD2MzMOnIsMN/wOGEJq+n0sey4K+JuVgH1gMrz4+gwcYC4/5xbL3u
0mG3ICEqD9PaWeqj+W0VfjNIC2TxDBlgp4u7E254CPGrKfLfj2bNo7ACpv/PMmaVSAgVNyuuFv84
LCFMWGHlaM85laF4KnjWeyH7Nf+XRdncIWz7hrMun3CY4QCCWQxMxdwdx4QN+zw3J9x4R2dwJFMf
oBTT0EtPm2w3YY53uOtv28wnsNhVq1hJFoNsJ1yxoDL7SmD1i+G1X/59aVQi906w/K694nXm4HW3
gGriB0JbT6iihEfLUgnYupOnJP0WJ2bGmd9iX+JwC7szikRznlRWnbuQYFo1Xh2vFKfCwEXhI/nk
rRT0f19EZ8/N5t8PAcsigvaCDXcefUEmxBYn7NPUwt0r2UttDGnsXd5Ro2Z7sTjaJdIbBChF1mht
5ozjZ8+ZHzGOPsdwkY4kQdkOCfDZcYhpZRXqsoVicVJaMKwome7nprpFlXgSHp/KaiZMj9mIHvu8
5EWLnASjqV1vFlKPLvCKSfrpK6GB5qRU94vj2HMaZsdS2Q/zSI1kJ3K5wSz84cPRCJcy3ClPITG5
9W7U1bfLS8dHCodMYF1pXL9LrN+70DbUyiz6KNfKWPod9bXDR3h11x8FdMx0aWmdgtVl+c9v2YXc
tpOSvMbqgjr6PZuKqUfp7aVNZ2pmjpJwyj1W8Q+hgTNTuHpadPTH9MHT+s8Y4IqobegwdYT8YnFy
mNqnLpvpmm7ZZo128jCt7jbGgYSUEDupmJcOD4DR2r8MRbUVkzhmDQ9doYIrHtDfYzZbFJ9wP0JI
4+BdS/7b/Oz0V1265px4CIPDmLLxY3W1LMu9jlJwPeuXCFXtSGLhStRgYi2whLsyQWJF0ODgGcTb
Je/98xx2PvdlHBtxkMg7x18M/C1M88YgReRp/r5EtG+qXhLGzNvpzM59rWDWD6wGgG8kMM1r7Ctx
Q+BxkOmFPYLZyhbLUIkLw88eiMG82Q7Ur7ye+52coxuovq+RUOB5gSHYLp9ebY4D3REHwM5ys5R9
9VCVar1fzG/ImSVlz+nwnEg2ueMEPae0MObhI8IHll0an8c9Muye3kgfWxG8mKLH4ZWOFy7d7Gwc
iCBtCcA4SNYCN2bNcF4v/oqBpi2vfsyRD+HonLKMR+sI+10hoHyGA2DXvOACyiuMCJgEuupcdpzF
8Vs8EqxB8UJERY9iVWcX7I7D4lMVMcNYLG7YF97qDOdRbAHo0Vbnvxmfs0YfLhGfrKDYep3/aCbN
zb3BchwOt2m5BXahDk7LfFZ8RNlgLm5qs31fkZ+R+8sRPPbJ8XwPCETboGQuwLYL/3OW+WOqqKwa
aMepJumc8mlpACPAnaAQ9UvM4Yvr4H9GPSYYms0/bRAGe+27DENRAw59Lr4GY8O28RD98W9OrJgd
clgKZpVXgYVpS+/c28l0AzuL5pqigCXQkLZwsLg68UccZiojMqubT4mX17S9ZiTYRc/SmbDgoan/
UMYE+yvFWaThpe/syEWFRr0TDXpRp9caJnSXfTsiCQQjzSeNE15m2/xX18yGrjq49I07uDH2CGUk
liSxi3TpAkxPXb5N8i9F1IouxPVepuY7i8vxQgcFHWCZuFCf/RjiyThBJ3AhIsfNuS/dS7D+LCR/
dGrd6R76PKon36/WQ9oZeJl5XpiNN0OL3xDf14HKw2bZHANTggROklO5XmatWirKEZ1kX9Gs8Ai4
DEiB05FmYt/Fo+s+ScM9gQf9cqRZ5nEJNMaytsULTx7m3Nd8wtqg4XfvMBwVC4WnNRMdfV/70B6D
jV1kd9sKh61usOy6ciRfr6q7D1QFQzVDIgDSh2ZMrZ2k9fpE7chnN1evXFNfnB/kc8/BVVfxrUm8
P43NMXTFBPlW2j8aS5izGvUbvHv6w2cc6rIl0SOC4iRYaRRpDFQ5Sw6ia7vbMPYfrLKxY5D1YfMZ
kaYfOei5u77hRZoczrWx/6UXODQJYQnOzhw+Zvk6WR3TMDLHM76u3N97EbtrOQm9j4rkjy5Jp40e
z0tp3oI5ycnSOPqIgEPJYRQOz5gE9plsR9pAloy0bxIcF2t8zfz4kjEocBRL3mI75MGWtF9+gk3S
BraRsUyhAE7YScs6owwOn8kIC0/Em8ng0Ob6m2me2hWciO5m+FE6EeFKzGbbUiuPl9qj4AQmvYwz
el3ZqRwH+JVHPdn/jVM5HubVj50Tgd8nnojBWWEZcDVe9JLbe5CRoxqSg4Huvy1qvnXR1T+zQNJj
a5GgaoVOt7yR8i0cALFSWXBedDO+iplcUVTU/WZRGgQxhRCI+8AsT9yQ54clfmavfo2187WkaXKY
TBnBCNsPbeYBjGGKGwV1YLX0EWJG54iN/r/SkzcBTha8h+ND05b+FfAR6ia3Q9zfPB5AF3TzbhyL
+pYNsJNnj2q+0vkdIY7fBd+QJ0gf1a4D+ivGSp4n3bstRlKnY/mBhLwMYLFcAqV4rQgLhFUQwnC2
T3FNZjIKlGJYDK9TCot1ZhlAXSfGsaoJrE1hhWaPHzsmTUbBl3BW9xb0WJtZazcO4CuPeTg2F3Dw
uYqPM7sUjG3DhyAQAsI3n3ci5VQWaT6bXfM5uOKJv6S1xzgPD8qxbmU5fPvw9w5uVsTbNI3kXlgg
oDKvMbtubk+QFlsEDl0cF46oWKioY0vjSzWEvJ3jygKRjMsUSHwFPR989t5/lzL+sN2RI7FFxRof
7QeNbYe/47LvTfLDbRoHIGR9TIbx2ynJDlgpQ3VZ6x/J0ptjrD332lcUgg/tixVjw5n79B5P2NtV
gGor3O+qr37I3txVV54JK9r3eKCM2ovIkI39f0tG4QMl0SA6uWmxtQN9LdBmqFfomi4FaWM4xq1Z
scgrb6Vxkm3dADWEuLLB+Dj5hkS3DL6suDYPMUaJ7agUKUQF5hKD1MlJE7ob69S6WOAg9l2QAQNI
64fUogK+KJEFCyDYVk3SX4crugsuNdhL/9HJ8uw8eMCySolDyfYkhq6VLiPBJB5N3r+1rS92+cAi
GdUQG/gYtk912HzlEs9FJiYsCL6HOQgXJ4zYn2MM2qaFmXAANgcicgUIp4UkmchVVY5DCX1zKLZ+
rLghjlxHosLbapVUUcIhxIQTVWeQ7Ny+oZfWHd0ezAG7kugZ1aosZY1gjvPH3OLAAXG3z/SNjgJ8
iQLniRAP2HMqbJV+QirTHNjRIQnoZm2cY39BDQWOW/QX7B5cOLlBhRXeEV2dSIAYb0D1nEuAYXQl
nirUXYwYrNw7Jzv2ZH8aq/rRFuVy7fMIyaVeQD3O/X6Kem9dnUJ1NUxP0uD0TONHjnXBW//ellDr
FEUHudHmKcasyQFd6A2iCIg7oTG+qJatJsZDrYJnRwM3GTyQjG0kDa6NC1YNTtS59w3x9GHkuIE8
NRxIqhgycclfIcq/BNYm/DjLS130LqQUG0w7PRdE7HNxl9xYrV3WYoLPc/srioS9bZzpI9dAXOaM
Ogg7/FPV/c8FNOA2cYmIMUluPbIWW2dtl86qaVd0kBOtaOKUuS8rk3E+KKmRTplyfJ6JjY9qgyy1
woL8aVt4U3WAunVCIigP5Cj5uPdMVLHSWzOOP8vJIvfAIneXaqDlVFUMTf4jNPyWubpVlfsLRLLz
1E86vJY9g0US1NvBp6KAdpWnRg/vceNtMHL8dZyvl2bCVBz7wRNyabwKnlfEKfDNsJTmkuafIaPw
Z5jwJJE8X70+K/+nOEMlodaxXD4UMX5i+wWWmZ71VgBt3p6fGGXzHaYRa6vDD4xREq+ej9durZzs
JqQYP/UOS/YJYRk90p1/hRn9aP++YJ8pmffqq+yy7Bz5025cnyJplv4dXcHiPO0E29UOarr97no8
paO0fG6VyVHcmFnSCjNAq3AEluPIMqqPh93Ug44NXD0d0X5xANLSCQ8h+5m4fXPUfrut3WyfOPz9
bK9LOMro5JVKBYUWuan/vadpxS01mOZtaPUjy686P5uWsWXCFmwwsdOwQ8K1AE7cdfrNoughTviY
ByInXRjxeJFZ2x5i+IzbkQydpciTxRzNC00RWp2Vv7xq+GFaksotEMJbzjNkmYKfY0b3hUPp886r
IoKsSu1ZT4D6FMxpALSlux+sfdk31p5RK903tTylYlrviXBBqJcm2mDe5wUYFVLbIU9T1rEWfd1J
zrdTTfPvciBD2rrFpXC6aCO7ENMF3EwU1XkvGxbgi5o+WKbMmJB4fYiLNNwziF4CkvWV3E49vowC
sjEcqiPQpRI4PNBgU3XyxAfFHGonorTDX2zCTC2CBP/lAXj5Ly6Ol3mG3uL3vyo1tPCgSq7icMEz
BzuZpcQe0ozYYD75NDGvLj43YgO8KsBt4kdde/UhJ1t+bELIbjzC3yNMf1egL9iL5cBVizUq3yVj
8I68f5grjhC+gDIEk4oRgwNv0Qf7EtwbzjTW5xZOJu8nkDkufu8LIJb9Ccj4BmfzUQpCv9Vi/Zm5
V6UKKw8vttnYailp4US3TllA010GqEuw+Bb8VoIEUklKvPb6Rz9ckJcj++8cEkJokvbsDH0Lnmi0
Nq5K762P4USxzZlrFnV5iQcVWGq1abxdhRDWmO/BIhwdJLEise6kbDyjr2Ui3dxY9ttIO9iR3ULg
l9YLvFvsTMFzgWy8RepMsHyWD/i2/4QaNxorl2faib0vkaXeRmqSBUzgBXyphUxD/ZsQW/FURECj
CkfuzNLVW5PGNj1ptyqzVtU1QfIewoUuWzYDWZvR+5ezI0KdCkZy0J7kIdMXAxRIrlu+w7RjQWpK
1DJZV6ehZ8ryuGY3i8WBl/TB5JFgSyl9uE+N+8uqk+xQRiUViybFK2M1G9IAuI0UhsMGLxLim/XO
FTZxWJa7QN0BksoblRsbP1vkPQ/aa5lUtI11dE7RmHZTGEr2ESZjCGvcYJEocfujuZcTzeSVu/ON
96ttwL9LCeVHVuWD9JLm1oxhviud97HjicPeGQQdHC3uovPWFqI7Lc5MAl3ND77p8tPopKzeijbA
0g5RiX8L1xUHdOVDXKsfdpdfuowhU9c62SsNqaHllTeWBSmhx6xv2lf3pbFc/gDLsPDyxQFJtryk
cA6uDc0UXT5lx1hyy7eimd5YT+p9uuDWSTqXzghEsLJrOXasXpgOqwcPa+JnPj7WQsdf0unOMjfs
EJblFGr81h4jfZNzhwxi9yMFfFanNdUAmEeOuit4qJA856Eamp2oM7JVsfpqSaylJKstu3IwCtDu
2ECiOFk+ol2I3ebkErFkseNRHaloPkMhgAPGuFoXZGgr98SjC24HuP6Z/AzT/W1om+CGSt8cK8WV
IKzm2Ra8bDbwZcArfgMfK/05pCt4PBSfbCuoZiRqRyePHR7R4AOamyy4fiYDuCmXV7re9sqkyztE
nIeAC+7IEZ1SpgYXBMifQFxBApeXSkHFJvEPU6HIDzEVMtE8sK2k9eHDM+ohMfi9CAwHWUWp4uj/
oJPK3kaZIAai11wrRkM7Km5T6ql9kNiYY8fzELRssugrC7lZ7Cl90UqyjjDFQ5am//meTeTKL24d
PYS7hqT9VtgW8cymFjy0owfiiRyiZtkc6mQbGg6mDezHs/Hd00Buvs5gveH17U9NEMQEHOInN0oq
YrLwSghKbS386lddWL+zlgVJi+1gw0Gc/aT0npOyAxST4t2MmKVV+zDXjtyGLXB6p+bGli1Ne2y6
mce3M423QLr44OPolLlAZz1uAXYG8y4ZDJA6Vg2l64A3q5b0WRvWzj5Ns2TDgBZygqF+cGx+mtVs
pAik5joioE7D68FdPAoWqpO022BXJBYRRgObDpbbv4ZUE6iRQD0PdkuWJMiahMZjJ2wxVsbto1+z
AnDaBztjMjFWTgay0qdqCn43OYBpQOAb7XLWx5m0HGUCCFJBfeHkRA5gFtEvGRGIpFEXM/UwddCU
wgu73ncG7eKkSD6yrUTG6dAkdGdwAHiZ/MQ5WB+MbX2HXeOd8EEDKaWbEm3ZUIWC0IQRrcSPiPg0
OPpv3iRnZ2IQD4AGcST6gedM3D2MKpsu76kcyas7iYwTWFifj4gjjqyqiVTF7Z3s6IU6oAdZBsuz
PVSXOYScmbasNn30cT6+M6qtH98mB1ekxO9+ioPhVM7+d+ny/bnTdODSeKwbZp8lm7+yqT1qXJtN
SW4gKSfaWhvQejwwfljZ8lXEHL3slhlnGQmoeIndIxMV6T6DPsDqpdrGHSJvPiaoYrVnX61E0wjK
AFLnMIPaROXbGDEi0e6bs/wuFkGvBlEFIwj/NJlBufXnnT1KmMtvnRtpQGS0jlpIMJdhKI4IPNRw
TQUfueEtXaOAuXbPQhokXFF32BF/DnnDXqzuDgtukl7b6hpbeChkvVxmbCkI3aelHMyexh0QptFw
GCPeH3fmqhNWSquXM706vfg7TZZ5y3L5IgVu5jiQX552om0MPm03E9TkcTA4O2e2XHZDPmknPgJV
m33aKFnKSQzGp52+9pyJTq1sbqkbGnx4VQ6qr4P6kj3ThJg8+M2gz85q9UxxLuHddS/wRLF9R+7v
OsiiPREdJD91LHsJ8GnGAabIEqS7cQ2PLsAh71DmHZwmG950eCwRsqZRFluJYt1YBPLkqY8UVtOZ
LM14wCrCqIc0w825+C9rm3UrB3oEJDmCLElLEsOjWt3N75Z0XvFmEVuaNKFnbLTKb6edaCXHcN/2
TrPpvwIfzQis9abrp/yNHFODmGqm2Jx9L7PZHUN0G4S2WEwvbIexrtBVHl7dQb45NaiqWiFERXP3
6Db9wZvC8s0fItjmNqMnR2r29QAFxxqbRbCEiOZl+xFTqbiLqAy8Z9NwMBBMz/E81Rurli8D6vgL
aCa28QUMB8Alx9IzbOEqYqw8GtVzLigwDYl2LA5rlmXU7UvA4naamB99H6tFSb/YPojr58IWgOeY
yVY/CpkO3G6Z6X/PPWypGWvtiW5EHqJFGD7YdUMjTvKx8Eh5xAHzJw6IH1TKzl7NRO+gH+XnfPKe
4ijJj8ZuOUdXbMFGp9EPLm8RuZju6pKSCbU+aGTr98IR+1HUjLhV/ZTDIL6yYtGogG8Gb+KtUBG6
weAlbCztQ6jd4NSOIcv0VB3mNvlL35HA/2zprV6Y9DkZfXYjiBS0t6fccKAqNa8yAwKbCY5//Erv
HpA33NXOdwRC+uAEHheFhWU4zTLnlc3rsF/yuT5bpBwhxqQ8NjQc/JTZLvdDa+d4FvQdSXeRIrSf
jizwrBwXnl97+whT2kHW1L6wwvnrV2w808S9jAvrI+XGAPHzX0joNNf66i4LDilsnG8IyP4u9A3u
+d89LZibTuWHidN4qI4ufu/3hL3BuSDIv0m9jzLv3RdF98amT+zoQJYNdoUHQcd33S/sqOdO2OIQ
hJRFUDDMlUTnRu+2T0OGpcJ2elKF8q0sippIW8P/FWIzb1INpakE+EvdAwcVG4K3msb9YpWPTh5A
NlhW+Xd2wXhnLsRV+0U96yiHUKnTDxphYc8ljM+Mghe4bskel1X3MqX1Bxr0ZzJp3EAdj1NTvglf
rUOKxRoYAAQXNEoNyAJKeSj/cSgwME7/GvlFdQgceLP4xtnutzCBNLeZuUi5eAL6DWFEhRwSF3Px
dXArp2J9k0nDhG2Dg8oiXDb4+qFrmwRbpDjrATR17y6bIf8YUOPBd/aH1MmHk2VF350TZlvQABgn
XVJaDe6FfWg+Z4oZt4iq9j4J0bGj5k0YK/ws5pUaDpON+z1rlAafyW6mwqUbBVsIO79aRLCRVqyb
q2fvyq5RXvPKOleqoqV7wloUBe5fh+DbvffIIPIRyt+cwbs4JI52SXqrbMYi08FttVqaLA3zIxmr
H3YZZx88CPRgzm2h/C9grKQEvYSNlPsfFsz2FPdd9Dh2xWfOLKuwlfEOJuQRuL6uQKOxYFD5pmP3
iRo4NIBgMSdp6e98gRZmwFxzROmHW0kZyk1TLrJl6Ce+s6C395X3Ftb0IiyUnw0qeVrqlcWiwS+M
PaMnAXiakqA51VV+tOfoccoL91MFycmsvTOKwpq5g6PXseDlpx5KeulWGBpA9I9Onxy88bHwYD6L
iqAQlvfVq4v9NkwdGMZHp3CgQTW04tkBiKVG2xBeQvyYLV3UovRZe7cEKLMCe3PCgUzFmHIbvLU+
awWZmmZjLeg7S5dbiKzjU1fZlzKjYlhqsP4UkcX8YvDKhUFqBXtF2r0XpCWp09tjj5JH1cW/DJWi
XYfOiH/eijp9X2r17uLpZ/uFLyBwJySgjIHfqajyFGSO3flmuDniWaaFjcqfjjKZNh12tiBgFQ7c
dHg8zr4KNqnuyt1sd80Vk3CZAp/37OYEKDj9yIABZoqgHssm65Ehh9QZJPMQvYulsnrACc4A6NbY
rbsO2d1YPxKicpsGheEQpm80FODRG5x3SDhgWwMDkcJBfKi8F2fNhQYjah1p7xw5VbW7llrZJuib
y9Ckx4jmooMKgmf6RIutxVZsy+oCyUHyHBATNnyLOTxOuDjS9NYmMrj5TfskWgQZf+FcBnCeUnSs
/eiQAHcopDxjmuEdLOJkH840LNcsroFwiAJRiCS+T6b3hJkNF8p0YfdPdUHuLSv7PsWt1jLDYBwe
Q0HVKEwiXtJ8Nx8ZD6Hgrl8CyiuZ7dcfzp1TLVsL6T7jPH2K6rG6TPMM2TzJ36DzlA8we14wnfuY
N/6xeoANx0XevjJfRZdSWZgkux8BtUAQ9P3+lNvETMAXHYHG5Idgmf9OrH/vwmnNmcTrexpgAal9
iXmCXbUhoj2mA1IPUGWkJI8sGTmr+ZrNPLT7eLyODd4+J/oNk9ds8yrBnsm55ISmAjgT2jnRgqPl
DuZaY8tmvogAaxWYZbIEyA/yU7JVkV3uRF40V3cac7zrLKV5q+1Hr8epoZvhQk+n8/8vlS2dC9ZH
lqP//sd/P09qChGTHMLqurBM/D7bT54Adlty0JzJyZxc0qO4tdNrPUbp9d+P7IxmO3t4z6YsvXIg
h8Ex1wMgYMOszbNsEyG1vZb46bcahjYZ8gVN3cDXdtqQXUNxFExIeUkfOfYlcLm+91x7NClBYNlU
PmcwlMOBZMxY0QyUPrWySp/85tVKxmrvUuIMbd2/GdgPp36lJVlBzodkCi+2Z7PP4PNdhdarcvPu
ZXHpG1yaAe3H9jDljvnJrq3VtV/oe1eX+GomqFtUn3GbMZIuAcqDN2xRio1sFvoDbcAXrZWhDBof
8uNC5g6YebevLNA5qXVT0WoCYdvVr/BPjzPlPch+LX7YncSahhzm4NVqWQH7JYnkdrRWi9P0FALP
BCgeU5RRUBc/c30EiwKb05maqh7/3ZQ+s3biPMyFV7+Vil3YkGff7BQ9wuWT/8T87z/NqESHUYj9
NCchi1ZNq+zKhHAt9tkNwKRGPDpLiZPbyxhtZbPmL5dt7vn2m1/ZFGl52Pst7lD3LuC2wbECcJSN
X2R4bJPB+wzYgEHqy3ZNBSOeX1wwSMfzue2tP876swUSpnH7a+Su6t2c/xEiHb6jpPuu8nvY9O1x
ouruoK31ruepCQfhC7Tg8ml9WPci/zFaCYUa90IouOZ6fq0bdyDZnf7gQE6wUFn44zvU656bjQWB
6+Tn3FayFBRX41Q35dvnuir6a4Xn0Y7pr1Yg0BABakrnCg9mKCS6vs94utKkMpmTGPhsziVnlCGd
fLak9XfsTf8j7cya20bSdP1XKur6oAdI7BPTfUGCO6nd6w1Ctmzs+45ffx6o6kxbEIM8VV1RwZAs
2QkkEpnf8i7m0zhBWAd5UNZjhTurrVFBoDL6HZGl8SkS6JMoXv8BmC0wZIDPdMlqJ5BUFNWSBs2i
0PzcKxXRS2hu8Di2kJn6SJ1GcZC1zWltgDpVgbEuZHQ46BGJDaovD8UAr68QwY745d5u4aiFqfoC
rA5Sd9NE9zA9tAlghVqFom8issCbQuO5AqrCIReF4MFN1J3r38btqN8kHsU6c/KjyhQfv5mIDSXI
bG1ZAwv2UYP+BKvlWCtWsaGou8iavn5o9eQebfN6U5Hr7wFshxtTkxDdI1OIBPz4uoftjkI0ipEE
ecIOOBemTFf2hm2pGUjN6BOOrTfiY12hRjS41dYdUI8oohbcu0i9o5G+BKSpS7VWihVdnKkNoNwN
qTksevCbDkZslDtdtVm1fohCpUZkgowMOA7o4fUw/kBqbmlGqrsS9IFDCbHHKX8U7TGX7txM9W6Z
IRnjvAcBYscxqDusMu+udjvjRir92AlhoS1dOam2FDU2ENoF6woaB7DB8Pb1QxkqDM5L6vwx3AQA
Z/nOte4VG5SmMQaYUACp4C1Gq7MFFQBfQt5bVb236946ZRRtgUkccvDII7yuQxXW/sGzXA4FJBzZ
Czun1wFoNP1LU4vyiIHfhiLOLq96tGsxYqEOiQiXFULRb0Njp5D3rZQG2kCJqUvZGz5iOBZcEXRf
tvqAzVJfmF9015bugjzccmCJhzGVDoiqdA9dJ0ZCPK3cqDiROZ6KwguIsWLj2iwHJBlALoCfoCVC
Iawl90106BW0YYUYH7RqgC7nsjeVYjC+lqxDra3Dpy45YZde7tEeWUglUhMoqKR7q0aZJpG6R1cM
I1KVIjwieeVkBGn0qjT0JFCmyoJwuHc1XlmfWDCO+uIj4C+JQ8dqb/xc0285ItBOmr4FtEUhJwDy
RRvsZfDRiVKtRt+/fiXSsd9V1j4Xn002/FODdKGeBeqHzqYE88GVBLU1zR1u1XYqmoTPcqK1bAYA
3Dpbgx2D2gY7M22QXU1V+67Kckw8alPH5Yc0m4KNd1BtjOf6Vn8o+yj92QDBDwPcetBswrYh6b8U
xZDc2gHywj3kq7qHlpQCaTWMJ+x6F2bcNSsc8CxE3REVCDi9qGVAJM5IKbU8GA8EkTCCMigArRl/
r3P7M4Y2QAsl3HlK7CT8cEEfMcdvMUu/F8Fa4BKjCgt+DRqE687UyciKLt3oQGPQdURcS45R4ul7
99SpSrkOtYzifViG2KzwgWLHskAGThm1Q1p3EBKxkQJi5n+ocrRLbAX5GnBW+7ayvooM5T0CD3Wh
DvDWs6R8jCZ5lqFv5CVJUbTkiDkM8uju/UkcJ/R0RC4GadsgNU9C3ey8zr/Jax/+gqoXpyqA3Njh
cUReKgHgsuXhGIa+S0eivhvizKSQCRNXojl0slT3NKJ4sjObe4nCBqJ7N1XJs1YinU57Wxu8sIqN
LMqYnnQmYIds+D0iEgas7qrfI8f0UehIMslIz4gR4cAIbyjUKKtb0uRlpVfBkykadAIFzb8Ui/NQ
inHaxdJCiuI7zuT4Dt2KZZvK1T7F+ESX/Rplb3oFngdfpkiQNSplpMlGvfxehYW89mmrYkWMVAdK
Pkfd8UhdD+hgIYgFInpVSSGz2dzTuxwOUMPqI4JUgigSayoJIcRTLIHMVLQOCanJv11Fn9PRC+SM
hOjMdSmD6wB/m55G6jPU11yK27J91xBtb14NHmHqF0htZg+hHaTbwGyik+FjdI6nxgbNhuzg2kvJ
UJstFmNr3f0OgEXbYwWMWvzI6XSokUbc59QplFp0x3oyVganna7BG2Chh5T4QX79SMyvPTS6tZnb
7uH1Y/Q7ia0DlE7BAe0E34BzeLusCj4rjRve6Wr/YtExBTMJuXDop5q454tVnyDFlrZJdZJMEjwE
TDeRqz6lMsx9EwxTT4qE5gv4P9g4Cu509EYTKuEqMtY6EPMyZPfFXCE+vH7AE4sPqIbQ8n798vUP
Na//irAQmgSvMkoIKh1siIMHIXb+aGBXMn3jTn/8+gt+7WRWZuIvlgUWhdRJuAAN18NAb+ww1EBx
8sB4Suo4O7xO6etXhJFkL6/fp26ZUG8jQGoAjSSgNIaqTbETqWi0BhCtltaobZsKFQMPiUhEXyes
Xly1XyiMfkcFHasVK/6pYLiwRdhmW07cJH8oQaqb1mfZFd2Bd4ewOJ9+8Pq9WUJtKiImPyny/pBM
klZlIY6mIQ1bGokERq2OkbYdbUMZGLYyJB+GyL53JzubAd86+nzVKS/Lo0AHbOeWUnWKaMqsMEhL
l5TqipsATwY9z5NVpmT3UgkqhkJNgWJPaT4LUoBtHnVPVsEXNggGhVboiTvMwKvA6QgxzHl1Xf3D
ejV30ehAfXvNjkCcEll7XsP8gB8RQhsaj2HM7/O6KreoLAy90W51xMn6Xs82XYmY+fS47C1IqvAQ
T7/++neaHq3F5euXahSpe8pqaIel4x5kLuovXiu2JjC8RA2oVXBIkks0T0EUIJjkH9qCgxo7Vwkp
Er4aJjw/jA5a0hPw+/XDN8SfX8kt9KzWLKbKiLsXtO8Q4aar7Woqq5UTHEQcP0iq4iGI0JLA7QS7
JFkd9lr9Ik+qVLERA6Cjer/AKm+fELZt/Z5gHcGALSbJ8FC0tFHorpfgAYBlQtPCzGdhB7VYBR3a
gQpFQTrOJjUt1ciCmzFF4yIECfnLn1kqtjpk7tgk57TJye0QraFd58cAEdwktU7//jBLApaR8GVl
xPFHo+2oNcX2qTNbIDHTV68fw/QtQL0yUPM//gR6M9gsqH0LEvX7KjM2LXV28I5r3e6ynVaowZr5
wZjHCDZqWiJpO40EdGuEaWcyj6ZVPY2TllBCvx0xONDLi9dxylTbN7IeHXi3cSgEZlMhYA1au5JO
sZG85GqLsP8E2iOI8Ca1+HTntT/LsvogCnTb+iL+JvfabrCfQHZLX0eDihBGW4+GPZCddtb3ykA/
UK2D5lNkFCWovsB6pAInHNloPqKk0R7izkKv1yiq+7RQHpIEM1MtqHyEZkS7aH3YrJ0Bj7Gzy2KP
GeG4S/W2OphdBFk1juG5Zjt8T/ubSeN2b0gdbCcyS3WIS8zFfrYUrLfWxBRCpw0YfubLN50NOq7O
UpVCpJatbTVFI5FdkB2wTuLtVCYITJfyTr0W2HmiEmdK9P5RiFKY/RvxIJVoFLsxnC3UHAJmr0vi
AwmIvsHwnoaVG3tbya6QMindpZTKX9LPSRf+SFJchToLDciGGs6iyQHpQp5F9z0fso3W+/eKqmZI
17UKOBpwFgPjBl1noTkmtEUm5zZSmzD/5SICYVcjHCd3LlycEbl0I+6eIlxW4DU8imLonopOeqGu
bbE/8aN2Aka6NORXKFrtijIanmRrDLZ0HvDpNdT+iYgtwss9+e7pobsuigh1QlKbe0OeSOhlvEll
hFM8GpGcrHyUURaAdg+lDWgw+T6dPhp0mRZ9k8ZgLvyBeIm2layWP5VOMVaFgm/vGNzVlVncDXad
379+IGMNDDYdbl+/i1KPxe7KD4S+sD4Q0dtUhv7ihX7H5pEgxpN01aR99KRrmXkq7ME8vX71+kFc
CcNaMe/+/ecy+3WPK/zRH0nxMIJsyD8KMD6mdRJB+hWzMcgt0wtTNGJkV8HOEOfE+EZQbt6RHt1k
MbRL4dJwK4K4O4iCL7S82L9+0BSBlNwUIQL25UgNcmKTKLLC1Itmk6QvtBeHI3QiyjCW0rp7DVlJ
ulj+iY0mXNVCgwkF2tHJG9hxgfRDDKF+46tAjCCs7wTZ0FGWUZBuDJh+CKn7p2ykEKdoBVCq3Kdh
rPX6Mpp+YPUrkpk7y+oFNWrtcUBgY2PIewL61LF8rItTNXpE3g1pKQHmRlTPNu+S0zdYV8oqfXbD
LCqQY10DiRDRK83K96YbfMttnKbwA+oOYHe7QxvIL72ZUYcfh4eoSsHKSG1nUAiny5HXmLEYRllu
K9mgB91YGhwqjE2GzM8gLIxGftTx3zlqvqZRq+MgtandRJogOuUo8uoSQZepXPj64Vvqn1+9fltT
QoOQIKvLNEHinDgWqpmpZ9scGrJjewgFo523dg35pbYraUftJnRw/VsPFlIHCBA9SwZEaBcsRTJq
i99/+69//c9/fe//2/uR3YESwGCx+tf/8P13wmsUVf169u2/bp7b+kfx+nf+93fe/o1/bX5kN8/Y
aF38pdPj+mn+C9OF/O8/ysB/XpjzXD+/+WaV1kE93Dc/yuHhR9XE9esFcAvTb/7//vC3H6//ytOQ
//jn799RCqunf81DmP33P3+0e/nn74qhv87RH1M0/ft//nC6w3/+fnqOX4L2R/Xur/x4rup//m6q
/zANWQGlo+pI9PFPdT9e/1z8w7AFlW1SPmGqmmr9/huesbXPX/mHIhtYWFmyaaoY35n8COOI6UeS
/A9TVnTZtnWha7piGLL4/f/d+pun9++n+VvaJHcZEkYV9yL//lv+x0Oebs3UGF9jeC5FWLQBDIOf
f39+QElh+u3/U/kj8piTfa5qYSSQ3acVO3f2iLLRsnWblYwxLAx1PW7Wv8zRnxfyZuDpH54PjEee
YsncpWG+XtgvA6eR2RcoA8hOQ1Ox91dAgI86rGEQDgs5YO3iT5BT1q5xQwIHs5AoKijosgw92WqN
vZC9v3JF56ZClTUEqmWdKZ5m/depACsoxpJ6r8PTWYwCtQqb8p2vAiPAArCTHAHTkl1tn9xdHlmc
HVkTGirNhko3b/YQqHlVuTYyFzAosIHcN4mJ/JW0EkP2TOhA7eEnGoUnxdNOntmuUqHtDSPeUn4/
5ML7bNIFGoD/yDntIUexbOfy9dlnHpVmm7IKzdtQ6dy/nRhJhZWF/rbsWGa+ANKB6V8SiBNSOFgK
p0dKr6sRytzlQc+uTKAQmmHoLHJZn67qlwWCx0ZnjpPqVWT1yzKhnNq2q2y4i7XPGaAc326RPdzY
bn/4zwY2pqf1y8CGDSoYQQzZyfHWGAUuIkZc38bmZ0MPaJuA/s77G1mznnpqvJfHfvdSTJgj3VJo
4bApGMJ8O7QIs7ildTE6WGRi8gcQMQMWh4xVlUnr/2yo2WonshJWiIS5U9b6IvOClYDVQr62xtPi
yqNkj3v7qnNXvDNAdywLXp85e5JtLuN2EFAxpl+Pz1m0pWeFRW98vHxHinJ5HGv24Ky2Ue0ABrEz
krKRqizRkNgGuKeMmFihyor7A5mBh5DESPtesx8vj//uNZluU6iappm6jnDhbEZ1Tct7s0x5TRBz
gsllkKtnA2B+sPNpAVGH0RMM7i6Pqohzd/3LsLPZhWQZ20qYsXnsY6Vf4KjnoMJAF6ekO1HLkEZB
cmhoOucBvdVrL8t0U2+28emmVVlVDPYHVdVnc25QNel0VKbgW332ADsbQt3WQ48PKlx8RaIcv3el
9NlKvoYoFtbbAc0+S61gFrQA+eOtpDSH2ru2lZ99FJqp2YaOEgr4C67611eY5ZgHNSuhqr61Jbip
2F+ZkkY3r4rwI9rDJVZklzQOFPc4RltbI0dUIzit2SbTk7vW0k9o2gbKAfDxled19to4wVUOcEPV
5/ua7Q+eB6hPdqYnpX5Jsk9plzgov2xEA6wdLrOeb0gfl5IFexdhrRH9xyHrFjZTFkjUd018yF5K
wHyXr0ycW0nC0mwuik6ZPT+SGynuTUvlGBqQTaGGsJLNYdOOH70c9X+rOWTCPuqq9cSifsiG4eRh
QoX+Fd1OOzQcLwHHJlJQWNYHQXmrhTwUH5O/ehax3lRZKAoMd53zfvZkqQuNXYofHyZT0sqsakRB
23UNYqBEKG6aJXQ+T6p2bUFpZ5a5RjCmaLL1GoDNFpQOk34ImBqvtHdVz3GQuI8Z5fiG7h8Gd0dh
tyuvAvloVjuYrDdtx2XY7sfw2to+t3wMUxWyrBu2rtnTlf66tDvd1bO2HYEvl9u+rTaB5T0Ybn0I
LOV7EDyDwpUY9/LSeH8YM+2GrXIyaRxNJkHnm1ETWYWQAVPRUSSwFNlCzV38BztEQ+pb1+swQfSR
Y2/XflXfXhn63KpEvYogAHCWrZizG27jVlJCxR4dbfQ/t01/qIanMZywHewupr1r6e4Y1Q4g0Wq6
ApQUr7wXZ3dYUzExVhQYAol5YFgg8eqaPqZ3FoIXJiXWLBk2kgge8J/bNeGCrmEJ2H8aPSLDlz5f
mYFzi88UbGeyYhIoK7MZiAM/zhOL8cch2da74aMo4y3AHMiS+cpEXde2+ls3pQuYNktcgGBMYtuU
lteexPRuzfd6U7dJPrCmABc4uw7Nh+gUpjRUNddDeNXf62ypqHEdLcV/QG/6WMXx0faTY1961+ZA
PTe2RRdaYe2rwpy997kJvKMBpg//01rSJUNMYalqrSO05hDhd2kD09dxXBGmu+qVgwCwFfbSlZVw
7t0zgekBhGSfU+dL0UpymjQZDyLs/FWXUJzAkzTwYkc1ho3ClVhwJCAaXn7+U9A3n3ZSQSGrvO6K
pelv3z2ZqhMwZCK1grbtFJMKxOJKinhTLtJJwZXAUJn+vXfj8aqTFipkI/p05P+yw/ihgiuEpBKE
euinIn+FPx7SJVmKFZ9kPbX+euKbIgSKfvSS8+0oPPtJQghbza9dyrmIztItE4UInU1vnp2mqk/V
2lZGp9eMpQmwKEjuqhylxMp7SPLqVu76myZ6ipr0OLjh7vK8K+fWnMWCFxw4fMrG24lQ4lHq48wY
EbC2ILBReDa0HcXDMYPoKPrvnhbBrYWBlIxH2ZKeh7D9JjVXnv65rZdX3yLTVy2yIWu6yl8eR2iF
TU+HCuZq4YQGtox2s7aRXonqFB5ODPtKXwIFpHSZLK5MwHSDs5XwZujZC19Sh60G0EROLbWrKaQN
cSX2jQZK050Gq0uM+r5F3yFAe6XsvwHAf6rtAQcA9VSG9iMiqNcWxJk3kKkA12KyEcjsx28nI7LA
e8hd9GeC1IfYg0TbstROKY/JVazHCuCWYXt71OOXLR7NI4YQlYarJlaRrt4gZAldQOHaWnL77mow
fmaLpFVBMcVEwkAYxuz6Qilsca3m+qqiox6ng6WNHRYSrsv+T0AuRgu8qVu7zdVD4uzIFkOqKuUm
zsq3M+MNquehy8ZiLf0HA52pqHZpCFaHaDD2pl1Bx6iXP/uy+n55kZyLGjVOBB6LZsq6rs1uWfiB
EWgxHVQJ6VAgPcvSxyISuQZq7MseH19JD+91zm+dkm7lGUuvva0GMJ1aCEd2SuJ/5kV3I4n629hK
D+pmbIZFSFpw+TrPneI6dTheZrj8Nl+9nSDkwsh4G3dgghZqWdJpogcOBeMr+gNfIgD0i9JkcGV4
6ipUxM1mKfpr6/fM8tVleASWUGiocBVvr2GscpzhNMKoGj1sYJBbHEPvW/RxXRyuLIQNXHdS8g+u
ha/TM5i9yPr0znDbsibendxKLIwkNwgaC1BJAoE++blStD1sVwpJ4LfUYTMhU+hlwH5zl8h/X4sd
zuyllNSm8BENFI6W2Z2rFYqoMDp5SUv8czDg6xKEfAuQYF0M/eUgNPjeSLGUhrpNyTOGPkCkormy
pYuzl2ETOaumatqWNtvSRYZtD05SHCgFYpQ0cgxMuEKlbOjCYelmjcMHNIUXLQa2Ueg9VyoqKkh6
K/iAWkr4tfG8jYJbPVKyTu7vwRS+SCnEeyEglA8DPIfiSshx7jSeyr0KpWKKpWIe/OkUZ9NIlVku
qvcIvf5Y6foKcmsDIdl4MRCOl8YPIS2lRe/D4VXijY/uQkQ3O1RR6zWWV16jM2eCriigTWzqVCQh
szMh1KOgg8tEJpDCKMZkxzKS2xhRBiBfmL3VUvHsNQ0CoOopscd4gWvmV38Asx6TvcbaCXIEdaDq
76xwVpfGC65oxEqzB9uFcKl0zyM0w6VhITQUVQMt2o4Wnj8SEQvi1FAzgPl4+X2KIjDIy62H6sSV
2TkTO1Fu0NmDbU4BfV4DimDmDAUgD8dHSLVQk6Ol5ndmaj8ZbruOH8MR4Q8khG5aO38OI+sxrMaj
Han04LzPvX5tzztTnNEFhX1yB4Mden4axQ3OTDbKN2iRlndG2MLIsl78Gq6MB2eH7abI5O+XZ+Dc
kCo58lTMplo8H7KuaORHAlGCTqNYbso0CxkW0nOobGAGwv8Q1x79mSBRVzWDebeAqvGWvN1Uy9zO
1cbDKFhCXAawzkrp9a1X+5sqJ0/3ylu3kO49xQ0XHbNfYdRy+ZZfX8H57qpyBuo6Cho27Yy3F1BY
iCbXJRdQpcDRosj71Be4k0/ZciThkBRtNSO4zzQfEoVETbBBzAm6gqHc918uX8q584W2kCUbU8H1
3csJ00EgjS0NThoj8mE7BdgDADT3o4Ua+LaXLYei0vrymOfKrvBmDAWJcl6+d/mCCMQgxSYHa0D8
ZY/VrVJrO2mZLtTC/GnpWMsQByEEuIjdfnNl7HO7EcJxr+mYjQXcLFfBzTyojRHNxxChAO9np1uP
Wd0eqqmDa+pbX9K3QAM4UTQiMVhjdXGLjjpCC/TjVesAvvfKBZ1bjIaumzqtNZUccXbOebZRpvCp
KKVjPyS3/sMIr1dDBaCPy1sjrG5T7AHyIdmlItoqwXhzefz3C4A0kU7S1DQ0TNOaBWMIRcp97jEf
GSAYj3Uwxnvdcx9dBKKeJ8ImslWXRzwTVzGkhRm7otmW/e6OYwPN+SEUA1iS6lnQxwRFh+i9cSgH
lURtr2OYJywsck31QFX4GIirse/78IaMgLePQ1LALJr3zyxKQI0bA4XSXBUxggRN9U9dUjtTmQzf
ZJDPFY6DuDNQoNb0j2EXX0vS3scVU06CAIFFC5VDaHYqQiUDXJRTh6Aat5mCXbOrd3/UdaPtlKFp
ebId92n+UuBJm+DI5eMtcflJvK8TCJmoBmoFD55Ab/bsU9kcR9nOEPxIEgBvHl2d6D6w8azJh1XF
Nnx5uPevnpAJCjnlKLMTTk9L8Ze8tIk6BQYbyeF0u1YfO6jcbIpJ5ZryxH80lDZ7qWDven6Ji5Aj
gAlrI4dJjjJSsJT17tpmdu5BQr3Ax4Fgi3RmNlSmaoleIb/sKEAshFXeW4O5bkvoyWnB6UFJRF7K
FWw/j15oKCYyn/41LCECeO7Xy3d97l1Gjh/UgMLapvLzdoKpJiTEhQB6UkTQUrvalaP15Fvi5D/k
7VcTn1g5ulrjO/MqETzBGyFEJ8WebyBVVpn9GOe9UwUId7UsJNVbTSJihQY2vHHXGMvCGvyUs3zl
PF2irvvh8m2/jyDYSmiOGLS02Ufl2brKyNKVGiV7B1x8D8mGmNGPPnfiU83xZcFvvzzcmSoP41HU
NAmw+ZzAHr+uY60qyiAtAsScfOyHTX9vZu4jOlR5+wOCwFbSVMQ303VkW0+lYQULNX0QoIEuX8WZ
Z81VkI9ww7TS5q0Xs2oNtctQUTFhdMuq9xC33QE/B0fJ/UVVIIYBYYne2unysGe2DDZMxZo6UQRP
82A+RYS9V0NcfHTKISp9wiLXlyVEGaRicBb0/sZdUhfhjGDGDRCQb6e6zWx3qOy+cwYs5QMSTtP3
V42hOxHM2DQ5ZPRslSK6dkK9P5PFFAGD46FpRClx9k5PSjFGECadg9DGqumfjB5pnTDaEKylgMIQ
lPHkhzSgkA+w+vIEn9kkBXmvbNmUHaCKze7YNhOtrjKtc4yAaFtMjjb1Ak/npYZv1OWhzi0hnW14
wg6Qn837ivhX2EikuajXpliMqLEj8eZAlttVY78OM3fld/hw+f2ViOPs+6NDGGcd2dzlvCtQ2mmo
ZLaJiiTmOZNobIVATYGulo/DC82AzHwGdufEprfxE/sRAcAPFOqeLt/8uU0DxMS0Z9GYeBeEjEUV
eFqGlKWH0CDs+kWrq6fAqjFFb5FOk1a1ca2ocna+NSAN0xs7vbNvFzNqPEWfJtx3R+jr0ZvNdfwC
mvsQQybdpDmpokXVXFlPZ4JtJFCoLmqWalksrdmCQshZ7WjEQzWxE8cCLo94LYQ40TgRGrNTbR5P
BM+zj6A6kfMX1e6vT7RBhEnMxxITE2rt192yac3KiOCQOIPbbuUlusA7YJnrtEba59B36pV399wG
RV3RJrICW/FuXxyxa6pLC2YN3oCrwkczMBQnU/7gJxRlaLhcvrkztXZmV2duDY4+mv7T6/xLTGPo
viU3uszr2g8bC053gYOh8UwNtxl69OMJcuz7zhBXTvp3q9ee3lcqdGTpsvEKBfx1WHypaFtlII5K
RUHP2VhClyFXrBEInyBA3Yq+11+909chLc0SzC26XbM71Tv8gdVigHGAc8dCJOVGyvqDncU3CT2G
3DJwRpioID2qgUN/DSqjvHuuDM9uSN5uTg39eZghY5zjGx3lAUkulp0IvxQ3tg2vr+AwXuZG8hPz
jW+2ZQH03USJ9MmVoxcNcK+pxoISpX7AJuwTbJErB9RrevYmlZ+ui9DDBlsJ4m1evqjwQOrYR8Dw
CPvFj6VHqQFAX2/hYcBSk0pr2Yt6QEIxh94G/VxBLkCEtyn8ycUnP97geR+38RGe4T2MtO+YMydL
PIRPoalu0bFFMJKTDhoHEmqRtlfDceO75h5/thXn5bX+zblJtlE4nJpHJOb2bIeCSKB1MbplTgVm
GekMxBFHbMi7dS/Hjp531/am8+OZU/VtCqfmaVitoYWPKh8iXohZFmW3DsbnzH+cuuVTkzRVKszC
+ps0fooDZAAse9UBHSgr9Fl67wnJoI+xoVyJcN7XT3mixM4y0c0EVBLTNv7LK+0FQ2VCRAZGKD8V
iELaaxEmR67+EESLWKCu7TVrLUPDwFVPMI37olmhm5Zeq5u+Syym60DonsoYTZp3G7fU6kNdo17n
4LB3VBCoyqvk5LrVNzbTlVsMzmi0B1sPvlSN9aGtQNqgO1QkV7ZvMUWz8wUOhkG2KBOA5pi/92rd
tJ2iT1hONT5YGQq9WXjUh3Uue+lCKN6HpvMeArvc116ObLF0DzWbinKzQ/BwhYDyjUQC0mAXZJj2
Q0vW38vGQ+cNJ/zj3A+lThulta5ENmLKnmcXPWEfOGOZvvfoEx0VxlwKmDvqCAdI6LC5A/2DrwWf
yqqi1BohlmaqNPxo0i6Nid4SQmLXtWrnE9Oj2gmx28KFM/mq88Mya77FTR84sWSuyhGZTTeW7uyW
w5Oq+pV9djqPZ5dOXYLKBC8F0M55YcBT89zSYhqCGuocSWF9MRUsHPOTXsOJqKMvWSp2OZIM0HWQ
CZcnpbaPf/kSTBn47gQdoDxBgvH2DRiKyNbNDBegQJE+YPWzGxI4Zk25S7ruW4WjYBMdO/XYpxg3
o3uKaOKVC5gGeDsHxGWUCdhOFarQ8wjRaIWEHjkdwmDQHi3QdmN6RIn/Juo+WXK8qjJi1d7RcF2+
PPD7Y5VxefkJ0JRpsc/OuNo3K01uuXFfaKeqphPpS8fI+IYyNYlkMvGnrqzU9wEEh8YEyqIEqxrv
YSqIMxZtiog1Vrbiey36I/qO95qb3vm4t2Gomo3dbadr28FQ/L++1BibcVlubPr6/EzFWMIdwAaO
jvDcl5qzS5PR2yrQaYwNUFsAl5tG7CD33asdp2hdv5AMP1+e8vMTQGzKm2ryqOeLrQijprMSe3Dy
HhU411wVbnwcavtBP7k+wgpRvctwCIoeLo87Pcr5EuOQAxyjmGC05l2yQVIkHRL94DQluyhtxVog
Kmw+AwVYXx7p7B2CRQGASK7DeLMIeOjdIpanPjLKH9HCrMB/mHb+LdVu8XUEaYrcluRYmf8lbYMv
l8d+f8ASkthE3gRtLK85MsdzkbBHvoJ0Q4+dQaWHXhNWKD+xcCFvNq7E3tPJ+G5ObU5zUEecnPPX
VtKFLWk2W7wGummiIxSUrJOqOdi9e5xaeYR2p+ZaOebcS8t+RU2fJfw+k1PTsEdPgJc2dBGqMZXv
qSSe0WQEkvUxdxUHJ3q0Az/7fbw1esnxendVd8DR+pYA614o1S2kEthqcEX/+uTbZNe0mlQ6oK/r
4pdAIpKqtNEiaPQJDYauq29RwtjGxY1O/Nw018pS5yYfVAWHnUHxgCj57abtt+oQ9LiUOWbW4SUw
hemn3EWX1pa2gJUmAxAYjtq1aOn9cUWORQpCAwEIOyX9t8P2rGZZllhhhhbux6DeIQXt9EMfIgw4
kT8s/JfdrRYgelSMxZ1cR9Tzgysv87lXDAQL4RJByvSmzW4+oUdXoGdPS6H0H/XE+4HAqDL498mA
5a+6llN/FYVIw6Db8P3yQ1bOzDtVQBT+TCr56rv65xBSqKmw4HK0IELm31urfY+s90KuTNy31C2G
7t+i2P00Yd3dJP6aFfWPXq4do7Z5RuPRr0KEKlAZ6+8mes6Vq3tXyZpAABR3gC/gtUyy+PbxZOCO
xtRmDQIA25a4HLXRj5YTDn3F+rY38UUMpIWA049z0gC6xQ6u5I1ndiDQGypJMs02MImzI1UuRTUY
aE44FYrtiWm9oEY8SOOac3YVjdKVhXBmV+fkptAB7FMGMT9bjUXr9pi/0M3yNOODrtc4l/Y41ilf
RahcK2OdW/kC6Ic8ba8wB2Zj+QCcu0phrFq5y1UfW6Nx44lgDyUayTXQzXiYqbGJ280HYJdWdC1K
Orfw4MNhE6NC/gM89vbRhnmQJXgkMLOFtkWk4bYvtc0Ys8oGjAur/qbO1ip9hssr6szzFIyI8DX/
0fSY3TW0Wk4paOFOQdHXHZHMbtBuDvV93taTT/Du8nBnblKAoKdSSPEKPOvsxe4tK5ikiHqnT6pb
hDg6/VGVvLXtdQfcq12sCPvR/hsx2Su1jiYK/79bs5JXAWMsmsnh0DvhMX70fOkJMu+pRAlZwfPq
wYiBVqLxsPgbdwtbgEo3x4VtzfJvI+3atvTpJakYVozN5z7fjyn26p6GVRZ6RZAm/l4ISrUbNg48
DsL9eXziao2Kqj8LaXIOjfD0qvynFmMzRSt30a50PzWjhOpufeXRnjm3BXUkQGa8P5xZs52hU8pa
zdOMkwNjPF9VsWPEOWK0HpURoeUowoVMvzK/584JoQG4sCYuDQWOKdn95UhWjCQJyr4dJqW7vSt7
G8Z7ClJ1qQI9LGuIe6G2VoOXSPXvLz/as3f7y8izu+0RFpZyg404JAENx08WHbqsWFYYdfVY5WDC
eKW4cu5FJY+RCcWmDu98e+o9M3GNjha33nZUUZq9niFUOyLJZHAwqVfC+DMbLwRECxABoAogk7P3
NEAjJpDNCdGCjmrWg9gD09kjhlY1m8sT+bocZ1EmZUALZqBl8SDnPaGgR99NwCZyajlAthHXarhu
+EyF4aYvA5wPygE7SVw59Lg/6ma/NCSxL3QdBmjZbhWUk3uM8fQctd5oyFEHG/9yk4wYGMQgaDe2
SbbK2R7Z6kqExDSTEQp1T/y9AX2ON3e6gBu8hiv6N9Jl3F8narQOihh16Lerug0RJ4onOJEXeutA
T46jnH4Nu/SrUh57g8asj8Xwx7Enh7v8LM4tarrNnD1kbgKg7NuBhZUUJrbPRLj4E09laCwi8bcA
zGAUqwCXjAqe1eUhzx0IOvMLFFOjPGLP73W0tM61YZ6qyACJAUhMvjFT+rDD177PKZiM2wSy5uVB
z90n9lQ0UTSFUu+8LuBh/D5gaM2gk/aVFW8jLb9FJtzBA25pYSVv8oAvD3l2q5qASlSBDO19Cass
6tItdN5fRDaXfQQdkTqL1FCM6T8pHmavuL62ZslCtq4MfW6KAWeB+6XOTl41e6pj2iBChHsQ21S0
+b+cndlu20i0rp+IAOfhlqIkS3Hs2HEm3xCdpMN5nvn0+ys1ztkWxWOe7osOGgiQEsmqVWv4B7MF
p2qI8ZjuhqhV9/F3IaLrGxsTjbUAwgwFvhyyAjQbl/ERgWorjli0L6OzaPySXaFRpHn/YcTK9qFS
gXp6IS0uU5hx7uIuRS0b9WOwzSCqcpTaAnotauNvRP3VV8lCNBigSII4vD4gKSbu8ThxQARUQIY3
WnbDB1GJ4hy34+Xz9YLvk7aVBt9CrMQjvllXvV43KDNUXCWKEg1L2+KHhCnqJNs44T5OOBioqFGl
CIpB980eBf/w/a27elo0uucy8Kpb9lkba3JsyzSoqz67RxFt37TOfRIX92H3rM4MFpi0vr/i+mEB
/CGYZiuwhB6f6LnvuF37CVZnie2PlARoUtSPOE2fQks7wdDfN37+qpX/KV2keQ1eQJQdRKXrl40z
sSpZfU3XEEHhGk2Y0DyWOJokp8xOkUwe3PgjRNON0u6WRiG+MdMagMPwnG4axZqU9l2YgyArNdW1
e4rfabbmva/lnlZ9lHyJyXqnfsTE45fBtCIIu9OYZp6YXExdjrvv5GPmkn4cxtCzB/wqqZXqXWnp
jasp/kHvtpi4a/sCXhKNVbYFnJfFewrRqlRTiEeeZc3HEjVoY868fkZbs84/GRZWHltEzNUVmRoK
XDX+9csSKQDN7jidinFGFxyU2d/nsOlbMgGjf9VZPI+2aAtrWRcdc4cPw7CdC+N6LzTa2PhoVhM7
YV7qNT6EDd6Pk/US4ufrb26C1QdEkEUG9QWKcDnct3VtHgZ9oBceGecOOxOnzu/7tHpEGTlP9oFZ
beR5q8/HCWMtRmPwd66fr25nx4pSnq92PtYoOqpZh5gvb3J+TOctkORa9CShRN9EqN7cQPRpXsdQ
gdgwYQh/UWlPNXEsNv9qGhUozqOMU66hbF28a4uKzSkG3QyQlrcDXmWYhnY1X9CAlq4Gz2EdIWgu
o1Qr7wuk3rNafZKgIb0fwlaXpVvIV2TsQRC7frEYXk1NE7JsNkV7zDqfJCAvOBSiVG/c5Un6CrHE
zPyNUL16UQBlI5Qwa2HIt7h2Z/QGjURh2ajDH7PZx8HPdP6sqDAGYalDXmTq0aeW65vI1I3/Ia1y
SKh0nV4N9f3imfMqT+IcVw+v/DXMxmHQA0KBQ48a7GQy7PJxi5W/9pIdQCGM6hnt3sybyyzV1VbH
01OAbmuMBhErppf0sZK1cyZ9GRPLxdfuv6TntKJkqiL2lbnMHoFvwIMOgGUqU3uKVSguoIyzAgoo
StCz3J3iNH1V7L+zOf33M2Qy5TdLi+P8pt5NsqaVpp43PMMHSiYsHrF0QDmTSJtaCV/bxJ9335IH
acEpkZARhnr3/sa+BSCxuZh7gPZiymTcCEbZRo/FZKjx+PLMMtrZ8LMT5bb1mgiGBZlt/QXfiU/S
Jvt6NS2gAS/oR0KqaplUTnqNlBw0La+wHpKiQ91k/Fp38rcKqUgAGSjrRjuncHq0FY1vG48tIv2y
THXA1DNN1NaQQaVCYjAHQD8mH3m5/JNgF4nUL5D9L0r5jXnuI34JPurquDNxPH9PUQMfod7YAytX
BJFaYK8uPbRldjI1WNz7+MCidc8UomEwgwV7jk1c5WCuwoy+rLYwWCu5PEuSEonZGtRJ8ZPe7DrZ
UasK7AoJNvnGmPj3Tpe77UOcN3cbL1lcN4uXTPMTComYOMk3Qgtp0DlOhqukJ1tQRf2U4n929Qab
ZCRPAqk8qmPlmYgbpDjubqytra4NTkTMnWjaLa76yMGUTS+xy8R3d1cJZXCDqqw9D6X89zjaL870
u4iCU2qHz6Clntq+PPj2z/d/xOqbpgkiUFFC42RxvtHxU5ChZoM3SvgdQR0n/Vj0yYMuaX/eX2h1
F4kZLboaOnfj4p5ocWOXRpMYVugo6Eo0ZGXMGl1lSrwGD0aTBBg9WACE7y+7DNgCBiHSG/5kzHRz
K6YI7tv+pPbIhchH0d3wsaib036vY7BRKvFxQrhJJsV6f9mba/GfdS2m8hayTjciRZlsoNAYy6hF
tNE+EHz5KNwFOIHqFUAobDem6kU6NsD6I0jSIe6yGz9gGT3ED7BprXArIyLjLLOQWh7gRfZa72HS
4TbFQ4E3OI6LeLIgZhe/mKccP2+lAqGVENGVxLXTJ5xUN97D8qtffgW/APQmG+ym1VZHmF3aEaIZ
lTnsJVDCKVdELTenphlOSmUcKjovG0++PNKXNSHGoC8N8tpeHqtBizF5q+3ei5PoLDCrk7FTkuAD
c6RdKt/Z8Re+i2sp/zYB+2ddhzYWx0iGy3EdtOapZkip8sZx1/C0GSf1looR+xzL9x+EmJ+NCBW1
0vH9512e4MuyMK/Y5CZNtMt48U2sHPwqyC0Qm55aG2chZ9jlzWPb/Aw7dWusIZ7gbbAUS9GIgNnJ
SrctFjWOCg1dc1RfsOhxFN+Nu/KI7MKLoJwW6u9ikD9kiE4Xev2oDc19Um32btc+7oX4r7C3iSSL
lyy1SV1r04Adzm+MiJEgLj/VKlmXIr+o3We1NDEB0T9q4df3X/IN5Pzy6LQomVfhZks//Prjsk31
KK9BBQdJgKFB5g5pxaAuvZfbH3PsHBkX7GQEHA3m52bdY2qk7qgPNk71WjSjMvy/v2IRrXG/xU5E
xXxDkOovbIZqRppVuHLEXgAkQ4j2CejcxtOvvnXaE6SC5No3wTuB811qI9L4InomAFGFbliNQVhq
tijYJh+YcbkhQv54N2xsupVH1hiQ0tljCnHbG5FLqRkSA9CmIY9u3aKMGe1cOdewKnox4tAlcdno
BYmXuNjlrChwXEC4ALEtko/ZahIywnDwMMXzwL58HDpqKmk/W5j+RlvhanU1FIZMhSWZLC02dEfy
hwUQUwchijgOCJzpaHbk95X8tXS2yKurLxM0KHpmBEYIONe7uIvwgw0CQmOndidRwlRtsB8tvD0R
zRDWwYpffbfTf6vGyOEhnSNxt4mOMg2n62WVwmaGV0ncAiB0E8U4NYXCh+s2TsdNtn5ZRxONZ6A5
iCUthnOxpLTWLJu9pyfB4ULLQEGnsqIztnIUJiDDjHZXSxKPLG3cOqtvFpkmHczACs/In+K5KBPn
n+Dvd69CICrFjg3OWsbDJjY8gmhLUHPldmWCwS2PsAf9u+XcVXJw4wX8N3iC9Q4v+dxiCmJ2J3hN
Ajvr/KesQkiiUeej1ge3adGOzkxbxgUzGbxW6/cGJmkCDoa9zad4vG/1YxkqRyHqGXHTW0lHgoUI
ZXGXV9ZGSbz65G9+x+LUjHYYJfQC/2FN5Pl3bfwaKsEhbr+OOeY3m2PfZap+2VmXsYKB1MNNHzDO
axJ1k1NqxOMH0QfsAQ4IKHeCb7XxqZDCXRtmx1gHV4oslV+nXxJT3drfK/cvcG7mzkLm4Bao1pdD
YMAV6T1E3I/o9e99GxO+3Nzj/4adMD4dMeasZNcIF1cQkbr/kE3zA+AfAeyVbcrB64NMSgtvpied
s2CJBBKS8grFd7OTlW9444Cd693c3ooea0dLQOlB/4iG2jJ6oDCuV/nc9Z6mtDtREIZUDPZx0lg9
Azz8MRnmjZzqZkQsvjcC2UCyDNQpySSvH3RWq0aOe24dxpOfpoJarL6r8NiSosH1+5ex/kw7f5ei
hZdaJ1T4XNkcj2hC7EPLdoP6o12jeZ9vAXZuOiGXnwVDlWwa1C1wteufZWcZMMzI6L0ce3F07Cv1
sYvxHu7dsoS6SkUjvwpGo9BEej8FWDtw2v+uvORDy0Ws4INBciumpoLkXgV/I2Efqq8BDT6p3qxf
VlIOPgCjbzykmUovt1qYKxicDCP1S6TfacMHoTvWDZRPw95pw2d/+obWC56OW/TJtfuYXpMu5JLw
wV7233VM0gccYnov7EBwI6klQB4RKVXtt89K4h/ef6+ry5k6Ck2caFEnXX9Rv4tHdRjbnoaisdOw
fC6QXXPUJyNP3bLb6oevrgbl1wBOSiq/hEonQZ2pHVKeXhaHR6lFj8xQz+hPAR4m+VCc5/cfbu3k
ir0KZFf8sfyG1lQVGGGwafKe6TPEWzHLmNofEAawNoh2gYG6YLnVf189JYD/RZgiSBI3rt9p3DW1
ZAwK5rTGIdBefIRPwt9OaFDmSntuJRT2jlgejo2zAS1YTUAM5neQbaBV38wb8G+vUaDjfA4yfXdF
v4t99ODoNsyxf6+9jk3t6a2+w/R2YxutHE/ScvplYEgRvZYXmQ/5ja7lDUqAuBO6iSHtJYRhG7kC
4KC4baOfBQPg/Y+7spf4pjTBKQmExLa4Mt/UnXbVRrZaQbM1lGrXCcfyOt6H7X0imZ6vb919K1sJ
EDQ3L/gyMLLLgJwH+ti0udF5ucQQLgSHLtKL2NwJnSztyLBs1ynpxiOuLoquDQUXuiok6dePiANZ
NuFh0nsfLavdq5jkzSgbBZTyNeYgsVQdfr//Ttc2ECOxyyyDgRydhOsVa6ufRzKbHkzRqTd/Cshv
yFWihQViXC+x/NJZwxG0139ZFmovYxR4BjfB1g/0XhsDTozcE4GYggtQgz+k92P8TUo/MKxyxejR
Mv91b58bDb1HBkiKDVfoRt/Uie1Wam0ikoJLjNDNrn1PHfoj7YPTFN/beEw6P9q+OrbJFtlgLU5Q
dwjZe255+Sb2ohxtz7nM5xXKNSKZ7RODsuSbI2V7GPZw00YqzZcYFCHqpBsndu340EihHWqpgL2W
SE2p1UYVOzlCcZ3sFdxYuGE/IKbcYyLVJ1siPasbi+6rDa1CMCWX15qdBE48hiX1CYziMnA8OwCx
DSNKmR/j5DfEDiWajvOwyW8WO3ZRTYuJvSVuHEPwja93tDH1QwDHFzZ+Ie2dALeNWThpRGegDS4z
e6HnLYQARZCyUHH7DzsbDC44KMBXPP/iLqBngdVvjckQ0OCduPGiAcQXCbwRfgNjguQe7phxsIcs
udFGWGsZ6W+XFjH7TYBUc5MXDiTVE0KhIe5ljv1j6ArXaJBVbqvzKJ9MUHZ2cejIcLTugw5nb+Px
9bW3jwYjdxJxBVra9W+YnK6qdD1jlyFHZSIRUEj5sY8OOiLaehSB6/HC7CwQJmZsns3K/tIV/sku
tga1a5FUCGmj+kErnk7l9e9QoH/1pV50Xhr3T4XVH2zqxhGPQGfeCfnmqMJ0Qiq3Hn8liQRWTycA
ej1du2WBPGpakuZO2yEFqJ7lXSR38H7/FE3u6Q5mKxx7XDFPc7IVxlcKNbY6zX9DCBfQ+rh+XKBN
CTi1rvPizrhrNYgTEEgr83MQmHdR5Lbs+b8ys92NWPRm8lZHeO2wXy2/2Hk4v+PebWKrMyXGWS4B
R0MjcYDgyfXBGR6njkusa9wK1Nq/32+sLCZJoj+Mt+z1gyelY5VDQ8MsAnhQ5pA9uShxxcurvRBF
ixJ0WiXpAGhtH5Uvw+dMepLwdHz/V4jNtAg5kDeo2shOGPpc+NlvDl4a9dFcx37njfFftv0nTM1d
ltGQ2Iwu4j3eLKQKiXS6MAwRF+/ZjgY5caSx8yQ+sxCH9/3o3CDQpGLJJg6VwTF7/9nWBku0QZmn
gF3mNC1R2VJey2Qkce85Zbg3RsMV0jIwwO/6yX4Zvo87C8fMXHeHOL4jf/u8sfzKiUJyRaMOp2Zx
box57ARt3zTlICcSFtn1YzA5z0XRwHCuEKdCH9qu+R9Jm7AX3Fx8JYoAcCFbgOBAWb6sJ2qE1dKk
Z/GqD7+HTY8Fe/xjjPInq3KeBXq4TfJ9P2MhLOWffKfFV825V2rLDWaFdrWBp0X7IXR0fLu7Z0T7
tsLN7Z1ODw6SCWQEUdHd7Icq0Ie+9hvP5DNg0GahV5o04dHHL6ELcenTjc99m7/6Ptwa0/6MlRF/
96tM54c2kL6K8MuIZeM03G5S0mYhtsSICCrh8gqQoXpno6Y2Xl386AgCQzgcUCQKslfVwg8xS7Zi
wOqCYEfBqYim5JIiMUzsUUcZGyF/ECk/rM99Y7gC2WjkT726ExJ1JB8e3sY0U5gBo4AlBsK9G0d3
XQCUgvtxY9fqNwdVlA7/+5OW1w/j7MgfhsYrGx1SsOnqakfti/xAZbg2/lYYnp4o/Z8DjCbM73GI
IgigBrw67zZ+ye35ATQsmuHcAYzsbgCFyayUZqvUiGEYbox8dVN2uzjnVzRorkRI+hTlqfGjPUH0
sLH2bSom1tbAuIpihv+ug3Obz6bUtmrtpfmjIX/q+nsUCRT7UEcKuQHiauF9Hv0tOVs08dtjiwI1
vRwST2jqNw28APS3ns5t7TlO7FrIkdYF3bGa5+8fK+EYFFDKDU8bT3u7DVmVcR3XEWOHG281MGCm
0uhZ7dnRP95qbQbSFVj4oB0S7c7wZ9fCv1nsgv9DOhgQdNCcZmf3hPMKIkIQ7rV263paCeG0BwRr
HuAWqMslBFKXJfhqflB7EslnldFMDoeLbdLYB2dR+JiEdbGuVSR3lymN9WPj5dweCAoY0FSwuglT
N3P5qZWMSY0cSL7AuqIWnsU5RqakeBU/JUP2Aq9UJGcM16eTL/IkAe2S8k2dNFFBX9+gBjBX7OcI
TCTnxiJRcpK6HZpKq71YZqzavNTpXwheM2Ct3FaIggduS8j6HCd73fnB7nn/NdzGa1YnIgqpCALE
Etmkyl3ql4mNCbsJsIzGJmqiY/1gabkbAZV4f7EL7uDmWZEB5wID0gXc6Pr4pXISlFMUNWz9+sLH
KHQmUaDX7GA6trhmOcpZ+lgHtDVq1LTTO8VK79FR3wqGt+mRATlRgBRoyjHjXPwO25j0opjgH76G
yfxJgtZboOBQWwCbUewUTkMCReDAjxIpjIWGc+9L+z5lmNV5fzZeimhMLV4Kv4L+kUCs4naz2AB2
bmSJnwSVp9HRBorsNg8KMNEs/WoHf1tl4hZVhYP0OStPQYeIfueqbrxp+nGbr/NK3vwKEUveZIxD
L3H/TtQfTXc/pQkI3dd+emZnfq6R1M2fahuop2R4kh57Wd9sbMOV+CiobwA4sFtBAEMc1jerT7mv
zL1ilTC6651o+eghzlyM0bLI2KloOpPwHXz1y/uvfnVVnSGeiewUHTXxTt6smk1BnBetUXphdExH
lHb4+EIETDj61BAcJSRra3Njmr9SFNNuobHFgmKOtYQl2WUvgU8g9tnW9+ou+BklXhSenX5yo7pE
eOz3VN4l83OC6VinWBsveu0IggajFcF9BPF5WZ5w/xiBpJXcvjYIMOqSEb/jV3EFiHpwapjeldic
pK8Dg/jJRO5VKJlTtL3/6lffAnsd0B9R+PYGGACNR1qc1hcgjRjitf0u5xaGd7IT6sECJCYuSDHI
Q0feK9HIjOutRvmlm7g8fPBrGCTp3Eg3AlGxk+amM0a1Vyg6Fl7nEgALQOb8Uxk/WpD5Tf/OGn4V
ieSC00SN9muSNJglP7SvprQbNMutopcyHQG+bH2plcubVFr4e4D6JUgt6shRz1LJhkLtOQwmmvlV
Pc62wpjzlbS1RgFt43usXAQiQRSEQPIUrqLrs8AIXRpKpai8oa8eE2dmPCEDLU5r66c66b/m2cDM
8Z87WuQIGTdRg1d5m4x7KbHus2IiqfLpmgzK1k9bSRgv5GbeIaUFVcX1T8vttpSzUcUrXJuPw4Cb
JGdUNL6liIZpEbh6Cwmndwdzi0t+o2MGGUkMQdEOAx4rTOiul1a6yppHda7o7Lfu/BIXEPhKbgK6
tBNybqLwHHUhKxfvHDoaYrPGDfp6YXDKy+eNT7TyHkSbVuQJgB2of69/zOhMIC0rs/SmYNwP6ee5
Gd1UUc+2Pj10Ab090EdRld+bxhZh9IYnxXsQEwf0mYVIww3tqC4mLKFa4rNqpR58ZBQhzylOSCEG
GEANhGmqjDEtFiOeAO/Q6N5ZBbia8Vkzk71JkmmhVd39lALTy9L+Q10NLt2jraCycq8TUQQvipRS
6KJfvyHS20aFKFd6DmQXZlyu1gxuGIAIsD+1nbSfdJxvpMKTo4ferE/TBGE+ohGKR2jMxGjSta0O
6EqWefWLxBX05ooxoxFdcCzCvRBGr0PvB8sSOz3nzqtJ9SNoVCLgiXfFsZ7M14bkUyn+yz6GBARe
EDwXZfdyH9dynGl+xO3e1t/n8klqvaR/FRp4DZFk7Nud2MniqwkobiWlWOOQB4W0MZStEmztG9GV
QlGFfYyF6eJIyYOfJbEcVl6rJ9y6zpeapDdO84eie8SD5iSP0TfxS6be2HXRq8DR2H5+sTIQnMtg
sz8ujs3iCoAyy11MoIW8szSSmIxoCOci4YwjENxGu8yGxZKqPnOQI8JwyH4jp2v+6U0nckucaTaq
tJU4T4uc6ozQSxmy7GZ1pN/KkHKqhYJwr+uMhA23guqB1O1eTzQv3ORJrV2+XCzI09EW1iFAiprk
za5sdNOUZk0rL47HjvWXFTQ7AdkdMIoqa3NnlykaC/dDWBxspTrxNnd1vUFWXgGYwEGnBQBSGNP1
m9jaZ3ONBqlTeKUM6T0+hl3sVe40E0qB3zXmSw3DhqHALjFJy/RuLwDEQuPBjzGdjH6XWXdS/Hbr
tlk5sfwswTjB1eRWa7dhtgnxNODE5u2ptb7QbTwjsI/PCbehQ3ePLkVbRt7Yfel19UJ7Yp7jbgfd
ta8kcDdsSoEguGHM1wjTjFJSlx4mqDutbXeSlR2b41Qnd4Xe7svuuQRqk+PqlWApFTFr3/IgX6vT
+QmMJ9kseJxpi42izsVIsp+Wnq72bp1ndyJTmzGpHSu0qOCYmZFEXSodorp7EHbLJUSG96+9lXhB
mxMWJnm6mCeIv3+zV52CdmeZR6UnFwKJ0l186Uep2anTFsZt5SheLbVINLSit3wrZSmn+1YHwUcB
uBHyx84Q7POAgDh/+7fPhocDk0+OAZBCemLXz5aonTVB3Sw80QYTNFBVkQ6oiGOut3Habt+iWEnE
f6jDAmhzvVLU63LWW0ZxsakAnCnmf7C9d1K8dYBWV7qorlPMQTlZbhmpTJKi7QovJ4iEqnqeZnD/
dOf1Yat5sTLl4alEB4n5FhpdS5POVC/1tMmnwhvQ1iQfa8bgaBvpuQSO5nNpiIEus3y3sCT3/S+3
ufRiW5pjhORMNxRe09QXBu9c0HyvwcfJfxmj7jZa6haKswsIGRtLi214fWHx1DBahC8Z7lvG4g1X
pRErfVUWOI5XzaGdaFdZlZuNwJk/WLGzV+yHoT0mdf9gYIYucE12lN1lGd1GnCQ3rq+VEME8U8C2
ucOAqC+dHGQJfNOAQasHWKMd0ZVus3spOnaokouKUi8lLzWQVRHwqgrj6s1xkGjWLF8HzWSBVINO
wHG63tpJkba23/kcovGzQ/O6mjix3CBx8qJHKVBYhkPQE0ui1dBtqbes7Xb8r8RVKrbhEpRjhHpR
ZmhSe3XCCdZJialT6Sa6Mgds47uL77p8UFDrJE4CLM84f/GgSegMKmhM9Kwpl9n1UnMWfKYG42+6
MiKR9FF8rhWilb1TqIjGeANMcPO4qgYekDpMMGAoTxdhZOIKgFQFFCfpg33ISxaNA0b4CgXA+097
0xUTKyEAgD0GLHlt2aIzU6srtNjMvcaQj1iTfNIDvH3ULYjCTQuIZYRaCqgQBZ2hZTtEHhnWjRnL
jCOzyjA/Raa9S1Gu6mXnXoBiKrTDtHgL83hbWIp16QMhKoqr+M3dPjRBGVaNlXuZpJ/NfVE2TIi7
XWRK+5DUW6LtruLoU6XxDhmm8xB2H8jg96Ha4cS9NS2/uffEj4E1j/on+Ev0ea43lhRCIzMlKffy
4JMDSywnWAc5KuJulj39f6RYa9/27XqLa6/PKFQCx+fhm2cEN12b4wliwqv86SgnPDVH1Wpa18n2
l7pWDMbCaO8ke63Y2Ga3SRbPTvsbdAT8AXbB4s6vtKJA35U4bsS6K8xY8pzVtTZ+Uqa5wL8svbOm
9G5OoYaUvfJp6sMPqYxefhFvaZ2uHS6DmE4jln3Pzrj+DHVc57SjuDljKtYmj/bCxjbkrPeFvvHY
G0st2/5gXyYd0d6CrY1LRxPvOgZQotcdb+YDyvpajKAQKKaRsixwqhxxp7ipC3oH6MNlmMGwsdo8
/0ueEETQ889RUj0TWLCy1b6mVmvv/O/JNH3PQPfPobSzzHCj/39zgYpvjisrnQKBTrIXN0ao+I4x
51xZsmTsBDSp6+IfU2f9ngus1bF4ej+Ure8xph6i0yl0RhbrdWGTx10fc0moHPMu2pctgsw4tKFp
sK+4OIaCLjd7z3E+512w7030hbbgo7cXNU+NABfdG5B+pJuL6yOCgGP6JmmDJL0KppVfH5pxdkUU
txEaMlFT8rPcDYx7Y0ReQfm88RZu2lfIuDF8hZqExPCth2mTRIWBTWUBBrk7lSiRjI3lu3MRA8Lz
H3T/sWMIVvuaF4Tz1/fXvm3zgqtEwgatKhZnHCr26JsiQmWMIhW9n3lN/QvXGFqXZPagJaZgOKhS
f4gFV0juDikkJcGQohkD9H4vqIx534EGYxrEQaT7dddXr1lgusXw9/u/8RaLefmNaN4BnxYbczED
SWhQjzmGAJ5ocQpVUNmBaQieRGroxEv6Tpi5Ct6ubiRY3myFhLX9YSEyKyzfQVFzPq7fUToXld20
vKMx+oI1lCuanML6LZ67QwK7QUV8D7HzY+CHR9l+kurs8P4bEMfgKr/hBTAEIoukUiEIatc/oA2T
KSkNix+gVTtmkk861oka9k3vL7P6oG/XWbxodYoCuRXr0GMo5wGlJkg1A+OFwadpmOwaB4/syHVS
grxoNyhb9+3qpxatD0agJr7USxKiBuIhDEudOQvjvWpfpPtOO7To/LU26RzN5DD7PZiza2ZbTsIr
wZhJFxRpEFS85iUKsWoNvTfw1KOuVQ7yEN6lieG15CF5nWz0PleyCubryDkLBU2mCoszh9j1ZBKS
iOuR/Cha9gGdEyo0jjvXPe2MKN9Y8XJZL3eQTTdJQN/QAFIXX3b258kKK6x01KrYoWNM1zXZWT3C
NGgrxkBfVVqrYs6sK3gWBz6Nk+gsIOWgnsWIP9LRNdc36rWVFJP38L8/ahH9Zz0sKIDYbj5dpGbs
ds30EnKkR3xhLrBT1PKdamPR2/qUw/R21cXb15IyM2bxKgo5dw0bwBHl+PxNyb4n/uTCgXXjuXTt
dkPaeH1dMkk0eugY3aB7kjxRsAVGcqCSX3PFuDMpQQVdQB8whWUw4etfezuE87KFKVmN8fBdkFyk
+Q+iY/GezVrvzEBi5ZkZesALzrHIxn/BJ5d2FFjFBPF2aHfWhFqPTDFRK7s2PplQqi5lEzzgPtTv
DKAPTdQjwEpXnMHF+8HnxgvdFt/lza9cfBdVb+NE1yRhevgXU71CvlNHlS4BemoROAiGSL6heu1J
nQo3S2Rmnl93wRgiM+TvfUsS4NVR+lNkH8SeFTzlOd7IjtYSNn6ijloFPWJmxOJgv7ksywnaY2dE
uVcKGzde5gxa1k7UjyYmoKKcjkCqdGnqCaCQ8HoRCKZp5GRpnDwGRHkkbdSd/4/XJqQt6TEwL168
tkzPcLazk9yzv2CwfdRNxhZALwcySpBU4geKoy1r/QEzL9mvvBT+3yxzXZvhkcaiKzh6QWXuauOh
MpIfrU2zcpD9vdpunDzxS65jkIX5E7sfwx/RFljEILnUKisxtYhU4572sqfrxUHXfuvOFjXnNr6y
ECLX0J0UIQy/+EyVlI8jLrCRZ6UysrydJ+O4F8boYtYMDebd4Fsbm3dlZwglfMZHtFp4uiX50ohN
u2NSgomPmX2MgO1Fqun1YXUMqilyfcv/Gpf6gx11n5M6f3Joh7T5cCdX4U56mXIF358tOt9KyBeN
PyxuaIqgMrMkkah5E45hkvGTLIZ5k7xPyvA4zeVXu9ef0lG6M+XkLg2Ra0JoR1HdRqn/8sPgc6DK
vwLV9SdadPZWrr3yaWgnoM7BtQfOaDmprZDcKQZtiODrRm6IXWAnZztlfG6r1jOyvS5tLbj6ZQTG
lSKWzwP2/PrMdr01dnEfRx7BBcbf7GY2Dpv0/bD8MmPQRLFPiyM89uCcWsvY66I9ahr9bxDkND4C
7aAEH62h38q1bnM6lAcNFOCZ9An51kVQ7iglJNWQQmQzyrPc6N9iRf7VV9/aIN8XcfsSVdVBzooz
zqfBNPwNHveHgzISHgu/kAp+P/auvSRh3ihMHAWiYomKBwnUoPhJOSnP7Mywfsik5siGbt0Mg+Ow
3Omlzb2YJDtT+faliovTrMay28RMG0I7P1I4bgFDVwIb1CfEtWnAIHVJL2jx4ZiwDOgHIx9a9KdU
RmNWqPdV6rc6QcilTQLOdlYDGm1VN5zu9X7+rju43xRKvpfi7jTU/mOjnxrN/mpSTtcyYGpJo66G
/UDPM1FBO28B8Fe2N/huCNjCqxlgwOKj9r08yn1g85tL7b7D476v5i+T4p8HFUB6pP2qJuusZNof
Rw+f0iq9056Q7vzQ1jnD+Ol329TprpiGEKabcdz4xisbjt8GwAkiH8XMJUt4c3lFXdtmCeIIXu8r
90WkfnyuZPUhCcYvkFS+aQ7UJ9Sg8Frz1BGrhzj6kemnQa7+Rjp5qzV+05mmvyckiRDUZXQGuu36
26bIYEZSg2zcnDpfoiZ8RqHzqzBIa5pHq9bu5ThFRB8xP9l/FlCrjVch/vnFTXTZV2DqgLjeJOCq
kTpyXsY4IciZhygRkkhMmFVcNhgeJtEfC+WcKOTWVOLDVAXUPcl9bbc/OyPc0KpYyQp5E3QRLYO6
gwJk0fGjuQqDpA2QrUU1AR3n+95uT40ZPsdz/knWaQE44YMd0nnLJ+nrxnsQ//jNe3CYEQmMKwnE
oq4MgFLJTChQ70MeysIiXiBOGxV3iKQ7kImFeH9M9UtkHHNN2/gIK0cF1LcOvlCYyNxM97HcjE0p
s3r4wFR1QXo/F4Pr5Pi2xNN+gIjYbFrEr1SXVPD0EWDT09PVl31EutylXKAc7400DYQuSpLjBYkB
tBpMbuXAY7UOopvBrrzLpI0HXqmuWR2AkkhyLdx8FmlJp2fmP26uDoYuru2XNSwHq3f7DjHfbsIX
rTOR2sWbQpGrv+RMiEXkzP+njUhwW3aJPgae5vSaBNpkEVj7Jh4lIzMHz/aLT0Bdnoaw9WQ/3wd2
fVbpvgHzBPBv1Bu3zC1WilPP4IJxgoC4UOJen3o6OFotS/ZwATrNNilmUuzL7GNCVzfAogNEy58m
jD6rHVmp6Ty3M2qmBsObsP07L9WdFKS7vFEjjkKPP2z8tUr7n4Y2PghRrfePxtrudLAnFDKTQi5o
EcgVqepmW3LwNa6piYgOQxSfewQlUoxW0fU04mQjJt62Xnk5b1Zc5CnAUbQa2AUyWjoAXzpvHasG
5i8bULhIx//183F3AuSgnQbJeNn2M1tTGqMMocUYt8NC1c+Fjn9m5sLxPiqmc68Ti99fcW37X5Dl
TLQpVm5chds4mwelRbczaH5qiCH1icLVHkHv7M/ZqxKQdqXqo1UWH3q9eGZu9uf9HyBe4CLYAeNm
NIxqCy4LsvgAb+4/W4LPreYoas5FdCY3+xAYgHes8i61isP7S63sHopEkFMwvsAULyf9WZU3czqh
DG4V8U4oLmBRte9MyUvq6hPOA3W0hRpeqfEh0GLORu5Gl5Bc9/rpZHWcw37k7TowllJGQlZ1yhM7
3/UBmo6osiuBcVcUP4MkaUkxpK8j0mw7nFtcdrg70u2dSxw8IlOjtdq5fqYb+7oIWjew//73LwfB
HhIR0VK9GfCF+dSVKLsMnoW1BRvlTum1jxWth6BJzha99szZNKNcOVzkkXAaNBQF1JsBcdA7mSSZ
RJ5Sn4+UzPdVq5/LMXETPz2E+pYS9MoQk68BNEcUXiy5ZJaHcovFb96TYGhf89g65Gp7GtT2oKEM
VUz9Q3Qyhi9mtityeZfia61IsjtFFN4w0Dei7tqldyFW0zkXop9L/5a2tGX0rtMRaeYYHeriIdW+
NkH6NNonLClAp6r7SreOjtT+xFjm39f8ZDdkm+al2bkkEmA4ZQSFRYZRKPFZyHLMEn699UlvtogS
N1Z5YkJ70aMGl0X2bS2GhOXYR0UjpIitJP/kVOOH2tT3tV1/Ec0Oye4PqhM/x0p0p43hSS36j2Ub
PBrcsHpyKNLixWr8hwYCWhv/LuV0A2W0tgHf/Dh7cecC7Qzz3B+Q0h2ifWh3Bz+KQNVKIOZR8M/j
jbRSXE/LWGcLw0Jki0mwl7zOsijoU1VozWRSfMGL+pa+g3S+0XxaC6m0O8BcICILZWiR0cR1WlbN
iGQgXbfJ0pnFtMxLgWAwnn0/aGyttPi4yDeEWdySLQquqGCBOSYuygbS1sbGq1uL3W+eaTkATgJq
gqFkpb6Aj46i2KAgyqv1gDnorMHJn1Buff/hVsagOFeIRpUov+HdLYK3npVMJhO02wR+RXTwCjXe
GUp3iFXnWMEhsP+M00VfMp8A0XA3V1syL6s7hv7I/3B2XrtxI1u4fiICzOGWzQ5SK1uSbd0Q9mjM
nDOf/nylg3O2m91oYm8MZgBjBlPNYnHVCn8QUry0N5e6SENEzubEyDGJCBwASR+VbrvuJnXpOwDQ
+v+XWZyYrivyFu9lGOr0nbvw3y55Bw9FD3UXrQ6TLuS5QlsEainqpACqF99cnQVh31ro5YgZhwDj
WwyN0kraSdp9207Mc31ER/57PVTiEEkj2jUKfNoz7pTToTEw9qjWRFl/1PGqFbvZTd1Ri/IPKWo9
J8g3Uq/fqr39unKQLmwv0HHiH0AJ/lpmAVDg/dqPTB5ZiErAJWBIKSiufYo7Z/eGTtJLXP6pk/S5
cYbvmaV30HTcIRr/laTpSEfqPdSTH6Fqr9Q+F14FaSbdJQGFQ65ffN5/5V7oXFtVPlJwpwzYcmd6
tqW7FNmFKjZesd22Yt9tqn7l7jk/0gI8TUqtIDdBfS02669FE7+jCxMjQqU6/U633lVi/ZT/93ND
hkmw1agLYayhY3K6ihHLoy/pegfc8aUbXpwW2UH5e6KvTPDO3yzLgITlPIn6ddnmnyQNtK+qdB6I
BLeRarcs/mEUW473Vbn2SBeaEqINSMwxRZkKqO30mQpbKQd7rlDJnuIHOa3JD7u70fERNfzsLBpn
heO20bsKcOP6AT4P8yxM5x5xAFq1KJadLpxrVjX6PYJAXem7pgTManZcPd2lq+3FC/spDEYdUhOW
UZYz/V7O1aBXESMplJt49AEE/miKZwZjdZatnMPzGwWzHiRRgQeKsd8Si1sXOdjw2aHGThzYPp9a
hi/3ILl2d4iyCtusNaWVSwtiPo7AAp0VoCWLr40Gu9rMCQuOyYcdPI7mzyD0ICoKf5v4/fobu3RW
VMSJeawv+pW8gMhpzqxj/GS3aBT/+Kj9Z6f7zNrbJNlVuKciydb9vL7geSjhQNK1IKJDCkGG8/SI
hFJK6g0YytOrz2h86ZCqkvEK8A9+Di88/NP4K0nOhZMiiAbiQ9BEYSV+0F9hJDb6Ns3MAKmmuGEy
j7D5KLBK/l6bb2CjXn+6C6kA2gvo8tOltXSS5sWnV02SU5Y10l8KNsq5k+xzM0JKvT6YGUVdvPNH
Ou6GsZ0N+5hF3cN43+tP/8tvgHBNVifQrMtY02aynakBMjJh9DK0d/3o78NM3luRvzfUzJ2dZCeX
1k6ekmPtMsNR1wASF8IAlEvmhKJLhRLB4gDrEn3IOo47r85zt0p/t+V7WL3MzDSvP+mlVysOE/cE
1RGzstNXm+u1plT+jPJUbW+CJruptTfFTHZZXuyK5tv1xS4UKEAXeakgW+g/nsHM/DGPRiPTUKip
rY0KVTBQnkd/dOfm2ayesllDYftnYdOUCH7CPM7nbDvkw1a1/1F5A8NhcH7qarQScS+Uh/wqoi6S
QYJjvsySksHIuwSzN280PpVieIF2scuCTzuxjr4zojPaHGdYwJL9PtGJu74lFwLVydqL/R+CqSmV
iSCc5mIc2e6tvmE+/aa05W6E6RGka+iPyyuiOUp7hgHxkt/lW3NZdT4jYRxU3ZppEfW7GxXoxvZ3
RoOFeyGvbPDlFUHRIuuB9tUysdZq3e4diKGeHg57XvDcveEqu+8RSM6Q1fDHf6/v6YX4yJ7+Z71F
AJniuG7MGnmxOSVS9NoGMzkgejM6zPG2+Azp7I/5r+trXroEaCdjsImsj0KKsoiRLUnvDBWWcK/i
J6b9zkrtRvaTjVH/I2nabjDRTJwBj6iHlYXFCTktdBFxFam2EKgUONrTL1hPgf5LqER6KimkDIRo
LGWoV3/Sgal7idBU2jPwJUSlFi6Za92NS+9W++oniqrpDDOmNmkT0yZm9TJ2zfQ9V95C5zsw1jZ9
iLW1s3uhq8TD0lCEVIJgESiK04fN6962cjXvvL58dNACGSjuG+Uj1LZpcZONez/nYc1wo/Y/arr4
ey15mLSblR2/dL541+jKI8hJgrjY8SHRYhlmR+dZ41OtKpuoiXAehu/2nqg+Vli6J5cvponYde+m
vix+EAwcBdmx0jUPdle7AQy5bFo59peuDKTHGGnw25i8LvYmxY808EvSkEh5FZVFEnfMqhXwqmuS
4xcjJtR3xINJxcn8F3WlEkpB3jPCxOH1n+iPgOkjtR0nMDPppjOwK1ovk1/GYaW4u9Di5fWTE4DX
pY+JfvHp63citYnGgFsx7Dddgb8lwQMG0UEdbnLztvvZ/WOAXyv2kvxBi7GIduQpzqvDBF++DU1v
raZTL245eboQ6SEZW84Q6igxzFyPqHzi27xXXCV4gmKHkdDr4L836h0gRzfVcEA59O3bPHwE0q6r
fvjFPQadnfxcds/vfZG547gzs71ctq4WPejTal/w4kdKwxm8CVKyJFan2yZBGpLQGe08NTuOgYe8
dFfMuA+Ed2kuHyLrSYUa1Ti/TWfe9bCcU/vYIM3mYxGIKGm5s1fRFmLFs6BFj1KBwkpFvKw9Wuor
HXEh0hsxWx60O3Os7kbCNa5ujZvH2Y0sPwTKWw1OJjYyN5ay2zRNXXN2Vi7gi+kmR1jUrUieoJ98
ujlNqJopJQubE6A4GTSeHAzM4V6SMHPzonGxavYMKdnYXJWdUrvabRmsfLlnSRhdSvSMuYuF4C1V
5+lPwG+dwVA2tZ6t6+AeWDcnYujJRmZCsFJFnz+vWAwxJ3oRBAvcTk4Xm4K2CSr0xrw89CSaaMp3
p/m38m+dyVXSbQM2LXQtrKF1RmHyymZ/XfUn732xuHa6uIq5fIAJCU+q3HbR86uVuILgXXtD+G22
7udwQ8t2U7Pb0g4Fgki+H+xtmbpa+izbm/kwqTFesz/beNhYgWupFFg+urXFJv+tJuEmsmMYjsoB
csdODZ/K+bFqXxPnuZNTt9PRbq5Uty9eZS1zcerYYOK8ycN0o83lRpmelWwbWNvU/ql3sluRahto
IA6aG2A1h51A5ZrhDsJ30H9iZOUaiYXyE2o8bhczOzy02WMDOuj6XXN21bBfxFhBOIeJdNaGwFUg
k6K8bbG0eBNMKKESnE8eWAJG5WhDEOcyc3t9zfMxJWRjUgkG9eRQMA4WJySVpC6OJeQARYdSoP2F
6BIIDbcEv0m/rEg+YsRMpuBnaKwUXheel9kUT8xsHA1NZ7F0niXO5BT2lziiogWC6a87fyRNd60N
M4suWYMriZtqcSBPFlwcSDmvKdwjp/EKMokIBrnZYocGRTjnz4GEowWfBZbeQoRvZZvPYqDYZjRC
Rb+HLEJeXKJOGuTcozxraUSuFRyzwnQRpt0IQLbQlpPVPymbb5ippwyo8AnhqXHYVmv5zMU9/+t3
LEqQWh5Lp9D4Hf4MrBcTTw2pt3Lot5OMuJA04ms6e+VKyPvCri03HhCIKEAcLs9lzJsaTa7yyGy9
vvrZNt9q59Amr366mfRvkr23u3970leqr7iNPGPf+K5fbZVxl1R7YNqCIGatNanOb3NeCE0VAcyl
Z8RNuQhOTjk7qG3QNBp3Sn2wrIMzHc0amYsf5UGaueTdJHChQtIxz1pPsx9q2Ssi1/5eaHfG3hoQ
p9pUn8awcfwXLb25fl6+ytCzHfvPz/uqQP7qwhQ1HgZ9RNsnDr1q3hrZDp+1+ilON/VjPaHLsRur
bWzzXd5ldzIYmkbniz3OxWHOb+7yxk00FzX3Vt6GCgiAzQEAgDM8K9ZK/PiC1Z79UGIVuoHAquBP
nu5jFsepPyvsozLpW5tdCxGLgjHzjpfiZxzAubfH7MaRsQC0FI/55HYc1JvU6QqoNvUP5O5c7E3c
zv9Tx8l+Lr+jq7WtejJ9Q3pMzD+GDFHBOqSMUc37MqqY4XuRbB/soTgYKar0KOZRCWB5oDq73M8P
AIhuLOOZHGAjqR9tPzML+YGWYlO+JZX+FMnyDrhbgrVp1KWHVlJ+YXoqtO1V4VL4HideNZnHsHuL
81fTvIlD0jjjXs/2aLe7iXQXStW2A/fuy0+B/KfTniIOMviOBCvtVDxIdVtQmBTW/BYWyS7V6hst
BciD8DIX0vVjYl4KK8pXkgz0go7GIoQajh+MY6FyZYhfuWt+Bcfq2Rh2JdpQ3I7HuDvMYH2h0qkH
xQTWxmRmO4wbPUDiZQMjo1JvlWbjdE83uJ/IceKGCvpW+ScHfGsYu4iku77h69Oelfv2I9tNLbFp
63A9/zHv/DtJeoDDE4+bWkcHxaPZoxr7Mj6W7aNv71BGS1+Uh2rnPIUlKOPuHa56H+9XNuEs4xWf
MoBvMluBb1x+K3olDYFW6a03dcU2/9HlTzZaib+DR+lnw1fSWViq/vLpLI0cqufMPir1jaJv9fRQ
gQXpHqz2xjDfw+JH6uyqqIXbtmkaTx9Lt2R4Xe2lfDsF6qbOaWO0QDhunPBRhao9Kx75zKzvYExj
kPAeGjur0VwEc4NvYEuMRyv+HIZj3j0EziZ7y8qfqjNsEqXaVcGD4WNXlRACGQWBWHnU/P2I6p8a
BF7RfQJgvIuCtXHDpY0CnQEQFSli2geLPuMkq4VvqwPZIGQsOnJ8ksFWmBC4efMBhnjl0ru0HGMw
cm3mURRNi0okyTQllqyc1nU4brnci848CIuDxPqjxczFkjXwu3HhfgftBK2N8RdDyUV27/RJKA1y
2nolZL6p/BByLULp9vp5W1tlEfFG/DsqJo90QUKij+7czePHpNRrycpZucmpJjOCp0qj5bzxkKHR
F5SpgCp2byXsfwfuz0wYHWlNK8l4zOZXJ3jsBQGda1yZIC2NwwMgj61eU8i1axPzS5ki/VwyREQu
YLUsFb0dKLKxkSOeTRVOcBlU+1ZCBTW3f6fxj7BXPYrKwFe8ylE2fvt8fdPPW25oP3DNMJgQrBNi
3ek945M0m2Gs0XMYKlfkbgKlKIj5qv/HBySRhsiqASco6m/XV76QMdH/AUqO8SYCPctD1Q1O1scx
jVo7Ig1GZFBFXybR8o0JObX4dDyjW5vkXnxYhkx8ObxlGo2LI5ZMXUYeFTdQh7BzDd8EK0z4hYhc
VWgdinYXnwD2a+3K4b70lukc0LQnoMoGo97TfY7sYpZxCOBxk++l8ZlK7tS8iX224le5fbRDWF0S
GEqc1aRkrXl8oTb+AukCDEEh4MwBx5wMc6RBjwix47tJ/5iKLhMKgUb/YVjV2qNeKAeg3dJhwiHz
S/z59FFLlJ/tJIYAEAO9t+rsoFY7Q5mxhX4UBLumQUXRgp2K/ur1I3Xp/QqTH1JPXAuYli6y8DSx
nKFzrNpDaWpj9h9CFd4SGPDwnWDypZSjfAihnJV1RTqwSNZO1l2kC3gRqx2MSSpwpOaH+rPV75Rh
7xgfWK+6/oxnLvseZRvB4wuwiri+/IXAKaStmD8Rz5i3L2qgdlDqoaAjygzavGkn/VAOP/0xWntI
cUKXD4kWEsW0LnhGSyJYnkQ5UaQlUujvU/di0BFNqGDDOPd6vdvh/bMzkU9W20ehLZ4Hwa4dbdeU
X64/7YXeC0AMviFmt1SddE5Pj1cqQUxRJvT8TNoKMfI8OuqSRv29IFu3m2fRdOsNt3Z0d7SpwwzJ
G9akY89jFz8BlwjB+SAzWo7iDb8orNTWS08wqTREEwUJoMogQ0bkfWhedGV0O6cr1N/zr/h01UWa
gWNwnURCnjQtswMGBsgVoKuuH8Ap31Vl/rSyz+efsWB5A0ahDc7l8NW//qtUUuwky8IEpqePrTym
xG5dK5u+geGX2vgobOoGFynckUPSq5WltbOjRrYpcCrQnBlVLFWQjG5siFaMC2fn1kRVKwZ4hW5C
p2Z3eYlasjC/BlemcwRjEJlCR9yc11yTz9Oskx+x/KySMirD2AhrT5YDrChRwo2MgwydR8V33Z/B
f615GZ5PZuBRIE2DfQKiKfQxxZf+15ZXfdXmmjJVXqUU2yQANGjKXqy1N1YlbYX4VSmEeSVsLgzd
LVTJ64b8qU3TQ4iBpLbGU75QywvmJyqvnHQx5lyENfKeIanDsfJ6I2QeUbhtH3u/U9C9OVpnQQPI
kPI4QEbb6HfC+Unco0Iv2MTKDucfL8seB2BFHbrB9oj2g6kBtHwsOmzeShckq0ef6PrR+RJzP41S
/FSw0kjto+pIv+90C7PBtidlalE/HeMtHD0UNiCs03gQAvSODTlTD9waSRrV7rbB3Lmp/CT8IqKb
vPulzw8dV4bdvo49FordbRygBAK1QXRv6jC8NRNcAdXqRrLrtfAqwtbZD2cYJ9AS1BFL1fIKR0m1
t1BJzZMPn2zeRONuQAgaiVYhXGE2+xnlzoHflXZrOfGFT53euS1T7QmprOW9iRp+Z0paxbkjjokk
UMi3JLOxKcu9mqHsoGFLmHc7s1kJaZeC+cnKiyOGF2HHOLeuvGjCQgdNASGIIoRjxOqWfmtnPD1Z
KH+KMONRofBbn9ePzPkgTkxPBGAWYP8FtaLO1GqprfvS0waoY6IcAOSZO8Ou6JKDTDNRp5feJtM+
Qb3CeF1Z/XzvWR3/MGAyAmq9JHn0SZEXVqwS1SVz18wH40mahZ9mvImT+84/YKu3b8p+d33Z8+B2
uqq47P+KNGkDMdOclJIZAm+5u2/+5RNRjOYmLRKvs1Zg6xey39PlFoENWPColRoPOauhC1zGnULE
UfCERw+3R5KXcyb0P4OE1+y/CdzS9ce9/I6/0hZ47CbIqNPnreJ8xkRbRuqV2rWJX9VgJyeZl6b2
Bj53aKRf9rS94t/JdI1XFhebefpp8/R/Lb6osdpoimEnzhwwpi0KaAr0FTLt3vGZbWcSXRKiuXjN
+Abcpo1+CDM0x7HkzKu18HghQ+anAAeD4wCESFu2Z60Ax+O+nYRcdrIBHd7Nb8XcI42XH4ZIWK2/
hllDKFyDSJ1X3cA5VHTe4Uwx412axzJrAdQ4owg2B9W+nv+dQ8etAGXCE1pp8V442ZR2opxG01Dk
q6dvOrQKxFHjFi0w7IbUqN5MlY5NOVOvck9j8zaZf6+83vPIzQWJzBBzYZIVZMhOVzRLK6iwKCgg
FYw7gzwEguZ+7B9G/HDNqXaNkT4Yg/RwV/T22/XFLzytwNbScyIdPpesz2pfyQAt5B5mP4cy7e5D
30VhKcS3eiiiP2P97/X1LhxlRkq8SMb1MKGWs6VMV9NAy+zck8l+5Qlpo6BeucK/3tDicwEuCM0F
GV3Qg2fQEK6E2M7Rs5P0cTdpqEHHxn2YG/eQ+nZT+h0VlAOS3tBb7Tchzmpm9rdobOhNFr8dvf+s
kmBm9GTqnp+YXuDgDmY/BHbyMzEQIujm3RQ6r/7Q/+4whtk0VXwwjL52bSQZPXA4uyiWAoQ31Oc+
/Of67p0LJGhMBEXviUQPIcgleVDDqBoKGRJtEqCiuc0OoR98q6vo1hz6Y50+TkPv2gqqwWN2Jxgw
IihCU9k3ZnssqS8stVnZ7XO/EvGTgLfzXaLtSkvx9PTGaHEDzEO1bgo4rrSu05FMe8pdbeAWRh0N
0hd6Dkyx4hyIf+EKwcRsUveBvGrrduEuPPkti9LO10M1VGAdoeFBnjuSsBXhzwZVAzNM70y/PQZE
xQhneDtYheNcOtmCscIXzD8B9p3uA2krUgNpVHgt8mBTFuz0fNgNGPGU0kFMjIWTkv6zCAyyXO0r
ROdjuZvlYO2FiJRnefwZ6AGlVOg1mcbirixGOLzzNOUgoyAxGkdGnLTOE5StjC8VtdLs3dmU6Sdg
IYJo0TgeVk7ppV9ALNNRMxRYiiV4OJhTZR6bAqE8+dGillfQfBLi+RNatMh7bHxsFowx2KZWsFcP
Bn4P13/AhcuCyALTT9DLQU6KV/VXcqJkemRoicHXGDI81uDU430ZUyu0cbmy1MXjT6GJaqNQBj0T
BQylOO+sIcuxCDKR8eq3qnNXlgzWyLOZZIiKptHbTStHTMJSdzSewN66g/rrv31kWjjAV3R0nr9o
lqePPNRS2aKqlHu+Kt9Ydrh3EGPXmoBbbOV8nfcuEMSlcyI0K6CVLnugcynHVhvDn/F12U0n+wFK
2b1jfab+sUGdUtbip6HP/nvADKty/RsKNj5oDy7uSK5rxm2tgladDbdYH/dzWB0ZImXSbZdFt05e
b3Kn38d5tvXb6F6TjJuoG1Ye/UL45TQBwRdSMNC5lvV1kQRW3s9QJaVR8br8M26MG8ohvM+lXW7U
TBL52qcXW0lvtDnZIvckKfK+s2eEwOZDEWXfr7/1C+kY/GW+MLh6DJDAD5y+9hzNbymXUQ9xmu6W
JMNDEwdOov7VkW5qHJMQS7MMFMImeX997fOPjKWFRaMQDuEmWsTaaKoLq5xVYBIc70EhS3GerCpE
qi16ur7SpRPHxwW/E/UdPNBEuPnrc25KLcDpktFYFDY36CF8z63pD5bJXtf0kttadrQd5mJthnt5
b/9aVjtdlkldKCdCAxI8TEWXorzN1ORhsOsE+EHt9U5z58vBcbB1jtu4u/7M57JZBC7GKWSgAqN/
Vs7HhhqrRo1eW9neVG15k03Fb4D7O8nP/wn76WBwyOP7RA1/Kjiy0dg71kV9N5uKO7lp+dEV2cv1
X3SeKQqqvC1SD4RyuO9PtyNOm1qZIiJ5ONa3ynR0OuSBUtxQaE33csEVY6zE1ovv/a8Vxb//670X
Q2OYVQkQR60eUId9laz0Xar/GXwg1ml8H9RkPtb/9EX9Z9Fl166bQHsVM4/ZmF4EHT7Kpv2UMPyd
gr1klZs+inZtHN7bTrDyuJdfOQedO5NhKdfX6fP2SWJYfh+C/0nHvVlAu2jauyoDZRLZ+PyYt0mW
71K13jRlgSmp7VrW5GnlO5iNT9zrH6havmmFsRJ6vzQ5T/MJoYzMZ85wkRC8/NBtY0x8yYdjNxrS
XRD1oZuATvXNp6B0yk2ZN/l+joCKFKjbk/5FlXNT+Xc1XC9HDby5Dr5HgYm9uV+0lK/FWzN3Jm5O
6Q1qX59zLG0mtXmEQnT9uF64mL8EnRnVCTIALgynu2lXiY6RPLN6B4j0aL+Vndva+wDcrZUx3Bl+
l2P7YCloNh4TzC1jBrRp6Pxe+RXntd3pr1jcW2HSFlBRqa9gbm15X+6P5tk3wCon0KrQlrWieRvr
6YMcxGsR5FKAFp0KeLhMNNBzPt2AxBrttCqwAqjcpqj3aWD86eSJAWVQPAZdejNozm6Q7a0cNDQt
xu++7OxC5SA1b4oGhS1fiR8X46m4OjGeFpLey27wqOQNIH2UbOsUuB2LpQkwZzUL91VA9HLK17R2
nobODhm6hP8te060xlAhQArFxsp1WRNOeuSYYUdKGMjTvrZlydXL5nY22p2TNA+aXYQrucKlcIkW
gUIbWdhmLmXjVHmwtNrWmG2N2iNGXbvC7L75hnGPZ+BBmqaXJshvrh82UWEsP9S/l1zcyOBFNGui
y4++Kt9eHO46JdsEubVFyWSH6tHKll5oyol2I3xqYdDrUPKcHjAG32PZOApd+MC4QdTbnRHwlXvl
GJLYgx6rvaQpXNxh/tRYHCdTCggtHNbKff286EOynQkD9FlO+tlcsdWmIVNxLvEMNC9TrdtbUnzf
F4CoBzM6pBpFYJeRl6XvXRsd4jL8OWndd9qp+Ecy/Qsl5Z9KplkeMQ7za73ykioF/m7P71Za7Syt
tfEViH7Exo9RBUlUdrt+Gn7k2ggfObPBgurTXWkBRLOa8DVNYw2UUs7EZ6zv4ljfp9mw0cr0YJTG
E6rGo3v9pZ+rWcHAEQ1/bmZujTMROR83wGEYU1GAhB/30Wy923G2NxsHCXTZ7lzLB95mTz/jvj0q
wXBIOnXbq8FNE6YzuG+92cQvZZshAkNW5SvV5pANwUEeh5V88TwgA1+QBSWGF8VbWl5vfjSXqpQo
sTdp076RG1Slkpc51B7TvIZ+LDc/8t+SUm3DLPkTTNVvUwt+TVgtzdGaucfZtyl+CcoIXAvkzCSx
pwc3SrtWt0t+iTU4XlV3N62mPqKL7Mpdtanm5Lbx/ZVb9OzbFEvC7uRap4rhTjpdUvX9sO9zK/Z8
uB/UA35R77K+3SV2fDCdtb2+9IAgVASZFFlDwPanq8WqPedRL8deonxkDEDHqmXq+O60j/2voV1p
6Yl75CTs8Giou3DRsJTAxpwu1iNVXUUVKsea+q7PATZxrSsVzfb6OT+/PsQyjDhQ7OKpsIQ9XaYx
BsXA+ivxJqu5TdoWJCeQJ3g6Wtq/5HirxSqUpDm5bxTl28raZ1cpazMR5AGJ5JSgi9y3Dlu5yiYg
qKGG83E8HWM1uR1T60eUK4+Gkd3bUFeoho5TYW8kgRXXkvtq7B+pUg+h5TPhDLu17+nij2LeRxsV
kwyys9MNUfssqKUmTLw0Tm+j5mECTCH3qJF29jb24WPN3U3uV3eT7riONLipQyd0Gp9SeYZcMpUg
16wV0ZrzMYnYKBB+HHGKNe7b099kNVkampKEA7XcbGOzvpPUcW9rTAVC82mGeWr58oY6Ht3++YgC
1VoH8Pws0ldG8QwaJg1tLsPT9fNSMSgVy9gbGTAXc7mV/CdjkFfO4vnOwxkQLHySGfiW2mKVcXKM
Uh2ZZcvle1e+lDZV6HyPIc5u5dydXW20NcAxEIUBzQDNWZw7uZb0EFXCCKvDwq2ZMmfSez34ro0V
CZT3dms9tX64sup58GBRIY5scKcLJ6vTPSyUPjYK2Yq83AQk3jRCBdOVpeyAMtgx0y1X9ldyJbFf
pxGEFWHWgAyFZH/WQ5tyLZKLICIeV/ONGN5Kavms+vMuM6P7rPdXrswLoQSwE3kHBQ3f8xkDvkHL
sDBSPwb2LkoSlOZN+YhH2lM1WNuJT6h1qq2j1wEYCeN95Z2KT2D5sGipChF8Mc5amoTNqE92SW3G
6A/6XgZoXfflRzlhel3Nd6GtAmFudro2HyM1ceeqA0nZJSvf6VllzbkSagPwezhbZ3RlOerzIJf5
DeFUuTUX3mR33+zUfLAie4vbz+/EGZ+TeiVhvLQq5DkqEYGfZfHTg5XW/Au55g6EegTfZnarUf2O
Gdy3NrS9MpSfsmx+7/0/1zf84qoGCRJutva5SWfRqVpIzIi9Jv9j+PU2ysd3RR2f48zG73d8wQ75
IVylX1x4yWBiCQ3cV+eUsRAMqmH7bHBX2zsldbyxn99tCtFM4sXq3ZsV/77+mOdICC4ooWIL6MqE
y7O8DkInIe2uAPHQu71NOuceXedY3DsoO+g3Wtu/TnKzH6D4BMmfXiYHUcLhOa//hzsAPXWFhzcZ
0/KLFmUBUpZZ2MZwBDM0nXR5fK5n89MskntJG57DXsbKWH/gsL+NSvxrdNZMui7cQaxvCiQ9bVp6
o4vorNoNedFAdjcn5cYw5o1RHJC+2fVu5fv7ssRxEnlhE3cwkK5roUU83OLrJhcSfqEMxM7HAZnj
xDX0WTIvspQhGZ/L5M7BBDIy03sl0B6VyN5laui1nbXlu7yX/cZFh2MnhauKGiJOn/0USm2OPaXv
mV2QIRmlFRYT+bY8HdAczMvwQNvpQUVsuNaam6STgeXZ2zCv7oLCeZ8BE5dUi9fP5TldnHNpAbbk
K0Bnm3vs9KtvQtTjg1Dofc/1VkunJ2zyvBJNROHVm0TTocnmb4lv/tQqG1RxX+1q81jaG60KPL3A
ZkP+x0jlD13NUeo3tE3C/6Kb55XY9DVkX+4WyTkcZGHVwO13+jOnKsrQbvNDz6ycxyoynqNseGpU
86EPxocQ1GIyqAFo9tAzckXGqNPA1p5BiFs49T92I4NKKY4kj/h8ls1jL5UPQ1S+xFl+nzvNDled
7TTyth+d1n+RlOJfvfMtd5qyo2IiwWKDfM1C/dXkzt1KXfKQqxWNKkZoduSsWepduOCZ06Jnz8gA
OPfyURX6qqXZYkUgcKDFAKw4qLYGnlZ1DZU/cltAx9cPwYULnmsWzglqcA7Mk0UeE+AYkOc2FXlX
/DsVybNJZKrq+IVq4mmYrZU+yPmYRhw5aNV4G0GeRcXr9F2m+pAkUGYx3gi05z5tflnO6LVzdyi0
HqF+GGhxp+9bKBoBFnbFlL+OrQp7oVJgKCONmnAya7wyrm/ChYuIrjm/RrBgyDwWmxAVfhHbFnYg
iSJxfj6SrLyVsnrbVah/9fXWhzxYr5GwLn5+sCSQAKRDIqrv071QpTCtR2xyvCYabqXS/4PwNbDL
7EefmTVvffrotNlVR/O2trNd64+bNjS3GV4LQdsdxN9aosN5rlRTQAqZbTIxLnC+krzr26OJX7L8
AmmW0sLhx57rOAx524Q0DiOvnx5ka3iymU07sV9v/EmRj1r6QQfzza7a5r6tfFiUtfM2WQhi1gbs
m86BphpI6MgmpWc5r+Pchduwk3yALRH/jQzzqLDgiUcaPCsJnfncFkKXeDAkvpbdOnMMPbKdP61s
2k25eiiq79ef79JX50ArEHLDAO2XTOMqSmoFbWS+AZ4t5GrwjGT+rmfZe9IVR5jeXJaDubu+6KVU
l9ngf1ZddAKwb6+0phgjD2o75lpPCM/fgtTzx3IzOOhy4OxolSux9NId+PeaiyMXS3OM+hSiEZOc
3keJRAcnWElgxRd8dlYM2igijSXjWVwq6Mk3lR3wWAoaK4GqfBRttrH9/MVv67UL7ELwEjNWNADQ
zkNgdrFW3tRdIk3UlPNU303h+Dz50rEe8gQWb2pv53J+stXK3lW1/EsPnEcN1RfNcJM02XXFeHC0
8kXDnAQ/KVXbYrzxHFpVtKkKp9/Khbqvm+K9vu3RUog93KI0PVx5gNODJ1gsGnLjyIrRNBEj+0Xc
KfJpmqqWIjLiovkWSd9whoLjrmxIHTZ2bK18x8Zp3nG+noiDf43t+tw3ytH2ab9mDRTU+Q0E9d0Q
lLRLQZWpUgWIcz7Kc5S7jg/YOy/6F7OEWO5DKo9wqwrk4KWXw2eNSh6p230cvA3d5I3ozQi1/hjP
tC4EthWGgGomD7c2a+63vtYf7RL/iBjc+KwCdbK/BeP3yaq/m2P4M35oW9nrpGEfBenPQW8fMrNV
vKJB/cKU+9d+0H3syKn5mrz+1QHV72rsJzPzNqPs7Rt+bd+tqRbqZ+8GKWyyIowGAeBxHS9uqhkZ
ELjbTuQ5ubMrq3BnRYMHIB8Bo01uPbJR23HuYT7XxzJU7kJNf3htwTV0Q/k4yJiK51b3ZsgTTrzZ
8xhgqk5xXsUUk6EG9dX8VgbTY4xZaFS7+g7H5k2n0DFjLjCNfyZu/Uw6hlJ+H7b1UfHzew0TsWly
jnjveEole01p7avipkeaHpbfYZiU3aQeRm1a6QCcfs+cGeHwLPiD1OMgOZZ9G32M9c6RODPBDNgy
QIJues7kT7v7vB4PF93y/7sQ89WvqaDQaVrEQw3TqT5RaTXMDSSMW12xNiE+N1be7Eo5enGmu0m1
H1s8P2rb+WZKyYcD+fhjtB+k3kuzFAMG7bbybc0tNMRLBgWI3ZoFw6JT/v9+JMkSYRJ5hmWzuEpa
3ZzHhPIc3LYct9/NpvqW/R/mzqS5cSzZ0n+lrPbIh3loe1ULgoNIUZQoURGUNjAxQsI8XFzMv74/
MLKrMpRlGf161ZsIDRSJ4eK6+/Hj52TAdgN6wWbAMIKdLcz2MCIACc23SNeBWh0CRfyC2P8pe/j9
SGY/VoRxYBZ93mfrUs8h1Rdz8RyQGvV3eVE/TUr9VST9XV9Oe711dkPo7RS3euh68Whp+r2hl/5o
PMFSWOi9vsbSY5u71V1i6nt9iHaaxizQX9/WT2Hu9+P0rjYSABqwRH7ec2wrUxz6vZRd411s7jT3
Utc74Wxb672FlERaH3Wnv/7MqzPWv2PQnz/zU8VgVKEytPNnqgXZbFwditLaeN+yslyrSncHPxlH
rUovbjO29DgTcIGqQzQ9TtrdAJlAz/C4CbR1WjI3HN/VqNdI88NKdXQOhwfGNf76cK+40qfDBV0j
uUKTGXjgM+4EFywsyoBbKcTwoJhiLen1WtVTb1bvuWrdVp55MItw6zA9MI7GYh7hYLhrY/TuNm+N
u7Z5zaYvZV+jNeAcjFH7ilVMO+q+1rW7zmxQ1NJvyf2pIhqG71u0gVI6ka9qab3oRvugpqFvh7lv
DB7DGeHGDccbvbYPZpwtJtJyoSxL96Xufakw1KopK6vFGyGtdtaYLefvYbWvtPyL4iq4TmsrvQcv
DNdGXSHn1S415M4gCm0MmR7Vun4UrTjO02VT77zoU/cQ9tFLOGZPZYJogtG/et2vqo4/xT2Gn+cG
M65bszXj5xaza6ZBPdqsB9FP2KHvPcWfoL327coQ+5hR6HJ6SHIEKk5qiYhO8WML/a9vw/8K38uH
H7dS/vO/+f5bWY11HEbNp2//uXkvD2/5u/zv+a/+9aqf/+afd0/r01++4PDWNe/i80t+eks++PcD
W741bz99syqauBmP7Xs9Pr7LNmuuH88pzK/8v/3l396v73Iaq/d//P1b2RbN/G5hXBZ///1X2+//
+Pv1Of+vP77/77+cL8I//v7AMTTl3x7jb+Wf/ur9TTb/+LtiW7/N8QYJNFRS+M8iMPXvP37l/HZF
kACBGBMlo2RPKcq6if7xd839jZdaqDPR9KKOnrlQsmyvv3J+oz0F7DUXu5RdiG/9n+P76Rb++5b+
rWjzhxL9KMkbfwoF1In0dedBC/q79L2o4X7e2OjihV2WyHzlCmeRIBaaO/ZyLBXKF3tdC7HVUndr
ldUTRcTKqbWFjMZ7TnOhIPsiZYjlh0DnpAL5sbcyhh0Ymsm73QZ70T7m43irBy19cnr3KK3pldwG
rrPueKLH0l5q6kCGUKxsp/NDOlyaqDYmcjtZjytQtY9UutvQfASgeVo+oJG8JkHZXBEFc0S0xdlm
VnFTXVXVa0qs4galpXWYZTsdNp9jlw+2nu7tXsHCebgNRvI7GMK9xQbUtEtQ4YNDnd4X5UOkew9m
Hzzg+X1Pq8Vu3P3QklVGyQk3pofOtXGZCVYFEkV5I9dav8I4Zinc5KBn2T6JptvANTdtO2y8o91a
B5kPt3qyVhuK/cle4NRRo9CZKt2mzD68qbrpu/JpGJM3RXfWxiwo6mT7fEhxg2t23Px9kbfgd/2a
xtq9+dhHw6EV+arojRso93dJ2aGsVv1iC/8kPoRHI+UvSRtTtUjGwXf9lMn3lanFAdFzNWLcwq3U
sYGfrAivcWM9GPYqqGZdwQaB0xxHAddH58aX1aNOr73j2DMDwWRNLDJeDvh240YoKonvunsMEJeh
lerHDKpJkGHdnCBMOAwQjeAm8hcVws9J73waSP3SKEQslZwXfObnNQ07RUH9o0AYA6PXZehaWAFm
B90pXofQ3vcQzKYUqvRfx7+fM8w/f+hc5f2hKmm9YYrdIAtXkCkfW/M8OPQfEkTs3dz7RWbwKRv5
8VlzmCWrZy8wTfPnz2paLBaiJg5XhSqYKmEON+i3ns5gXIabuDXAm1aSD1GdbV25/PVpfrKrvH42
4CWewCiQzkDmp/O0Iyr8qcoVXNWU3ZTvo4xuQImfcoRoUDg/fLdTBW0vNG8DDPUAP3aW8Pyubp9r
qYGjJPd1SONLEadcv5Si3UfxMVZqzD+Gh78+1k/jyr8fK8OL0LFoM/5JfM0uO82rklihD1PuB7dY
0FneJIl+RFX8FA2IUGb1E5tSskAM05HeWRvdb6K5bWrvpA7pLy7dfz4clygw+2KDIH66dLE1GXIq
gmApFHVtmI5clCK+REOBV1J9pjxoFwqOOZlzHyDjmWX5h6yUVRPme6tNPjpbPP3i+jCvwEr5d9J2
vUIeDBUXC4+5Evg8yG4UOAROZhCv4oZ7J75UljigAk8JF1pfG/0Zk5aPvGxPpbWeTJt8awpiP7Wt
I/WfXMROZSDZVp1L2kK9+XWq7sok/WIayYcRZ/tKB74OZ+9SdXJP0jWPyKvjttX5lgQB7c3svYfN
5AbmrtGyC8PsJy10jkj10YC2LqWx0qjsZ6wcO/u1F15cxT7U7WvRKV9UaR6MovLR+ToOy7zjEMeM
oikSOOXB2zC0O73R1lZUHFrb3tdOdimU6CNPGJ3QxEtWReMi1sD0qrntbTxpuvbdmqODjm2ikPXZ
msr9GBjHyUBRrZjiJ9wMaSfYB1oJ13Mpa+vY4vm0aHvzaDrhc2sfhyHbIyifLOQYLFskxevCOkT0
PUu1XaRtdmjN9GM+9L7BBm4+M6mFt/hzNR7bv5H7dmtv1Vz/LiEOVYN2tEZ7qxXEuYjbU4rLNAwL
u3QOjrQ22ZhfurI0FpYo+CcLXvpJv1M8qTOKbHR+FFjbhmODqboRyL0jRlzqfuc6W7cWX1138Ee1
7fw4K/DBtE40rI5NFF2UkVQ7cqYVVwJlg9ZjvLh0AXdYFVWX78c6x+6rXCeSB2rslYGRaPNOS8Pv
pUbE1NKPWCB7pjsbU7jugnn30wzBD6l5bJkW0itxn8LzXigEzLQBxdOnm6ZrXisvfQqmcO80la8y
4Oa2IyjWFFcLtW+b1aiEr2olJmyBwgxM3R/6LvURj/eDiambsXlTykZf4VhzEAY9h8myX6gM6b+n
6rYdPCTz5mN19WHVlWLTNKX0x0Z6PkjqPndeQtMCLY9QZkw7g1KUCXfRi3scS80ofNbB1heFyC92
5hwGxvXKMd8bwrmX2QeuRsNi1Bka9jQAH6U8Kk60HWnzIHw+LDLmCxYxNYtStluHFazzaKSGSBgg
AyFFgRbxUeEZi0nDIHSs0IJEUNhUbBQVnEURFxi7qM5Bs7jJfT7sPaffDopD19Ux6P7l16ei778h
JP+dd2TIkOfFkefKw+yzMjyQp5bsZHyMq/kOlpRHQ2i99qm3iBzlZn6mAqfYJ8w50LqgpUmjDX0r
Jf5ovWCVJY7mNxlmeR3nohjRpR0e0Xk/d9U8bxZx1qZEr3eYF6La6H6lMP41mOyprlP2SwOBjC59
awzxUgKMLUepvE/DU6ho6cqRbIHzXkvBt+3D7DKa4UcOa3vRuu2j5igP8zMmiuzDjZ0DYMY26/NL
b5mchhH5DeamQ+98D8q5uhvtmUaZbRW1m2cY9vMxjugCInRp4UBQvJpFtmbC4N1KjCPh4tRF3kG6
uJa75HJsHargfZEt24tE2xRKsCVhM+rkwYuaM3kfKznDMN4bsC6o0Q+eX92U8bNJFyEsEw6LLS7K
PnTDvlMc99EqrIo0E1Xw66HVQXYxOuN+0prbIMQNwRuRCHdbZz9l7XneU4Kcn46Y0TiNhqxjdphM
4yhE9qHW2X7OefXI2V4veJdBK1XqHn2+cqeyOyjMuBZtz+H3x3KY3gxMv/HXXvZjtbYD5WS11qaz
nC1qYwdXgQXJ+MEoxmd14vbNKXVQ2dsh4J4ZufMg7HUa5Ls07PXrVo864IdnD9jZ2QpXU2tWjVuO
iyl5DB3kF1WuhpuM4sbhIdfEQ6L331SvRb8T1iOPrdr5Pal0FU4dTHz3NN+Y0nD2Q3JI50hT6R5P
rMsVceJjVda7YcrJg+u1JjmgeQGrVpz4mjb3QqtVOroon2ncsNYWZ6zwFlXEEKhixR/IAzx5dXNX
9kjsqWAJRNVZaCnJioNQzGOD/+rgovXRK1nlOzkxKPb0XZJ4N2h83UsvrvzM044ippuVaPddYB7i
jqugJMJYiApxlya/xGZwQj/vYyKmVfUOzuUttM5zAC9sMUfGRM1WBt7cpZVsxg4H3FQHx6hPnp6d
cOI4Z7Mvd1hLlOMR4Bsho1odz0E28dbAFVGv3alv81dC9U5V232rirtEO3gSWdLJYm/qovybEAc4
psf52g1ssPOZup1yylvrON/oONBZDG1zl7S3bnSu2uG2sdRbLWnWGr64i+u24doHxJDO4SzAaqSI
XDaFd9BG43g9QlToLl7IJYIOSQCP80vARD6+W2dLL/emUp0VpddXesfTpO/dKPA7hGB8tRe63zfG
d/iMu8AOgVoKosDomSsnt5462X4ppWwo+3g0RyxJWnjStSduM3qjkRKvyzkeN0l9VsPogtjMMcyR
8YEr588nWsfiwcsafHBy5dRCAZkGKgt+YYTlx5AYr+pzUgVL6WpPKAyc8r48T+2bM8S3c+ie062w
b9JFWNGFztztHOiTXD+yYg7z60VjHSw3PFZd6xd99TjY2i2VGXmF/URIf9dq2gOFPPeFeUyPokam
bP5zwSAIeTcLNPOGB5Ec8thZ1CELtVJN4U/yMNeq47z0UhP/6yghJyqF9hiSCecomyx6AV25JRGc
OBC4sL4E4xPNykU7ahHLtF7ZPcR7tQk3DnMlq25hUuQstEp/NUPuDyX+0uyVJ0tSBXRhD/oV76QZ
XSzFA8kidCh0XZkNOvcZj1pXZZc5O0cB+j2dnFvdY4ny6uvW7/lkFvh0TvaLVhAy57Q+71hQlqqt
YiSX/Eqa6Urp95lVI3A5RduYizBE5tGrCJOuQ/+39WdAoHaiS2e057JXjkl4zMoWdV2TLMSxuQLR
nD66EQdn5OZhQlSDBoEDDqGRdV7jkVKxTyvuaYi9EwKuH57bb7Ki2I8x0UZ0jD8O+jFg9kELz6Sp
0JE0Fs0cdaOK26JwR4Lc3vZJ+IqcpyT885AMY/qBZsGhCYNsUYOl9TU9C6tjraeMCi2sOv02Fc67
xMNy7nOQpuPzgbkDasERHTSh5Z7v1u6Cmgf1tISgV9vNsdPrD7UPUnSQrG1VmQCdCAW3Ix3jRlvk
MWYdXvA+DNq66N0vIclZZRkbN0s+qppkwCjYk0av8BmJLH2LdSTd4SZQ9WOGoCYNZjtb6aAWot+U
tdGs7Da84P5xyTJzMwzehmfuLfBIyVSdRzmwxnQlq+MURuWmQIGBNMRzwIPxVfTQKO1MC6qQ9hA7
BLYq7ELGlLLVdclqDQeCiBm8Z4U2fJQjjpccdWxcxmRYiQrJ8AgHZdmZsW8IXmtG1mPound97aSr
gpaKU5sKZp9F42NqrW/iOPmwKnTZ6pHhjEoJN1mtvOUyYI3He1BN3gcjJr8prLOutZvQIYPNAlDY
HANqL7phuuMcxcmlUZ9tWR+QagHQQbY6zUoD+AAcOSzRSsqVuXchq7URIANcZ2wyJUkO82IrrZyM
bWTOCY5Xo5/AcvdGWmBV2HBpvXBT29qOkQaka8PgVh90hNviSl0qPLExVsS3tqL5djmZCBWrEW28
rdWwqxUdj3isARsljCz2XItyXnJxlw8LVboLUZo7w5rcJX3T2k+a5BZZlWM5WlhpzOEwAJoeW5uU
awhKX7FQLe0S1oo+mbDsJKszUI1VLeTBzXJ16XbFo1JmPNi6PS3gGT1ZtfVGDypdmloul1qQnbrQ
AZ/pKm+dBMEuswvsz9VOrpjf4+eDmPWjZxWjBuOBWkTRRmPgeaPV61BNCj+hRY34u/WiDtq47bux
xM+EmgZg6y7rvcsovWbR9cGbJ4l2WtTqfinzh662b5yWzNZAEXn+zUTKoJUh2EQKD0tyqtcfg4fi
2lJvRtqOhWjuE43nKpM8c3GXPZNpntCQoy3LAkbEK/bZ9OO4fqw782gHCE/WLXuXO2CfXIoankMr
l1Vnvg2w1zFSB8lrmOGNMRRLwznGdsFxLOwVSn88OgEXaB9ovbsOteYMt/DdKpF7zyNMoDt7WPRJ
dpnLN0HyuLArIjKDGuqyc8nzDAraphbk48F91dXna/UGBnVkIR/4wbIf2EGCIXihQLmTKptTlncf
vUUfnK1snJKF1nrnNC3280fkrnXwmuSCK+Q2RZwO1f29OTVnSd7fde4u0ORZWhzGHA3mFSOM+Guj
3jhWcplTW0XXN1lW7ty50JT9/VxczHAFohA3dc9uPrE2p3kbaIvoA+GRj07hLOYI2IdK6RvMiCz6
MPCtxiaRLJKLM6RfDFOssqGzl9FNdczLaCmF+G5H7saIjnGZf4sVxe8TdT0m1ULW1aYBoe2qCeCY
1snY+G6nP8dT8E1t3BOmg34/FLsQ17yFBIQrVLbE/rWt9AfNjlaJ5KyD5KZsxI0aO8u6NraFk96m
I16I00TQkQMCPKytzaSOwAUdlKpOZaONibQ5bt2eR3adco3amDJHztmd4hDPIREp5rIRuH5GgI62
Kh67tl/iDfEMJszmOH6Nq3wp1LZajwOScAp3Osif8iLct0X31mr2jaWtZZh/JbBu9bR76kztK7jC
aYiCnWHse7ZfP08lh5goCPeo3zEkVzEhhf/Sk6iaI/EZP/S2qr4hBtj5TkqSlSontyOUMATC5/Fo
tn35UAfRJet4BpDSe3BgyobVgA0A5VdLwBur6BKHxMm0jj8Sm6ZmFgw3jmifqla9ua5BNeCzGIQ7
j3Z6CcdgLbp63urJMfQqOAadtq2993gMv/wCOZoRxp9xo9naDWugq80pI3o/I5BGTmeiwIp9VfXJ
Sm3Vfom83mkGAETUbQOmZxTL3IQlBNAa4aZa96fYiX0cKCki1V+1Z/8E+Nqoi0LKnRsYqEY4dFL+
iL2WlUNpG7vKTPxWVl2Ww8tFatShI2clX5OKqDg/Bb+4Blehk58uAh/LLAgzmBCj/2zRqLdGAVMs
U5a4FQ+LMpibmvkqPugRifAV38tGwqvVLlwKFn/kEJoB5XEQEnLIFiBmhoJghuITRRTvAkgA1CJj
oPvXR9jqm/Nc/7RJ91XwLtoMvl0rwp66bS4Pc7270+zLaKSXVIFnCaBUD94pd+pzV7jbEVPYNJJn
pC+OaUeoy518D1yxFRWVkYeWQoS2cW+IczuZx7kwHtx516DuDytS97kaNubkcU7523kPKYPu3FF4
2DUFuSVX6eTdzwiCMtmHOaGez1Gh6TGRw8y4WOuJs1l8l4ARlLQ8qbmV+7LrzgX5kBMM7GPqchzE
eaSZ7tDfLsLghODcGbTzPFEt5oZ7zLOVSOOLHotzo6jHjvfMSnPjjc6ppxdiTjtbr84SqE2ftfrn
wmz+czkRi8NabIKYVBm/Z55YvWBWMvy4VjhseovBUWFTzWEozBnEDyNoWM2qxkzYDwPSEJRcfUnW
7deWeUQIG4KPemKnoeGReffoFeWbylC3DP1ytRoyBk+SEscpAUUdyctHW/mq2HhLeuExKMqd3nAL
46T+ko2UJFBHl+CLl5rGydgRKUPlfS5ADc50RorCsjo7jLwLG3ykBMIqshwf9xhpJosT9dwuWpaX
xJNfI/b/XzQ0tGsb4dP6pjfI4AzKi7MQyyei1TAWsgWfJJdzuvuk1Ja53zTRLu5q6OTW6iYJ1Xtl
Uu49V+zSpNqVuKW1oHk5cQwpB3/aufalRq6ut8OlnhIFoLVopUZ4hawA0mFSPydmtLGk+thLZXO9
Y7l0vqY9k5usb70N966V3Dc5glcqpCKxL1qxVuuNndxrNgLRqQvTJtw0CKWTvi2LYPKVmBj26vJc
kvBppBlzqdnTlo8C5Gsa9Rt2LwcYT0+ql2wRscJ2B+cbJdwSOHrvJMOalCHw61K9bcdw2Vo8n2Kw
dvi4POtVDrSJpSUmWomO3lULcSmwceII1rqOX1na+oGCzeJ8PPCfjCy+tKEgV4Gu1ttLy6b4tiLm
J+BFSUqUGY4rXZDW3nRuEywvTNYi+SlZZAk3fJA7xuwf5ich1aytQU1lFACqNOi0dFr3jLtjJxas
KuBIKzEPGSmGiOJLp1lPIhvXMYSMBQr/bBdBv0ZQ4U426X1N3FNz/BIbs1CX+HRBbfWmXWhYT6G1
yUdb9S2TYCU8j6fMfPfU6kaY1baqxzsUUcJEHIwh8zV9QgtmQHcmu8qB7kct3KeJslQD6ByK/oOT
+T8iIPxn6sBPZIT/Z47C/4cEBILLH4LSTHD4iYBw95a9jTJ++yP74PonP9gHONn/NlMEAIzhH/xg
sf4gH3jeb8wWMs4ObxNzNmRg/sU9cH6DzUmrjNDGeIvLTOq/uAfqb8yBEuq8a7idhbf0/wn5wPo5
iYDBgpgZPVoEDKBGQB3/xD1wgsKJC+BDtJYi+ND6+Dq3dX3PmvS92sCxUfP+NUKZ/VhZyoseqSSY
MtjqjZsRzky5pN9hbdQOvXQ1Ut4ZpCgPjcy0hcO0foTRRfhYOfGMpXbja2Pi0xmKUPqm28tbWZmO
T39gWJeM0oYBZCHlWQtSZ6em9cOod9pbanxRzfF1wrUNbpq0XmpRIySiRX5RB8HeFZV5sDXloWfD
2dY4/dm1Vh8rhot3BWzxh6YzlXhRgICu+7xGAtxRqhcTmYINfAl5j82v/YshcPPTPOf1iiJLyEA2
7UUEkT81hnNVwJtLSokChW1vlLGt9mnWXkJgu4UpKueYZr2znArT2XiZo660Ee13LcPIgBEaOgfI
0PQRWkSpKtaT0XubeNIwujQLsa6elKl4bYqKvBsXTJtNN+zq9BRmDlWO1jKCpTe+U9fum1mT72Wy
He+lEmEdMzUH+nwDpVnc7q1cj8GWjGrRjU710hWIrio1suRhHp/+8DD8znb5I7vlaln97wDGAmMW
hGV1bXNCbPjM+qxCPWCgWxMbN04RrKgvXVuY69DkI+1RVVd2OSPa9Clo5aTyIXHCkC5PDTgY2+vc
NMezO9T60lBS8eSgbG1RW6zNLhkfCqENq6IT6rp2QPg8L4+2wsAmCuaZvHfuNETx7uuCCNXDlLvz
hJht3fDWaTAcpVZNBzbiOid/Eu6yl4a4C9PcxIZxWkA5Hh5cddqqzZYmVn9Hf2tkqC6SiyEtiocq
jdr71LzXvNB4tpXYuEVY4letauZEf8rwndmkADsV9AvgmmmMGX7KqcMmtrxcAz1KmyTcOaSBN72w
320GjTCBb1/cIdYWQg23TR4oGzXM5MJx5/XWUVhZyYs+lh6IhVpsqskBzu+rda90OyMMCvTvgUcn
6Ju1UqOYkkav05DcVZQry3KwHyvTvIslxkFhJT464WK5kYlpEbY6IlAUD9LatWFVLL3afY1BxxaG
xBcjH2aWXuCurLS0EGYXo18WJgVxg7OkYyP8ktn0WZHPlgGTXwgY+sLVfaone0kbaTcw5eAzUCtv
RR3eGl340A5de+vBH/SjIn1Qw/jkaTHKHSkHHSmB6U+6/jCG0YZB4BuN6cuFV1X3gVYApgb+9RCv
rxWRQw8hjEYfrfJDMzIlkubKu5fkfqRFuBYzkKu7SPzVmmDiQMkXlAs2ouVJtVKbj9SDJM4Y9hLm
Z7ZUshKhZ4V2TN94N32if+9ZFCzRj9pypS+bioSm5pTTEZRSDr3PaFRFN0cvd84UlLusKrzt5A3V
C7uvu8hML8RfS1a7QtNvPNqX4LJxvzXSqNiXAwSdrLGo5ApnX+pFvyt17bG0q+GujgoH5Soa2129
CXOvepkAM7YBGf7KlDEtGCaeu4U1Idcd2qE8stk8G1aR+fmAWnlvRNZTaXbRjdNn76Xoj0Yy5CeL
Ji2XsL4dSjvey2x6M+fNMvEmeV+I6b424gcLueJb16BcAlWM2L+66U1aw6kzw2E90asBKRFfZaBb
t6ll4tY0Kr2xNbwcfDBunRcQ58oXzRDeZVYrn/RZYb1IxB0QlraIvF7cFr1V09f38tPgDOMTQpuo
ptok/TpcbkOHBYZcW3xrWqVHZWl26zKojZasHNda0doIVKQ1Gq9hhNlWRIq9LmWjHpL5qyiIMT3t
3UUOdLP22inYKtyrAwwF5M3Tjao43aHOG42FwqjY9eRKx3sMS3ZiBzgKFRy3XA/QWGaHtfzQOV2z
Dw2ak5AG8pNbjGs74bI2Mm42+D6JB6UdqqXsp/YL/PqcQcM7Yxj7e5i89ZcRIrqowq+l7A0E34hl
C9erF1Pohr6os+GNpXaT56H5UclpE+Wm/YbLAwJppqI8th7NgL6YaGkX0UsaB8uJyPTcMaG6DweG
AK4/l3G5ScoBT7CqsJfOHCSv/+h9JVe2MjI1EeUaIqoKbpeLbojt26CwrNvh+lVcoYSIKZ7feFEL
Vt9TewUzolejjadEuGhYadislUS1nqx8DPZ6b7xEKd+Rdoid1hkYe7XYnRYVvEAvdupjLotuYypm
sB4g3awytTWe07YHbtVSedPTDF3lM2YJnJ4eHA7toJj5aTKc17CKuueyrGjWzF9FaiP9sjWeEFGr
73Xm6Dd2X+KFNkGUEzClVm09OADjNBmEJ3nK1TK/q+YNPi4YpblpmtjdtVqV7GgfnhgfHraxAuSW
O2Z4F3qMZxIzagZUUnsV21Sx+ei9zXKJ8AgT116oiZGtAjsXL0HrHRO7w6e6TJW3BpmdSqP+lFLv
D1YTdwctCF7oYxwMc/Qe47Bt18UYmxsxOOIgNReN7UIT7p2XZpG2MNPme2tSGhmKehFGVzyozHWs
lMhADr3qykMn072qWMO9CtEHY8L4OWjz7Y8nHma0tvLG9+uDS9Ee/P7+HqtuN9L9WXsuUzix11p3
P0KudKZzM6TKUZ0ypNSEdgpbQzslubluMzM+Zs1TOpX9F279QKA+R86g35ZFgJWvUtKQFANqB3rd
7EJNr89DGwFUZsqzntnmXZ1pjAm4Y/jQ2e2LbJzmpmFw2Y+MuDtlnOTBi8znNu+6U6Q73QnRsrrN
7aexYHY/6yG6ptEXx52ihzIMlC/GJalK48uIs8zG6THzhLAZLUJWKZ5zslp6/ejtpFOrX0Zo5bpb
3QxgZd/Ld4Th2hTa9uLHFxE4p57wE7748ZP/9JLEHNw9lPvJbzMruMVN+WDZdX/WA4qsWI0uWm89
oXvwFRsw+2gPdbbOs1Le5UOfQghUkWpFs2BvSeNRK5hvtuecNXMCA5KXo68TSoNFkgExxkY0PdP2
a1Zh12Z3WcFZWDWAYiH16dHqeeINL+hoGtrLorKHy4D9QNrh00l/7bveFpdAKqo/BbZ2M1qxfhMr
CFVDcHXvSzv5GkXd46R78tvAK+ar0D1GVVMykhVUm1rK6hbGJmyezrC+lBE9oKifffsCWdzmJHaL
MHS5qrX33REWrn7BQCO7ytAG5e5+NxOvvFfVCbKKVyCHY3fzCJx6UErjsZioFRrg+acykBu81Q56
6jYH22ijJ5kwdd0yzb/VJO2doHG7YK2N6VItE/WUp/qyCUjwip5+SWEE+6GkhDal/W1EF14OebnI
VC31EzX8KgC0SEzUAKGp2LIN9KER90qbU2NPZzXXel/JyISQLD7ADNCToERYmxNhYo6GSJp3N6Dm
ABc1aZE687CJ5LO9yzJSx1NVdRZUk9tMds1Oj70D2zGTOlN3O0UQP3K3wTyZidlQM9dSIhBEekVq
ltv9MnZxRGSPWcHPMPHV1hh+DR1Y0m0HV1R+NWVl+baa00XcNkSNBcl0vvY8uSLJ3fap9UVAKxvs
9LkoEYGNY7lvg/J15r4kbYUjKodvDPIbQrCaOXy1RH2n1lg0F2mnrxjsARsYsHgV8bisS5wylB4Z
tFoDw9IeIi1jHI8FiFqz5iuK8aJXYNy0h/sV8hInt8SfWWVmWHD/bVzDEw9OluUKD7WxdTcRX+O0
vdUkGUjd169WJv43X+exHDcSreknQgRcwmwL5atIFkmxRHKDkKHgTSIBJICnnw/siZiJu7iLVqhb
LZIFk5nntxGsZ7hp6dskmthHmhysbwJJ3eQ67ewEXFX1DqHNkTFeReHsEh2enXz45Q2u5Ctjd0OP
ytlbHP1++FG17oUMg0021/d2xr0rcvOUekW6MWxNjlcB2ZCkXWS1nX2cHXVvhPmPqg6bdKoh2YY+
WFTh12+lao5dKuFdnBnNVcMvUyw37uL9gb1C3FCHSxS36mdP3YVhIaCebQpgYxc5V7YvSv93nMdv
3jLu69x8cGufJEy/3edZCebYWdus+9XkusEUmhFQnFohmjuxIcedZ8RDr6DG3/Qev+mxvXppbUYd
Py/yI4n0jI7uPjGZWiYSaLva3eTIdsGUVoZnIsA+Tg4VZ7DI9MYmCpIG5+PZt2Pc5WG7c8eQEYpq
btrky21O7fw4Z/HJkaqJJigpvw2fkptFvWi23Dx3dg5LGbQgcjGqfxV3e47XkdXcpFG6T50Ij0vV
Jtep+Jl5lN8KMkcD5sjBns6pDp+8Sv3NxqbaxFlyC8pS7D01cC/51smQdpyoZb43ZotOdZsSd0cv
064rlbjasjI2djmInWHQztJbxiU2xm/A7Wkc2Q3c6nMEo85FQYz22vzpWf6GULinGW0/z/wtH+VP
L+RbO+ZAzBURc1E7VC9skvlD0MNeSVizJRv9vVo7OxbTxTxHgDsMOns0p6uvUvcmzSXZa5r6pDIs
Ex1gmjNJQX79AXMIjvnc34PjuLvMBbVG7vKuSn2nKbrauC6PMKKoXQ8mRyWQHiPXUOsbXozHJr35
KQ+9CooTlM8/YU/3cfD8TZjwxC3m+OrDI/dgPmeelwo2fDoTljj28ZYKl3I7uo0ZEbqEu7jIr/GY
/JBuj+PJy75Sok08W8cvHlKepp5m6ALzhPyl2oQdP06glkekC2jU6DhoHP0x+8aWCNmKxWq5x07H
tcrogBVUITTFdC8kJHlb3hrD/lV4CW767k93pE9HrL0quzw1gWcDn5ZZ6g42SPZRJtj1vqOOCWiC
j+StSXr+J0Sjtwua8jMZqH2iGqhCo2S/LaVz6+qs2guj/Og1t45lTmyNavpdDvmz1HQF9ywwJKaz
g2T9eHRl8lMb9NjWnmvtc+NAhuMfVbeXKTWeFoer5a933crn9zV8XVuSJV4rvfEtlKbpg5glgSJ8
VtXOd7vPrJMhduhXBMoLdvZm/APAhlw3mz56harKZwP2CNYaVlgoLD5CmVlbpyUWhVUNmEp33I/K
+igd+1XEThO543qGboFn1+sX18t5RnGxrToyb+YQFiAdXskMhnjsp+c456/PpolxGZTd0vlGiGRv
1GSaF5UyH17IMHeRmXUHx+oJ7Lbtc1you+wd51AMy9m2iDDo4qdcF/j3l+CSwm7skrx9BFS6lnXY
boHm+6vbvaQ2L6Zb9n91kx/Mug1OynWOsTYR4GRnC70wwkzHjai4YoyV0/377YmNvEeXQ/Ixw9TZ
H+f99w+C66TedeDJBCVYKe7p5poEkKTzuubYgNO7ylJvQ67xoXCYPww0Qm4UxRnfX3SorHs3cmNm
ZnjSbmt5EvXwhFW/grWa7mnGBSFZ71iXYX8oA3GJW/YX3/msApDCKe7/iiZ+yhL5blrB01BU/skT
abBp2LA2fRA+8ViCEnRuROnpGy0qfx2vbaLOoR/HlC8zjABqm2EruP6XfNaRMKX/aKbLgTEBNhgY
iYMibAEv+dJnpxxj8KNly5r3J+T8S0hXQUVcmZKuFwbK35XLP4s0dQC0HgWn7b+Bks7Qfrxk85h9
sHYlZzCJy8wzjomG4iuN1IVZR25bA+I/qIx/jgH1WjXXNHWL05Q5WyulrlgP49GuRU+bDl1prFI2
eTPrt028M2PjefBg53FBssSVNhLrV8rkOmAXX99zmrHRmezyTHYb3wipIy/nu2nhDkaJgISC9hPs
Pk+64otmStxyF2YxNoNPiodfgb9eCsJvyGotkFQ12QcHlm0x9NbBn+mzEiNEP8GPR0+xj9VwGo2R
/VKZ8S/kX7bSvCg7cPZLICWG/5Hg0TyxHrijaMCKozEJyUHCqLFKpyeToiKCmAj4qRBqbULt3J1w
/qglZeK1ZR3W9JSNctD8mFK8iGpQSFGMKCElCAVq/DuMY1oEAzxQY/y2VAHniakzd068nMu+9Y/t
mJ7tqsFLYldguihADgQM/A2TEogR8vvYzvMVgDc7cv6GyO0WTLuj9I6lNyMorprwOImivAajZm1a
+pNZWi9ZnO6ctKd/fiZjYFQcFwVFqEZ3872W+kB7PRdhaPJGCsjbTPhsH7SPODq5tAvsVh50+Y7N
x94sJQq10Z6eWFbMI0Vh8aEY56uAZI6Yb6I8rSmnSeQDKV0RpQ5rpa7xOLQsai4hNpRlwjPXfD/t
5LSH1+NTpSnE9vNq9cdOF28MzwiASEVIxdWpB3dvTx6X2eseXEKf0WQEJLyVneDkVzBk58um5KU5
5CKbotGCuRvLRp5gJbrIHMS8D58XCXA3hxJnAyfjU8U1Rds+kbVButFLEWiJvlj2++9//f6FjP7H
2M4v2gzl65xNVWToH4nZZbCoubfT3/8ld5M7mUD8WVPLpz4cSDhQ42Vw5gqNSA9aYBUPM8wtGhzH
vI46UIdgQmI915+wI+RlsxDaD5hylPJIDMiEe1q7GU7htMa8tV5yS8ekc7aKAhDUcCzqfT4W10kQ
44HiOTwXOABpr6F+PVzCaw/5gIKpBY+Kl/SpyHHZOVHdoFNA0DI4enw0O7tmxd0vlRT3ZJqrp87O
vgBhcSqIkkHQ0A/exSCC+cnAQbCxAkMdkuCl8ogMHQzPOa0fwKjVTQeO85OEf1ZW7d111QZ4raEf
BtcOt7VtWKelJuSMxjhiRvK+W9jFna9maOdPIDMVBelMMyGhoJsiGN7iIJ4/hWsZUYthA52ML9db
Cxg5tfPZNbpD0UnNImnKQ5vlzptsFOJ2L6PNYO4fM0eGWxC1yFi6AP3m0ONRt62nGtAhS5Y7GL06
EFBhXukAGtBv1PXhGyLPluBd+sbyFKJribQzq4c4tL6WnEQxjvTdhhNdtjpVw4tftC/f18eKveAw
uT6czfcwJPRSsDmM7ZcrXvw8G35YQ8kf4nUdz8izxWumWTVA6bb/3UTsg/2W0aXYuHPTH7tpUE+z
7+5TUzFtFLJ51JVvnGy8nzJA6aX6bLj0WuiHohNtVGfzwI8a6DPe5X2+EIC0SFczUPnzacGdw/6/
PgNdoObIKqxLttjOz8wwjVMfL59zrB9lHeiHWTfFKmRL+4NS8KtjGle89Yni8wp5+e+LqILSsKT1
rYOZqzvIIVMFQWi0Zb6VbhEeYxlUSO/Sg912JsgvAoa2JFwDTsS6umpAEFkApVVpdkClV96V3WQ7
qr5RbkEfvtn+6pbaZ31/D/yxu6aj2x0dZUCADy3HMycuFQX2/MIw+RnsaNFOHmzRO2+mrN+Fd/v+
+DpN/8W5Nz+H+BQeKh8copDer7rPc6yukBhDvnQAO06zLTNL7LnGAWcbBTPQs/S0/pj/Ju5x7zna
/QcGvW9qzjg4Wq6FXdS30mIOM7MAGzKBIkYJEI30PjgsnVHsWk5JsvLLX7TW+S3i4Mk2W7Rv1bOh
jeo563RJ/KhZPbOb4tRA0UBlLDdqbhbrvt5ANyDglq7Xd9xUMOnV0L610wihlHAj10d9KH3jIIIM
WrIC7jY1EQxozDde7Rgn4vGPRdk7D10snhDNubthlPPDwAG2t9Rya7zilJKr+CQ1DIblp5xxwoYq
KWd8Y8T5C2vivOksq3dZE1g4Hdi8DfsiDFP8YN7FN9cmL0PJJmWtY0PeTvOWXHDxqvA1j0PnktuB
mTrzpLlrKjfZ5gruc41Vjww1e6/1TFNUUsiIHX+6jdYiT+1XiybiaRBqJldpqKlBzXEyhZOB+1hM
B8KQ9gZpgh9h7v6qlqujLOeOAmB+JDaSSWMJmbPS+MMwpguLm3pN2uJPmShmfVsml6QGN2iHEHP3
SFRkwTdo9Nw9a8ny6pYLDUbE2BxCPSbR9x8AVuGQ/r62cZzhKd6bnO2bqNUjHoveFrs6nU7e6IK/
yyw1H8wMoXtpGfvebeK7t8TgyjwTPCqn/15wznOsfDGdj49VmMF9cBepGhFltTUFwVkRA6zNmbFO
T2mTXUnS5n6XBWnrBVCfOwdAAezIt8qT3anEusoOQGyNzxAwBcPFpVt5x7zfHzzEy0///eh+ib4Z
DIdTwvze6sVheo7/++TwCgLrJQgU/EX1UHug1OuXt8wquMp6OXhtce4yVf8MTQ/7G8ayLQVMhODX
v7/vjZW0w7HzkpbTEFUpeZs9yma2NjqT9tF0DPUSerS2Klg1Fs3tWOr53cXEl2BM2y+lDrbKhNDo
wvrJH/ofjeZVrYOEiECAcANxytP/+52R8+gayfQ2uGV6SJla3+yOjBr2H5/jx4dplL8ak/yWso7V
Nqzkrk8H51ggztv1LGhb+3vxLUmd/X5Om5otZu5i/9Quwz9bjsOz04MRwdZ/uePy4YmHbz60Kq3q
TYY/ypWJWAz9Fio6CASZbtshWKXNbd1zfnPj4VyOHylF4z8dV1uc1HAj1Pltylvnp9HR5Bk4hckY
WqAIGxLnMfCfh9lP35kq9FmmzLZkjd++tQaDHzqHb3rwe5UKVXlIlGhOJSWU1GWOaZQmR94gfaq1
1aEuWtRLT2b0IcGFsGV7vNSm036tvzHGosJYqBDDr0uWtk1rH6brBjYXx2xIkTYVBYUsC97tHf6e
9mHsjUu90mxgrza5SMXfOWWpsmYKNtbf1R62jI3md4ae+9dm6Z85D9PRNJj/9xfDIQn+fyfU/2fz
IaQwjVyEUnuOsKiB/p/m77YSfttX3njgw46bgUlkdovsPKPdYPG3nJPZdQbZDUEe1abKdjF+mO1U
LDrKKlRjfqq4yK53J7ZhvnG4zC+z47xmJtZvw0CsOVwtjJVby2yGw+D68uiYU7j777UN500yq3Bf
NeXyY175yzpoOQ25wj7UjNQPdWwc//fPy764alD+fwlBiPgNgN1dq8+c0P6fUdwV4LouM59k06q/
o405ZqLGLwv0hmRTnt0pKVcdHgtw5qrjogOkjxnbU9LN21HUUVexbbhSXYrFUkhbgDEsgTnYVRCh
hhfQimDHW2um0JSQmqPs02U1vT75DRmvWJpfGqYe7nu9sUrf3oJh8tSnzNn95O5LDwW1XUXgfV+1
9PThe+bO3ggnv0s0/fZS1BuS+gtq+tgRZ62PcCXuqbcHUjGwJnJgixwtvKieChQOe6spXt2BoLIx
nu2NHKwDzUgOIR4eD/Oo+9PABJVajjo3MXiyUb43qcKD4WTc4Xx6xuIQ7zxo2EPD3x1YldHOp28e
UzK92+Peb9qac7zzwFPj7myv7SJvl48rs5oSIDAaQ341gupWK+Fv0pE9wGySY8xkgYMs+FAGcFjd
6N+Vg1UvlmGGBwHR6QjRaZY4gb15JoosjH/E5fDD73hQm8ug43pfJRa1GU1w7jtDHEf8rGMBhiGV
8RYQuqdxGYca1DxoBmPnBTSHZ3AEB/qVa0fbW0N1b7JyGIg8DTb6O4e9OHTu/GvBFr01ssTY0NE3
bvs5/eN05XAaHa4slVb2hjHIx16SSsS+nGa8HuArG72db8ZGJL34j8TecGsToKzQCwuejnSnPXiF
Xg0eYns0/rROvhhyiLcT0h9GdjPKW9VuciF9IlP6f3w0N0h+zmb8MKQLjYSMg+xf6XZu14jLFeBx
vJsvcde5LtM/Eo0op+/8gfax/axgehMEtKjs1e9GYeGo4nlnSQXZShUv8gH3ZmqylmK212hwks+0
qi+LSxNlPCy/khAbgBlci9rNEMGnBo4SNR4IJSqnL4bQLbQYE6mBj5xw3i1gbIleI8b/baQSYUfz
xychr4hjdew9QOnBuPq5m+9Fh0pn7kn7Atk5F6nDYTk5czGPubP8lUJel9Y7yjD4p5ahI48//+zl
ySY5YTNSeklzYHqNO1VsPdKJi0xdKuX9MnIBlmhgG2RaY+Ni6sVtXiaSpbW1uelCfdhlD+KcVLsK
xc9IpwD9diu+stpkBmG8LH53LHROKfKXJxL7gGIlB56dHh3l3EpSao+qZP0LAqqj3f5tabFGzoaD
Ki3zPlIFT67w0FgGc6XPMzs761M8xneOhydjFHeNmVoschuOcDcwPeW+7Kj8Nv0Dioz26JUQ6Qvh
OcB99I7bP82cQ4dOi8NYMOyaM5M6Hgk6G5YLg8cA0Nfh+tQHfHQFqHpdRLHpy0vh90+lO2PglQN7
FBq1xTbOU2Bt3XLa1AEKnU79y0iJirK2Pi7sDFDwwLbGOL/nS98eRRp+FQYkjqymFJeRgq0VEJzY
XxBP1NVJukaxyVptn7Dp3/CC/RtLPtgci72TykMVAAmorAh3ac9HBb54c1qas0ajeLBCVVPjic16
xJVkkM5lqSDqwu5ajiJ5mp1snxfdQpAL9zDI733W2DtidaPO759b3/+odfaZdgQODxy9NrHlPndl
ZvIll3pHeC/JdyCui6omuuMXvWskq3pnmyV0H74aNNwlUl5yypZgk5qP2sJWGXpF9mgOHvt789F7
3bxH/P/uV85xwn18CeL8L7BffBRax4dqwmZa5ISuBp7xNijjV52Xn2nauMQPEG4wxWRXNLwGNOO0
mwSRnqeHJ3KsfbKrF2TOpThof+nfYNiwJi6HeanKTZA9G2XAMT7uuRuE8RSFCXzFYtkniT4PrTOe
OWG/lYGBhcpCwh+Qj95m07hvC33K8vKHUfG5wgKHCGQ1oTVbxH31jvGw3UwmaG02sdcNxZvVVpR7
StriRr6HGt8W2dPDjcEncNBU6gmPAEmYQfEVMMBsMh1n2OWRb/qVgS8KU1sYQAJpmCqfY9nVrpsq
GiX6KIDkOZ6LzT5OCA6iGunkyWwvggIEwaDgNM8DRURKElFSgNCC3d0T3XOop1/4HDkEpA5RrF75
3pnFYSZAC1iY87ySg7P1XLKgJnN6TddG3LlBVNIaw7GgpKzXQI/m3BM1yMEmCrNwxzLz6bZGhzSE
4r2ePpPN0Jh/Egvhhl5CkunMNdwCgiSOa5CQEKjWUzfhD6+5Hf6yK425zAmIw+ou9mg81zXIu5Ni
GO+J4ZUu/QqhYT1lRWLuRD3dKsN+b/B81Ql6EMhMYhbz/HG2nG02ta+u4zbwHBjsROO015hykaAN
9KXyrOs8Fdmhyn0eeKtB+mQtYPddgl/vykMSsqCO4bbUBp7acPzDeLM215tXRwweBj0kn8j7IYxg
UTeTkc7HVtqHORHLfixe+ikgm2JJ/gZyT6YQXuRQjSj3WsFjov4QoXPtvekHzCksVJ9Dw+gw59gi
z04fziyv3q9gSPi6lkk2R5HtckHDGnqfNXbP+EcThtjkXOTcsZIIaxe73pAfSt9RgOjW76GyX8I1
PMJt/LfY4v5ZCWuOAPMfaywBqAxTYf0AqGfz4UqjtdRPLTYxPS4syB1SK9OzeaGSX2WnM86dxIXV
cXpG7tU/da26zjSK9K1zZCvto7QodrGNwXeY3mbkFVt0iNCeuYDzCueXOVnYxchQIBe21FERF+4W
dLABkFxYPReIRmIYuhP4WBL55KefNe7qyKvMLwMbowqncA8HtWDgYe2rQL9wHrQ6WkHpzB8/mZ6d
XR8P+x6RA+lvCBI5J6z+MaeoWKtLk/4hwbFSyH3i2D+Uqc80DTAIcOTDWbnX3fya2TjbMgcXfJt4
1DAbTsw6KjYYWmKa1fMQaP0e6xq1k/hiAFyJJL3pvb4kA7jnIZ9g1Navnjqly5vcPod2fIklLYWZ
l1g7lABoORMyinpxTQoc4K5THYLO+ozLltyRNH3KY0mdfAgI4qbVtLM5JERNGqqzmcI7y9lg9QnU
xZrrfx3h4K95WVzswnpODZ7IkZzEi78Mj0M4LlA51ntPFEjk9PqtwtYfK86WfrKeCjD/jBXpAdB7
Q+BdezOn0kTkbNS+87Onmxw6ND80HrCIl3oEEWBQb/s/cMa8G7EFNWv9W6zKwXjWsofmbaRc44L3
FsvNAs6a+vt+JqLBRPMeSb//02r2ENRRzP9NYN8MW24zt4WiTtWOIJKXsNU/6a4JTmlOXs/4zxrT
Zt8UAVkHdbKnMkkcBDEnkWnT9ALqn275plcz7Mozd/vGFcu2iNT+yLD7xwFo46e5v3NAozfaBG9Y
Mxk3C7phQm0spDyoXssYnFADyeytZPolXA90wP03NOlw9gc7PIE2D6tgBJDcowvaMuXG9te3yBss
rkG5n0TGy1k9d6tiVWnGK4EfPbR4CemZQ6qCBDzWOBmVAsmwx4udGvhe3czGtJ5+DkQPRcGM8qJo
e/Qh7U+nlN6mmzglBBrLy/zIQWpH++EpYakBW8P37cTGhz9hQpzS/lkXmp+wCv4YGFg3rdVMJ0br
16YqOeQGrPOEZe2CFIiqyxiTiR5QbXGgwFLdNT0M4cis7ma0GThVP5x7b0SVNgY7f4KgW9L7bKnp
ATWijHpJ7C6PtgwIZ4Xif7HbeXolCR42v4Wa6Cao3sTsUZL8LVNktgPKz7rka7FSE4PwUdqxe2z7
8Tbnyw8dDwOnSFWeEmSBjNrdRreQK2FPCM8YkLEfqDLqB899dccshkT+i81tetccAjZLtdy0i7pg
zmzQ5BbiquoJCRHusKrfZnYi8QweyWpbiIEgJgSOtIYU27YFgQx1vLNKrIN1PRxxwntkRqt0zxIY
7vqW5VpNKMvT1Ow4Q5KXnwaQrznSo0I9JjiLJtpIhnilpxSJVuGSFnu6sJCWe2Tf0RCDRVm27HXu
VbdVuy9aNW3JWJHQDPFL1+afHbkB3P3RQGpZvlWwcoecUlOc5O+iMT4qmdwRc7Igp8FazHseKtXu
hDcFkQzdmwcUBgyZf+T+UO2dQPrnumqck/BTMujNVRfg9OPWq7TYVEP6rvV40dpctpmwBkigka7A
pgx3U575AAfpD5OnTo4cSfHrL9ECST113l6qOL8MMQTMLP9U7SwuAc2AG/joAt+eh+woYFngtF+C
SL+kTU+Go71+LlIHd/xfp9zoKTWW5s2V2KwLNCRGpndBvnCcctIzRvPyE/aueuZu1qt3ZMH1R8bw
qOwrMgyESWl4nP36aC7LXzdFYVWadOLFZHHYw2pKaf3wMDgcd7QfRyF9AtOeYyWFzwJTgbBvLPfg
27xDYME2FNgPs86Ch9zuyVtmhdjYofN7yE6txmVGyV6o79IfsQ/0lGgsbXzRsgbp7RRRuOW57brm
nBR0PAQoHhfxPAjz1V8A/Rgt0wFHYsH8JmR9Mua/6PuCzehTGj8G4repKS41TRjmTo37tG3lA0TJ
Wg5lPnd+sPOs5sHQ6d+gC43HzmVch2y/JIyy0M9imrptOBQLRzVGmTFPtqOpLEx9C7bb2nqUbvGY
ehMgp9HKDeMpIjS3fpwzyHI0uqv0zyKTnCrPuPoyDMO/WKX6azaZ3JpG8xd85jKrGaoC8jTyenEp
oUaFeix8aEi7RDyFHqphJvZ+CvKaGKU5Fy5mGzkNHbBJZR+ceDi4VLKOdrlvFvne4ORbFO00WBw3
AdXuLPr1+KC9RhxtJWMuQ/iW8TqMTvXTavLbiI8VFQUO5r5y2z1sVQX+xV6iiRR0fwS0ExMVISPO
p1B5g2NHwF0Y6+BYy4G8YySBLQJK5yF1CUKbmqfZoOwlS6HRe8I9ZpcyFmVzE6o6IxlGZPcg+JoU
K2/bQEJ0sd7iRv85Zj5Kn1UwUliotlAAA7v0SGYN4JDEEg+zIn8lrPpwI8IQdoGiPOpQ0MX9bltU
d1r5P1rTeyWBh0QGAYaAExPLXph9Jb3ZXheVnf06/JxmymdSH1nBLNV1ipd7oZCgTpUEsmLxshKq
TPsKci4wywhoFt2J0z9ZGk1kZ8m920t1UgKpD2Ke2dQnDYcD6T5eJid+7pyWquSGccCjVCFft/PK
QZI2YeSd3SlGtZju+w4NUF7xlHJ0+xek/Tozp1eD8QXblwt/svULx/zhAsBvsiz+o0KBpToPKVnm
tOakzo5Io3ZjxGtvqnI3hU9XKR6wtf9T/XBhWiSiwaFhsEtJVaK7AictN3Jrry8yvGVK5F27D2oz
3gYtweyLbyGx77ly+ZoWTUQZc2tb7nuqp6Ild0KEGDnjnlpm2kyas+el7jbpClRMBmleE7EQJCwl
wXGeIMVrc+aQbQ/3dhqCbT6pG0dn/4HQaeoCYv3OsepUm0wEHFTGY2eUKV85P6OMKTkvkqevd1py
CV3HfHZzdu4R/MO5Nh5HJnL3yDGcIyREH8ZgPYhuQX++7uOpkjIi/WpbaRBbmXAydRLL2jkOIr/Q
8Dga0cUCNWmdM1LWsUp9lPVym8Clo2kx1tbmWm3o3UINqDJCE3B7t3YcTZkGN8j658Eqg6OCNtWs
NTlhJYCjZbwLBo96bwi4fTHRTNzddBwCWzotgQgNG6k5E2lYxM+OQ3ZEgaeDwchHGmV89E2Zkr1N
zJdC+472ocQUwrGZSWCT5fZ8NL2Om9Q+fr+YTWefx2zyIRA8P6LZXcPe2UEChIPCE/kkyYHSvtT1
J5kB3oO/BAZXG3Z24OHiNUQhZKr0bvqXWcgdPUMAWeP4i4B1lGnm/OBWgqyX+M9nPOnq3NXiPprs
Nvbs3rLQelG58WeYU5v1o7W3jVDJxVxB8XYuH/CPmFvTeRbQMoewBaEaC+9W6nEnHPnSeUvCyOEg
sDRHiD7pu7Tr8oPNdvKyGmSM0A2vlkkRZ0nJd2UJe4+T3M0Uo2iXneUiUPsJM4myGGXmoD8CRaui
lvN4LWkhJlfE2OehBuBJ8p1IcfyNZYzbhiWIa5nA25FR0jLIOzlDqjZ+eE3IG9Bnr5LdZytEj255
+sXdGmEgg/fCIs63LVDKquG5NIMHNVfwt94aPoOauVTPxMY9h0H/r+rmDccVZI9C+4AC6G4d68b1
L49JyqMoNLAr+AlbVfY0j5zR1h2cDmRj75IbTIyANW9zRlliM+BkdY5Yyn3wQ43wnbnT8NYjIn7p
OdUsopzo2YOjPBPHhZ3jkOSOjkgnAsswZ3s/2CPKp8pAnutNHuz3Ym+EayIl7jCv+MJ8CEjTXTJv
7XMaqXZD8HRo+/TDXZwAltT78F3m4MDPP0xRkJGpq1MyN/Zzm+Dbd0EDPU1cinXMnENrhfnBH6tf
KlkmSulyAUoZDGfyEV79/lURwhCNMH07afqRIZMHp7SbO5r9cPGx/d4ol8q2YCRfptaaa83BobOA
tC3xFQAu6SUz39Q9cz0UuKJ6FP5IEF+v3gH8n3x/6nZuRhjCBCjQhDFiu76+jDaKnyGZEJUWkOZ0
xBC1GZDHysGyGxjDrOKqavZuoYnIpBwityY8OiniCTR0iKzkk2HX72MnzP1UuQ/rP57BEFLtY3T+
j42V/+2NhLQPCLjR6u5FVoKXVR5oFLOa6RXIoOq3xPBQn0KciiHAqZblB68pOcvNzltWzR2CNNPn
5k+gY0Xq8/Bl93glcpdSfHh++Yz04wmjuqHYaDMW1i1JDz/HYWazgSEdSZVSRb2GsJTJtkiACbOS
ISjAcYUIN/70yV6JaNbx2Ds3abHMEbaoJ/QVd04o59hszL0naMfQpt/f8kmSI+D+wjN9YudiC5AV
bqre/NvW9t/OqZBr56z0lpDPKtMY4ZEAhIaIHy3d3Wy5tJFFfovSnJYs71ognouShW4Gaxw3/Vxb
Ww/jinLdlmO8dxlbNZxRnS7bPnCMTddK3LUOrIIP36h9YLORmMREZPpgd8OXztwrHt33dQyuU5TZ
wzQjvw+9P671jLRrjhQqbywG7GSifK+cucZ4mr2YAkTG7sanIRPJ0Z3sCVMG4IE5fPp2xYvfIOAB
56PCkrAtuwvdiJ7xkkjU5UP68qf5fwg7j+XGlXVLv0uPGxHwCQx6Qu9FkfIThEpVBW8SSNinvx+4
O865fQa390CxVSojkQDyN2t9q8Wtmjo4ZTH+3VODcQvifUaR3XA0pnpnyOyHaQzmw1k0a5IcudA9
Rmyxc4IV/KlVDHyjkvVI7+npQtSWAJPTW8s+cF/9CaVgm+gnH7WIFc+HMfuMTtWkGmJM7ABcDbWI
L7P6lTo/WPZTZSw0aSqeuzHghmiblU667FoO7Foq61idY8c09llFPlUgV7UqyAgamGUPpvGWVwab
ifiu9YW2QfrGysZy6VpIQwlQpK+yiUCF1tjIoXHIb6/JHRG/epN3vIeYpXNvYHA9oN+iXhy791oy
B4OKgXyhG/cUmOFlCJDpUe5zMfQL9BhEMbHdWPsY2OqGmNIw9q+hU72HSfITjeJaOyGGzdHkzHUm
SkRwLpsyGWmWHt9T/03m1bQ0JNOnCpEnjlB+cEYmMCNDM/4qvPrQDrQlPrAdCwPMwikIEO4kNg0u
FlwldQQuVqn7IHSuutB4sQnl3RhJce5z/1lLPQYBPnzRzGlK0GLZtFY5cEKFbVMguQLvRUYwRfWd
udc7cP+dLr6cgE7LCQQwLIsGKiaclPdMj1elLU5GMSxrz0s2YYEs9Sv5glaKLqNoaG8K0oaCESwo
MDRDAo7i9UWpzcpgMfmwrwo2UlVFpqRNz4fMY9gzrj3I0TI3kd+eVG142ybX70A07IUEPVyarr4I
UAqw6UkZONCkYaVcFax4N6Tj/gaXxZPfZkzYZOyHBqk9e070MRSTM29k7Z0Cq1J5LKzgxayi2LyL
PEUMSBs+Mbo7MTBFKInwFIc7UTB+alL/oFuKWdRPUfPsJjU4F2z6q0E9+bT3mCkS3gleL0N59TrR
C7SYti+WjudvYkBLsy5WLhDUrBhi+5uUf4WxXASm0TiUMf+upfkYvnpkhQPw/L69giwb151Rgs4L
2z2oEiAxuTy6pDmuelhzfTPdpNm4PDIqXC/l+IwvhEd7eUeTstZFuvO6qbxF/k2EDtOXltwfQDRM
tNHaVWjdC8jQVaFBRrUolcs6ZjLhykVkOvRB+dXVJ3tpTKwSGhBagb9Ee/YEh5fv2Q3jzYCDpK0t
/Ng4bQK7KJ6Yks6JQsRxjZpL9eimeHjqfHgvUhTW2vgxuVzvmaY+kl4aV6rOk1mP448WIMRr3SLY
VewTsfM7jCt4lJokCB8eHyKyMZ0B56g3DBjNZ5/z44OaoY1ZkGer3oucA0NfYyOqvN/iP1m4SXk1
Z+2Zclr/qc6Q20SK+XfQkt5alARqdmO1p1NrsMfyhSGfXh+Gu6rAERShzVeESjMFrFDTC6wAvg7d
ckiOw8EJ3e6GksTd9mZ9souq3NoqjNfc5cyTENJulQslxsP0e9JFyXsVjf3NyOw3hutYIB2GgSJH
8Rd3ifds4M7bIjmoEO6hJpIzhBg5f7wdM9swF9ZegkE6N/OHqkI+JNoz1tSJxdmQbVAuq9uoOcci
dViHAIphAtJ3B4acyLFaj5Pi8en8hRFNXD9ogGG6JjiR7pGRHBSpGytktayRk6eJiiPw6MI8PCR/
sdk3T72ByalhqL2LXbN+Yte3JXGQPWaMV7OAum+1GYOhzjh2eqYQqkIdj8nrRXWgvvJ2UDcC65AE
jB6i31BH8RiVWYOfLS43Pcunl5KisPeI71jKKv0z4n465FU8bWjyx6tPX3JtfGvjc5Sdmn/wHDUD
fP7bpmMRnWmFjk7W5ahRB1rQkr4DrafRHSYbLAB1yIQ/RaQrk+qQDSEMWkM121bv829TQfFCf/tO
kfweKw2sdOhZ92Ri40icNqTbKL+mxsB0oiOIOB7aIxqG4iqQJ+1V7fW7ItaWA4V860zOMbS94lwC
4boOqfu7pKXY4K+s1gJD2antOBnS2r4/3vMWUZ/t+OLsKHFzkfcTUSmma1pO2koKS3D8v4eDh/+O
iGjIHehsrLK+MwJNN/ZYFxvRSMSMaSuOrY7Q3dO0e+0zV0Ww072GTrcJe47eYfDM98QtOfCYHVy0
CsJiP+UbDZ/RezASGgxgpPoMq/Hw+NcSM3QXA7y697CnegwrawsohDGS6QFbtMW0SW2bhCyvF2R9
q2c1IbNNAZg/dchx5/oBQFedf/k6mMY2Gr33pF8GXm6cAsY1p8zv91rc0b4afX/TwzI7hi4YwiJT
DEgfVztan78PUSCzjK5m263Kmlkssp35OwkW/ejgIhtTuU/o/lClnDpbjXPR/8fMu2mDz/i7mdDF
1IX16qPRY/AdiE0pwmqbtBHP0Fl5m4+oZvIp7WF7jNz6DV/oRGEsAfCrlUU/4aIzPNqw3mpg1Cct
Tm2YbxH0TgsHFCzCbyUn80Ssy0BxNxX83XgaxXxN+6PWvbiTXa0MsgOwG1Id/XNnzPfCgAx5xt9k
W9xH+iGOp984U6MnUOLN0e79/eOzx4cx0gyuc1/bysg2N2UZoCUvOopErfehsBcmKh/gK5anV++x
sIvlSLW7VQPUN56yNolpXXzh8uXiGQTdU+UbFw1jAHhPfTpNZTg9M2vbPJz6YarUOq8Cl/2dKs+P
D8jDyrMevoRNlMIuxNTvTC2WWfg6ciie9Nmvo49F8RaHsB8lmQ7DVNVni1ks63BumMen2AeJAkL3
so8mqXH+e4oFShdddQCvR+C1Gx0VLkNy2iMtmqh6WCavfU2dSkpmFNd6sA2icuJ5EvS7qkVFqaw2
f9Hp1nRLN45o5f/kUcOIOkAcmUSWc6ZS+/N49mPslSttivQVXrPnNBX5S6bn7QXOyRvXXVp3X7ad
tVvDLustmAyAlG1g7BHmpyCcRf42NRAawgFV6FRBrxRObmyHDoeH5+ThrXZ41CvK/Xb0nLUxCzEt
o/qtaxMjKQfBjXLi+BeSp2NAx5xwP0d+hWmxh9TdFmV2yCz/XWmsDh4vGsO54Oh4m0J37UXnqem7
941Pqh55N9w63PSd+rZSJvmir+SnH9HLozgcVoGpOChYNGUnyxCEm+TukoPBuSc1l2eQjawLJJrp
IQN/MnoWA3Cme90/z9z5aZMOOSVGWL8HBYRQhEFLDZESkLsWr3fIPZwlHTGjdhC+B26x9zVcRtkQ
vvW94rELjOXUk0L+hK7rb1N4KaiFG4QId1UFyj7RVChQe157HCZJydwZz3U//HETS+5LF9WoiCjL
JtVVAEI9IkXiZk21N/FMmT3bdeR/c0DTzbXpqhZGe2gMrGuS+R68/g7ZQJIUp9avWCKSZoS1buJl
F/bRE0quK+ggDDOT6EWByloDTrvHBtQ/1BUA85krz34IkBG7LGbk7431oWve2qz176zASILyvC8A
Hv6bJGrVYZjO6D3jqEGaV7DALv0nSVrqU/RGxEu8QecXriJbj+56bBNJoQ8APNg5L7yAwfzCUg4T
4zGIwJLq0a0yBAv5gMZgHlkWehVcGdLvgqzgwY2b+5OSk3uo5F7t6AZZVyavU9/LK86Tne35iPHL
LtwYlTVgItvUhV8/FWH7VxDxcbazsFsjQMDkpGR8ZGtJgE+RqG/dPA6SbKmis/k5Qnv81BxQRQlV
LOqB9mYmRXcQ3AALR4zi4PnKWeL3/pOKOPqevz8xGt7hYeWo4vI90hG4n9HUNYekF+IczR+SREKO
cu0rqp505ygWnenc+RblFCwnfNalyMTv/LXKqMXQWcxTWxwGjlQXZYbdETcgh6xFCEBs7cs8US9d
YcMKiu5yVnKTHTcsU6nJnVF2N6T7zgkao76ugkSyrHE+HZWGLywNYf+1ykIXw8jon7cgLAaeXkU+
nOshedLqCXYBClxGKQxq+jbetryP2zKUOslXNUTk2jtqiDn3hXwPjGoXVpp995hpUyTBRZ//LDau
ne+a8bmc3PEA4OSrSsv6mJaBcyw1A6gyIUR2k1nQBRMTvvsYHfIhuBQbSwx85/Pvg8iTKCPbUnBC
rJalumUD0RWFwVWTuCp9E9ar3gJE/uenaLIBWt/8Usj6NdV8xCVO/mOT9PG4zmbWpJaH/at4FrHW
7Hw/qokHF/5O8wx9E6baVXACMa/s8ckWM2KSqrAGeFJB4vQjFzSz1Z+TyvkIIxBiwUxUiTtS4lLV
P7V5tDPRvn4wgB8YKGINhEFgrc2sR+4xQXXpYrM8+8a2nhQcUl+Vu7LWX1NWgxt009O6gwOMcEFL
sDx04UIfquJiDzgrPEwRH436mLTp3huDQ/PZEd7wKJKD3HvOgEsxcn3CycDLgui8AXy0IghcW7U4
QHbEROnM63RrY/m/pgaeZ66hnFQVW1Ts1Bm/rPp7wawHMVXN4OTxAletpZ+dBMpEGjannNcKcrt1
wzD3zBnZXajd1b5rwLupKWgurhlinhLmcMhsGi8dlN2uGQ3yGt34izhP8RzYK+LL0P4GqrnbPsHC
MPLIVmUIuetbe6T1mv56rjTprKz4SWsECqIRSTGWEzYiuh8dc6tvbqFF3jErsaXLQncuf3hBQrYo
RTHnuxjRi18zjNUanAJVhijS672Q67rUVzB+ACl3vnNE47p6IMZM1Xerh0FM9UlCqa05G9gLqC4U
USN6B2SGhJr3NoqOUz3OUUWISrpImwWIg/XeVQg+yngiy9aSmySSkFPmM02xK4IDnH84h67tkBcP
clqB4EYnX/hXYNLtOXXlGQjFsKyIS3j2nio1De+KNcJFzNzNx6cmLPdtbbHbSUU4vmuwY1FWgvdk
5POCOPApC0GENsK5WBDpOKJ8wdggp6ixEa9kThfvnEnA9uhj2FjMCLeF0IytEUT1DgwiDkEbV3XW
asMlMUrO5m7aFxhn0BkE9bdZaTs5Ft3bNJjWzoPTYXR+dtA1dGy9E8rTYMyzwi7f5WQlfumzmz8L
CUs+pJ2PbW44YNVz8J7U/toakprHBHdS5mTVIYdkxRrAentUO15pR1fWPTTTPa7Xx4+hD/jw/vHC
he3H408iJc6WJMq7LkAHRMxrU7bikr8URtJvU2guX+m1j8XRj8rhFnjdzahz4xj2qK/GwSIKiv2B
OcXWu953xC84zYDOrKdHlJNYa5MVnr3G/noI7CMn3vg2aA0YSDScHi7J9ke2vvimAONBFD1NAYI6
OeNE6CZYPSuM5K1Xf//zjJB4ibXO0kER9nVwQgGeLaWFzoB1ccV4Fn5EZbI1e5Rq67Jjbk7l1KyV
33E7utrBbuqfTlo82mV0dChg0Re5HTb+NP8pA2bgBgpKOKf5nayWK3vFF66u8jIKdw6lw8ozwhxg
W2W+N3726aeifMWV+O7b4m/aYKdHFCgWsFjRDCfIzmMj/CXTKuFAsnm2PhreFq3ZoeyzfheNznc5
tbiEai8GOOUAJn+0ljmFHKboOtrwQojnLCt2QD4+EbXR6Bn9rizpB/PwiSBsoobC8kWG4dMEqOz/
/vlJQLF6IJ/w56QrxqLeVtfJ0u5yiDSETN6GTMuvgufyjraMAUDXurvJJUgrEfWarD9AcEwuUO+g
eijLaTojPLUXvh507zNXkOWne+hg4TyVI7/NidHuzUZGzXdvGbDhOXqqeTa0eckewgZAmS2edde7
2c2wS8GSfOo8QSYCSCIrkC/+aL3LEVe2U9Pkzqiq0arF9nER+wnDIbAwdybAb49mlWOQlACAhju8
e4hM8y7bJUU/LsO8iE5IKLYtuVBEGtb3vGagRKQZuigqv2FAldTKdNjYYbG1+2pbBdUX8ev7wMa/
nutxsiMcZodJ6wkNdrKYyuocBNtpVu7RlVB59d4PSle0xZJCjxJR2xd2AGtrbTU9gcGQapwsCkDt
mhePY+qUaskZfd/35FgdTv3qSW/jG7PPJZqUi93hFc/M7KOt1z4e2KUTIFeJ8F4EbrUNLHudGzkG
e+OOHeKqNVE1n5zIx/v4l4VY1/Ojd0P5JGA67D9KCHmdZM9mRM2GQWxyAN91Gi09RtaRxdQQ3Npu
+RG28ndRNyNK0+pdZCyXg0zvd2MW73VJl9KMx3wMmfWKO10WMj9quR4TA4dNSPpSsApFVLB2S1YF
IwymVgCLDZahCBDkLiN9YoH/g3iZsWZkRzK74Y3Niaj2cjlP/qGk3jEvmFfLNT4ZpqwBUKeXLooJ
t/A585KA1j/ronNDCuWS4DLWKOZF6OzgK+l+OKgmSaZjX4sXgndMsJSAnIyq+oZgHwVFi9PTlb6z
VqJnV5b+GIMKttKu5arP1Y2p+C5DyKh11e+aISTkZ+sAvweXUTfHYsersXNf1JxSZPvtipGBU1nX
bnBBmFVko8zCwL6mgApyFpAVu7mNp86GXhlnr5JcRyhVVao4M9qLTIrPChblMiHIE8EgKO7iT0Tj
gZjL/RJQrVZdQfk54HI0Zd0S49DcIDbcocGCAenIJNK8aMVCCDKyJm65438kTM/gvvOkCqzskliE
pKSRtjKt8N13kcdg9IZE1rjXIUwuQiBXZlLn7hCvX/MQPwKzNLVEL78E4cvjG30dy7h4Z1Fun5Li
JeSCkkn2GlbDXlSy27odpXncNM99SIYQPBlSMvKrpZRC9wKzAFfRbYz8vYcnYBWSgUAHUb9EBog7
NmRI9H9Mjq+VUWCmdLOCcF/GBblv/2kdONKxy9a6/lsgUGSmxQ81Ru7ZLhEDJFn+u87MXzJEBa7S
xNvXjvwpB2ctbfs5AxkgO6qYbiFmYhYRROxttfRX46JN8dr43nSkpYwDNNbadl4GGXm/rebCfoAl
Af/oMj6kc+K3iXw8iwdgU4HDRiOctXRei5qNmm3S+6/5BtgMr05aszpJd2EtL6Xn/u7gRiWWxp4G
m4Ul2Zz00L3TzxLQ/TGPT0Ulh6WnWT4aLbFg4a6zmtNDYbIhs3y84Gz9rHlFxnsL6MOOqjdP+WxR
6MW8DqtyqmCiIO3b+mVsIBrWWPM1LTPx6jVL2JyRTL+ZSuA9xrQL4mnaoPAJ+ZawuVhox/uOjAu9
gbWB5vEjGHFW8vheC4auukmnmJWfVkrvN8lD5JbswxqcffqY3fMZr0A5VYKPqqInFH6t2WerqeP1
7YuGYywjjin9JAI1OqUG+pkuty5eRKpNF7GTLrSq2ZSy+nJKr91wJf2WI5yBChduUO7zIOxvQIro
0GaIgqgWniq+oDljzjHy3xMMyR130c5Nm69Q84IFa6tvo+FRpWJxYnq6rcDrIXtCKYClh0TEPIUq
gq8oxAUSqNDa2GZcr+VUV1fSn+iBo/7QczcvNb+Wx1CyXuw1yil+lng/uv27aniDKtxrZZU5O2e8
oIbcoeD+NGx94BFeYc70VmL0nuu59ZCueKqHgg4JYsBlktNP28dMcthpx00naT/QdrYXSCv2s0ZJ
CCeQkxxYKCYC4NFjMD85LKN+javueXJBY9RI0zWU0qup8mDtIWA0245nIYNodh0VMRix89oYWrly
uyA+4eEOjygWrj6MTw6RZA3Jvbz47GHXHPAJXHi5z+M1NY9vY9xREFNXlYzJgMisFRNodr7k7U16
SqJ7rf5oNMt6kB1b3wIGH+DS5kp3B5/GPUJHEP5tpXhnx1Q+9j5rJNQUMvA1q4phhpHN9sxkl+Uf
QHU5+myCGpCFniLtlws3G0ouQpC4rECkcYMPatPm1cGsetYlQ/bBTfLR2CQb8YTyWV1ZIFCEhl0j
k+Zq3vCrEcm/mTlIZLkcT7hpUCGXmBMQ7Vx9C817BuIR3ceCC6tAuWc8VabYQzLZe23gHmubKjLS
iLLqsyfHm601zR5MymKQ9T2x8Io4CnVS5U+0bxj96iZ4YpB7y5KEfKPBxZhXTh/EuYguBLWp0f1n
1nOLHH8JC6FZtb5/JFHGYW1EaA/oxk5Fe+IVqADHcY4RKL1tKE0UFTBlptFbDmY3wMsbV6PnxeTc
jpjT0a+VGjJmwbbZJCsi8MUlqD3cISHjK79lvaDcV9Rb9jXPjqYSaz0k5a6Yb2obJ0TJjvjkM/oR
QXPP0+nbSBL9rJmJvIn8bCfEmcfaOSV5FtVBjr3CKvJjQ9byqmBmKwkLazmF3XxkzpfLZ4snAE5B
jZ0uuL1NmGj5xuTcNlierEwTzKzOGmzJovOkUgtWHJoyhtmGXMiQgkUkKEAtE9F5NHkXv3cXGIxh
HyGcDfG8pLjwYHkk7Qn1xxP5VCw350nv45ekOBsPM3dlnidFaSsDnfFzkGTQIUz96MKFWlpeh6Nk
SBliukx/DsrIkfXm7sYsG4/rUtfOrsGcIbKt8at2HLQAesd4JUzDPV5Re5UgOLw9/i/71/+lqvF2
duV/tY6Z3AQjqgVUo4YqIU5vuagyZAQ6QWqw4SjTveIZ/pdcDZyqr2A7vQWbIPlp6MkvjKXhjwy3
TYc0xjGnT0zyySqSTYqWkTss6Qh0D5OuuXnKcTkIpfgxzE9AR8MfIokp+uktX0sw2ex7XevIVsU7
NVz9vOn6tp98dYsjHmdpEVQHhpPTIUptiXuf0DS3dX404s44VPrsJgX3Nq3X48PUyBeHrGy2XeTK
15b25smR3lZWz5mwSZzK7B3n4V+j8apbQBt4nHrlrCJkyt8SqLSXafv+QUDxdXJMK6f7yBsgW31p
NIeoQCAS1Ulzg7AWbs3K9A9kb4QENtAJYtasn5jnrh9jAQ8+4d55M5FTItgMs7c2sjxszXZzidkN
Ln2Qqku7Z2HXhyWT0gR8V2BeH70jzSy3aOe1Lx22/pUYjG5Lim734iH1XmgD5xCkmXuh5c7a1Mpp
PUwJ4v7cvzboLne0nGpldq75ajte+c+nlO6mFNkZr5l1jkstGBfY3QVzpalflZVnrzwRxIBRMxia
WtuE65hOacVmCroJ28kuKLr7ZFQHLTeTpzEBjmcFEA4SqDqmewxrhZAu0H3mPZp/fvzf40PM1BmJ
ZN0tH5/quhvuExPkp9PUz/YwO83QTK8a0j2f//1rKEOALdDfbgutdTBEQnbp9HK4DAURtZEgYW/k
EL78+wtq/mpgMLNwdBVs/uMLjz+b9ndXGcP58Ykc2D7BrUCikUSnf39gyKwdgQT+61dllSOLS9C+
Z2kTXPIxCi4hJG4isv1FaA7T2VYMGUcr3LVeQT80meWF3fZRQc9bG+xFzxItAjviZNgVYRrvyYwh
Bq8wSJluyXjUxnCvuU3DzYz3lBgFG6d4DVgCGfYnxru/sZN82FOeAIft/VvwwTSCI8ZInDfG+81e
oVZcPT6t+gS9EYfOpkXpNo+KppnLNtEXN13JSlJ6vntwtIneL4JHVZXmri5785TUQcnuqjYwUTo6
JUbza5xJFyD132q+789M3z1mUaxenx5Xtxi/bVOTW/MBF2HrAn6wVkQWz8DxLkqtTVtZjr2b2uqY
oQI6mg6ae5dt9LE2HezvlTsr0Rsrveg1JEq+cSds/cNja8A/aS0fN8KQp4Ag+SuJWGmehjyv12le
4e+NArydnG08lfPlYCfGyRl7nzV9ENz9DlUDj7iCVBsm4N1Q1M95kO8fJApHjhV/YEYcyZhBeGF4
xDKnr3bnqi/Ce92keSLX46N1rHEf+XGyybw0X7MLqPax2g8ty7HHS/uvURzLTvTNzL/wilhvqj35
zETWQjF+wKCWv4TGsIlc3bqWLaXqWEpAuKqwL81kcXSEHu2vxGGj6Za70l00Kg+oStHAxhsqRYWc
eGLbiK59TlKEqmaCnU1OCuWQU2XBTiMs6PFdPz7Y8xR3SLDmOX54cpDM0yGZhwd6KcShsWB1khya
jq41mBgdp2g5eHjVu9YP8ah0rMIfH2Yrl4zd9FnWjdgaTdyu6hp1oZicgCWv5d5qI9wMYVpSow79
5jHJ0HObv3qGeaHaG0+gTTeeeHW7PbpccSt61Z6Zp8P1GxrxOeWI9/M87y4ljdfpn1FXOUo84XLc
A7rFqWNAKu3wDNTzatkayERSFcYcL2tXuiicu48YF+cyB1SOkpmVpHt3Y8Z3YQi2AVCoPJUB1Mqh
1o3DIFkcQ3UB5mWx/Ogt7wtR+2iV0Z3tpL+sOCzW8RiBqIopdXj1H3uAtuFWLp4AgjLahoH8Kkj+
gQppOTw2KXQ/TDwBtcNc1zJ5s1oVq5tR2N99YEzHMjC/iqpD/DoHMtJEXHucoQ672GLjDIGxbaaJ
6OQsoQ73YJGCCE7AXEHhdL6zgLvm8cFDjq7hpjz0g/9HT9zRWKVFumszU1oAQrSN57JF5WLgJxHK
WILoMJYM9gww5iLD1CTyheeV2PuMYlznIEjuqNuia5ZPm9oTE3pbbJKB3eiXEUrawpl3oK7EOYZy
YAWAZPzS43Q9VbgEkdIdSdPzDhYiLaA7VGaGsihI55GYU1e7cZoTX3RmPmjqKHdAUg67asJh2ZM0
jZIHPyV+Tre2KG4tC/qdaaMCOYFnlfcgbTv2BNVXB+Znb5mZtYNVvJrKAC0Qcx9WKLgoWjNDB0MW
BbtCAlYM7w9ElLexsriyPOuZm+QA9Av8VOL/ERU4Cpdq+mLF7nbipdxahQ80VCdglp8DjIVk0eoK
eLLBqtSHp1git4RVGmFmLeV4lTgziBpQN1/ZmPl4ZxFhnQvp/XKnX2HjsS53wiXk1r1VN9jISpeI
d4nAM4f2n27cnmq70ck+GXL1QuXSbPwadTnnGDNGaI1oX9utVl0IZwjPMR6q1Be/m9EpEXvVzjbN
KeLbgrStzkI0jyG70vS1Dz5zz9rsXilVbaWhEW+t11xvrQAn2cKjoOidKnU3eh3CaYrBKEeGa1p/
DVF+u5b2beP13BTALMSg0J6bubzqo1Zs+t7/tDraGBjeu76xUMAQG1SZMtk1irV4MZsP2tZ7DTrD
W2iGCZY8LVY8cVVFfzkAzOAk4DcOk/2R9RW42NT9TnTx7TDOxSvgHaoJUQr0wzM59kCv4ukokmZe
juikOZDZ6k24flIWGF7C4KYO6GSjMvqd9ea0iXrcI4mK8HFPVJBqeiqsZmNM/CDYpHTqCHSoGdCO
VuGBsS3z6OUVzlwseyTMID2IJJl1TNiiPIRwVhAQ1wB+EaBGz3HqsN9G3V4jBm1dRFWZq28DlpLb
pIa9l3S7II3oGQvvqCobAXs52Qt9hN2sWQBYCkzICMFy14EZ6l4NT42rqJ0NFOWIGh5eMWhAuYUl
/9N48RcqJQoAi36EI6zz01cMyWeP2KElckJRbLFCEEoKRK2vN11jfbOg+kjAt7aJ/aoFnOmJQWhE
hYHIHPjxmg7lDbu9hhfLeI/sGvYL/U06edGr7W369s9gQenyYhNuAITCFdM3hiHlItbVAPx71qfq
+p3ErKTVxpUKq2BRlViyCql/SX+OUKle3TYGxIO/lqc+x97A1DX2FTFosPLoTMe/1PrvxTh4i77V
zbWuwidQi427NpvWhj5zG9tLVLVQG4NwgxQRHYBTfE3CxIgo/QuPUHaeM+LXiP2fTIK+G0esE1xO
vDnM7g2orrTee+UjAIIFhCaw+0nyejrqk3jVseNgkI8nHmGedwr8T6mbX3oX7BvuSJTUZb5J9XOo
EA4xg7Y3SBh2hhu8FKG7dUSerzQWx+sUKbinB86urypAtAS1OZa2YYj1Ayjv2645C111mWzvJ9dx
deAuxa1Ify8OQTbQqfsOAQtjsA5wkpaSoaEzjwZMx1iMIdJEvcF+MxUnnA1ID2qdxZFbHxyzKM6G
9IttmZpi0VoJ/rWoC3blO3HCf/4/bKY5gOi/kZl8QzdtCxub4dqWcHTb5es/37e4CJv/87+M/01F
BCiUrSQ1URlcURzblNqNoaf70J10VBW2/vyPcnDqGuZ5RmNftCy22dHmG4bz4y6f8oPv+TOPM7DX
ekU6oV2MwBLGDPuB6txTkjnuiTy89ojBeiHm51gKZI3LVkz3ePZUdoQ9g3sIsXVEZboxYnaHPuuN
ZVjU6IBaK8cb2Qm88tVB70bjwowruap0T0T9e2YgbF1YHc6Q//nFcf8DWzW/OI7p6QIpi+kIV8xB
Yf/txcEilTo+k9J9CeiCC09TzMCGowpL4qLQw670sk02NpJSEkCK6r0BieJk1odfmwSaBaWD0qgO
lonzM8yr9tS3FGk33Y5i1j9qTEMMoCKH0oLpOotRegOkhu720zH28sNAjf9ksK9moWAmp/QQu215
aMXo3xPjG/AeMKmcnbWGkRGhzzPunGlbi856r832z2NpVL2FbWpSekXWS1+Wh8iztgxQo18BPQhj
c+Xzr1RUb5Ba7EQvL2SFj8jQEAQ8tnZ+bTQXvWu3ibSNS4hASA7RvQghq/3Pr7TzH5FrvNI2+xLd
cehDCczy/+My1BE/hmxOrf0jUskPbPYFc0wX2Ur9ZtSAbdppNx1d4nE5SX7hPcL2IrnHqNLtjTt0
3kojOODiwVIgNUwuwy4bDp5XkFhTAyxQCDtML0aDaTJ2KmlQtqMdekifkNFEeQRoSMYnxzH+RjaZ
NZnUr8rDXGpBX4HcXt49hnmeyH6Ktm1fQ70n0bIJwAhSJVYRIXpp0hYr3EXZptO9cgEJIVgGYNhg
lTMsHdzgyAgKDl2nJ8C1gI3/zy+gNUcF/z/3saWbvIqEtdmGpdvWf7yALSSOyqX+2utlIP/ozn+x
dh7LcSxZmn6Vsd5HTQgPZdbdi9RIgNAAxSaMBJGhtY6nn88dZT0ECAO6y3pTt+4lkfCMcHH8P7/w
f4H0JF8pE2L848V0jAMjPhTNKPaJbgxwFscc8zUOut5FsGf0Hl1jpPEIeTGbw0FHrHN5WyMDCMnR
iJ6j08phnfv9fixDbT/5aXXkWWFBmdNlTBf74AQQG4YmaI9OCMld5+40DHZ3JaweBr+XuZcff2fx
195lG45h6x7/8GGWeW9y+qwswSCiNJezrHbNMxi+27DSx19tjCNSX8PJjExB94sCvsT8H8ts/l8Y
telKLY7IgibomYVFRgZmTtjDO0GCJ5+8Xw6dc56M5m1Vjs1l1JNuPtr5s45ceJ9X2Ce5uoVXoj3D
q4vJ86F1Go01QM1IIREEX9PIds8jmaxTtbl5sTjMtBFjsBV+9P15jCj3Pu6IMImzbtp1EIZeZsP/
dsbnl7vd/b+/yuv8z3//b4WAvvqZ9j/VZ4TPpUzWfPUv24JLznzTPzfz7TMM0059/j//5n/3D/+Z
1UlQ9/N//NtT2Red/LQwLos/AztdYnX/758f/yric/cT69Wfxe//c9bKf7Rvf/Il6VOz3X+oJGoH
GaklN31m3EvUp+YY/7CEYF054Ms6cYj8UcE+Ef3Hv2m28Q/doKmBqaMQnql+rC37lz8z/4Hluo0j
IeCXb8NC+p+EfZqvM7odxyV/kfoAB2dcJHVHnVh/nEjCDmhpcGvgdqU91CE3FiDTdF0CXS+xT7E1
+UhmIx//1kc0Ne5+1BEmk8IEnyjiWlMYQKF+usnxVcHZdedUIP1hTra8SwTMmtLnaVnw6CkTDrxe
077NaX7DRPbQ4cqbEd/vk1VsvY5IVF/Jci2TJ+77lHdv3TDpRvpxg1XfofQqDP59keL2AtE647I6
LB0lR09MhBxi26IitUpz7dflQas0DwxjHtZgnzhg94S7IYTEyk+DzEHzRy+1CyOVgoMByV3B6bAS
GmiaRfIv8P8pY2gbdGTeJkjHn4kJwO/Kp0H4UrpJdYZRazi7TrrYDA2/Bhxoq5f2sv9jIl6/bNF/
xmua9qud++X7+56u4/xtWMKz5c7+xyvFsdyNeiNND4SaY28aYOJUzcvjUmpcbl3zaUHUZGlzSWds
uhn1Hp0gkpxJBzTRZVpibF0mHVECpL5iuuhW5QFvw0c49xbC3L1pomtBHJDEXEkhFxGL7FmfGHya
r+sk9RWE6dgmb1AYvvX29G79ARcUm4aPXraXBiU3JtmOuWkcP8KIjiq9NoZvHFDoZBOblJYWD6Wl
O2JY0XdCx5drhz2Ni6mJgYOuSXu8jwhlabEpIHC506/y1P4k1NR4Z9YJk7Vq+J7Bknp7XqJwjgss
9Glve82ZW0udQIfzsHwF+ihz4S0cCIvkBMZ2HvUoXOk9YfdUhbRmOqRqo/Zs2UG2LirfwbS2+mR8
qu7+/+e5eqQ2lC5L6LohhK+/SfX1J4hrOTTCwwSqi5kY/Br3rmgTcGRour2sItR0n83iwawRcWBS
TpCPXD2mzsqByr2ejIriE7uNtGBhEGG2oE4zr5vZoddqWO7muW38e3HeFdzXs7naFaj6m2A+L0zr
AndNSiknOS2khMAC98jO8y3IOWa2cUSINsqJsYQrLqocix23TE6tmT1kPTe+JoIPE6YFIAbtV1vz
tx8vGfd1saMeDggFcIrlCh9rNLlL/rFkwh4nhwU7nQNqtGGNBRKSWk/HhiLyV04OMNgs9c4tsCwa
5cqtJ/ziETVAeQMxgDtVrOhZwU8zxLXdx9+wfDpDPzXvnRYfixRYFO+0fV1A+/ECICJc8FYuNHjq
hjy7UptE6uJoA6n7ONbLM/vLzqocTDJBQjOyZdaN21wvyOJ3cX5ddSautHJzTg1nDTRor7OcZ5v0
jI+W+gUa1RbC0WhvsjuUp/kK3euCWxc/njWjubXmURohBmu5c/kYI63GoaEHinkKviWdS6E2rUMB
S6Wb5w0SKDdyW26zyan0/XsccFNsysafWVl4m1SD4AoXjMwxWgVp9OD1bKwfvx7vnR2Ncsy1IDE4
4E/Gmx3NF1ZS5b5VHoJK/AomK0a6afMGgnbZiS/CxNYvGYL7yEMSGz44Vj7TPQgfJhzucy36Pk4z
hOKSxqjsbmIKb64Gb48HPW0Sr/Y2cWTjyYp+LPTl03HZs6cxWqRjQba2acQbFoWqnZ3GCLocL5dy
fOq/RpX+IxHelTmh5+yQw1QNCjjL9A+V40srEfeojRTANCuOYecMmCoh44npIE6pGR08Adwf697G
KR1iXXDNcgfB75kv4wVFxIxKbamyH3nmbnLxFa2Su/Xi7uUtpVl8yicsWdOqgd8Un4yOyYiyf1jj
YxGsjX6jVhGZLj/M1sbyT57BKSjwrsEuk478wc+yZgs50iYxDY8wp5r3UXpZEhYl2Vz0pj3rsQg/
2dgNWUG/2YWIfdBdSiHgAct7swvZwu39hQyFA2aDx8EZ4W2LvN9ibXu0kHLY9lnXeQDao3dvMt+o
DlKa+fPmcqqg8Hw8rczXd8SXVe8azCm6LlRi6iD9Y9UXZukjURflYRpMc7sMU7YOWlIFE7s5VFgV
X9Ou38UBhYujmb98o8UwxztT24Amkn0U909TGtryhsM1JxgHcuzAH72CMsilmPh4uIa8cb19dpRr
XE0wv2YhvFkFtcnNBG5TeRCBxQxFobjBxH81Ybq37Q06zW47X7BSd603XBU4x0y2oamFEVTccntM
dJLCxqsmWW4/Gdo7r9W3iZHgeDFsg3Pw9f45an1dBKGWHThmLUzsCv4nkOVGcg2Y8S3qIRq49fLY
C/MXL2KLgPc7MW0QowxJQeBPPh7Qm9urerU8Jlc4FN06T+zNPHMRaiGOGzmN5ZImpAFEqTx0NSJr
FMeb2ZydK2STtrWWqydENVSl4teUYr3k1QOHcPU96i7xGJU/HJ2oknG6qbxnWsb8NJQ53OuZF7Pc
hWN5RsrzikIyn7VfNAgwzwKcrZfoRMW9qzSw1Y+/oPFOhQTG5gqmA5OXJ//6iTtND2WBwvsw2iR7
x7abrZ2Fqpr0Srei02dZpbeZ2vQEZS07y4J0PUlHo09GId/r6ylp6qYhcQKQZyF0OS/+WEEYLCau
VUzcHgjr2LXjtA7KfssqqG+Fz3fHb6xtGVVtGPjTWD+gHCGWlmU/PJ9Wt6wzIbTwqu4WfBf8+LHQ
sfP7eIzm32c7y9tlcMxL9m79DeY2uGlDSoPOGA13PHMRe3vMwDh2MLJYHgsYG0g9eY1wcOEABwaX
e5wFiT93p+sJTgXwD1GWfjX/bnvd33K32SwIh6exg4qOzhaRd3ER9MHZ0mE58PHgjb+3KFMXng6a
6himCxzz+gEbEHhKujvpQR4/2BRbUGbbfy4uOXNh+mYkQOJ2Us6xdQ2z8ZMBvPf02HRwuZVXVPbu
1wOIR7vsKB+KQ1rOXxM84sSUnfCLx16FZhMw/iGMuQNhfkZYJolT8qog/A3+VtVnRdo7c80lT0zn
zgqZ4O1cc4PCb8VgFQdPw1CD49bC2GDtmcyYJvxeY1X2rzx817INlyYdt0nxZhOpDFMfHA353GLh
p2PrZ21DpW7Jjo9XdldYXHEDwsKiNAM6wZ57/cmz/3vDp7J2caQQlqS5e29ePgZ9UY6xIN9YuDTf
5uhSCPpIgouXNvI/VOk5WbXaM2b/l8KKTn3FqyBN2oLYvTwC0FovGywBsZ9tQKaQb/7N2gc50Nlg
UcUauDG9nhk9SVtTDJJJhF8MVWs+xyeFYgSXDpTten4mZ6wqYutq8qjaI5RmtnjMG3ZLHBiRM6D6
JLCA7cF2ql899NY1SOt5MXXNNvSml7rYS9iuY124WPfumVRHrTK+qo+Vn/9Sg+MWRQKeMOAGkLcr
DztuDssuEDY3VgioFADLoUkw84XXvk0oBc7UxxqgHSV0nI2QUZ26LKFGDDxjvvZGoQHqPzU1GXDZ
L6idbAryNFH1elxCUaJJtfbY+GdLaDvS416uSwi2PPx3+cjOtsDvaRgRYRcfSt/CUgFDOxpN7V1v
GS2Sb4YO52iGupvi5EWKEj7h1/1AMFg4cfh4HfRXFFBXHRerYMKGRdTf67gaV4FJ6FM5O9FBisWX
JXpBKwYzv3B710MJ6rEikdkh7ZHuxUU67+WBNCKPmmVvTnPQBybfgonQzJ6PJmjc/vYCaGR9cYF0
RJqntudJniw74uwIhpNkYHRm3w2TEnq0JNKR9VeZE+UH5CbfnQZWvlM9FUJbDmFKkZK7vHq7wdXA
SvbC6wZcgNh8C6Tww9g63FuCezUDsmEJjj4bGkjZOsMtBa9UDBhbdAppWp3pDvlCCy70Om27vdz4
1LBVla6GrGXhsZXpAc6YfQfyQIHKJRK3Hcrv9gfWotT2p3KJ7qayu2y1K/i3KCDk7YyEr2eWFepQ
x7lyazKshIYwBRmywnWSCGGvS98vKavmGIPpmGH1ZZYubNyUuBsDFI9mjFx4soF1ynXtzGTsyqti
nSYPRuGR8MRQIE3SEBR+thqOPUtB/Q1uUic/m6gx5M3BgXlAuwwlstYe5/krEUYxsZNcUGpPw+e+
My8xBIINP+MV5BDDzBvCcbC4SkkmzK0Wp/3Q+jZBI/RoX0JQ4rfaBD7r6fLbmjNI/PLShB2RTw/S
wV5dVTCUCNXCtSYVWoeZSfuTP+t2jDPbu4lx3kbaXTX+LLDpzBEjFuOgHXDEBGquL/vIgNAtI5g1
51Yv0GapekinI0MWNIvg5Q6SOdsh9JvbwujPk2k+WFCEjropqT0OfI0CikMbkzSmoeS3BVcg9Snk
2eJfiaPqx5vqOxULbSHPMX1beI54e54Vs9n0LYY7CtPCyIJdtM5OdpxaL/CHmk12n5w+/rXWe7ul
cC2fXorNZvkWZ/VirGMml708cOznyOhl7UgV6dvGhNeIt8NPYBORSbahGKD/nnKZmMT4BV9aQbXK
zlR6QQOOmRzQL82iRKwgp5VcCuo9qlVULVAQLP9a1n0whVh/clZE6RgcbXkpbtz+Ipzne8/Nza2E
arg1fIlSnG0mPUCxFWg0XbCJKSCSMIqPH4HEut8eGCbFoiO4/AF6v63JByvWXAc60yFhe4CtyeHk
ppTWnFKTPKoCctbYMfjFesVGYPc/IlIxmpRT1pBHbTRrE3xPSg9XVgD4ZeKTk5wAHU6txc/rFc3L
Njp+POx3gD0AeDA9SHJA7oa6lv1R46JvQAPbg/9qM1geTmR3mMgSPyHvNGYscTBZDfVusPcWonGj
zum2cp1LsK/H+XJt51q79fxyyxFnHwyMUz+Z08Y7TxZyP3URDgIEparb0B9DNIm96Q3oTPg+ePdJ
9TKsWdb7i9+cDRMih1ADbshjKISkvTSVA5tBPthPntXf90DTh1zCQ2IoXFHlQP8YCBw43Gj8NDlY
dW2SdUC6tMSWiYR4KvRpC2/UJK8X6DkzblITQ6s5IiTWcwr/Mp7Ci4gk5M9G9E4B6ztAydwFASQp
p14PaTGw0FywKzpwwg4HK8d0gVNQ1SQRVJpqsK5chyNwrqXpUyLkXi1X1iy3IxyuNuno0HRt6nkv
wUlVeoRW4G8MAudi2dslJzFZj+mMuqOEdYBJwXVjcjRoeruz9PDZNssLXswvFBJfXzDE2ISFJPQr
DK0WZ/heytSCEmrLpsD9d6X+jjvrnHbw+QCxr6oqaNdOCPHKySPiKWvnC5ppbOmb8Cxs6w0qS7DG
pa+fJtio22Km1dC6M7Z51dOS4CvS2L/UBuF69S2dE0yTByih9d4NwQR7B+3qMle/8azigHaWdJ1W
BNEyHp23ybo07sMRxQgtLo4hjWgEOpT7vNG/LmWnX9qdc5/imLAzRHakfOfAjAkwUZ2QxYKeOdtf
ugZjuTlqcUYPu+6s8SGxNBqd4C6+hkBg7+zOI4bXiqetHzYoBdrgoB61Q8YGd65xg1aC0qvJ2CYl
J8k2KC9e0ExZrZAw4qN74ZlBquE8BaI0Q+vJb3tkL3LYRSewUIq684QAt9Rb8G8fSeZrsr2ejssh
l+2Z0t/jfhl+0ac6OLo/ig6boy7mjUzOXagbhHcsZDEooGeM9VPlDs/qXSng1JWFal50VF4OSYk5
C1HCsDlc/7OU+BLdNYe9PUAs+XiGv9MrMWn+u47glusYxtt2l2U43kzyLaxNdlNYX6haHP8uTHE3
KNue05/gE0enAiIb7jGP49PYzbDoky0ix2zdy7YP4u9wbSDoG1NA4wqS5or4AW+Dcv4XdO6bj0ds
vHMGU30Cs4MdOK6lv705iCxo3JbtSk0RIPd60zvtbTyyYam+nKqbYSDgCgAYuPi29CtIb4L0pvXt
a3CDamW0NPEw1SW9FiO+0oVr+sko/756MzLQWtOCAwF48Ob2RUA5kkwKg0MMe9Wg7Jlls0seuLG8
h5s+Ujj/0FscQ4Pc1z7+9e/0a2Q/AoM62ni83reXz45Y9sAtmuhAT/+hhbS1qYEr14Xt3VpYaL/s
Eqpjkw3B3i2QrUKeS2+bnkuJqi2iCEg795vjGIayUXOFV4a/KiL0XyalmB+Cc6slX/Uj/MHr8mxq
y6eqg7ssMa8pIzNUBM0x6bhOvMCbczo/hEOCRbBLKpBo269emobs64ToucHJQ6F+a/Ejo/zZgEe7
NrRo7TbdtNLE5/DT38cNz4jOAACUJ0zdfrO3h8ZCk6nlaI4izlmcsTldNO0yryKYgbM4QOkkNi22
iUEL2TgyUZ5sI6xWiA9jQqX974nT/vr4vb0DzFHhYd8FOGBBoRGyl/HHEVi7SWIuHn4rsv0noQoo
WSfDCE9dxLLyuhqfwDyGEw49hAJ7RcbhJw3gd4BihiDo8gEUO0R2yyPxjyH46ZylKTY0B9WjdRDm
9DrUUtnnxiAKqv9DrdFBKkFqAAbwA9Qu4mawD+nMoY163lyxv85AHf/Ko7GpvV0Ppwdu36/HNRFY
UVeWFx4UhIELwo5W9C7N0lOeCgQtRNfLyhu3LW5R6XdXblqfDOHvLi0rWlj0lAH+qQfeAJZF1Lp1
RuIRWYPcgJihOYj5coujk3ehtrwkQsu9lE8J1GR85/eTTic8jInQGI3+okIMvffD/MzsaueIgZD5
yQCdvzEfOUCH+wnVE+XmmwGCJ/9zb8TgtFl3ARIvaKmQCCrONnBHAIcKWBsi89oR2rQf4pEWgGnn
YNnFycy5GOheA9iQOAccEpqjCI8LeawoI4t5p7qGSJw4Id3hGusvUDTZTAi5HZKxAy96Iaw+WTLS
0rjEaQNq8tQ3f/hgKtrAXJlFs1f4BxrtrdqmrQxL0mYiLUOImjJKYePgPX2Or77EP2g8sM9IhBeo
FXOcEIaBiLytNohjEg4XULJd0FZGQUjJzzqmmFL8kM5p9+PsdWe4VxL5GPkPpgyvKoTz3aOVvY3N
6kwU4VVW+T8/niXvkGJ4CS4kGxafi2f7m5cwJUMemFYWHjTY9kPd6TttsuVz2UnQidYi2+h/VWrq
mcpjoTSSH/iFHlTJ0LkYu2nr/FZfQJlqO94PGQINtZc2XTnvbVE8BBEhnVX5tcKAlqSA+g5mu3/2
8Zd55/7Cl6EDQsOI1j/EmNerLomQAiB8+edp6wTuvfp19N2H51waRXQ1oi9ImWsHo/st8jh7C+x7
mh19wpkrvDOx0cDSlvsXsLgWMg8/GeHf9QA7peXDTIB1x5R/gzEDPFAwZmZ4aCRs5xUjWJqzrLRS
E7DqwRH8HFRAdngRRZQ/X262lUFy41AjjwM9U9OrmJ17gh2w/Eh/V/iO/Cuj9CUKrvZW/c3G7nZt
HzRDziWL2zUaU6tvN1l+I4elymTmkXUWmdhDQPVYV4lL5RnWt0kpuG0kNOtliUmf9cEe5mchl9cn
A1RHy2tE1mJno9FB60uyud5WLG3nk/jTaHsO+gcFLZphTvCrmx1NHAFWEgyC9Yj6mzY4bS669+Yw
XRc1doejc1l502EaCwP6Fm5+pbdTOIy6yrRGpNHjrvftBIDqY8qvbj5OR8pCmDS0PoisELAmvLrD
yEXHDiVN57NAp0Uw5s1ZCGdhmxWAawsw4cA+YWExIB3zcLxnNaU4YRtpuSkD3dwZTYTBjPFcooPA
bOpL79XPOMLe2eO8a3FjwbrsR65d6QGqnFov7rucmCe11UCi54s52l3h6bjyh7+ookpY4UQ8eDbM
fAMWOYKWB/ir97VWiRW5Z3tVvatR5LJg90D3clS5KLK5RWUaWHHVY8dWEvFKWAm8jW66zupo3dZu
v1UIZEOCaNtM13ITmLQZ4454V+ncG3AQ2ueR+Km6hqIW0/VAbxQNUPctlQiP+njFmGsHAFhNxzHH
mH/Gg4H0ukh14j25nwndjfDhMjdBzoZvfSdH9eAm/rdYdidrhfBJxI38MX1VZIhy1MWpGUBZ3Di9
JyHwIZN8naCty5XhFzFt6gU00EvP04olDT1yoGkYbnAxTnZDVSAe9lLpA26E28LkEEaBhZmvPt/Z
RZ4dPHw6yGDC7HesbxsP53YfX93Nkl/puaHtsah8zAdKdLUoP5nj7xyPOL2BdFimJBCoze6P0oaI
qDjwiX1TTSBc6K+GodeI/UlQqyEOs0ihEOkYX3ZN2+2JLy95UPtpQrTsYbo/ZzIJZvEuJID08cgs
ufzfLD4ARVjnroGRmfG2WWMMtU0mH4nUrcYOKeU1Cstc8C3i30iPli+qC6LvZIx466LJ5r3u63vs
NX+pel7oYbcRHZZhtbEnlBOAzzUj4mQtTFkSu8XyNfzazSkuWfPRT8Jlp46gpSdzogyCa3UEBy2V
dhPfqyVWgVGRManImGMDGvzxN36vzCRFibArXVB/c5d7fbBE+Jx27VhEBw2aNlqo57G3LuAv5wjf
spMxez8s5+B3lzYo2Upz50eM/Eqwy4wd5j7D8bkZrftPxvTOW7BlcWc74Is0zd5s0kkfau4SJbGa
H+gPvLSwt1hXATGOxT6H7k7e47L3u85ZmRKJI2QFN8OgPFR4e+AJlJ4E1vafPSpZ2b6ZHAzLNXzT
tm3XfFv5ZmZbIYrp4ZC23tcq9b54cXYqZKNOdU9JNvwy9elW920IR5TA3tAh9H7q3M+i01Xt/3Yk
dBURgkss7C9ybOoFmb1MXXyoCIZYD/L2GoYzLoEoECViaZbQFIN0D4lllWAHrNPGCn3CIAwJdX78
tt5bM7YksqiLivkXS6MZi3AJEz8+1Ig6t1VK8yHL7t1JPIAj0/aTgEAiKqzTgx/A3lkLD4vUT+8F
EVdtJn/47TpIsVGBmdvKNr+LZv4Re2ImU5uiYZFc34oolGQy5LFI4Ua4UbNUz7L3smg/PHNxDlpC
9dnH/r33q0uiyypZPqko36lwQCCpbXwY28wDua39sW1pzRARrq3FB+FWeMTnQMfCgVaShyfcGg8Y
a5HoUUyPHz/fd3BhGI26DnEA3gO3ZPP1r52XLvSWYIpBKXDBJTlNgdYl9wKCyKBzyruNxNpFBEG1
esb46JQX7mfXUflb3k45Cw8xuV97Nsqb16OAjT0Wemoz5RYQh9knr0+X9iyclgm5pblZr2R/Ty6A
SQxfJBtIofyfPAy5Hb0eBgiZ5FBQYMIJct+8A6y1RF5MRnkYm9rfx647sd7YbmeWO8k1R7sgo8Yv
H2Hi1RQtMCYx7tx+Moi/QSWh+1yA8fgCJEAH9vpZoJCGZ4+KSLWfMB9kr2RO6x5BK0VYYWtUaVfy
cMq8+bLV0YN88vuhsvz9GKhEYSqDnPig4m927dHwa4N+dXEYDchB8oKGHQ2Y9xgQhlM9q16TOrmc
SLvoiTOGMQ26rMdY5xbNxi2gEtioJeHzVpsO9vkFIMS+bo2b3kWETNo8roynKaeDXRkujhr3iq5W
DNEF1nEXpayLpiG48ipok0Yzu2jxq8O4mJe9XlVrXScTdTCNneZ1B1WQBX34ZIywJs0J3ERVa6PA
j4n/9EOz4L1yAy0ulNs9t/LbYg70NeRvWt5s5mnffx2z+RYJ657Q03FL2jicQ7pEs7bcEx/oQ1oF
uq7JxV25FZnEVq1xWZa8/UL3EWYN5xK4zdEisnqk4lmrrkvJYShw2l6XCBGTiQR3PWl+e2nziKiz
hYszQfgWGYVWjoCgS9EyOrTd2/h8gYyuoP4BQs1e8RtHXZyNBdYL4M20HMh5ati5V57E5+iM+qtB
c6wzYm5Pih1tcZoOPWpsGJHmPrJ+9+EAHU323LWuP+StlmNHTJdd3lXbqCZTqQ9IEevI2Ups97d6
HV0GShgEroCiRzxhekKIR4JlHsvN/xTrdb2Pu2ZfAbFdmMsUrBVokJtVsSpT+iFTB2hOItF1IRLs
ymFz1HGfw43p8aD2tXEbRw5OJDMcRYVcGEtCjqxq99pBsocekurSe4y0vjQiS1xd7oyIdCDTvRCU
TOGMq2AyA3wEFN2zS5VTx/lGUWTjFF8o3TyGGD2sYchh1WwGW9M+jmnxA+XChYQv0RMftULmIssa
2oqw8O2TciO7ni+wc+VfJyHyZGATVZspfnpV/A51XpHuc8rIv9t736fCirZmnX/X6su4j0+qtFd3
ARERJxkQR7LKunE+UBYPTXRlmBcEFEeHxae9ZMEGSCfuHgBL7Q35fnjCUR8i4YdQyOcPIrpK8cKQ
HBlP9Xy08twvSd0ExbpSI1W9DQUCGZyhzB7yyM1cnJm9dpnipbCN86kmCt76HmbBF6MJSAnEWHxD
ZuGmyNOUe4WHK8WUYIIPzVtVm4oDZxlFsGuqBHHO/NCZLS5NTJkQAngdVPO55sAUCLAu1cP0cYhJ
b8uIvI76+cHDoyYYchPHEHTPsTbe1JlvXowOxrJLK24D9h+8uEdvZ2nEV/0Xg94QoGsZECR3Zlyv
+E3hvTVfKlaNQa27JO0Xq82MTWTgYZDrVnI1Z80+hNziNWN/F/v4IaiWi2aJXeMJTA9toloHDWp0
cD7V9Un177Ete6raihU1cA3oo4Xges+kDWN1P6uluK+sOsCKJb/CZv1hxoriDO4F3n2RgyH0dJc2
hEbIlxOTCXKeo1RV9bbenuX9QhKyhH6ynDs0iRQ7axHbaDGhuWiWsc778KhuzIrngrTfaHwCo5m9
Fvq8iyHDt3nAfS8MCRCXq6Mpyy8FFKMXxD7FHc+GtyQvnqTm0aVtE3O6Vhe6tGLhL9W4rXFCQzEP
nTdsYCuPLuMfRfmIa9ZXlMsWCcGwlJYCF4gSY6Bwmpg0aXUxSsFCW3SSOuCi3MQaM/NyH6d9LE0D
K8BHIzWt7ahNhME2zkii0NHIh+Jg9rFFimE6nWnY9QqE1pQbBU5ybLK9+b0j5TLExLtp2LalDfJm
MTt7DytxnxXgOG49OmeOHcNQwj0s1q9xqa5WCVkAa9qVF5FIsrN+asnGzMnjaDOXlT+ZeyPK90aV
yaaoxXUhO2kpYGjY3gYyP01RNvW8gQ0kCUzqLtQiUctpIhJJV2aY176Q+5cQZg3Kc+GW10EEFQKg
gY4X0Xs+jyhrdHBgPZU8b8rFmBXhNuUVkc1wiVwrwUjWwC/NxanPJKu8l3dlSfkau+oUdP02JL9J
vTuDcLkVnZQvaJ9BTlsOwyk56WPNff2LgjcVEzau6v1gBr+QDt9bA4iyPA+F1j6LYMZSBhyQbj0N
GvIx2hr5miQhWe2606rzqTHuVHtMlcAua95Osi9ZnJ8UxGoM4SmrvKOsobRQu1++j/R0R6raydsm
pf9zziTjLOJiWseXdYzpr0Iy5c+1IY4E1CChCSqh2Gfy57DFPpHtspq9+muYf5GsEgvlWzXn3aqW
/ooXMQblL80mchaYXKyZKc+ap6aGUYRNDW6gxrltVd/UibnIbnKRPNVm/6jOukJAVpNUqU5MmCbV
7u84JzadC8PvVDbiLYlrdP6E9VlFmGF4qkNO10CiDR52oFxdLARehEAQRTIdo4Hk8thMblRbWGTl
z0Hrr2axMBRqTaWRUeWD6VbPiSBCRlYJGmq+VQzqibWelCjOMcGC/AJnapZdt0Q7V9jIvVuczOTv
lqeRVCdkvmg2VnyvBqNeYpPnGPXY7FiY1ic62eRNWD2EGfPLrIJTE1jLoXNwgXFjePIlaumJ5DP+
HsgwoU4hWRhowR8Ns3Dwzh4flz4hDr24QCdC8pR1yMkhm638RkxVvh3M9sY18POxKsSy9TCuDQPz
lgkT9PC04AmOj+P4BFUYRg1aETljpxar1NIfUARw9qgHYUm1U+4sB5ChH4XcNdQcrbRm3EyjWMtK
bmAi2BoeHb2EwVN5UblALwV9bPQZvheGG3XT0tL8t1EH9BGC6VtTuz/VaSZLC0Pi5WqzeKET8C5k
IWP6xJtaZkDpxLySI6l8ITCWZbeSj3om6BbBJO1DcHEpx8E28o6JPa1fOFq6NUMrmLZaz3pXXQgS
NOXVMMdnO28e8gYXPIpgNhDN24b1eA/1AFM7E08NufNC7PU2wsmWM2/G2s3Vg6OGeeqe9OuRDmja
L2cNUT9sHs5BtDAQ2JOTTVi0F3qkU2d9S8p1Po7wK0fLW23JsNf9PQYHZJ3Ic33F6n7McBMs8ENC
poMnEo9d+SumxuMwwdNTDRPVf2HL2QOykUslv6hrxNdxU//oNJR6ud11a73XHtKspvjC3g9bCbQ+
UEN2qigATgoxSPmtENDBmdl8lvQkZ3xgsDqHiF3Edd2tP2hw2Wt0QBBvQKJzCGFtsvEdu94hK6nQ
vgAe5aE1b0onPGE9u5ZNHrM3nhrb/CKnt5xKqvBJTGkebemEhHb7kEi8ZKHl6tW6JDxI4FODt7YS
48I8nNtsEyfONglNMn6sZq22AUzBftpudWhQClatXhJUS295GWl1paV5l0XTyg2qr1k6HtVsUN1q
RNXpxiJdFkgYyor8y+o7qrN68Z6pWfnGqj8Q6cTaUMqauBgxlbSKQ4lpKE0SAcg4QBO3wjkEItdL
x6oProJg+SFFR7LS7g3zS1GSyqoa5BHU4Uh/yipaDWgjk5VVwBfEzp663/O+5SRavPTjO7O+X3qi
anMSZaHlhBuo11iVWNY1AuwTKZbhXlqxt6CVlwXW1QnmvJeVZR4r46EMmuBopf3enRqT3CO2P4tY
j4ybegwf5qjNt+VgjcQC4JOUtO4tIZuPVOSI3RC5WWZVnXVEYqywfbEspmnlWo9ZOncHcq6rNblQ
eK2SSt4Cim9GkzgHefmrxHjjsGIFX1zpBoeE2e+z0Fd9NxrHDjCVDOV7vN6hvmhnQ1wne7V0OjkD
bdcNEdJQ1cY4VRDr9xse1Rm2IoXUXsMeJ5DIfVAPXHUUo6EFUiI3VGExvq89E4VcXEhicmds5lDT
N5OeXcSSwqQYAw0mE2NT3BBhea/OBLwnu3XBtQvW1E3l6dDHGoiicj91GvsqwzIGjzwis24VqVYd
jQoplxOYlAnccazsBs/4nBbHdAPW325UJWbY1KXuciyM+a4sBc8IDd6ae++NN0AuWuTbht1G/E54
E2n1tbpHDaQ7GRnu3uS17NRSfmnzyFYZXh3Aak/WYNTQbGhRZPCwKzFoGCCPkGqzE91AvI0IsdvJ
s1WM07BWHVzXP69CuzoWSb+3gSMOKVLGFVYs/W5wZ6IlDG7k6uBsk4nP9Lvf+jflM+JHdHUUFSmK
iHb3Sn1PJLQLkXY6vXCkujbYk6kJ3XsxKJ6YlshISRKBmXkVmkjyl5k3XQX8+ALqu4ktfOp54SUE
3YRFTLEF+emXq0PsUMR6nM+r3aB5l+pIV1BaPLNxmYm/pQPvrRI/n1aGlh3biletjAB8QNptERPT
xCZEAynBd3wChtMeX8oBFq66+/vT8K2bLPzIWNdqAStunixM6KRBaC3IIqDiIL5mzDeiwkZw5nBW
3OfQyB50PUPSutxi3GbiiMp2FFsdcg7ElqbjusekvEAehfKyDX+TQK0+vCvbvZuHT2pzVaMdc+rA
0DTOfGsVjLKzwXSVG6x8ayfKV/IXq/ROTrDQ1e5gpRj7OvfJz0ba6P8/ws5rR24sWddPRIDe3KYr
X5LKSGrdELL03vPpzxeRs+dgpjd6X8wALakqmeTiWhF//KaNb92UXde0y4LtlfzK6yFbIUOAGEl5
zLmwE5l2aVumaLNp/b6+1JX1jnXA0zA1L4uUnYQ335RTh3nT6vyFmbtz5679S9bs5nELhurk7AS8
KuN38EPrzjDNx1EkVv++pVpOJbGLp2SX3VS78zC7a3IkgXZk/PrRNZYH8uHJ5bJOYQGCGibZfZZ4
b+xLAERSqJZ98d7t8XTUWXBRLx+30j6SSea9xg3jMP8uasQ7QWZXNuFtbbWuhL4Pw42kWVT7Z+Jf
HzzRAcjRonsANlEcElIi4HX9GY/4s1KN5PZG0inrilaJ3T5ZZ0QH44GDNINniwVabBkkKR8t2QSp
47JDnbX3Xg7ma+TJp9hr/9IZ5hji7pvip4LMAM2vvTDd6zk0N3KDtuYzTPNHQcPwDMWpRzb5Tsjz
JitJSdai7dMWTPcRszW+ea1dHJT/L+dMU+QUVEct/IOqhu804L/WWv1RqCZHiBM51nneJztdvxLD
9kmX7hQZD01X3XXsyUe5AnIopD6YH7VWJvPhZ2JP6UFKedWn9vavhAQgjOO/jL2dHqcSMKY1LMip
omPQTaoNqqfIthdyF0aSimBmNGZoHXQV20LUmHymrLjKngmYxj3G6r4b7XUnaSUqZME1UH+RHnu5
QxhV5D3rDN5jjTGIsu6LFQmJ1HWOnbwuZIqcFbzYau9jkLgfBNs2l53ROHu/3n2DUSeQFrFZIj5v
IxFFGm9RkJi3gA/Ptj3fKwAzZ0DzA/6IxQyjT8QJO+YYTVbd+TwkHuaFmMAA8hYomQJnXQhfePSP
hBW+7ubwGbyTTJHIONZNdEfe4zNuAXuI4MDPbwBWeaJ9+TiCZEAEfVL9Td2Vb2W4vvP+7xci/7AL
ybiCfdz/6uuBYYMI5K0NaunSIcMWxZG8iS3+V6QEkQ6jFE+m1gBiTL8F19DCOlrNBkPm6B4zughe
xaWv/oSoZHmBNhsHbcrb6xSc4pXgLs6uol2skztEBGxI/ziHMH0E19BdaMLJUTm3siQVm0yc7E/f
xj+TyEaRIyVz18T3Qz5sJ8bSx4Kks0Peug9C3NF+Tkkpi989cN4S9uu6vzGnLk8qcIxQ+ldJTIsj
DgDmRNRDzCuUDQ1WAtS2O8zlo7PG/yLDzshDuvHLmLzCx4c/Q8qHWkoooMkNy7A/XEMYpVogaRFr
AMNEJD0ec3MNzlvyPUepTnRHfRlTosamBvNZq3/1qulpk6ouJHn2SiDO6xx/4A/Yrn5oijhks0r/
tNK8y9673uOIl12Narhj8f1aNo9LQfYDqeoPOAczPB9n9uF+vqWtgn6TobSQup/344zD93PnJq+6
lhihvJUbjthFSXI59Rqeh0fvWVbMnsbs1NK+aTO+8vIg7z75GBb7RDJphRFGSBX26BntDEUCRmwp
bnZeEV4QRRMhLV2jHl9a0xQzW788GXLjqzOV1acIL84b5CMV1sxgI+4GqVvbpngjbyivo5udJMuP
DRFjiE77rwQ1ORShITtD+pJOBG8Jqd2QjwlbPEplf9AuKbbS/alxo89RtPQA+AzUttp/M2Le/lqY
0hwcD34D/WJmA8Rlb6Menu50s89ATmDB/hUuGbBNe7/H7bOWYHE0v+BQAgVClHfyIEY6HvVNUN2I
HqOq9gpj4ubC9lV3T2OjWBvJ+GCzS2W0V+Xst3bpvrZtZd8oMiEzOz7TPif59DJYXBbEXlj1+U2d
cMl41Z71t7c41dIYfStL9yXk0cmbNyYVvahVfFGEFSLojyIrnxWb853U44ebL1r/j/sOpWhPT0PH
Hh2ncESWghiDYnUets1ilXbF56omHGRK7bvNmx616lr24CYlieziWjSMVRz3d72zwdho2fIFxagD
+6kEFr2HNoefMfMTTGv+hY8otCP905h3sLDLhzXhm+m0RW+2QNauteKky/NvZ0rVlK2B8Js7O3eY
vtpP8/ArleAOaXYGThlfIiQSWdVbtz6Z8FN8Y3jdcShY4604K9pjGqbk37jHSDonfb3X1vwRY428
6jtr4fxMnapqRen2Fd/wMTeuhxJ0jiGOhUwQD3hcN0GPECoj1JZlpnVes/f53Yo9yX7FdGuZi8zY
WZ3b8CVOZ5texFYHgrJhRhIV8Ru2Z49r6mKBnBbZBWiIOFqsR48iktCGZECNxAx1pbMz4Urw0N2u
upl998UnAZV8JDocsq+Ty4RZt1Y7S1EAoc7eVWmZb2eMqb5LfXHFkGJy8dLoTavTYF0IDemmo5iZ
SIkhnDHsN5ifyNbXt+VTvligwB7lr4TF2mFc3cfrh2sZId3DtYMefJ50+LJ44Vs/r/1hudNtW0sX
vajVZIcjCf7aXvoe0VGzRcUCNxZwb2GMXddYwtKB6fbduVsFPYUaWB6UUgpz0/i+Y7i1Zs4fQr7f
FOLQG7IyKIFQkTZHJSnZ5Cm3nD4jVbMeLVW33MEtyDntF56H53weKydhYLa15yi/12JS/680kvMU
zWDq4fiMechL6KeYmWJg1I+Re2rQRh5rVCKVeews+4gkhMSkLb/EaZZctuh7Uk0OGDLKIqMsfnqk
rucDEs3aphald4KsxsZBzTxWlzlb4aN4kFmwZ38QLK8Jz2mSnht/esWKE0B48p+ky1MAoXW39SPq
YuiAMVnXOInKsvdwSj2vUXqbRuN3/XeDh6xVxWuzB0zG5X9OBXKhc5/dcy8Ita566h77MCUkofrY
D5RG0R0qC9wosNr2jEPcUfei930I8QQF7MpGdBR2h1FMh7NtEuCfblQsnQYIxTbuzID0FTXx0tM4
ljGkZ7QvxTLcKN9GVc7+5GMnmW1E907upR5L5tvwc3UDIzX8fYrhLcUgxV3WffQTG98YSht9swx6
2H0K3iurJamyq960HmLUhAzOsi+62GTDdOPlS5YOL6U5PLtL/lI34xcjX1+iAUbDONCu7sb6y27A
64Y9rog3SxN8LsPfeJ2oqvRqKtRZ/tE0l/wi5ayIcnV5BERR++HyIgdBkImfhKBTKxjUIS2Lx122
h5zKZoM1fEo2SWmt0M7Gf3SzUzRhQbcQNMQx6x85ZH9gtkCa0IA984rNt53QzpLTRvQqcIG4qfVT
G5zapLmgfnjU41LvlzM5JxKBV+BgaeFZDE3gf11lJmHbP/IWc3E3xle4iCyilA0UQNSPur2qjrqO
9ruuQvSGYwhIEL6KqHu+ODmhm9edDfPOP3Kguh0W7GZtPsQRh1M1FPnRsudPgwDPWpiHJbjktGLM
hGSeY1wabtlNOoKizhjG/GWVdU6yi/Wp7do7XFWzy74M4yFMKe8XEm8OVeW+BYN7PxY76mTB4kLh
t6pFj5wQjkwSaiYJdUIrIhflscV2SfVD2SxVz+DUCDkjfa94lEVQEsTyNBGELkrtjbn5khMvTHvy
6mwzQYWIh+et7U+Gvf74P/gEf+dbuZaHOiUMhQT2N6b0An3JwsOqvvWcsjnUSN4YNLcMr+EwrMX8
mJMIOMXmXUc2N77x+UHlnCVJeuecQOARZ404K/fDP1+W/XeahWeSFokm0seJDSvi/6RZtOvs9GUf
VbeqfkpMwJVmhgna9x+7jpSWdHmaQ/Jx8vEWlA8UkaMgW8nfMhm81tX4RK3gU4WG5LnWuJflf4SU
oW53/3ylfycG4TWKSCR0kCJD+/9vKVSIXrgaHdKf8M3oK+uz1XfvYxp/6S24cvv6Vljxh3/+yL8r
kXG0gNjOJyqJ8r94MB0U595HtgPFPyHqKH25MsFEBza51nzAmvUS736Jl7n5fxCS/L/z4PhYeC8B
Ql8PicN/PZe1xXx1zv0Cpjc2smj7jp6ZfyVwZr9VbUNPxlKC/Xq9gDrwTFTfZMwMKYFTkNfZcOnn
BeuILayP7XiTOYz5cgHWldDQtTPBa112sqROUS3n1HC4K9kWcf5h6q2fVp2FT2V14+eEEen4Rvu6
qr6ZB+YPcwFlI1oQG9QONfR8nlafIEiaK/acBHNtoBqmTQkFPQ4/c/orFMF2R6s2zNbPqM1TVjbv
rdUsN2WGyiexu6Oq+KUkSQQYVCe21SLgrvGOQZZ8g6t3+88P+X+RMODIIVRDFeSijfrPN2AxfMiu
/kQci8HCxzC3Q2i/f8qz9jgAoawj6aChCTQeZXcx3H+nLOgPaHCjgIVgOBhp2Ak0DgMwofRonYUm
JvuzyoZV12wW0LCpjdP4vIjNoRDYKow2974Z/i+JgLq7/Cd7y0OL4RMZCIXO/puMF+aet64EkYpD
4KVohyfEqOhjZEKCvRJWnhRAs1m+pzTGPhvosYGIn7oxsysuGjUU3gIxVsNTeG/ZI7kMwrWI5ZRU
JEQrroGsMqsJf0s3E8q0ZBx6BFrz/tcVQpMP69qU5FDHuuhHj+7+gFASJyAbSamsWAW36DCxm97i
i5qDiCJmYnkVVEpXnvocdY/7EvzGi+qy1RZnuriRqjOVFnhMVQC+YvPSu+OvYCfTlKBsVQSr595k
0YvKcjSMlK4jZoCdYGYVd/0MNcu49TPr0zBlV6OStF7J1WFw5fKWYPU4QBRnImkUN44r3mUyswkM
hpBgouPOUBiDTLixVvW53wHUisoBUWAWUdTmxU0oYUyHjYmR3WCN2SEnxsPteVHM9ffgG0eDaiY2
059zVT13WIaMPq19J2WYHuUZ1UIrdiTOCHBb2PnDPy/7/4WTjIUcik0HdZdpe9F/8euSzVvdsZrz
2wZ5wWB1GVfA0iTkuumyV7XGafz9ZvSHj8GCDt0X9wFiCuiKw2fZ432ShQbMc/75uuCm/513hxe5
iLq8KGRw899X5vM4yTsjG3cZsvTeDb8Eo0mJS2klJzxSUCDW4ZQmzYsyuWfmQF1Ol6v0Bh8qC6au
tzV6OQdWHykoyfvQms7dSbcW2lsKiP4O1HC4l+HqVSPD64zE6MwD/YOrx0MLMn0yN+EAGRn74I7f
zu7clT7JaHgRB6yBK+FMWWfyJmkVVU/7nyYIH1QxoutT2RZSw5Og8b52PrSgnr1kibMbO8eT0Wti
TFpWBPHiEWMN0KcmXCYFNKxcl2CUfDzNWXOKGDlei0rtywmboXMM7OPgVT+zKDiF49fZwCV1NZkl
mJCnCAOJusuCljX0xrNCtbJnpYQBjiB8Z+48ptluDWNDuL7QVbZj72J48CcVUKErc6ZEvPDHwGZX
GPrNOUcbMXULJOdk6fDbriBisCm4y/S5rod3Z45eNgdSalLxUlQxRm/S6YdJCzcy+q2zQ7nf/b4i
pcvKjwqcbkSbF6VX3RbQRhLrqbV/xAZWNMFkkh49V7jFiFpc7ocCIfqR2lvj/A8C2/cflMCi8xUM
9KxTTdK3jPYVGNPPyLCsOln5xI4yMGVMyvsrVi3MRdMcD3u/mGeIx499O/UM5QnvEHWMtsHM9pmv
Y2SWbkv8EQLObcM2eaaKRveTXjIxDBnL7StTxPpGp1pab7Zj+jEpCYrUvhVq/aGH6K8fGwkJR4v5
sQ0+NBmEN7ktuMC8mRO4szOsN4W5xEf9qlpNTyB5CLsCkkX6iy40VcK0jvODLuZGOxAZkslu/P+/
Guzc72R7fpB7p1MB/SvlexruzNXDiKoC/02H5OWAswFhVK/aK+oXeUg8JuQ6GuzK1y4tI3I7QC2U
bemH5s+VNlI32C52ZGPmHCR292T7MY5AsjTK5CUeYMPVOxxLcy5SOC4ceL4cKDNL80p41BuiQFS6
3TfN0uIvGX5LKiI/tnhdYQ70D32dvmccUbqKZq+6w4uVxn5e/UOwARaT+WGfvc3GXdUt6fk4R4rW
ecuJs8Q8j//KOzD0ChLNkMzxvWt4N3ZvfvJkzhU4G7VM1l7tCnQ0MYdzzXjpJt4ZyikevrjLrwRb
iYNbDm/6b3JzpLklKF2AF50j4hgNWG0QYp/ALZWmqkNEYV1bUN13aFPwux/8m3FZbjO7Wq/0/DlL
XsKgz66ER7tvWQ3cPh1+6NqQqarX01Ymc3LTRw5qaeboYznwZhDavoT7J6lFXTe+TgV1HKQzoytv
ZQLOKMPgL0JkCfQayyf5rV2FTV1Hwtg8fiAR9RXwa72icwOoCLkeePoLSSClBCaAKoJtjR5Fh7tt
Y2CzR1BJbhUfSPy+yyr/HA8hojX3i/b5+lLqrKJDdBOG61n4AnLsa/2wBvButEjyGVDqLRSjVlO8
V6csOORwXTz/rzUzX4luqE/+6I6YagCubZiQlSHu1HWHJWUk3kk6XXL6xn8t0cWCxaGOw2xd14qW
C/PW33h9d69KPLWyEl6S7nvycuji0fpZMSFBVqRXlItVESoJWT1pjO2lCgqWN3RzGSUr0Il2CtJM
uryg/elOyrEuTIzRSuezfs/ZCj+2W83N0nIR9t02vsQbPKpJZgCK3ax7TMDm0FA5SIfbTNW5nMFz
CwI31BWsyRPifKyfSZ36LGSrPCRN8aheRo4M8KijgwLhnm4KWr81VgHCs9dfEim2Kl6VMl5L8sGg
DrkpNrk09bM4t/DtdUik37Pxuu9WW9wSYh7tzXzoc4xRgi746W7F59TsrluPjFqUDqYfVy7nirl1
g4VG2lOK6YYo9kJzB+2sIgfETjmVHNLT2ro5qy9KwcXlMfQWHUzI/EQqNB2daamoC0j/szcBy+V4
Upa2YaCyybvh3gDvuPp1yUS09mf3wCGX4TzJxlIazT3a7uxAKqx5OwjRycm+d7vJGAdNm35vXTGT
S+k5cpQ5hLiklyn0Br0QXbVXKGxCqjf/XCzCJmbidEl9LcN7f2k+roiljka3Vsd9hd1q1KTO0Uoi
pJNL6MASRTleAKPofiOTySpvP0f+8ku2sULMcHTGJ0+gFVOxOFgkD2t+1mEGcAse7tN1Q2h3YTei
uvc/Wn1FbJz9NHSQeWU6oLM3zCg+dUb9YfPz9pQs5leju5NyacZq58ZCWnAcx+icLjs1XoJiY9k/
TdP3AaqSgLokFFFlytJT6LbetndEMA+ZyIl78UHrx/wxWqqvTtr+YJzzJk9FwTA9h63pdiDH8gQj
gtNepLKR15+9qn7KPdIlK7N9EyW11borjOfgLogGEOuI5Sq+NLkFdiS0tm3Gmzvx6UbSwT3HWX6w
PeI6rPJYWt0daDTjf4bLWsNVMpseunA9TQ0cN+Hb5LnxO4wT6DjtZ4GAEfR4SC+N29piEeuZqYw8
PYqYYKwCvWIHwiVDNKwI/Lweo2IIQ6g4BjcE5snOruZGqb98zD1T2dg6ZtRfqJ7nVpO/xXnw7sub
qPdMBiwLn66aFR31aBGolUA57V+KmbGTTGZxCjyj4f+jn5P1+VMfNA+tDAYqmMoUXu6tdsw5xlrH
sa7eTHHb0T25cBJOFpA8PepUT91HXXGZK5QiKAtudCfr4Gz83q01vEl3bEeMLSJMZSzDS5aP23O/
do8pXbppdNv7SnrfgRr0kyxIr/wRtvH4Gg0kQ2C5hpOqHEDYrFyGtr/LIqCFBIIKQ7lDV6XJQ1sS
mgB54egFy3IOIIpeB7xC0pXbUbbVx3goaHxndLl6J+xmvFQz3wC58SkVnqWcScq76Fhf7b5ywMW2
zBamp71zPm1FxpwUxpMMX7TwJ7PVZCCaNe+7KSR4b3geXWHED8ulX6EVcuKox7o3EcOYDuZJ2CiO
8dPLLB+nJBz6QVmPqviNNrKJRmv9UlM3MIzvTOjV5D+VaTndVXt/o6MPxVdV8OCvv4u0ZVMTAyyF
sHUsojVbLrND/Qu1xtwLmmHb6RD4gHGo85Ke7J74zG2MRZTSJVit0OlAIvM0u/54OkQ39tADqVKz
4BoIrhonEC4r+2XdgMllEKOFhu46jbBS5aBh4z91VfxVJRFl7iE7GDCd4e3Rz11qzJq8PvbPehSi
9trO9YqC2lqio7zbOVXKwV4hJdBU9Msvc+IxMG+/bcFx75aR4WJXHtK57R6c8X2BebGHBVQ2QJu4
2t0bu/2mIzUtvGhXIN4bG6kEOfuM8Ngm8RDuHBZjgLBa9f3UGri1taBp+PKUJpwQLP7mD4WbPllt
n50WqRYBQd6LYEWN107PHTZZx6ngyUC71rHG4JrHIKkJs2yd4sbf2Pu5bW22kzha+y8KBssas+sZ
kokxneTea12om5+eCXL7ZH0pb7zPip9VxZkDpezP7B7JdHzRPqMJkubot3jFzY4RnL4qq0OV3XNc
FXftCE8qq7P4PMBUGFuamNW296sZtlHG441tD6SJLv16SAOYUkqq04swIPefiW5OA+QS7a3b4ZAv
s+eE0Dam8NYXj/zYQzUXJFxRnsjX0bdJqihdbP0a/mqBsreJdlI4EHK0Xqc+sJOHPP5qNMiX9MPm
/HkymuRWDzwLLOBEGP1tGW3E+Kb2LULT7dE28gYRGnNKZfiW1kfGBuNJq0A9A6yheSs5AFg+xqUP
AuPe5my8JrlIlcVzhnLe2O6jEbmPreuHt2FCPQm9YKuGV99IS0Zg9ZMOyNPJecBrq3nuWi8AVaUt
ol07dvprffdK+XPJO1/GarkLk/o539sXtUwwquJXhGbwOh6VtymprN8mJcGlm8rvvl27j66fvHt+
Vjwmvv/oh/gDj8zwRNOnLxCVzX5b416SZaFzz9ibUB7gEBgAdJVMeuycILKdIeFRZWZ1FL1pNRGn
1mUeiVdvrMkjXpXAsWQ1/qqLJ93OdHNbOp6dy5BTciHk0Smgpju/voW7cjl672kayYh1sx3SMANp
dwmOlkiddT6nhG0i5h9LINHS69/MwoC17ljv1rCfdO9pM8xxp9z5Q3b7UWtB/WOtsMNk/CsM5uC6
aZHpdh6CwrrIrqO0U3woTKxYH7A4u9T702rUfynfIUmaB8UOZGhShYtzWweVf5PVwy+7nyjjtpGs
zbxqT15qWMe5dUd5nM4pdeIWi4U4uOigV1JfLk3lftUlu9vFj2F3s+MS5Q74L3qo4vWqR/Am99DM
ZncyI5S4pCgdonCr/wV/zIzSdAjvDIzqcPZJj9il10KQAGt9chHuXk/FPCXx0W65k52YxghldHUT
Bu3SZLi1pPVide6QZ1TU+y807dtR94iB+6GoOL5lqDnL/dfEgz3oMWn39regmOuXMr+a+3jxQJJO
leC9ZrnPCV+dmTqF04B4CjUQ7nbvZlFkp5XI+0NjbvlZqrYBD1NK8oYIExpmfRnLmb0AhoJaQXDS
/uYgAvZO3rPde0Of9lgP4aeNzxj33nls0Xjz6rp3VhW9Z0HbX5tF5Zzu6fwcLDtpUyQNH3XLj0ub
OKVuSUg2d9Bi9a94UpsM/ZZPeVK0N5jIMGOI4P5A0Loo+1VevmkwL409nKBTepfJRUE07MFjuHDf
dUsJwvZHij7otjSxgqZkAW7BQjqH6FltD0Fbf+sn+Eey3J0OXpYZoJKTlprlesE8McP8HPrNQMxT
wmsOXvkYZQFkIrGF1qJJISRLtC3hnnxt3ORFO4QZK/1zWOd3pdM+LDAgFrSbVQfTJ2UAQjY6ibCE
seLWeKrSFOJQ9rEVEmnr4nAcOEfdKlecv48NZspSfqZ71N5sJBJm5AOqGZrm+cSkfuIX+jhXJXib
1IMGNt5dTDaxfCuquFeouhdcI7/64Qf9bvqvtKEx59fAaQDHdnr5IgTaScrfa76/d2nzGHvhWTpN
/edpN/wZbvoifg2r/3GGMiFvr1UEOiT+J0m1PrBvylFKO6TV3Rxbn3om0VeVj+PjGJVaI/Z/kLYU
s9AGWP29X8aYaX1WdSYjjS9ahP37cBM6jXwXGINf67T9dCXqSWW8cj7qb5MCRW0f1ZpZ/STXqfmZ
lACxgYGUIDU+KOCju5j8MqUMKhKG88qNAif87K1ZGihRhMrhzDHJwOvWAg6MhMGW4mlw7jcDgYq0
IvKWlDLs8jnq0LfkF1fwjy4sTFpnpuFC0VyFaN5tEJ0ikJcVvvvdDgVJAQvd0WXXku3tetyJqE/5
B0MwnkMPtKOK7FuLlXm/t4+rjZmmlwSfIN2HNAPUKFvi9cxKxvQMsgT1QwDDISV0qjclsRDz9Ca8
S/oeWqzVEJBK/RWKHnVcTpZAeeCO0Y3ffSr89A49Zn6JVl5Z7bJ2g+Qtu5ne9QeEX6dLXb425S9L
kXi/g9H29UNeDj+NFYr0CAcXy5jupJ5fikEUk/2criOxy00TXbq0Nk+uR7gUNoknsJMvU4wpTwtT
VTptBbp1KqIcYmfb7iqjiy/S0uVTjHtan/ZH3h0Y31V9K9ugUdjF0Y+jb7olpFbyPEz4pC4705Dt
AG0JdZlXfeI7f5BbHapzskleSGJ+1GMN9h3CDra1KJMKf0ANKOtXqkB5RfSSVtdhLw1rpk4JZj7u
0F7MzG44OKxBiaQqh3Aw2dtwBn9IanoRNb2Qj5TFppFMQ2Bc9F3ahoRDCsxYW/gyQpc0mCv5Ql57
4qsilSvRASQJohN5nhtpq5h+pvfauxWhpCH7qC6C4q0qmuLcuZ59LELv62BAqaBdpUwXBbKWe92T
HZNUrhCFDp0m16AnsH/8a9/iyNFKMo6xcXfqzbwPtnI8inu7XLjuZfrtdLNDdYPTetJXVwY5xj40
7515KoytOy5taJzMNXpvh+h+S0DLXaH4GD0lzDbND1vfH7utAiewfus7P/NSSfLEx9GPXwsmUA/V
YlpH36M5GJeLKokVHpfqth/6Nya6e9/90kZW+ah+Pj+xAPwDeOd7aKwv4TR+1rvKYKB4jzA76/BE
RNf5MMKYOmZJe8Zc5H5wcGMP+/w0esxGk9K7HgGKG8tT13pTqDMmtXWbW92jvlmaMqV/P/pIc7bm
Vh/X4uEn0Fvuw7zgk8kpX5YWZZohY1RrWk4JA0MG2D3SC5HceVQL+FxOl42YVeyYvmiDJFM43RGC
6dGbouFYOLmNejL5XU1hpT2qgmM6IJ2N+wR5Pjnh1sduQQTsOxGZ3cV6jUJU/5TZ8H7uk/mkBgXD
CJY39CibzP1cF0NMKUPPp6+EKDD16bKm3zrQd4a/dzEN6W3o2WcXxSsG+e5ptSldLRMPWVaox7yI
pustQUDRIFQ6iuGXOmMlJb/uuoGKuYtCvJPg221tfogD45vCFWW4vxp0HUJ9Vmwgj8oMEVjWEqUH
ryjKKNDqWuMYNfmxGWKOzi38shFsAm0cIoAO0xgIc5fm+Ss5z3+GChVEwiCNDMyn3A3xGhfNMbwM
BstuLxnxn0Z8347IotipOTM6eztgUs44yF0f9zw9JaGR3GbeRz9sN9gv4Zd4SB/N3frRJl14njre
j6Km24n2j4KQL3T7ZU8OZbHVb43VvMXo2w+T8UtfLyYiBFDmDfG4FTon6X71z+kXkfE5LlGwQDwQ
gUiwwchLkFp91/TnhD2U+B9J7CjPiqxbEbYv8bhdjATkgZnT79m+1b9pxvADGiMMzaUOUeyJlNDL
MmD31Zg5T8Gvp1PUpfZVqmUvS0QUHMWBddU7h+F4P02beVRob/OWGyNcfyjNPEBaV4r6ssB6G9Jx
Pl1UeBGvxY8V9+gm9h4YCrp38igNp3gyWwOTsZHhWE1GfeZS1Ng7WRn+Ph0j6p+kn537pl/wnwza
HwmUb+W3bUOFr5c9/imNZ92YdWCheFIRlvdJTgGr5YLnWB/qkZkUpyADf11aUvYopVKFkIo/IUn4
PJGmYrXzKY4ssEUeuRxe0t7Io9cCQPY4kjeNQ44OwvOQtxz6ZkuIwJmWsx3xzQWxcM0Aa51KOQFa
dGmzILCRnlM4dqU4OcSIJAUJVnLtWt33Vv8tie/tiXgbuTnS6xKJBOha29/ZiY6lmT109s5UUzBM
OXHk2oL1JvbK75bMJ31rRWBUfVAcpZWgQjV50yesnQC6FGSGc/Ey71z1kjrzqZyMP4RPzk/dnj0t
5jDdQEooj81Dk+8gBADTVwGuVXYXApNuttVdb3KM9CYX/qb/QH36SS5XReDeZBSHaHjcNyKfANwU
ENfnD6thucW55I5qs5yL/UmPtm4rUYbkf8y0NuhB+a79+lwgPfLS5ZmMZioWg9dHNzqATF5LeXSy
pS7EbAofNb5vIvN5rairOg/veebpqKguRAmG+CcElM+0eFrz6eTBLrqvKwYy8iDlgajgRU+A2ato
AOufsscNhfUh9mzSVxYivkys2l0BQyXvsvC8J8PNVBygUq2g2pbTbHTmIRHkV66tDPy3xH8JQxtu
vgg0Fjv55SXL05VEM3tkGlTOM8ZNn9GAitH1VZuqL7sLIngorXu/5qz10nA9FD4RQ9DVDplXNvct
SfGr1+Qf9zjIDqMMBq12Rd5kpJgaQN8XI/dKslWE2ixUd7hsCZooNjV3xXgjNCAO2odAAHvTa+68
0cWibe2vBFWnyH5Pxpg+2HP4ObPmFhtofH305mv0xJbl5qFNkLf42T0q9vWCozrw0vRnWqZLW+bw
aQXxdRaU+S2ocYXDaI/S8lrVj9kwHpctM052CPtEVo78T7/6HNuPdrAzLWUtK84s2K3bBU+TMIhJ
EMp45cN3Hfs2i0HyydB9VkYVGaaHJdyW41b4wxdpQ7Qyd8klkdrYGuf4Tp65SolF2KGqQvlkJV3D
zu72EdczloRygqwgfzbwphUSJZUrKeve/NF1/xr38ElrDB3D4URyHKPs2w/dgTEI/j1s47v6u2jP
rF39ICw0ZWObE/x22/EAQrDZb7B82iL329xVp3n9aYzedEh9QFgYHMOXjAh5Ogn0UgBhfQ03btzu
ddTd8tJXxhYDCy8PTk8+fBxCZh5frbD+mhoxhbzj3c096j/JWEC7FI6wvkiuv6qmt7g5xfayqYZE
Vru3AjxmrCrmdE1fgTuXaXSqJ++s1aysaCDxi9wsvWvoGOFyhs8b3Hel9+gh1AwpTd1CvHvy0gf5
TTiFNi4vdHqqM9LKUN5OeqG7PbFdHT1IpeaYwyejGkokuTgRxyBWZX2j4ztl1EuhH2PB0Nv+jQCy
V0awWMTpG6JbqFIBxQxDnp98yHX+ajgYd4zmvStIyZZhkbDBvtef0FkjnLHr0FFhJWXzgtE816H/
Q3f7EDsIE8+bK+dBm7e13Tcuo7x6d/ybFGEQJFSxjVz+PYYdq5u4m7aT/FupDNfFvvMcXNhkMOBN
aPkCq3zQlaw3dZfsaOVG6D2z2cssLByORVTcMIuWZhC0QhaDboFZu4Fv2LhCCMNsETMLmXysKy/b
kBj8HMvoaj1qcFejwnzVU1JmnY4drjfbeJ/u5UsaLvGDzm78avtQQBY/7zH5ADnkoIMX1hihFflp
9ifmm+ZrlE3jwZ3W30nfjnDg8/SA4Zl1wN/lLd3sd69i+Fi7Yu4AVE2Fz44e8C66EvT3b2ln4OZo
SPDHGE3ZGegPPewx9a1pN6qx1i2/jahSD4vYF4RpfYsFy502bFooyldTwoJup6ZsI2ZmCqUHPBgP
xkOEDw5uXhkyeVuKSp1/S/8fGb8i7E9PWkFria5N/pb5X7a8xCubXUpxN7Y1KrGNKKadyfYVuGmw
ve8c8ywfr7CBDthltW10zseMIb8+DD1S9NjvR4Duc9RDatB3QH+PjnT196MzZ9TPaiCQ6aiDcyXo
RIInVVv0YzVpjTUZSUuEYXdMWi6MIlSralSYkfslAv/gTb1k58W4n8L5ypfofGqQPsGoXwguKua5
ni5yquisL/Dp3HX9XcfDAspPdf9hdlFL6KBltzobK5GjF51SoLKT30W8LpxxumXeLbkf3c8Nbe5c
Bc8yrlRCrWyu8hpqza3PfKz256VM6HlmZzz3YKOKXqDYnA5D3p8V2de3j5qM6V3AZMigSkfZ2ZV4
CVXenZHbT0Zj8WgXfOKcCOdhkYCPRL0fi+xtDbbbzIScFCX9pVqqN2VxSiirLK+c+IhkxvVedEZV
mIkW/XkO2sexo5urzeSkw50kRzIoZ0SyYE4eOU9jG/PqG9XJI8N58Qs1APdKY8cz4Jx3hK1G+4Il
ugt2kvUYC7Vlct6C9ItWxVr1WPXwMeoXYrlw2Fy3b1zXhwaZBm6xZCVwIivuhZjzuy/WBRqxgmOL
XLnOQYVaHE3lU5gybrLFv4Pz80tuMUunr3rTsEpM4+Pb1knutZpXCEO+xWYaFCvLBy1xZRP1SvPz
VPWvOp5yNFz3f/YxxQ32/0fdmSxFrqVb+lXSzlznqtnSlq7dzIH3OOA4XRAwkRHAUd/3evr6JDIr
A48wqCyrSVlaDo4F4HJJu/v/tb6lbgm5iLYzA6AZwytXRz8wW56mZXgen/rUWmim7LN5P4E0+rwu
I3q5akOvX+B9nN8tALdvjjFczLvPoRiPhGXMzuw6XRJghjc6B/YwgWYm1QyR1DE3ojjOW9R5H/nv
eTFB/ZqXzZkbULpuR9IXR6mtZxEEu+CtHaB1KHQStv2ARpk2BbyOmrdXq4kXWODk8iQw+tm5O03S
XuNvbNHgxmDlwYVA+lQOVWUAlaWWuLD4okRLctAkr+ldPdCKhr9rUATx82A3WOdz+0FJFxqaTgAx
xvVMBZm3XfOwmV65wXbcRWW8j4jR72/cMTjMb32kaOraeleThYe07yB5FVa/iC1WvXed7nREmWdM
mVu3bRFezr9YB91LXATvL9e8CM6Vv/ktkplzFXgK1CVenJllZynGC9u+7SyTm5s78xqndECy0m6X
EXn+jqyoBZ2wNLOPOKummsLn2tffZD4z4VKhQb5tOWB5J2XsT/DTQAFloWjwP5spAWOGn0a6t7ID
SDtp6i7NBOAVxcabxsQraxj80PusjmygVpe2TVvh80syfo2BAMPrOOSGQEIg3/MEgtnj21XhkEbv
GUPzgi7r77ZTde8v7yzPnG/5+3ZrmhiRPbfkZS9FezbNbejUUNPJ8arvlK2KdRyqJNEWlnrUMnrH
U5jkHFY473cMaIvFdL9lUfTLNm3PZwnbvMNJW8j7tnucD2xzoyTWvoWj5i9NVvovvrjFvT6R0dNy
hiMMexQd/WnQfdZaGoh68L8z8pXOaUyRBW8AyBe3xpk+hVCV4HhWktr8EjlEswgaPd06I+aYNLZ9
xDswLXhOfam+zOWHadErDErcsnL7dRSgoaafvZ6TaSW1fSvuzvRBvfPdkHiIHqMZVoJY7x3ESTGV
wWDTYHWEu0n4SOfDUhwL+fD51/7V8mLpuIB0iwMDIfLOyRvo+mZlw72LdmxE7El+dDt/aTmJv62A
Fs+cH0cyeUaR+at7rv9qeiHwTsWHRKCEpspTMrgwzDhq40DZznEs0u72ka1fqLBnEQA5sOXi276k
8DeRgN2QijBQsx9hB/xej8GIMk6xyvvId/1DQmCEV4PD96NoiW8Hpe+PsI23vtc/fn7LfpNjI+Hk
CgrrNudkHBcfR22PriFlxUOrEUMJxiGAOjqjLJVNEc25DA02gXW4yKz4dhybvxRSIqidI6n/4jp+
tXJJU6VaIjBKYWexTxxSqNDLxFW5Dse70aRVAXqPh/V8n7xK5yrS5NtYwDPpyso8/9qzNGPMPw4Z
yWPDnMX/DAd08McbkStmgl7AhOSvXvWhPM4ONvqxDIFQ7OhsL4K+rCcLDCYL0pZI20DBPhXm5pnL
eBzjHvz7ECO1FJf6QLzGoNbqwq9Sfwlh5+aLGza9zKfXyytuW5YlfxNx40Ba9eu8o5WtOOk5eOHN
3PlDuI3ZvlEeWduydxePMLmmQkUD2ng+p027+wI3/Ou4k3CnCYQnrlkl9fJkmpVKS7gOVeMteD37
OtHlYY4DtHQYV4NtLVG1m+dNPkVg+i+f34bfPTa0ZNYci0aEtjHNhD+tOrJGkQyWUm7ndXKSv+jh
CIC/ueiEhpqIsDx1LP2t1l/MD4tGCNosoRysyRrgm6SyNMN+/mUCINWLQL7LA7UmvqoGgl4/v955
FTx5bEQ9Y/ezVcJQLP3kNeuVNuqHspNb1i1Czepig60JNggB20rnsj2tyUlVi+tctx7hiETmpqv9
r/jQxq+QbImZE0a3ZXItZEd9vGvMIz29lIGXnYc1DzJsIrs8jgj2PQ4+GcvegYMkWmQ8kdOENTHj
K01eEUh1Oc39/XRRsMjQspuEHGIhTFxmsR7KfiKLtz63Dkggski+dmm/9ZBDubmWrOZsTWa3G600
3K9u7a9fiuGAF4hrwD6m6tNr+tOrYGZdY0SG8HazznIKMNeTrQ3qcgEe9qwpi2kuQysgcMUB/+Px
h2RSffF8f3MRhmZoGumnDGpNPXm+plN0nZ70hLP0ECq0FiMbjJN5Mpm26lMwn1b2LLyYkFLJ7KGE
XNfnFzFPlh9fMgdnlGOatiMNqkwng8LUVfbZMvR3LoeQsPYT1PUcyx2FEloMh72c9p2zizeE4/Te
G4Yq9ex6ZThvjNsI6F8w6vQh9ZtZ3VSr9VOrk0bs1Zm6KwrnR9WV3EsXq3+U/TVHaBeT1vfdYldV
17S33V5qmyFsiO9wkUTZ9hGm6GM/ISlmwvNcu2FCGiYE5Vp2eb9S5W7mFs6ljy5ot65acZycyuCK
yTnQJwc9bgSxJbxq82E5JUwchS24xwlgHpk4Thv7nUU3j/h20n64A72hmG5USf0vS/AR6RpOakPf
qXZzodag/wgTQLxKkaytup1uVHBXiTJYNt1tB+FCRu6GSLUMFHitIO99eT9ITm67zx/ePAOcPjxp
GyzGAj2lejpDDK4TcFwMkSbguKNoon3T/UZfwvE15rx3wxy/zZkSjsuWwUVi4OWat5Bmk63UXFx4
tn8darkB+IWO9ZSJYWF2U5JwWELp/fxi5x306cXavOe8aBr9ml8itJLMjYescLeznm7Whyr6q1VY
xkKWzW7Iqc2LZPw+1wTnSk6ul2gfu3cZ1FwmmUsIkfc4Zsn1/HNWQ3M4q8sl25aEZB3ERH3snqNk
PWuKdDfLoGeAHgE66ploW3q/1gUlebBwjbNpE3OPIQ2ZJvxFpATKjwHjY95UbK4S+IrZix542NSm
clowpt9qT7udHz5oA4YqrBQN308yVZHmQgrgeyzAaXQ+N5anBtH803M9dCpEvedsTXb9fwli24m6
Bdv/XMRNsprP1fC5dvDDnma4AKfRCJzXYTqDEphL3KOFo2Aqec6yz5kZNPnPrClCyTXAOqJgOcyj
dn5+//XS/7f3lh3fn1T1j//hv18ysHh8r/rkP/9xeG7rt+J/pt/53z/z8Tf+sX3LDs/JW/XpD13e
bu5Of+DDH+WD/3lhq+f6+cN/gGEgJ/G6eSuHm7eqiev5AvgK00/+n/7j397mv3I35G9//+Mla1I6
IjdvXpClf/zzn85e//7HHNnzXz///X/+4/QN//7H8bl8fnmL/3ZWxc/pa/XLb749VzV/RNP/lAbG
dmsOQWbf+Mffurf3f9H+RGCn6kKyvtKpxfueZmXt80vyT03jl4jtYp2y2HT/8bcqa+Z/Mv/ELM+B
jR3UFGvzx7+u78Mj/Pcj/VvaJMcsSOvq73/MUcf/HpPShmgoLNWi9A/1lkubdo4/rYMlKxA5XlQ0
6/FoICLuu1ehdeUk/GEeK5z7Fr1eMDQLb2RtDLWUPqcJX1FL6Y6Xr5mnpwuvz+9Szf3WW/ce6kW/
SLdxnN73HvQws4GdUpRT3xPypR2ui8IEpFy11GS0nt6CdRbizV0E8BSXsrP1be3lR2ko53YP8t+M
UgCJtX8R6+1lDfwoevYkOhQn3ZYh1TpKPXlXvJRx/X3I803dsPDU6O7tdRIj7LSHIzmk7OFa9c55
pTr7JrpsRx9jlUQkDuvxIUmh5yKJZPekkkyUOtciLX/4NunNcXuttEA6MhNRG7IsPfliQjQ+kh7m
m4/2gVmbs7etM4V/vPm+jNknF067N21aqu54oIe6CXqxt+z0kFQNPIN2Mma8jn0HFSag9dyW3TKA
qbrxS3SNMariBa9KepZl9k5VvLdaRPCjB44T1Za/fu9JUOeD9630Bph8ypv0E3KltRw04URpbV5L
tVCWoUUtdQI9tHp3b8ipZE3HdzWaDpIDyLKfLwQnO8r3780b7KjSmqzPp98bv1dRBYnb7jWnvcIe
Ybvyr5EsxHVaQWIeKw6TGrvLAIzmecnOCcT2+FSDtl6KXkcFZBaHqLoMzG9CQBFxd2oVnmsEy3bE
uUAh9/1V7vQPRYetgeQLHOjUc4u0JvauBufvx5yclUfN1jeffy/9I/mEkxUhSg7vv1AppTDcTwZT
FKae0fRqsbe18RBF/rHV1T0oz11r41ctNMjx3jbX6VJPauSWbgRWeTeCnWd160anhhh5r/B+Dl70
ZHgmXcvW3umR3NAT3SvQZN2iX2Rg17+47o/70Pm6oSgAQ6K1bFnaaayxzLMsaxSv3Bfli4+QIG/r
77nePbTxpMhR1nmndrSMvWXonJmtskHltYmt/luQOAelqSRcAxODTDwcJHrRRICk9bw7Q/+iZKN/
LNG9X6dmMJdyDBGadVqpgqAINqUvy33m6t96eankybVtt0hUGzZbSlp8yxrne24blAyFhc0wdV5s
0d+2A8Ej2LFoqRtLw2y+0xO4NHPvqHntU04bIrOLHaV4MRZ7Ta1eW/L53AZAOLLfz2/1x9Pv/A3I
gjN0BMBT+fO0cjFqiNvkWBd7K/OPxlhtmwRNop/eYh0fV2Zgnyd6uf38M38ZbryWUqPGpRvSsWzm
+Y/TTFAShzpCzkavRhCgEm/UvLiJ1PQVizgiftEtzBzILy0wDIz4OoD/srnCW9MGD1UjX0cdO0DV
ogTgdaW7u4Xkf/DL3Zj6m7BVAUp3P/S4PSsUzH+KfV2aP5y8uk+t6EZN4rVeW18MNOO3t9Gg9EMi
q0oN7eTMEmd10TA5FHufLmQT3srR2MNAIOvP2LlF/FSp9V0l4oOWdjcioAngBY9mXGHN6VFna5F3
HTnO1raK/aQ3RTu6VmzqMR1Ir5h9If69DoNeqtb9Mqto0xT3CD3jZSgCiqIx7g6EEmHFO0Sqo2Nh
Ly96c9Hasls7RmYtvfFNjtUX+BbtN7OL1Cg7UQkACqSfZmbJ2vD1zkiLfWlGOIogLyrC2EA6PlQv
UnHfXC4XxdsYs5jS0KqVixSlnu+5EdBC580OzNv/ixeLjYOkkKrrU1jrxxfLC+04qSNR7GUpSAuq
lsYQHPUkuZ0K3J74ywZESsSKWSN+RKHWoPw3HmKWGTlaqy1SKgwL9O7skSt2QTVzt73bMtxUbXam
NvK8H6E4luO+CUqAZ/1fLXv0hVl8VQwQ0+vy8yZoGiAGVFIqLPSlKbd8/B52ZpUysp1i71j1ee6U
D7FscGY59yILc3RqMX2YMHlNnSHYxpBffaxNCz0IuN0VAqzABZESymSLHPUqz+Qb5n/6lJSOt0kT
b3uDF1C31GVSN+f4gi68djg4SbMkzOkpMvBoAoA2F1H32gBORStvbj0VSWvjBkhC9JTo7fJYcEyC
8FGn62oEVeP7iJtCaxEokUVCmex2YRqcp/ZRDOP+86dMOfo3t8dicdOoEQjTOi2b8ZIXltvKbC9G
HB0lEDKFE3+vGysFor9j8TZCH/RXqeRwnjYAd0fHva05XRU1jZtqCH8YXkb7skdoFyqHdmQTY2vQ
eXrbDZYJ9J4mIK2pT8kGIxv3BlZXhwp8vCJ04sFVg5eypfhhZMXkZMuQmmlXNuTQLfKdb51IxVZU
3T6O1XpZxsiIxvCoBIagfeAjK01BcXuiXY2eczVBiGeKVlPlt+OApy7s5Tc/swKIdPFBiLBbhSE6
6NY2ls0Q78jpeor9ut16IKyH0K/OqQrVKCDOgDc/z1+4r/nq+Pc8jPrdo1m1qPub4K7Qh7Was9Mg
VW7yake0HHMSI/wCQitxxNRyPCysZtCimsqyDdYBdZEUNnSX7nsyJME2V62LQBnv0XtCEAwwX+Qx
Ep0p17T1443RMWzaqFthhBKQ3SjVSJPSd3g3CstHhVNcmsKvtrpI7gfXLNeF7z9WYwt7OHb3jaXi
AqI8P9lIQu0L5s5cPjsZUY46lcilxhRNXenjiGqAdYqyb9p9FejnSXtfhumlpkZXsrj0G1gzABBF
+cqJaK1ng79M3EPcAKduH6lDIPL3Hi13p9ndd6O1w0UjrU2dm/sBgrkqrKvRQ5KvUCPK6ssguVYC
bSPhCH/+2pu/boqoujpUVm22dNI5XTUNLQn8qKF4b3fimILXMH2vhAUFzrCYQAPot6DVStr7JQ6G
Mag2mTvSdE7zaKW5A9Qp8wizAg+QKmCZyk0YotdT6prySwqTTJCHcWz/ipwhXgdteV85KS30hYHa
dYAn7GtAjnH/LfxC3GQjKiC/VvH6G/K7SnzG0un6V7NTrwrAdasylhCFg2Hv6lzZ6NBiY0tPul21
h7B8G6BOC8Oc3ml3gcFsNQz9ilDq4+d3TEwP9eNDZ4sxpb86aBu4cyercprlal0Sl7jH8H/hjU9j
injG9296vXgMvcZF6p4TmeJkl+aIeQQoE441CJ95oz/XUf9mKtG+jxwqZm5NhIP4Hmg4nhjX6BYD
zl/unkLutwRjjO0H1oLjnLX2ObnpoHUcm/1bnb3ZNkCvkVGRGZRDRJNdlWPD/JQy2FLHe8ri5pIG
/SoOrK3Z4sdJvmhOzQ2M07tAd8gSnOtVyj0ni8mIPha1QURSgyvuAm3sl7lDUno5bKZQg2WUbkkQ
Iyx7BNVeRk99m12FOrmrSTNcaVZ95nX6na3l1ISyflVahCjb5nNppy9liawdCOuPRGQTa+yiR96Q
2+IZjc1Tk4Y3dW7dcOPzANLtLhak0RTq2Tjc5Tm8a06gr9ZYvFXT2uT29l2DH/DzF0CbvtrJVzdo
qFoYFXXNck7r2aJSRjusMhRTomTmLQmPimmfs4XzEN3XrHj4EskodG9VYr9AiOH54exv9vVW64BB
mXa8cgVLQudMUgwj+THzML+4ytN9lCOm4HupGkK3UKGdnnYgk4ZeafTdHg/1JXHs2x7cPmZJcS61
l0xttyFC4cFzsDgZrxhizpLO+I6O57LFmrLAcTN88crMHZSf7xtXZBPSTiFGoj5gf/dxtmwrr+pH
oVX7vDEPhpmsmtE4BJWLOYGU714myxi87gq3yTbSfG2pdswfUe5cxxbdiZL+FZsW9LyWf9NVxkvb
FfnijVSbR5CPKnilDNV9uS59c99P602rB5DOSUQarfZMYA0pCuYZfOZQrxzzqlx2ifcYwbtvLe+8
M+qbKDvQ3seGolOnVwtjPf2/VVOcHx7CGq9wruJeXA6+tbZ8Y5nqxmHEYyFawnW0beyO1XJs/XGh
Zpgg+9J66gOQeeBuzgfD2JNW/b2rm8f5Mf+/rlY+BFGQv70Gz6fVyA8Vzv9fypUOO/DPypURKurn
jxXO6Vfe65SSkiM+bUFvn3l0YnL+q05pqX/akkhvNoEMpn9WKA35J9tm3ZG6RqvdMEwOaf+sUOrG
nwwv3aFwaXNIM23rP6lRTlWwn0aHYZumSu+REw8rJXnBJ1Uyo8wjCTJQrHuoVEo8oSr0L0bgyZQw
fYRGRLs+VRXIRJ6KrT9XQZNBq0hzwLlgN9laTFspcLQ3Y/xVFvlvP4dvwjhHTaub0077p2pr4zdp
xZ7XQNtYXbZGTj81awNOpZb3RU3n95+EF9ZwqO5SZvv4SV1WDyWOPHMNHn7lWUQE9PddZH+1Sfr1
0WgaiVP/+pSTiavxdD0EvSPWkXoJkqsmPhJD5U/v6PH9Qf9cov7N49eQeUCIpRSusq/4+E1qqyXS
MK3F2lQ4J5BTlcuvJuDPP0JTp63gT4/FNJQqrKktrTuXKC10GHZnLv7jb2FQXgOZyPMwoNl8/Agb
3f7gWoVYp8LcpZxm0sj+4iXWpuP2yUAxpCUoqDJWLOOU75r7nWdBOTbXTl1lgAqI1NyTRuc/Nwg5
aXAN9YXMPLkMQ2xPdjlyakhL94ut/29evA8XcfJKUJLr4wZv+TpxSVk+F+ZL7qw/v5faSflnGq6C
nSZLt2CjoU5T2M/Pq4k1OEZpLtb4JG7NxD0qXnBdWuOhbighlCbk16fAv3fyi8QjyJFOpimPGpmd
XdxcsBs51OkTyq4Fe4DPr+x3FyZ1RAWoGqcM+5MvDwsqSDSlMNcyj5LnEe/Dg4isgt2DPy4tp7CW
QdVnB3uIjDs1Qanyn49HKnw21SFH4zpmjeNPL7LTNkHaVGiGUbKv/Cw49tmxrtrD59/yN8Pl5085
lfC00jVwofjmOvC6gyvkLX7t//gjqMXoKNxNTbdYY04GfTrmmiEaJpa0AxNjoNnN1S9GpH5aUCPw
fRJ7moYxbVWFetqGIKPLl22BS5G8GaXY9cLKLukA2dY+zeKoucAUim0C0nETLMUQK9/UgSXkAXpF
pK0gDHbqdZMq3sEd1HyiMbkZO3ifesWxaYPBvPdLYhjvKhl09GqFosjFdFamU92wgQMDMNr60gLJ
EUaLobSchihahdZLHrRKsG4qTHekcDRKIuGT5pG3JG6mvAgDr4xuMgjOKv6TWDEeLU9z0V86AZHf
FEVBF6r0CryV5Y+C3GWnKZVlDYouXaeqRgHNS9mGL5rcFCGhmEIXT50dxN/STmuz80rTnWSbmhjt
HtI+M9h6Fo2T7+PIKrtNirMu27caoLbnolRd+4zWGdOy4UaKvZTIV4Z9BbKLCHvsqNVeBGGGCSmH
Huit9NFV1WAZJHJweG3GtLuLYyat10QrWgJEHQopOyx2mA1CHXDQRvop5ZAoz5t01QBEQFQRD02E
mzrK221cWITY6Z4+KUtKqzBuFbPQCzx/EdzqFc/IHx9QoZsN6BM789dKFsjsJtECI9gbFaNnV5op
DKzaHYT1rSVRZnJLV/Q6lQRew1XZFMZ97UlO3V1AC5eKXkrUMu6+qL8MUs37XoyZdJD8p0W6djzd
KdeUK0Swq4dB/BXEkvp4UWapdVUDSMGdn8Z9sklKRwsmVYPoqCmVIS6UK/gxiX7BJkg5joERmStB
fgs91zJSkmUkvTZf2aqNETNqyPVaxonhyktzGMJip5lc/zVKwz64tbJOu1dwJmdbztYNiXNuFicH
wwhQ0o8KfYalmWlTlbqxnWivjY4oHrAheCaGb4pTiFgwsu/Vcozdjc8Juv6uuZ19j/GzfBxtzbW2
dq/ZhGhR3nnpg6xBsz7Y4bATZmuvjdrsPfyh1VggVmZsbU0gH0q4aPHHd9dNV4wQl3zp6SvUm4VH
yQ5v8EUmLBmRaWjp2GOduFfWZqyV+XrQii6c/n7frLPKLEjMAvYidrUDZ2bbZUHsX3ROXHnbMKdr
tXHiOAoWQ+rL7NqJEfLu7ZRFZFP7Uvi7thtV8ZAUvEDgKpxYh+ul98kKgZ3araPaCa0bevhVfIjy
WFfOA6trdG0pnLyEdK5EMiXEXVPoctvMsZs21uv4m1/ktfvsmqpHYS8KgWVRjBhA1/puNnLcDg13
BOHs5N7tqA1jeIa/or5SJS/kKnTZb5/pbuCyRKlG3j8LtVTkU6CnpQ9+VAnFcCGl75Yrn+hRez0I
V8+v2ooyxo9COD1MuiTUQ+XK0fnUJwwNQLjGzIQA1jXqE0zsjPgxhYe0tETpxdzQzOu2Zm7XkBd0
4H/BtVH2ef/F8sxC93EjQvGHni5bXPp07HVYpz+uz4phproaVibWvW641G3chktZhyUZxwNq920A
E9TYl22iUcUpUHzuetNDotU7edvvU1gddA/VYRiIvIA2cC1pRtfPPd+zxQUmcI/5VdcH513TlOmt
SGiMX1SMvA6DsVta53gPBveY+HSBiX5xAnuPRddEBzBWfSVHAhvDyluVIcvoZZ8xnQ3rJNPqekV+
ksAtVFVxtVa1sDZ2gCgU+87nXxVvoWRRQFJiXNLyGDRe1Q2psX515oe6+xygnXjrnT6Su4JKb3ok
8LAKHislDPXbvtd5MkRgJLpzW4l+NJO1VTl68FQFnuOAfaurblkJOZY8epoFGDdiMcpzr3OnxKAc
dqV5BT7Mqb8lqtTBOPUAp49pXrfyKm3wzLh60Bu33DreKuma43iWu+WQCTT4sdutRrpZ2tvYVC2U
lFjRCtJkErXU1Zs0afqWwFaMC/i7tcQmpqdJuF9nzERWTZCQitbVM0SpHdM68cOD1qepOM9x5Vl7
R4Q0+pa5zASpi22qO21PTEBgxRKujuIZD2hYSK3ftICBHQKBfU9NNrVHJO5LVuhD0a1VFjrMw3aT
5sG9XhUx5re49SKC75w4qhOIMJLZ7Jvn9rqabfzG4fXCwFONDrBdSAzHypoQIYw6PBkFeYnqQiO2
MFyK2G2rpdP3DulKo6T/ELALu2qsUPPwBY55tfZJHg9BnHfpReKUZntuOWMsNnBLo37ZKAOJAior
U7NIdBQlWjsBq5EaGtWqIGmmXqj5wF5Lxk571yHBL+8xR1bWKleAmWNLD0Wy7iJMYSst6ClEOp2l
KOuorwxSb9qKpmJutXi4K/p4+BU7rdJXqTEU+mWCqXNy4rGQLqvAHb4L8Guk7CBkyBbS8sm6LB1z
yDaB3RLzXdZ5PT4pTum6O7sPPOAJoiVIGc1tHt6IvOnL+17jhiONHBW5rayxBzYV0m8+M0QcD1eC
RAgsKUjZWH/sKh1WuRm6wYWbif468VpZsLz5kUa6QFYZa4KxxFudAJCk29+Nysa2sWGRzFrxdHVm
s6yEjGI7AZTTuG/EuKVOCxnTyt2wW3Ze1ttnIWuVfds2dTKF+GATRQGvl9YOuV1n7WTYmOaK10Ur
LumXsw+y8QyJpdCM4A20Qnxf6lr7w0vt4mbso7HbhCm66L3mOzAcKUwA1vbaHhPgkJSx/9C2QEg1
dH1WItd5X1IQbUcajkamPNRYWGlFBYMeE+WsJn6waYu8QrEJdptWDdgCNbHuDTVMqDhXatld9eNo
0696n67dZIzqc0+TCo8orymyB0miVS8hlT37PDLiSiwslFMvKrG58XnKacwmNBwh7bJywpGEDHZx
3TPbVaYSO4Sbsg3mBcU1Bgr8HsYLY0cbp+BO6WDmSc9qYF3cu20JjFqtaq3cm/NaFak18+8qNIe0
P1c011V3Ok19aCi6S49pbc+LXzovhGWcDuKheV8gxagIAL99XF/Q2WcRzUkloFEXSiAMTsXOdh11
JsF/AeTv4Qx4niF2XeeW1WYoCSVcp56kVAlAJGWfwLhQ1lqJnGOZNQFu5SSQlbYGK6TQ6UOaCWKY
XSZbAdfThosWvnp2YxdKXa2pizjWVTDvIAJAsu496CJJZlhLo2k5uuG4xyrArmOYdyADR5GXNGuq
ftWK2u83caBl7TqNrbY7eKZF298F4EtAQg2UGsWXDMlwHkOmK1rqWrYlbdlWePNMLSLBqxgT5TYq
pVlwamxQ9Op6HJdLm+M74QXspIptkVFHAmusutFeIpQB/qK1wxk7xQgatZdAibPK3rXXFFrpyWmZ
1NSdFqEq3/qFCt0lquqBGC60+2KfVib9iEqMo75Ist4js5BpY1nS/zyH8V4nZ3ZZtcS6UgjGuTCw
7wFwAdzxbHTLglzMwkOBY9c4g5ZgkUttUyoGiEucsMqhb0eN/EpSDI1FJ1qM423t59lRFXEVLjEg
2QWDBqXWpQOIo1lFEljuliN0SLui5HU+sysDf3FkEGl454cNxiSzGECaEEUYnnMEbrMdSljxSACn
7W4D1bfHtdI1owavTK8fNL3K0iWLVwm+QmrZUGyKKDw6usrUaUlgc2oSaPVD1OBPhK2YATwPEySD
O8Jlc7rdfhvIo2lRsb9kj5a2+5aVYVxrjcO0nbd23p/luq7QNDLq3P8xyDFoV1rS0fuAlz5FnVt1
ag8S5EjRtD84gmREMg8j1vWy9/JmGdqq99hXgdIClmwGA+g5Ykp4OrGPSFFaY3nOaTi2wFB1uDJD
HYvwwiPPqN+ydWktkqJj3644DPtKuVD5k/pb7lRluWtzprEdVsusX5dKjgLScv1OrovRSMYVurpB
7HuEB+LCspLOuW4UtqTnzK3AphpbNu2mQTgoVmAD0x9IrBoEf6NfhxtDZmlEh5D+8gYzsgslLkQs
f2GEA3bDlumrX9k4NRSWkjwODnEcOPmbKkwRbcnBFvVjpqeDOR2tCiylTT9e0lWLi5sMHZWxsjIV
Q5+h0FhXEj95UPw03EIcMcpNQ2orIAnhlQxTEWk4UtoEbC2IaqXal+Sv3GVMRfKOs2rv3Yx53XRL
j78S36W04LyDpiQI1TVEI1duaPU1yTuWki9bvS6s26YJ3f4w5HWmP/CK1/7DoOeeftVVVqKd64XV
4yg0ZXDF8B8jSHM5er8xL5sXnUJ0ulIK4kaWEFChenij0Nt7v4v0sli0FnDXqI5M/xLMsVueJ/TL
HKCjITzvqhUhzt6+6Ws8u2T9PsUcF2PAwFKaR6MgGf3YlD0iENVPVOcHrY4+vXMdgk5juFsD+j3F
Z3TvmqH2m7VIe4N2SltqafqoCzfJjrKsRYDDPSvaF7caLedV75Al2Ve97oV1CgO5w1uzRkPgjxeJ
7tWThrxEdftidoCo6JuEkhBFkxFGSAGh1slWNapAFLcYwW0jXqSpNBEGsQEqyxt2+dhrDk3JMYKG
tStlZLE7bN26X7FH7lS+cUe+h0LLfTxw+CLddGjdkGETdmq9yzWQjQvRmvSNPKsBAUXx2GIhW5XS
OAZtSnzxCIkq+CZd27HzVdtZzDeFDEoXHmOUmK+wA/vmr9H1Gywi0ELaXRNFAAAGwrKQ65V4p7Ub
M+/H4QFjeFLe4TQhh0ZxSRhY+EDkn/2xSsGQoTbji3dlMq4NcKuptWigFqkXY0H++GUPThKVmhvp
YOBTYk5hl/dFuhopwRKjNyJDuHLKyKk3qVOo8K+C1iPLMeeA+r0lyEBfBb1b7BHZ+vW2DBIdVFhe
6hCwXNjlw7LQk5LwQg/ENOTiTEM7qFZvEGQIHS3tMSVK2s1ACwyDIoo1Z5rYXiLwH5NLun1qv3Q1
PfXXMIIkVA4psyBC9enlxKgFNYc6T6zM/0Xdee3GkWxr+omykd7czEV5T7JIihRvEqJM+oj07unP
F6Xee9TsfVo4wGAw0xcEjdisyoyMWOtfvzG4lqhv6jXcE0UcEAlaeHes4bXljF3gS/swYx+isBqQ
fg04sUNupBgTFvHWaY1fTKBTPtpVxVh3dgbM1fLQk/6m12hWVxP9gPZO26yB0Q+NXRMLQwwetUWn
FwfLR717wJwyD+EDlHq/cwtnRPng9UW87O3Cex+R/87Yrggt2M1O4n6DrmoTP2k0WYLFK+M//xGN
eymaVVADoyD2N5pNNxRt/eyFti73DJs0HRN8TLnKBbOXPln1ZUM3P0RZmNwXCUZZZ2Y/5pteeiiA
3TIzrMOYYgYKsTOWTb+GAWg3xA4MHqZyzogiBypG+Dkxe/iwQ1HWr2zWnnsCYIgxZA7mbRYi8MET
AHxg6Y1tkkLJhVF7zW2bUwKCScX5k4RRO68SOcbK5LTyh6e4Kqz8XcpwyL5YbDGYadSti3Mu0Qlp
QryzgYNK38L1wgRTYmaVxnjiHHKEi8Nag4Rnf4lKs9WJJ3YSuc5MMzIWhq03SNbpXoKzXamev8H9
e5G3qRGyHgS20bk+8KqMdnrlAaYLs5MCIZPl6eFnu6y/pNjp0SW5jbVL/Iw/WxboXDczcxl35c1j
/8mewkgucjjqycarTUIhbKk3+cIYW3GyxyKiAW9aT8Ve6xJfZNPoqjUYjS6ug4H+ZZ2wn7Rsguwr
2ELWbv0jqnNK4bbHj5axGLxCUhkZNO3jcUQ4RE8DPd/FnfQduB5KH8ChrDiWzVCukwp31wXmsTwy
jSlCf5NbOiSZCiRL4JGNtH3j+bZJ1hYGwfB+MAK1iUqI6+4nFvF/egr832lW1N/5t87l/w1Jyg3G
/u9nvI+JiL6Usv7+qxjl9jt/ilF0+w9UHijOmVCYPsOofw15Dd36A4EnmDtFhY4mnSnYv8QofyBQ
4R+TCO0zdCHX89+jXgQsiEcMfsRHFxao8T8a9d7SHn+ZYfnMmQHj0Zf7novU7CaJ/WWCUWSJUyW1
JiDxzJcQvrKKaAyaeNoqiyLpZTCfCIDYuDXMQvjI8BD98tGX85EiFP0WVgGWs6sI+xvxYpCYTiun
pSaCg9pjLtbS2mOjgqUGXaYr8x9CG/lfVFgh98TaQMxb2GQ7ph4stN4lgsGz8XvHszcZQByoZPF3
oWvGfgb629LqCnLJ+FNJAY2Vk6JWTk/ZtdKy9TDjaVc/ZvTLWVm8+SNEFy80aTENIqRQyQaFv2/q
d9QSF7J9kmWpU/9H/UpEX1OXfiTjGFLpGFNSuosiizZOAA3OvuJU+WCFJme+s0tztAFehxFTflIv
pqroqkJtPTvtubfFsvGdZQXURAYajr8rZ26X4c2PXiyRmWx7YT84Tvnq5vKRNFz6CsxibcwV20EQ
iupusJ5h38jf+tLdVfoX3yvWwgC+CAxOJBLQpnccFNealpOr0K1EcnGCmMjz5ynBx/HaalgxFqAa
7bWtV87kLkfT2+tuQfSJw7jlir/gIY93lTEfzRiX1MwS24okFPKu7Hw/wZ0j4JHmAS+hyrZ36u76
3X0bpVsZ2jsCKcj5jFZzjS5GTomNiLF9TeppkVTiFKdK4TeUn5vuXervGVdKM/KTnvW4tV91RC0u
ESK8SvXKmd8sUeIstNpZ2pqNKY2871txP01X9S11a9QvTr0NNdfeGriSqRejWWyojbtvK2QbqfNA
dt2r+ve9Fp0rW3tV6L1TtedY8G/TCmUe93TWQ8Kf8fJU0ZFMO8j+yte8SFy7dtPQUxIwJdSveUdw
81Vn7akbMY003/yyLlkHHgncT0HibC3dxPqLgW4WH9VzYtrdajC8jUfINCXWcmgI6ra3iefs1Yrp
NMCPkTVcLCnLlb/UpiqT5YgHhwuI4AR7t/6m/nwtnK1miqXRk1bRgJRjYqTWe4T3rND5G7iB4f8P
qLI2PRtJMKVHf43QKxWZs5Njcd8aKJZx1a068XZjDYfurhu9JyOJj1PVrmzvGKTdbU1kVbSRA2vC
Gz8x5Fmr9TEV+dmmcWbFgw2tgWbWdR1uLT86Rjl3Hts56WGpMkntoGv5tiiQRToka7fFaQb1X1jt
eGbjAp/tCVcZyQTjvQrvQgtAQBZ3hXcZhOG6y/yNumvqjiYIhCrT2g6Y+OB5uqwaDTvs/qyemLLr
Vuo+BBASvVzHmG/N5HDZ+94+19wNqOkpiImLKmOYY/YOwfUeVUDHw9GZav3AF/bFYw+O1IlgVevd
mZZvbdjaV0JsIezjxY7tFwjKV1XHCQbDau3wpZwZAHVXa0KNJeMjR/Amji5T1u8Lj1CkGgzNrjYJ
m/vSx6Z3mbgeQnyVo0PIQbDsQPq7rALgTL23sCu77Vg4p7TZYWzxDYIZrkeedXIDWuICa99CynyF
Q/YqJ2HiIPidoI6Ie/CUbAq/I8vMk1XhxoJVWm9AhNR0g+AiiX0S5/8lHfxxWcfENQaTpDKPSlWe
LzVDVFislHemD3EeqGJnVsN7T85kaeQu4aP829BIyImOkqdEZMQPZvFWh9O2AVw5N2YASG2QIO1X
Dta2TMCixDxLo3ZX7IZLBmGCKV7EVt84i0Hx4nsPzq5yd7Vdc9c3hbIcThyoI966KIFbPEqiBTNs
XI94k7fX2TqHm919DBHZy6t5YRSuWA69+OGKQkHm5jk3hmSn0URGFGaWX2AsHDOjbUjESB2H46br
Dr6LDhFrHNwVW7E1tSRYJXX8mToPd1SZbGhRf0DfIxDFMpFtC23X541FzTW8Ayta2G6IcclBtEqb
Hk3OxA6sdfNXY27dtZijl6nnTIuaYjUwZFknviCC0OGvUTmXlb0qY3snaSHyOtnILP9a1Ma+sLLl
LMJX5UMmi/GkJ96KgG4uyTGsUsLSf6f0/mBcQXGhTnF0qwaUxsChLPgwAEqQyUVILUn89DZTxZbL
DuLJgsOErUKYD/mEhzTQLbz80AsJgjF+M93/qFlQr8CFS4mcjbfv2B/4Nj3U57wAHd8OTOehNWJS
08dINVysA+wDc/b3f+ZE3GZaHwsXJBIBf0vZWjkfOCmMevoumlEnuNK7dElzjMECKXJ3g5a9wWt7
sGnCFgymAYi2aisRmbad2ByoOR7++bUo5t2vRKDb5fd037cwGQpMG/rdX/gxiFKIO01cuR1Jd7xt
3pzrU1beq7SuqYs2VcIG47Pnugctecxj7TBnJ91qP9FAnFLTYXvwl05OHpPAbHQfyG8TMXDOsBlK
NivDWNjx19qxtu6grfMy24bDocy9i2puRpI7Qg3WvPXSMqytR3df4ey9MH3rjC/h0rHfNdPbuBxR
DU+aOdnLnuAKC7p6w1B2HpZQIRaCPsEV0dG2362xosM8qFIkCjEV5C2o2uWfLxljgv9wzSzWiUWn
SUq2qn5/5RRZBfOvnLnkltZ9W8B4KJXbXlf6mzim7FDlG+VOHn7Jym+q7GKQuJlTG6/W2jxjsv7F
drDoKswHrcRFAeeYT0P+UA70f46DgsxqEDsF8ru51VyQUKIl7hosM9R5zi7vpdW9B5DoZriszt4l
6eyt+iOMd5d6gXMxQbEUlxjnUomoMzSatUNP3TAjHlAnv3quwO/X8Bi3eikes95/4koX4Hv6C0Fo
e5iHxNcI0D53L+CgTNHe68XbwCHmovT1cK2wORdxktnMrbeH3XAs++iYQl2pRxsXS3eH2AvH85AI
xuio+1/UMkg5MtPxWnPjXHI6jYFQoMnb9zmQAyFL3Tsjgq0xs4i64t5N3eVgXAdVo1M9eAX5Q2op
cefDMD8h1F6Ug3wM/OyHVmKgqypLQzvU1gF+5AUftkvFJpfjgQU3J9LGHUzikbjZ4CICapaCtPUs
/0HC7RxYUDDsnUL15Lil8Nwbhk4eRxEumCjhbGbPq2DynoaWnchPfySRaNdQPFhgwRYg/pOquysg
X1X8jDnFW1KsIydcq7dSU0x2+RquzlpdKYd2gR2l95uV54r3Bpe/thGfpTMD6bzL2blovrOJCv83
G9zfNJBqh1Ox57RsKNfY5v66YAWSvLjXpdyqsi4PuVdxuRsigteCaNGXL7zOIX+frWijrmy47aJX
PQbjJspRD7m89Tt3zguK9eiGt3KOceNO7ctdRGgyxdlg2pvRJycbYdtrZZNBOCEBjTHtZFRdAl6p
P5xp3sWEJaT5Nt6x/eqfH8sbYe3jrhrQ2OBPYMAx/sjVH4JIz+yOg4TFrDoOnHq3bt+tZKuaHdbr
IDZ5SVwFrVkninUcFEfTefcRLWfx+8IPxH1KitcQXpX/KPHLy2zk3rEd3jad8qo2GdVB5YSy+MW+
nMLD2Hsb3TmbdrMn+HevfhqPHGPl7zadv+nFb7fQtXByYN8xPOMDy80qtUQMzsg+nebvjaSQsfe+
o68TqEeLKHb30g4P1LPMIN/VgmZBdc53bALvbHS1VcozypAtLIuViV6it/JTxZaqnkI5qq3UO5ZV
sfnnW3I7yP52S+jN2SwJTEY2/td1Z+WV5dZRw4vmQVYtHjZVK6hLqAbsnTpoJ8HECUCYERCo2qL0
spOFrhFm78XCxRtZLuA3dgOMZNLXLuHIQAPk39Xje/IchhW7OzsrnVZqs6M01y4r1uq8Ur08zj3n
sI4/kbWzmMDQ+oDzU6zdlmPIpQGdrR3YJVMPWrrYAWb10MngT8UMTEhnM8nmVZ0f/3xFPtiK/ax2
As+ydWycOBhvP/8Fs8jdOcysIpcIion2pB1QZbnJXYDcuFDnXZstE6SaNGQDaZk12uGcIFy1v/MW
dfl5SJ/V+YqlMbC7u+zo2X7zEj8wcm4VQeC5vo0MnLLso5jNKcu2ngxeYonZompHqGOWXHHVFqoe
tOQqqh5oGnHpTcTPOo2e03KO4/iGUud0gwNQsblswUS/qCYJl9a1C6/on1/rbdX/dYHZ6KY8j8GD
A4lZ/3ASz1y5Ppx5Kqz4OLfWVTYwVbijXk2jxe49RNPOxJAg8baGj211KxZW2J1VUZC1F5tIWqsS
v9lt/0N5x4vi7sJp4rWZN+3bL/d4qMxQm2qHVc8hyhtfqitXeNoanh6ZXiRv0W+zWtXGeZqZsMJv
O2qD+zterHrzf7s4v7yOD7s+lrZjURmUdih6ljOMRdtHLlxwVPpX7qcyWJPpV1USCJdDmfNLLURf
c3fNQ4Y01aqR95MdrdZbl3Sren4jYrloYHUwch/PrOWD17yPw7DCWL5039Wz5BPrDhliW7Uxjl+I
Fmoc4XkE1ZvtWdI9JW7ndJ9uC+H/Fnb7K3T7v/4/EfCYJkfAfw/uPsVfEuU09BdsV/3Kv7Bd5w8W
KAYZeKuYiqL9L2w38P5A6oXZqW8ZON7dfvIntmvqf7CqjRvoigjecsx/Y7v831jsSOI9qNiYLPj2
/wjb/bgH4YfCq7NNbIZQqaK1+evBwUwZG4pRa3exlgcqxiZimycsJtTQl9EJXtqgumIslN45bd4d
sLQwFwyX00U2h+4nhjFnEvwOMiv1N1zh1jPsvU3i9PF+0HCa1Z0m2eld/9wmiXHqWlsnW57c0XpO
lzPsNHqhbthWWlC9ZY9D5vWErhSE6fq1rR9mc/R39SBXo4jHc2qWaFjH9IDhQnM35xMTlDqFE9KS
MJvhGZgYvxMO/E0wrRRU8D6B1yHuc7B+KAWcrIx7lOrtTpLdfercbjxjKjC2unau4l7ZLxn9we7T
6T4BHG9hE1LQsd9kLTlejk3ERlCTLVBXKPLtNJgeYy9MN87Q+puf7zNNqdj8wY/OdcMAkKE3+api
QGwcjSkFkjY8ishMV9Pts0aGv9tB1Tv4deeiJTY5IZUIxtQtCKJ/vf2e7DuvJ8Z668x88Ny+hK8Q
78oy1LaznrzAKy7xRXWOUmPw7DpzDwwbl+s6rOaVRh17dvyi3mpKmi8G1zwmQfTjl6fp/ueL+VVq
9Le7gBsvuiwdOJyVb/5NGoopyGQKBls0gRnbq8cUqxm75k5GeX8qIdvTy7Z3bp8U54o3swxNI77C
vPhSYzWzqR2c68GE0dqofxpM8T0WI1ho4YTe1HDFminP12kGAByQyL2Ekj/dt/gF7QnsGemPjMWI
gnbtE1+9Sd3c/g0uYH0QCKHeI1kSfIJtwFf6ig8YBYNV35lMHXA3lbqxgqJrQRQn0Q9pcf7YdDgb
pF4UpQtDq68CHsNFF7NzdgpdXwoDwYfXpPOes5eAmbH/NqVGcaynIFk0ZlFeMKcoyRsJsquWN5tR
utnxlsnlKQJrRldynvrUPdIay2wztjI4JiTo3kcJ3cg/30dDARx/WWsuu5VrsG8h3kc59uFpmpIC
d8mpq7cwMXjGq2WVpNZzUJyBE40rv9Wsp0ww45gasb/Bg22AhccU+Q9sSRC8hI/LRW48j7+z2/wo
OmGs5bARWmgakTAhv/1wD4T0Znuw9HrLzmbvhyLPUHy3zSE2O6QIIrOOwi33lmZj8joRt+Va5etI
XvpixNZwmZM9sibPNBjLz/98zayP2zMvjGODmaDHf0j4OQd+BUAi5V6He3O7JZJEbmE/Nw/NSMAx
mksHwcMclvI0zQM9tDSNaSfxsYMouTCl5z1IbdCPsO/xxreD+YtnZCsI8sFqEiHVkjPVJ73y6xN2
jvMyLiTBveS3H/XMvEyxNd6ngSn2SPC6VaoRmiC83Ptm23foGxahOY/n2M3137QxPovh4yLBogC2
EK577EsYI39YJPEA3Gv5smfEr60wmZy86ZAQdAPIkgao9wnEdMbHuOyg/XWutwi9CfMBfD6yqti7
cQZ/CFAjqPudDW8XSAx799IMmjX5JWsp9YFkhpR8sX76hFr+NbaxxjYinqKh8jdNjb1XVuhiqyuc
t4LLQNYO1naFTB6LodX3dRl9t5lbLIbJ9xZgZpCNTFo9KlRv06NiWzXICCHDp2fQlSuDxnRp6mqu
E0hSufvqJU7uJ6vKVyOppRFPywIm8BqDSIKWbPHNkeVb6nU7aQZ3Xa+sn6r4BEMvXoe17tBVVtoC
/Y1z8kaHAYo5Qa2YjBh2XkVUdIvjdxIn+Uq1x16eO5sgie7jnj/tFA1xKtpdKGaQm8Fc5vY31yKK
HU82bZoiMma1XeIN9p0zY4xPThV8yE3c4FonWg1T4dS1tiqScCSe8Apf9G6o26VZ0SB3UxLuE7M4
MhHKV84IR6IP6JdlUK5dM1zkaPrlvELXTkpuSHRkjI9KXY+Qijw2J6s2j2KysO5w2dgjhD1pPNPA
QpbuQaW5aIm+7DmYhJY+J00PigU20hFN2/uEusVGsEgtbGZFOshlXH8JawM+DfiQIJl4YwnuXqpj
bkE2lNSedSd4b41008nvsHDoEkwmv+NUrSBfvKRurC9lb+MDUgZf8xGiFg/MokZ+BXjDkssauYN5
++x74bwMZYd+qib9RDj6DyjWn3R4Sjss25akycJvNcnBi1x8bX0Hl1PJgxNP4lOqGIMlgZL6QGSc
tyur7h6iHEYxHcNOeElf4iE4uJkF/nMSWN432NGhj1oakSThMmIJ+0l4xtiU8cpgbjC9ZdHn1VKL
ujez0buFa/VHL8+Q9js4wmGSosUunlNu3ixrY5GQI75pAghshoYfF1l4Rpkoro31Gf2XgRgSKmBc
tcsofpgmBij0g9j22PINotiKvI0EVm407mRGEJCBiHLpVjXAzPgCm9oem6+2jXmM5dQvFZtR2NVv
id2eaibe5KGI58rA76P3PtXTvKfuXIOkFZtSCvgz7b6SpAZmgMrF2L1EOdlvdevvXIi1K1ERy+3k
wboKiK2rBm1YkT8O1lW0SEg9lrpVw4YJYDw3lAktPOsiIfOoC8NLzCs4jOPRSIiOxcDzKY+6mBlY
1DLGQUM2GzWOksGy8Nt+N5F0u0SqlyHty8vd2K71pLyk0hPbxmR/6Nz51UcB8eQWJMK5SHph/DKc
AmUNXoWWvDi2ky19ytUFrPqF07hfOX5H7L6icyDFfauFsHyGYLoSKrWrSoljYjIC0WM8l8ioxdDN
8L4UZ2KS4veuEBLV4ewdEuqCE1DNAdof5okDDMwWAuPeqPVmJ0JNv68ac1o2QneemrbYcKzryy5q
a9D+2qFOdp8MtRGxb2iPdpKAapiF902PmRS6afJejQ9hnaQrdxjjQ2aV7quDCsU2IQMmpnH0bTlj
b2O5r30ykoyVZoRIG739qXOGxcQRtiHjtSRr2e1wIQf0jpLS+DxT9WtdGj9VU+ydrFZWyxHt3me9
qnjga4SB6azlxyb0d7gxW3e+Vy+GMKgfptLvj77WvDSihR9Qz69llRlMs2396mG+sxwHwg/H8Ogl
ESHE5tDcaY4+baCcPVMTQflVV28ypi8BWPKdDVJ6H4jRoVNJPs3qoM4jSFUc8sNnT0vXDnOGrzDZ
NEanySmbMp0NYcoOzsBwqEM68dD4gHvcu0WMin8NGVDbZyHRoU5xEHDdnwanON/qKciZFuKLGTMi
UC83rMtDr3X1aRrs+gQpw0oHinzTvk5sv49N01vrYrRWJSGrjmSKmmVe8VThH/2Al+saWk22gbjt
rgfb1540GwBGN5+l7+87V477SWPeasHVemmH5Mo5334nCm83lE14TGwmIR4+y5eIMh5837XOsxWX
W98Y5c7s8vpghiz9Ic9Z1nbo3s8j/jM9OqwlS45DLs6Kp8w3PvmlEb87iTERvOyN974N9hTJAHBP
A3mpCw+NbmgepoadAb0MmBq8+Bd6hFPusZuiLi0fWiHkIZiwQg2ErW9bTjeo1NOyI+75y4RL29o3
tO4QUO48CU273r7v440FNaIzV1UcdYtBD5s7Oy+buyHJIZwksb2Ig5mbnzn5ydOCbRdb7b1pQuuo
/ZKxfFi390RntvcV9cBBT6wXf7aGZV5KpRGN/EuuPtw+Y0KcWfYv36hnDaqA7UH9mBN/IePS3LQy
TO+wWvzzwxwg0OQhMbA54gcENWmMN/JRMUSnE+t9Opl2XXULGcCcSNroePtey+P/86f/+0tkmSir
hvKsBZuoaYx7GOzGfT1Zxn3ZWuQBTl27TzNbDxf9UFMLIAxI8Su4VdFFapAFWkJslVQHl8ypHj00
SUzpm5OMEw837Dwp6WOHaFlFSCI1Ocq7IU7gY45m8hDIgXqnKOJtJg10Ekb9UGqcSbeadgyQDKkm
1auK+Ny02hmCbvlZw18im4W9MDMWIrKLdD14ob7lwlsug0rEBlW3JpdnfvOQBC66ufCeTIwtkWV0
O20s4V3pvsDPjxKiF/eG/VzLpnmwHWe+pIR0UCEyLRq1lfT19PzzK8gMYldQCbRFx2ahuRbr3Dfd
vdZy7PeeW8MKdaID0X1LK56qI09NnkNszAMIHXUNBV9Wx9uH248N9W98JBuHCKfDCEFOjAJSxRVj
UBdnyVcZ1la3pHG6R/j0MgCxHoc09ahp6u9FPPh3lRTU3a7zGMIBZbqNj/FQcunMILKeTb9eZNEU
PWaTIsvOP3ciaU/jfQhkuhGeHZ2pknEYLBiJmL1rPuuA1UID93WDGFmsRQyzFlXWVyilq5IO6SpS
n1mhoMRFjNdmGA+aGessA5Z3zPSKiFpn1tDSwwQk0mJPi83jWDQPxug9D27E5AJt4jEX1nCuu+f5
1j40GnIa1+riR0sqWoAGq7vQymh9225CmXyn/gUY6Ax3K9PqUWJudPJnZyvzqHlArxceQmTKyzS3
UnTLAw1eNjGHmGa6lQGO/V5v2meblL172erfbaP60RP2cDf1iWKh2eHFH4ISfmAQ33WQqtZ9aenE
xcr80bDNtyhN5c7GPXzn9tZjSyDYq1ZaeNDXxhVuobkay15enAIi+e1vV4ZVH7DOhyyvu4Jqeehe
RHYnxz46WLlNwIrup9chVPGomCjRPvNlHxXPP3/dEsJYZ+qaoUzt1mMUWAxOyYaK63Ra54h1zkmT
fKO1R/KuvmIiM6+TUaAN1PRhhSKTOr3NA9jco7ZB8G6tCtG1V9zmrrrRucTZtcfGgEa+SHyj2Of2
0p3G5FW43xw9nLdQfpjtOmlyH/v9uCSKr9E6rIsdcoayJDnXdm/g0tf1T/hDYoJoJ4Qvl6F/iUb4
zze4oCoCOKmW+80Oa4bYOUUfOWnGqua0uDyMiTteMQDYu+p8SC08pH6+db0YktNAQNMSFad7Z0x6
vJzlnhtjvsyuSSiWw+zRaYV9aVtU57Eovt4O1D4oRLhgoT71qLH3woERWFZD+cnOx/umgEVj9yI9
RRnqpdnGeDHb28KAhJDpuwzXTjwrhmeS/5pzzUOJyIcHZojycJcgnrsSGL7x+zg4DVT5XhvH59sH
7BLuf8IJiL02KDhVoc7D58T6HXlE0dbu8mI/Vc6XlIkm78vPtn2Hvs/ojPoY6+AhpKH0+qHjmu2b
KvimtfUh7l7rwUImHJLZ6MQoI72q/pZXk3M3j2m4diI/2mO78EhNn59zO8e/wSN5Rt3/zNR/mMO5
9Frzk5KCXiBZK21YvrphaVRx1oJs2QV+CNVnz0imnRFjmpKi4QWPEsPBsUdnY44ESM21GW5wOc9W
QeLVD9QdcA2awdnfvrwtz9v3jFmz9xacE8bj4bgPLVIP4zlrqDvG/gXOLtdkxIK52IyDaA9Qf5jT
DqVFNu/w55e1bBWxJH8YhgHxYzjkT//pM+CeZwetHrEInMFW5xu7ALnHceSym0n8EBnYCKKUW5KZ
GC2cKogfyztLFV+IFCGOYIm4mKhOj3NBsxfBHzsj/n9OLc26H4MQkRtN+UJXdpNS8+znURMkSCa9
/TzIplySE/jnZ7efnn/uzXmVBVvD6hmMpVZx+Ln6szIb16aYUSYjy2IYg5BjU9oOJYg6yaa+Il2i
y5J1DhcJymdR6OuB8FaKjByPphPCMeMk9OJlgLK6s1rTOxdl4517zO/2aErOXmzhQ69jvQFfrPtK
enDCTJNW+EyQdNnp8mJUgOmmnaCCyyp5uX3P7Gr/kGHP30x4m6RT9bkAaedxaiNgcFlsgI71VaeQ
5tmgBRFWmiwwS1PEt0rcO35Gy9DThZS0zUjTLeOUan1zxYH1jZYYw9W6AbANvAWkyuiCY8Tou9Ml
7IY/PySYT6xuoCD1hH3Wnen7DRQUc51uR6hAARX348heRfBqlm51VBqIeKc3UeoCZY5a4fSMD6Id
2hVIjb+iFPAPdOJp4coXiXrxklXad72oyXvJfP08ORgF9xKnkykGKh51r8B00TYWJD7mLI4G+Hgk
kQBDP/Jg4HjvNPD8i2c23RJVQrs2FXdxEYE1bEjMSlZ5G8xPQW49VNkDrgDfsoKgR0cdXVlv9wcp
phqTDogWI+1hOpX6AXp4fBZuaKixvLUrsQpCLowsrB88ecrtGDubG/iKWojdep6xzsOcdTvFxH9X
pp5fZpBh33ZHmIKy3KWd5r3a/fcea6En4cd3Kn11W2R1toHfOW/QynNMGhyF8FsVaKnhwN7ewP0B
GbEa0AsOppgbaqJRwgSBXj7Cg6jP9aOfBuIuN1pxINSGrE1VK0Se9DaDld7XTu5zDg7Ryhh6rF+Q
jr/lAkf9Ij9krXSe03pM1rMlVhgLtGSH980ZkaEmo3fgA9gAfUuslgdeSIp8et9hhTuEbfzOITiv
/Ca4yCoRa19tN1qr5ThvQzEpWY8tXKKe0k3yQPbqpWZj//hzXmFiMixcnHB8NKQzCnO2IZD2wpTk
RrT2tB6AdhdNqa25PeYzt/M7SZPOoxjyLWWocbBrnbbeSjpItWm4R7fJcXe7WlgDD6caTnHmmNPj
rerUZ7+IV3MKezaDKWfUVLRknKZXBmZEyOIHgP25ka5uCyIU4u12AYdZ2ifRwmgcjFQcgDub9c/j
d06wlciC8Vp60GyKourX8w2FNtN8n1S9G5JVJ1eZ4cmM9d/sU9MNztHofxKyzRj6jO86VmVXI5/s
E9YE19iP+qVV9/W2VZ2sg+PXoZj9H736alYxyrhTmKsACOIQhNx5pI8kgDfogvX8W2iAw82xMR7G
2226zTd+Lp1QEnwWlbW9uP2vatOiGe38cBfZ1vSGuiBYjUErl7Y56p9bV4P0HOmHvI+7O+w2Dti5
ZS9GGOCPm4lHEhWv/RDXWx1m8QbVpPUytemRqCtqD40Q8XA+mANRA2M3DEdUttqn0BZ3LiFhD72r
T+uAyf+iaWR2tDHgAe9I6xeCZ3F64UBkrCCz9L0iSvIQR3gNRLLwl6NCXm+9BRDUBMW2Ww9+zi4q
tMLaluaLdGkWB8Otrkh1011eRE/o8pMN/gEYDXuM16Kat9UI9zBMeGncPhO+N++hhkONVp9hB4Km
uZnDda6Df1XZVF/HIiVniVu77XUkVsA6HF7q/KFlK1yyq6ckf04s9cejaVgTWsKsq0mA0qK5OQyt
O52Cboh4ZoU+fAqi0NjjgNeBbn5JQn2+OmFS71GgJkvBFqTcrXVY+/RQLoLMpUUGHBLz8fk2ULKc
5P52BN0+DBl/qS3KM/kaa0YwFha97rhNGhDaQXS04GDll4qYjYMrtI156/0RwAaSFA4f/1Fc8Yii
qD3PPyWNb+1z7B5C1Ot38N5qEB3xxlW07gitI1/edHKamtT9rNkkemppEJ9m+M/rIceKUG3yFiti
o0T2HjPXnz1fh601KoH8u5/AmwbM1QANUn9TYbwEFx7CXUQj8QkLK4G5E5TwEgdy6aV/fhYZMH5g
ba5LzxwPRarN65LD6C2g80Tj17+nmfnZSRIfEZ31A1K1vilx9D7pJW0UWNSlyNP2ARCePJRoxPEL
wxYIO4f/4ui8lhxVsij6RUTgzauEQK687xeibnU1SeIST/L1szQvE9N3euqWJJR5zN5rF0VG0q90
Kat0/aFcgXMwDOd9ON2m+0Ek4sK1zm3V+4eyX+tdlASy7mPmnTe3Is2d29vy6i6v+dJfNmd655D7
DqRR7rmGGN2Y4ojn6TmEXMOOgSlrM6NE9K1x7x2FS7qss5gRzm9Ny7dio/CLHPMQNlfLoREVef7F
ho1E6gjLZu18G01/M85mp/I20HAWpoVOXv1sbnO2yPwOAVygjZu2XQVAaUfuwcGuQmRamM8vPUv2
VhzNBmBwRFYiGwdkHi4Ac9TTKQka6OX5E3ks1cNqaHsfMBLl9s5xGi6SM1zlpMF6IPwtYTFwA/Pd
qexX8dseOhMZ7GrKHXahY2n1IbB2AbPe1IC1hGArsL4sDtgt7LVnC0Uh5Gp6rdCOvfGgDZMdyKK8
uGM3BeSZojbiZxJgwTDudjiBvK4Nhrc60rE/DtWRx/YbMFO5t43cise/BHvYp8krknEYgguUtD5j
o0AR2O+BMx5gqKVTZjGTKoMyAS6PXwdGD5HA3IsDYe9EP2DDzvZ13s+UG9OOp1uc1r+VBhc8sx1Z
C7s5BD2edeKlM574XW90qSePTFjeCybrmwkHfJoY45bb85QH1Fx2+EafgCN2Q9EPZCBd2xrKJbrO
XTgPbwErYTNajfsFLlwhMvLRYH/hA+jORRnstQvkwC7+o+n9kw1Fn87Od21wI5nSv8J5HRCv+iOb
kHBP2zUfQAmx4NfyYy5s3s5hZZFDjlNUV+8di4Wd2UefPUOadNTZfx6GTdcrGHJjOyDI3FqPm5tf
lef9rHq4pWCPaQQeOebit46VrYpdzai/gQXoAAKHVGEnNr5eXoiFkAihh4gIIwKQ8D4MCt79eD8A
nzttJ7MK3+vCQyldV9MOZI6RwnkhrIMaLvKqI133Xy2aI1j0IWY9e/VU/eH420Xb+otBXGuJxyYS
a2y5RZXmunzP6uk/q5h1bATDt3TFm3MbnOODypIQelQL8Qj9cV0lhWmdO6v4kmumU0dvbOp46zHf
DmltzHezFP+x0wJw+Hv7rkxciGFmION3yk+OTCjerQxxqwHrZ1y7WeM/IlVZDQ3dScz6ewE9POZL
uTeikb0crIrdNCLAs3PDiLMmuoOP5SRbWLDBWyVeKg40v9apXBDbzoX7OiPsIGhhOni9+jJR148b
Bga6zg/ZQ9i2yv7ZraNTOOfyRTcqhj/61WVjuWtN8wlMeIGF65/fJoEKMPFa2FNWzytvFajETlR9
mZqSKJROkpUHJXHU51bz4gPUoxjKyZlqNuKJioPVZi8euPp9lnNR6aW8+YxusxhRv3U9xKywtf4Y
MkxzAjx3Q1VcfCmyo2Nvp8htvsO8swDXs+lrc3e89RMBcMLsZIeqI0q4fqZ/bw4jjGsGObTnK5Oc
hLeHhWfg5cio3ZgLCkb4WP/w9QYADHIhnMeJREmcUtjnH9xgrU6I/r9Oo51/r0bZ0Qej5zG6gvhu
EycmvqMNTJLV3UYrLKj2QfaN0nGJjYH4Q3hcP7M9BPHQmp/jQvBnr9WhrQzuLhZpwmjyvWjKo7sG
V5spTjwU8ssu/fIsmuZ7ME/CqcBFScI8dPN3sjHmr4vCGjQELMpstR8L1PrRuJ5726ZuIiXiOJvM
wycncXI2YEyLXBrUAvNO+WaeyW+0UjuvT1NTdoeBjdFu68m/Gpc+Z5HUEI9hyAeh8ATlDgdTUc7I
Mm/bOeaSWFGXl4y1Ugy7Md2A3CEUfF49blHl2mlplrjNuJPxKUjbZXCrXzUwxR2aS+TeP3Mh4Tg0
LkbwrnvI+2LYD8yRYmWW+968mePqpb8OEohkLbwinVGkHRxn4jFYtP8goweLOBgTay6uOY93hpBN
YzJa3pnutR6cU4s1B8E4r5p28/5mZzXd4VgG7V8vlH8as2i+VoGdnaZ5V+lSn5tc68MgZwMLCv2G
FN6bl2OosKMmBsvVHaJlYSrA7LiLgkPmG29cJOCxrBknxkgH0w9H1SrjaelZwISlabJoK1YkuOFX
sdpG3OXroTXYDAddFwed/LOIscMJWzAAN5WVjsL9U1nN3s7IIuM8jFff57ZjEOvn4thu2thB6pBp
HrGTZHW59H0q7IZV58zvQWV3rwzU6htY4cXGQBzleHotWf/4DCKHDg9lt7l6HzCsXqfivUfdLUJ7
20P2+eqlPex6J0sjusiNkTgrbJxEJrR2GTi/eHoP4S1KV4FhS5yNsCIjZBQ7qcccadveje6LajGv
AqjhgTEAgobIS7sgG488MKdtNuK+6IeL6XXhYRzX1By7I2S36FIZ9Z2vKudBw+ffuAIZGw+PzNlO
/PbTXhBzkJDUc5CGaJNNrb+TNRzmObw65dKcaBqJRTEya5+58ko41ZOcIvz+hZXO+Xyj4SrnPOg/
UKTmy5aHdxG/ujmX+bGv5r0BkwB4ASM7olDo1T11Hcd2S4S3HoOmjOJKoE7txj+gDneZR79JZDqb
kQh6RV7b5yKvQGZ2oOiW/MkNkZD3gX/BnydIEumvC0vFwzrCEud937crzpptwnNnEMJDUtEiDCY6
Rb8DbUc2NEmwLLH/sBGFEgJmeOcQbTNI1e2cqNInwkASfAoy2Tr5uNqR3pmuOnuy9495NDPWMP9r
K2dmVM90biO9+WDPK1DSWpE1HL0PG29E0cv/moH5hIWaqjSa2DdaO9EdCIehXvZb1D3VN6HMpvNL
lOFdFYZEZJ/XfL6BPkyL9XfBD5JEs3mNZEXxPBS/ZmY9loZppE7LvlpICj93zGhxbq6bzvwg+0pC
GuVRhQ4ygMfEEkTJ17O6hSCXnbYODQ4JNKxThvtBQJGRU8+hqzQXLCRXA8jrceEGxH/LrdL71pfb
iBO3enbsii3xSkp/RSuMrFy9Ig29tltk7WFDoHrPKW0wLbAe2YnQ0fi6jHxfsqmLyYTNVflN1khF
UUtJEUomRJpGaZbgDLMNECyAkmSg6wfmZr6rxcTPHhXXfMIGG81BH69gMskwJGzDV+uEhfwNovD6
3LwyoXuHaHIHFjQfqfsz72kUGNl8umlX29ygOIaRa3yHOFk5KYeLBLEngslMw56pP/bJ2jIt3HP2
Ww/Xk+2qpMS0OXoR3kHyyHmKWsSYHo61+tM26te80HvYQ8bJEz/ohz6o6RFMHVTjXd2sAzFauNWT
hUUckV2Qfdhz06eq0nikF7Ub3BFZWF18aX/2dzfu9Lk11qfco/XwsWdjXhYxU6g25MqBcmYeRtqu
+MaAxaTcghlfv7VlJUXkVHu72IYdfmH2iBN/bDIIaCgh92CLIOzSachliXZckUeKUspXc3iuyNI1
8vqrUg/mOH4ZzOHwAW0j7QHeoMqzGbDQjDq3sqblvE3JFxmTKijO+RjNOMaRxdfBSIEBRrUZydiN
FoJzQS0zlec5kPlQHNjndUd7+C/c7BnUK3y8u67VGXGjShxqQrGY5BIMmQvnbLsblnqZp36Q0bQo
PJ1DAFfVGV4ZqPjQ6obwZPjel83GloQgvKerpQnqMj9Npx4P47w+KE3G3VqvgNKzivbCd3lA4NeK
gmukcPARK/Fqc8nerhsmpt5zw6N07BYeSMain35buomTQSiUXvvcC3dhhgR4x8eNPnvE3RCTvU2i
PnKHJgSkxq2pH2RTJoa3tHerP19XKzMfvJa6juYEQpLNBGfDcJ9N5PAx+GIDrIL5KMjBxTw92nv4
9yNNx3zn1Mzp5/7D0hkPGiomJS4RotFdpxcM0ho0gIX1sAm4ENgYbSMBoY7ID/0wfoyuH3tD+F9h
R191jpwkkBE5Vrm9FxXsYorRo9cXah8V2FKtBqzU7Pw3bdGl3MaMyamm2zSqc15/Ml1z7pxh5hmE
fNvgbqIUsFKH0/TOG7s7LyK6i8DB0Xb/ed1rSdV67HE1cANi2Wsy5kCTr5PO9oYT0J5i39XnIjTj
IA/RMYFzY36/JIZciXptBjOxjPw6NdNfF6fBrvguW6xHHEFL7Cnr3Q4JBwIKxOMFOy7rRlaKIA4s
Y+U6JKOEmSD2oKga4+bkaaKBMskeq+OrR4WxGXBByMDqow2Vl/heIS0lk730u05NOFXZam6I+4rO
QQDmEhI4mt4/w0IX6s2r3k1rE8S3f9QjU4rMX+Vs8ymH4BVb/opxXlZH7rf16jn5f+xTAMC19lW4
PwOBFqSS8fNsnU98ZrjbiUffw+zeb+DW9kSackhG9U1J5DzWIejQBUEJu5f5K8t7cVlGTx3GVbAh
MnkEEHAw3ZP7eej8r7XiLw41goXuSxc6OnjXfqzsJHPgJ3YeAbCZ8W9mg7IHSc8ZCkjqPC/lp7my
z+opO+F7bQ9l6f4Famsl5sSwmfSwYzk69Q40wO8qqV9CpTlZs2U/6voNPYPcI0D6z/BAGC/Wu5cB
yoxMgu34nkMel0YcNvDbxiW1BNljgM0srqL8KG6jZ2FzzrtrVMfmRNFbVFSjNk64IC/q1Fk0kpLF
5uvaPGuJCzFqjJgOkVO/G67D2PG3i/XHusW5Lzno88icUuq+L4Sk3R5oIEccb75ZGdT+K+t5TsCW
cl0tY2I6ppEUtsMgRrWnwvqcZsAhEJSwuziED08dF/Jm/IFDRcRWB/H1///RZ94GmlSOB/RjfGTQ
4bwCWwOOaB49peBN1zVyF8tDesgOQTHW9vz5FwgbcEhrc2hpAh6mAE2L6o/euCxHB03LraLaQc+9
UpNxWDHaCCY4Y2QGxT5rwi4ihzzcCLe1GSE79mkwuczbgZJ0aXRiD/6SMNQrl5w61qr7pFkkYyEL
QpgFTgVZCfsHBuy28zJpxVbuWBfhOwpCI/BNZsr3422jD/SvoMAZz1vU8yOk2yeZddc7TtzcDu9G
OugoMt/ka2HC4ooyboPaAttdj/Fwk0v2Btdvi6cTEfWfFvD3we37PCYaKxkCvneLyK5mrb4b0Jg7
wb7nhqnbgfvhQzIYx54WYT20oRulnSwODS3mXvFtMxczNb2tBF0XPJu22tAcb6mjrFvJxgXqmlCn
JvHXsbr+MIrubWqeN+bECVM4yOC1Okuvei+m9h5gvYjRWr55phfPtY6e0TXQ8CzypF20nCUMMCYc
+Pf61hwpbagpAFaFT76j0+XQVw5dsSPmpKnbf7JbHQYza4DE848Cx1FlvEFdbzg8nw7lU00NhiMl
gA4+0XMJDBzNqxyPHVvxZ1jr78AUCIAWqAGnIPbKjGkeVOC95RBHUzRBsLt1gLFrVXfWZr6xC51T
ux9RbeVuulazHcuRRfOMzZA9IgUgHt+iaSkqfKRd/nZYWXERMJZDTV91DPrZT0ke/2YhXWr7SKo3
WhQjeowq/ouxaeijeXlF38luR6rY3yYqYyDdDVWsjftWe8ZLrwZ1ID3g0ejVB5AQztGVLKi2lX/q
TLyhugNNslVHlWU/g7yf0ZbvVhHyykZ2C4jLipnHrqqmS2XXAjyA9Ub0wr9oieA1h+RsVeDfxtaK
G+4O17GvuoZwOXNHhbnEbFqoaKei4A+BeiAO8hdDLOPVFsxdyZJ8ymeGwa6l74xQu4nRI53K5unE
Ezrg/g2qI61qcCBboso7oKqciwdYtKDMzK9pAafqgXokqm29CrOcUhvT0NyLgwwIsVs9LhjVPfXD
9rzZkJu7YTjajk9Posn2G4T3jI0dx0dGgb84LoPBdmYj0TozVePqHEg54+5kWhx12VHBC7+YSDy3
SsFdnT41E7MpB3zf+deh8+wD4ucVyECmjnpj71gFVipMiHReMAwvv8Fm9i8sVt4i1WdAXMItDgzr
aAcjW8TifkLYdeks723o0U0OlN9xHV6jYSSIThXdeaBx9OqoiJHhXiTBsqeJvREf/6oOGflpB2uZ
spRWKEasAGBoCZg6ASVKHS5isk+3XbvJgOVmeCgL2wY5wuTcGZx/2+SFMO8QxCgKfVkC6isJXNZF
sybAEhm/RWNIp2MnlesDW/eIAFiDpyV3BXNhggALLlxOByMp625KPPFVojM3oubFjtD+ZLlTHYcp
fGobO3Y9GjkVTV0yyuXDrMC5T2Pz1wIktvdBgiOKFkeqQ/oud+IbZhwbfhfyZw1qVkQ+JzdkfzGX
z1kB8keOPff9OIIThHq1hlzwciTcdRwtpEhlD3bXQFjOqG4LkCIpRGxtxZBeV+E924jE1HzvnRCx
a2BX5bWq60SWkYM6Ddt8CzkalKr9PeQU94gjxoas2yacjm6X4anUTby03rRHksK8UiqddhGz8MnI
FTNpQgaWKXpsFe53vBQc5d7R1YzI/CpsGDNo54I+9MUw7YPMSueJsuHCApm0gt77aOtgQxYWvlU2
qlrD3+gkGPECJZ/P+WR9znX9Vvlcjj3so94PSftu1/xgDvw6hAronVvMv6KbcmynwK897V0qTAVx
pzodhx5qzJD9XWL2FgJ8IaeT4pEn5NH73mQ2XLAgH7vA0BTX1iMyKsalpd6O9eT/EiX2HEV8QuXC
RgjDSGEMl0rtIorohypYfnxk+Eg5nUs3T2hh+Wj6oHBSOO3TbqyM5UAKQaq38jFzvecxAKBTmURo
8qoQoHUgRZHmM0BqbrwdkO+D6GlZ2QpleYFFVmxvVQ/vZ84j5sWChFizHnHd2fT//k3rFPlIKfXj
RNYDkcTZQxnZiRUMPlOBxr6I1n/apmWPNmFJ6ROKJAK81NlYvJ1ZQzZB54p244MKan6MAmQDisO1
tBDCQ+XdXscM9y4ny/syO9AnMDujVjNjohq8g8qso7mgpY+M8TGXP2VFS+bPR6nESZSzfEOEfqc8
5vidbA/4v+x0gvl/GibYIjQaIWlIPKidGYQvGzHcJZyEnZybM6Nq+5HqhNCOan52GebiZduWj8K3
r1sUUt02mbrM9V27OvkViH2qzCw4FZlAwg8AA+lWLCnfuRmddx4lgakzf18gSqjCWeNGqPK09OZ8
kPyM5Tev2PHlpYiOAfR3mKWLYO0wmbvuqVTbPV9U86EL+XJ681ZcquhpMLsXXJ90Sz3nyFDeh2x1
mQPl+gKJ9EX3g32PNOYUMDUtRvMfJcSdBr3KmWe5McjJcufq3MLp0Y9n6HUYQRZM7zY7NCJroSuX
1nEVHqMcS/ivYZi95Q0u1G1cPwlkzRMeejb0oxkbZnvUhJdko9URchDspt4w9hO+yTY/mcUyXLoa
iYrHzCQoze3UCISxgwy+WkpMZzaeVg1hlYIgqVsrS3PJd9sdNoQngm+OUDGSzW6PJeofZUEUD170
2qOYpz2K3kO7yflZU+wY3WdmNwwFRycpHXQReutO0xCU8YoElsnvCjMWvoUBZ8trKLXHMjQSA0k8
hFYKh/ZZK+EjZVABhZsR06QXF2w+ezf2JxkyxKZK1DWIwNbGjQdBlVHxBOF6GxAJI5Tbi3b+L/Rn
MOkG41BHdR88zn+G+YuNgPu9TY9O79YoZzz7ouzvoLR0gomJ3VPgXRkm9jGlwk8ASnXHtubvjM4B
LQoNQpObL6SdHhHC0EAFfrkzuSFnQC/R5H2C6tmNfd2d1rL9q0r3pWGCdzG8MBmD6skd2uFxmO5c
5FwxO+unGm757mfRvb5WK0ysHWFk/V5kIMoKuBVs6MQjQCKgEHPenqG2LCRU1gWqNd/1+FHF88ri
lD0OS+pVzuOtMmKPAJzNX4dvn1C1R2OhL9tKm/9rRc/kJRPcHhEoi+TL6j/dlSk8Y948owOeIkgU
6OnoB/KewanPD5kX8NhRPG/st3M9fCAmePTrgehTD5lJR/t4hq1Nv7+FSMFnzIDFYpxMVXy0+n5S
LakmLnkQvgq+M7tCYF38aTP/CdMOB9CKd4iOW+8dJeU+aLZXVqn5uSDQSRsF8AzPRjP6X+F7ZVo1
E48xW4Yk8iBbIo547crvmznqpqJ3VHrbOuVj9YOt91SNt4qohgneYw7yCyhrteCRW5RzrbrgOsyj
c8J5vsuGWTH6GESCae1e+i2Ot7Cx964O9zzMXlqN4yO6pThUbcJvaSVOCFKNmj3R1vqbI/cAqVaY
lx1vEPMi6QNEGcqjzMYJQXqEPw/vKUbZSwDp4uArxVzF/VI+ecGRaksms3VKaZDvHdewYm0HKVz5
NnFVhxajbOeXtStvGZJJNTAbRm/5X1uwFolGpY+4yAZWNOLZBc9+sgrcsEXOXai54PazUzzgoY/d
gvX3bLyYpSlfB+PbQHq8I5zhLloCYHpr4JBzVdELteSEmNME8qjlX1Brk/uxmu7LTbPYYJ27b0xT
nLxb+Ei2dmdORZwIcSHnFQ98/dIXL1vIwsWuWV9sI1vGKLo0eW2AvAGvZ5nGM6MskTjm9Ea4zcCC
Xt+5Q2U8+H8Zmoqkmbncy+XIwoRdTwNvhfWdYDfRDaSwrE7Ufhry2dlsHqL7nnzoYmJUdnKgqUYM
KVLX5ilEUOg5K8Y5uGk7ioNfLNywsZFRBKRxiKrgMq2tsxj8T4gtbJnr+RBod6ZTp0rGDpaX4Z1n
sKkzZZjHnlzBUxPpFrfBt2Hq9kwgxWXqg5eo1G3sqvE7q6wzyrPtEBr9eJjlqx1KD62Qw4uIiPym
THrtdXG3yfq+3/CwDEvNx4tMphkb41xPqOB5wP9Bixku5Fa91aHwUgAAf2wEGrFhbfneqrckIyOG
lJDvAO71vpUusloznBnlsOsWS/NJbVfSx0PMkMq43hbftoP+hCnegwpYUJALcPYGRt+OZqnnyncW
Y7RA27xcmbHfT4b/zoSmSligU7dbb8Hyq1CU+lV9DsmF20109elk5vd5fvQ0kZOVZZI5MIwEDN8U
u5WBQMzVoDcrXhBCsY2eiAaDl+AkQtshWh4xnTDt0pFEpPt6wfjOWrFISkWvrwlAgz8iyJQRWNZT
TpEXSFChnx9Hd32jp4qBfi8YB4kEkJ71byyDK1u0e6fXbyRJmKnVsjTBIsgTDy+xIRrhkPEt3Efo
ssFO711B2Hk/0v97rmMeBwbHc5cz7XAVXJ7VfMGi/+3P+r5qg6vGEU2I3c5WIadO4b060jsHU/5t
ISc6BxWnoaFGmLnVQ1SqdJRULubMjBiB0KsvK2ScHXMTs+1AzXEnGARdHKKDa10mt1UpET5Xx3U+
isq6I9dsmfVVdepxmwjl6Hu4SZs8ZJuARKvlI/jH/FDZ1b2YwHhVEHggrV098K5M7FjQGwa6XI1o
1LLFHxKtyTbg3axxw+/ZBN0V2/w4rW6TAjRApwvMZ/PI8vHXdThQAfLaN4S9xcq8OGqfcfGzPG2e
UOo/wfv+I9+lyd828+0pKIK30l91uqru2LKiOpsbvIoIXXUcmPKswEPOKkoJC++xyOLGtfPwextt
RQCuVTLMA/Vkhy92sD3pSP6bTSuAgDbfFcI8RFt78BG0CiN8tGWwxTJkXZv5AnN1ybjcMKu46d9v
vuUO7seOmQPfgM59Ld3K2RUkVPHk6Y/JWq8jvp7J8XJ05zZSCy5wwg13WwtN+RbCYISYg7TB13OV
pxY0G5uY8RAYNJZuPRwHIf8hECHEQmzEEA54pDvzvcORLJz+YjRYPBHDUTzJ/B1kDhPlYUKUOP8M
+gnCZuqxzp7YA5emz/ik8Q9SQMlnPk0iDo7LVkAkquNb2YoH9k3YBGP37469EopmPTSjDVzcyvVO
dVhlo5uYZ0bVxNjp7cdfeRnm1vHCNOHZXeexFNN7W/wtQpxDAmsw8zmeBUUnag7RF2j7PN2IVwla
sDtielrcDE3KBLdEn22mjiOCryzc0kGNn7JiPEvO2adX9//M/DEIF/qBkRRHWyVW6cWVi3YpKv2n
YZjfytX68CB775a+on0rLh1iCaPIPsMg/228zkv46p3xeF6mAEFiH721WUGaGlMXCEq3RX0WMW9D
NWs/mPby0xR4hxlj1p3x0a5ch2bG+BuhI/78AtW7BfIk33DR8tY4oRSHjoCsogguM5cyel3r1muX
ATqX/kNvP6KAtEwSJXWzGtmUovjgGgYT7uOPgM/3TaoDLLAqu3Z98LcPwiB2zfWyeH6R9EL+NKH5
y+Dqj4yqE9tiQaon6ga13mVJ0br/2hzlOet31qnZM3evQtWrOsaMSID6JnVb767Gb0rCzS2qYVf6
/rCnP2dBjPHLyFmRRDZ9cnCQWh4atm3urXneSly2I6N9su/SYfkqiwaN5panIYL7fa7HpGc/HN8+
Aqez33J7fpvk8O3W+Q86pGSW/UPeiugmRj76ETMD5fzLxpw5YO6cwjV7uT2lsvMfZ/0PQAMysTG6
26iFNSxFssFAvc7jx2rgXIe5BDXW5tbjkKxWviteyWC+qw44fJ98wMlEVhTljmyy90CKR7wDyGiw
HTdIfd7cfoJIy/Q58OXKWBbXO7F4jJW03ke4VlgiFa9diLiSbQUJY1W4G2ybaYLP9GAjYYfIDQzC
zIZ3SzmTkoKChiE4YjxLvBUWdEtK9+e5WPzDSgDWyRa/DFPeN9//SwgYG07GaZh09xnyTPYo4BL0
dQrkL8LaP43NKGcFgdhM5d+Nm21viuiBoE1x8Dt8qbdQH5xYxHAJ8cAPfwgXHyhuVhHFSzvmWLyC
vIiL6mDcDJwzQ5Ou0TvPHX47Kc4bebaIM56KgB4AGOCfLPPf3Cc3Mm9Av/8CfKbpVkAncd3oJKt1
iP0CAGMtMPN3t8R517ftW4uzo/ZjDGJl/zaWyIkyfKCAbn2FBRmpjxnBZjxIpAkZTAF2uIgJB0CZ
g+asnI27XsNy3Tb4lI19D4cAgGXhfUwjC/XIuF2J6DYm7Fc8dO2FwNHiWD36HsbzTC0suaBBgtde
lOWxLKD4cghMiguHw5ikhTzOWqrZaU4D3R4rR1s7FjdKlKcZ1majcl5TswIKiYig26I8XtBHr2b5
t+toiO2uNTh+vSSwnxESeBdLTPfBYt7xP3Ts74YeCUpODlBpPhAatley1hTScxVvMMNH4s3AZvMJ
15+drhiNDf9ZYU9SGZV4AlAi7qbp0nq0VwtfnxTU/j2BbvaxMGVcj9zPta68HYW3CzHa/1WZ+WIZ
1XfLYc1+zHpZsEntHB/wb9a2351yP6PmqHqYTgURIbH01j+QTkiZGNGG6AzNDTScO13fZn8lsHxr
q/uLtwXwJNgjFeZnECzHIdJJlSOKofM8WrmST66cvyUxknDgxG+2yZdWOi5bV+fU1+bIPJxccgMp
9s6sU3vJ2kfD+wms6iccHVLYjdi8Ze9ZJcJfy95SdKHBeXmm375bVEmYQKNFXBsZmNu8hjxPF2AF
3BQdkLREsZML5ulc26Y64hUrDmjf36wFusPg+Cdnnm6z6LNmKNM43XWaOvc+Qt9b4vY+BLaVKHZm
W95cLBxUHNPZuYuuzDSjVhXH0q4feucWqj4MIY3w8M0DiJ+iSiBT/Xher5mV0byOdnlqFbP2DgJo
yRg28ue/HTkfLNbZrHC0szE4B9q6YzjO/lUXLEH7FvsQIdijixs436rXypYJ8qK3eqbvKOcZvzSR
sYd6jPYC0zNLnSA/OXbxoc1Tcduu98L0djfPzU4VOesbg9wz2dG9hiQizgbySEha+c6y1juX4x81
2vpdiPxqMSEpnXBvDIh8SHskMc8hEZcwEfJ81/bSiXPtLnmqJlwu2lG3T7ohQcb0L3qAY2vZxHnJ
BlOvNxEg6qzmHm/UvRcizGVqoM7lclfr9sP0DfOMxPYe6A6sK0+9+GR7nRYTlSqzKMxG+l0ELE4R
oC6HqSAdh9gYEuxuYalyLdGNoatGo3qJci86Fl57IlM7izHsZjGhdl+FiYrZyQ3BFtd70iNrmawl
K7nrHjd1G6rzc3ejBwU5pOQPFAK+ojQuXlmhtOrep+7bb7yHCWdfMg0gb4twOLtgGtCHFVd3G+EP
O7Zz0EH9wITJoEYx0aox7ogVuvDjBECAJoz1wEaO5eKu+w2yCTvTHxQCaRj2KqUxRm1Y42Rq/Dlx
h54vMh5N/BdiF9mb5OQ13rDEcaLlYtlbuCMPARFXIxQJRJQXp8OT6WU5I+zGSuu82td1dk/3KJMs
IIqw496v7JtBpc3SqXMu7KZHuP3rly1bXFlnMU4dKUQYmRhi7X3HEiRgjN+VNf+aDfnIHHq0l1q/
kmV0QKFBxkQZ8wlxzbvdk5W556037/qR+jNqyxSXOymtq8MvhTXH3Bhq3bS0q2KhMfuQJgizuXPw
TnAUD7c6w5exyhWu1RJiqOF/lQwQGEqZSN3l5RbeisAvelBAjFBQdE8G8UepU74E60z3wyj1gD7i
0VYzRBH/fxydx3akSBREv4hzMInblq9SGdmW2XBkSTxJ4r9+LrOYxcx0t9QqSPMi4ob6aOb2kaae
Hv1uxHk4T9t+Mvn7OhePFjmmD2mNgYT5gNVenDGgALSCF9SYh56ao5cOgvM26ef5wk76OgQUvPUe
lXJjmN+5A2GNiRd7lnJfZfRvpTanFLYXLE5C7Oeh6taBwR8us+yWVxjsopzlB5PgWJNWCVwx0Unr
xOu4fpmMIsPqFZ6pXMQ/HNAIWFrnKZDvRoOjVZj8dYjEVQxnOHXzagVF8Y9l9cnXjbOa+ChHd5Wl
c72XXElQ3zgu8tsyEGZzmDLYTLZjhCPUH52ro+Nt6yfYFnyn3aRzgW+QA1BEjSxECh4RhqwNxT93
afheNwH317B1OLvwFSjz/mcG6Gog/bKNiNF69H3mh+Pal2iaDO92uomWJAZvD4C105jE0dqVcHbm
SfmnICZTVgXncSEB9i7a5SC9x6Bs4dnlilNxVD27Q1djPAeC3HCWH0MnWPXWAP70m3wRcXboTBs/
Cf8xFF/yogOOtIb0iKIxeuwDBg65frATgh5BOH9Zi0VZqSbkeaI9ck6K7xzVHyKLkOcqtu7VP5by
nFNXYrG6PTDtrW6jTyuzyRzJYoOi/49nFOl8n0y8eGnyYgGGUsNdMOHattuGCCpHyVJ4p6j70kY4
nCcroFbV++Pog3DvlLCjau8Y1PxgppqgUGdn/xppn/PAYOS7JOTM5jTJZ4DK8RX/NO8NOd5REkrA
3I7nidZCoBT8a6vBWcc9L2isevvSV8EqNqhRqUi+cHNMV2aT2UcQTru4JEsK1uHKEhse68BPmKTk
5GQ4M61oWgeVlVQd/pmMa0vgP+tC+quGxgusIxfbm9EBjHgLHDiFaKCBd7CE6aj703UwbukBfAkM
jBU5tlm++MSz50LDAaZk7D09P0WRuw6FxUkyp3k8ArTtDwVGDi7AbmV+B1ic2tH47E1clcHQqA1R
Rw631ifsKLXyKvvilYSi63IJU6CPy5wu5zGqj+gKOnM5k6eLhpT/8/K54F7Ni1FPzIFGxhkY4diP
5nOsvHRdu5XP3OSuLzU222rGSR+rL6OAkhMM4zfwxR9m0piiHLEO2shcz9AATxP8j3A272ti8IlZ
vVmWYkmfd0r4P5mBYRXrVrUL8J6FnDTWdlVoDlenruhYKyPqsXDFzH3yk48RlNY++gqckP9Aalt0
bb9iAH1hbSpuCMCbthaAm7Lyiq+B+wRyZByQrJv5oemG842BmXgXRd26pmSanGhJmfEIB8u04idv
kvbBWfI4TaAN4qSMdChnwKoDE3GlQC5ZmRmvie8j/EbcyOG4aeKzzFbn7aww0CdbZ/C8g6/bSxRl
7jYxORNnqn30DMWRYmINHsQ94CFqlORvEKSvdbhzxwFuxcr3wUBlP41ZPaWyzRkV5L/poMeVEZlX
z03J67snHs99WNn3XaU/W0YcU/mRoUSNY7Ztq/ba9/3zQggnT3Dm7HBfxsNbhje060xmgd4t6O0j
Bb+cWJV/iZcqMpU8LWGcKueybOQk5Krew+BZr4Oye/McAjuFUbyPo8U0ww++bUNtcNJtpyQ+xbhv
DJXvZKY2hTnjZyE1ZzXGWdrtuIa5/mT1X2rgFUvkHjX2LdPGQ4ZD0GYKLaoXAORHTJGcI8HtT5Vz
QoreDElc0Rfi+qu8KE+thQmIi7RRzNywoPJJG3RiXmSbmEEsl2PKFYzCIBQY3kRgnlwz/LFGE7/+
/Gos0sfUiPnotv6Vcfg+ojZ4ZSnOAH7OMALL0741Or5cCBHLVEV+ILrHsaArFB2i8y/lnmOHKoEk
x90N+csey2Phx2o/LR2G8URI0Uo5t7kWBbFcFgY9601p5c0h8LfQ6ylNkZa1GTPxFTr6wZ80zEn0
QV4sVT/G8K8EvJOKyR2POCclp8JfiKmLiZbY8Njs5lF2B05k06bV66ChW7Npjn5W5Uc44fTnjrrf
mKL115Qvv5WzfQr8YOstdNlAwHJJ+7MRuRens8dDpJ6crAvPlQifVMd5i5qBJxpeznbP8Tez+Oh7
q+z2ZN3fxwrjcRy1u3iMNcN6yvMGBnrsrNNDbjK18kP4hlRCbERBr3FohZtQuCs3xelcV/PVz+sT
nckvkVCXNuixvRDnYexIm31F54fQrOeKEUvj8VE5dviQyYzrkhdvrdhY7r2/XdyfY7MZ7jpzhAAV
MlX7DhlVbYDkxxQ+7FzhnUFv611dY7A1RzQha5JvpWuTMJhtck0U7dbR/NvBWUX8omSUfzB26Py5
QElnqyu6ne1SbURL6M53EsUTZ0/0dzIXCYkrLuNsatOJeAo6uNCcW1f9MlL4bBjnX3w/2SIcfmMl
+ssUNM2iCveu/qWG+Z/2pmw76eYRVg/B4LqmBYYArLpAm7pnbeKq43IX74ZDp5q7pOXQXMf9mnDY
c6lx+MC6T+Vwl8+gdSZUGtIN6CCopBAsIwz71ln2ZAJoj/6lSxWXSZFOOP5oZ+4w23hgpzjfms8w
+yUYuHjeNZSk7AMDtzliKQNa/c1x0twMiwBN33HIuP2dwSawRP6DHCQTWU4wsbug+zp9jiI7W/Uf
kWSdJKVdX4J8TFe5T6rQrEy5K2Dt2B7fXmu9dZJDKpHgVRiEMOfNExWV5TZmkfcIxRwxjFxhrgF9
jHNawzgLhEMpr0aizsasqFCvMY4F6bCxMR+Qg6FOtBavXgRqiC/umC+k//q9V+4Y1KDwwQVAOv9K
etKMIkiSleVioB7wBpWZPuedXe2GXJxauraxI28hGJloSSvHaEwaKdA8cpseKYt1vpy7+TzE+tQh
Dl4orFvFnEzXZuLVO2qzuXNOZINJwFRVfOk4H3C3edVjP2wynUJFJiYOAjBBfpzTo5rsfSqZU1fc
69exIaaN3jh9zHHSiD9cTDlDgc5HhGOT8S32GqM4cRFkwjnP96LmCaGtiHgSM0Belv3Q2vu8kSSw
imxiWMGml0RkPnvrUDDk3kEXI0qII96A46AG/Vg30zHwDGgsmd7LCRYO+Z7QGrC0jd7FkOFryH1N
RwyXXK8VzxWq/JxhxfQMMltJM5BfwJuz2Bx9Df0mnRn5yKl+5YK989rkpQ/JajNPATg/sq4q+2ij
3ZJ/4renCctcV7gSLR0TGe6ALmwIiOURqyxvQT+PBNtcv98n9pMcy/ogUuslD2wmQR44qLH0Lgkl
MrDgPIfCsXyTebgp297hteYFSDrwhpbGAd2kR20x4OxNZHNmlRhH+QlhyyJHl2GAmPtmLbJ0oWb1
n5E7Haikek1pXgdcAlK6j6Jz1YVkzwTRudTeR03BScNnWhNmuAZG8D94mIrntHSYRlktB2X7EOpc
73tC76vUeHPyob9o97sYOC6Ty04x4NLp/TAiaeKa9Z9K5agDP4xtnohdXvEuYNYcd40VwwHj8+cm
9mhaeIqKudxP0fiZ5pPP7ePdinlo3Xn4wHhxmWQNWnXW976wX0SMSkA06IeqUeYFhMKqholBGwId
KwPIQX2NGppSSTgFmwAzxQ694kWL6cOnTATfVPuocwuF2JbuKohNTHpFvo9MOa3pGpewpUVM1Wn6
mvL9UBUDwAJ8xGPPJBODKj8ECQDfU/BuUVgpKPDPyj6XuC62ch4E2tgi6JYzBmeOelred0N1K0Lj
4tpqsfozRaxwK+Sxv+WvuqA9rbM3Ns22dsRvy+0czyjkbukHrDawojehZGRD/e/Ni7pwHbUFcjkl
eyhCkLStdDVaacBNAGdiDXp44+Ow1PV8yJLPaqREthMsYwG/2MRVgS0pfoKihYgrEEBN3/9Ns9g/
cFhb5SlrjheEGN3C4MS1aWXF6jDgONrz8UKGphg+wt60GIUox05nGqSRbhlIN4/piB4gqeVbJRnm
FJ9OAiHGq0d0Hg8TIaYiGncqzp9YL2kT1iPJim7pFJT2YkA6eQMm3abgVhBlZbqRlqq3yuw5BWBG
QsFx+PI17Fk3QjyQc3dTZVwj33fz1rTTbElb9/ugxfVGqKNoQrEKYSzgyswrcpg2f9tgC6DoTWXR
y5gGPn5liXXMKQ+DNWGfa5xi01v6lFXGrRtp3yYSrQ4lt1eLsdGmhtu9qg/JAr21PUxnlgXvpWZs
U/pce9peIvOXBN8aD6RIEm9MSJy11zD88esTKs0+iz1vj8kX7c4NLzqmyNfwntpQ2Yzj2XvdHjdt
5KD6BjJ7DD37kZE3gZ4UfICTVCw8+CIxm1ZpdC85AJJJV/ohqlly68ruVzLO1XkMpieqqZNVN/Y2
5+qOobVh7qcObqyBc4ZA1tHwsKo1hbULPB1trJhfzeWvXsggVBtx977MRbDR5rzvQtokOcU91KkB
QaYk4OSkiP6KkVx0m8ykeuYiHRRcyVU2wlPDEySmqDoxFWRiVwzzxpsKSoLKD8+kJCL3JiBGzcml
uI3LQ53v1JhA5p67q9m774hajwS803UVKkm2i5+JnX+kQdUeGwIwSRb/9BPhZzbMXW6xdBUyOPYT
fbCpxqZdgdhbRylNr/NfVjKddZn8r5RxRMNHyyyjL1MBi+pSEC6m9+iAdV/XfX+RET5iCbuRDsWN
6eNxragb3FJ/iFclw5SlnqOGq5lfS/YBE0nDc6ECpM+R3R5RXG8WwGaMpRUSMGEvtJD0Vg4+bGc5
QbqYIq5lSDeta0Wc29IvHKLxGW+SVMkuyLWHIEdcH+LSvksTguLeh0Wgd1uLdF5G1geOmuFKe00J
ncv4F8cTbbWotkdmoJt6SZWb2AxWgw8S2hx+gYbKbYDXZUic6+glFyclAQlwdCW4mnAsTQMiDTSf
3yXOto5dbr1jGq4bd7oUGsQwK+UPPPV/wpupVO3J+FnNfC5rIMnSFTgNfPFmYBnZ+jL7C3wsQsDd
FA2lJ6YDGiqpBRPCiY+xVzfodjxADmPK2GOwKmqmZpRwDUl070COazLy3Qj+sP3d4ly5LuDnwDmF
GZBBc9EtevD0LL9+yiyctULnff3Z5mJjEm8iIb6laP4ptsmX5AP2Xz/5tVu9m2i+Zqp90mWKc6Oh
xSArs/dCIEC0zpVVcthiJ36e2+HbTqydF2BjFg6wgtmNrnXVOwdd8NzIoH1rTPBpNR0AC5EgY7HG
KKMggQQElBEWyR7WrgGTDMeGMUVrKjefonEA82sxZwgaDfiyu1k949CmhNjnZu2Xo2AgifqpJf+x
mgsLezHXOKAMmKaM+xAH7rppYCKneXkSQCoKVnSO7BU2ZfZbJ/5jvcft3nTlPcDTTecUz4Rn1oVt
jCe/r2DvyQVflVkrMNiE5viWegWCtA9aRiQSnGLoQvAlq1nGOMjr1H+sA6IPZfcgBkYaYcYoxRpo
c8uzjMt2igZkQeeju1I0xqEIrNcaKziFolAMyeGBowolL0fRFGh+JDnDybvmBb4B5YG/vXUeQfUw
T6NXhlRgVcH3TVAqcsxcWU8sBQfbKm2YSDA2eBE0HzhxD4a3I4Rq0BCH341RcgMfhN/kwZrcKsP4
xo97deX8PSguoXhW7U2GK5gGNA8Tdn1Xhv4f3iy2I1F220D80wRfNrJ0v6oswjrtmruoIWyiWcjs
3rwUWfSUjerL9WuianqFgPjSuFcQyfjGa14fwtO3PoM92lpJuOvqk6jIoyJIreUETyIp1NWfcE+Y
fXTrSwNPTZ7eWSl4vzy4T+Ya10sgH1L+ssxBp325mKG4Z0KldBI2IcdbDB0HJYN001fxczxVlJWK
V0bo1NCfumpmehCwPVbOvE5qwnqQBF6KaWj3Q0hTQNMzHRNMjTdulH2M5ILWImVu1RN29P0FmSoT
ss4gItYCz8RVtIR9KIp10alvZJQyBmkcDkiPdqX6GdtacyBH2vAuY8V+PETJRzu2yJv90eCq2Wnx
HvR/LVNDxD/a41is/WSq12KJekkH9k9fW7fMMr7gcq9kSMwPvPvHQHJyXqAX7Qxx23UPcTfcsaGJ
flAbbU9wD2VN8nLCRdhWNTCoOMNSmcx3M9fLdtZrn+kRVWMn22l+yRU8u3gXuin7rn17+c2sTjKI
MlAX4SXr7ImBsLPuVfShHQK6XET+uphuFCNw7pVLTqOyMB35emGkKKiqNViIuXjyC689ujDGVvFb
5PIraJDDnR1Uz1FCBI/G4x3i5s1FVXDAZng1RBzfTv+Bj+AueNNg3DYiEhuJT4M5IKwXp4IIFB98
/s+KoJyLAYDpQid+GQ32qC4ENn6mTN3TXcuIMrZuRVYT5BoymrHlpXCKu8EkUasbhZlIXcuCgx4Y
pF3dt0D98d2oJDQZjkxnXckvg9laQUQWJ/BdZj/XogBQh9Gorwk+oEyu4jh6Lya6q7Bzn+Na3iK+
0QhDh9GMmL1p6kjZ/yWx0g0+yjVIuX5ThDH8rSp98BYChIs5NgPykgsWlY7ePI4b1g1ewyuoc4Sm
uP0q2QXauaZjz7zoofmducCn3rDUXqqQD8X7Daf0J0xJRBGXh58UMkZ2o6/K0dcpNHdYL089WNew
6N/mdEygELPPWTvbC2j0bQkqt5NPyTPdu6AGGggp431j1peqLvnRNw3z3uIRbwBwGMVRVUb7jOdw
O6bDPXGeeyVZIZvGMihgcEnQ05tAhNQ3MTMzz0LN4blk4E1TNG3FrWwpFh+QAL29IZYQWp+8cRq6
lTlTS7a156gLXtJ6NLe1OUVb8hQ00wSnPjGPYv5nTd0xDwPJRYUziWkzgZ1Xk8VcReYwhDwciiD2
7znCPLjJyETX51IyDUcNYG9UDVB9/8627FtCACCZFvS+0zwXU3upjfKL6fGD3d4VYf4SqeYU5SE6
PKMeSG54iV8HGpsTwzm0aty1CumitXdzQ/MD3wYGzUtTeH+UsHHCJP+fJMPnXPeXsMPu0opt7szP
JfwLMWEeMy0ID667Le2MOZD8Do3xNQIyb1oGX8zloobn2y4fR9a2KXsg+HFkejkU1aauFo2GNlIt
k4vRtVwxIlwxqFrGtEv1fOpy94Wf+EvKzHc0qJet4autnSL952HqgNLC+uHX7yN9gRu2X2hVs4CX
246vLVMPCKHcX9MZUyV5SBXocWMQWRzCo6f1BufupojBv5W8puaIe3smpuICXUViX745syG02oUX
FfnreGbkL2JGnAGZtzQI3qhW/4jCmFNrMvyWeflldcG4SePkZqr3EfYB5SHrQgeHTBfO2rWxRPfu
m9/TX6ugyAkjOluluAP9skFteA37ZtPYCcLHYfDm3RQNL1FR3SfpeOgJ2nitW+H/qt9IOeJ+dd7A
S10qM/4mwbmsu+4eGZITLeoAtqRmgxDqVONHPfM+mvpiovzwnPErBomm4sefy3UKyc6FAUY0csYJ
MLFYWcZHqIDADjaUh66qyMuphr3N2yZ5szVxU7EmHnUA5gIDkJTGY5HCdsdXfkoLysibzHo1jOH9
/x94j1CNHwuLawZ9Q6ToBPayXDQ4eGzGUGQFEfVfGlqDSgJxvnlIur8ZGkucVk9C5TD3VulAanOU
sHaFz9htYAnoyFCzEm+MYT43smU2Q5bYkekx7VH9lk96KJKPbJQvPResVd0SQOqusv22oSYRv6G7
Lq3+WaI/mAEZBIFFxEQk3XSDDcBM1Se7KB+7KqXz1T/E/bB2Roe9Wz0JrvHcyAN7V5jmV4SpCheu
Q6Hj2O5cVMyLcsYzjiU8wsodGEAXD1UFi5s0KSYGCtyBkCClk+GpcWkpNd1HXUHcNY8vsh12UwgE
pg6NFyNFMPWFQKrC55rSzDdNx7mpbwLwJKe4bucJnBP/TziGtng3RbSV0rm6EVYy5noXtJ6vLuQF
GKo3jdpUdJ0PBShM4dZbwA3y6RlJKw30v9jtQen78b9gEYIaBw4mLWMYBu/9xNsTSBxXvTNtZdSR
NfifLiewhI5HFXsPqZwyGs/Wjhv+xpoXplJNsg4C8W00MA6YEbxkXF3WGq01A9bodBdpB1RqNLi/
HSe9enrXNGRlRj96qsHJMEPmAiWjH3qkMIHfcSumZ8VeN2o8ID9dVAHlLpEPQ97kG6McX8tn7VFY
zFVBdxAtam3esWTDVK4K2H+USSDLZJ9GXj6UnqcOfvroV+XDYFKsMO/dVFzEGHwNATi7URDwFx90
sTIKnHiiXQe/IA9sOZbPuUWLo9UAa8moBDCl2tSt9aLcAhm2hjxBV87JNVA+ZQnGF98w/h3ruVbW
cOd5iPqQFKeNU3Bo4/XGmFAlzsmhs5Ipa//ed/UxwOkLEZZ6GZSe8GjDJ5jtGbQJWOSV1XOwKkzx
Z7f8eCB2WmcMoasynO6aCXcMlKSlYN45wCs6287wif2K86ZsfuvpORxTpvkMszBXtH9eFoPJrnok
6KeWqc5amlLfYRMxlf3jGuMRjzaa4KgVFrb6V2GQXNywVPpye8i5k/t8HxjkLYSSYikzYyYf/D9q
lhfs+eqQzNazrcd415PKtJsbyzLOeslpsfmSqOkbzXa2bZl+r0nmfeiZyBVpzlDE4aEPOJySYY36
sV/nXXT2HBgJXcBywb0ceoTc5znsZYquUpZDfFl59CcFjwSWw9U0MtOMB/SxKGNE7TWnrGlcIEzA
YybbeJra5tq7ytizmT+kU7KVvnszVNNvLcP4mPv8Dprvm8tBm3Sl8rmu+xc4skvpFhS9ei+C4TI4
LmmkQt9FQ3cOAxyTutFkIIiSrnLk9Hkwd3QVcKbI7a9JxmwcGJ+wbtCKzsliXZbdePRL51Ip+n5Q
Vg98ApnJVVFY6alFVsc1g+fOAr8YtIm9mZOD7/V7Vsx8pfyGICNwpsSM/vy6aFc2YtreMrg7NZN1
cE0fcIs2CGwLRlhC+d7VnO/CDsu7nJKN40CM4Knia+Bp4oRkEuXEN8b5971Mrd/asfO7whnomZHp
2mGav6o8otdoZafJNOY9pz7KV8yayDW2HuE3mJ9TytAHkEjYshEcrPk8smdQuNSRuF039GJfsEFi
KELxAobASIN9hsKWtQ5aj7738qQCWhRCr+UJd4dPadrPbUsuymnyxRS/sClvDln0k29z4DfdAUkm
GGYye+29OYwjYxlfbyDg/+lp3FUxd0OnEkeErlvv2088+BYwYYuEdFE8wQX5qixzDxmCwVLhj9uO
jXSl0yA5EA1FH2iv0Hg4jJow7khx3QLjZpoRfNDJOndz/OXo/KrrIcU2RishwvZ6ypA2QJd+CxwT
wjh0moIjMi6MltP7tuPxmhup14kb3iUml/56WOq8PPHnmOOLl6DPcz3BMt0cDQK6Ky+vzH0dyLt+
yo/EItbaNvR1jPodZeYNB1EqXTtWhzjHrFNyOq20YlpbRoKpAMFkMVavUEb7vaZyCj0LaTE2MBg0
dbBxyuZGWuBZBwZnkgE5NRVSbyt5T5wSbcDE5284PZ96DbSXRxo/2IoOLxxIwn3rTPfqz7eehB09
HirddPLR9hdwFNNvzi79ViAQ0kljwS2Ab+126hblxcyGNh4Ji1Q4BQ1jPd9lBqOCKBvWaQv8oM3d
CY3X+MZUTnGd9yFB2GzFYhH0BA71Atkgcdv8GED9o30CSXSCBbk28vqxg+wFB4QmtlSX/Hr2cCJm
HHR6z39NHbAf5ajFro/kjdnJk6t8Zz3tTRW8JJjk1j2YSpoWFbZmYgucDXD4DMrfmGEO/wbgfaQc
LA54IJpQgy8nkFCPA3EuL5c7IIC0aCyQVsNgaQRWHBZWujUtMsB5dc31gPvW9z+YqNtkQTPOPaIt
GT4jEblVAJYIos7gnh3dyUOKb20lsdHKiUgcHVgZUXX16NkA6ujvtFKCVnXpn+vaIr0TMjMIUTKG
rHiwA1Jtldt/VrhmlyzS3TTMLwHF9d2sYGREu1YHek9n4N/Ux7dh6lmwuzdk9AdraEG3ue06mpxy
H9i0l0I3hoDPuxvG6anH/zQQpo1k81gN4StOWpiMvRTreo1m5zMYhkoDuwJTTtX/kCVgMIZ674V0
5GGSEjwHxppDXcYfF4Y7dFq6wIgbTx7cTjILIoDr6SPqh49CYcmXrLQYxV1E1tn4swP16fgcqJOo
wXzpHCxbv/TsUZtetLdeRgzRGP4PeiDQ21gk0+JfEuM4jZLP1oHXwt4I7ydunznm/6Bo7V2VnkY9
3CvauqCUZd8odPw0xK+fF7ei9RVK0PyJtzDeGdzSAZulSbIJIYo+uBHKXRMf8mD8ca142AtTvloJ
P11p/DNrBZ/bDddzD3+sgXi2cpTR77yw5KJI4ne1ODiVm3xrs30oDYfmWaLvrceoB8eVj1fUJ1hS
hcThPfujN6K7RvN0xWieWPCct46oXpzD13QyXDMK3XCVMC7CWTs+4QuCqLsPuWkj/+mZj4YNTyOz
11PIroMxH73l9Med75+xRKiV8T5n4yNLDpVoEVLN5JDXHJnh2HzxHFuMF0ecTAL163nGJ1snZFP7
u5ndYddagrfClnvspm8lA4TCwpJVGh2sDNY45cIndbsX0c7wQ5A5o/jdivRzL7iy+awMBKOxdif5
r1Y5yHp+UE0GGIwb/0sDCSYKko+XCrr5KvRx2mFNeG8Sr4PPkGzbYhn6jECgYq841uJe1bxczRjs
S0CpDIhaZqMpywGZQOSYZzNRd27Y+psu5NiginjnOUW89oPoU9Q8MnRG/XkI93wsxYlzsRPCbbUH
bnQEXrjOsLfzSNxDTmiY1Qv8s2CmupKbhJGN68KZj3GAg7UvBgrPQX1Nyy1IMYfz3frD8wcq7/yI
FSKK9v1M7BjDI2deNhfoz8w15hmLvZTXMvWLDTMW2IoWLYajyN4oZOKTmZCD6268tSY6vBuwP9IP
/GJFyE0T+8iK/OufJah2cRNC4uQD1nLf+NOTF4972WEumOYAZepBcgnd0fOGgUKkn7aJYDTXyfu8
MPWY/PGQwiAokuzs+h2TdV6VEidjEfRHhKqnZqBIT/TVfeor3J/VNXQw0SJ+kZg2fyLWsMECdTN7
GebdgLIu6qfPma55bpNDB7TnVHwTIXl3OmKwqb9IBGiCIBjnaMcS6CVXykGOjc0Ql2E8w9Sqf1u4
7gj9K5aEZx8cNYcHBnQxR4gsQuboa29xTYQ7fHU3Ln57VXj3eQ7QIOIpG+YIVLogrNfj7fv/whvQ
2YzYy8jJYEpod1/FKI+qbqF01uGh8YZxCz9xASkyyEFB4aPuyzVVWd9dbkPNYkIAOsx+z3pH4Pj4
SDJr3gWaFJVq36uk+Q6XHUg6swM4dr5T+UeORkVHF3ujz2R4ixPqRtB2pCkd5y6QD0W7jC1+YsfC
mxHk1yi+o3KGkqqZ0nZh630KO9/iT0EWcY8WU84dQPVfJzk2Of4MO2MUbtouXJJ2OFnt48TDycyN
bzZd+bzTXNf9gknTzM1E6nvs6nfeDIO7sy0SD5wtEyIUTLjtr4qLFy9N1zK/KeKzLn0+A+2S8CgK
YHkG9mG/GB9qB7ZILgQAl5bjVkzyV3Eogv0LtHURZLFPStaSNcCWlJAYHxr+WyflszP8AZtXch5D
6e2G8dt0CLwb6TL+dDgYhp6Bru6yFk0if6md4b2ZRxzSwbQO5ICNaqRzOsdrggeQoyPBQNh3CS0Z
o4tlSbfnMkvi7WSXr0TGNx7WmnX3iuf9tYQAAv9vlJsubu4mD7EG8hf4Q9WB40Z05llHa1c+WQFo
maRkcswLoD32sw/Xpl9uTlwLzQgSdhAyc+9S6L+ZLw5VM23xr+brabSLDasVX7rBmFsRI2pFfWgY
2nA05aGCWTY0ybYY6kcXCo6VxfdSVp+pyji3NfU3hKxZhO7WNdN/RKjnM2GzTW5zA0lDuH8zdQ1T
iqWlc1tnbRpM20VFxWcdvzX0bd5G/OW2Zzzqpv8hJz7v0PraTSuuQR0Xm2GKP5mJ/HPDn7mHtTpE
mONiU/RUnpA9GCPj3jcR5ywOUo7Tvphm8zi4kvvekiWzo/59WTREASVwkv5TnqY3Ly6+DWn+zIAX
V06GoIWc1Ppo6lFnd8ziXq2eQVkOJjhKhhebIP5mVNNB5eonB2W2LZ3q0W/yjy5IXIamGcxCurY2
mVu+6dHxAJbpL5ehLg66mP2Rk5bL9CAoXy1f6k3gkWHqsXpP0wsFYiNHqOwox0+LdTgp+wdyf29Y
A0/RMpNv7OozKnglGuH9692R7ckIKMjkRpK6/inWr/biCJ+q0QdHyZxpkdmQPts1cJL0nGHpNufy
tQyhN3Ik+SpsdUpLRF07QrQK+IxMM7DXvIp0z/KY0tRbmOk1o7WFySfDlp7ckluBsueWPcxJiVUc
pItwkkcnZAynrfxzlNN11EW6onOOu+vsL8GtbBu1pFSdDBuT8lgTq1jvROr9UFRU7iWROArFD1MA
5XXSJEWY85P9eE4c6It99S0KuGCVRSJD4QPzO3NDBQSki7J/cmGNoEMGj9HQvmkm92BwfIyBa7dO
fC4dPIkY/pO1as1ii009Gttwxcj0r6bEMyv7mjoS3mwO1u2qR9GGU07Vuky+S06FWOUr/vSmOWgf
eCpiopmWn7ameaKn3yMxfnQOVYcJydbykOKquidCWEER8olb6mH4dqHo/f8vg3TxiTZA4cbSZW5K
L0As6nuBewUYMz7QpD5XDlf+/xg7ryXHsTNbv4qirw802Ngb7sS0LkiCnkxvbxCVWVnw3uPpz4ds
jWlpQnMu1KruyspiksDGb9b6VjLxNPPn/oUwRs/qBR7XqkLly0tLAK3vqMdZ1qe7Mkfbr0nnA0nX
Jm4YMUmbdoSB0wgvAIsSm0LaDnZQcv4gs3KNTgsqh1s/12CSjab5mlu2+8sLVSVOtCAp301KhM2s
OGe1nLz2Ql7qhu09Kn3N0Rlp42IWNpzHhNleim4fQhzq9OUF68rZF+D4sT8I/nRS3ias6FPjGPrt
87T8zYGoMs8wNXtj9xsoBKvemB8KLD3Q69iLclEcM9BaExZxr4rEfUgPgSH5YEr4ZjhmXfw/cidN
UnyC8suic1xZA68htnFgmeUpnfAW2sNGjDyVqcJRlbjpWi/V84A8nhHhcOPU7E3qazsG73g8IcQp
+dmTjzLn4Jv8zETVMnYvgGA8mGI8cBniaT5x8QYxk369UBVZTesBfaVWlWhHFfZV3/BPTLZwpg5g
InMtYJ3B8phn18BIF7lrs9YXi4Pv5DcE0DDrJc8hTUiX7JfgnQgn6BZp/8qeaW2pizQePua5kmtD
VyULfJTcflCwqIyZ0rJIlFstMH65ctozb4Ig0IVqy84SXzb8HJdFogn0lnGCgOSLH6FR0TNzoehc
9bshF4+z7NE3teODWVibzk/lzq3djKcv3LYRsF6Q4xS1SsgpZnLU8zFdmxS0ihN9EzHM3LnzjaWZ
5IbTsoMkBzSKfWA1kugDIoVP2Y0ohpXKX5hGTFdQQeOqnt/rYii3WCdrZrbLBHn5pLL0xR0Q9/vt
sqHEq4PXblRrTFK/YO/SGcfSq0d2O0XxJp3i4OuECPM82QQtry4gcIKZGbqBALIK3FXG8aCNUELS
fSLl3LniSMIdPA4CiGDDx3I96/VGh2i3aiMcrgbHAFSaN6n8ft0zdzY73nthty+Fk+pAvCldaoNB
gDF/EEJ7M8VztdE7CSGadadWTRzS4y+0Sh9hXjH2HkPiIBhQtRWv1CV8jKAjopDWCqPcOAaHqlL3
SUw+LbNMwrhwcqHSMHF9h2RX1fn8AxyNuRUD4Shq+Cr1odwHqIgKfYY7o6oDQ6acax2TaI6oCE1R
/dGwx1qJ2c23nOm9hq5OBu0FzRBEIjZt7JyjifzRdGhP/OLClAoVGuRrnj3XsvTqBPd/qDoFzIKH
NiBSZD5ZQMF2qhwGYqrAYeBXmcZ6bREbpYJPm+l9hGB35S4LCeKJHmX+q+1yk2016UQhUX5oASGD
jx42y3lr1y5bV/BUUJKsdTfOeCq4k9bEXA1eJGlVXJ5iPKHsXeU/DUxGZQciJHqSndOwiFUPBmIv
2YdelyPoYSr7klb5A30JaljeBbKlxsleWBfbb99aTNTJVMI4wNaATrYT5yhEH22OnOWlST1sMXWn
1tqOc8CV6dq3mRAeqbyM27DdrzWDEa4unuZM38ZWVu4zKaFZ9eaqLclcZ087rYL2RNQuWr/opYvo
LGb/Kzca6od2LfH7nRm+vFgLyl/gy1nNbfHJhPSj6BcFqQHumojADC/AFgF3l6IBjxa/Wz+ysKcd
x+HUrKaUDRf7CWfg/gxoB5Dak8INpgDfD/tBsVit5kRjVBVHN2kMU9nAoby26R5o14YcBnsj7qvB
+Jkp7kAnm8jAmaPqVlqpvddnDGFWiYNcNGZ7clxZ3WKRu9dinLNWwb4qj302tAQ4dBXE82zi0Jk4
cayJpTLW7idG6cOmT3pn1wUuYDo/+kH81XPdO91jMLOuaB3jxvCL/rHtkoTbCwUvCsYDnWD/wmbv
1LVay6TLih5iJLpGOvW8lwPct9lhk1ADjKwMY4c7eXwnwrb00oYRCSG8b/4SnTbYnTqYQAO4aKHB
YnM8JVbc3JhTw7CxXwwWMyCFo27F72Lu4p91rF9dsqNe8mn+6Y5slDzTpBuz0Tc8BVa/DL3ae9cZ
wSWmEUzUsi9rT2qtucl9QK7EdskjtoTyfmadYNtseoUTfvhJT7EFtuGeH+zHkmHrGrp/YC/FSiom
xJbVaXwuUP+ew2l6K/qZ5IOqdQ5THrvWUZMnZwlL/P6HUMFr8x3Khh0XqavVBpfIgFY2TBTk4Ryw
M3GVCaTO1phk6t3Mmu1VDE6DEwbogZ8x1kGRzsBGkMvpl+w246jwQjPLdk4/fPVME/baLIOL0MCK
1AobcVqBI17+U2Jo2g7E5UNFGPGpHrPklJsMqJGIptyJd75T730x4+Po1E4JYqPMojj6FRFVkwV3
S1OwGg2dCEO70tQdB6B5Z9iGuw6iyNgSw5oAiM9qT1lTf01zt7/GwDcBufnU9sMSJBjKpeL4/mio
MModl5K97VDvH5Qg8rZqrEAye4QN7KeFfyrhtmDCo9f/jlDOAwh4OX9uS1pjefUnUM4zfpN1YrfL
l6Qosy326FhDow35SNFHbrEqV3BS/3jTZ0NNp2+NjLTt5OoSBGJO4bQvW23/nQRa56RuJ0aPz9qO
aTPd8DKYFuj35VdKzcDTkjbHVTeBnxZQkcjReE7CsN1UUg9OYrCWB1IKeNc2iAOwI3zVJKPuRbog
FpYQQrnkePLRyHPIB7AzYfIwszdtntDJKw+m+DBa2nynw4XcR0pDKcRwMxAODWqNIHeChsh+J84f
J9MNHrP7anmgNQZxWVilupfZxLRmE0tvdS8iGCtJD7kVBJcjAOEs/I5LC4wwOTUN4sglYDOAZ7bJ
6lgddECqcDQQircUXkfZZghVtCaoblUyPbcq94/tH9dutnhTlos6wdG3L131EFjJeFERCXTWcuUi
W4nPkxlr13Ssn5FGT7dx1kQX20nYTsgp+hjYsKyiEt0OIsBi30dNfcqh2OE04PtOPcjYDFvJQJkK
KFqC1WD0R+ERh9s/7n3oKCDtBTokJsMxx5rO2jToL3+8RKhOvvcdGymMoFzFiAW2QYEQCKT/zyw1
ppcJdoRejvhvXfQwDX6Ry/eFWJs14iAlsj13c4/Kc4wP7KEYJlkzWBfVYY0s8p9a3HLK66F6/K9f
5UGCaGV517ghSCoLFvCJUbT7oal+2qG0vIx4prXgp3SxEJx51uakkdbVesYAuQ/rwDma4pMlxniZ
ZJmdMvBYsjCbm9AwHr4/IyA3i+uayQOpFcV51nXzMbEQsIWleOvtot2kOm1khARQtSeuiAJzpu0f
4qe4r5VHggSfl4oJPEdEuDL03HwcW2L+FKRZROs+o6gW3FSYGWsLV/QNYQsMRSCvOrI61tBOb7KO
6sNxqztMKvcU6tZtYdntU0ULGmblZhY1+2aTDR0c1fpsOnp6JhwKfNG0RZoM+HOcqgeLNNNKKz8i
151eK93SWbUMpF3YnRc1AYP+dExOpqwYwKgmvrPd6mr0rusJ3S/umH/iDSCWdhM0y7vhzvgi9QCc
N93uGnHUcMFHquF5IKcYj3J4Xw/OXd2T1VU2wz1kQOtAy444KxnKl2z85Yezp2CVjHgvHgLfNR8s
5dCwmPE78Ct9HWu0wEFbXR2B/V4pmE+qPUN61W5yzswldIqdfmwAvVEiP/ulj6AWosYVVqh+G2Cc
pvCf5QpsVu9viR66Mu6gIxGVXQJo/xxyGR7GGrNSaeFV7AOymyz83PSjcPB0O5jecZRQ2ob1rnBg
wfW17RlTnX0OKVRbkFfiIkVOosxYvWD1AwAZwxgMTOT5MSPZBxAfRABoWfyT3cFuGsNj3ZbWU4W6
dt1C27odku5uUad6ST+UUJ6w69tFQaJmBr/m+7YYjCQ6+9OsnwdNH1nXEBMIrJ+LplfufbTR8B6B
ZHeSK7Mq4iVrMzqbYUpuowNxsJ5IJEylovsY7FOhqKHx32fHlmHLUU6IacJHnTEZSGSrXs/VUB1s
0653eQnx1sxVwUGJugyk9I5dobmfE8fxzIBgJgxkl07Q3MSh4JjHPBg7MaToHqJiZowEwTIQGAD9
hXl/M6JsBKGKVCaKc4bzyiWXlUMd8aJ2lRh7TJms4WZfEgK59ykxIAiLCiAa+rnnvNi17aDD85xv
pF4M3IboNiOWpR4aZm6mARLAMM4gVFx7XdUE8TYkEnujgX/Lwm0Wa/WtnYCUd5DggiCG1NB2+xBd
O1jF+xq8BLyVYTMA0Tij4XL3Cc9RMuYILUGrTvplhN+DJ2oETXQ4O1BKAYanySZjhaXSmjAcI2Mm
AnGVEU5Ikm1p7w0SSIuxpqjNHFqh3n/qnMxzfH95OvkfWp3NC0qLYVnXeHNl3tfSDXaG5ZortzR2
dt7Y+zbV33JDPVNHZJSupbOeHQSCrgGpV3Jr4EwBINsn+4yLMY8DcYlGEl0m1Pos0xwEnfqJs62g
L0NelGvRj4wnlNmgi3IEZX3fZDuLi9KLu1bsirRAHxO9sQeLVhzqeJQwXEKefugy7T1azr+pkbc9
hziD1epmSqxLOLHQ10N93shef5ZMq9ao0xftl51AWjyjPB6feTlsBVHrFCRfTLA7SVdSt3Y+QVuw
jnQ1bGAU33SE+LGYY5gUIRjE1aO2eA42QaiSQ8qRm+O8sTPtV6HBLRRmBQRkSFuvAAMwtihBZZSS
W9IHx7GP3koKdcTREA0wMzyNZQF3fiYwMJl/jSKziavkr+XptIVn4W8Q7V50AyvZgvggPiw8RPqA
p3DeFvZA287aaa2rkRVeZS8TmbXy4/rkkvs8GhgbHb26r6S8UPAW3DX1z5pxvZ2aTNVQIpWWhpWa
LzPN0CHZOrMPs3CQt1avqvBvWjH89AdMpE1jvbs0boljnvhE252vkr0YJfJve3oGhEVkaDLcaHlf
HaKW8Mp+2Va2mWBeiyK4ZhDcmqRtxD3uA7DlId1+8yTawvHgNhfEv1J2WaI8O44T7npTJ06V9Qjc
GLSwkgVFIxOmnGW2oaEnWmL5pm01Po9So0lOheItqAti5wghJ3OzVnI/5yWOmSLeybT92YLIWgfB
fWaN7XmMVLlhjXNWRU4CxMDCSLNOfQKtu59vsgyJfy2mY8nadecmzfNkGMfvF5LMcGaIZ1jdUbjo
Fz8X2UaZhDySBsoxsYpSzP2MZMkBb/o7O+Fd1pwaEiWagKzq7zDjpxvs2Udiip4FMIiV7MGd4yIl
RHHSH2I5vTVcxJt28a3YMUJGh4EYEsPkreqojZYYFTNRqP3Du6nQhzcrRvCSf8YmU8A+gbhlzxiV
Lf2QaP0zCWLP1sTzMro4ALABgZdwuSZy2jiJl6fvK5sA5sKLZnuOAH3r+amt4s/GhjI2ia0asGso
zX3uyCjblxxqiOdZhVQINsIuvIvn7kPVDLVI80s3uITfctPGJJaJW2vSnywNGSqNFBOfIn1H7Gh5
xAOadXfIqQ5WVcFAqDCYXfkg3BzTRADtMFSH5wi0LWZ4Gy/b4b3m158NTpJgMn+QOA8xpfl+/xxT
oMyOqq0rcZ41/KxJWTGQssF/sXf5vsmKurpjhwLHY85IluD1uKF+yHN0zWY2HZnF+vcBs6PWir5K
RQ/h9sFjCSuH6HJ6EFXoiP0Iev3tL//2t3//HP9v8FXcFlhjivwveZfdFlHeNr//Jpzf/lL+8Z8P
P3//DR6gZbA4dAxdmK4ubF3w+58/7iEeLl/9f2hgTAMEJh4+rQSPTmRGJcOHuI6jh65gIEkVO2zJ
6loHY4eVf3p1mPT+7Gb7pjOq7GXWS9/D2w3aVfPlKfZ7wEMR++R//TIN659fJgZ6xaPJtFwL/fGf
X6bAOI8us8K9EQhihsWEOycYe4+8AkKDrG68WKHBkigETL/2uS/fwzbYE9m4mGX78TYYnY8gjKLj
H/VvPuXuDqejLdjKhQDYrhqxhndsg1ZAxecHYYDCMSKmot/lfjMKw/tffiL5Tz8RdZxO9wkNRrq6
vfzE/+2NNyo38snj6Hdd0+ZnE2zAjvEd3KnZwqxzGsH14uMNmhu9ZHY4QzTcKWyRFwcZX91tp1PL
xba2Gj27a1OiEAHUWTtMrseypuSroLc/2ORMHP71y5bL9fDn60UK1xJ00Yolm+v8w/XCGgvSYYiN
JufKu2qyEZBr+rNv2mSOw6w7QiWtn0JrOBp6Ot8VhvVcjzmlmZl/+JqoNuzf/DP2UbiT01QyWuw2
OohjZWrDpVBDeKpytQ2/M05tihIzQyznDtbzdz2Z9uY6IrlIaJ14EhUcErKk/rjW/u1P90TzfY98
FuVUw5xs/+Ff/3Z52D7++/In/vMr/vz1f7v+6Nuv6l9+ye6ruP7Ivpp//KI/fVv+4r+/sM2P9sef
/sXLW0LG7rqverr/arq0/Y/bevnK/9/f/MvX93dBiPP1+2+fRZe3y3cLoiL/7e+/tRwDhsGx8J/H
xvL9//6byw/w+2+PxLEmUdP++Oc/9PWjaTlGzL8KycRAWZbOvWkuV83wtfyOZf9VOrZAQCGJL1KW
w1+UQ/4Pf/9Nib/qyjCULpThGIZhcQc0Rbf8lrT+atlKKN2VnEkme4Lf/uOH//uZ9scH9j+fcab9
52uWF+ByeJAnrRPyoOOx/POtVtt0AzY9IXsb4kjCBuq8JnxcLMlTFY3dueiTkrL7pyTOtSD8jb0r
KddB4K7HMFYQ7hhStTwYlO0jvjVMxrkJcFcirLJ62kyBnx/rfsuAmI6JnfJYauOFkBygInmoof9l
+NP78oP5OpFNDTRJYuwCnny+jNakmHKUTZbNjcPGUObVuC6s4ZQ3YikBCMATAeAM0rjuoHD+GNva
JHwaG0XQYk+d2PRo9JsH4gn2IdECT4EwP3BXl+yAq4AxP6G1mJuhWYxyJgssef1vF8L/8PxQpvuP
764rOL5c+j1l27phO+6f312RpGNfhIbYmZnDkz8TLyhS+jVE51ejUD9VX8t12uMI8gMT3SW3e2aH
F8lIXc9RhdZEutSigRjh4CjGmroJrd440kI08GveEYJeutIKvaLUA6DtuNPnEJAiKQy07pAcwqS8
T4xcrWeZfbEExeFgTLvSJX6utethnT4WA+Ydf5ZXG6UXTNOiORALgShFPrOL55y1ceaTK7VxRmAR
LgVvnmHncTvyG3X9y0WxHdq1dm3E/GNog2hfEiwNAgJ1akpPZkncvbItjvlMMYzgLTsGSULf1lc7
baatCBVi+ErFV3MggFikpEmMbRPsKgIx7bnRMGEH1toKXQTHkIFmZ5I7zEtcK36Y7eBKsMDWp8dZ
t/Ln0mCqh+1t3IyxzsykxA+O0JwRqXjJyKK+ydAeYWfawnYEeOxCaKcfgJiBqjgmi0OF1TFLgA6S
W8usY0P7Iz2BJGJlOYvIAlUNlVG6aSYsyXTk+3bEX12o4DHJu/kQqdnaaxpLeEgk2BdM9xHMS+0F
NdlkyKL4ECASxQFK5EGy+0xT/O16wLiQdWDccHkazVVnMYluv+Gy8NnQo21lK5LaF8N5JYiLgqsy
O7QTzYt09DffMZ3nRBQe8A4fs2QlPSN26mOEaG7NpGN+NsHRWiGmtIZpJ4YFXJR5E1wsWHedQbM2
58XZcbl1aTeLNPORovDMyqVx1Aw4976PZtywDsWMWz0zsClj2iawkMydgwvdZ9/EwEayNH6wfbQN
UEbdoIBFPg239lzfE3OYYxnLOwbazrWd+icUH/02a+LkYCGipZ4D99NGLj1TFT+hdt5rFQjhhMfk
dTSz585od4weR1oCNe8Q+qHYz57TpT0MZ7Mn30dn66mX8W4W6j23B39DHwWoz8dg2yfmNTTdZ+xj
K2n3/sZQfEoGYCTQkccsRh88kXbWTAO737ACaOLG6wqVHkTQhVxpnfk/0hp0AEVVRcqpmMqNjJtr
m7AtYdJ1XxfqzoLG0gJ5XWtTEe17zWHgnhO/W3aCtAIuJ2y17W6Ssr6E8r6rzPrIPp9B8ny0avQ1
GmoqgmnGeKfpzb2akje/ppoE+4lkz4Iub7J2t0PD2uha8BKpMdxVZihPhsnQjukSL9Cez4YfyxWs
h2wTINsoorg7VhWKp0CI2qPuA+3WIJ1qddICXMuBNW5j5milx4iOBPFBP9pNKADhg1GLNVPbMmO6
utijt7rltquSjZ4zDxh2m8DHX4HXCmPeTisTLwB7uYsKExiacL3W1p4Tkp1oYmFgNMX7aEY3cY3O
PZXGLkfr1SqKEscpkXlXxSNRMxWNjZ2tnQSdlWu+maZDhk9ONVosgdaZtmomXdzZACK10GHvo/kW
wz+gg4o0RpH5EfuXFIlGPCecJunRNXt/xbGGUqbOi5Ny8lVoLc1VoL3rcRcT8lGzrTPws5vQqCxn
RA5GZoIn0ais3dpG++HO95kW4VQq5JflR9CmfONZT8qnQYtYURhxuHFaPPoBnrxztoJ+hMRAq3Zx
hiuzmrEVIgH0kBgBG6RdsgjXyM1U22RNenFTMO2++TUaEZaWqoGTNbEIThT+hfZLmPOhgTLp4oVg
07NP48AGgZsc/D68onLQPIa/n7HODhvoE2SE8IuBAgvgMGvv0N2TYI5zY2uhal+PJBXBHoF0aRf2
J3S1ZJPIsN3pHa2xbfBeQfz4FVaJtrHq+NAaQedRtAY7tibHakgvGrFo67IWDoOdxazj+lvHLlYw
tkKgbM3r2OrRNSZ7C/IIe/TcGAj15lQrYwYCabebg5JRLGMcN+OYT2wSXReLkZ9pP4YovA+N8Feq
h8+zgvxlS+e+ZsJ41nuz2BjRIcupZ4UCWOSWP9JQbzj7SsQhDK2Qk5HwZlNfhKiEeyHTIyuXHTp7
yuRCsGkxIAiPqmMVHAA1nmsNPT1UNonC2GCOQSIfJ3TsHEbEokwj1Cs5bMi9G3XwM0IGwMjl2MT1
ikchZ/gTibcg3DVNnXOKUewAZbdlaOezYSlaIEIrXzfTfR4QIF4KcpDgOcEdU+rGmDti+RzZvzBx
KKuq3YNpZZKqiEmkMWzviAdbnpm0YuElGZZZeg2uDW/Ne6cbN0HGTj7V7FvIm+M1jtlpA5Q/Dsrk
El6M6+g/mmOaWgd0o+pA6DYvrgdVUWfhGQ02PoMMO687Tu+lcp+W/2mA7dZpiWq4GI3HcjJ+wj4j
QicbPofBeem69rkYXRwD7mZseHBHgVEcLRNjYALrymMPhqE5b9/mCmMROVer2BXllvp4GrrubIPP
WjV4PABL8E53A9lejFH9BhLBbOBti+SMBLMmkoDYJk4ZPDkJOCGqPkAxBZkKCGKMWft0WReu+snc
i3DJpxt6rLmG9bOotUdSq5Cd9kxl2o7o8s502cGYXFwtgwMSmGyGji1OjWi+t52ufTSZ77oxZNq2
qtAmOAwl++7SLELNpAVn1AbgapIYlUE5Vkeq8ujOEtPXCAnOHJg0z7l8Loha2ZGEfsT1ujgl8Jc2
pmWtiUcSHlnkt7iZcMiIxYyTkeSV1Mmw6gfus8ARbx2TQ/DVWKgtKI8w919M2Bt8LPNts3SD9YDq
smmZZ+cRKXVzm55yjPAoMl79oHxE5tEf53A4qCK8CnRuGwNNORgIDrOsQWpoJCBWR60gmsm9y0b1
kbhohSxkilFvJJ4NpKcxxvS26JZ8DW26lYbeP8wkxEijfnJUfZlaPV1r0DxyP69wZnusK6ArDP6x
SXDkEI0MidxWFfmdPzhua2gTmvTYAiCF4AmBl0OnjC5ex5nZTalnKGoqc/QyMxWXIRa3Y9O86AMr
oBJXJRVYpc8D1BfQgw5xwWWKhr0vEdVRSVJHR5ybfGghs7gz8Hw/JpDGbh6lNVa7UPUvUjQz6Y+J
JwBYrtMpVGDwES+WDkowxTfTao5/6hPIRMxMB994Ca0RvQznkZeOI9z9nHGXMyPP5OGnrdF9/ips
oAsNN9XOmtvtBHcX+mhzzdLPOuyS56nA3goSbFM5avHw9OElkBaFTdDgpM8JtsmxuFla7hWQ7XFx
LYcPSz3siy6yHVffVYloD65IfjaTHLchSGcYlkDHx+y9Rttpmiw6KIkJsnDCx8EesfxOrH3nEsl8
PTffhMZdYClOWr96daiUWI/zQTcViAsC16oNtsHHPPwBn4zn2jRcc1+LjiSDVMWxrvLsGIr+JnLV
iXlqcmSWtC50wRo7pSJu9L1SzhF9V+QlZXfP00rudWd6i7Jx40cyXxMwwOyYS7uUzU7HEzzUPw1L
hrgAvnKU+HtLBrD4eEv7UsecaLfZbevipAOoiizfznZDpwa4qeEjEvN+HXfqJ9zn5uKUIDHgNySL
553xfEstzm5kLeMw4hCN0QpWVnKHAeLE4YUQ2RyTs0O+U9JW5sagGtpYj7W0WaY5UbdNgp48LsM+
0DA8SPBrR8cs9n6WJ56x0CNLYufNbPhK+PhvHNH9iuLnyhnZWOasIrVXW0owhDo+dFKosjWy9GhD
bCmGY0Ncl43wLgjRNg/BL7tg72riothEY3NP9BMtA0DD9URVv2hwnwMVwLakLD3HGaClaZprDEC0
a0qIlStGnMODjelCYu9vxuNQAFTMUI9AaCyuRhc8hHRc18SFJTuTguSVFW2tw6NpE+VdeYoNIGQD
reBku/1RIOU0wY+KGtqxaUBDiqd1PKa8nnomQ0NO24K/CdEPIlRbleVdpnJYPj1kWP8c9/NDaSKi
atKZTPNi0w/MiusYktu5cDpA6YF2JrQyuEKd4xanotoH1nTbR918rOx5p9kyPFK1zGskvgA7QdPj
vCuw9SX52+BWpCwHKL4H56noNB0JcMuxNyE1nSmvGc3MuDOI1kpnFk952T9mdkvOkoPeSU8t91hp
A8ODWZNHxEMcFvDxUq0jGtW96UBa16lG+kNCWJdPPkwfs1FCTxtq1Ym8FQ8VikeOjeZFtu5Fom6P
6dh2GzbsD6E/MMZU7m1u+jd1Slw6yedcvTrnT5cKKKcl/lvXxcJBsvea7Qye7aHmKqwyIhQwENXS
uPbpo6pMRbYCg5IQ2mDiD0txALwoT0i+asch3tSuiV7zhw/U3Sv10gb5BD/IMtReBj3jCiuxdtwB
1QaP1H2UDiCMpTlu9KTRV5J8v3X9abaOfiqV8aq7pb510Bx4QCU5Y/zqeRT2jo0sSSIouPVIZ4TD
as93xHvbuTgL/OaA2CPawmzTd4SFxCueQG3PUNVitzHXCBwWKXXZROlOIws5Wr5xhXxyQw99NSyb
ZSLhfTgtnRc+z3TbJglUfw2HU+JvJefoLiYm95CNj+CG2eeT/mbnKl1CWC9R0Lm7TiX33OyolCcU
GmrO34w2eE+CFwNP196YS/xN2HLQTJqbIfiqeKyG4xw9JE1ETo8GICgLjZt2mt9k4N/6goQlSHMN
gapRA5SFIg/+QOwFwrqtirBknuIuzCoPgajP88jQsXznDdoIfVM6aG1JkbBNIoJVVnz6vVF4jYRz
6/jTydD3OoJbntfQGGqKjmPToRm2izuidheqTHcxGCXzPMsTlM9xvJUZqZ+Rr60tERIRW4v6bhQ+
hP+06vfUIyeTcRR8yPZCKbce2x6YSDPupyqE0OM/4SHgIO2y55aQWchdxb4sBWYnc7qbzE5ANebv
xwCiDXRP3GS6t3DKAN+VZ41BWYA57gTM42m2J1q9FEC0n2i/so7SrCisZDub4GrI3j7S6GindOB7
M39jUNNnPnM1DaU2Pyo8XVSni3pW4ctEEMi3xrXkzdL372bHfpRwRyDnj9rBynq0lI2Dia74aUNU
PPRugLi3wvKhNS6JAW3y0c4DEmYC0bcIJtCD8W1HjmJ3me/ZDnEyqAipy7H1MOov5rrYtJoOvMwd
aFBPquZkj4H1r9OTHSmOsJwkja4zk3M3lowqo+I8zh9Jh8PHbxtmVTrjwyIrxa5Erp/nRkgeML27
VgZHV1SvkeBl2IyXvKx4IiIoPgNi2sA0qLzScODWVywT9EGj8HJHe5W5JgTthmILDQ6mnK858++A
+krUTc3GrStCOs1p2Fu4/YSVvluAnKECA99ftDRh7jxrwkSTqHFLsJdPc/vZFOZ2JKRphSiJFAzJ
SZ4TPYsGHAyOSduoQnfVWeOp7eaayJ4sejAmjo0ybl5TiBbA+MRpLB3mXaRykV4LdLA5KwvxHHaj
wWsbcjICgh2yCuGuVbWvg0bbWRtC0tE4iVdm0z0Qp8RzRiStuq08Cn6HlJzyw7bSO6bTN+y7zX3Z
UU/PvrijNiI5DhsBEMGmTj8DDpfMZrU7V/JpqCEC1QH+gKzfygiTqS5RcMfAggzjLGNS1RJpnfyp
I4eh0wWMmepjoEJHqUidHDUX7tVjOd0Yvc55UvPGxGCT0mkmu7FnveZ+6QVe5IQMKx6V9bDP5cxW
OZixVzkR5i02uh5wgf4hcnzgv7UbbsKou9cjR9xqjPlWdYqdpwC1NmngXBOMspUd9ds2RZyYymIn
u4yhWvHZ1xVwB8hxRo8rorPHD99tMwxG5V3b+I/2gtgXdCorbcD87brIB2Trt7vUdpnXWXgloNdn
Ia6AgXkFssioXSdU/MlsgDJ3yDBwfdAzrux/ZTnkVSKyCVmlleh/SbMcvUYfqYarCjYcfr3OwgPF
XJMJVzJ/ocst164k4TDIsQi24hMDS3+ONXIghsLACxYedDnjjciYcNqLDkAOyY+CZzrWwOlpUj3Z
G9SjdVMWmHnLbD/I+BX3OellTYX+McZhZ2waB6/IRAjahlT1NXxUsXHjzj0ybYYEGIY7V8EnUKpg
K6+yTycNyBaS1he1BPq/PL/xSbtnDjaS9jF13Fl1SHNdmTfIMKTXFjiJiREkaALBczHV40cXfs1M
3t02dGn3KWVDXO3HtnKvvVO9ccB3B5YmsFh7ZghZ/1TJReZtFsaubo0PqxIUrehKlxs3OvahOBu2
QcZ61jOwpDkj0oSBlW3T4Dc0hfArO+f/cXRmy3EiWxT9IiJIZl6ripo1lGbrhZClVjKTjAl8fS/8
4ujb7bB1qyDzDHuvTWVQDQ3yBHwmhP9kW5bjHBEVciE1puhdzyQwjUTK4CWxNR+X0Xf3rd37G9eD
ZtQ2VLHErxQKr4jif1mj+izdAGNdbHZ7NF/HvE0JNPCMJsrw9RG+aJt3ijNlnPFg8gHhY6mTW4mA
5Jws1s+QWwNaAU/uFz6fbgbIkfgw17BQ/c1diAltWf62fdg/I2oPZo9nGLZg1ZJ+MfbiWmjQUbMJ
Gr62XPepY3RXGAFOqL7/hmhwdDH1HK3EO9IjboKuRJc4Vv9Vuv/xTTqJ8N/5KBAFSzs7FCsdgWUR
J+nQbFl/p+RnuyxSxxBvtzmDzo4LFjmzQRsQJ0C7uZTJCWrAZWEH7hWYyY6ELis5ema2p5Kq2Rtg
CIGk/l2zRd51RSPPRgMa2CuRfM0Q68uuqe+Ki0PVfKlEhlU0CdcxLLZKukew45Rk65hhomlKzWI6
wXs6x1azTVKJlwgFNRRUphVjiP6nsaS5cgmak3QtCjiyKsBHc2SNTGWGbLL2et0YWzxfezMY8w1v
2xCZp8yypl3P1Gg/zN6LECFiDw5vf+nlbqIY8pe1x5RmuDXsmcxZCKp4Rppmrw0eCpKYKzQm+zLo
fu1MsXgd8moH8P7dbPN83xY5olocjpXnXmKf8YtVeqfe0UDKSuNYtARJoifGnpI+CMbKQWg+rKli
8EHqiMvJwg6zlWj4ImtwY74ckW5JbzLzJjyZWsItxTGRhdbFILH4EkMR3a7GmpOV9O+94Lw0m+SL
ockh4Te9CyXyg71QlY5mBbsq9X6074ltW/heJNAghem5d9yLPZfJKWiHXyt1izNN/4FoHmaqDeMt
B089PL8g0qq9Ax2CD98KvuyZMaRg2jdgJ02hZAJJevSntLhXC4aYnPcuWhORk6Q7LNSAAOdqAQYn
5lUhjp4ShFORtWiUIJXYZDjsdhORGRBrUc2lxhDBhL4Mwp1+vZFmt2CGvJglezO0oriVmIYsbvqz
9GqNA6fz7goeLyZSR8caSDISQHwJP3ogS2bfaIbMGBPJIKD3WpaGjmCN1ZluTSkmyoaY86Z6nbXx
ABIBEVjGD6Q8Lwr69tEJoID2JWEba+bFSOwWvQixM4yTv2LQFcfShKvRiu+ieOhdQs3YnblMYGos
xSEDS3OJ57uKRVzts3JV8OhO/rTrgGLOQQeKVuaIM5jmmOS2bVuVHS0i00+pKH5Ln5wxXweglSj/
nBrBfbNMw4EqCdw84na7D967tu4OyZjx+VqE9hCu2/KsD4SUzQKkmHNF/VXeWyESHZK2qFPUZfQa
Inf6WpABylgbtlhENCdj76Tuzybjo9FVX24bhzsbqetReeYH8W+9a3IvTO4jw25Cjmbsniv7fHa7
J2noNwReK2H6Pyck7WlgQnwbxfIyC3s8zvHRNpi793E3RimzlC3J589rwCesVZuwHtZgO53x9dkt
+CA5MzKq52kjSZLmZHSWI7EH2xzM9Z7IpfdF5aDJLZLlrK77m9m2vBSu6RxD5BF2EPuU8P0jSewq
wr01k3eJGF359/Yi1Hm09d6o1Xdj1tmF96Hvc/MAlgq8CSREggVw8xRB8dXCWGAm4OYsyCbFkrCq
wCfW7UCUMSgNZgrCALq/MDgkh2zliBro8edjaODCatht2LXcy16f0Elnd8sc/1AVVWRZzOEeEcyf
GSCHqYfqvo0Xcin86i1c0id3yMmdL80HgriMa2aW6cUQIXXEwAYvce8ypz+mY5XwvslwwyJUAbfe
cBxycbX0De2aIFLIisUVcjvQub9trSIb38ledD2ZjwH7fpY+qyfS/k69+mvBjEq2MfvOIb9n9Z7f
mjtzoRUDt8p3Ui4QpCjd4w6mGGLH2SntI9eFfVyv3N2cy+sAMJJtIzu5U+z5MGQdwA4D08SUVLlW
8IF1k+ZIQJRoVVV6HpzKReocI80T4b7ryv5xNJSxNXsTeo2lKLPTDyXc4LFX4woBxb1b6pUQW4Fd
z4hkvzO5ijdWED+QJxzfKe8ZCDSRhXMAKGDBaRhOhEM64tatMoIhtjoeBAwqJlqZrnhLjIJZM6rR
XdwhKHbw/M2+tijrKmzlpTwHTPFvTAmoaqEc4EkwI8S+D4WDsm1p0PmLxrqFrGbvm77+Twe7yQ3H
qNGQk1SZ3tziBQGzuLrZ09QXC+qDLBo9Nude3uVXg4JhB2CPzIpMY582SSTo9DsG+DWUQf5h2emj
zvVoNLz2YwjnBUAtsNWWJov8cdAY8gGSPuJq9pMbvublRSkEHJbLiCYjKWsi7GbujP+SujMPul30
Jc/JZBFJf+8c7LB98dNWnnAznYZlgfXZYdc0G1vepGCL4ngf5uS/zS3/NimzmGKWUVY6llcEqv3J
VpzlwCtSv+8eE7e5qILKCvkwuwlBNkYsISxbyr2SRxr6KJzImabefGnb4FvKVS075ypivM+43GGD
h4xribCR2Uxu+2CPZ63Y3nqC46EbW6CkwLulI5DFufgC9NpRyA8nQXgeG16/fhj+iomI0BCF5cbV
2MSJ292UchF7M04+hwV15Nyqsz7DTGrvDEz39RTDN67JLw0pBrnqcYZDW9w4A4uyIRsYrnG5jkY9
HmNIBhuCTFHHkjPJ6r5sYJohGXUnKHLaK16tKT5pJoDnSdtfE8Ffm7RXbpSBwL12SDyulQQkA4ur
+ytr/4nANWyBtQ/ZTOg2siB+HHh+I1ckx34ZYkgM1d/M8dRBCLnDxMbWm7StrbAyzk/EhIPpl3sc
66xAicIw6GxuiB5clNf9YV3Hcq1Qdbg5/RZGr6yDXSFN/5NFdsArI37jVj2FMxuseISsFuQ1IdFN
hU84HvwVarhSmgPes2ReM7I/2ln/jC3hnzwi6TtWzTREldJnAyBBBAH2QguGZsSPGGrBDG7c7SCx
gQ4J6yRkK9PFKGrY2AgQgRXqtTy5BY1FudOOx9Iv7mrmL8wSoRgDJ6BXGGV4wSaJbkZXiE8C+TB7
4zPrASIfS4v5HPLxo6eSF7+UwWaIMWAWDa1pjSXgqIycxz6svmPWc5k97XQ37M0FSXTCMQ75KHj6
9wv2gz/zan/EVO/SW1UnNEvOOZz2ZA691rU+aK4J4HGLQuMuWapuFhaUDgXaubbV0yje2T8QdVH2
+a5miimDdyzz1BoOCVD1sHzI2m0PespZ+IsFdbNFKE+tUVFVvZft59zhmB7lL3Zkl7wAA7mlD61T
KIM+0PTRRZNjcDMCAimLpPMip7HPLU9yiqn0jOKQzjIdmGSJKdwrw3ghUX6rrbi7+qyWNv3iwYY2
Rs6oYPx0+/KSsCyag+kwuK3aCYiXe+m4d2YBeQIOVbXnDkeDa/jPjVP91XktNuuA66zWirE5iETb
h9JPH/Bg+8zSZbarG6ajfRec2iWzNjbp3YfC+BPzn4nwDo7gOLItE9PfJYSEkVsTarCxwvmpPqzc
1phxx+WGpMBj/WbpnW0/uEs5XxsDqULs8A41OTAJb2n3bdf/pCY0p9Horq7rXjTu5iJlF2rm7GTc
9lnI/KH0OIX6NbY2DpO/wn85aTlNEeX2smcdPTB/iWITMWkQWtgQh6h2Ifp7SfHeMnvxi+a02KQa
YQS0tsx3JuI/p1eA0+6FiBmmtK06+HOfEI/5EDdk2WcCuDUmO44yOyZcacXCLSB7mnTBZEzn7ITY
YOsMqpyojQ7ZNZPsKgdmUcWvbTojnwNBu02ITt/aY3ViYJQcFDhMUjDgB1rzpUwMwcS/oCX3HJaM
CFfIu4x3Ln57hG7Dx3gVetR3Tixo4te9aVEdMj9nzjj58jz4ANlwuO48RoUbNHvtYr60Xn/XJMW8
d5EXbXPCqpE0xS3+F6LtjPYNTiIQQHwpKQ857lqML7gqt64HsL2rwu+RPdSm84ks87jvKmEu+9A3
3/Czx+g5DLqzQH6blaDulehdSuM/1Bh/g4bT2ZodRi6mzzQ2Dsg2Eayd1n9KzGCP2Mu4BDL8CHs2
b/JjTJ1xW7XDRRia8TAORsKI02KfN+qeZc4xje1DNZog01xnhne7dDw99rPhXQXMrsiU+FbBCFi5
uthLDZtRlhzXzgnYWX9oB5p0CfDymFV3PBHPAQaMByctYEpV2Kl4q4POHh/DTNz3zXzL0hKdTGn8
XRYdIsUlZcZxp+bWe51HJ91uq1C0z2ORJwAl2C5XGfhcST5cDxyrpI3B8BT7d0AlTiSTzKdhlIfQ
HDEqocB6Cmxlb4eQMQ7elIDbMBFwm9AhYSo/DEP+AGzgGmJcuSr6K9GR0GqsWeLh9MVUWHNvd5jm
LTbrVFWw8VL2r079R6VZs2GlAbHF5QFfiOzwEzc+1MjSHe38CnOGL91RzrOzCE4Nqh7LfA4UqX+O
rt1dc2VNQlIW8DcpYms/DKiHEl+Q15BZbB+MT8m+J5pk/T3YbAxGHJiJnB55c1aDV5FedDtfzSZ7
nIPlKKkHzlccWuq1rKjlu5h5SD0HYudNYbdLpPcz2kTX4jzFbO/MZ8BhPEsDV5+vHk1c60eglEcw
UcnWP3Senm6kkDzJvoOEHGYhwOBZnluTwbT0y3aHRkhGnftUzLnxJ5cH8gGMnSWyY1Xnb9M4XyaK
kmvL4vQoYuOliWPnYBVNGC3iYDRJ9eB54X3tMdfFkf8SjzcjJXir9gaoFkx70RoW5Bd0L5p2FvnI
B2Y9+cdHFdiN726p3tGmfYZGC05l9ow9mjCuWe/VjqklCZB8dDEfsX8BXGQoE4qj1853U+/AjJgR
OLmAf6BIq+m+8YYDqu8wGqV7CbOs3fucDitBYodz4WtpiX5oMfkS1QlVxQiDlzHOqVMc4W27FLgQ
j9UTW0dCSwb7SVapux3bkjFfjBQhbV4780O6OZahDkZc66xorTVa2MzJb8nZb/Uz9Zlxv6y5kiXp
13mRsWEQ7xYIx30mYokkxtX3uTnoe6eZXqSb3cwwp8xd3P1K6Lk4CYmPjTVRPWM2MSznQor3RxyT
nzcSjfeg0Now4iXWDYQxM+f0ecbOuEO3GhlmcJ5iyz2m0hRRF9I1keUzHMAAfDMX9dnYQ4Vudzbf
8aGsQYSGFjEkjWB+r7kLqhaUTVvDDOir+QjpFqvmWhf6pnWuCksCVBW/nW3mV7AEaAMbGrUgA/hU
cguwWLifQnCHIJCdDMxrSC5GZoonFxkBo4zZuKDOH3lvYla4dX5ZGOgoC8A4s7GdMMyd6et1cEu2
kdTLEQkQXRT8JD6ebseYGJUdJptScovZ5NNv+yn7mbwYgD0x3Pz1URlgZkIMvqsNhlFY9e5DjA3b
rIyHq2jHD7dLiQBjDhrZa7iLRvA3F5NN/AjD51E8iML9qJw1dDAhOUFBZ9sOAxK4IUDqF1R/wjZz
d2GKNbdBnIFcnUhOppFlEySwq9BpM4m8tCSxb/M8dqJKhT+lGd+gUImTqXC5kCq2S2dQIkYR34qg
V9vKD9UhsOAiFeFAKZUEB8tmZzTZzSVvNDml3pGR7IMaDDfqOGmwJItz6N3KIJanILMI7EK/WsMU
qdnkyAU344yaMycf5tC2DJpH0JlGOfyBQkw5gfnl3NJ87N08f61GVplGDjsCa5t9wT5lXwaadsrD
9BqGy39a8ZLnrib2o5wLKk/QVaNjufvQAveTdR1LopmoDVWBjZ3km+4FmmnaznvH+a4hPT94gbMN
lXI2tjUktD9t88B30z78+yed+LciGV5s5RvRPCTkV7h/2VH45KKNF9arewZqzv2/X0rnu1QslAqk
RVG85sdDuWCeSY4JQjL/0hOu/AKisjwybDZwtjNq8ENgNi3RS9FU0EvPQ9vd8RVwKKKA8bzpwUkM
lhboEKQXB9e6qJb7JszTM+o5tqCrAXEQt9l29yBByTHxquoe7D4bnYSZLZo8xBqoOgYC7XYq5zND
GH+A3NQcFwdUxYaAlifdMjrz1kBtCAZP4Ll29hKM9wTHHMfMU3fKrL1t6oAXbfyM5hVlMAEMFuLc
4aBcFE/LjFKjZsJCYcTs0cfdsx0s64OgLnFIKFyPY58xgtBop+1moMASbD0SkzMtrkg8I/aroAhd
Zigeu85EHTtVZXaBirwbJ0LTpDbeMPAbjfGBW5hABjxn/FXAdmwvIFqF4aT2ZrLXFZxNLYjQJh/V
buJTPDAGHFb2/iwucc4q3w4V8FBrnHaoXOi7RfNq+1RBC3K8XWvH5rX32N6BVbf2rV+6+4VxJG5l
ElRq5sgiqPXNnyQPcEP7Vbnm3o/trdOb7TrJIzjio4vNF2tt1wLNt8ZyluwAsnUODnHSklJ9Z5qW
2nUOaoTEy0XkayqMLgftpyv/T5iAHeLOtD7KAhSHkfCExOmjrAW53sy6+StXeqhJ+hMoIcj8Ga24
Gzek4VrkpmCovkv8R97k8GUqCIvsVIrA3GAfAh0zxJEf1bI4lRI9helQj0xrOwQQ9yCxc1IJ0GvZ
BEOsf/7U3IV1f+2zBaueoo0g1Pta5M1360l9Qria7iwWH9u2RurnYIqB5kNF63XIHHqivHHFOods
kfBZZEhdDpipHKn9tM3GQxe/LXv1XTk8N7zCR6uM39ul+kkX4qTdWt33hfpLAvMLnFH/wIT+FAwj
h0PI/E9/G5gVSZglYYIlHpYL+5Szf4MOsHzBIQD6D4C8aFNmcIbTXebJNQi6CfhzDPWRNKNzRiQA
oKoBD8OS1ozinOLbaCSJsQv1uFuL8gShd53DzY8YsI2+vEqjVFEnafINq7jL8h6e6JL4+7np3onL
KUji2GnAqZE2QBjlrLMtC+8YuZt3zYcG+Xb1TGu52uSpX7rF2y6OkT3ZMx6Yoq+P2JK+Sc08NyWd
eF7Y+bkNZJQjgyB2BwGAzsR5UfF4woaPwywl361ksz8kVrqFd5oeGSndEgLFj0tc/FpxADxN+yIC
83aYiGDfYXVmNRgyL+7dIAoYHo3IbS/8sLQumeUd1IDvR5s2CbgA2UbqTNqQ6pzQnYVp0aCU48fI
jfI7ngNWLDp4meeVX5lg2mEI91MYaXaR6rOKhXsy5nwjelPcFiasl3zKfqcMODOTpN0EOWtPjtVL
J9eWNeVvLZJ6Vwaj8xTyXaevZmtnzybQQnpXE2BjDFqnzF7yOiApoZ7OrugJWbHI8hQ9Y0bQ4efR
YoxaC+TZqnXMbZrQLPj2xZ0yAKJ0DVUh935N14RqiwFNzolRF3YIjq8PT7YdQDknlytSnfUmEz2d
hdccmCCArBqqNvI6xOSbFBEYu0XTiWaMPJaFa71sUIstiCdSi0qNydHLPPSX2XwM4TJjl+GFNRrv
YynY5ObIGLZIBxImVCMiJmZECIlg6GfHXobP07SgsCx1SNwYwHB+owfsyYL7G15LXy3P3ZhyDU9o
nkWejx+tqr6DBH2ugXnzGPa2eOlKDyBSceI6Le8NKN988GSpY6uBnxN8BkP1CHr8U07a2+JlCiD7
dD+IJnIIMniIsoZRYN3wQFW9GT+k3WrV1qfQAlyMF+qumkV3Fe5Mo57BmaJiXSDrLdnKg+FeyJnO
ex3B8caF1CzvubICfkeWMqiejRJMLrM9ajekI7aaDuHkYkbGZh2B8RvXeNA55QDLlMEIouZGpjZ+
qhc+HFgbXwGoOgCiDuC8boVxeDP7/s9kaOPXGZwUgaA3UdPk2YlVMU0ujDP5j9ugYHBe4ZRfYI7X
lY6jZZzJi7OeHbCMOwkGeVu0Fsd39U9EZJJoSPafdCk/XWBZFwbGfejloLHD+SDq/r3xXGObSv+/
1KpvjvQ+exJymMt0OrkPBbqlpUJfayP9HO2f0pAvgfTX5i/7sK1l3tq+sgjoGPC8CkQei5N1TGlr
mMRENa8o2UsQsJsmsRFsIbPR3AdZ1s/zPu/9/mDhKkJYj3vW/hdlzU3Kyb3Qi3Z3vGY1CKDsj1PT
bS6L2UWeXB58Jz3Zfr4cw2b+akaWxzJRCpXj4u2ygiLPafOvwOO6HmtJ3TRoIODU/0vnAX5J6rfk
dWaKvsNg5364wXVBU7DlzUPb7Fvf3FwE3PTNPkOZ/dkATWRmSArJspxL7Rk7Id8Do0uv9M/QC22P
BWeXl6+mQFtLEAP7RlKXrEcPXSWzbzu9DLADJvuF4xelsLL30Ego6lHZsNClkyObxVllPJw2dBbJ
DkExYYwANi6GUzyElSq/sCChacvr/N5o7BfL8budLvVLH+D8N8Ic5wMLHNUReoKo9NTS2jVirI6+
D/jcCOv0kPZpuxWeEVlzhS9mbg4LCwXMKnV1nK2Eb2L6ScKCTOAFzoENlsIIWwyR/qvfWONBxfFX
i4gwSvLvaZ7vABvX372Un04fRBWr5bcpgTtpdEysdKjc+75k4o1QpdFMI4kDXIX83EWD53H65WuD
XrtnG7MP9hHeL4vCWrd/crQAnpf7NLYlIlO9mAcPNh8NI/mq1LM3ngum+In3Y/wjDNXS3bc1Stqi
FE+xWp4MUnTx9xFICi6BI6S7tDXSC2Yo/UYqxO9IlxkMzK7Yd+gr7FKLJ2ek45gtONJjXj+yLx62
GsrnLQVWQ0ZFseU1zp5BGqH3DtxNwx6rBbNlNHl2sFRgHmtq3ozDKpUgNYSJxE4MfxkA/faFfs4L
P94xeoG9VxbtnlZRPZnzOv4KEZFV7A0FOPNL99hbAOKsFNUJyt366Pfep54FySSOUT/GcrhAYtDk
VSAwHuKweElN40GEKdpwf5H7tqQWmure4xuCFTbS0kTjJ5Sy5ELA7kYlljq5CZFkgQB1wsD/qlrq
HyCxlPRtl935NuuPinkFOgLtjMXFrnD1zYygnlvcf23C+6t7YnoXURMjRExePKf1R2JTTsBN1uex
Ik7JH2A9qzT5l658APGnIq8ks6tQAUMXaQID+tU5Ap7KmUOCd/VHOEEjNGz3wVOO/K9iF8rQDm2s
CN+MZLavkxNcyAq6WWbdfLJUWyNZSJnvnIY0KEasm0ISxZCRG/PqT1/apwNGXumdG1rwp0Uv8p50
peuAcsecGOe25pn08zLMxkuVBO+uEYf7JDMdyrfxXLv5dKzLyrtQWMyocC7BOMCqqYfPKbDrO8e2
WHo2YXZA4lE81fFfV6IHStmnUtRD1KTRzRK2Uz4+243WqNRFBl/Ywg+4Swv+pJwlcwv3RxhwzwIw
/o7bnKnCYeEETXbs7OILWXpwdEgCwls5s0emcjFCipkOd/I5XP8pN+P1j0MXM1v3GN9StGagG8Px
gdLEuFfd9ArfqDgh/IbmzdeCZ2L4kJxEJ9UzPXXJE+JnSvtdXJjvXS4f7El2TEq4H6rsNxdEeFod
fCY1Yp3OX7wiDA9kcd6z+gH6mkITyRbSvSWfPnqbFicWp77ppyGRfosbGc1IWNYY7qwQLwqRBa++
Be7dwlZy4KlEuGfEfvHYGPIG/Sfc23bGWUvrhJJpOThzJwn/2F3IkRPCPvil/z7HytmmwRicVmOq
zAvYXn0rMaE0wOpRJJPe9173vXv990vvcug0lfU7TUa6yin+jMkwMjJ0psi7xXNuQt+pWXkEUdYn
34sq5UNz0X3BVzz8EB7kHpRSMF8n9korSQ+5otvRBiwsF+w7OHxwgGvGSaP52mL/2S0j8QBEqqI+
7E25n3VmsIKhj/GR2tWefAFOW2xbRqZRTNOtmbMcixjGWMZJuzda9Qzi9WucHcaJNZqKbl6AV8wZ
fsVUkLUAlsjTLAJ7kHSXWvsMvsHZkEP2LRpA2HbQ7t0WYJLVZZBY3UOOxlxPutmSRM+ymAyEWjzo
erxLOQ0pAEuKOK4gJ2ktAkgdcsxpi1WljkMHgsNymM6gw2Roq6c9htokKnpKvj7HeqcQtboe+6ss
T7xdF6AF7NBisrUnycVVWARwYdF/4ncEC7kG0bp0aNBpESvF1C2e4fxX1Okc2bpU+zKpb3HYzYd0
whKeG4KBG85YTQgir05wZN/Zog6DpG6VA5ZAFdzFFI9YyIYDuK7/QBkEcIiUIi/nj83W40hwH2c0
GDk8ppC6bEXMcg871jebvWEEv2UpeoSiITJPjzW68sBf5EsD6ZNvg7TPqBaUY4VRwhkKzLt6VqCP
Zv22Zh+C6NnWqwUyqNc1CUvZVKNw6Pz5obLH65xRM8ATiPd1Od8kzteayByY2pgFuumfMHJTLtKO
phEZpVXbxbUc/JPZe3vX1+2L6bJScRW5GSYk8Rzr5J1fTE8W0RdwhfJTlTj9wfDIraPx2Oj0T7Hu
okEG2BsDYRDtf3KwjBz0X9GdzaA0/60+trZTHYiqqsgX6aftGjBihcN36eA0j/uZOhWRwiKz8cDU
faMkGTTdYv5kLfZJ1NJ4WbW9axrehKlPg32Kv5a+mnQreLit9t5lk4AEa60Dgyk0zQVkutHXcKdX
/mnYq+zCkowpn56qHYjOs6NSAjLz6TJToR/McX4pSsCpi07mTVZ13Il99R7W0xyNjZgQZ3yYjaIt
RIPhYETZ2TnzFY0SlRwUzMCljWYOZTbrgam6AdaU+HZhOWrpn0JNRjq7CLRN6mpbpPmgD8ZRw/LC
QMhhjeVnRlwLKwd4+nxA0q3DDXAUzueMXSOcPHwpElp7Maf3+Szuk5JONtuMllzx+xQCWDxOrrva
f2OSJLtkePIx9QXuyCvcHbv80XIB1vCDZRNsOB/bmSn6l6z+QKX9bMH5iwJZI7EgrjZK8ze1Epng
Xaug9KLcvoiyvJVW8rGYJRuiegBIVE9o/QZWf7529tJCsMceWUWORtlnyyjpIWV1Q6m32uGG0pzV
VCEgzOCjsgdk8dcLeOclzFbXRuCbk1DPhBDn6t7y8RIL7xhnpMr6bXUrO3gGdRejVxqhYNnMAASA
945pN2QuDgXeskjY09cgFHpqhZCgwo6jMrzY5eI/cSpWJLjNK38bug0Z5a3PalpO7U4RbOOmnjxb
LLfSSTDQtky2Zo1PGDWx7ZGX0b7B7qN2GpL72kT+heaS137nNRziy12vAA909Q8nu76jD/3I1se/
NxYN7YN1T54CiSxIVO6zAy2bPqB6NaKWLe08sdcw7cQ/TJ79KRHC3uP52McJQpgCkdXOn+3PSiV7
6uJsj7pC7YZzWRfBbilQFLbjOpbGtXtoYT+6wbzzSP1jk8uUwShwkVbolSduTjHgcwrlG1KyMRq7
4McP2ENjhnggmY62/U8wzaekGZg68oVuOeiv/eg8dH7Sbnm8r05VPYdusWfW+qky69R34i0EOEQF
Yn4bhh2volEfxJz7g3UARILL1nq3lBMpQPh1r4xzMN2Si0osQKR1/Y2qSBbIrhX2E+VXd+QT4aER
9x0Cc4u6s6+BIuILsTHPMJoaNhmDa2btTbob0b8Sa2A/2oFzLOm+XEooDAHE13tIckeZnsz1Exg7
0jNGapeKt8greRpKywHE0pc3ilbIc/lP2SIMtPPspXQ58gctP3VbQSVFBJiW6b0OgmdrSEmESShG
++norhxLx5jvyhAdQ1Y8C0B+oD/0nUibg9muagb+D1prQBx6rhROiGYThg1/Q+TDkTBBtEzC4WC3
Y5aFM0KfNZoQOTdvjoHFvNwXdSKO01x90Fns9Ah4rFEECWMWnU2fhW7h3Af6r7YX85yUzpuNGnwE
vLjrMtBfDL4IEi9Q++hlOeYJbj9y37GjMQiwffbpy7Qkj0nbvDqQ21g24kgZGDIXb1jSvbO2JxLf
7ObY4JtnlF2l2xGuY0ZYZ9cFbz2U66tv1vQ/RsyhTgSOGZBNODjRYmeP1WgcibP5L2X9sW28giSW
sDQpn9Dbx7o+NWZ3QoV2WcKF/z5b6xyJmXdOtElWl7c458CBhGLOIQtfHN+ZB9QfZR/EFPp9iI38
0u04V1gGviRDTXyH+1h19jpJdvB25IQ8K4iWlZV9tLp8c/JpYPPuOEQMEaeQFkfDqz9EjU4dICQN
4jIT69WEr2V2EqP37NMFuAW0d1/iU9eYInJ/Nao7FPc9NnBkMU9DqB+z1SY8JP6rTa1GjYQ+DWco
EnALEQ+5g/AtO5wPxnK02IQycYkYJSw7Svkn9Fvgaab+V+q/WX/zW/Hi9hUFpOncYlV6vOG4VKoU
P2/p/OtSCtYafgE6qADIyZ3/qOpuG1j2lcs5ZhlHKPBgmy9hCX/f906BW3JLAHDkRxYl22w10UXH
e6PkqkwZxeb0KjgqWWmJgmtrIqEHJue+sbzgYPToGyf4/BJJQmcQxUEQaOQkhXXKQqLH/v17VpM8
wwhz50m9E0FAwuPUsARBeNHXf/TQoH5JWjatsnzHZLDN0uHacUVuBe4VFoJ9u8tD0ied9t23jTud
xpJlVvnp1lylhU0LWAfxlsFYti9GP917pBq1bjSwXdu3jBJ3Q64/aZPvuiIAedxiCzWDnt9G/Tx5
f7jXqDmy6asjJgbc9Z4kjaPhqxxVlxue4FR2Qnw1qbFrjAx5t8FJmfAYAn4jSr7fV8IgXKZaadE0
DmmsUJCVrG493OetAM+ZTtAOYp9g33z8k0nGOgVUXBYgztZ6aiacuz3BSPsqsI6BbK4Ig+lEivy1
1vHRKDkxxwrDLR+wtYgJ9feK1aGC43H5LMnsIJCUEN62GZ4XQYwq27z/0Cqc8jLYsynHWFyTM6FU
9srfvFHk0bHvYHdurCAWEpZgWVAeiu5kM4X3Y84VqCkU/PYO1e4U/c/cme3WbWxb+4kYsKkii7da
faNesmTdELJlse97Pv3/1UpwEDv7ONj4bw6wEezEzaK4yKpZc47xjdqg7vASvtkxc7jS1ryzSvdg
O/VCnap4KJCrXDHZ5c7NFLMmnY8YrUg8Fo+Xi+4KRW+OydCQjt9a9lUC0XhgF+OL209vAalNDKkv
v1jPzsGr4ayg26So/d4APPHJ7l3xYtG26h26NM0WrMfRpGlewke/whP3gJnoJosHnoAeSAbiUY5L
OJz55Y1yO/TSVvGtnvt3u8iePA4Vht7XKQZZ2kLjKAaLUGA3PjaSwbNQ3Tmb0fYXpfo29wZUpAKA
FS9AUVZazTRTG0QAwyF9bgblYiaPxDoPpruQ7i6TyA61GOdrNh4UUj80twXYZfgVQij7D3JyWAwv
pQ2qwHKibZ4R0YcGVa0ab3lNtdyW1qA2tqwWNoKhuSsMQmf8RH2ZsuwV8WietoPO6r1qoEBZhc+U
ZXlTi/cxu4RgxZyXABotukx6T3IUi1n+3s7zayd4x2l6kgdp8xKh9y9FeRuP9BJ8A50KShZyiVaC
Fh5wFjKLcPFdxS3wzWoJ/BUAlGPnC84sbUw+iQfeObe1bsbfN+NQXfWKubUB6IawLXnldjl83QwB
mrv26/HT6KJ7dtgP6U5ImtMF7R/bltHdTnNws/iQoXmwvssu+O4q66Vbqh/xBJuz03zhiI9hrwii
mz5Jr+H6MDgV8deG/A+nbp9jF028X5EKR3jOim2gYT+rv3uhuh6jpF3ZU/9UgtQehc3rhsZU2OlX
N8bybsto5fflO10sJtE19nceTSJ5402Jzlfrzr+RdOqsILu8DEpMawN10JZyie6401y1jCU0GOC6
RMO7of8hJ2XQ4sa52VMB09/pHuwqpTicHdY9tfxQWXdOwVfu2Lq3QgB9CDIAUlMNuDIbtqNLO981
yYxF/KbJGwXrEAJbcFTfZrj6SBXn6pCScZ+UWD3dJL+3uobUQZ85/pQzsPARJ2Q5Lhe7Lpkzi/Bh
oXcjbbYJdHNX4B/4JVU8JEKigm3u6fHCFsmwxqexONUu2QThCA/D9O8Rie1YlXWwSIPDkeWwLgsE
ecwEWvxyB4D922TJkKMX8Mxcu1uF1BZYrvFsGbwrLv0YLOkgA2adbllwpgA9ct/17mc2Zqdk6Msd
QLfTLD6k324Q0X9YDBAgfPJnZmyaMKuscO88lwOdmTrG6T9YLegCMkHrQR5y37tNKnLhVd8zwrDi
bVSJF1pY1s5T1W1WdB9OMTdY0403hUetgB2xxeX8GA3gxOUnYxX63jyN+oELbHUT9+gu2/nMLZ7n
AdHDDLoLJxNhesuud2lyw3FwMLcdoGRgbs5fJ+YrUPk++8bMobfmH96cfhnChc7UTIoOo00gQXN4
8JLsPRWw1uMsoSkHd2cnk+HH4sn7rja/1e781nPSFa29HTB84ylcXnL9VJfooENrEatwXebypWQR
YTqRb1xKzm0XDsWVNtYF9ag50lqg1yw3WFkBdSRos2BjpUmWn5CzHTJRdCf6XDQkBYasvOJQM0Ts
ctM9QRwQE+JeYJzMsN8u8ZYUjb2io9OXFnEY0w9b0YwqSnoQHmV6pu963RMR5VjNK9lXu05i4WaK
Qk71wlo7F195SNGI5oTCRoQDBN+HToffdNici0keJzu7CSXzLwznb9LzSHYs9/qPyOjRo7kyoHjY
DFGBuf3aDKMvl987CRoi0mGp6DgC4RBYDjXCQIQBD4DFmm3vm9/dJtacOMB3bgwHIxDtIQGy3IlW
26OZ2NdR+5mXaBOL2t2jDW3I5mRiuOBB03FwNhwX44xN48E38GkW2g83dGMP+X/qt0lGFFom7hr4
TNg4+nummlB02l5uoWmTDsX4QBAIzlY37VRL/yqajt1IGWqFxyTJxlWfQmExphEZz4zmpin3MbaZ
VV7MkJhCOPGBcyCSqF7ByuKhF4RaVqbWwVM7QMqv3fG1Hsj+a2lDsXyy0s9sbs0EgAIaPNurIWPU
sx2PJRq2C2TxL/DnT0TL/+GN/kok/f8Ajv6EMf1PZNP/i0RSB8zk74ik8fj+M41U/4E/aaSWbf9h
ckpSHghRKU0P5uifNFLLUn/YyLukcD1p+wQ6/Q+N1HYBlUpFloZvmorJLQjTv2iktvUHfEDP8YVl
CtN0+KX/gkZqaR7m3wm6wgGDCj5aeUymhOlydX8H/0554S3koaTXFA10laFuEUggdm1u/ujKTG7H
Ca121IrqKtdBGxMTsxVqOtbTThvwFNitOojv0wH9nCjlSVBvrW2iEC2fteBvd/WvB++3eGgu1rMJ
Qnb03bL5388Xa2ZVUgVlnF472Rg+e5BBGIo0rwwTu9Xc2jauRv+RxvGnU6YcBgdA0XnV1hufAknU
zQuC1RAnJnbjvhoJGprCB3eYzv9ylb8gSBVX6bvAXT3TA04sbPPnq6zGaZrQa5bXfkQ8WB6O/d1s
0+mK2J9EGMzHdvQ3mWuiBSLGji50Gu0AtFJZQyax7c7cu941xYfjHCfT8E//cnn6Jv38jdN/kq6l
ANpaQji/oJ4lZ26X9LbkOpYD2ukEnrtRsJ+OLC5mmqwxw8znHPjgajTdeh1mGTXgnH0ZDfPf7pTm
ZP/jUlxXEAEFw1qKX+7USLvRJ7skAezURXcq0mk9Zvo84tN70ZGzJEviu4ScNJUAbmpJ201BgyuG
Mb5GTvIx0Dzf/f72XEjXP10TvDHLt4AAmzA3TPnLM0bP2MIt13ELmkQcmuQhkul820yIvru+Onuj
gSg/BD8VuwE2CXre80CDFU1+nsY6Z0hsJqJ0Nmlx6IyeUlPVBG5Z3b5+N4Q9H0qfgD5zbByOVrl1
kPusbaotBh6gp7mprss0fkwIAzajnM2eWDkyyuS+sb+l0y40lboZnPk2Ln3EO7zWsEEInxntnmHe
kqKMjQgyr+avl4/uhgRQXAtuwm3QX5WdOIVWP/NOZwLVRP8AQqbbxY5AvWAjcMIsM2x040cc2kQl
t8Qp0OFoylMBjkcbsYhBTW380AF8wKT5bIf55nKJAXEqW1+hII/U2XD7Yp1icLhWEXA51dkZqK5w
//vv6fKY/vw9Cd9k7ZKOlK7r/PrsNHk1BrRJzXNf3rmS0KnUjXHdmcOWsNQ/vxCaxHcg7Qc6wMaE
fGt4Zk2Kby7fgCE9aDKFZ6xGuCI72YzLLqvGW1oyPjXmtmb4deWKtuLoAqjGtK+6bor5dpy3nqhP
oiBhLiaNCbI0+pyNCuyL/rLiytgLAQIC6vtr3v0Lpt3SL8Q/fmifPB7HcoWl3F8eTqx0jSSraTl3
OXTf3gOXZc31V6hvn4M3vyTILTZFTkyemb4BU/v8/T3/x8ImCCk2HQXpFoGZrenZf98rgJB0RBp2
y9lLDALqhmin5tq5yhu64GYd7EQNVvL3H2n9Y4nQn2mxkiK5JHLR/gW1P1amwGNV8BPP7otJque2
LRgSTRlKF8nLVxbNqgasfvDDFEKDCgxGjOR3dLyWK07cNMPl8V+uSa+QP38LkvG4kGjAXd+Xv96H
vHNGj6jr+YyNBOcECl5U5hlYs+QjzTBNqMrfTYGndl225mHLGTlV6Skn8YgEWqBiZaFDZ2fvOlmq
t3+5tn+s7kIiHuGqTIvq4FJt/P07WprMViK2rfNQNvQUAyxrBBUcVSuOKOqYXTXi1WbDjhorYWLl
k6aQt2Sh/Nv7+Y+MBMDrntbQUsHo+sWWPz8s0H5y/LkgQroJJpsBL4lJe7QA7LVR1dXiKWRevsuR
2YBpI42sr/vXibMXBBSIS5kx+Ws/DfF4JM9Gm64zHhDG7k8Gh+hV27OGKsO9ySe6Ri1MYWAs2Kjc
8KGO/WH7+3uqK7Rfv28lFBAIH6K85Zq//Cgmy585YQE4E5lFFubUEyhYey/pgnueefGRIg2lE+9g
k7uMtSCpgNu7Fhy7N1GrnANzalVBxc08C9G13hSgddMDMsSbWZF+XXs9lBVm5Qt5IAdIetvWGk5N
ZRKOUo27zGeSJDrmuX7Ud+vRJrpZ5WSu4xc8LQhIJ/xV4dgGjxnTh3Uh82Mm/EM546ZnPlJtnZoU
PceNQQCKpNrHaVltwcASLoMX9Sqte7XuCF1ZO2q8Cxqysy67x2VR8ytWwF4/SrOF0NSBTOBE4Ufu
QPmp6dfsmC/rn0oHxkBpIN8FfZhb+Q55jvqYPJHJHjTBTdHBKWi6nMFTiWkkKBkf9nNxVHVWbT1k
PfyU58xu/qXY0d/ML28qj59jglCxGPV7v6wesTu7lj9My1k/LCLt/N2MJ+bPn+9fHpJ/fJJ3yRow
iQa1bJ0R8NPaCGw+BiXtF9eD4ToHZ8qzL2YT0sUK7kyCVNjb7bvff+Kljvzph2MBsl3pATG3ecTM
X5fjxo4Ihg4kzkxGUT3Hylgm34SY99Iin6ZXE7u/suTp8jPjK662i65TEL37u8rrtkxa7kDifkRI
E48MdFdGwnIehRozQjDw7y/X+nVl8m0OLfCAOAU5nmWJX+4Qa12oyHeez26M/izsFmRsegmwmUkd
pn0YlvYJDuFCg67ZE3DtMF/i5bk8i7+/FP+y+Pz91nEdtHNcpcsHh230l5SAGFFJSWj8zB7C49D4
LIGDx2ptBzbwm7SC0ww2pLYUxmdv+XAIBTyBqaOQIhEAJ6mNuAaTQu3TkQWN1iOa8+w1vs6SAmxf
NnRGGU7xHbgppu2pEAcjJB83Z7ZzS6pN11aScEQaAoTC+RsO9pyt7BVRz/G+b2RzuHx3CfUpKEmz
3FZVBLiqyvEn6uqRcDFrUNeVeE4CGzkZL7IWTuXPISryY6fjSkeZ3V0+F2xCfp7dgi52TJ4p8hPA
UKLr0dFOzWNt+PF9HkHOWqDdsWpcu7rZlseMYbLYzx64eZt+Ql9RXP6NWfA5r7v7ps+OnMMoaftp
BxTiVhWQH/1QMlu3XeNAM2hmjkQq1ZIFT4xZJqx4CsP5l1KWtPXmzAMpR45Cng2EgTndhzEt3r2R
tMVugsBcggvamPmk7tolINGV8qrLZnmyLRqsTi/XcnkMUYWsxEDMJ9of6AXzpNa2CwV4JN9jS4a4
sQoB03Q2vRSrVtfTrJiV5+NnKhp/B/aSBQ+d1JdGmuMhNclTNi18L0E1Qs1GJEpSIOyjAnDXnlbe
fsxA+PncYK1em88I+rcZiWqMwAL5xY3Gx7BMkH/apXmwFcag3gexV0v7wV1keHITEPRt81ovuTh0
4fyKgJADFvD+FT+5PEldOhlNQeiCAc/f40jQ6MI9HHnogpxHp2o5FEKtvvznzOUs5CRQsFTvydPl
v3WFFxPf7SAaxDZ2S2zOim6WODPCvvJnAE1VxKSNN/z+cr88EM/rES/q6pscFarN1rlG7hAeTQ0n
7RKmqBU5130QHmM1jisMoNYm43Fajx5Cv143KGuH56ot8mYXIYTBhoAovoxoIpeBPE3QGVdJgfnH
Ec02qap6XfWDsw+HmWatcBvE0Py2COM6fcQhi1y4EgkN+Jj2o9nADBLWkK8EXp/d5Yw0LETLGSXd
zXTazrMzbFqivvAHhAjp3AWM7uIjQIiq4dnIYuLbAAP1SX4SU9Jw/PcIlJcq3sadvPM6Pg0bPdZc
yzTo0CanS9XWL+pkLUOJrwiPq20bJ5qi5NPm882EDRNZUfyF58OncYz4MLGnz8i0EckUYFIqAL4H
Nl/SLIqwWo1tLvZ9FJJOgA+fpi4xB0HjdZtiymE5uflxXvp+C+/zgygPmNFG+u3y2k+I5dBnMa+W
KfqZCG8xbkGgsk51tGJruusz/w48PACyGD1xWfE0B+NwimlgHjLnjE2lfIRQIZsnt3XsfdgY3q6U
1qeKCGmHmvatQSpnDIF7K20kpmbJ+jX5Wfk45hZQxHxVJ5m/aTxtpxxIU01N73ZoDzW5kq1tIUXR
r2NtXuzXsdxe1kVIXU9GZr9evijGmCc54L2c2H7XZYhBcapnSj83/N7XdnSkNEJTYkrzZLWiPzeO
fwxlce3bhbevlX3oDT9fpcCLN8Ei7pPAak6OF57xHEGhzEciY80yfBrEO1GG9qMLUgBgrIX6STBw
9JhsRaPnXUdxB3+CPb9MPPbISdEHKp7JqkWgMqQRgN1Y7DKIN1kpPnMkGgV0CIckwJMxBj7DMPc0
LVgtFlz5x8INsJsb3WNgcZJGJ/ZUTS+LKo1NlSTBBlgD2j3TeTaKW0RYchOaErE4Rp6TTA0kfaOL
bU6/0VVQADawvG0XoE+EWDptBjP3dwJE2ppmYLgO5F3DO4G4tqD2Khzo+DZuf/jp/I19lJ1iiZeh
D8v4xphbuGEZk6alI68eiE68HRloEhy3RuOvtkYrML1m456cKmwXutVgcVBlFJ5Hm1bgLJ9Edl8i
7YhV3m4GzIEbsl8CGJwDMYpc7+WiLwtMRTDIKovFU8RA73I0rhG1wO8nSF7oEnMssEL1wDSZfQ+7
dsIhLkW5fbg8IZn1PTZj2h2lQ8oEPWsYqt4dYyuwEVMoaLjzrXbpQ4yA88+ztDPFxICWNLbxpVlr
4cW7CsK00hbFSzUjohJoY8/4Yp5nmIHGCcUQk9yafYfBHDQJ/fM2jUAqEtQkM8RRv16ahi2mAn4w
u9tLjUt3c59UjMFtH46R/tsDs5u2TeXu51AhAbRjqmo4pHiuE2erg+1NyXKdMRC4oql6W/jjtoM2
D7odSnIKM3qXwpCJjG7bDiO6Az+JD4aPURtjYDB50K6tACi4vmddpzgnGgtr7+gfsKlzvhXN/RLY
T/E568zioIZAIVEJ7XNIO4xEUVD/eUUIaLZqy2y41gCZo9XmUMZm546J3qrMjXtyEs1bFOQJ9r0W
qasdXQ/d5G2ICXaOypT7XtQn9BnlsWwhCuUEaBDMALIt2A3meDM2NL36xNyJrmRvVW7/3Lb7cmRN
mJMJn0CevmYS+Tz4q23kFWthZ5RypWuiGPJjDgWMgtXslecAdWQ1eIC8UUjV/luMvh0GWPxNzYw9
LgUpH612HAKeooo45DRH6JyJuVzdVINJAViiZJnJjtxdfjPtu26fQGMc3JJ+qkhdopC8W4N8Bb+l
EqH3fKh74ugTY7MA1z4WnvPSBIoMENOwidoNnvK2Z6OVtnNACuayZyLCH92HdFQQBf0AT3vPkA7z
X867RcgEIQZT3t6DbcavFBm3vdZ3ZgOpj8QP+ue5gAvqlNEuV5V5rGRXrzEccTCim3EKc1RCg0Ww
k9G7866GFH9Mh7jAbb6swmFs3iGB1gaHOHw7+4T8hmEul+cKMGQoCKQ0naJ8MkPQsWVzV9lesq1D
ZSON86INsPnPGaD0VpJWfS3L6V47TLZ2WGS7rLHuCy9ARBV1IbNM5ti5lX0Zxr1JdMYppd0Imi27
nThp1vjsdjGYtOMkq3ndUIpi3O+PaZ9Vu8TMHhIUBlcNucvPEL8Mqg5jRpZ0aZAqqkOYftGN09H1
AJJXPqYJNqPCK/BsVoQiRgnv5IiCpa/mN4LfhyvIbgXe+3jcLgbgFAmecG+p6siEeD5PffbSOt4a
E3uGRYQvmyAXj2IQtwAwTFwEafLY9K46TWlIVy6wHUJJmnad5GNNFQjucmmDcxVLcVXwdOyqwac3
2xIWE8iIVdWPeclVhh0Vm0NGztQaqUSBmNiabiYQxVaW0dksMibp2elyWlchkwblUg3Rr0fDsSTl
FhF4eJU6EohYutyTYYy7jMOM21suUCKMmXOKhLAjRKkxzB9znAa7ZBrvLNAysHL64FQO3SnTLWbb
bh87KrZ7WpeG4Cx+OftcVvbLGt8MMSGorgHXewFL2wfGaxrn7/RfNLWuhbGDC+FSzk5ksHMqz1kw
e6zLS/Pu5/aXHAYtrBJcnTPWX1XgGx50y3O69o205GQ+YbonBHbUu1CbFw7lubbxDjB/K/LAEE8n
J9Si28oK5K3Vn5cub67zdr5BEsNrhlPMMuueNGYDiYT+Ti5NB4RQRzN/K4RMH2pfPYygQVl4vG/M
WM1dSfzFXo7+fSqSrWH3/oticVOpC0uha29zZRSPRugejHILs4w4kEwVjzLEAJ6YCaC7gDK3dwGQ
O7OUZycWdJGW70t/W4wF2O8i/EwIPQsn8RAWCMwrZlnrOND7l77lY8fAKOsVjv7ZNEAeIk1NFi+F
LEIBkTr10UAkA+2ErapQCwcw9G3r1FIK9U+F8DF3mo2ToDLsvKVdm3BDTo6DeCSIvVcSt7xd4TIx
tsTMEGAmiQU2GDiPliPJ5fMtER5SwRk9osWORoMzKAZr+JkgXHYMemmJlHzgYBrxTeBaaCSfHYBl
37F97coAQWdh2uq5+CENNC4in/eh8Ag8Fvyr3rWgBne41D+cJnboTFrzNsQHspV28eUyqKCk3nJa
OuJJvssnV0CV6K59vQmnUBjN0SGQq8hOdRryQHf08NtofE9xwB5cFPe5z8S7a70Xaqzoyk3c8jqf
DJjrsXlXkBxCFwGPGZ5LPI4+FAiwG+/QvY+X1RtHxAxTh7FCUv7IBss9TFh8himC4WlxChcKaGjk
NJB7JlS7zcJ4e/amO1tZPwB49oxEJsxrZsepbzQ5I0YVkO5wRoxs983WAGV2aRgELRCiIPmKTgW+
HK6oHZJsLyg5+OkH4NLRuvTBppF23NhSnNAMkdF9s2A5G0s2PUxaDL10Bvoc2Xdj6VHJ9+n+8peI
bOBBIZGJSPPhjht2xAzhQw3x8k2aNGBW0vu5o/9ioRleEUdt8dct62ES3ZWRDHDue3ibhtKGLW67
yozoposlXp7QxXusnJXsOues0uBlTNz7skTR9PseiPNra4w2lWSC4ChFExuhrW72/y3x1RSBQDof
OWfOVBPdAJhhjNZKc1pAcCLKu7QF3T75NDM4SixWviXlbtGTjsJ9T7oBNoJFox17i3NodBVjEKcI
YoqIjgWvyt5D5NEHuP6muYTGS4bw1FnL1UIhXPhmzjpLrvnspAa+3/rLZTMZkNSuMx9kVRgXr6hD
/xqg/Ffahf8tCfVfhQk//Yb/rID4v6hdEHyz/7t24Xn59uM/pKnqP/RXmqpDmqpte6ZiRAv7W3c2
/9QvSPmHT0ecph79RPqeiu4qvPpLmqr8gza55ZPA6Zn8JpMG21/6Bcf7g9EzE3xf0bu0bdf9b/QL
LnONnzuvjotpzWMBtW3l81Hql+68y+ktX4KBbEpWDTga4zFV6q4UFLvOQBbXgKtNG8LLVQ1ubFdY
/ng1ixCwkmHOB4G1uEw1QH3oMQJVXXOlauDlZugn+8RFLJfFKryBdA3EF4lvHKp7ssaMq2GKX7Im
KiDfTMfMdHPSKuaKyr5+iaSYgNRYRAmhyyE3jFNBIVS664pSUwneiU9mVUkSSGt9tglGenL0DYwN
+L47BGsD7gvYvsy57snd4Pcs9pXlwsikr0qQS4fd3YekAzM9DW5za+OrVJ6bCSd6Wuy77qttNphj
k9hfZU7LXmTghe18LF7A/DHLlMEPAm5C7JB4rLuSHlbZfY+bKXsI6zTdjY5rXFkyqq57Ob6pzgqJ
Ne36k4MNbRxd2inEaNhYTGPtNXW16xTc/0uhfagQ9czF1L5UNR2Doy3zc+H4pBSVlflgyNY9Qn9j
8hF+KxwOyxUyLH4ycgXMoIdSQh3JHJfCKVc2U/PGue+64JQIzzk3TRx88QZQmwUiAVkAsqfqhyyX
fLe6+dXj4YWnbEG+hriHxnoFw4LgPMBJe3fq4BAvKtkhl4x25HGuEvLdX9UgxmNnuuG6135fu/GX
lWcFnGlKR53NHJ6i09y7sjEe0cbZV6UUWInRKOCjdvpFnukgJ9dq0HBb31lW4G2qs4nY04fLdEW2
Z3VIHMxVXQPD423UNuasyTEvDaQDtdrkHGu7c1VxQfEc3QV1nT+NRknV2Rnj2jYHWEF1dTdOTLYL
Q72VVoopcCEZVM52vWkfqprGHfhzilplwMGn5DWGuXqoBDq4uqdkbGWowVbzo3KyT6AO38jBxniK
ubvUNm+gv462fYcku++Yk9w1GMHaizWcHv2ozeK9to3D4dpMI0ZyebGU4y2nMbJw7sBuLrTxvMOB
HmsruhlqU7q2p7faqI7L2WJY1p9ivyTlQdvZwxi3abU8IEm0Hloc79ja5ZbWsVonuOFHbYtvtUE+
wCnvacs8E0pQKC1JFfMCaESnpgZj87UxDes4F+BBPQxwVMFH26azlY/EiXjocikNeVRGOpy2im57
XPyTtvOHHcb+WVv8S232l7j+e9z/i8YA0Ee4hvJSjOSkdFP0bZj8YdeFwXOSdNtksAcaisHB6huP
st9EaB1vGw0nQDqfI8Cod45GEtABx4wLpCBErLRTGlzglk6xN0RMy9Q5+HO+nJADllgUs2wnc/NL
2c1PthF262SWTxQm6U2vMQmBBiaEMrtdNEKh0DAFM18HvV9tRwcKmd3CmY6ga3kezYyKFFl/EFvL
CwYoQM85jgVw61CahoKEDE/cIV4ta3QPGu/QwXkQF+BD3LQrqAl2fLbDl0JjIXwNiDAhRTQc5VKN
jhg0REJBk6ihSpgaL4GBR3Mbz6iW5euiERTxc6mBFCZkigBCxahRFXiLk1Uruwg4VvTu9JxXLLS/
69KFdt4M4C7QQb8LDcBgbn3wIGKwgrQbqSEZ9NC+OkVUXgdlfd2MM0s88YBCozWUA2QDYrrObQa+
azvNvFWQmyaYHHkLnMPXmA4LXkemwR2DRniYGuZhdXF9xfQUEJcDT7HJOJovTfSapg6sUhk8JuWH
gA5iakwI5Ut7ZdrGNXKI8Qoz7+C8EaV0T0boj8YFNGJDHDE0eoTEp5RCb+VqKEmk8SRg+IUm8myk
RpdEkUdSSRFUyKNjIm4M8ei0JpludgCzzzgsGY44DUNBW7YCvYQZQYNScAcMEJTulwtCRcNU8rdO
o1UcDVnBb5Bf+Rq8YsT4BCHw7EeYLJWGs6Qa07JoYAuvsbeHSwy22NLzaqAuGu/SatDLrJEvMPVy
TI9gYEoNhHE1GsYHs6dRMVmBKEwjxTRExmTwgm3timwCjEfmCR1Iex64PUy3xQb7F8iphKXaCG7D
zo1XzuIFBDjXLZ0fPJB4eT9MDbUx2EfoJC5vbVfddXBvYvg32YQQOKxB4uBUyG8CKDkdtJxAY3NC
RwN0NEqnhalja7gO+xlJxhq4Q6DP8jjC4BmwU88XKM/kUf2HGgY2A+WMcuMxavaTggAmNdSnh+7D
7IWwIw38mTX6B7Lsay1h2FU6ftc17iCQn9CuP5H5ZqBcACAUOJgYbEZNs6SD3LliUxPZwjdeApAp
oIZvYNZMV3gNdkKI6ejb4oth40hqDExBQ2Uzk+99f+NVBPuhugJyhCaTa4i2jYxtCg3yYauUPTUn
Z1GZKwgSjBA1NklogNKkUUqBhioJ6Ep0k44pRI5j3GZPaUyLxNIopgUm06LhTPRqNJWLTe4hRZJp
aohTo3FOC1yncQDwhFAB5D/IpwT206whUADgLc0UwATBu2+Ub6kGRtFi+Zg0QmrSMKkYqpR/wUvB
mWLvQKOs0VMZjQGZiOLYQ6WC4YmtENpDqYFVuUZX0RwAQqBxVh6LeaABV7Xpngno4Lil4VekLuse
FPEUGow1Q8jyI48dypvvI2nH+xx912rUQC1fo7VKGFuzhm2B1zh6DZeRaBBXDZEr0WiuSkO6Ymhd
Met5Kc1y3xBYBaowfWg1sRVh/klq2NdwwX69gee1rntj2I0aC8bV3pdePm2mlo5TH69qu3+p+KK3
QzlhzOnRoxvkY4xuS3xXgl8VxGXRzHfWRDJA6+eHRiG7TwLStu2evSjV7bDCBK1aQrhd+akQxxyP
Va6RZyQ6GEdLY9ByDUSrIKN1GpHmTPZ761z6+eJQECGJER0DjEeMYfmZZRjYFJi8LUixw2BXhNH1
/VMkm29o83AxDMhIoLWRSfPSaHxb0T869WStl6r85IxvrzNIb4VGvmUa/oYrh/w2h0RG3z/ODl4x
rzPEytHQuFrj4ywNkqs0Uq7WcLkUypyCNtdq7Jy0qH8ioz+ndXudMvu/gqbMnBbogcDfk0R7hLK0
xm0AXr2UuM76/BAxYdp0xoxnjVrI1xi8GR6epcF4sXfXalCe77GABRqeN10wehqod/n7xzmYGYuB
/SEK/MrVAD4HXX8Gkc/WaD6lIX0DtD4qG/joGuAXapRfo6F+iwneD4/vxARYBwmB/mNIScPaxiSf
lwEQpMx5yt/xQLB8a3AgrgrSD0AJLhoqqKAL2hozWLHEzBo8aGoEYathhBhDQAJpQGGrUYV0q+i+
aXxhBMeQFJsANjDOPU/BtzA07lDAPRzgHxoahKg0EtGGjThZ35ZKW2RHIGZkDtEHwQosYlyJkEhq
VhnMfgG0RTLl+hD4Yg+FcYLGCJAjOTUa0Dhw0KYZ56S3dd34ZDxWNIMcgAON+L44M6PumJF5A/qd
YJFowtczWrs+la9Di6Kn0JjIQgMjZ0wh21ICkTSphgCG2JglphjgGw1roZGTGj5Jn6K6TuBRQh0a
bkzYkwOkSk8jKycNr3SG7sFIRzYsN3Or/dImUBZmSg4PDeaU4tO3NCnN7OgHJmhDKL3ym0YA4sIy
uQWIbt2DQt+5mPbcVkXH0VHzDchmdZYVugtzqe5dsDGzB0NxaAYGXjC3fJe9pwjzYjPE5O6VGuc5
V6wTrUZ8slV3TzXUT6Xxn7YGgRoaCYrgt93kJqLSvvi4oEsu/+jGZGsV00kxuNqV5fd4aKbrxMQB
KIvxien/feFY9a2XNg0MDf5fY1kRk/GOmBlHkmvRlLdh+VFqsOmgEaczrNMS5imnTKIWuUFXFZXI
1UIA3bYPahoykpBrBLQGYEuAM5Nt/4CXnpxzmqxMkJwTr7/D0IswKmbR7oYp0HMdgWUtNaCVccew
ZQX66mt4aw3F1ayLesdRmLkhgNdOo16FRtnj/dII2OwCg3XvW2exji1pST5JoORx+rcT/NgEjqyc
AMoCrD0ojZjFStUfPQ5eucbPphpEG0CknUt32ZoaUsur/GIpsLWEK9+XcGwxWQsAjaBtbVzepwTa
baGxtyj3ttCpjV1Ug8QNYONGChS2URNKRqBl18MpgOwPhFMjdRcUcChAvFeY6datORPHxRAg6b1m
46V43HsCsF0N6bWBGMHh6s+Bi4O4huRbaaRvmiaCvm6z8zTut67fZ43/lUX+kfSMcooQNHCgIcED
/Vd8DC0vVrZpNEiYNLF9pNHCaWtNqOugYxqptwb73q9hYHUaSNxAJpYaURxoWLE7gS1OTZhecIzD
ecIfO2kfZ/VE3FcLcx3v7gTpy+pDUG+LtTKzID07KSNpjUpGEnvMEtqyuST+sIenXCwWIEAzxBLW
tSdqPndN5NGytgteeDRoxq7RcObggmlewYf/nrnhsEtj+Fx0a61Nh2Zs3xTBcRDFpu5NkCLQnzGb
ILu06m1nDYSh5XF8i6CZ5mqbvyYVFOycnBvLk/gmR5MjzBSdkv9H03nt1K5sW/SLLDmH15kzOb6U
YAF2OdvlWF9/m/fRlY4QLLE5MKddHqH31n1/pxfoNASzB54tzziDxxtBtKTSL4hqa4FVR9ZbusCr
ufwzQJz5TtzUArcmZ8e+qQV4HUO+RspIVtMCwzZcsNit+e7K5kUsuOx+4WYXALTD3nksF6Q2e5DH
doFskzDjM2PMGqbM4XO4oLibBco9L3hu5ONfMbxuBE1UdVaNBsXy4R5iiJLpuO98Pd0s5F9EV1Hx
RaSsQNax5qtO/JS7n2yLLiJfrRX2feqQzBGWr53JlpFIOGMXLojxBNZ4N7dvYfg2kGjORZZ8FP57
BTh2W5X9M8GYnEwZMIAJD6FYQObR8BBoJ3xGHLm4/m9trEo2auDm8YTIpoDWVMgXg+r+0PV5e4G5
dSZT5BWU4yFNIShni0BqNj5U/lQF2E1hoUO66knTizqiB7oClDqEiW6XRd2j2YTTQ3mU6BWIBZwO
ISuMg2Hedw5jLjhuRIOxsWQFmK2hAKDHgwbvLVj4cgHEtwsq3g7gt4eurl/ecfdmJ7+yDmGV38fS
vBR+L88YmIhnI+I8TQuIDUuQhtX8w/IxM5dKvlomJ9sYen23YOzRWzm7EMx3UZvzRt7iBC1Xpo0B
MLb9tHCZFyQ+QBIAAKMVI48L/pY0A2cEX8CQZhfYA9ne2Ay3ORhWLLwf8KmIlxjh1c8Lit9boPza
R6Y0xd+tBK4wtcygrY66Kqmji2vWF6TJd7ED5L+Ertsv2H+xBAB0MNtXwRIKgLmHeACe6euOxIB0
iQ4g3/YYLWEC+RIroDD2kf22RRQwHxmF4BBdQgiKJY4gRBijfAIKHG9qHqgK4c+C8aCqN77lEmig
SDYISTgIFFEHiPxwUS1cTFIQQGw5d6TBPsnyagTEJDDDabb9Ep3govHtlzCF1inu+qk8T0RdtgGG
f9oaXuCLr50nY4ljyJZghmqJaOBY3CPkP4RDecvgf+3sWfOsZWiw1o4695Koh5zMh7C7BXH0DsLD
OGMx2YklHCJdYiL++0yQHGEtERJBw2QestJ3bvy2y9sCcIAEl1J8A78E0JXC2MUg9go4QO+aCbQv
a7edZtrAmef/85coi6xzUpgDglRjYi5oFfeha5HREqtXmyQMPFvtRlm9uckzbh6/FdPO4EE+qPkZ
U/qcWGgmgwHRjtB3VqKBxaQxDvkoJ/jMhVMHLWQa8/FK1mM/9O85zn6jJkbN5rw+FohT1/NytWuP
rBo5nSesmQw7vR27tmQfJMUxz+kzErwFa6Ps/VULgM4t8FCbal7Vtqt245IC4iYJuy8XXlNjjyjB
iR8hQxK7u4eorlHl1qHO5+w0u6013xlQLzasOuo91tuFdc4CfhheCpf0WE5Tm7S3SS6dXn1kwgm/
8Y2sB4hTCJuCyL5FS3hKt8SokGrKcxm6Y0zAysEMnqMo+VZL9AqKwOZsksbitk96CWfJlpiWgbwW
TIkEmtTdpWHTVabjT+ET7VJDD2ItNK2Q1BhbdwmAsZ27aiIQxlqiYcIlJMZa4mK0X79XUIapMAby
I4mUGSf9ZzuoNCjswwOkTR5hH7YihsaJAPliCjyS6KMgmgRyUyUS2r4R35lLkE1N6jD26mQJuAFR
iUzWLb/JDnyqAAlv+yUORy/BOFAUr+YSldMtoTn86fuYFB23K85TN38SMsI8MknARE1M86sKBrZA
8hZxdpY48XeJp2E6gRZfNd7Yn0pjPLihe0qqmQDtVNWrAN/fA+ipbF8Te7BJAQdz+jXFLUo1zDXS
gXxWkevUj7Md4DaAFzERK34DOyBuOn0iBFSh7mR7lvF0GdP+d+g8tfFnbPilGSGjU4yfsyT8ENmg
z5lZou0ovav05b/IFOQH9Pbrf7B3LYIj31tf5VfpIecLBucNAVZ2hk6/mdL4X61pEijgkx14s8fO
ToZj4hMz3ae1CwgUUiGhAeYmU+QPlgkLc0MxOPIcN13XISRPTUUto/6HUO7fxmMt6hv1caxo8som
4ZcF5Ac3hRxRNdyRH/tX29UIg4VRVFwHtFYWKieYPq3RzRtnToCSz8SKuswhl2fwJh2P3nD1aL4Q
oS2x1nV7p4Z83HktKITE9f5sz/kHChDCu9NfqRnGvS0zfusKn7OfDq8OudQJCqjAOvaUKxu3nehv
rFQ/CMcvQf3obe5Jb08puyfAnt9ZcYOVi5gB4cdhGrJrZTvmrTAJnxTBdxS9jAssq7F3uN1JlY21
CyEkeY/9XB2dqn2TaB4SB7P+EJ+JgADDCAP+6LXbWKbfnPtfOBu403C2o1mfd5Zyov0wGuXahIaP
BMwFgIG+PugvifdghvK9ZPTrulBhPKf9OPvABrcmvjOfC/KS2eqI6ugYmBT4eS6LZQabb+YMRM3M
5GmRWq0aM4ffQOrYuvQC9UyuC8l0gfsiGmAdkK8uoQ1tyRstxKp6Yi9hyI0Ox2dQcy9uvZtz5vet
5ze7eMKyDyCptTQkH9/WdN+fsHa+dE0rl47FtLErl5pAcVUGEzzyajp2IDZXjpCgKlrGAajJN7H5
MtXZcLDS5Gw3yH8C/9EzS/sW09BLE3imbxcwatzxsy8ZchiTWg85PnXLJ0uXg4inTcTlE7ET5rb+
TWvi+KLxR+V1hSrzMAzyzTc5Iy0jIbWkxH4YpkxUWhz/TWqW+0ZQKohCYEBEL+sYBPrmc0iWTNR9
S46KVs9Xa9p5DneHUfMQxXS7sRO3YWwWjUTyxNSCGIdKRvecy1SWtl3/ydLU+yAq/2PWHwtrTvaW
AEoI3yTa+m1PinvzV0qeIorJDLDebN4kUYt6ng5HtMATSEj4DIb21Aw2yyhmvOsMIujG8CG3iuw0
hcmL5xXuTlrNZR47eL7mmzCrJ8X7huR0l/fmU5EluyRDhFEbF8FiihFzSs6Ebz05dhJS3Lc8Vice
4y6PBSU7JBGGM+7DrDgS3EHoTB2ogwmZJqIuPFq11wC1AqLKcIIEngpcHNSPYTiE5ECsuzbsAEji
SXLbjU4YO7Sm+CiLeM/m/51bbONEKAwsggAwqSZI9UOaF4TfqOv7PP1ITbAMk7Ozlx5qyMIEST0t
Vxhwi0WfUV6O2wCGXzGx21R1+sZGxkQbKTjaC0Qv5JwBtPSstcubTRP+Uwz8OmXubwwJuDAeUqQw
s0RHYDwFyfgWzs6hz5pPDU5S2oSoRsTPQ0E4pVH+1euAPVwIBtZnyLOeYkJa0nm6Q1dJAO9TwhLC
Bpu3YhwXDxDjWYbNKzU4yLf4g1exjHx2q4jug8QFO2moCZ4sb2HvZNHFWoaZOQAZgcj2viRl3ZlH
Z2cGyXyUwO9wmE9rp4WFb3r7QETlofbHR7dBdWNIVd/y2KWvgxu1cU2AHWAHt1Na0N+0/YsVLmws
4dln3aGAScjHidQvWQeMvJJH0+S54pils3ZsItInhfwK1vpFgngYzOoOKAwU2tai6FSpv+KxdTIs
op7h0HDGhKQXLBtfF7zfOommA//voJgJgt9oM6MaJuMMYO17D8sWF28nt7GbXxugzweW2P6SdPAy
hEgax7a3GSLiIcpI3Qo/gyj8AxHWost1DRIIilVV2ndDh7IWl4Or2aYPpf/sY0j2iY3axb27SUUw
bE3hzOvQtb11ajNnmgsYjWXi/I4SlnDKQ3Vv+P6/SfIHl05z65hrJG2CLTDwboa98GI81sKMFFNP
GjvN74GQhjdMpu2n9ovhOWdcVC+RVKXMh20Mw2o9tUZ9mUz73jTq/jy8D3ZbEt0NI7BXaFGDJikO
EStB1lIvaJoQ0YZcNaZmk+F2755JNzHZOO7ywtN8YINbBsUzB8cDp+4Rprhee0MgWCvYX4x9031h
zp9mjlegE8YreyvJo29FH9uytA4Ofg20e24QQMF+z1ZZZpwFOug7z68/grp5Cydv76Zzv2KFa5wG
ha3Hl6SXlwmoqsKHqd7fwVo+2K7B0z/SSCjnmlkFSicGoek2thhDN9VP1I2C+IkR24ufHMHvEpgN
9oBrHoTTJlQ2WQRe9DaULuxlChqiaTcsBfrHMGD4LtdWOau73M9Bosp6W+YBjvVyV3oTp8lYo2lE
Re235j4muPAGeZuXRfZqN4wgE/uwOlflhxGHMCyp1WoPTsyRsOVhiwkMBKqVvaEeqU6aidmxKMJv
klEYB4dFu/MxzXqm3gZ4Hy+5K74ny822rQOIjP/l+Kr7kPxTSHFr2ABPXQnOy2zMkHU3sTjYnSan
ODOis+/ZKxD4ZWHSaa9hMExbxw3ZVJbE8LrvpRdd68Z+aV2x61oHJHOF5RXMN/5swEoKK0LyiJT3
xV/W/ApGoAA7lGcMv9wY+RZ+Bt4hvVA+jXdGJRUj1CMNbH7oo/bemFhHBCJ5SJULop2K3dz2RbgG
48KwOwFoKXmFMLWsR5FxeaeNuY1shk9dFt05QfPWU16GeMHmJMSb1DTIXjmNrLTLCE7CfLI8IAOc
l4/sNQ55wurWrhjX4lQ9FEnRPWR4L/fxkpeRI56DCINtoiYiu8njNTPv7iiA5K344Yd8kM+pHv85
TLi1vDQs2K/4sp7miYhCzrt8jcAG374zH8xXuA9i1fOaocgcyk3Dxn6wXfdOoKaPimTXD7RVbgv/
rIS3vrd9bINOHZ1AStW4XzBwJXdiJHRXzNweHV4G0irISTD9j7T16lNMFqwPQZqVmi23Y9z19IXp
oxEXDgVMjLy/A7ObLEx9GbF/6ISWBwKYonU/DtEh6JtTMPbNOW2Cz7nLCNUFimUUy244NATL0GLG
AmL9cUEyERh+JpQV1OYsgIimNe+N2XgcUyQ9cB8vmnZyM0p5XsQtiBaeO0tQlcAyQNEHIrggY3hl
VOQfzTXHUjpg3aD/Br8wTt6uYQbeGYyJauRTTAraflUZiAArB2WJPQGRREwo70AL7rLZe/FJxGVP
CqqwEQRD9SGltOkFiIGLitlyw+5C3JAO0Gg16qPogm0XVsAcFQTrFnZkXFvXSLCLKDTvsit4GOPh
QeXgzNeABwaRvfNp8EoE+MrI2XBX63RG+pm12T0hASTdhpVN9B2rlpGR2FmoOubHIKkhisqF1Nnc
8QfeJxS458BDj/9rD+13h0GUu72hb64vhbJgxsa4IeRANofCAQ/4CybmDOltgrfpss6DDxjfJXl5
GE2IgQO9yTrzh1eoXPvMYr7kVK5xGAIopSFLihlBCFhCuh4u7cq0SWg2sFT2ip6xMPdBhplkrF8m
TBpY+glZyDzxqW2+2wA7sDabR9+ZxLlxJrCpvxSC5Uoyj1nZPoaWChNML1CbhCcrCz8Q7lQAT4Zr
4zaIafnnbVOA1xwCzgJQaHRHytxyF8w++XMC5FhQzh+MRK+lnPKVV8ELrO3hHgKNe2wiMjqi7Mwg
0FmN4PF4tYGshqxBfQN7VWveRwG0bVfl9s7mdI8RsJ1qi5CQDFbGVKZv1lTsAHzsEULR9gwb9j/u
lYxEClzvmEB9JuAImxrMtYfJq+5lblsEIZJGh5qLFx3s5SrXGAuIN6EjMCVZB+qcxJiGksFmvDGf
h1k5+AWy3wydlFGlKMPa1yg1vkKJVEfaDWztEPnK7Pd/jWqIXuj1MxGf2aoZGe1VXF8MiCO0cQRY
GsHw6cfeNonq7wLLOqM2pjv4kdANm83VEM7bwIjgkuNLgmrIExyta8fQZnQspGVxcCKld9nIE5an
+/Y4W/ojj8IDAGXEV0VKedD2kuBUBu/T1WrWBdCzRaxVk/G4QwfoE1lZ8ohTRM5CYslKQ77PWXBv
yfjLEAM+smFCrkTAkB6ZjCp2BmxmqF5m0azKEdV0w7jIj1B+DWjAO+Uyy3GrTVczZvZFtkATh4Nn
+JT8qEfWmvvYBWANIn4TMCuyEYgdYp9Xssk2Hcqmo5qpy3RHPmU4LcWpUW6i0v7sIuvQjtgISoyI
YrwUJuLheZhek2kuzmlPWoEMPsxaEbTykQA33Tql9cvl9WxjiTNMiTwG7j8ZYsWhNNXHUEJD7Rzs
f8DzI69iqwjCZRPE0581Zl8miFlv4m3QFku9lMZ4FVce1irCVArTsbGHyNVs2PdZSnCmGsmV88Cr
U3kWtzksftrhD0PtzFY0J0Elr25246hVYK2RZqPU719lxfgnTrRNq8Obl7DK3cSF/RQPQr62aOlB
3hbyWmvNg05FHWPLFT8s3dH66y3uH1xdDRHbuQ1FxWqTPQEVsNbKwaa4yu472d8nomPTZbtw+mwu
a3XRpWaIMXqAKA0k1Jm95Am0uHQUkrlJCHUKE2IsJqxHfoHy2+wTWKNVt2fNsXfietu1XnHsB21t
BqGeyjLr9+7WUq3/5Lg231GxNDBvXgh6s57UymDYdObBcLAw2ezKcWZZOlkjtdh7RLu06AUTSewL
4QYJ9zJ4+TTso/su/EwF46uiFtmmoCEht8U1b6obo03ut5yrWFPO7cTgK2+7rY3i4z5w1LELR8KJ
g6vo0unm4dSsS9TWmJTyeH6he+q3xERw3BhyR2UMKwEPCcsbzGCoRWq0AnfIg859gSR7IoeEmhWN
Ep+YFm7fxo5mZE8kHzG0ZI9MO3AO2SQU7JeAFOJo4aZ1Tqy90a8zmJXd7JL8gYfBI0ogQ+/YoOOq
bNIFYJDhVcrdh+6gHQYEiTd3B/HB9i0lKIb7syRY6794VLP/BwWIhd2Yo+iGIRC49CQspaYtMCdC
BcVfZAiNHTQ9Qx6AKSyURWqS34MXG+G2z9aPY08lsiz6rJFEGLuuTgIVD9M54gH1/Ddhz2y0PhvI
m0xTF+cRbySsMCZUk+XQkadXp2/rFcKqDreLIBKDXBlnY3MXIAG62mDum1XdTgWWM+iSY4hVi64W
7nA82jf2uYhAlxRgTFsr3Eq0xtiaCfH5iuvxRiGLskGW3SEfW39Px/PjRvNLP2uOdeRRcDk+RCLJ
sg1fiEtbTk7Zfvdmuep4wvNkl3dxkBhsqHa0JdXKmazolMRz/UQyNHDUiM1bgoVCMejoao2shhmM
4dOLGYgxgtRhNYgZYDWRgrCyuwZ1je8uBNjpn6y7Q8c5io28G/aRjK9tF/z4JLWtqihMD96TDrr+
ee5IKHSiQwwv9XHpvoZhGtZuUDJ7kTJaMmjvUqwYDCDyf3bPpsXjSdQbrdxnYxDtR1IbN2a/VJol
2rU5UyYpJnQAher2mQLbzSyHB07PNTX0M+bVIf6BG/lCsbPDFolYVfBYgSJSn1BqmjUKoaluxA69
BiP/5IBFGRwaYs++tvYyb+ezcKJ/LakNGFZP0m9HjJALJ7mKqk0/4Bjw0vhOh9hiJpII5sadsM+s
2Ele65j9w5yT2GSai6i56M+ijnj3+QcZscQdOqAygUN9isBqNZgTcNJy6g8yeKhnkjj6sH7Fx58d
643XL8m7C84Wk0e5adP2ZJnxh5YYvruGECtoW+oUCZegyGJZOI0/PW3qWqRt/jloTGrKzPezNMgj
yZktzDGKUJzCS1a0iL8n0znzE8DHErs6D9U+Sl1/HWCP2KgSvHph7pw0ePsPG4TOHULri1NUNUsm
gsEGnhEm4Y9FghgA9qwgooGpcP4cJwSYwPyAlFuj26O23mZj9RFi4VkpHWowRK9eXMdUOzO3KfhI
5E0j8ujQPvlhim90cB2WvX3FuWHuoznpL0VZwSNG4LbP2B7SOzAWyjuKEa//MSYi5kJu16Or0BRZ
cuGvp0+lX/XHTjofCA2vuvWzkxtMG1Xd1QLlrTeI98FCHT0lBnSJwTlCy6bjcS9xROad6/JEbzPM
fabU96nuvUcVc+ozFkdbiOKc6bt9CCLiGBS8hzQeUM5F88nNxXkk3OzNKn9r7ZEbYDKQrv36XGRh
v9VNTM8s/oLRu7efc4dpfdD+psJ3VnVPhV017Qve/3lvRNwLnWWeZ+6BLeQhai8rOxMx/iC8wNzP
Gr9+GYYIwMn9aYyQjEKw5Gwpy2cXZCFuUik3nYRg2hlsQEu2vcp7HXgY8yOrT2au5RM8+jXxl+rF
PpuSK6HCfJeU0UM9pqe8YVGrNZqPoNMfflkgjc41lT++a3KV1GGojW+UNV+l1g9Sx+V5mH7hpkPm
otFO42WzrovkEMGORXn2bvj5C2BdNIyIQLPYuQ1x9pRUko1vb5unKK5DfJ6sN8Kh3bOGS2lByXdr
iCxQXDcBOrdtCy+kqeenuJyJi3ab/eJ35BmBKdnMaGN78RXm1tWlp92OpBbt2q75y2Z3F6LOes70
BA3K4Wzpx3tbsGCwJ4Ctwuqu2WA9jR6SEChLdIzYJs0QrG0xOe/ZlBOG6tbP/oTgxQirF/Dxw8lu
+0NNFiapA8glhxRIb1gmOz+cNSrZTNGLBPMLvKLYKn69WvonbPnfroH+eJynL7aOMOO18kmGtz67
Gv1N0+WnxIruqP9yCOA9SCcT/TSMEHICw3sRdd5DuHwQ/rCVi9sz0SitQymAk1BTYXvewpQ2d6P2
nuNUq12XZS3VZ7thn28xD2OAiknkrXeMQzwnBKUYxjoh4W5lkRCOT9VwVtlloJyB7BAUhJgGtymW
eh2meftqMxre+7Yjt+gykKZlBMW6k7GEEVRk4RnVbxYWVxQGiGgLdm0FK6LGKCFAwQKwpLdh7vbN
chO7vyIgLmLJujIaUHKhK6jD3OJQqYCA9NRPlviX14gzeoPXh1D50nP47cHCm3bxZSc9KnDqDBgU
Fqcnz58y4GljTqx4TUMAYc8Z2k0maiyKtvKgRPOdsqg85zSoALUejLhV3CdyIiKjja+WV5IHg/Ai
rDHMAKN4wnJ9cRe0aIUShbg35+ohXsu4s6wSjIMaCnlukxHkRl/fp0ZJyEBXmsehRKTFEgClebLF
+fKKrMykWcQeuxQXOpTuh2PNzwQ7KIrVvDhmBhLdmHqmlcUZLjtD7hLBM9aix6Kv7BUqxxxvT4f2
hK/wCN5ahC+gMHiCtdaVFL6ACWTfbgoGIuc6s9bKRI5k58HP2CXbVFQvBQKmPeFMdZx89o7yyEvg
bNbRt8OVgzzGRFoStuIUW96fIh/FjH5Dm22N5VfbAjXHCp4JSjKz+Opn45oIwzzGtn8PuBG4ae09
Vw07+GyZY84JsW46MLh/kvyul+bad0liIDlG7KkZePa6M0IJtJ4pYKNdIQN/Xwyolv36qSrGTeDA
RzCQ8OC/Jjyo5o/0bM63XNcu+cXyWYZtuZsGnrgtC7PRVoDQyf1SrOP57moLbz27cQS2GHNXUS+z
jTcGf4QzfVqmJE6LyhELOd2VSohNqHtwSe4idQ6ZBmkdACjwXWs9wPK2+3d0kyiRLEr8oCKkSL4M
fvcjU3oV16n+0i5SJw/2BTlVmCPqj7EOCQxoyasoROscB0nHhA17XSrc1XbykrnFtPYTxNhERj3l
QFoErtu1wVo1DEGH5LHNUhMCKf89Opa4RIrWZFvGfc2DXxGnGhSbDlLEG0rJl1xjHvUTY980FGU4
wSwyr1H/hvYSwh13SE26z8XukOf1dM+7ykanfUT7989pZqiBnUrukKAy7JQ4osLx1DfBoQjmjz6w
AKyV7lNdRuV923kfIQc2ieofIsQieh8H2jrn6F1QpwEp6gU+AOCta4eUnZXK5mdjIMoEMIJYTyZD
6757g13DQRWEe7JdsDxk3YcwiB3xJkbkuYHmPOvVY44oFz1EhOd37k96CqkT4vG1SGz73PpAmebO
ebcrNqMwa+TRTSBgaEJK6eHvS5o8NgT5sOIZdQkYlDpeZt+ZXgZ/oeeOSDvFq1V/O+yL9pPvMULP
0E04g8BpF/YbRxZ8d/poZRhlch+RiNsTM2Gzpe2k0RCfU/UbIoz8rut2hUYTm6ZMniyP/Y6DCJRt
3JuTxsCSWDb3CcoJmzU3Mu5HdCzt1VHqH2trE3tqtnXqi1LRbzn7CLjtFKsRi5wPLwuHjWS8qKAr
Pk1Ne1U9ViaojqwPJfrQydMO9gnoS6r2fxrq9LWfjzYkM4wi4w/RcsF95V0ytANMzH+zMTmGpsBX
zQWfYC0MMKy08LasHm2JW1XeNSvzJxQZm9qgIGWwmO+cIpt3nRzzrVfYwcrFbL5W+OVZLuhDaqKy
tBp8Zca268qdgPkhQ+Ze2PyxmrkkBkenPsCOqMIYqaReEoaDNxxhbKxNN1rUJ1zkUfJsVBGSngl3
QS6tJy93iJMS/I5ekKF17pPs4NVTskb825wiPd63YxheQ0iHwP2MIR8exiF2n6fFsoWfu0EbdPK6
tHxCgFEcLYc+Fcht8eSWMx2gsDXFs/+VBLP4hBJB4CMW8xX7wJYmapN7+XyNzawEjxLWX3VDvFk7
5z96IC2lQuVO4ym++y5qb6Y33AeGC5rXGG8zJrsDuzmCA92YSoPsUvJn4c/m/TKJ1B61i5mBeQjK
v8niqWsHxgsiz/AudVnEO8lw8VsAFnrKQZVFwWYYqujIIMNfwdVSL/5Q0HQQLx3JkVVbQh6W09cB
csJcsvDHM51ZzXiwHFwehUPVCN9jU0yMwxl9WI9HkAJCer+yZIpF4APD0/sx6p9lC8iLoK73rrLN
2yh/pKIW/2STQBVNoetFSXWHaFkV3S1NMLkVSUnGJ0BF25jfwqlDtVLZ+7YAZK2KfWP12NsoidqE
9N7uFo3zRVTxSzdE5/ycGRixU57SQVUVK3qvu1qRN7nYQwepEGIWNcgh8V7aeFlzKLgGy4t8YPxp
jswbkj9rko8tzqAtrm1WkUxr60TjtqLxvgRiekRYFlpxwLjV/87s+a8Kh1fWOiQ5iy/swhgDq4Fk
QclYl+I6WCT3eUE2WTc3xpmX6ZvdebYfXCZWZhti1gso9Sdy5nvRnvMm+Qvq/Juut9ibaXGqHQ+z
j33hBvkKR2R95G/Fa+Vkj/YMSs8YjwPShrBiWl33w6OsSGuMxuwvDNpp1aTKfKjrm0hImlahP1yN
l9Ibmqso5JtSfvCAIrFiBIKBRk/IY1K7sUju1mecxCMyJ5Je2lGGxK2gRfZi+8RQ1T4lQqIa5PFo
nxbE6UwFvdeqsE6yGMiEN5z//2z5t/++DHkVdgSLvFY6wi7rJZwqHbIgDopiVzkZuqy8ti8VC97J
6+Y9FidUlhO2+p7dFFWOg+xIT+6bqVtrB8TBP/d5F5zrIA3OXlv6ZH0rqKgo4tLw1AIT2KgGfZ0n
Ek4xS5gpPMMWrsdCHIpL8QKzVpwtqzDQ3qr+WEEbtUn1PP/3wRFF9r/P/vsy1NazNOgJyPsr0aAX
rGAppVY0GXwpO46U/z4FXIRyIccjYbrufPQNtLaVAcpv5GWcEu1uqeQYVPdwP7P2AiPjTDCZc4jG
kGKwYMnpphLTQY8hp3OrSx00sluBM2t20mGQHSWme4pmugNRcm8tH8qYjRr2AAIY3IqU4KBgSJ/U
F9xZNUo2eY9GOD8ow28ujQhOZTwzLNQFVC6lsX936cwhsmSqJiLzdy3KujOn1hBqvXX6bG8Vvncc
exQJIi59RCYO2Avkx3aADnjleHg1IAIZG7RuxtlZXs3/Xtf/PhsE1uHEGjHKLe/Ufx+SybnqBnuF
h5yYRVDLpSenbSxAEe7IYlxPgR0f8D+t4VREZydWn3WOHWImfKRMxLkuwo5iY9wowzCODXHz+CCw
D1LyIbJnsp2aJxObwinaEWahd5ltPdgiDI5+/89NkZQxFfgHZi/bh814tTuL8EJKyPWop4dIMZCj
ZYjxITnYR/R4R/KGgeYkfYhkb5z6frGjoXrEG+aux2okpL1ottnApZkyQ4TRxpqOTebYJKR6z2Ld
dyWJG0KhEu3Au5OUPQpK/SifiQCr23Ebcjk+RMEEBcoWxnbKGDXgaFIHBOaNEBKrZE/m+GRtgbl2
B7PMxpOtYiLaxpG3vFIMZURr0kAs7olwZONtx7QkeY+LQFlCL3ffX2AES9DM8JonNIqVZTensTKr
Y7wEo8Z9xNq3uSadYNobDtPpf58tX9rFfWJa+ujVRnNylg/F8h8DYh0JfazpoLToTnWp1YlqIDGz
M5LZV+mCEneKJN+CRQX0R8iTXLu4pUla7DejZq8/qw5xRZZFKOB8i5eeSsqWHOeB2VsPncIZ5asI
cnn7HCCJOJPhS88QUfMM7E5JBK3bwX1uJ4J8UR8Gpzy4xoLIZxJM70xlNay5gYsMmsyc0mCcVxEj
9STQjDXFxCiwnndMineRH08NNqfktZ7dZ4rm7mAMmfMUTNCjrKr5MV1G3jVKcY49hlBJ7zv3GvQ7
osQ3HWuIQpXLw3zK+l3kYOSghgvQHrp4zILMJqHGkukGRQNXCjm/h9QIjPc5ev3PYBy6DZZEfwoB
m1WC6UCV3oxbQr/+0YXxcNCoaxiBxdOOkWB6ALCzM2U5vma5Ze/gANyY6E8bhLvNo5fpx1KQfiQK
t3gaFvU5LC2CeW07fpkn/d4Jcr7atJEniKPM01uG3PzmJesigTDE4+AnEyG9UwJeS+Jw+rvBlUVs
uy8KIk5N1FJ4N0H6ZEOGq4DVO7Rv3GZIwDUEtbPl3XlZZ3ygGfb2uRnau+yhYx5yNDMgf6zwjuC7
6nVNbuGW4wnRJ9OZcDLullJSBy3rFXRwj5m/5voKT37abOuu/gfiWPCIRmpgtqV7Ulrfl0GvCDat
vpOu1HufGMmdmAbSCuEpMtRM46OTG8GD1yKmjvkN1h3XjBOJm3R+AjxuvOj5RZXBsG8lxDVuwo0x
NvO2iNHvmkEKJsJLdEIByyTu/8g6jx3XlS3b/kqh+gRogq5RHUmUd+n3zg6xLcmgd0Hz9W9QWahz
cF9HSKWUcikyVqw155iVKNOnpLXDUyRbhMY9ocF8JdYx6JvJLGVKvFk87a2C3r1vS3c/66O28hJy
zolEOKO63IYAujZo3TCZToHp/KRvZj7BpIVRG+nP5QyCxvGUPNqhbl28yNw6rvrFowY4R6PV1Js/
bNT8rlFVJ5fagwMbpB8Jt5qflseE4enXRU0M0hHe6V9gsXT/ZXG2mBQBBewJuewozptqScAS8RYn
20qFA6FxAA9VPojj14UX20cw6gnzpJSAU/mNRGTzYKFFWkVDYVIEf4YMKdZ6jr+9MvedFMaRbRSs
OrLlsz1f9WMB3XEZQWgMv1GyddgmKTBje2XCbkR+b8YnWp7xqfXcXyz+fEvCSmf0x3nZtFlP0biz
WLMdEIGp7L9fa7cZ06CtFIy2hqrh5MC+PT1+Ev/3UxyFTzGJ0Ds/T78zIBRb6Vi4rZaLTv+hDZlz
bGL6GKVOKnvtaC5D4o0RAQPK2IrwtQYBkFX4heyhqdbktG8992Y5mXFq+n48WwYJIY+fxjbE9s+3
ca0PTPJRrzF3Naiq8ykD2jfpyLmxWNM9z40wyA2FdcJkmBNG449ypiCr4hTrQuU4XxfKHM2Dlhn7
pCCKPO588BISMZBScKuNeBEJjHBPOqO9SOLvVlXiFttuGv73z8XyQLmqI1Z+YMPseU42YoCQngw7
l9rbM4NlZkZIxT8XTajK81QfiqmILx1ypyR35S60ejK5KAEqy4NU3qrw/M9Fl9nhWYxAYQzmlY75
bdK7k0wm/zw67D4ze/rpVzN62AJuSe+Td4m1kE/VL2DqiQxGxowqa55+4S9a+Var8YmaF9qcISl3
oXcmWsA/R1h16wJKl1IqPCWYYdooSc/Ceq7COYKdK6+o9+JDPDLx8pZ3yOQ0uTyuhkR40DCJ4/Gb
k4l+jRu03IF5grxiMuDzjSzIxhoEkzXD/sfL986+jtxjqzbumFi1bdYhXNbBRB/9si6JsW6sq5F3
ZaDSzHmBR8wUhGai5mbT97mb331hy0961cT/lASkYzhbMp0PZaPkT7qVBIWWZvKmjzA+6kazAqfW
prUJ/WxHNLhxErQxh1DF8FJCfydzSo1YCHNDx705V8jIVtipOacgA0SG/iOXJZJTf10C4P8t6y5A
Hun+KjQO6Vqr9NtYt9/8xkDHVSfyyWhpO/Pdf0tCsH0dc1o5T/xLB9Y0AoHWvrLFvjHH9OZ1JCD3
drVHcQX60XuuXPcz6UmaRaAiW+2716fXWtPsv3PFKUQqsouXk3Vrj9NrPqJHjsZ8zSrLv6YuPXqJ
qX5I2whZZ9NOG6QBsByoD1+1OiOmm4C+3xaVKoQ4GuFx2V7qSH0CanGZuFRoSXS25G3p5bfK6FF1
4tNQdo4MeLZcsoKQLms+ZDxUSe88Xcoixc4KIrx4Ty0694rPMXCVYb/r6AyZ2hfe/nErcgxa2qEd
XR5/q4flEeZk/JxOnfGWy/vjTkBWkjvpwK/18vhGmOEX0gWWj+UBjTyaUH2B5/q6r2bOG7txwYIu
d3asnI1Gb1jnx9/OwjyVKBCeEskXzRx3j99ODOTvTKeeH4/ggKbA0SQ16M+8frcGZ1dCTP96/cms
C04GDJ0ftyKEpYdDd/z8eDp3ri5iCBvswU33zkTqcSc5COtue8b9f18DW2GKG/frxkjF0b7ptOTr
9UsoS5uINvD+8e5m5aHmQUx3fjzS4MY3xy9jDKy8ua/X59fJkyy96+Na2c35GVk8W7jlHmLU870c
DEa5y3ux3VoG9TBpu8dV6hCXSB/fOz2ey3bte+2a5teHDpoj84b2Pfai7smVOZouHgHUgToD8P7f
dwY2nQHl8pE8bmU4Xgb+3Iqvz9UUDOMTT2EbXP42bJiWVWX79fhagVunjt7JG7eeDP4vj/uY4yTO
k4UZ+PH681wa+6xASt2XPQIIt7XOhpnZmwrBDZu09HcCKX7NPLp+1iWf0jz2749rlu6eK09jF+71
3CFWN7sd3W3Z0YbxssJ8c+ronli2f9P9iEBHzztE8e+UZIvb42bLiZ9ycL1f15xIf0roet6sWDff
mEQ/W9k8fd3W8raG2eu/rrmqfYHK0n7dk7j2F5M15+u2ehhfMUrkX9fklL0BFZdfL0ADQWXrY/R1
m1O178kw+VcnRxeVW4RkxFG885U13jAjRJs6rIgSW64KuvEgXrqdXo5/tLRr7zL1n9DiHzOrQmsy
+/u5M7WroSVM6WOl7xs76m5MXTv2HYu1TPdQKRm5HRCQUd96HP8nJ9IOulg4KpyG1k3dtLdZLz04
MNrBNN5pBRi3JOwJKVgKL5K5BpTUV7dgUt45YbKPyTa3QaWdy9x/0yLG8p6e+shAayTjlS2rY+jP
z6JUZeCxOeY07cHs5N0wjxcHq3Df7akX16xI7f2cy5+Pa48LOQDGtmvUwplujSdRjlQWPnslwag+
qkr9qEX2EdeFfo1aV79aUiWXvLjlAyIPC5MrW9/AB2rFhsDHuTPw5hMTGUpVuXQxHXsZ0iTe2pik
fTUBt14N5J+DMZmgIjM86pFT7BTD1xkHL6MIVt3Y72gF0sBZNb1IdpFMxXWOJ2dn4QtdPa42s22R
SXJjajRc4hTwUFpG1qrAoESBg50CAJtzNVPhXJvU2PloM09DWPt7LXY+reWlOElvXx8/PS5sPqKc
buiho4qlfwZ+OASufy5R/Tw+JxIfwmNM4QjnWlwfv4o6Zr6t3nRbN+HVpQ1yrDZnSJiNc4S4OxFr
3fMzHNRY2FelwFRQTjhaCP6It8kENkn1SYdhmbQA1bTDLXVzIpB0iY49em7p9ly85VU+vguPn1KP
1ppNU37zuGpGwy/mVuZ+NBL3yjz8XA56v58pan0RIdPFZH4zQx1faz8fpZ2WB+iozEElrjQf8ocv
MLMjwqVwM8PrOMbjmkiMXUfO0NotKptqBsDBWDXeeaLSN56AynYHy3W/a6qG2DSjq4rnBjno42Ix
X1BYpFtQ5wnVTL9j/goJTVU5klTvj+NDouh7NrsyxpiV+ei9hyY+511qbJJY21f4JaZOiwPTKAkg
VKN9YW/LVvpcUMHuOh/th0tu4pqqj/2MR/a5yiAVwbGJGm3FZuwl6+ofKhfXeJLZ1s/foU+scrjl
ATPnXRjpR5lHR7oixHCW9cmdn7BsJEyWxTWi38JEbrzORGQA6wSzTlxBftSNvDjqsTexhPzfdZhd
xfGfq5Hox5lJM0HNq0qO47/vai5///XLx0O1sAbRQy4PhTYMA5zqTCTAX/f4j8d9/MHjAVhzKav+
4+Z/P+3Xz6LIeKx/7vbvZzD5hjSnfz/bPw//+MlAntOc/v0uHk/9uO1x8fUa//P1/PuZ9cfn9M9f
PN7m11M+fvmvN//1PP/f5/D1aP95569H1MGJTMpADKSBvIICcQBfFu2gMDz1dLNP/7oY/Xuil8uY
+s/QJJex1jHoz/lvWtH9sTH6FGsVZreqNk5UQyGbV+8dOqJ7nMyb47jVqRJTdeqrHfsazEo5Iiu3
zLfdHFUntVyUo1We8ir6S2tTbZ1q2WJm2t9k2Yi1eehutcL8CN1cnNx0ECcfW6Chesq0ycqOCK6Y
NXwOMatE1eYJbAzzzL7WX7c1tsgh6vEkLjN39NMnqEWIUMlQ8jI3Os1pGpNcUTF98CUiWN2QQUm4
98qzjez8uCiskDyOsc7WGSqIkxwsRj3UQBtn2W7qRYydpcAVUnnJezq2ECdQ4l/0BukImpOt2TZA
9FqRBXJiMj/L3TT1Ehsgr5pGwLGuGBUTu4xOUQtZK+tT6FYfuIyRF4/peNA8jWaP8TOzNfc4cF6/
zXLc469tt6mdbmehF+uWRSqRCpm81b22iTyYY4k+K5+wIpNSPWXdt1ZY+mGqLkgArD0GxiDt6hcs
linCxZONCpR0tiJ7j9NbQ6t0LWbvl0eeYpA2umTCgyuXGFP7QuIfu4Ll1XpTqgWxKd4LG61C0es7
0zSfhQsqmg7cW50X+c4m0H3Q/HrttqT4prqGq712z14EUjCk7hjtGM57JM696bxjHmuPZu//7hiv
UR0sM52U4XctNxUhDGuhWd66tC5q2c97GtK0Wp2ZxXuSLslQzHTC+EbaSWIFptnD8YKdhkEku0kA
UwFh4umKLhh+NqYaTPz6NWIC9PmqfxUkbW19GuULUeTS9GjOfPuXPqhh6+Is9dgAHTsW8HpZJzPi
2ayx6i4nGVvxvVVIKVzDLw8J8peh9p8Gx0hfWlD6asA+E7IzIhWFQHvhWYcME2JIdjdBV/q+bSdW
vHYoMNX+mRrRBlD30PupmSQD3bpHs0t7eaatBmgf1ORLFBXuOoXb9oaLGyMr0emgZU/ocmhgR913
sfxqILMCS/lV5BuKozKZ1TtATR9tbO3sdPqj1gB1ByuHuhjhcCqyJrqb2CXdIe53JpWT56V3BDak
FZX8hdDYyDUjH25sP2cLeAgH6mfRSIZcyO33CQmQ/xzhYe7QH50lnWA5HjWMuJG40cvuX92SjTUz
JaxezH2saiExkj8gCiibWY8+3Zn4x1a0bUOn59Rs5nI9y8RjadcMDjUEotlYHGaIOQccG/jMR478
tPVJsceytWZiYMm85EjzxlVb+Ps0YiyiTZO588bkD3nRbOfDeenu49+b0tLfpEZy0hxxdojrSVq8
0ZL022ObtS9Vj9PF4RNDVA9SPARVsEi+1zjv167WM/lp0m9FU2Eu8Jltex00ZwtgaifEc+J47S50
0ntcu/aq7aIWfBsdRXSG9pSacO83qqeTJ8PuUIgx23qo1Qe3cbAC2+jpRXcwYju5kepKayRfh57z
ptdUwh2mcBp0zpl5EG7ADkf50EwEdpTFBT88Os7MeG2aciYbrMcQpgNjy6x4a6mML2ap/yGG4VN2
xgforSwrvbWEGbI2oNHpOO93nfYUDv69adHyLl44hVF9RcHxsyt4pgbk0GGA5eEtvQObD2s2JmT7
BhvF2KGvnp7TOIMlq5eviAeRAZvRTz8KKdKc6VedCKhktfEMKqA+j60gn6niM3UktjqcYbvMKf9i
wWmubTI318Jt011TVJxKO1OgKOaZOvrjfL0XcZkk9Sp1TnTIbRBNAwQGI7zFsv6WWujkXdvhpFI1
+y4XYA9dG1wJ7cRAec673yYvqYOZXpgmnUNfPBdu3MG5MulCjogRZYt5A6HklIMmiQrfPgMyM3sc
/JxWrLUXNwbWPuLRW1JNGuHCqqrmn2b1G/o6Lapqb09lty5IXVItzjtM2e7Fr2is1VPnrttEHXUM
BYHkYEB2hnFkdLVhO/aOWObt5xSgJPoEF0KhYXZBYzT3hn7DnrFAAHVyzWjT3fndaJ4smznRMH0W
XrY3qxJpee6ap5avNZ3lKKajq20iO3zzMzAqUz+f49jfFllFpAJo3FWYamyFs4RMW9KEHHFXjjuy
0IrTCBfZsxAoMBoGNl9fvAP96eJ5dmYcXbEKvBL0H30rpn9iZu5EClIbmodxye2SsHnYvI+/9R6l
sE9QPJ/bRz83ZABHCWV6QmvaNbNuoyRnQeSBw1Mj27XmwyqcpX4D8Lsz41zdYS0seYlzvPVa/5A2
0XSYHVadxlJ20KeuRA2yV+QKX8IGcYYGAZp/6vBSOv2wT2nZrbzQdQ6tZV1chcM+HdoeFZR+Buoq
9w6nOVEb5n4gDPPsliCZymafReU9GqvqkNv9DTILU31d3wwO4WtOGH5zmn4ES6n/8Ik/Abo/JKsS
/FwaE/dSefoZ4kpQRqg+2lG0qyhmlygq+myj23JCxmni5z8RLZbrpJDWus9/4Ulm/erJ4/CRw0Up
u5qkZaaXPKuoePXSsdx5ynodCQbD/WhvaheQcFVn+Va2n0U3lCe6/DGlAClONSHDkUuxZen6IR9R
LOoCOU5SutV9Yrt3sOe2ZdJuMCjVrAypaI5UrfLSK4cuXyw4AcWfjpSgYBDjSJdo/OxdF9lWTRdW
ik5SvLkRTNQSiN3Yo9HO+AcUfeUEMiHHLYWooafGO5aFTxB50Y7U1zXwqmNjhXLnAkMHON7j1SJG
ZN1oDtHBzhsK7+wUzXTPozlu1o3fc7D3tMQ600HjbOc9IsInVDGLTWTGRC+xD8rU3NL0IaQDOecG
/BDcU2FvOhkn28zrLtJa9LFaTagEEgLLBWIVaUSe6fYFt2s4TlrgDoWPqxsEuRU5y6wvekYf+k3X
i+ipU+UPvcQekVpvNSYBmqoaRCuEPl6YRus+QTAokBes6wGfreWUFQGRhLkB4XutevnWMWNe21mV
oozHzYl59sWw24S2Kbie3M6GIOcTqFVWbLOl6pB2oBUA4Cq8uLuUiiVNZpQak1yXIJj3CHrojivM
orK03K2Y1Y9osNrtCKkPF7WfBxaOQVsmu3CqnpIa5ocr6nvnWMVpKkakvvQCW8WEf6RlqHKo6LM2
7ztRcRLMf0/NRD5x7uxmSAxgNr0IZDceGJlKZoP5nnYfHa6wCkSv90eniqodPJgnRmZLZkX2fV5q
Xsd6R0P0PJsjMnHlQo5tOEN0vnN10vZTuUaJchZjmcNUcMI8MMMLfxmJKR6nIDG8V90om12oKRsi
ekuetmPsbWxFMNwpJLA+/vHLtsaS3VzTyepfFBlTgOe3Kd7V7y0cdAM6qzkp3A8DBs9yEVsShU4K
S9NmZ/vVs2usiU5qrjAu1xv6DUXUD7tRlNpG0DBPMsfaJFpaoIpDxrsIVYXCKKR12ps5+AjeUZUM
9PHDgXO43ZoA9giZ80WlbUHrXc0o/xUqQuBJ2nnN6uJ3N4s/5ACFLEWxxviaFSEhQ6zsmOumuTms
5gFnLaquzWD0EdkWqIRp11wHMoDohLOVNwvvMA7krXCody3LBYNP02KEDoNtxJMVeH2TnvSpO1n6
eCvbijFhttQEWrK3a/sYyull2UNvdTnURH3j18trGNmmbVBhV+W6KG4owBYMMzHC4EfPMVKZSQz4
JMEtUf8Qs6fl5RToFpTIKeRYgWFZbzQdvQ74YSa7RrvMBovFVzftUA3kQTWGxS4t6OoRidKbho7U
6tsgSjeIs/zF8Bmq6BRF55IYTgvw6RizgLiYKtakwA8XS6h7vUj64wavr+jFoa/mvQFShPiM2DsN
zvAywqVa0W90TpXOJBr85UvSMc01UVXrnnrWcvLIsywMUGSPCyofKiD5gdTtZHr1qGXjHu+aqtu1
Y0cl40xcWL0fmEVRv3FWBuQK3EQIdB26M9/DornAE7U2CJkuvqQAaKrFTy8wACcNAnK3+FV3NJEw
4OP3HOobS1HbWD+cSCarrptsdneYboi+2aIo+96l+uIg+BMil9xXUQT4W1YrXjtq1IElsO/FORzi
D5Xa2oW4CKaKua9vVDU18Kbe58LkzKYcZuhW6F5L4X5Wk0wCO4R/zmhvoSvN5sUNgX6ot9of0TQp
CAO9MxxYsP+MNVuNKSzUmu4q9t2F9uaneXWoUyPe+mN+ljnacHs2D9XM+u0sO6Uag0HTRiHK2UFf
6zrG4tmxfg6Gm638OQToYZIdaEBRSUTHN7RDe+YqhpGV8QMTqg9wzEcz3fqnocM5A4U6ey4Af2SV
Lo9JKok6qzz11CFXasNweEGowneQlYdNYvjcyd04SCabPdapnHdOq0GHcWRuaWE1QG/4VRn1dwR2
WMuaF+WO5YGppUPmkGt9OqwXbe7Zd9raZOv1+VW04a3GgRlpU/JaIBNYCTcODyEwOVTGJmRNbAre
O/0uPVAOfRF0FvOZSulD6rAdEmt8S9vC2Qoce5b0ioODGOJUpdvccye6HSYC3DDNdmaR31D0dcd4
zJ9UQ0/DcFV1LCw4nrb3bCoF1yRM+/NAP2WVuJYVQNxyj1hc8j3TyL0WCgWUomBzX7jDeVNDezxZ
aNNs8EekUR/LELNWZGnXrtEy3MF9oFQ07U2iDDtj3FvuWB8GC7YPKDabOAX5bQzHke2LYuohOrbH
5tGQFtwDKrI4OaZJSAsiaS6Z69VbKB8M1FKs0UgrVFmB2knQAUs2vyOxfeyEQoRHFIM1s1u32TK6
Xzr5I3JOt8A+7ELr4fFmCh+ON4B9EpQAhU6hsVUfOCGaRrzXjTeRy5C0G1wq7Unz5k9NNypyANy3
VJU/x0Vp1oRIM0koPg1g2taO1z2X7vxhFzg8bV4obqJrmet/UkhxGiS2jZZEGMYn0E/6XN9oZOLv
GqxXdE4g1JaO4kwYLRgaeMW0zDciZs2g0AsDWIlAeOC2sqkTFw4Of1NOAuwDqIVwycgyLPCaaHd9
zvgrBHtAqQpcF3XNWthtClAy2zSthnVott2hnpBPo7Ki49GaqD9QvZ3MeN5ySHQXA7by2kxpGhUF
NcoMMdCcIf8ysY/8uQ6SprtoYOk3mp38qbu0CkBflRg9MMAUlQlfKYJODd9uW2r2j9yr96U9doE0
G0HzRfm7PETpaYywm9vQ+SZzakb0OJtpiRQipMw6tQpRA/3SQK8547rdd9zBd9IzuteuXrAqdiip
fBKWlMF4LrxiN6X5NS+89owNfl7lrQU91nNuc28CXUYslbYKXw7a2DT6HG2gzEhTCwxsG9Qexopq
8drpWOezcpmZ5+RdGEpjhjlgTRsGrC3tSB8yC/+gzSj3HBRPeRK+Qdy1CDadX8vKVogYYapbFsJB
fVHVu3UJgbok41466cbqsxPa83YdacaPxmwO8+yPBG2QLRGSHqp1aXRiRRegsYxhw64f6g+H4GDk
O3CHSSOfsJQk2zUio2nj9W34hFCdI5Oc43LO602hsLyEMfqSOM2P0Ob0E4vwPgmjMHDn8iB7J99M
TfikWdaPugdwMCP0xocAJzT+w9YlPOlQlNbymMrZQIDcH/qm17YmQulIs9UW8GmLVH6+DWOIZr5p
Fp6CZm0614Um2+qfEbrt7Szb7355biLkRsVszUj1h+yAFNvYUMICPEBAsVNR+UYFhBp/aj9ZAKt7
Z3LUQ+q42OTWbFtGWHstgk9u2XQZG9ZUwcJ7bxHtrho4ipu2k+W6c84+BOigVyQSJKKkqHed9yyt
LpZ05LXiv647o3HSsZrAxe52UCMcJjMDEwHIix0AVNL4gLs1LsbHgtnOxu3FsZvBX7l+GiILXpAX
obmNHZQDKtbI6cytO25rbRuPc4kucUVIgdiGCyRLmBD52omdxqSHkL3GxLxjMmEkikZILDixfbtk
jjimRLAUinCjbJouqSlM4hUVLsoY9bsqHSQBnguovrmFgr1P2UeQ8XJIOAKi1eBiKyur+i1NGDMZ
djUdcx2nA7rgwJfU2vkSzyuVia7CRRdO4xRJ+3tExfhOjbVX3vgTCAslsSP2Ui3z3L72Tsym5g83
J3UgzYdX1NH2vbEgTpJ//cGwiqSZDEXF415VlcfEq1fJkUSY6UM3kJtCxXyuDC17yQx9//ij0UTu
5jPSXj/u1X7MGVkgQ+3UrL/z8F66ONF9znVHc7mqEBiteqCGl1mLxndLs8+dsLpzzmieKlW+jwyk
/Sj9iGZPu5q6/lunjfdRueh94ozzyONGRo8y6EgU3D9udXL0fG3d9ZcOPfObNVWr3md9GzRahb3y
38JkYPTpaS9gWfw3FvMs0g/wbcrnKXIGRmR8tWcyoVJnfss75R1CvJhsUEnHibBbBk0LTxYXBmgf
KF7AfnFDCESSSBD0n/7gclKREtpY596SdH6bwsZ8lwaiyVbWBc0v6gyKp3TtRSm8rYx1y1KclxJd
ER+UV4TO2kDMPcLq6GBx6GUePMiJVPtfIsSozwr2SbvPAF86HDUmJO+6ji1Aa1aAyX8kGeJNux+A
ydPKlnFsPee69oMV3l/FNbglrSdw1bE5N9DtpViqzV3F+rW13XOvWp0YzvIUOXUTjKXQPyyfLU9Z
uJwSGuCQjxpIpdQe4NnJaiHq1+va6gUq85HIK/3g5NhQrcmP94UHuqxNa+1jlNfS6N/RYGr3Fq7h
89yynof+H536kjkzFSFfixo3NyZemz3Hx2R/UpaVQVEM7j7y0mxLhqa/oxGJ3qxF9tuz+5xHtlYU
3wnrlD0i5XMrtYsSJukEnR4QHaBXWtrAlcaJsfOv/uJcdcK77tfMHZKQ0QFMwrgGtKti2rPmEN4K
TEvfrDCGReHTaHQsaFNdZ+Jv7F0KF3CoTQsErKyGeNVIczw2zoL+NVKotiV2tDGZdop02S2iL38r
qAU+wqLfGeYQ7cUEdyseUhwauhwDDRHHR+sZ3xL67BKny36YhPPaosHbNiDfglRrxg0+NsRgNspY
nzBZE2n/DtvT9NrbsMVDZyZyWsYYi8mOJ7xr9A8cptUaFgfz9f5cJw567w3i6R+ZUOEN3i2jBk6M
BxKM3uE3EPXBfh6mlTM/9Z76UblMZ4qauG6GaWeUTzotMnaJjZrFLgcIiXMByRUST7WvsR9IAjcv
LcczX2F4SIbaW4kd2Czmv+bUsFeFQpFmZXQ7tRHRk65Nw9ahKfKWdPlfpzLc3yQGB8ov/E/Tg+zu
ehz5hQOXJq0ArAyxB8pHzd8H1GJaphk/kSxsvYbVthsWxVEsvFczuU2JtRnweb63QuvuUhecfDsY
vWR7AQXIk1tRy7eIRLe3Zh67W4P6ZLSnPxQg0YVEqu41Wzdzf9IKrb5MfkfLwqpOdj4aZ3gadVEZ
Nx+KG0ax+v64UCmpFxhkI4QW5YeT68VpMOnmDBUWJGmWxPQs/iVIxZtRWOKCCR9aVxcWW+G4hNyl
uQcZ3Ict5ehQo8e7aVFSGyRF05kML2XX/SzgJo/VN8w8n0iKYN7bWUHW5tEAsr5uWe43UQZfMi7d
g53spp5eXby0pcfQujd2z5hP2h8qopU6NtZNb3q2QuRdb3tUQ0PPIN1u2QaldBioZZM7M8GMmDjx
quJsOeC94ah8gU+4CiK79eDUBhUFzbqoykM9Dhc6oSiEJoKcJqQUJqdihdWBmot2SEUzq+McMYop
P/sxO8Cab+UeQTvvVc0ekH8ob+E82HRrQGT5vvm7kpQCtgddJQ3NG6afHjTVAIBx6PXjUngasW/T
eynGizYqwvnKJwUEnRgKezxYxrbd60g5ds4AdLfK2Uv4tCZJzLICgZzbGd4GNRCqDA6BBjnCEy97
EoVDOUdxYvsdBxX9GZJRb15utJs0df/aTBkuwuATdQXqDyxdnO5nhEWMPdnIowf2XB3Zd2NfTKbU
a5y4SMzrZq3YJnY5BY2upz+jOtqXzdzea/yCccgCOEp8yBJknMXuwnsiHLv97XrEjUDBCTd+S+Rs
lKgVC0rIfDdfhj1YgkNEM4E/+T+TRjGy1lnUtFyJK7Kp90EyibuCNPPemF5bc/kdQ6D1NFf2j5HO
uzcVFTSgjtEB8pit5XTsb2awun61Zh1KLm6vzIujjnGFBUQlboQ08g/tCljUFULjobQPyCbWwh74
UpQveu1AZLVdH6yald2NsQ+0FhI0NKyImKmS/bjj7+aEIAMCe7vjkFX5gd5xcc7H3Niltsqvdsgh
nk05x5MbbZk4UqY5/G9E6KysXlPrJmeHpPsVe6KWXAXHdU+OmLHodGhSQhLWr2hYkZC7NTgepO4u
splV3oXdRaTaIScee+3S61v5eV8Fo5p+06KHSq1IwkK5/nde8ppg14VBXSyKcomfEZrq1iFdalUj
vGP3Jz+o4+Ev48xc5SkkGDa5LFQp0/wlZNugI8ze4cKBbu60EPxDa7Z7f4kwqcGaLtEwW+mBafJn
E+Q2i85sq4Dp3btR+mQTQ6Ray8qON1QvyT6h0slJ2IUtrP2GHltVGBpbnREqwttb3RnkKKdjTxNz
mIIQrA1Nsrq8NWJRZCPRBo4AlcYjxGGdSd8LYqlI2x7LY06PO+MrzjZMActpdfMm6Gcy2rbRQbWE
4wFHSjtnq0/AqVMvuWGDY5LE6gH0OyBSpGMQ0sMUcau/bJnx0do5LkCdTQOaoXuXN4e0mB0UNQQe
WdBCyPRJoNIGcFOCpkufPb8ayCjYWjoIxRT6HHMHopXqHFCilUJaScdbvMwtcJubeywl38GVKv7n
QJhFjr0D7by2+1dG6h0vUlQW/1X0+b0E5dP+z3+Dq/zv/6q+fn/4/T//7Voe0FGBBtkwbWEbpuNx
+7/icyvHTP3cKDiDwwKFCrJ8ooimN+A2LvwTn0PftO+Vnqac529M8NgHyopDcKER90DlnV57h0sv
jxC63vXkKOqS83Jh3DpguCvEWnQUNHsfNuPPLGRTztBq08r2yQ3lBYxkxnkJl6kKyUzztfazoe9a
d3/5b/zoSrCqmZ2/uf1wy0fKeaMvboXHIZZLwGyh/hw2w7iVGgGlYf8d9XwPo00rjoUuXjO70E9Z
1HxYnTXBtmxPwqJla9Q3esg1/x46vS5YgbWdRxBTUdJeUvtFM9gEJrS6Nk1kf9fzdxW1Bl4Dyhyr
mO5+IenlNbYVGCYtGLMSzw4DsiFjnO8POai1vPhWa/0RZRmJBtgoAnwhz1NZBC7lRS0nnXKBLkGW
3fN5/n/Mncdy3MoWZb8ILzITSJge9KC8J1mkSEkTBCkD7z2+vlfpRndI1G0pXo96wniS7mOhgESa
c/Ze28IlN3PuvyHKG+gmDqkzUGD0Jclzaqwj0L4Ejyb9ELGDrroshujZ9OdiHWE3Q+JR2Gx4mrUb
d7wLJdsGbWc7fbNPBEb42UezR6hi8wUE1V3qOCNAn1psenNY+zoF9VKxntmT+YCIfW8FDbv+DNlM
qb2VmXn3arJfehSPm9QM9qGZaPomMtmwiX/ME2tviRY2r598dujWADIFFndzx+J+oWKlQVjbdvWd
Ek6PRSZftbm+6GKkB2MNp3pMSWAlECLJdLIfb0sRCPcFfZTgL+HQlng/ul20k9KyPS2FEhxmfh3d
iAJ9mbshk52Lz5J+G1dRT1f4W9vRb8p9l2hnXzHrpbj9tjUxl1BWuk3thMsyqz9hmL32wjsaBvZm
UfYXRwSnDikSTTzZLp3Bh/gCbIYtS7awaKIuJSVOrIcg+awAFTTdYPxw1LCmOY0uydMYSLkqe22v
upvV2jYsnJ6uwzINmpQ9UIwgx3+rcKhs/vKim+/vhOOZUkqU4lILS5rq1zvRhLfZ0c8p61VE7I0O
PZLWOgFnSldUUNwNYKZp2fXuzhow8VNM27BhutXggXvUbn/6cTn/VX71vydPfxn/x5eCknkUhO3/
/H+OuP7/Mb9aE/j8f8+vfo6+tflrRlp1TjV9uk3O9Hv+d3i1FN5/LNvWHpo24TBbk0P9T3g14/o/
0oI2xDinzmoJ+/+EVyvzP6Siu6Ygp9ozba0YE03R3XKt3f/wHyr9XyVW/zqgXJvVgt/qSCQbHly6
24D7aeHoevJaO7ui/V/qG7sqe6xAXjCzfOB8VCx+uhf/sk5xab8sU/98mu2ASzFJ6rNvOdw/fxpW
TSMU1eDtHRk8qg5GYRCDHkjtvVkDCVATCQL5qTbTD4Uln2GT4JA7zqPEbjlzUNohwbm526l3kuQ0
5XccBdcJW9mx3eRg75dlzTk1TKzXP1/37bJ+Wl3/uWzH8YgJ0lo58jY//XSTsqqi0Jdx2WbZfxma
8l41zfOoIIMB0wlydY/8YDUN1Cz+/Lk/fvG7D/ZcJj/FHtNEc/3udTcNoyuaInb20PU3VeDAUWnG
FflNr8xZhxrqMg2kpGWfRvX/L5/9+5e2bemhvXOFNBm17750hQsUprrVHdzUIC6CZWMJrWzYZvn8
tYJmcnLHYjz0rFj0ksLP9TgGj2WJ5Nyu0q8I14ujUKjNgUu4mL5t9aHEoszK8jplYAP/fLHq3y6W
AWVJnhXndo+8+J+fEBK0vLXnqT/koNsOPfEV1zRtv3vWFwmKcxNWmYYagj+f8cdB1nDuEkUyGUIW
cphi59Hqu85YKPvGjfBE9lRnxRewb8gy8MTRyQmOSd7ubRSuV3oWW4zgK2PmLFY0c791VJadg1Y/
1TIX1798s3czPt/HtrEfKx4Gw8BS7x6DEetqBuPbHoqBXnimguChUuWTR7yQN1UWIYZ9sClujXeX
8OYqnvsn9rbJ1ozJ5GhriaRiHE5wYu8Fu689IRj7HPbHE82kdonqfzrXZNLcJ7fs8w58y+HP1y9/
f+WZ8FybMQQwQIDl/vXJ+AWxO5Wt2oOZATCszPAxGaANg8DWLFJg5mdcbMGY94DpvPRcdsgzsrie
EK9wevKN2jv9+EGT9W9v1+3t+fXtsun5SUa56Xi2FMzTPw+auk850heqP2BNIAkIsRaxDMtCjccq
RddH/wUSQwBzaBQUZ27mV+Wl3cXP2+kvl6JvO5hfL8VVrjBd4fG4HZ7zr5cSQn92Nbs3Xrai2bsF
zCbDDxAA9e0xswCzWkrjNPVQbWEhLukrL9i+Wd+pb38m0hPLqEm2yhBWxoZSsdpyxKo+e3fwrJLP
xoCMxeh5vrjQnQtxhHJdFfq1HN15FyD0hn9hXkXdB4jL8/siy/NDaIX9yQiirVfTH7gpnDC7+84q
6tP21CKZXgJ+YD8kxmJHuat+Gh12x5HW/qXVviTxiBOVgPWyQKyRnSvMz2s1g8huQ0vAlu7jqxUk
EEtFNB0hke3xG1ovRMpRUBOkOUiP8HFt9mH2lzutWEjf32nkWTYofoH9lyXv1ztNU8L0EtU1hyor
syeugRw6GfjgdbNvIYG8Z6+rQG17av4KC4ID6bxQU5BQBUyn2+mogpOiEgjCQNZ1ke+6sEo/jBWy
aXJazqYj88f2u7bC8pkU2Jc0y9NTndMWLNyqev7zu6VuA/TdqDGlsFm7FXOEdt/ti40YwW9ii+YQ
dBNNgqJLtwNZN0/EtNWUmQhxaBrNHwfDvkbhx9wc8wfhNbiXwro7YinJER+RcpNP88tAPOxlIgZ+
J4OAsOO+OY9Fvxrr2PnLafXHyvH+sm37Nt6F0p6S7wZ7OYmhMQ2vOHRjSvHLRIU8trW3YQ3UR4UT
E8J8T3CXkzHViQix86g2oyMIVKNzebQm/0dO+mdAAzPxELV1MGum6qwJ0I4RpQRhFAVqUD1VRAtk
hCISQI0EyA9eDMMzdh6WgbMX5msdjx+R2NhPlRkT2OxF02kQKNxmM01PKMhRlAZ19uK5VFGk030j
cANxZEO/0JO2PtUwrra9F5EGEegnVVC7CJy4W3EiyUjMRHBUTITd63l48gM24XHtGc8zRCC4JoIc
HBoKSoPPmn1z2GdqtA4UQ62/LOP/sjK6puVJISyTHYQrbvPzT3sXq9O2Zo2uAYzb9U3FG+86V7CJ
iPz21M2zu1Adiv24J8gvHuoB20cLaFUbwSfCsQBZFe1zx4G2sUdzNcG4eCbCaNgEJcJrv4eF6ndD
t2WRIqi38pmrHXSLRPftpCxtWNq48/Ba4pODFnRPSky++vNL4L07HLJAuqZmeSEQQmP9er+n7Ma4
173nVgebGucWvtWt1FwQcOCMb05rvrBdCA/e2LavYm4RCtThna5i2qpFmu61TeIxMX3L0XY0SNI+
vNhnE69iFhl0TSu9ncwWaIiuIrKIB4NuqeNvXbsPt7HbbHJhNuhummAdida+FGXknovm2rbOaxVT
CCpn40R+Awyl3puXaFXIe+vKfMNi1q+AD+Zr//aieW06roB093eQhld5a7pvlUYhKOce8iRVm+M0
kDplmTHALp+9CC/WsUjiJxut1nbUwoX/3D0Z2HJQSRAujtfa3BdpmROZHJSc8lH+RKFwP5KxRlRE
Qis/GqOnSRdkGSPlWRnBYxG4ejVCGbgVD84omJsjPuFiBQKpuFQiCdBLB09p5Dhbuh/xJjOIxA08
0z3lyjrSqdCPk38zUuDzmRhdyIuTb2SVVIfERzFZgTC6/vnRv68L3B49j1wx8dmmLe33Yzvoxsod
sEocnJj0BLMCNk5AGUB0juUHIi3Uym5IMOwnPQBIgf0KPV7vChjbUIr8TdVj4WjbAIwD/Wj0Iii3
WIdXCkX/qWgZGnEUxXdD3D8kdnLnDE7xoZkwARCd+KF3wFYEDkE4rgnBvBf23ojaaiOHZkAuPNWr
hDjLb0NCxqrqaPFweXuo45QmuBQEqoV//PPtkL9vFT11Oy6Y7LZcj53Er696kkYD70BWHiDJA+QN
HEiXtxU0F45+NT3EKHOUEtrj6aVZDgodADxW4PjFBTns3ijAGf75in5sTn+Z6ZmUJUdXRaVCa9ap
X6/Im6MWCaBHxZ2eT6WzNSlI6PHn/KQmgcHAXSGvOFijdYRBwoku2WD6WYSTcQAKup3nLVbPg4EV
elF0hM34NHUA7fz5It8fHdiUsueyLccBHO86P86sP02Q8HAjBEmD3uPeQn3llks11+Sxw+9ZlC0F
s8JKvwRddGlmIIJ//mx5O5f8fINuH87JDluSqSUW99vF/fThLmb4DK6M3tOrB04q6jKEDYNyRNfJ
Y5bl4Yr266M1UIlLPIKqMOdbd3PwjUY4xhZn+ESIAG4mryKPusuucMmSv1ziv9wexxU8QUdaFu/a
bdD9dIVZ0EK2JMNpPxn9pTHRfwsPd7Lx1U6Dbc9bFOXkOxX5X0508v3ehpHDENa3Q92trv3jzv30
uYJZeYTdRuqISjPIV91JqdZZTHm6dcheOxoiJB8uQ9jq2JsBNfR9SVnlv/3y0rQ9vrg0qctwB95t
sCx6lTbVxHlvRfMWodq3ILlheAeHmPdIwrANLg2s+sfQ7x/+PDJ+GxgMBokx2FLKocTz/mxCU8MU
adWPN11DsrHa5hRoSr7Qx5xFpQFESFupv+0VbhuvX0YjlSeNZlhTh7JsCFW/PmtfDc4ssFrs50Rs
8YZTWIBoylikfz/aprd2dXjVQWRsOZJ8r2CMnFInfSK9KVnHfXwaUv05nDvjbMoRHPLsyIdRtNOj
7+q3pAUeWiZT+MzyA1CAyerQKHJN/nzf/hkYP38Jl+ooU6BJMcv2JDufX79EMRCQNXg+VpPMeJhK
59m0EDZNNo29ySX7rAppjaGMc/duE+d31D4ylt0IGiPOvzV53a9ldst+iNoL4ZqgQz3jkrbhvgsD
/+gLt7oEiOEvZfjWUeo9G25cHZXRnynG2vdVCnxUF81TPKmcbrHXb7XQWNQwlMM/8+6bTntPgSOA
1XxpVLkgrjo8N+VoH8BNv9BxR0s01eDSAnluFPvbwXbHZ9eFuYMySVg+ty5u8h0BH0h36L9+qILH
zgmixybAAVehrGwSKa5ExtWbFo8+LGrA2QhqrK1sK70Bk4cCXA0bQlvIDWDTfCrQyPGQR3igJTFO
eJ/XCeD81EqvbklPxPCCcKciG19IoGk7d5Y+9m6AQ76b9myFeQWjArtEyPZ4LqfbmQj8YCpASEN7
E+Q3oNNHJSigCNEgGuHdbUs2LCB33BO2RHHLCnmZOs1V3MSx2B0hb5OqtCR0NSZL6ayTyr+UUSTP
iq4lWxy8avz/FjVezazqejAeIN9U/YorliZ2WsUH2eDSCiOLU0x8JxE7XlIt40UG0IENi/GXieL9
qdKVjuMqh1OlYtD9dhKzO0gSU4GqEuIh4O6IvmVu3/VZSL/P++sZ9v17evs0z0J8zw/NunX795/m
Ri3LTtr4AnYx+wy+6cexKuZP2DKCSO19cvRWSYd1GeWXJNPVWglpnX2QoAk2gpc8L7Ot5ah6SR5E
syaSlvwE2iBmb4hVBudzEVeIhSCQEdPSOKRvkTP255f0fbXDpeICo0FSfVHUPd6fwam1TUWTQtFL
ep2wMeqiA7AdzA1VSq4ZSoiFiPGhSbIw/nL2/P3O8cmeMGEwe86/FDUJClNBnPa7wkBgSqot0uS/
7Cfk72PBsynl8B1tdj9syH59OjLTCtOc6nZ2jEwc3/CuxgC4yCwgkMXczxvTwGJruvvmFpLqogLf
Zbnl3esJdsqIr/ShRk3CLBIsZDx8/K9vPVVSm+6Ro2xlOe9mx75Fu4KYhIyCOfzk4JQ7+gax1Hm/
yXuzu+hs6vHWzfXfpuXbNuHXWfl22xm2BLGabLJu//7TkC3lHNq1RFFlzzbqDFPu+I7OKvfbtacH
VDvjdNQqKy49Ut0Jut+Mmm6Xxe4tJDz4W1Hyt2GgJB0Yiyh3S1k2m5tfr0aPnSQ5B09hEGuEjNh/
Rs6496zlsLPDPN/epTXcgaxOf4QvLlGGIN2gJ0c5awwfuYP2X16J37bKLpfEukvh4Hae0da7nWBt
2TSQ3bTbBZg4t6WP3iIIu2tqEaNjE7xKDSjf1u6GszC9y3Sjm6B/oAswrRqThED7ErUyJzmdxHOa
ElV/s0NivxdIeP48gt5vCHldKd0Ij5MdKQt4iH69d/ikMhwxWbUzUudO2t/LkkUuldh9WozBTbXu
LS9ACvb6549FgvT7U6P34li8UZrzhPu+SKoczD7GZJe7INUU1DynXOibR8u5/bBqIqcNVx7CLgsu
iKiDC3Wm4FI26Zr3FCRgG3vrKSQKGhD9A4QfzsoDNj3ceeU9iY7y5Gb6mE2msYzr2tiRpaUvbjiy
yxSsoGEOiC2vzHVK6BVO6RSAP8eUSCiy3uN2bTeds9GGp/G0ud8ifJFHnyPrQkO2oPFuRbB9vGUM
XCZLC+v7ZBnbIbaMTUwV4AQxXcxd/BVJWwG02zzlBUDtf6rlQhW7NL4OIwkTksbLS9Qb4wqy/qcc
febSg36oF0lL+gqRyGRL43i4n8YhRxEVBV87vWETgGxuij+3ZEMRutPXj01MwiZBL8liymzmJ1E2
HxtK3k1lamCFsGDzSocPOrMIYoWWv/3xxwBh6EMVEtnhWTDv2grtnqAys6OObh6GIcSs5hjnOerm
O2iH6hjVLvWLSYc7v02LFa99f4f65sGesv5D2Yb2fdyLQ0e+47GlIrlQcyauMiPAxrds9xCQIvIw
5dj4Mn3O2TYckLRsB/JZIpWT8HSTDPUYiu9aCKwRteMlOxwgv7MoH2xypVy3fStCc/oYJAjjEFKk
CJH6Zln5ufOQTBKfdlqQA6G+ywLegCeM8bEkFrFmYjuD+kAdN/veqtyXxJx9nphReOSihz9o1ZtG
abQuAKvvTW/eGiaWx2SwiU53ixqRmzV91AGRojHn/EOZgYRwmmhYIox3FqMmeiMIqcQMSc+lwmpc
d/mcn0uPLT4KX5BlUt/jf8j3OQb8o9GlxMiqYttEpOkRqRJ+KG2aOS03bIFSfffjUZuUpMO5il99
E0oVwo21K9rg6t9+1GVMGvbkH5Rsjsr19HHuUO0MKUE0Jac/6j0EJczS3ehKmKd2189OcB9TWyXN
HCyi7WECC8yzqeDDVqgHz23RP8RVIHYh4h0zcMwPFH0WskVlHTmJIKRuWGlmUsN1PvpuWsL3JT3P
j0zymBsieyi8euyZ3WQ/Tz7ybfJjmTQIIpuQTXDYQW42FeIhnAbvToWQaJxCvg1dtfpx7CgxmBCe
5GMPMkZCRepYHnBmklkSFpzUeosWR5LH207M+bbsA/mJeOSkfVPodT7btRjApzVQO9PmpkGrttx+
+67RMTkzVmHep8X4hvqD3jNB7FukW1ClAfl/pRYPF7lAszdV7gazul52OBlBrKfxKh45DZuF36zT
cJhXufGBwlMH8DgNDzorzXUoSgiKN2oApv3pSMLxfESS0xC/arLSuNA+a2of55F0Ai01EXLK/Uy1
VT4wuVGCdiuIEWKyH/PqVQQTQRuenWwJ5emV/dipxoPBi5lXycuY1e0jaYXijiUHY3dkl4c5z+uP
dAbwMpDEzYHngOh1QVFzWE+xOx7rpvPPZCLxo0Xq0sQdRGuE+fdm+dB5Zb7NaqovYfFE5uB+SIfi
hIXkwfAma5uPw4dbSDHZlgln5aNrd8ggcbXS0UG1mPVetWlq4ECdglAsU2+PirC5UipeBjruiAsc
5UFMuAaD9uBlBqhOuCVLUcFu6S0wFGabGhRIZXPoZQI1JCB6Ygrkwzz31cUzIZTFRuKiUHfBKneh
vUgp3Ozd/NkOo+ZUQuxatGPfXAcVrOouUV8rL/6GpQ50bWYNd0LUm96NxbNCHFlgtdnjRw5xMXtP
xkg0zjC1Nu5eUtSDedaH4UbjVcVa4lU5y94K0CAKCvxhr4ntUnEFiyYnK2DOiKcuR/OSE+LJ7yUr
RBEBdaEjwBdPmFpMWPyky4XBYUAIiznYiK8E1M0c70pvOfj2zgudHGMJVxoLCPU/zI8CJFgZfDVS
LzqxfLh7Ud/YM2jsSlGGH6SDHAs7HhK/pjmyVNqYdKIHbolznnyzggguv4g+ysG7TwNDwJ6dLRC/
8omWMCpOYjMQVydo6nIHVxmbD9C5ZbERCdtxt67Kc5Di9h79Wz8hQt3aFnF/AVbjH0NSpopiKB5j
XdyFRRlcfvxJTKGzqcJzNVXjJjSzFE8Rgd0M6GM0y+8te5ura+HWBO0u8W+08hw2fkdmql6hRu83
WUWCqiAQcR2pHl1c5kFHzYiOyINmmVtDBh2utFBiVwfVE1sjen0TYrK8AW04OA1xRD00ddlP4y42
cQjJBhNKRUg787jdXLy8JKasrygJ9ygMi/bJcXV9IlXgEJrdvRnSWufekD5TBemDzJsPdYW4HmoC
s1DjB0vaN+aL7juxtobI2U6UxHeGqjISJUt0agUw6Uj2q36oPrVpkN35vdOdJ1WtmzBcSqwRn6nr
o6+LhxP+yVNjM1Z8a9wHFn8tHJFtBgw0qxTc3sX3u7eqxT8rObJzwH7VGAuuI3Dv5dyS+R6V/b0U
CcO6v6YJGZJ9T12TjIUHWSKSTGNEY1EXSRxfpHQ0Yhq2UaSu0w17Rd7xM3kH4SESNdiKtClpNHfS
vCukccWC45wbFByzkP3FKu5R3+NpRZywRZP8MajK+96tyzujcgl8QFzOacu60poZMRtEdFESINDj
bHxxWaF2nka9kiFxOXuDNM6xCDdsjslwG5Nkr6W1SdiqnHNWZqb8m43OIPPhkoeFeXLL8MnNEoct
+TQB6MCsz/USGhrqCt1njiFEoL0D7mBttR6/FXZl3bdF4W86qc5pDiehpf0MS9zs20VfDZ84rtJn
5LNQPXrdpwqHL45dQicTxkNjEcgQFxuDOPhtoOEbFMF31m/nlJhmuy2WVtqnH/yW/egw0zcy0ElC
Kmv3mu7p0dXE5oJbOVHQS9ZTRFYJTdlpbbVhtbUje1zg8sHHEgSMsbq1HkDmPIcsY9j/vzvzKpDR
+Jxk0wbrl7NM4ZOcqN8ka+VOTxjY0juRte2umGmYI2F+pv5WfbMgoPWa399NQ/5mZAK0Q2YGS35B
Qlb3sYe+QQysGNeV8vUZ45o+U1d7lnjruXbfN7pj7pn4bd3o6H0HwuefKxS3xNcUr40H7dMD8bum
1R8d2jY+d6UO1qWU1XGoYJ5MxXc7maj0+EO2Hctu4oAbjNi/6EUUcberQGDtYxyz2zz5bEWmxnbB
FqcNvKdBGd3Jb+zvRLQ/zJINRHUO5kgAWZz604zDEKY1g1y5/WPUJP1jV14zf/QImABFpbUxnH3f
flINBAncN7Rwbd67MMs2fUw9k3Z6upbZMFFKi2Aw2oDZI09PS7DT48oXeKup0yMDBiRzskCIZ+Jp
ZGE+jESMLlpRiYOcX9JOn5ppopPBoXkJXWtNYMeGvHC9gZVFxGIyfg7Y8q4LlxmwawmvKYSDAGmE
dYTGlHU3nEV76fKqvcxiOFodhjE7Laa7Lu+/2w3IOQzLC9rBb7OT063j8CG6nvKkjeCW0+e9RmS8
sH1+WUzuwtay43mZ0Bf8jCtilzqGz/TDE1ISvXNM9Loz1mvJo7rciEB28ZTXRK2HefTmKRDVgwDm
IxuIr+X3Ann0U82bRRAsZm0t5uHcGV64rfvuFhPUPRXSV2vIBxSJLDc+5MaAjJlTCZ11QhFwHr56
eBHvqhoQEVnG2d5yp/Gx7VsKmFUvl0nRQLNvA+cUVi5J3o0BRk0M3qYRfk8WdfOEOMglGCfRG2as
ck/B9ZvBKeG164dVZzQsV245bMIIob9BkQP9c3nnY5IgN3B6MRx170JT2ESOqjZlo8h/NPzpaHNM
9vP4K0Vu/y1NuzN+kGmhUVw/5PQqF0YRGFv6nmxnk2lau+RixVZVPVjMU2XUi1VZghLsevKqM+BD
EpP/yhbDt9ILOHW68kMhKdm4VKT31HumGw9BHJRfAEouvfY0SoPOKTE+5xok9bawpgLSKzm7diaL
Vd2q5gF92TKArDXB17lOoG8Mp1N7LAjRpoiIcONo9zT22Wbq8+atbX0L9fdcrkxOXQ+DBBNstYjk
oZH4dU8qy9xS2x3s5IhXaw//eBHG0Ng6PIX4/PmRW/hBPMiJgz+5i95p+kNFUX1JAI56mYeQ5sNc
380DcRto4Cn6e1xj6jqfyVDrPzntAKuomeJtwXh1/Exex6ku6awG9yNtVkjz0yb1ofEazkfKEu6J
qO9Vpwz7OJZNuHBTcfF6aa0Nchn29ownJGsn88L2L+YkwszSsYG0sAN6k6+3jVPd9RYHXjGMIdiE
JjzZzkvnYHG28O3fQ6idNlaSdOdssnruVQfwEVDGqFzr2Y3irZvq8LUqArYUkZ4hUFSfSxWnH4aE
uVCXORSZePbXpYWlSSoC0J2JamTpTsYdW03ngKz1OmXRRAceSVhUj/E+1z45Yn2l2A87GD5M6y4n
n2s9eKRlAYS68Gr2UC4bsAHJUL4I8nqXFX6TnhbOzmoiTZOCpLmG1O0o4OHn2sV6lthv7gAlCBA3
kRvEfL2F3aIDBr3h7OPvfsyKpsl5WUTqbi6IcyWGYFoi0eSYeHNfyOlkBkeZVfk98Gh4M57XbIOh
udR1JR/kCBkgiXPz3I1IyUhgi0HvcAhiMSa7uYm+sefJCVss4+2tqr0uoevs6F+uvKiH3TanHOHG
8vlH9TCjBjC1wxvPb4UB6btlNFeRs1y3smEzVnI8Ro+2Iu8eR6tk4wqsD4t7m+0wZ2KcUNO2MyKW
4rofN5Nnss7HebqUGFHvsiwiq6Oq7oOuQKxgePXRDqKj5MA5Z80tiW2AiDUI2lQNaKB+njCmtNVb
maGRUMOdqm6kkHCU0ECILc2q0V861XSptZFeJryhKAMIkO/gjK59n/I5eUJnxHQ48G6rhInXGLws
HEPD3DSD4awN7B+QDky90Fmg1tRcjlPRSzqxTQtiNVzwxq+IuOquFX2Oxo7y7dh46gXejdvMFyo9
0J7K8Xib1yc6wlDKpIuSrsKizGnLD9AgNipAymAR2UkhyjFH74j24inl/PgxccSaHQVDllP4KbKw
rMk6BzsG/odDeZhuQgefSwYY9hp7wxmwNbsygtq2cHAeIefxdB0ECDErNR4wzmt+jQ0xn1T4UNlA
cNwbv2gg/KCIimUR+jvW09eo94I7O9YdQEY1rh0OUh/j2UKgKOwvkzomXupcoGI8+8Zcnni1b6bC
6FMUo+xm777XWYqSEJRlherJAHrYsAz1S5G/CaeqH5HnWAhn52cCPbDgNKCPbtCvuVZg3knqsQug
iGaVoaQC0+z09cLpHeNQTEW1qZP53hHD08Tehf1O1K+NIXBBtsoMDFd/LRsLvoWRjhfR+59VlRof
ig7mXk4GZZdHhCyO2nmuhUYIZI3lKtYZSN2c2QGpDgGkt3/1PUKfbIYn4WSgfNzQuqjBCO/JuvAQ
ixDNYTuLXpsuD9w1l7ZdskM3YnWIvf7JQnR1ilNtn0jUNbTRH1Je/QP+K/JfoxgoNp2/jd/C4k7r
/FgM/dFMm+lazfZ3O5DDIR44CMQt+Qxhhd4yCIvu0/wmcvMLYYj925D737qe2s4Ni79yyTddFXW9
jcHJ1k3GW9WH/ootOXKGPsjwHE/dLuydApGSVPvKYQUZCcuqW6PbJ1pHR1K2213tQU0SdsDoTgzj
mOUKV4vZhY+NJrKvsCHEVqW6BqHXrf75X9p5zAb/nNocwnTtgYWz7BcXph8Z7oDOzRT0hu3NOzuz
V5MOZu4eG/zZxsGbdcTeEGFfnF28pbh/NsS1uo8tbVl6hq38ysUtjXxKN11d9rtGCGpHrqgOvPjG
1TXCr46ujde+geWB2sxFuFMwUv0YaCATu5kXyaeS0JwVwL746GEZfPH8T3Zojxwy4HnhMp8feoOD
g9sb+RZvd40o7sRQsNZmoapdQCFL4g18Gi1vvIPE8A0fJRs4P/avQYUpSvjimzfpx5aT4G29GM92
VtnrIJDjBk6w+SFGZQpn0rlNWwRS/TjlICj7nrSUAIwAIR0ItGk/gVtfs1mEjjB4UMEl/be2Zl85
odgcpQYzT7zekvart6vSBgpfhGpMYWXqmBjJXPjAlzsOpPwcNEfYO4+QhKBOP8rcIJYYxm0XBJQy
Juc57Wu1ipI+P9m8knDaVGF/yghKQiQWFtdK3Y4nkjTWIMEj5ZTxrg1ueWbFayALEm8laV9j19Jb
ToivI1VgWIKhNbC/BU9+54LgM61tZD3ESpDFyk6TOTR59tPkrYp7GshROO14mi/8jbVvKVULJ5+p
WxBtQ9rd0nPccGs7eFrHwYcYGqgHosRIzC7McI21Wz7UVK0vqRW1u1EzTpq6JVQ4zfWJTVVxbYb4
1ctTBlhdmcQJmuMO7c+ya28ITwoLm7gBD9G0HwXMk9WUhM6a6wuPSmAnnrgabuyzYEG0yd1ZTiZ4
Fl6c7mgrhEiu0U1YTGqCB+y0OgHJDjfJRApx2XHOBV7ifAFTs6CXN+/tMbC3qnPfPCxoH0jzAguT
+DkrsxlcetX0K6XK+F6Fzie3ZMEnKcx5Ak3Kitu/IdOKrw4wgmvAtmhN2HGzUt5z5uTDK0T/z844
R49gwOxDC09n/ePvpQNAdBDmUy+RELke7IzJMvdTNOTXzLN5hkMafqlhE5fNCFDF5uigDMPdOYPq
HkvH/f7jP5h0/oxcfhN4pfMInadYBVbn3uWov3ddXhJJGiQzzAtIpQkT51NgtCDGnDz4IuAfZENl
fm2ZFQct1sYoTBBsYULBV5tfLM1DbtRQIYTl+3Dlwf00u3JrEtr9dUN2ZrHV0RCcrDwc1jEahT1h
6G9U88NPA5uRderUlFsLWhxzWlNBJG4uFuo19EKxSkhzhj/UqAc29ekiD3znJcqTTdAxgaWt5T9i
gfa2hmH0ILzM4DFn70cBROovQ+TRrrXVR2x83dqzAB1m4exdMmeUyzj7aJbl9DyVmK7ttOterdZ8
FF5ofNUI7g0CzMOFz+TiYNoHoKkXZHY05/9F0pktR4pkQfSLMAsg2F4zIVelpNSuesG0VLFDBDt8
/ZzseSmz6qnuUUlJcOO6+/FRxJJUZ3qJA929uGmC075ak5DPQvlH+N03AenNBM/yqlCLT/Bqx8gq
eueLGwKU9m+/vqHBp8pm27dadIJ213QwnzPCfu9NprqT5yw8orffgsnnEzIKwK7qLpvy4LFZhbgK
79E2tfj/b7y8NncmHaVhXc7miyx6M1qd5Iaarvd5YbavwwqJK2db0Qh/OBv2r+p6yapoCE58o6hj
E7kZlcKsz0A7ugfVtjeB0bN+ICtxue42o3Lpnwg4vp1eP2Zj294bbgnuBAzVLkgqK4yH7iLJYEPt
KA41LeZg1lhTkIhvbtPVd+1BQKJTEBjy6lawrAHfWX1+g6/COlGq1kCEJ1oYyxvmCRLsqUrn9DQj
voGk44BX1ZJiTdWM0XQZ2Q6dsdybX7HthMOkmNZRsvbK6e3PWfNSRds6dkPAfp+p0g3BjwI6SJ0F
GppdXgZ/yiPTUpeuVD7bsH7ZVp47vrLFplwxa8UbSx+qj4k4v3FDd9Ka/0Rf0X1zO/aTOXUpuDfs
fQCr43FsqywCJdLs5tUaPjEZu7mavjyfC6XwmvKUlrF+ntPqSwzNDMagMG4bZWDMPcZJ2zKWlxwS
1tnsUAtrKVeyclCWcS0OxylmTjUtKPZAM+QDlzLnQXnKO/ijuo22cAoI90YNLkLJ1S1o/VsHjGFE
NK4ZW7tIROTV46udaXloAIJv7DgOXjwD59NsfC1tMPHTtgVshn1GN3A4L+NwlKXqHtDtZponGI2y
wqdpkDy4wZd18swZUKGzHkpRpWRqlumpzb/mMnGPjNk8f5NRsDa6T4peXaoWvr8gfk3z2GiGHVMA
pVcax2dvOSH4xSoys4k2hMWKqAKQjApdt3Fayje7GR5UVapvFhbl2Rno/0N1EWFbGw9gWQNA/4F9
+i+GUSFKJHUV7BbhxzsfKxz5Gn/cE1V4ojkdF5evH/7zRZex84wCG6D1xuUD+82GoErahU6pDqmc
170w8XZPoxXi0XlK4mq6g+wOPS0NbC5q1kRayG4pMKK86ILTbu8nt1NkyU9ln4ks6kZ/l/9KVLtr
S/jvdUH2UJpnrS1R9TAAUBeyksAGkOTt81mbYPi8/H1WxqF3NKKUXZ/Io/02wXIZTD+kfdPbdvPQ
PdSKPWMTDI8u5fCbYraXu87WLhnn6dbmW312RcH1YqeZws666iGolNOfvrfVR7f2P1Q7PYgmd7nO
M2O77TJxrckHdFXLvu/y9SEzlHOdzaA8eqvzgmXrKsaiPRBavrjKdmm3NIatEvqTsmQz6om7niQX
xk3bx6hehtYk0YpXFL/8n+NPVF24wxvGwIeV181tPa9fZFMPkTt6LhUw5XxM+UAczC6P7w28tFt3
zKJAIyAQ0nH33hqQ+CuQ4AlB1pFyfio7LV5dyLqhRVJpB2c3RCxIWXYmXXFuZcNr0HRfAxRBFjiw
Xyu6HincDMI2d8at+4cOOv3dIARuqrKuHm1rprAiX3HaE19w7TU/e1V7P/ooPU3pQkBKuoDhnpTa
f7+MiKVUzMR3Nhx1auYmXEyssI5lo52LwgZPg0K/vFGp7JFtYYdJncAmTSnPaHWClnt7pLoYpp2p
AxtYUOnf54KSdn8vgfW/FKr3qbdADOlXh87Q1CFJp9BVu85eXspUbCdyHO9KL8NFg+rMlvSx1273
yApYYUinDg89x3r146goA95xU88HtkBGheOlogbRaA36Zzuw+he4zGBzMzdaWAy9GC7wIR92mQVI
7VUT2aJKY5qO2uYyYcyvlC7SXmV18myM/t3ER10kwr6qumBm1313rPh74VYECAgTIaUmR+QqPcdu
40ctx9fmvwevcvR8P3eE0Nwge6gA+j+1yxuAPCcSpcsRF+hl2y1z/MLy+NkvoHWs8YqyIK3PjnxQ
uTjms3ASDJcUh8BezLMzrcvOtvADuS3BEp7GsuLj5Rev1chzIdkVZGQWwEKSKcbU2zZ3Df7Rva+G
V0d2+1v1HUYtK7grzK6IMD8sO6jqxdpAEoO98kQlbf7HiHuW6ySuzgvHWs+2sdnMY1Cck6kqz9QQ
J8fE7YtN9dR0nvNSGfc+JquTkxkTnyM1T9u20ObOo5gkqLzsYnF0I2t53UaCIMMkuhKVMxCU3cZ8
TSaWfK3ZokPNzxA3bBi8F18nsDPWltnDX5xDztR6l04DZocaiBOHyUwAahguvInnja/uyAAUMHb3
NSrezjRwGrhkH4i1VSf0n+bc+M8ghnbpcM6teTklccHlwDQDoqYE/ZoU8oRiv/KwjM28KRJLv7FQ
YELwsqOz8NzmyfcCXPc7NkA9tvb6QZpcUSjmm+dgTvMNwk18Cxe2D/7FnihdN+REdedKJSV+hHt8
BjtLAKK44Wiw6SDsD/gU7Qlif2E715Ezcpe68k83Vuf/TvdsoGRJUk4B6YEQZK3aYyKIkxW6uR+S
mUKHzH/yWsgnCN0ZAllch7LlzVq1VXAlx1OdZSzGfdz81ez1Hhm3qBeMAcVmN4giZnc6ZNatCelt
18cx375mBqde+B+57VTXGeCfX7XZdY3TUENWz/h2mKPLs1ZnhJ9qlyO5/LLzH7hR5pM0ZhBJvrc+
25b3huV2z11leRwqA3qW9MHBAs89DfSg7Io6yUM3A4evpKYHgAgnqAvr28vTvz0J2q2b1yJywfA8
/PeLBptmBUHkEgScaPzRG6mSvTnH4wM9kt5NF2qvTXKhK9W4BjAJTtXc/p2xpEVNHoPVW8QQrp5i
9ajK45D0X1BVWDLzfUU5iR9H6HPbrkSMKAuWR32gT4xKshoPJpdkowSxH1D1BsenoGP9lnVKogHs
LlosmRQ6HYu8eqkN1Mx5RgjxYgVLTAWbvGBmT+LlHqM1nCCy2rEz/+bxte19/kVD/Qk6mNOZvte3
4bMP3sdq4R7qtjNUcMDP/eM6ZXgpuEK0in1gMWY45ep6gwCFbwKiR1K3v8DWkYXHDhxnx4afjmKL
XOyo0DObB3dVEa6DlpdWe1oQ7GiNSYeIbyf10uA1yJQ952xMzlVXygfWmebQ/+YDNxxBm8k2EcYn
K+F8byactKUzPcd29y7d+TdmgRbFxDh4reS0BxkRZSsTW+R1jJyqJjk4vEydW0dldztlJM9Mi3iV
e8ORxU+75UNAlD5bOV/6VwYsUFADDUI5ScVdgPHJqdlVy2rOt2YFwe/WTpy5OVyZbGPwAdw5eA6w
vFxkP+CCcO1TQummD4WZP1Kkx6XzfutijaypedD6pVqgwkAsdE7ufBZw4yw+QQG8o369Qda0iuqm
FNhPaLnraQ2aR0iOyGFJtZKe9HtzMx7HeX1iZqRzYvmhKmYIs77+Hvy6JDyZMSOAOt57rLyRuoNo
9cl6p4b+qkZmTyI+RO4rENTT8xTw82ECw6aQhGrN3DCjnQZTO947SmrkkN7NzeDQW/4uUgsuKY2E
q0lNhh/ac8Vy0uuI+5nPtCxHfY2vtC8pivN875Q2kAD9HCdnnZo+pEYImJMph4PV11hMjL8C/WsT
mHnHnoAecm7TAFghKnuifDMHyGGUFm9aqxmi0pLccZu624HeDXs5mDBhNqPL/1WzYl0rDe6f9uTD
p4Giy5WpoTOpvoBHuk4S+tYwq79zNUJsZcOxMWs2E8SJAwp7FIuvrd1l12QSVxBo6dGwLAyMc7VL
yWsz2vjPgZ/c5cHnlFhii+bGRspNrx3AeDywK2/L5GcsMNK0yyijYG9NHIFalydpUa9SxeaFIM6f
WwA2SRJg4SPVAvClNnlsPg0FskGp/sEDz06dfS5ru4oG3ROSH20I6XP6QDPnzLQ4fFfEKigyBBCL
6TzxuHL0rrwqHT9R106Q33cZxRxX7Kt10Rt2TjGtXkwjEsjyBAQ7mwtMT3YBUbn+ELN1X7M0QS+T
RyNO/8x++U/WNjBMMmB1ie2flTIdAdwdRZATzHbnk2p3Bn3GpDxuFmaKvQn9Y/A1MbTX83zvlXlE
W18WpeMI7Twr/6XUl2yzfvj1CjjgTsnAX41iQgn7D8eOKl3CFIEC8SyLlgQDtJtwHdAlsn/T2OO8
GhnviDWyTE/6n3XFpNsNYqPagX/fBNrt0q8l7E/GYFaYk0i3ViL+CRM+dqkH7v7Oo1qGkRJPqKju
Cst59D9kEpAbNPWvY7FWy5sJ0VJX+8Qi4T0R+Q+rCQaSO7r/0mUUu6DW9131w5PmRGPt4h4Vxjbz
+r+o2KjtfjIf3Lr7dLMbtD9QH9S1XrHLXtIRUTqdpRtJg76pHik04km8/RwAMaS/qTlPuzpNj6O6
vY1i9dvbX2wBLk0Rr+wn/AvlK690kNZUBSxXrZcOdX7XDiLFIjHjOTMofIJOCX/9ra6YQygOC0u4
MrQP/XUU+pCQ2AkIUPrtPcTAT8Px72g36WFG8uONXRtgZ1ZQkBm4t8JaG43NZTcbiC09cZs+aGHl
RbSOJdhGGfC5aP/TUumTx6eNI2SBkVDnd4vkHZHmLmUwwfxmTulvpbKn0knmaJDxRCul/VkxZERJ
ObxTtkND1JIxGFj/LC9T4ZxQyOLFZyBQfvoBZ/aTfIHeldn8Hej8MDYlptnRRcQ21jzsAm5JneLF
7xWbgvmIH/FcR6i8fB3NvgAf2KxBpLHfku0ld2pSc0wzydZGYLiT3Teha8lG6JA4wUeXOriOwS9u
XBM3iq0+G51P+2r0OIZyY7cAmgUXgqQg0ESCnr9QLvd9NolQzFhxZ0FaJoDH3uh7UxDkDWaOW0bK
wFYzF7LJo8fL2ovcv/a5/7p0PQ4BmT0lEx96y/GwTRm/SjUHdrZIsfmyzSh82IuRZWm7ntfK/Bpz
lBVZQGm8xTaLmr6voFIH90QLmY+C6ldoYlr7fwlRXVhw7uUtCCHtJIjszNx7Q35qY+uVGy6IOEP/
WVnXVrEvtnzXqNl0tpZc591s3cqHFoDTHHdgLQfkS9rdedS4RdeElnvKgWmQwKr6NHDzCW/27c06
T3CP+2LZZVz6MbSVRwUKZVuil160mx6ahqPOFrHJAmAMa82d0Z9p6AtskLYp97RpcSHMmdyjecwD
sxU3d2sRVYXPjJTnG26UFK2V3YPNxxiYwJZ+RX6kprpRLhJMwIRYqNa9mq7f3KxdwEVHvAqBh2y9
xv8EOI2J7OMuq2ieGQT833Yis+SLcqf8LTPzpQX6AFAagN4oLA7oYLlPTWiHmRCHQHBoxhzBm6Hn
hZtq+RvkeRku4OU2gQ7Onefioc2MGxXpOUZOgzJ4noMWx8g4/lgrWrdTxG+Y0+RWaywcSy/oeZPw
bODobzKqZ7Z9mcFt1F9LUOm7xap+PM/iHK6e4ZnTCnWD1xZzVFfF3WiuIuwHZzoYrYsfuPEv82xf
EKheA9qhqVfJf+s5/aBD0LtzLRciyYqlQTewEZwXllYgVLvlXyB0dyoY9aOmE0Ck2VmicebmrhII
yAQKxXbI2hofMVnYziz3fM9obvKf0iZ+6LMmjC3jsAbdoaQSmNVd/L3890/hj4arRVQfn0czvDDr
+BRIZ083DqmoTJyHiX1qCvUwTbi5Qb3SfNk7JO6p/4Nof89SD8USkVGaj17CrJX6HU+n0CmOJv9F
QooPOM+y1gevnlVt5GmTJyJmcKZgKZ2YnVdFr8M4jy8zpXF7TatwS+OL0fECmFVxlHAGwhgt9dhX
1orsrw55SwtbX893I/s84PCABKmnh/vJfZogbI8L5oaf9KyIOjwcAjONbmV7bqd1Dp1M/83gFJq+
47Nvuq7+EnNwxuLxhnnvpXosZo9QIy/2stanICNfHWcee3sTi341RAP4ow1eZQIAuXGB+QrOlIDY
MErUf7xTdACFeFv4Mff0TMdcjUo+rrh+03yb635kIiMzI7oAW3l/ntLB+JhyZCh579f+HNIbgV3R
SlL4AlAQac2wgS4s56HlJt8BwcWOEUsa2Rxia06dIbyBPuy97MOY2oc+l+qgb/pe+VxWThNVSito
Rqzz1ZLu7T5YN41HrMj0m99iUS5Ott2YFW9FgoabVFPkpdZjjRXuNBjW0VxWBkPH/VilNUSTQPEd
uvxLqFJg8kY1skr5BXrxBq4FfT3U/mPXv60rhXRgbvlO3Lq+4gORvE1fVR+xMh5xZb3g1bqavabf
hLkXI1rhw25F9Sef+Zb31hNOJlAsI8kZXULK6pPO5kCqsSrHHE/9cCsJ/IE8W+yVtXCx9autCiza
YJLloVrwUqQW7C3wEFHvs45NrGOWB2jKDTVLji+vsH9fq0A+pFabbdfFG/bV32JOv2o+HJuqmiUF
0Otxrrpi+wldFNDsCkIc25V3WNwgZA21T1Y72KcQRLY4swy7ezRbJMM6wyU0NkW1qdxlva9pRkWf
ddwlDQ090JQ42FFl1S+J+2OzEjq1M7pJrTV7RC6mtqJiXHEm+zXV5elfDf42UNwJJnpFeV09E/05
yU5RqaUHRpimjdJ1+pOQzli8GYPy0j0HA6RFa/Yg32gPk1ixX1z/AFnuxcSTG8rKeWk97JgVktQA
v9Pz1yHSLisb18KeNffbweb0bvX0BwvfDvduCiojTaLpcUX7Z+60L9V+XOwkHOilqTx4w6wWR+Ry
n4tvDCVjsWN7HyvrmnrFi+A9QNWx/1wVaXXO1wUHIXPAQsXARpozo0zN+66oq5DwQ7Qoi9fxrU6v
Dur7IpFvFmUxk9M0IRLjurGtPMVciblxBX5bd6kMPWSVZxarPHv4JP3sKozpjIpOjdma0hXyWCel
ePT5iCovmLeW0JcCBtuxqx/YKb+tSt/lRvPTS09GsbU+9bJ6ZsNnh24ZJPtcrkTbKYjBfDtGsRc/
UyhlQ9DYeDByGA1e4gbzJvFgAkbtya9Uc8r0lZfiwvsMX1QLZtZk3ulKlrTaGqllcdYr2acDRIMm
9EhDpl4z3HOvHOxm3h4VTzKY1TpcKrFXvavOdsuTAouWl2/8NTGtcR347JAeuKNrDwsnJCZFsSCY
oJIXbH4XIDQd0OTYNyu41/rWJcN0dKfv3FJspC7jZ2pe9VMBC9sAHSBqMX1iyVcFsQ2k6eBtDcxz
3idRP+sALxIXcsWQWED4qMyBmcEOQFVxSDtxIXfDzNGar/UuGx/8hLwzZIaTxVNDF9atyNvD05/I
sAMLt/NMajZWO9smNgMu7gWs7HB5zUX8ANfGKkY5T4n1PrYRMNN5PtRTYN0vM4UluZP8xrV6gwtz
ayjJid303DWKpDjTUxs6gcunkw63LXUQm1W29l5k6tkPqnddN0ZEVKCkOrRlK2DCe58BIYniAiO/
5JJyM3SIaFLLpWRtxtkebNwpfqzQkO1SLKFjcFmaZkGbj/KNMIirCiwyrYsOHamjZfGPlj+ZcJ9h
LlZATsSAm5+fetOawQMVpgWFbT4SnMXaEi+wXIRNKqf9SFvg7obNS6ObnSJqwkLLOewy6p5TOcyX
Otndno27GWBtUIxHEw97ZA7BAUdGA2Vog/UGlGuQ5WFjSbpsgM6TWds2VKjwmiAQllj4mgImL7uf
5Vbxdt7WPguQdq0pg6kBj01Gkt5LTtlGGMxUG2vw9MaZLEU9kEG5UM7IjgUJju9cHo2Ep7TZ09NG
sw1AzJfV8YEIu6y84ohJc4eO+wPZ7KTT/ol8m/XYY5Utcjpqy6G+y2UBH6fp31UVwKZJsz0tuwKE
blmgOxmRaaynZuCBEoXPdjmNu42X+Fs39h6zbCixduEkwsdCbh8cFaUw1CXJOouEcZh7LvYT4scm
H+jtabwGOBHzYzFjk1Tle18yl1gtrRvC7fZ2uT7B6sWVCjgwqid3I+TMpTEuPguylgzd5n6g0iF0
YxYzntfT/Er6zobzvB0mLWCK+R8z7r9WUEvAzmxkvAzXmftIIJEYM7PgXsVnIXsEznFFslM/GHWT
Tae75LJMFKAMNtsa135OxI3gktq4fKmSjkuxb9AYWcJ5eJ+oKaRwlJJwOz/ZxjPbrIpdk/eGPYL6
9Ky8k4IjoEtvcNs4JmQ35c1hoNqxoNLSyNoX19brcSzHcYsbeU+ZzH1bVV+TRNHDFxc5mhyktwTx
tnQdrDXotQ2+w7fR6U+rrvOHxc0+K4cfmASbq7kAA35UzOvizkrUuCGV2oViwIYx4M7wm1fhksVi
5y6PijoqrjT0x7pTcxHUVBbe2l6G8ZIPWFPyDgkm8RdomfajIUV6VE1/5fW1bkfJqGQNPNs2btnR
+SxqbUQ9/Gk/xeggg+9ZkE62Ibeyj+XCcessknwaIpIRPQWGc8YyQKWR06+4B971EmRb4BEnnWCF
HrAJgYL4UyTkSAsKNHtkogXy475XGV61tr5XDCC4Von/N9S52HljbStpblreNHXpnzqlMuZonhkX
WRNDzeNcTKjjuGnWTD2YQ+kBpVEXT6krWUUGEJ/JHsBG14+PydJ9LLc3fsb9uTBOAAoe6ydf+/IB
gAJsd4PDQODsW+WMKwVAhBCUQs6I+Pw9bxFV/HDGoN4H0/ympHI8xQmrBj9Tu1pRSpVLzibThfjW
ON2Xqb+AwsTU3kw/zVLfw06Aa748emUHEq+s3vK1gYIc2Bhkh3TDPT3d4sqXu5GZVAf11W/pyMLx
pk7j/MbymB3GrZxuzI2NPXPREsFtOUQvX2HWLv3qS7e17ea5rVdrO5crwcdBn+JlKcNpye4SlTnH
cjV2NsmQjWcbP2vynw3C5AfUkUBRTI1jRztaSzihy6iejFe2o3jLzGY6N5QVhJxvv2VNlVJwCoZl
3EB8oRXsYjYFbnSSczzxVEW2lCKamnV5YciQXRLdrp395BTK5WQ/DXHlR5MTdOEoD44hD7UNudHL
ap4gr8Wk1JOcI3jFhGgPYZW7dzjX2HS0eLDUiM+u8jlW/mPX5YPaYq7a4Ra5T5AF70ba6idlvmc2
ultAf/CQWy8eLWqeQRWYl1bZnWkaXwwerCm07O/WoXpBN2ENwdRaChbkWgVA1njXgch4K4buS7P2
WqlJ2QRpAuekaN9vp5U7YLuBsquidtCvlmkReu75cuB47S0G413T0czFVeIC50nvM93Qv5YN9/gp
nM0cUEwwAZxt6iWJtMxYRS4OK2WX5f+6JmieVRjX+jebp/OawlKX9tbJ0BoHunG2mZXfs+OqTgvB
Zj+3PzpRN3el6exME+WuiIuI9z1sK9zmbTVxsfLey+UFHUof7LlLI/2MtZCbP3sXsRrh0uuct071
U9f1QceMrR3RwDpuCzYE2Qa7l/mQz7NExSNaW1joeWywH8f6twUDCZmD5xPH8c98a41D9aMC5KHY
lWp1iP7naehJpopZ0k2zBK8VbK+dldKDOQQGrVvGjS7qczGKqU4w2gxbdFCyphBn9MHtXAv3oUqx
BncLneW6mH6wErYoqf5dEegnrm4DPoJjO07TOdEL2i5rtzmJv4WV9ywVFj6XXKtnXrS0QPxjnUr8
rQcJT4KgQcFoHpuypvGsmP8hMZo7d0n+5tiRDAcJ0dSjjxg54uOjtm8lKwqansN1+a6yHLl1JfQX
L0/cPMh1I0OyrvuDHobkN4uLJWPiGmzAdXPscWNForb2aZ0c50mz4iPQCOGEFMsBJkLG7/kZlDAD
dyb3Kj5m4g+uRAqBNM/Fok6FqT6xxWx8N06jceBV62La4BymKFWaxPWWWWxSRNgBosXF7MeDtLyL
iydsM1GcjkyKVK5rxNPRgn861//airm5YVkWYFHagCGmfMXnpT3NZneYKz/UZvmVobcrJAOmO17Y
FjjjfRxQ8Qa8dcYDy1p7Q3qh2joeIT781qRTmuJwWzIGVSEOZWEu0cQmzFiTR0L2Hy4bnqOw6I1y
VNRbmiU2uS2PtHl4E8cp+TA/vfJ7lW5xMd3OA+b/6zFwheUrN0BYvVhaoOFbXJidOd3C1DmaGfdY
Rp+//oJOU/Eppx455rUip8PUe/UhaYY72vNUqEtM/JZR8t6A9RLNdm9tC9nTfOzUfxPZ+ydVmmer
wozVOSzVMvsgn+CdLXdZafxY9NlR88DGcTafMc/+AIvqDysc8M6rWH6nEfNVN9Ts2geU2FKlVrSI
rwkRY/bZndH1XeAllntCpB3tjElM6qJksVz8qTrUh6L0+fE2xjeeHLaKt3+kVi6I9pi8lwaLOq0M
XPBBs/JXXg6zItRHtDIhqMEfbekce5jGU9FhdPasZqIHVKhNQPOqMLkyVUx29KwA685uNyrldFHi
XmOcs6d6Qfi/SWTlLyvAjuSMQPBgUUrwM+LTDEBjrfGVu6wuW64qOh5PCz4YXj1bvpDcZoVg4Ese
8dWOc/YuKdHejgNfh2uAK8jrqxGjq6VdOpG6VhwS42BjQwqeDfYiDFs30Lu+a+Vc7YGWolKbTpR4
8tHtg2STE9tmELX3CdWMm8X37jCN017Xpfg/jZ+cRcrB6ecHx2D/FbvdUZQdhiSmmBRAAvuf6YNn
baUYk6uimB5AtOFMKRdrj+P/Vb97HFHYx1e6VZU8EKJzonZuvH0w8QoxUfF5zZIgAJ0aMu7jf1c7
sHygWq6To5mcCdlGb8CnuKovQFjgWXKt4oUnr7fIsT+V3+MAYZPWYQoP4PbZzrDJJbdjwr8s6xor
HBOyGsUhIKBBDqQB671I9wZ/MUHZ4TsatZRcoTzeNMmKNAQJuNQTchXtcC2OTqtvnuIlaRE77zBH
HtbUCELIye5WjGjzsoQQVpbPdBGt+MKXp2FNq1283pu9+tuJHLt6lxxb3GeGvI3QFuBQaov6vPgq
B5oytShPAjpEZE4jD7paI/DUcie0ecnX6QP5bbu2aRDODr+s8FhpDuJ+RAP4Ro+pzeWwB9/vHgkh
/i29Jo060l88Iy9B436I/KaE82rJvZSOkWngOEyo+GllFw2qc7iMtNdp6gjP2rPFjVmyjEl9Th0D
gC2BXEpd+a/5wG+iZU3ObcpgXHf1Lx8W5tLC/M4t7DWN/rIDeUpTWkvsZtj2pIlvdB1qSXEOUtGE
OYc/WG7LRYaB3a27JDdgd9H/yFtwCktBL1Cpt8B8Q2fet0FK6t7uPgiQfdWZcZLJgNA+4D0n8zE0
3HaRerw2BcbnoaQEffJMLawKF12+DaJdwpQlkmTQ35qxkYDWhuCPSOhN5KJsg1QkaJClqG1AP4a/
ZWPMjXco9ysMCzyRYIMn9RFr8+i5jeL6K5l5u2EvnGWC/uE+yF6wzOJ5TbAPCTsGEMzalaB3/wVn
OEE3kDBXvNtkDlFN+1VUG2SPTvGgOBH94tvXbb3xaL8KJfWCkE2gsmU25qfKjHBdM+uUDJTZzW9D
4ztBie/UdHl197M4qxuQeMFFTH2c2DvUj9ECQgaxX4jFm8jnGwtoCSM+hlZ/JZjjc5wfcnOo0cx+
ci4tSckfV6SPNm7l0FKvVHzoEhqEiAXyDsoewWRUh8lX5zyG0lkzIHOv5exHurXcl4DiwbsErSTw
qPPWHbiQTC3LZupvACuHoceaJ/8YGK5JzgDz9g0RYGQnz01/Oo+p1lT17yQwc05SfA1VADat8beS
2/zRxN9QLP6j6fs/BTMKlMQXsBY4FtpMbmEl3UlNBSGn+40YmuckBjZ4cvgu2+MrMMLFKc+5PV67
vgrl1Df37HZH+lziNbLt9CFN9svohmhhX6XGoloVKuXFgGjEMWVukAFMNMtxwJ03feKPsPeUxd0O
ae9pndFr1ladW8E2Vne38hWBaO2PDJcD5kkz2bKQIQNOsv+uHfjCEiN/IDOAq6JYgrAkYVzibwY2
Mie7VmNUbGefnTPZDzxg6T4oYedl3M8zibDQlP2xLVLWFcL+KgK68eopf6WTjzDIZNRbxrzXfmDd
uWTL1R8lkf02pkO1eqQgdLlSYUNqhzf2VtisRjNaGFqX2prZrq62H3Q7N8F/ZvNFN/10j2gOakTS
9W5S9Rvh0Xl1bwn2xWArLug5q2T+BZLruw6sgyezdyMRoOYm+2Sa/h8NGQr8iTpwMd93jfJPpmco
1oqLue2J3/NtPTaD+5YVJmsBU0AgnFA4tSqvVHw4odSgqXMHXX7tIw0kRZU+CmBpZpsR3zEBxc8G
/YQCeIDGw8KyvrJe+Z8dMLzgOUTjfo2s57cdeFvLBYzuusueW+KrzEBPTIZ5xk2FPstiYNubBOKS
wZVbCETPTdC/x6Z89uwkB9WNKNCACejmkRc+KTmwXJjV+6n5E6vkX9UTEs3WJxB3zaFNmcCnMo6C
bizDvrAwn4Aawkf7wy4aS2aZkqktjHED83zZ2kvVhd6DHWNs8Re6MyySl/xs1ngOG1skhymRB69D
D16HtwbHFQsOLDLx4BShQ5mZO9CnixO8DckSeKkvD7rw7r2cFymWrxT5SWHGHkqmmCKZ2IDFI6qw
+zKWOiJ16psY3dB4wwpOwlZqRsMMoYvZI8IpRNTyfxyd2XKkSBZEvwgzdoLXJPdMKbVvL5haUgHB
HgTr189h5qHNprusqpQJsfh1P06PkYgte2Mz32Rmxtxnyap0DySEUWNTboeM+8xAaPMuKxE7PDAJ
WFK88xB2v8jmOeANlKU6f/HmpT1wmHavuXdTTljSpOew1nlxu23goxiZ/SL1FJIpnzR2EMIMqVG/
JCPjBzGCWqtIQBHa++6oH+OAQvtAbMCrVu+znwB1F9x06vSXGoPbEKLW5Lb/KErXvEuX6sezKY5O
6YzPqbvCTfaUtshZWTcEESGMg9LYtfrFtqjaI8zVra2jVKdG6Eh4eppqOrpcb2MwIm4FfC0r2r9S
NPdOYn4tgr2y8vJLnEBJ9WwE+jj9f5TzXltuy990RmfE5z4b7l2ikjsRy3Jr9fQ39KiZtTdwd599
7vNsWmfZAoQO1dEYLCoL7RjfgJs90F/81CxqPNk9a7GscCZNAY9W7Tx1WGSYiRDBEE9UlYfoJj7Q
Ottaj3/MPBvCydNITLZR0z1p4GvezRSaNf2J7gmgX+5VOj52QIbZyFjh8KtWG8484OL0+noPsflh
EAO8A2fa5wZ2pZYGVjEaM29A+ttDs6pL7xTnMt71WSr2I7d9BpbcLEQ27ULO7VTIgim+lUbzG/rZ
vOkS+nZ9Rfq+MAT0HCbYzJjQPsj4RDF8NYIRCGVgKXd6/oDgwIWiLQlIlta7K0+lDiR/t/DYcxgi
JTB9uVgc/Az8FoABBu7TXjTyPzJd97U/8+vXf0CdvkoosEhXtLGXfnhh+63pCdtXejVfZBN3y+Qj
A7FJw6DZUprMvw6aV3hdU2RxRd7ZqOSKRRe89y2EDAi3iA+zwNMFT3vTQEvYYhVMd26ebokRV3v6
Ox5cnkEIgRh4xHtF4YA3NcyWR5xdJMmGlmG8R9/IGBi0642MozIOWRVxflRmiDoC0laVgkahYjFj
uLyxStPmXdGPPl7NtDefxRLyRM4I+9U7DnA/msHklNa51vJvshbFsCl5K4zszbA4NwVxu1wsxsWb
0GyCfVj34d6goHMZ3JvKppegnQzAdulnNU+HsFXLxneHmoPIwmNoYiaiqnnZZFX4X9Nw4mqB+W5a
yemetcg6DaoBDkJTCDFBk8CYsaHvDt24nT7Kqat3ngVshzVoPxaYnZbsDfY85ymTMFYm4SuYC72a
4PCIHkUFrDRUJJLx2fgvkM6e+R49yDOerQobDkop22SVPU99+CGE8dGuXZtm1m892ZXR6A5/jatf
FCkFkdvPKc7k7eS7D4Pd43mjuRxTXSfpPOD/OdRrj2g1jJe6o4KhF5UO6fAiKcBvqeSFNbbe6Hw9
k1CruE14+UwFUHfiCTLSvALxxWF2mPmZsgEHYFrUv+6zyjCpALmMNz8elFyGTd3WDSFa+Sln2tDe
1VV6wxzzSN20hBATIhkiOkeOKJynAof/wjK8XWvbD81Ai22pCMhWAnuVOfqM3adLYnJBirX8WOaM
IZZJQRHVzpF25z1TQrFlI3k2Snkr5eryyilgjJOPOk2fuCzxwtpVccJH+Zi3OE7J40U8pgWakLa3
c1by3eyGeqioQTG/kxa7a4ctAFHNuPEX+TGa5ceHZyAD8TCJ6RPLIaMoZlPWaHtcZ9HYGoWBBms3
k+bUvjV0PTe4OLRFcyexvdHvr5a3qlZx1xNE0N6m8eJkEyvzM17F2iqu742Ma1+P0fLY66BAeKyS
TdszYMMB5npjdzK4M5IOSvi7YBnt8AcN9C2WJklnYrD2ytsrCFhH9exP3IiYbQubxtJkIqLV/1bI
shGmz7eWUker47QQs9UvSpL+6++8sv4vtW2WJWP4FtS7b2RN82KKtdnsmwts+33rcHQ1w+JTZYwq
vcq/0xiwDpktrmnGLaVcekZI1FxjcDoTOFmYcy3GYaFvlGMxpTZqxc1JUoGNHj4633yhgAHMGYIC
mp3ASVZN0ZzmJMPIgERlncz7+SH2UhwuKQmiGZEWLo1BxkwshEXLO9TruEwYnPcPHgXcFAlzyXNV
wFvmgagG5LGtMZoaysM/wcS9PVWWC51Mcrpkoz96FW86qMm7mctxY7grWIO8GJq18TJwlW6wtDIE
IVXOIhkh/mAnn88uzOGF90OTkQX9LigCab6cORG7fMLYk6bpO2kNvjuPZFDGjHdUdbr3yiHZdfIq
ObLs/cx5DlJqOPmaXfsla9VrAeAUgZNdcqoCwJ7E84AdyI3rmckGYrOOOoBX2Lv1BxTA2jMWktGo
30ELkW5wDrboKClamk97nL/ttISfNDasqyO3k2b8y3pGtgRsfwuu63BbeEJMPR2VyB+dqX1xdJs+
0uwDfNqmfzdzeK6ynYqVjKiSMTHy5b9OwGatQl4tnPG7FMDgrpJZFGZ8ZmV44VCuX8iJbosmf6lm
nK4xj2gshxcOFHwruMiCdfblZhWX0tjda+Y2jJe5fyV0TfdpiFqt1odDnSB2oKr4wFxTctI+gIpe
c15MVt0nsJ5EorhoCtRS2TBJchbgcevQqLXNz5pIHpvgxAP6onufahkIYpjKNt5sUeGGh8lfXnKA
T7SOnZIh+OXXcLDHY+/znI7Q/jfLPCPcYQCPSq8/OFNyalrjr/Ed78BWov1xNYp/1SzaXLaCXVJ2
iHKdR48poyDXVjdZZDvJdCaiHXleF/czJSI8rddiTYqE1nyxZ5/Hpujx1kzGI5/Yd+4fu3h0ecL7
cdclGA0Rv+Ng+DTb7BRgaGzj8ikMS8bUSb+DZuZyhGaEMUjC1jga+6n/yXGr9A7IgaUKsXAF6bEX
DhRyh8rmUOIVtjBIjBeD8OG+RLpmBscHbuCl2ABckhhiqfIGfk8cCcLjQU3oaMzObwkFpIQKbn3e
vGl2ixPFDMiWy2ZpaF4THfe5VMjlzh/zH78yflIQNhRuQYJx7PSYt+2rSgYXabt5jBu0ZK+7LbOX
Az93NwMVrFHqsVghF2IbOQjscURHVttRZSy4MeioXWEOaELgZAFFGnq96pKV3oeL+Ewc/J9Zj5Be
d+AVsEPHZCnyB9da4ZS9tzHs+W8EurDhQvTQy9PE/IHhvf218pZ3iy8fwTvhCZfWfdva2d0AbzmM
C8yViSIY5slqxw6pmenCWbO/sqH/bBzcCt6I/2Ex752l/Mm6mPBE8VY5OH+KmkInrA2R4FDP8Efv
jJfaZ7VXgaL+FkknyklmshO5W1XXlywZ/6BuyMNcFm81F0cpeOULZ7K2kHX1JujzC5n+EXnOQdYw
TrnLz8iM1qqYDFGVgBY4drTiwI30vjmPZZvemHtmhDSz8JN/1zWDyCQk+LhYT7oN5pPrG9++7znb
xMyAJzRVDU+iv/SSdBR+HUCLDseckscGL8WurXEnoR7ffMPxibx0bwV33A1nf3OHcfSelFtyDYf8
wXa8Z6c0DrCJ6ZFusSiMLdVbHThmuiR29Go/dQM2QHqXKPuQNCIog6ttDu4YkfIhZqRYo2WXbpyz
0XSXKRhg+XJniUO+P2cY321lFPsc8sDWS62LYz8ryHUbWwbx3h1sDGLauXVmTbcL1kSZ0mweghaz
tdpTqmdsuUphywhRGHP3ybB8bgEN3/Zi7yGmZ0xFZgLJ2PDyVcZtqX5rDdgjpo85IgzmPIoZaWMY
+0lz9mwioNWhGt1X7f1nzwxm5FpMLAo8Ew2hTc4jZYLeSKtAv7HqaNR5EjHY21MSWRI4FDdXFm86
5gadrJLqGN86w7+ZTnsRFYpnqD/jrM5InC+3xZDdXkkDaUmI6VYVqAcTD0nsLOGecidswY3FgjnF
W0zE7qZhFrup3fZ+CozXxjTMa5z5DnGDGmXS3lqMFfWAi3YRoY6SQbwEU4Y1FwCI6CHd2ip4inFv
bipkv60ansQs1IFKzAd60M9lUr0Hsv/Mgl2QeSVEoOYjQOgi1NJS/4vFNKcXiapFCwp3um3qZbd4
HfTLAYtJtsrXAdeRYQ/ZmcmPN/MQetUuAbNMszcuTdpX98vy6HuYpReX0gLIk3M0hJipFwkRT2fr
VXwMki2IlSu2mowwmoEE2Y7fYzYRIcivNm6VjbTCcG/qBaKIPx5nRxBd1LA6arffW4BFkaXI7SD5
cYMlL2SegnypMK5X9q5RaF0d6JQEaJeXwsohHPY6K6k5O8md0OxEOeLmZmECcqk1iEf8dL09uXvb
63+y4DuZbPfmVHS5d9mTG2KIKmx26HpwT61L93Y8me+9GLIDmeIKD5eJ4/vgVxoTiEOUqM6Dbdg/
9k32sSCcEYAIkNPJUM7d6kC1v4q2nikSnPY9Fn+iEX2OeNiTd8mWLcXdza7huph0CD1LgCuSur4A
9rDuFWjQ5I8BbYXqwWRw7sh29P3yaczhdVFfWU9XE3Za4WZfrZWe4Y2RA0DY2Ch6qMlOtuDQuNdE
Zg4XcMSkwzpwsrkKUI8xMyy0OcU6yHlqGhDRyhgI7FAegxyj8uip/JwjQ2NbbDZUuxInsH7K+BkD
KrklQmbqqa6Sdj8XzWFeXamiDcZoysu/LpvfjPG5SbB3Dwl/KksIAUGJ79dqoSSS8xsbfUkHZlXs
W34UDgFrKIcb4OW9hBbY0sq+IUW8JzX8ZGS8cn3AJ2dXuIxDixM5cbxga69merVq3T6sJS34iUrP
u3RVVW+FMdITAb6XUjGuiRVTrbE9z/bU7JzO/qfydUS9chEZddNckvJMNlwuNoizASvKJhixqysN
Dm1Iki8SbviaJA7pcqm2VCkWAM8jkePNmGIuNUVzD927uEusxcPwN0PPc1LjJLvlXQgkgZnQu6Pq
OHKaZcNtMgOPRL1VDUjbYsoUcY7cj8j5QEy3XZ52eydeLbXC1NFaoc2pAW6FX/WPZefypgscnfKe
rGFwmVr/2q8Im0ra23wchtMSGP8aQfDNmZEEApuAdr2ayBx581gO/y+8+ZPBNQ5i02oSKTCYlc2e
BjfF0cjfoeG294X0D9DjccsmSRv5LDKiYQQDrbHekmiDkaK992Y5T6b9PhGm8FcyWc9JOCpSUrot
aY7MSOFjwgUnYrxXHb+7beRwfkT70g/Zg5ss8gNDyvMUVOm/vNnSzUkdWvYkY9ZOEHjjJRbE63zO
Qb2AHtd47TVgdg2OKm+j3jvYNTklr+rI2oh6vOFWMiN4nNN/A9uq14fM7Mrh3g6NJvJt9MVW2h+B
ZRckvDAw1JIzvbOsdp7WYfaiyh6ZnUFy3aTZJRVlH8Vj+JlnhJPQhqh6bdOTVbD0K/mwWIu9AV72
uvR5uBVZNrB2MgktcPng43ivOmxdVqYIBFv83F7/JNEdOFTcez7JSthOele2u4bOs13NVWHsOuuy
sK43QdFj88llNCTmyXZQx0oGXaTYMAQD9Y8CuZvH4ClTHhc9HyYQVF6OqvFmMipGnPN0jtnVXKcj
DoC5asdjebLi4gdU5gPLKAZUqvNyg+N4h+XW/a5RzefScg6Nkb/Z5K5PygyvGW8/MBoEbmaIOH3b
e5x/0QJhIWIKua+BizFxszm2Gd5/fTn8QF3gY9LMfgJbvqJsHJsV5M7kzT0vlvVWTmzOfip3FIgz
cjt7ZfwncPaiOBlqq4v5WAfJ1Y89eP5D6h6bCv54TBcmNXL7IQ3VbsD7RKVisp1QZkGmxaDD9abp
gjxKYwQor3bH09Q8mbTAbITGt+LGTF0DLjdYJDeLl5Oed8fP1jGZ9/kGn0LwPhqBxc5YXNppQqkK
382WEb8h+dKsoT2khs+vZ71LNCsvURMDoQTMvNGcDCdfGNMHx6WoLoEdUEaZ9BtlxVyU1n+4qlj9
oC5qB1nOXQlotiFEDrgV2nDBEnMW0/9bGWsc7MpkRB/sA5hx+wSsCGROmgKXWGOW0/rsx61PsYLa
Oj1RhtQxnW0Zv/ilhoOHAYP2LcjxJcSAYMSpWRrlS94BWMkwaZNi/7MzsKKtIuwdQlurzeak3JS7
J/c2k4n6ptThvwmYBROG8Sh2gWly/SbHmce/o0KVqNvlKcbVCSxX3ewDgCp0tNJ9CVvKg9TYPeDn
UKyca6dpmd6CpMSkOse0lo5bRMIbDsoj2dPmqGE1ugb6NYTpXw2hAReUT9TjMy/dvXAwMeVBCMKj
RhJuva9c9W9Baj4EfV9viy48Vuk5doeTzO0aAVQ8ViNCmIl4G5tAsqydXRpgADhrec7AThJyjl9C
TCSyBtjIPUqtfOcCFvhA1SI5s0cbkN+AlQsBX6KlhhwbSgCYSb0T5A5dwm4uG06p3mqROuQVP92V
ByhqYNTWkHqXWY5nP8y9aLLqj3g5jpnoj4FHHSu3s32bhw9tigLAzgppf6C+tw+7qG5cg98rO/rF
eFY3v0zOVuJ8Ec4MNl1qfDhY/yy0c75IzWVvtTk2+s9AuHxxmTYF8OJ3oQp9wLvYhvMaj40wfB+v
G5Bzx3sb7QRJeGT+EjhiPLpDf67WqPtQgrzcm8PC2AMOp7b0KSFvvrF8lKROvzguw1ouwCvXT4MJ
B8uYCcu5NoHlbb3e3Gf0a2z7GB0a7gSK7fSuVX1PHSl6j4aJgKr712LhR3pJSGf64bOd2sfQ8N6D
gllaSvbQr3OMS17zblkkbZDnkmIed6NFhD9O7adyQngxpPweKQXlVH1npHx9VXxeZPIzt427ccwU
84LEnF4wLjbXxgDHPMD+6HZhEd6NeUBKCEJCxJd/x/yivg8Tyowq5meYPdl3/XUEW1/YTBlAQ7mu
gCsogBYEn5gsL9CfZIhmKzGhx2wvXUmAXeMpHzWJbANP1NAPfxnssQPl0ZKZO+xr1f7mIxMFs7jZ
ziih16REhZsyueV4mQbpHzl6nhaXzFzjxs7WcuFMao3nctiPbdBuiejTJFxaRBa88sIK7fdO9YnL
7d7BGx1BS101PDphEIi37ljdvEX8dA5OgckHYN52gsRfdR1oNyDH1DF1jZObnnBEjuo9ke0rtP5r
nLARhrF/Dk0PdGldEA5Rfy4WSnYF4+guutvrLLahgyz/cO5xIiCezDLoEB2f33BWPSCAYGya6o4E
ZfaokuaJ4k5YRj7OgZ4jXcFDAzu33KWlTT6qRGfvpDrOjBAmQU4onc66a17HsudYx3kLsWxFjYD1
3NB46eO4wTOVk/U9+Cv/OfR/crmg2nr9+m+HbdYkAYp8dwCexF0wVKcUaHXFhZKcy36cpz/IjYMi
piRgsVsLdCKvmqipDek0bunMHJbuPtA9zbUDAb9VpGuQhouOOYjtrM5Cu3knjE+sJaHzbaCEt+C1
zsGKYUrARgYfFgebAsAIU7XQatsI+OYCJ7MpA8aSRBg2HvMt3XAqyaX1Hc8y4ZCVoGQza4e4hvk1
9pRFivJHNvYWYl+5d8yRDD6BaQVef426xns8tahtPSYWl/BMfSw5/5IhT/YkvT7Loje3NrV5XMzl
J7mA1nXeKyIiu8QwH7JuuXOMHmQYBdsnLomb0qTue+n/ZdLKD9JQReSH47kqs/yEge8m3eE6hT1f
UrzO6Tt5FgH2X2tdGNduq02Y/yYNDKR0Ymjshk8ob8XWZfqPC8GFawXWNwvUGi69aexGYjWz1v0R
gAvRU/MpFfxlQsbpZNYeg5AzQguwYA3rHZsmfILg/hJPTLJ756jl9I1bjkN0cEqAtRaO/S4W+wt/
h6atmut9bVwsC6CN62ImmVImWjiuP6VlvFllRfRjgSeBamfuRR7c0oaO1Lgm14iF+o1xDtb6CQeJ
oZKHwHW+7XKaDtvG8/e9yePn9AE/4FJcdYUBduBHqRTzltGGQVRjj25E9zrr7i/tGHsX+jcgvUdG
P3nhvzJ7x+AOoIEpfE123CaSAhs6/anASfWrJt8ZKFN5TCCuwoe/rN3gLLSMitetFeM7sUle0Myz
b26JO6WreITD3nl2MufkV9A4Ecrhb04keW1/ZjKBQ3kEKxsOKBcYu40NeMRpQ+DrlgCTIH3af+GC
uR+5qthp54PcLaNUWUPkeGO4Y4TW48niCe6ZZlvNTL7PfHaS5VIqeW+4TIwdP+sitfIrVvetXaQX
f2iel2E1/wU1zZQln3pV23uf0CmC+b7V77I4FiR8N+HC+bYbnRuDGRyvIa9//hV6zjtj27eyFuuE
+WSCBSjsEVuqniidTvx/loMMyFdHaI0XL0zm5N5LsLXFShx7S/NmJrazN8OnXM86CitE74w4eKTc
T6mGfxxVoHgqunFWBhOVSYmCDY6nDDCEPull+BK6Rm2Y5rs2p92h4GQ4GOh/85QVWxjK0LeQVHs/
/quE+HXzkPcZ/WsWO8AKf87EfzSswbwovbVGChQnZrDQAnFNOP6fCvozBKB/eS9jOlWCdxP0M2aP
o0UseOyq93TELgYkFHZyXHwybK64NRc+XBzg4j441kWeXDZCmButxouA4UXjHViSD8xqpD3sPmSO
lbxX2fxj837sw3RM2P2cs8kbExsn3pUPk0JMNxunqJQplT6VuwX8cNdgxmd/OJEde2jWM5J2MLom
DOqMeKxo0XzyQuOvQHXhMVcko3QQaQ1d11LLd87tEawRDzklNl5LORg0IRY5M95VZ2bMREY9SiqK
4MMhxo2TMTk3C71dQe2Uh3EW1wXdcWMaGs4ah3awj/3RIk98XYGmWDJQx5KM48iyGIBHrOLkN9gY
J2YSHT8JJoH0q8iUOuvA+QwgU2xdp+i3hrM6E4Ou284hlDk5ntwhLSJapdLquzYdlGeS2aihD5p5
wqOTslbhrFiV5qMZ/PqBvLdNz4JvQMQniIv1Skxmyqxvc29DiLJh3pLDv6O9jbBuJvJz3Nkn7EkL
prnpgTd9RobM72aoRwmCRwKebH1t612CjWyDvYnJB/kdCTlgpyrN8zp66CUZG+7UDmwBC0OihWdk
ZEvY0ZoQRnPi4Fjt2RrbwDzbE0dtj6633BtfBnr00ASwiTN/eiUleixFTl4rHau9si0GzGrNHXbZ
p4XcMNBmeSavupVJ/OVDeYaVUT+3LUCrcDERqbLqtagd8hi9Qjbmlhg3tI5Mo/kcTlwTvOWcp5x9
hhpchpVgHUpexAJytrfraRu2fbHpZ+7ZjY0qURlfiVpMutAatZtm1hsDabJ34Me3WcdLq/xru/wL
bMVz56Z0Q82mBvjKn/M8CSm2koeB3K0fTdP0A1LkwADzyv6KsG/HW5U1vymLpJviDB4NsSsyKjsC
BckeA8HJzrDfuZqChNI50GE/R+DdH0qDYb0lp02GT3hTlMt7r3g60mGGt1r2ZDNJeXWSQawdKOJE
wXjUGVcYy/GniF65O6XxVgrs/dQQXx17CJ6GSTCgclKsQqRtbeAG7N/x/VxOzzrjKlCUVkVONo0f
8/qjNoeXkoLCm98Lkl+2Ws5sDe3I3x5IFXUD+RM6Bf4koovYmMu7srW6o01KSaJ074lqpowToGcP
U3Mkwsb7xhrDHBcObpClV3tZ/dL0imHYmg5U/kBJ7LAJGzSmoOUG32FQwpuU07klxMtSzK2uLEcm
vuhHZlkQjvP69GFGcASW6m9HrrVce+Jz0qaXvHcI87R6q2Xa0MqxWowm7AXeeiyZ5dRgiaK1l2gs
l1Jm5bXFURo9JN9n9tQBUqek2OipiVkAjSFeIFEEgEjVwFdG8FVvCVEmMEO19VwsDjzVgB6xIH2y
xwezqzWjbkpIiGfLlBAfdmDJvqdPOI86xqkQLPPV6PMcgpeJvfbVkOPVc5IDVVCnLJ5dTk+SRFLB
3CYb6fJrKMKGBbZZzC5jf6yNc9lP91YNJHUm91D7NIcNg9gG2tubCw8S5YkBbm5MPj4BWyJphp80
Z6HwxnpLfSrOS94sD6588vSAYieAMolienfc9GEaKT8o/eGUC/p/keiWDXpou0lU9lbGjHkDw7/D
bqp3ce4zURdLCxwx2dESBxCYI86s5udGWQe2vl/Cbv/lAudQu0DZdy3udFVxTwu7jBwXYaWWZyJy
4BJhRpNIKa6g0Q5eEqozbri7wPNaaBb6kNI9zY4YY5ApcIQB+v3N9A7c0q9tpRUXLpRRodu9Nb90
QfXhWOKW1VRpgD28z6zqXQr1TMD8mo8pfV+SA+C65EkX/10etJc4dP9p11D7vpzo4jEjlwBXhHmO
tnOMDjvQEmXEok02d6fQHAflcBApzXDfZsF5PUyeSBdcWkoRsP1iZG+VOEkQOgZ5f9xFxdbPs+mu
kN0FifjUIv9va5dLNhEHe9OV3oHu73EnBCGdXnHJVOll+Z6woB3R99ndudJXaBKTjeWj7B3cLmQm
WoFohBMfUj/cojE/SoAQx7XcJHJQAUedkoXyOyopuoE0qTvemanVPXHqr7lqFi9+Rz+jJlplNmq+
QtuiYXwYnvEq4rZy8RTw+BMgLs1XYRJ3athYcfQyA2i4Z1TK5sJqAa/qO+9z5I9nvNjf8E5gGvYv
g8fvGywGSU7ffijs+q5E19xMrf2Png7KDkKO2E0OqTdmRejDa1eultHks0GtYxIXYC5fM5QFyTF2
pXHbzAgAqYOBHMAWrLQMl2Y48dkDKBaNeSZo/l/Wzc8l2Nqpnf/rp+CK/fgyFzQM8r+N50tEoSR4
iFN1H3dcZUplXnpkeK6CqwPGnkm4Dg/AImhfWUvkOiZsAXkrvCtgvGZIoJsOBKHw+1d2s/Mw89ga
9m/GCc4OmucO1QfriXrqk/ZQK+7EVVJvLezloUy7i54cDA1OXp08kjCMpZxDiTrSK8c8JZzJanHR
SItc8i042xxvhokDT0+ycbsI73HMDuGS/eSctZkwYO9zmlcVXmr55pZjuvVHZHV/guBi19LcJAN7
TGW0qB2L+i+xx1vZ3BgF/ga9ce9k6l/tAfdUI5SyhCZiStg5oPLspzCAdo0x7rKCtrUp1WcPNu+m
g3LC4af9DKb6xzCDf91CBqAsDM7o9kgSPXyXSwJdB0c5upIdOTaaRGP+mmZGecDs4OGmbvPk1eJT
5N1flf02on7hLvxZaO/Ld+pbxRImnBVAww1u6oOr4bZpNDjz+2CW/xZ9MUK56UvrIyTARg/rY0Ku
bdVR3hbgs5uKo9Y2oYgpi8uzzTYTNc6SR+VC55hR6B4O97LtzfglZqafJvYZOfSjwFOG5SUnVJTN
TwXEno6q5HLiezbok/LyL2mtGk3zNGFxxWgZPBuh+dvZAyfExXhpA81RZ8bCk3XZd12kzx5Qpbgi
axTaxUHUrfmQuIlx/X85Uxh8lWLu3nILA29jAYJwyCxwDGHmmHB5Kdv4YtjdfdEwb0O3mZBfsQk+
5KP+R76OFQMjBJm1+m4qiseOntMdJgNGCxadeNLGh+lYX9mk56tV/zNauF7uwqGXYifycLU8Lr3X
40rHFuguMdbgoP1/MgMgkehfJ5CNd60bYOZs1mtHz0gNd2AuTrRS8KrAvZmm5ifWFJXXifCp9Qix
x7DGHsj1fwll/cSxBfx+ylF2vZj6GprPvURBmChj2oMaUqxz9TWOi3t1yp6eVVdlxE19eZwGqnBo
xEuuo9XfNRLXJwQ2XOaKlGLi/+ZtiPVpqu2LBlNeK58bj10TWBStsQUiwRyNmr87z/PVSVC1zeQk
ffe4bcxTurymhcUF2rGv3m5KanW2x+AwCqqc45F89tyEXxQNtA23DYeDOHQf9npqKvTecmA9FhXn
A6vGz146HDBKdS884xEZmb2iSu5wJlIZ0mMdykPjB4ITM2dmejbxDtPDPdOTHv4o5p+Y0iTPmcc9
hutnIytP07BwRhuBjUzSeQlc88SiZ+1n9p3DYMFnr3Yac9pF9NZdy+G9y8RHGCJK6qy76zyF9wld
WzLLjrxc0sdlZVxP3bfVrw/ulelRNZyFeIR95zy+FZNoj9opriZZKRg7+Qn2Yn4w8cItUlMj0vt/
prb6vcZhjvILIRRtP46mJPmeYvkZNLxiupl/gUskmwRrBuwNRegC9b2FgYP/MhMKB9tcPHRsfXbm
frmCZy5L78tWfBNcfF54e9y+eMtsjV4fv0zltLE7umlSir5QLQ+47cyVhVYdSF4NajrTwZG0H2OI
W7cVyXtJ/QExUEKlCXkALiJQBHH+S/gnRiGTnZT6PrRdAhf5eiI0sesph/mVNzfcn0tmmDyxsQru
xkQLukIbRlGDzS1OaJZqg+SaeiIZxQeqgcUEdX0P/1RsMNyUBX1M3VKgJ6Z6V6041mfI1MV+zLx6
b3G4P0GWHupoAkj6AK6AxXRpHq0BCdwATtbTureThaEOyGvcBf4Aod7jFH1DR36y1GOetOUxHMJN
i2eCgQPsj3LyPmjazOvgqzBNwrrc1Pm0fqcqn6OOAEI0WzFhhJTAxqLB29q4cwogMtFiqmInl0dM
PoybK6Q9a7hYxX3Z0zyUmfWRwe6XHHE6VDgbI3LLzFhdmxBaxlxDalz/KfnFbfo2xD3MVqmuUnjk
+JCQA/L08YKzZLGUBQe7e3eqiQ9s3SMKCoS7FpurZS/j7whIaMmnT/zUzX0qLAMBxyx3MReJoB7u
OuZkB+01fJWA3UHcfBhxrN7DoopWRh+fpdfvW1iiZyqSjvQdyGMxOrjbQtCUiXybLZNrkWt9Oglj
vnpuPcYr1AsEXX1Mzq3vDV+lkYNqzWgl86f6vTOXD6iZxsbO/auWCayWtP7zhuaH6Ge6H4X5hq2C
sFp3NFnfNrY7Rm1qHAHWpVw4TTjCfDZtu68q/d/yP/bOY0lyY9uyv3KN40Y9CHeIZ493EFqLVBWZ
E1hKaK3x9b1Q5O3HYtPYfWc9aKORxqrMjIiMANyPn7P32k2/hYmoIHiEdVj3khsCK0Yfe0cLbSIx
cO0pkhe35SH9iMGrbJFHFIX13RgRJOUZvXmXkfpMM4pjnYxENHgazb3JWQPnBZ0Qk0Yzrg+Or50y
Ej45IgPlKTuisxRfnj3iyOIYRV0stHLTauAOjIJVugRGP0dGx0DQE0c6Q/BnShpqbfLBmGRvUW51
FrNFko0cNOJGu/Lt9kWUvQ4/NQVzJwi5CzlhYPvMzklfv/R0gHfItpH8SM2dlWhJ1uBh/Iua07yC
To6PabBfFORxGUHG+w5PG5F7dK8BPK1czajgAOM18A1GGDHzEZE79SLm0IdvLn9Iqpcp0WpbyIBW
y6DsUYvCcmrWXZc+akzJZypg0nmglM96Mxz10bgoencIimoR+sNWD8WLzdu6TpXoFe1rcBRptDdq
g8C5BPlcDnu0TGCiYCHaYAg4KerWDZuToFbXDRqvjYFLI4mM10R5JQtoY3BE0AB5GYb22KnckGM4
qfy5wj3n3uPkSKuHHcApOlRHDCoFSqxTiHbRFN8RidPf1rxTg24cfikDaiPPUVVKOjhdjCWkmzg8
onxVjOwTbZFL8HD1PQfyMLN6VEA+7xVj7HODcEIT0XBMW1JGW0NHF02nGNhQvfZc/Z6Y9KsqyIqp
LqoHVc/By2TRIWXVKpYpUG1pvMlYpUQhQhIVOsoJLMFr+i4vpWNfZIz5NenHr2407z0DoasCapLj
AY1/knKRMIIHQCjZQ6vAH52b4xEGvAKlCXsAJj0aFX2xcpps74WmgdiDncf3JTy+TMG5pin+Asc3
J1CiX+bjRBVliotx2ge7IN4ilQ42Z+tbXJpYfdT8WaO5gH5jTJa9SQq6Kq5D0FRbYSvncVTvLVl8
9Zp5DDRGprapWqvMbkn3Dr2ndhjCazAW+wYUZB1b4WR+aFdN2Hp7E9TyvKtoPdpIQ8/BgFAscC2m
ZSGRwSKsJgpIvyoNXf9uGVOKdDdoILQ5aVQdkg8sBcglyCTV+vyk2UhsIVpwWwZKVC2h/Nv0+4A1
kx6ll0Avw0fqX39hIedcBE71Pek1C8c2xVKKg3NZ5+YK2x2wpdFl5po+srT6hzykcky8Rt9x3KGW
hKDkCnJOLeugjdo5VdpbUo1bLyHQa2o7xAG6LguKGpUtgJ3toGc32gNUq62zGIAYbFqj0Y8eyUGM
8ct7QxonJQQ1RQbpp0lvBt4mdFGcYtwQ6YW7OlyWkpB7Cx8OnJZj3BGa4TE46d3nPCJfRQzVWxR1
D3lIcT/YzldhtWejY9swFPt9SLX0eHKsxvmek3ai6wTRGxWj/8Bek4KUrbtxADXuAvEY9PyoEePO
Ju8l26D0mkuXq0dDG9wFcyFWUp+GUF/lJ1qy5sGnxTGvG9HumSo8QcRRaIi4aFXN5qa32QYAd3Q2
4jI4NSH97URRbnGspRtKlE0INnNPoxaZmk9eXzTm4RVR2yW09fbCrK+9mmYjFsFoAeYp0hUxOvqB
4HeMbt1XntvtWhQ23n62Syyhr6Fuqkcl9jpKKw1pvj5cMHXS83IwcNP5moW2eKH8cJixaSVHTp06
Mwuta1fi0xggdraVtFblFFKTqe9FzUjWKSkT0GR2a5/UR6xFFyJHaPOEdFFq2xjOrmrHuxyHYDT6
2QEX09VB2HKgKKJfa6nyuRnVNzb7BEZoeyj0emHatnUnvcTGMpwUBPoY5TRF9uF3BRczysVjWCNk
HroKRQJ3eqJAoyms5tZkevTYGpRAiR48Ex1D6zOK0iPJiCH4SoCsul9AQIexcFGxyRSFgiihj8CO
+X5x8Uc0I06ih0dSAtrdyJXZhv4lNyx5aoMxvuS6O9J26Teun8WXevqrNtCDFaRjb26OGpucwBRP
PYcTY/qjFSv1QfGr+iAZL7I2Tn82KP1SU4+3Yy+iPZrhiJNvSPBDaOoYiGrOAIO79Qle2WdJau5t
PQMj8ON/f/xHz22Y4WTudXknDpo7uLsp6KjvYgapBr04Qxga7J9Y4ew6/a+J0gR3Mv1QEtxNmGCO
j/ILd4rCNEXEzKeaGC5F8NQ5tr4d/CZd+/UI+JilnA6F25xVQt6xtMYMFcgdOZfp2at78xypljxb
7fACYs/YZtG9j0XRVuKPysz7T9rlM93x0yfDRYPMbBR2th6cO47QO0JmRuyx+BByzMJXU0munGzf
3Bx2qBx1fVUFMReL25+Bor8CHHVuJe+E0uDDxTBEf9F69scHIDH1yW/0Z3w/xkatyg08zGz3I+2c
fdI9ObLgzgRRwaB7/ss//uOf//Xe/6f3ORFloNqm/0ib5JIFCLN//cX+5R/5b3+7/fj1F8u2dToY
HCEcR8LEVFXB199f7wKS43/9RfsfgpVh8JWm3cAhteaZ5Zeb0dTp49YBkAjPuHNlkHOXh+Hh759Y
qv/bMwuN54fAqgtNc9Tplf3hmW1vYD6jUQYYOVIiC3kTO9+4s2S7oK/jogWlZ+tEhruvBhbDUQ83
dogK1EUoGBktDIsJHRt1V2XMulczRS1vomhKmJsw8DiasX/TBNle5IA/xrDdZhw2ssc4CbwTpRLo
LmhRIexPoG35ujPyM+BQqBmkXyy76dhYcdWtXUJ/yQw3s+/sluvMD7J7fJXmXe2YG1muuN84aQO+
pHNMRk/tquYuZZixcquIQ0aIkt6GXXb8+7dO0//81hmqjkxIqIZjE80unJ/fOi2s/S5Us3wT4Lea
x3aDxRkc3CT+XWZjWW8qTrnMIUg0lLJTD15J1DHXlUb8QpX9H64gbXq2ny4hw+I0YrKecSaB9Wz+
/GoCleNM1pAHDG2Gaa7OFI+VSt94kfIUskVRb5E2qYzROC+rGOxUyFtMkYIgAfIhmppTWnWczjNC
G4vGOsLh5eiWq9WjVjfub6/2P3664KsfN8B7lg8w6f36T3/85/ozO70iGf6v6af+13f9/DP/PN6v
Hv72G06vbf1Z/PlbfnpInvj3F7Z4rV9/+sMyRV0wXJvPcrj7rJq4/tc9O33n/+0X//H541Eehvzz
11/eEaXU06N5QZb+8vuXpptck7pq/eEKm57h9y9Pb8Ovv2xRfTf5P7ZV/Jp+/MVPfr5WNQ8j7G+2
AxZRCinIo5J8zt3nb18xv9nSEThGpG5xW3Arp2Bi/V9/EfKbBHRh2bAZuN0dk4unypofXxLfuGoE
+WOGIx3HVJ1f/vUe/L5u/fa5/fU6pmk6v9Mfr0OH4sniFSAlVH9cin+6K/IhScuMGf1jKTX4QtlR
hvLBVEs6s1aCQoZ8IvwoRj0Xtn/UzfDLL1IQUcqw8nA0N/FO67OYKVdyqNXMmAW9t/OiHRyuEdW+
c61MmgADjaBGyWCTjyeiW5io9ESJZvjP+lq/mrQBKO1tm7hxBwfdgHjzh8WR9teaLJ91Imgnt2VS
rLKUqUeFo6nl7kG+jS53Xei9v6l865Qa+br3qgFpsjxAWHwQY3KoWprPVtxDdAqbsyUEGn334jnk
WMVKuu/wFMSqcSWuFEN2J670SMGZRSs9i96ka+zDgTYOanw7cC4DXMJ5r7iMuu2cBr23ZWj5THfk
qjXijrIJoJxZ5Utfa7CnM0oXYBybLr8wDb16cfjWZPHLaBnwbsbLQLz43I79rVGp8zKDeqJpiBC8
0H2XFWzrmCFuGvjo6MKNC25WJXQ6pL9omgQvDqSuFN4jba/QCG8kGva46GhXcfyD7rulPfUVVjek
RUtAnfecRU7B6K10xSi3SkefRNsaevV9ALNL681gJCLMnctsI8vwEydF9BZo9kM1iE3iqydOqPeq
zqvtK/PkCgWN5OTaq+WzkebGTMM3UmnrQpGvhVe9KAIfum8EX9h6v9TUfyH9/Gxl50AbKS30zoA1
Vi4bn18v1CwmKb36FKD+t7TxJUZL25iMm7TJsW5aX65nP/uBcQOM9oVhRqU7Fz+QPQ964SULieIi
k4fzjVm/J9rRN3EUJrnaodWBxSLCDw8SCl20Rw6RWKLhw541LtveOddR8uZanb0oZXqpRhrlcOw5
bEBb86GJrIgEPtGPy+aioctgqGg6plmIx4kzorHKOM6uKNkQm1Ht3BXuqQlal+pJAaSdwsdE+IG0
3B7CxQj9CA+ig+y3R9/eBe9QexFr6/FV9YnwsQ396vTAqHrGwPYYvFStfWLmqW5yxV8yOyq3zqSD
UeLJ/0kiQR0tNZNHCDGI8aozHxWi8T2jR12FCIcwJlZYIGsVMouCInvZ6niPym7D7H0kIKNG8VBT
Jhr+fTGW1QI//IcSi6tjKTtvuBOGQ0fdD6DMZP5XqvhfZRF8Npsgh42SAxNpzJZOCWctY/JvVh4p
iH26RbuM68SdPjm/ZTzeFzRJ0ksZkAk81ONbJzXcymDGGNNxfGOYcrDJUrEc/YoOLKJRVqn+yGTS
OXeatyWSjIS5MqSRCMzEiXf0bulAAhFNgCiyZCF3a9sj9cYw81NkNeTtnFW5D8Fv0nF/agncXreZ
wgQvH27+g1EBPC1TRd14Njddqkbga1Jy3f07J6sWiFrEGuIY1GQ/fmEo/oDyxCf/rKNsiod5DXie
QzGjiGuwIR0cFlWfPlRttqYS/4gDi6XQPLXSNrawIDdjyEw1982LRcPY42pIFXiGSHmQ4OXi2sHd
n9P13qqWhjoh/MDbVNfuNSyAN3aVeadao7VR1IG0UBhBBUBb3vzlMKoggqt1XUOYwVqH1JAA3DF9
ME0UkOVQ7BFOV0vL5GnyILv4w57K4kj0HPiGOL0waqbqzrV0EpYgweXMSWTDMh+0J5JrfwTfPrhF
+BZ1Acf/ao3mbbJv8UFYGY0NttHdjwtGJZUgLMUTW91VwUtJS5sDf4hSASnARe3aIzvOnKhCeBka
ERa9fHZr80jwNfSQLsWkDP4oSll5qpo1QPbMjNPwzoD1g7p8J0DRodtkNYZl/1nRgbPKJF86ib1V
bWYPGa+K6NRL28NVKpBiYMVgvpcdCtHextA86Vy4s3LIbxujJqFVaZnWGpncQEa+7wlUmbU1qJ9+
zF6KauQI6ayiXj0Nqk4sK1vF0KUNaxuj67Z0gLkR7yd5Bjxz2mxkcDVtVJB0YEOEGjeJR59PhOYs
ryA+AuQpg6xY+CJ5VJLOA8JBv6gjWLRv0Ep73yvZDDvUy3NU4s3cVPCfTFEAwpZLmurLCijl2LD7
qc3Rs2OkWrakm+g8VHp+0aCvSDN5pM/yoTrEudFUYj1BQiPJOvdC2q16gdlSz3QCzPs0X4A9sPSa
PldLekCZXZS8ORYx1zuSWrhbdNrnoUpDrC4VmONWdvJhjyHPoEdHbZQtDFQ/s9ICjDp5hDGBldAt
COoehHYevMCclxjAZ0SildmTYgLiCdA/DL7pL9pyfAwq7Q5dKoSdkIwmrz+hR3fmAp4M9ewce8Rz
mdgHraOJ6S8rWrSJP11mrXVfdIA322QB6V3M3ZXbIJVRpwwYU5aXDDoWRgMV+LVRfqmcWROFqEat
tB4KLCRc+j7N1mboNp5erdxCdbZ9eF/rJeyW3N8ZVs6Kwk9XMRIr1cWPWO/ASPjExJA4ahXlDYDQ
Tevqd1MfFxY813lgNNy0YD77Ib23yryY+SMnHUJPzpCUsPK3PbdP/D1NSFsKBoskc3MlSaNaMiCz
F4gTVjBQVlYr7m0aXHZkPrgtpZI6sv1ZaXkrGOtGXLp+7r4K0/9yJfKLDDn4ItSufpu9WXlbL31L
khiE1aE3TZyDXNbqKLdtYz24EUjaQabnqsKsF43RW29URy1k20oEb47uvFZeBprNgfY08rDo1Gg0
dtDJfE6GQfgFIPAFedmjtG55T3p6nA5PTtsdyclFuAWEqvNYc7so4ZDSrQhyPHCpHYqEB6VSPVHM
7kkupU7CCF8iUFVc/UlaE2nw1gAsXDu1vafPvKlJdFeV8QlNdjDPW952aJDpPBhPxFsAtijcDV5Q
V/OqSasFLjiztoqG9DEmow3aE9ciptpwUdCjRjxTh8tqBNDgOGSDBBmCJtW0N9iLNjmDoW0F0A6b
R05bftIw2vFG5O0a8Y27HxwYQK5HYr3Bh6AJFcrqCiwwBHiz95e6L5ec0CA4sH2SVGefjJwiMZSb
yFMIKc3vnSR9sQ1xRbkWFm6DLROlLS5yMM8Yo6yGXDhPuJ+CpoDWse/JMRKLKDZPZAfJBfrjDZvo
LFB9jFEqnwSDH44Kw5Lc6hzNHgEzOrVVqsv7KQbU0XFMmcZXFEdfXZNvvbJc5xqg1KJBOupIRMpK
MMw7Uzd25GO/5F9GB2DY00nIocu3yYKhXJi0gWFZgJWysIuZzqM2BQ7Vo7hG8qMSmQ+UxDU2BqOC
uEL8wYrVslal0F6AIdeL3jUfImPZls2Zrv6yByM804mMqhBMUzxuapFtxza9H0V26dEc5Bqe6jTY
DCjWwbMFb97Aw5WM/FTcckA7nmASUGa1R7KchsU0P+97nommA2UepkuhRwvVeivNG3zMXTLGLMjE
28xqm5y9omQcNaE2PYtMwfhFduWtDa9dVr1ZwnpwEuedGdMHh54Pz8BEBqUPdWoVv5MGus+mbnMX
AsQ0M9RLzPiZdPbpJY4IbNf7dUNiRE3Hq1ZVCty2GZFoIWI1UiYKskKq6RD1J7NwayOrds9JrH/A
g6hXRUI8XpwkDI1BwcpxXhiMbrKHzvc+FI8Fl0/3gXzmF0nABYwkXQHnW936jhCCKLnVifui8dmP
dAwZSWOJUqzhqY/ii8dTLLKs2cF24+CjhzdZZR92qPbbtLpTInzbqYbikEEqQ6/yveUqWTM9vOgB
Hl1WwQqTIG2N6CPuva8BgCCK4g9wsfx6+G1d7arHrAlYm78Sn+ADtWw2tc+7UpiqnG+/i969TPcV
UiXQoTYLQgB5pLRyaHcpfXg8g+4bUgCsndJiJSi4eONhl3fpm+rB52g/XSdgoKKEXz/ebIUZQgWQ
ZNJQkzUF4qexHhumr6YqnnWOBlNkZLxNJMuXkygPjZzKc7V6ChiHj3L6GPClzJqQZUnLg4iJE3GY
HZtEOnBYVM0SnV/eP3TMKHKWUIxF02yITBq0sGq4UgcE7OkTGYzjJm/KYK0T2h6qmzYdvZ3wWw6d
WvhSHLqRQUqmUHKFhWXTBsXLQbndD5hlRpavwMqjdcDuvolCBduwkgJg9hFK545z70L7rPZtfSh6
cCq1QhM5NcRCVTXIiaAynZBiG5zoUxRgC4bltG8sDS6ETtKaYz142Blt/6UOJAOPvD3qVDG8KR9x
Ld5FcUSRuhwL1FeUTCRu0OX17MrGH0mBLUV0RQbhL3MVcn3vifeq6CC9sPvPm6p/kgHX98BhCN0L
tJ8oP5Qto6Axrm5JWtwsn8LYDp88lJr4TykZi+ILSz/euy/awVj+AARxwa0b7xX5BiJWLGX435yH
riE2PMhIkyNGLGRMHQbtrbCmC1n1lnocH8xifJIN2m3a0GGbvYTkMg8OQjD6HesoMjBXUGu3qfcR
RNUtxUtL8YVpiHjSWV70d4UOG77wOISncNYxeCAbl0MZLfXqGkBunLFnGCvar0+D25v4B6jeGCRx
GjJAEYUt/ylUwkA5Gwj27VDEABlaND6Kc5/3DtOWIq9nrVSv+IhWrmndQJ90a7prL1023CR5syY+
apIu8kvLhG02qMiD4/KeBvprANwlaJE2VuwqAWSJmWoEb6MV3zwlPcRJ5cz7WiqAkPv5GLBq27Ss
556GRDu2/PvELr8SxnqaUJ6HkoWgFoUCq/hDnyo200CGmkcvTaUdh9r4LAnPQZVI9k5Sevaii62r
5XG9GAGY+wTCGigTPtKjnyKWdXuqKN+1H0arJs0vd548E42bCIwtIUDEd7br8Y2isQzwYXQ6BQg6
QwJQnLxemmw1swp1yWgRYSDypJjh6ecaRxNKiBeV1bSTIxL05kPmPzI62iW+/DK1fhdCKMS3Am9c
VP06rIcnkRo2FTwFZddTGcRE+grbUwgoR6lKvDbSzPI5Y4P8oZ2aQ6X97vgOR6yUYnPItUOuwNht
2OL9Cf9Z3nMe2jmD9aDF2rkeow3a3BhzzwJxKtMxvc9YN6F8WCwEltfvjercy3miIYNzqIcC9Wo7
9q5VsAf/6Ab+Wz3Tv+52/tQ//R5EQf75Ebz+uSf603f9VV/1/8WmqSVM4++apvsmfa38oPyrtulv
P/uvtqn5TTqq7ZimSssexd9/t03lN8NxVEOXtFXpmzJ7+VfbVHyTmmXQWOfrlk5z/b/bpsY3kwfR
cMkyYmP8oP87bVPp/GkA5OiOMfVeDUFEk4XrgJf3xzFMkcFbUrSwfJQtZ9dyy7HmVuupvfY9C+1n
GL+bMnxTHPqOzNVwu7P5DRERsRg+yhmzu2yt+tfYxtwiQueeNB9zJpRhzVkDGw9uc42M9I0uqYeE
PVKPC1bnbrivi3RiX7evMnZeeBqg0Q6hiChtfzQZorFQFw6mKM8v6MolW4E9ZzYtuQI899Ite/wP
WrFtkIY3Zd1sgO1T12vDe5IQETRU9aNWRsQvVxWK39paUZ2j79eRPBhg6hgRHVKzuSqsRqMCijhO
I4fX/BJNalSvQvJgU7l0WvQ6/ZubNFhTwg1Co8KyVzBIqQCPAdbEq+edkpbvTX74ixqZs4P5C5tT
FFqbdWLRolGr5EAOOPSekkqzgw7CA0ne3OIuCLOH1CFvFhot2/B+rIpioebfNbzYauS8puM7IEBO
+BxQkGXsFfRou5ZHyQnL2Fh2/KYNxtUen70qXPetv8IpQoEZvGGeZIpJqpTjqk/Cp85QqmRlZ+Mz
5+23YAC3h5G4cXANq7QAZUkcC7v/wuw5jbdK9mKNOmzaMj62Wc2LdsVHyYAMXYgNhDePYNzb4vpb
76wQoDMxubt29KXb7q5B5TlXcbIm2EApq7IPJSmyRSCjN2EItDsuOC0/u/es9tjndP8sWPPUgsE5
EcqeLv60t4dvsP1IfeleebK3gCoGO7C2iXNvY4EOsVr6dw1ZfWl1JRXGWOoiF2sV8nDZyRBlMOwT
rQvabUk8ufAwYwettknGUZun0oBIGodfsa8+objguH4xBzTSKvU+AY9PUMRRaIdoG8fhu05s/CIh
OwcUGpsDnQvkeHawbikgmwhgH7TFS168qDV/wbH1pdftF9zax4S8B6km70pJVE95QzJHmghfr1q5
tAHhd0N5TyrL3h1rVEwpP+3X+ofX3g1PDVqHudEq7z86T7Iv79pY44Kqj0wjaNpPvbkcHK2m7PG+
h7J7SjwxOUPMhwYlt2JSY1Zl/KLoVABpBdVIdlNmLlrmTmHXqVSPLBZZzsO6+5BmPK5SRTwFwh1h
vE9K7WLLRA9OTUkKBd6ek1UZG2zLCOGCCsZPGX2oXHaiYPNLqBIKz6HnmV+aUcEuC3zWVIYnvb/L
S+xnkDG/pmZ7NHBFSkXeQ7lyHLRerJizsRxuiZpdgCnhitGfY3IIVsxuKb5if9Pp4q0f8KSaBEFv
Wg+pMZ+MRv/O0A5uzEg4f9J6iuIROsNM7a1zp+jXYGr4TY0Dht4UHZZXLYocY4WeOyCTdD5Jz+DU
7QivotfMi9BTMH7WoG4VKWJ+z3mNiHZXSqsHvJa/hBFsSTPthg1Ul32vwQ8TVQnUJURkOza3vIMb
A1ByMToG2cUBGgIoX5MRw/ecFQORBR4vQiTQfCzyngvA5YPPEKJZ6qMRpvcVb1BYUCKqySUQw2mU
hJWBEbZNKh3XjQ9NRpJEqCdvsOZITMZgnrjfHb39QPdA2IwwCOADBkDCgDpjiMS4hReXYlvFqzjj
YM7CGQdvVurtE1/ZgVS8T8zuWSEywenHmTbUjyhFrnUafVCZP2h0c92MM5V6zYAc4hWcksbs4hKV
RIjnHB4MtCYk9zSrAUazSPT7TAXqnelI9xqj2VRZB6UvHYcVnLKGENtDGg/KzCpdpH0lxo5QD7Kd
unIjSkaO8RuFnrpeyk1NeM7kJbsvQRrOlYR8eh0BaYCrT7sOInr2DOj1bXPWWh5PIKa0g/RL5iaf
MlsSvyVSIZ1jZQa4fC6V8M0I1IMw0q1hcZ+4Ce3BKkQP7yTdUemTs10BwzCZxihemm0skwH02N4F
k302JsIdnFc/dxr31uDiRbIe8Y1juPbzkAWxXHgBf+sARV/YhKjR3nXQHg3i3hxljRUwHpaRmVz6
IjyM2CNnvZyuf7ukaAxxOXhw1OiCucdA1NoBRnYzCeSoYFl+eCOLtkvWz6wI0+kaSk3Em5fj1lwm
UDThFcSHEgBYFnEq79BYTJCiepHgqozeyAT4QNWF8UQFxFRRJyrcVKlf3KbOQMSi1yGeGqW5NcSV
4AboY4SxuFX4wqmBg3Jsb4ua4+qPDqFUs1ODDET9HCTdH5D8QNuV4Mu1xRrHEGjK/KBZuDnyEcpB
uF3mEOQB1nUzi7rBiMp2Cw5JEFaAAjO9i1mM1pHO1uLfNVilYezy4qcdSIeaRT90fIp9gCo0ixfC
UY9qAqRW7601HxupmjYfQer2T4KDri91BDmV/wE0+di23cWfMiU0Rr21yQbZ8gkAt6YfIeiOuRi6
YTFy2NJhYgDOmvkoJMjum3chIhHSIuTCzZ9Ts35iZ/Bnhl7ecMm9qVH2Ej3YKmh7y1WvvFOYNCPa
dVoSbMqcNzwyTaaE7FQGPyYi6oNIZHg/yV+fxdB0ysR6zlTc3HaAg8KNnKcsIH8H0raKhUoWO5G7
32sFpETb49q01ZJYKVHvDfody6J5lPFQEJXhxAuZ8vInRJ0Jvxd/Hp5ZUbJagXQlUMEC7KYpxlYN
HvIMHgGgejoXG3iPB1QidIz0OJ/WYh8iJvebNzI5miPM5OMcd+i6O3Qz1ruqcXVFoPeWjtIdFJvO
oUm4CVup+SVF85uS5f+fLP5OjqH+7bli8xrUwU8ijOn7fztLAI76Zk51vyUZX05nCZRBv2kwFAs5
BUN/4WjILdBq/OE0oavfVFsaBhoNXepU/CgnfhdhaPY3VTMt1BmGRLRpyH9LhKH/LAWiOc5hQmqG
jT7EpJIz/3SYoEUwuMQekRFpsJBog+6dZQbVBC1+oKsSj+EQrNWBvNNxL0PKPPoq7qS2TCLzKSvE
p2Ua7dqE7D3588cVKWHVupM6RJUgBYnXnKs2lCu7bc/2MI5L+h9o7yAC4Kk3lmrMHDwMOmP7h4Pd
71qTP2rkJv3KH5Ql06/FP2j9eacAF3Fe+/mMpGemB+jFJDp4KBzc4EdbDMTmmfE+7pNhqRVAseh8
EX8dAnjqGkJQ2rLe2aEi9gIaR1ySYRnG3QkMJMMXo7/6tGrdio6dCfYJDeNLF0z4ZlXfhTbADDKi
WSBqCFV2/53Iz4Unu7UcaF9zaJR7SGlAlcqVSgW0TG0lvXeTTT/gVsOesPv7X35S6Pz0y5sqtYOt
SUmSIe5e/U8Kwcq2k95KUnvZFZSH+WCt4w54Y+zvqNWije/AHrLGbt6DEk5pqzXuqcjp16Ziq5c4
ckh8negd1iEMYRH5cfvmdKm5Lghzqf0sPDmZt+Hh+Skq4CwiJ8MD3rCCjbOwvdq4uGW5L8BJbOvW
etFhaGSBjxLXM3d58jFqTvEexlCEziU14KmOkGR4GBHnEWL6BeNXcA9QUvcW5e6sG3x7yUElANWa
pUcPDFrLH09B0jxbGQcvtpe3pozqY0Ec0HrQk5HdOcCVP4YX1OXiZNZfi4LJFmlyVE5piGBdC9zs
gEt7RbaNcpDO1yjHy99/Bpo13fM/fQpcgAibHFtzuLkwO/xJZAcag+DehJxDfWiPKSNmKrhw348j
CTweQ/XWuNNUHABjUq/6cHAu0ILWWgsWgjf7pmf4x+BWQLwvJzih06bL0iGvp0viccoNX4YYOYmT
BLEIO3Zc9lbxGQS2S1aazAFkoYgNImpuT5jbJJeMUZzMukai/gBeSfSuSK4WXgiJgBa/iT9XSpQ/
QKhnHYYeSK+UcyLyHjELMQVVNHDR4sjHWZvm2c9yDpy5cc5tUCmpvQUV9hpwH8W9dkowZgRty7QH
wrmLi6amiRq/uJ26D33GJZZ+yqr7KvBWrVehtpbHYAjftEw5I/S6k2h3x6E56WV8tcEotLLYd7p1
wvh1NsG8zAij3pIG+NRq+Z3Dpqi13cqmFpyg8Nuuvw8L+yFHF+OkgAG8lGabfxAHKdj6W22PbuVu
jNwvoV5xE/b4Mer3gujAXonI3MrllTapzkn2Iw+Neek6z2qdP5V8dho+LKzB2VvdJAxVmgRRDqgA
G2sQXZB04TEIIKLKZablTqVxSqRbEOnXzK0PkKSPObr/Kq+fhzG+AxZyQN/97De7OJTHJNVRtgRb
q+CApFmbsLW+ezaieMMQO40k2rYmD9UcwH7UfsNxv6u11bnAaulhV3JqmiNRG11LZgMzMn9eRcBy
U1O4xKb/Zpn9HgPekoMcWDiTzwjW0QmXEL0YkLNMsBoGW5p7k/YbkSXbFKggufU70/7Sw9HHvSLe
qVOPva8dGSs8CE98d131vh7i51Tqh6pX5oaP3qcOSnM9ANR0I4lDMDFA8C0snCY0dfOFKbJ+meDW
KTw50KEGGIAUrSxUGOkAuIlVQu40qh8oYt7Dollir0QegmplXvvatvfCfDWYhU03FT4h/aobpKVs
EUY4aYrIuiotjFklBKDdMYQkk3lY1g6HXN2oL6mFnKDQBjzvbsJy7qlL1rBkoWsYX8Gw4YAs6i2O
sRzTC7JihkEzBeXIxsvjR4LSFd4jTKhlaTqLqpbag2Ih7W4zsevUSu5bn0hlHNafloGiomFgzaEl
oi+m/E/mzmTHbmTLsl/EBGlGI2nT23fet/IJISlC7PueX1+L/l7Vk1wBOSqRg5wIECLkfi9pNB47
Z++15bjHqcz/UZJ9nElvPIRme3bJxjnoxqHfj2LAhSBxZdvcjAi2vTemB5HMQFYGdRjYvzW8J8bJ
xVfPL/r9EC7EYKM2FgXbfY9gH5DD+DZGeUQ0NO0H26IjYs/lBcgGZ2dZeBs9O1uEAEAfly/odRUn
/7DmI5Jc4hGfg2aii/aIIE8QMx77IT81IUFXdWY9D1jzJcHdq5LMbCOJ9T5JA+hLNUmMnfllti2w
EvAd18JH2JSTw721Q85LsyU1aX3VNabi+uBl7lsdhGCqtbM3K0OeDO/vZBmDl4GkUGCvkTV3drBB
wCTBNhRzgdqJ9sogHv0gLG9iEqrTAsSWSjt3m/Qzc8vO8/alA4SWOCvag46Bc5UEApLn/Wkzx2Wy
IbXSWasyGLdOir1YJD3khb5BDLUUVgcwoa+xX8U7gCzW2kz/njqKHYjVrBVOhkeGeLTLugD0UqHI
NBhtMljw7O0QfwZraepxV9rTeOuJclcPmdh5zLnaNjeORR9el4pjUtE015Wv0ZnwA7J4ugusLNzC
4ykvphbnmhf4uaMDk4n+qhu4C5mtKfLLmjcpCQ1rx1bWIfHRjBAD0Fby2p7CFzAFMAyM/DlvbUIZ
PY1Mg2ZWQ4ZSF7bnrJxi6P1pfA5PRYNLnYKOFVgEGyfEzJbGBNXEYMU2Ro+UyaYBko53qqzjA8rD
725VEGTZUbtldXdpEg5nAAK3mBDqXc1Zit5xfQt1DEZvVOyCGTdVFpC7Skcpai3iczisV016ZtoV
0JlbNhUo84HNOt0HvfxOL3jFAHpcV1gc1lNnH6IxY0ciAybqEKHi5oHX+TciQntVBzG9OMyCoa9f
PM61G2JonhKwRmXbpjdUOBjeRjgnWIQ2wvBuM7fDFlwbbILhcOjGoHs2u2/lIP0XHkAygoEfbnu4
eWs9T8ZLjwJjW1aMuf2peyDohIiI0UVC4kfJQ0Lf9r4Borz8xWkGkmlEctLE+CiA76tuTPdFqnM0
f0G2skT+FnlZeC7GiqGdp4h/SYzb0FHtk01WgRkYe23OyQXF61eHmGnYcrQNdMAHoFPxwAzzrKBS
PUeYIREa0DV9ZMhHuIO1DLtkr28qQWSJ0bn7Iomx04HbNnJwmpO0MPTIFZz0cUM05m1R9tekQvo4
JHHNEYWUbeLbIXbaLXiYQ18xejQLQ13IdH5LQqApaB5aNGfD8grr0UOvySO19n6QwLGbMGIRJ7Ib
CcpYjSK9CauxupOckQ3lffUqZ4cSg0atFN5a5vw+1fLjTA+Vp6yXCXf+hdPQgn5iAdSIP1aYYo4G
0DeAXODdxiik7rHmi4KAfTRDEnh83vhhkm48z28PvoiSvc3obW/AE0ReaCXNYxeKfudG4rsY+unI
tKW4gQ1dD5eERMQJF+5OxekXFK57e4BEx7zhGx2DZzlIsdf0m7rON1E3kCrrEZVJK6alm1BcuwrS
oG/aN7YkdWlio9mgmZlhg8olVak4Yt5kdKKYFPvgEGMZ+Jt8UrczT5qdtdU2Ibd2zVBvYyzbBRbC
GysNvkZR/NgHYk82019ofW4zJW6nbpJoQeajkMKFjFxsQkXaypi2104KqKvEl0vIE2pAN72noQv2
SdjTVhFfNw5YjJYIY6G/D9X01AzDnWeWd56HM5pI8BurzMD/9d5hJAz7KHr1Gmp9jiPnR54jVywV
+I9+xq6T07rMuWKo2o5Eb3aEGA1/j5FxwHJ48rp8BFSALtNAF9FE28j3qHfm6mqo+C+dF5ZMfcN7
FbZ/t7Qd3gSy16n0QJNM9ZMmy2uqHOY07R5RIBnXycnJy2EDKsUdxYoCcoXjhcvaztdF3B+NMWXz
Msp7b3AOzvQYLQGqBqi9wNDfUj1j77RS8qsL51QE8T6x4bPgZ3uYdUBgb3qifXvImUdv7LK59jL6
21WSvVUGFy1PFJ1Y+zv6G5K9c1xKeHzCEYlE2pONHYoXPOtrPJC3Jd3UCSxbqYDfRvPBEDA+87l9
DZL0h2H7XwgW1gxIjL/7qKGlKFaIRULkefVdLZmYyadsfEoJrlB2T/2Agn6NP3zjSKIgsfPXvvmd
/Vmeg/ExCqKdTD1G2CNkH6zwa6bFDcmhqb2m+f6QiWogQ4Wj9kzAdm4JyNZAz5K5I4hnGpmWsxSR
wyBqODRT9oCn86vvepcsdtkxnfTKk+6uksmBqfYz7rcnwyqPkaXvIdKTIzSPjyExNF7d/iXUJA9j
Fh80vLZSmtE1swJ/BbbuWIJrhBeBAq9yQaiKv5ySnmuYshpaS33J65yVChPUli2Z9nRw0d5AMROJ
nRFx4GMMprW8U8Ps78oFAGvnjJVA9o8wShQQdW0b146eriKjefJT8AYCUQa0nvRQIDliZmEaDPv7
Y9qhiMKIeVfaAxw7opr48jTH9l5b/rAUc5pO589dw2UdSOPJnyoPsXpcwENLd7E/vBZ5TXMfuqtT
waHwJnSgQVpRH2QFgWCklcPpa4VK1v3YQ91qjFWUIVwPGcf4RvWjItI4pXZM++wLtD4K0IbwXj1+
zUSmVmFJmZ/0GERylwpkNL+riu5cARPNnJqnUbY/UNJ9T7x438DvXEEaS0fyRi0rXHKG3YkUbKp2
KIb5Ja4zZN2oVXjpVDhO6MiY3Q5mwTE2g1eDxz0zvQmf1vhGMXRsQTozkEEYe4hrJGZmEiP4wJnL
0DB/8LIB02cz7VrYXWYKv0fzRqDlnsr1FBDMHsJ48KP2Jei/OIqc0rwIsLLGdBLhufOIE6KgYJev
PDfhUDLf1K3mKYJ02FjNt7gaOKNrPAU1PVgl0zvH0s/ufCXc+gs/5AEy9jPco7/h0Ar0UCGDU+gz
UlJCuGD/rZZntDD/6nBSu0DLOTYsOCKSoZOgWcmQJ6glHYLeDnSETK4LDK9AEy+Tq36U4wLMJz2u
rXOPirr/OsTMTpIJvYlpkCtOlxlUz4V3cYwUzN2C5jg3AamQs35gsIj8ukRaVS3pUX0FkAcgVVBY
L13WZbuO70FHKEbsUdVia7YtrWHD+R7EWX4he2jeoUj62/JHMh5AdlQpzVs7lIxaefLQ/e56P+rP
gRV/NdphjQ8V3gWN5G2QkElQkLwWGj72Rdb6nsU/H5paP4IUaBh1uysTZ86uTDXqGwiI5kgMWFAG
j8QLQwVDhEPQhHE/RxolmEPZMRdlsXVFw0InWxFBEi2F2SNPZwmwEml/q2Maxm0Ce0nAUEItpur9
5JuQcMbyaKIRxXFICIDlPsUC9GeX0a+p0le4mOW6XD5iEUXHIQSWWOr5hbC0b05czJxv44cmqMq9
ObYcv9nRpz5wr+Xy6DR14+9ibzqGC087Rv+0ZYyAU0vnYpfi4fc1DEKnMH4wL0TanSXzVT4DSQis
1CZzN7dX6l4iLts3DWYpt+sfmD4hkm4Gosqt/C7T7ripnqaRl10VgKmVI49Aa16HmElDAxy3CAdQ
kAUcl372T7mYjSP0fr/mBoaiuu8DBRCn5p/ix7bzbLxizrSNDIa/nAB4LACldXQLZUAzBH3WEaoj
YbkVkQvwCpy9ytP7dyNwyIkVADPSYoNtgV5cixhyp7X9FzsUOVm40ugPNKPNzEl9he/31Uk1mT5Z
dpbOYyDb4Sq1kaPbyr+EEzhqi2zgOWyo9b0cc2umTlUQTmtVKWNtDA6Rkga9hhp7RgK8gfE2Xbws
NdMzjRWGrglzF13vA8d7JerCOckC+LjHNBypfzIdgXRW6xGx+d4yrxrfDQ6FP3qPk+8/9ANPU1Jk
nKgmr9xFvhkRcw7joCuMbemXzF3svr4MQ/vAITO9m5jqtD7Mbdd+0Y6qdstNcOo5v2T5uFc1p045
I1YYeWF6EKhRT/AshYt6nyixfh0RvropWyK3cun45MmWNwqFGvHqdY9Kj8eJvfOrJr5yO0snhxc4
UXEBJqjpqO9gYGHj5XeoBoVuje4xJUsSbBeCsbHFJm/Zj36JNAOuXwiV2T6EDUSuyGULk/FlJKgz
KULCysmQsRh6Zia9s3nKkqu5S65RxfsbMc3RtnGFc1Pk7pXyfPfAxdbnKoPGk+e46hLU3jFDeT8H
j9w43fead+xmRNJ/EAHsvKiUV0WO7j7orB9tmvPikTHTGyyMm/gpyKJHu5fR/bAioldex626er8y
9jJu701mdnaQEjqEytUkueFc0rXYDgZ5TXEn/LtUAukW7W2/HAEBP1bHxPdYjVZNPFSS4JVKWobm
Yjxoxx73ZVhuSJfRd67hHfBcJLe5xawPI9W4H6v+Ouqi6bW3zIPjCJTQgw1HlgP7E9DNLU2S+zzz
jafcIWEiSqc7YTfeY0xOXT+YO0600YVAumI7+v5ZuvOtP5X3DQ5itjxWFcGK8YYkjovp2jgXJLMD
at384vX5JWLauq9Jkr14dX9QXjNu6jC7zvzORtlNWqHRyH1HfxXMAiuH8f82SEv/RARPEZjwmzIy
7BNQQXtbht867TqXyLc2ZWLLTUdDZkNOwc0sdXWYsZFxCumhl0HWsF3cAsKOu03N+dZFq2S6fXYJ
smzZlDl8xMP0SGeZo7EhsD9JkkXh42w7EdTb2Gq+GIhAoSwOV3FhQW+MAvB/hNoiSPayG9lQveQS
4wtL6n6KoseeHAPkR6RGzdWLlfMeFCUhxW7D7sxJ7nFYwpZby6PONdIfDOORZdicCk1dnuy2fWsy
L70NSR1g0e/k2NunkiFqLuJi0wgBs9KwAYQLjvgGI9y1048wfie/WTedne0iM/lShHDGicTGSU9a
JOGJZ6UvykggwcTTNYAcZA0GsupoQODQmhK5Ks0qetrOjV/NX3CiEuBWZD8Gq/TXUdXXiCYJaLHa
fNiotv17EN0TpDNOqLW8ijsLm+zynM8B6OhaHhDVA1sbGbUULGhifqa9imC6TNGlmA3zLo8MLKHs
yRR3FEhR9hqESh6x9j3LvlanWHZXft8EoF42BbGJeNHF2WMPo4FBZ7waiwdLtO194aD2SuZ5nYwi
OJlGdTMmSQgycn5ThptcJ02GgibhwvSjv3sfCcA1jy3X3Vd2WGJftL2dMSs2uM49LRnEsUKhzT5C
Kqqrd0ReIOmQDHznicjWKrAHVNTcRcszTmNPX1Pbc7wtElJ4pgVJGg5sdBVO7nWtR15IU/2jRU1K
M7Sj9KQNeimhSZ66LzbWlJNtWavKSnxefSloW1+eKmHJUxshvuoS5wE9dto5p9ZiSpOwBWMUju7A
8gLjg9ZLvDAcsCLu9jN2o3VJy2bfJ557a+T935NVP2GxqC52bzQ7z4yCG++735kgxbu6uUpT/5XQ
PDymEQOVGIn62pwSGjxxcStDfZr7Vq7KOSYENVPtgcf41qrj8lQQ2xqQNXoKh/YUTRw7GzRZ5B16
PPBdukljj3Sqybmm4hKnoneCm0JH+lRVNWweiovZn+otF80i1bJfGE8wZ1p5wl6JJbKhF1T1McqY
MrvmPVqdLVGE9xnfaQj93TSgp0UGWG0dqGcg4Gd9UB3NEEwtPQSaM1l37O/OBqVQgDssFCeP80Pq
+vJ6mjjcUC3cEf1xMyfOGmoe/xpJ0QGi3RfbT3F0Oky0RpOgN8ftNIvYfzboZW7cuINMF8VoE4yO
wGldAAssPHsdu617JYl3WRVOXR6mAaaSn7WvU1ize7bZyaEvYATzycuC25Zp8aad8uIqtqPrKHxM
vLE+mwScXLqKjkcwkcuc6QlEsRqItuvDU+vUpyJFi+X5E3VAtGSGyvE+HfLgUnROSIuiwtdmlemm
R+K9tQcB7yow3sh6pwmq/mIFYK5qL8SRAZTUhb+ZDChABfIIHTILaSNNL6wod46PtTUnk87izRER
eXPI0vbGNFJ1KTzQvqDGkdnZ08bRo97/69cOdX4gpaVl1Earjo//3Y4c70EcJeXohY7rdPHS5BCF
g30wiHo4t0SMQ4y/ow50LuSCj7vBKWi/D48QWOptEYfwowyh91y7gBKCIzD8pvTaccJdZIfujdVJ
VEYtWpjWb6NrL7d/ZE1f7bw6Q+cz5u2hjMzrGpxX6Vn1vuP0pWSyQdTq+84msjgd6nQfOcx1OOBs
/JbqioGDv0F5665EgL7MGKbvHvjPNYHNS9KvSpCrhmB7VRyeek3kVjKetcGGh57jR4hNnRFRhpo0
qr4aAstVr4tdzElnB/kHZzLywQPJ1yjg2R7hcY2HVrRPMnXmQwQPMItZyHHtPTP3L2mog7RkWo6q
zhu2o0E3YcZ5t9Mxo7yMnoJF4tAZw0v5xVdWvZvalwKhZdaY0ZV0mIVxSj25KT3FplHki6JwLAO9
MVuiM8q8P6RB42wmb3B3jsVw2kPvvJYq6Y6EuzwowWGhKKMlKziItvmU9IeRxwFdi2pRdOnUfypx
isPvhCM6wtymv7RMHHK6AuoHOYzdaTTqkxFPPUqtIVj3KN3XXh1wLPLzes+WF+6ozE7MkYcV5w73
MU+/TeBAj4aJ6M5o5SHyc/lKxZLeWYSJPg2JPgUeUT+wX1MS5fRpzL1uC/E8ob5BwBtl+osqymZb
te3WrCbvYnLazzA0bDogu2Mf5XvXoT0wy13KmB8Z5F6Yk7dvtfVsaGjrNRaTsv+OuhufeNpPB8jt
4coNoGb1uSeucr7fJ3PidyXCf1gs8FQRmtORcajFxD8IMEI9a1wbTOLNyv7W6OKJaFVKHUmREYQd
r7sUY19YHJ16l5aVfyN8syQnNfhmzxwwai/70cseb/zEMIfiamuTZ7pRkHGO5nSCC8Ep05y7FYDT
cT8seTBp4txNlRE96pGYJZ1A3EMiyGHTch+axYrkSa/dNaBXN5NZkoe2RA2UDmqCQXmbsUi+W0Fl
M1duv9JTf+hwz1+n/XAyOiz6weANG0eJ7wZjyq1hYfORlB/mWPkM7lP4DZm37QaUE2Hp0tOnm+sU
uXcfBOoN6vSw7rNYbuIZKxkY0HhP8suXLGwVdECmFqWyzhmTslVHL/vBZ6TJdFGu+Sne2RudYWPY
2OdJ34hYsz567LQdOzqXebDWJk2pdhZkaBaGdSac5jtyz2nDAGK+QOf6FsSOfZTT/EY4hDwbCnlz
6FrdUSSou6Z8LvaiowXFcr2iB49J13oK4mEl1RIWD6kDDK+Uaw6c9PQKUYJTBzKaFEQOExZ2SnKr
+xLZx9BC8uElJV9IzndtJMKzIfLrOuyOfm85u7Ejt4BpgbetsnHYBnHUoW1XBZw6lA2AwcE6ty/t
mNy+V5FeaH3tAG9v31fl/7TI679N5flf6B5Bn2Ghffp/IK7fkDvQ9r8SQPhv80jzs97r3//23+4R
y/kvbfNEI6tCDv0zdMdCC2bj2nSV5Cxlgc/5v+4R/ssiBYO2477LvX6C7rj/pSVWDK08z7QEdA35
/+MesX5VpUDvwiTDx4JBpYCYAJv7VRiVur1uG3ynx7FqKCqaQTA5GpbM4+rN74q3blrc97xfdnqU
5l07Rme29mM7luImAES7/uka/oNQy/pVqPX+eRQ7n2ZUo0wl1cIc+4kp1nguv4ty+Zi3BaET/cCL
2bIh+5X9sIE0eMjdTuz6kn5S3oGxHQeLeLXZFzvStJBMxoZcszU4ZyPrM0KA8M1Z4N1vRRIZn+zV
Hz8qOzTpXJw4PU+a+Hk+fNQ+GOIyG8gaT+1E7WQVPngG49EQTHvjFs6m5MC1zeDn/zd+L7dLsQJQ
Ctr2ByHRGNamEH5BrE+M8zOX0V3SLq08ItU6LBK7xIJR6hIss/rzvXnXif3n1eRigbJZwI42tYVV
WeoPXzjGQuCbgy+ORhXi4c38ed8bfbMlzMw80xPbDvViX3PNHq8Pu5PTjVfEbDsILAiZTqVM11Fo
nBtc9qqM6qs+j84KBuPZFIk4J4QkJrNA39Mm//6jTexPhIDiw017/w4a/bu0hcIwZX64eLgaDUiR
hT5W0UynPUYobQ42VFRstXYjiks72OcuZdxtFN8aW0PXnBTTEDi/iJJtMmNBy13Ir9S3TqsvCWKg
TZdgTJzT+i0PJBK1BDNG5N+UsZU+SZ3cWQSu3depPZ1njzzaRtr/2p5/AaL9rG78+ND860uxIoh7
oRol/OHXh8ZTgxsnOVgSJDzplW5iQbDaE1T6pXt9E3QjOYodo82R8/cmjxhhQMZYp1UmUD7a5lp7
7TdjHi5tAn4vdI1btqD+k9VjfYR7sXoW8aHraVoFPDMfrnzikG7ieIF/1FzzqqJ/FHfxbW3q5C2a
wnsSKNodLNW3IANKm3phAPg0DK5oo5OxiRAIBq+jNoUcohsCIVZ//XlxL5v7T/K898UNyJzhNGEo
Fii0D9cwytseOKHQtMLpbte0xN1cPUj60KYV2rDIxY80I4wvmIvseZSAl3RHi+jPn+IfVidGQtNF
JCsFH+XDNcoYLrijLqCPKQqVpo5hVvM40dShbrNDc77YxNKifcyiT27P8pN/fbYVXm/UiZgFPfe3
zUyaQwPECmBaN1CWkCPA7EFHKFOqr5h7yuc/f8/3vfHDr7OWrQvuoLZd9pVfV2yS0bOjQKQZHwQo
mZi3P9QqxODRM0g0S1fc5GEW7CnQjHMVDvrkt9Un+Mp/+Ma8Z0xcm5YJ3U5+ePPF5AcVHkk8R7Ok
ResueqAG3+42ccF+uGH28Oev/KsId1lfLH7lMPvkKaDv/2F9maDT9dRP6iiM+eIR3mUrHZ1l155H
Jt5klnbMFUK/PlNkfvLC+IdfjZabLY/twQPht6y6n96pStMqJjnUPnYu9jd6qC2vTdCbzjzAzTVh
Zkrmo0TdvTRpIz7ZnP7hMi/1hbW8z99X2K+/vO+0E1VR4hzpidIJXyYQpc1BLw8sRkracz/5sr8/
QopiysVdSRmGIfbDbbWm0m5LVBfHoanzi28qvQWkjBDJoZAmXUuBbHHMrtr9+fb+46+1TW2bwhJC
fFzQQ5PCkclHdWyZ4yXlRHq8cq7Ry+SXpttxjgLOJKNPlN3v1dmHx8gVlrWYiR2NqPjDl+3qHBGL
u/CobIcZQBQnmH6Z7paui6x57uItEs/qGanTejSdYzfWFEsBKTQ4iqGblhbUlLpwPlnq1qKm//Cx
kO+5XA0b3zrl6q/3HJix3RlZ5xytIG1uc5Lubr0uVmho6vREj965vP+R6pfEftO0/dbzSIK56RIc
XM7jSzWJFip8UZ//fJM+VrvLQ8gICpe0Etyr36rLAMNgDVPGP3alTO6hF4bhUOxKarQdOmxn69jM
lko3K86wHvttgyfh6E50YYqxvJXJJ6Jw+/d3jsMaRe8nqSA9y/xwnWrOpa4qpuHocpyuIRTdSV3o
i1upA4QPBmi9gy5JPCU0/6+CQuYHZfSC3mpBYExJX1dlqaZXrsxjR6z7Pu7ycyYTda1RO8JbKk+z
VvW5myHioOVTewKk9I1vmf6u6VoSaC+yMWj45hL7VVaQZDNOYucTyLutUF/jjtLja2BXx6zS7kPt
uI/0qoHBCzPdTxQTtzZQ609u0e+blQNqz2KflJaHR+ZDkSkJ/jIqHQKrj+J5W6RJts3Lu55SDuen
X4N/tiAquq6fnGDCsJ0t0HAzIuN7nocMpIrW0R5NlqGC5i6HvTB6Xbcl1j68JIb9yVvzH6oG9hiL
DghHMiDMi8v/5601xGuPirFtj74rr4UiGiTp0eG+t5WZusRnkcbicUyrBwer3CrUZoRN77NP8eEQ
x7JmF5B8DiE4tmrx4VMALu8dSBjjEW5WsRJOVF5UbZOP7YH7Sl1kRm5nXJK+0Uw96vBmwAeMlK4D
EQoizssb55M65vebCEDB5gzHzgQ6/eNlgdYzpmNhy+NcqkvI1rOJnMUL4/QspWRYEe8Uo7sESJ+m
NLY+WULLY/Pr9sOJGhsTRzPJXOzjY9XqOeAcO8mjMBu2xlj3hwaK3BqAAHS6iMwVhPkTCR7uEy/h
4FgM9V0gveyAKuHPH0X8XvSSr7XYPmxhOstp7df1gWsigvGXEasxYr1pg7G4FtHMpMt3IGCGYnwd
KkmcDsPI0i/8ddHY4/XQXSXudG3gMCZFacA0HeWxvqGvegkjm0TrhtZW2oXwBdAAXzrL+2FV2npo
Xe+oRdbcpDnuxLDNnlOOc5+8z6FTfLy6xMXDLuMNa7Pc3q1WP1UTZA4yScjG6YgZd8YBjjm/GbW+
t50CtBjJW5i7SgN+aJofQm/Y6aBE10hw8Gk5GqBk64xdNQrzBubkjrjvfceB3gWCTpuhetW6OyPK
KK6RaGSfPSf/8NEZpNj0XPjsNFo/PCeRgiCojBIam5jSq0kqBaJRLNJTEHguxvbdQsWxK3u8NZG7
ondyAte8wsAtHv+8MN7LvV/XqLYcGvdLI0fS6PiwMNIp4jNaFjzUeeszKX9oOxiaee2Fx1ZsDIql
vUvgrJsS36mSR3TjOT4sAoDMegamqortDKhp50EOOEJpwrtseP5NSGR63Tn5dSP1Kzk07eP8rS90
dTcAekUVqb42VS2/5vQNpiipz35kAfdvNsrs6zsNczCtGMRn554B3LHOlH83qa64rgpCLSxMplmX
m6dK4ov48+X4h9aCFvJ9TaHionr7sOvXjsnEFKbfqWu6vwDiQEocGfgJryheUdVcz7B37qf3Dd7p
BvinVl7vKO6NXeryZNtzg8UnBDYUDF2+bcTYnoOK6qZKRH1wxQ5LfXgxaXHxI+3kCAk9OzTIfD5Z
YXJZQR9u69K8cqk7PQ1o+0OpPeZmPFWEVTKAnRbJPt7eIJshRWTOW9kKBudgta7+88egIvccKuKI
k+ol4xofKPcYwnvmfGXRLwkxsTP4bYq7FoykiSDKwbB4QfwbjIa+WGb8vaLPdGYrdh7G8St7Ljb1
qCv2kznvM8BQR6FK/1x4zdfZprseYIs5m4P49ucbuCzXD9/bobw3sYCC9Ub59Os+F6dVjS3N949G
UjsP1egihAuQNfz5t/zTMuEkwwWW7Dz8rg9PTeCQ5u6WZniqs5uegNVTHHSC/OWqWVvuX1oQ6bAq
DWCNGBtONMMDBoiKUbsDZ68eC7kN27pGr+lZV6PXXurJbiEwJeGpKc0SqybGULY9h/nwFG672umf
I6e6/+RL/F71aaBAdPAwZSqX8/av12rmBZi6QeIfW5tZYj1G1RnhwnQeUuKtsdJcidpLSTdSROSS
4cTDCAU6WhT11YB+h0kigj5veAmFox7FwUXafEf6YLfifXEzt4G6yVuOBH/+1L/X9JpOtWPybPJO
dxz3w8q2eEeNhmqSU5bCnxj0q1NMX7KgttZzM5NqV5vYsch8vQtGiRTVjV+ANd6TSmPscQUyYbZD
AgJm/+3Pn0suO8MvK492JOdp5NVLS1y8//efXkeZUIVP5h9GJfQJwHyJbvDypMEhaLb7ukctjCZ2
M4dVdag7QeJO5WOxq8KrNGJ6AmHIPakEAVdCAbwNUNdc0OStQhX7q6WrjAEY5TRU6i0oKSx9HfRH
r+nvorZ8EPlQvRhR8FTFGSodiYwaJ27zyZVf8FIfvqHlmYwPaLnS86eq+nW9+CWo9gL5J34wY9xq
4XF88thdmKOOxODF7j4znPaoOK2cGrP9glGPugqN6sHBQXWcYjveuWhJEeF19DCV3Ec6eTAEwDbG
AoDSs53bmubWijTDpfdvj2xwk5uowA1gDycnfUocqNboY3+k7uDsi9ypPmv8/1bDahgXlIrY34kf
+O3djMd4iG2zco8BoASkAM5zJ2K81kPt+LvE1dO2Y6a5ym17es0j7JgiI08+xLa77gyQfeVizfvz
2vr9uKgt1hYWrGVh6d+aYj0nB3OKUVebHo7XnqABQpcUSaQZsgXgvruhfBTTddqm6gF6j71qJVHk
bTZlFwLF5Ce7328tBk0NyQBJLwcjWklLrfnTSvdiLEpmJYzjVJHYabdfBlIptq7bv+peDqdFwRV6
QXn480V4jyL59QFbOgw2fX9LcKr/2DEvu8lKSU4IT0YC19HJYDHn6jUYCntNRvt1ErrDSRrTdeF2
6zKuo+fIArwDN9MQQCzHeAAMgkAcWzywE3tR+aLIHfPwCDVt2OS8Sk80zP4yptlHNpr463zo1cWf
ux9p3zzUja4fwwwbAr8n3aee5ETXF87Kb0390JdLH7Yw6S+Y800YZtb5RGK5PLaueaM7NV77ZK7B
721BNBo/0jo1riLa/6vGRy8TzJxQQJH3n6xl+7f+B2UdfQZuEjdL0eH89U7VGLWcYQSXb5fIUOu0
jW5HTJPIoc/GULNEFlIIYUoYurNLYoGjBelac3Qt7ZVeFK3ksIv7wnT2BAOo556t7+Ar0soUOUOr
FLILLkYSnEgRyLnnLavgB4Ld+EV08tUIc6Z54Tzs8yK+pPGAWjbthmclwmBTjRit2xxbsQWDdR7D
9LlIQuM2ds+TVV1BV7fusfapld0PR2TqzVcSoYyVlaK9//O6+u1kxJOlOOl7JrsayIsP7xOzGDr8
/aI/kkstbpCkRft2CMGCoqHv2fPWjCXHT84uH4NueFWwfum5WMJiGEHb99cbEyWmI3uT3MDKaJBR
F/F8HmBfPqEj2U4Qv+5Dgep7LOZgHRKbdOqimvjO2TshTX8dGpeqK4jeMtc+sCsZm6QO8qscUf7E
VOmTknihfXzY9p33zjRSYlPRl/9QJqRjSfxe2064idNm23BG2Bpl6l5FYHcJ6knB1yPzwShMiuoY
3pRWSBS2Gbkv+J4KCA9+unMwg77oieh62r3tFUZksQ4bAqJc0jwQ1lM14VS5ef/b4FTBlQHA7V9/
0214H7RMXboK1TlZGXjv0hlhOAhWFOAVZtVSL6Fg4fgW5I5BJl+CaUD9H/bOJDtubN3OU/EEoIXi
oOq4ERGIOshgLbGDRVIS6rpGy9Pw9DwSf4dSZlJMXenmW274Pbtx78pMVgjg4BT/v/e3o+g5vmss
90FpuwBPG0IvXUq+Xv8PzIb27ZH+n5Ym/JciW8IkxA5PzeUX6oQwSor2Kf8uT3irTvjzp/+iW7Kw
QKPUachoQs7vf4UCmXQtBP0oDRzN21Ag4wMvLf1TTaOogf6JH/rOoxHGB/LbZVecChAnaGH/E30C
PYp3r4FEZFI8oTeHGoBGwrtVz9L9tAjoWd5NZXXp6l/EpO/rML/C5fSC5v5hsOeX2DQOmgOTxjUO
FveO+I+JXkbBN083ehxuoK56nWGeNMkPixv92LMOzOG1P3MiIoJkyIGzpNF9UsxQnlTsBJgBl5Yf
b2FqkjZYQEVoimDXudMNfN8r+CdY6WrCzdKVi4dpenQK8wAC5XYClrbIgOct3NkAktE8dA6l/6L4
0idQKeK4lCEJ2Hxi7SZTKi+CrdIDS14UFbqitv+kOPqDNjiXXWscR93e0dC5LWzlFtnYpZ+xAXKi
Lfnm285RtvWYfcK58JwXLgiw9CVv6mER6hgGsqT4Mg3ED+C6m1rALNjXS6u+TZA6C8nN4NxZLVTo
uENPoFdVX7e2dlPkEevsmHxC1uCV8XiFJ5e+DRaMFqR1n1nnQBtvhM2P1poJn60hv7vvkTkOyl22
cAYVLnLnXAr+e2Nq2LD09pqZdotOfj1kNtys+TmJxbYR5VUXDCyEVbVRQn0thI/rkN/LGol/Sgw3
VVNv9Li7x1sJUtf/qg/FdapxCwkFuMmGnni4iS06IvCxn9BZ6F21hLCyTkT8yD5yqdYwuZOk4b/6
BOF2BeiUPs6udLsFQl5lS2g7933qY9h27O1k2fyVwkDIX+5RYe7Mlq/Q0b6IjX6Lrr5b+hHqQacZ
EH0q8yYOtcuK0B+355Aekko5ZrtufrYQqC36ECQQs+vZgaM4BkgG05onDBj0Hn34A9phb1Lhl6So
JmI2I6GibTsCFZQBw2AB7sxB3rxgDTMhP9bXWmfdqm53oZi3OCNPBYoy4HNN6ZzRYn7KNdheSCq+
BBWf0HXWsWvSR3WyLzMo5lUq5qcaNbUFoJOF7YCiMMUOhu3dHNrN0IpJwmYe3Ng4tpnYJ4q+Mrvg
zM1dAPDcpLbiLkxD+dqF8JGLmW2uye5pguGRNkrkkUOe4xIRSu4DVU2x4fhoqYkP6ot8XWlkPffq
Q59W9+xydqZdUJFsr9jbnSY9v9YKEisG2unsbFxtvNLdFNeCMhPfmG1abA60PFZzBBA0nTiO2eUN
MV390grByYQi5iTarXqHKp3u+1s1UTwTa4mrky3jg4pdVUq9MjRSozVGUK0DXk2uetcnvFsAYQq3
PiOrq+ovvZNsE0fzojXls6MW8fBs37mKtJVSyofR157d+B6WCMJ2yAvu7Wpzh9nhGLYDANPOvzRi
t1ny5n9S4nbD9S5Gc/qqa82m10nFi9OtirUELdInjBCP0PA9Z9CP3YCQdRo56Q+EJ0iETI4QniP+
S9kbewnEaV1zV7bZ64VSHyUX197R4/2ahAIlr72rkalkZfBRDNpRuOHzpIJ+NEim7MVzH013fph6
krmbqiSNGxhxkvEG5MbW5Gg4OQwxRYTPyuDsK2yrqo6RdHC+9rlySU16j8boIIxT1863cWHtEnN6
LINwU0/ZHu3XwXRklFq4sdvsNxvDvzU1X2d8muUccljl7FchyZtzDpzjyORoO99BFxxwMJNqUJUf
UdNA/83JZCuDl2HEIGtb69mnxTuEe9PHqJD1K1LC12+WzfO3c84P2pr3+1R5NdQX2Kxqtkk34902
LCOXGoNCrd5R2SOMPmP8mXjEA8JqyoQ+Xa8Q85QemwL5sn+JIuwxI/ygJAy1qI0r7EvnAcY+PYD/
v/Fpp9/kINqUBWDSvXmCf5Nlnp7Sp+npvx26Okr/1//4n00i/+06+hx8ebsH+vMX/bUHYjNjsh19
pXTJEswfeyDzg8M+nG42Wy4CWNie/EH4lhhvFUETWsXXMEVGxl97IEpl/EbboVaJnlv8kz3Q+2aa
TiOAajKONeSeyETf1cYnl665nqv1neVXG7NSD5lAXIhaX1pN+OF1kpHvWkyXb+7bz0b+37Ze8g+7
tCl4E4UUnb47LcmCANJ5o70DOTuEw7IGmOFMEEAqPBdu4ikp/nBVyzBGQIBWiLLK4dxUAaTqiEML
DNehhnRkLjm/AlJKwJA0ezFaaz3MHuN58ijY03Prr2M4sCkOvNFvlx0pJyWxN7Y1r4biWcvMDbGQ
Syswr7I0uS3KZzZVa6vKjqIgCiWzbvEUnHqtOsJe3KgGyNYRdTxB2yogujBgJY4tSiX1ox1dc1a/
VVuyIo1KhXrkQszM42MocC836YUL4GoS0VMvAwH1QnupOuOyr51bEk+8oC4/RQFl5EYsGr5xllHe
zJt59mD150wNHzA5L/BJcZAUFDLG697qkGf2pbvExHFBzfcWvfrSncaN/INNW+/6oSK3Thl2Se1c
Dm7PGjeFIVipYifA6ii+gL99BJ8Lb6nBjY49u1P2MVaSVodlOOLQQQ64zFX/JSsHm9gDZH3jvMuH
fJsr8Wc1J7qA9uRZOphYXY0VWVcfXd/3yJR+TNkCsRfCbx4ujXS8V0dlrc+9Z4/aneRok1RglySy
EG6lLFthXZiQacr6GCk4sKHsaD62Rcpmi6iCtHMH/xRyHDAgAVLVUbB1o/n0L4Cygy2mBP87VZMm
UZk/nJAZn7pqq5ZJ7jEvhytLim8Wiqqpsm7UlPqOIv8SO7E6mvRScF1XxItE5pUYkq/W6BnWcKnH
OC+t4BC6LIl1vkxS+0JS6aBSrPIk35Tw5aNK2Rdiepij5mPA/Uhb7jMepFAxt7rfgv8AdxB8CTVg
dpHY2pl+Fbv2QujlIvJdqnIGvJ4ivUBS1jUDiWkm//j8WrrCTqjia0qbYT+R/6T5HSgttAp41qo8
x88N03UkTXHmZSpkyJnZXzZgyHIQPKPWXatdH1JgNsG5Gl7t+Pi9qnMa9rTPCSoJGYmEBdowDBJM
WVXDtiTL2zXNo+2ACjrr6IFoEH67qfyUmjUOvuQCjcy2raHCzfA+gBxnOnzHdLzEvX1ZVhWwPH8F
7uzga9F57i/JTd4arn7Xg6PS2JFNfna2eYXHUFzQY1vbYiSt/EXYjP0sOwfsyzmlYcaGtKD5Xqm1
ayPNULN0e96GY4gZ/zfT1U+Hg2bgxqI7JAzq2D8Ohz6pcfUPVnOHphTmn3sbqxTGSH+fSm/q6o+z
ln4ueqYybbyMRtMr2/jUDuWirItrv6eimi99c7ykgbepIT5HuJbVIljDW1vopX4C4gWJsTxT+LkV
U7eKUvtYzuQXGNx+NV85IrpRtPFQV9VOJgkKuz9l5FFOHJRae/DSCjNmbnk+s3fjMzUZYpPzhsc2
6YjhY+Jcllax8dN6749Aner4mWPRqB460Bzj2H1U8U5X+XBfI2ArO4PrG70iyjyrIbGtbdccXzZG
wOQ6En2iopHvgOGxO1NG+TgIiOnzbTwNpyjBbFZaR5InedWLXdFimSubU2D0lxmRNzH848weD5DQ
vDjVlk54jrXhlLn6hqREgA9kDVaUxVAUgz9xL0L0ZVZ/6Q/ltkg+I+hbzEQfKSMEC+el1vkoOuT4
uqa1W261UTlxKsFL3uP/tXalwdLlK+dfj4VXtd3bmrWcGTSTRhXrJTvI97hXtoaZRexOc2cFEGSs
j13LdBWY+CgBlYh8a+B7NYwciIi5VWREZsPpxvbPpe1i1Ck3rdKtlJH7KkfQiO/dTHYlrS67X6st
Trb5QkiGAe9XObMLNeChCbH10eDZrthq9UMfXIFK4MDVPTROTh3MuKv8CM7peKkzGXDgX9NdxF/p
Isosd7bxUIOr+/VdeL9zlTfBoHZDNwUxlcUm5IfpUaR6ZVvJ3N7luriT8yHOqw3m7BXMd8Ie/fg3
/Ym/Kbxf/6Aw0d5gJjHh2P74B+EQGQqAtRZzcbuHOb8GaLgyKK/YwaGtzDuK2YeJ2n5ds5FmTRiT
B3eoMUqZF5pkBNl+/m2T/C+V8XJ79sMSwe5dfnLEKpqpUsGSe6s3SwQGxsA2hn64w026mGN4Y66+
iJh8Zktsq9w69g5ZCSV7qlRsauq6sW6uAOYMrQmrHT0IryJ2sUWrPNQYImMn8hzFPeS+15K0FBAM
RWRT2NlH7NQfR2AQMYh+5BIrvc93hdud9L44O03KQuJ46E8exBwc+spcEhh1J+KalXmJGbgnKqx7
yLr4IjPdfYhbok6NYw1TDezd5yyrNhJU4kzdSU2RUZK4C3KtYWeiW+NlE/Mn2Q6mSUd2PALmiTwv
uEOUp/IMCgZcHOph95iJRuJ/y08BCdCg2jAsp6w2unLbqBYgjPBQpqQV/HoMvi9iU7JDGIc9hgoj
lcL30NtS80mbCbn/lmJs60FsjNT/9oz/UQX4FL3URVN8bX8ZXPRvJCD9J8k2snUII5Iw/K8rwLdR
VtTK8UvTfvnh5PPHT34/+ej2B3p7nGsd+ssO2ps/Tz66+KDqND8N+fS+lXi/n3wU5wP6C0QMpo5Z
QbZROC99P/oo7geg/iokcodEIkO3mCX+SSj8O8kHsmbbsgXFX4vfheHJkJvAN2/wyKSAoLtKDwE1
yL2bd+Ymlu0GO1Kuc5PtbTr1D7ZT8o5WYED8DHZUQTEO8U88i+o8x09m0y8BYUaXQ6i4q2Eov0iB
4DKvyARyjBC+Xrc32DiNnUsAdJwd4GjKBpDO28kabw/BIW/JqC7icYmfSyPFtp0Q0VzPfWldovJ8
HsKPVURGr1aCSjZTZEx2nywaIg1o6gW6R0rw3up2NcjQXUnjD4SeADHmUkL2qQ5odW7cQaCDbxBt
SMTdEVLvLFPw1xPzFsqG2l+qqjSk53C7+3E+NQpyv7lbRmqaXisd8RldSKymKSqZ2wEFIxyU9SCR
Di09rC34vDMJETUhfRVRDnF030XzVw1uFmZnUlyFy1qFSX5fJvW0SrgzC7MCsqf2D2WaPCncyV0/
1bs2JUIkC9edgC6GWLr1nFZ7ciYK2fmmTV5K0iqQOftX5iQuAzJST6qeR2tuF3brvltpfcj2VE13
TkqVTgdPK6mO1JksXMnQK4lCpkfpUjkOQxUABbSqXenYh6RTqgWcneok0v5OqYtqPWrqEnX/Q8Ve
ymupvKO3Gb24//TmpfnJKdj+2QDkZePsjTnSMGmQ/DgAC445OKvL8qD4cQUtaK62ZU/MZAS0cF2A
ldpPc+HhUm+XkFFGKmMVYaIgK4zIvZtDZFs6+dZJFXULta4KrxEtOQ9zEFzbbJi1drjFyCgxbLW6
KsANhRAZIV6qV32Xf41KrOdl7CReQ40Cz11Gsg1I8Lmowwflshkt8La9djtpNAr1LNxA1VI41Hqu
pqg3U0q0K7tuhjsRgop1lw6qvlHGolyFcVlCA84QjVM6WBhYBTqa6x9DgNw4FYgbtkKs3zpYCHuu
ZBgG3PxotgAFgcjf5qOfbRib83YKg3bFvnhY2cqjyUBtdGq1Vewi8O1S0jD0LrkCubNwlTbfpuy5
gcBxRLX4zJZvPGDFN6HDpyqbUJmM7viL2K7gWZmcvlL8aPZEIF9QqFsXDhvcZuVsqJQJJOCYmC7M
HFa3nGZB5js+HyiSIQ7vmMBrRah0QCfOx0gAXkb6k1t6w/klLdxj09RiEyQ65EsfJJdQtITysHlP
hNb1TFry1ex2G41pZJvFeXlITIukHBOqoTFytpqpB5GICQ2BPCdBRD363mTo511RfJ0bX0doJIZL
pSeDhjTFta1V0xkSSL3rhEmVcPwy1qF7SgHRpXE6HwIsnEAMYAvH1IePofw/GqVfCn1O1pzlTmXX
NEe7n9RruOA3cS1D0QwN605uj+aiCJEOqIjHlu4I4iNA5kNl2Hz0jeik1d14cKz5Rq0ZPQlC0f1c
K1vHHWzEiRkcU4WLpDottj1KAWBntYRy+c9wcxYjFeqP+tAh1Fai1RBqClDxUVlRMamzANyQJUcs
5vZlF2ec+de1FK5O+n3r2kTzVipnnvjo8NN7sjDvUmsENuIa47Lo+Rky2yC+T/EtsQxE61r03ILq
xo+77GJIhLnRxqmkBTEWVypUrxVFm0srqB2v10AslwV6IMPtIMWNVugJvPVrgnuXQC5AFyOEWuea
c1SU3riEu+LNsa6TW+ffTQRSHodAJCuzyiDM6VpPTAFTkUkdexWC54ed1WAgzqsdIJgRqoEbLIKI
BoriVvkNhgyiLHM/IrpqFJy2VSC1rdD3mp1l99EQrSsTunrbkIs8oLfwGho9e81xHm1Da72clsly
agYgNRDmF8S3CbIkCKav7X6jJwbdizJDu9WZxyAICJcJePGdKSJqx7fWlOJgnWntvJnw2R4HU+zr
SpgwjvT2CAyHNcLCRTPPsb/uahskaVeAZCTm55oxBeNCqcrF0ATqJgjY/4M8uOl85xGTu09iM3i1
LLdI2BmJBBJWto3LSjuAmNCIpJjXxaBb0otJnCW1qsoW2SHnUJPbeX80AaYsTSgtbRYWh8jK4wOQ
JMWC6GY29ZWZAKoiW3zH7X6pkgaGRana2x6XFA1SJpgUE+Ai7xr0LR0ti4Se2C4yGgF9OFr2fhJs
HcE02gPV48NSyygbaXTK2q2jJUeRx9MGy8rXDimWmMeBk55Y10WrQfRqyYqb2+HSBE7ugscDiWmH
6Et610vx16+gePUYzMt9mrjjEkojHVla2/DxXV5jt3sq3f6UzFA/v6WZqMqAzePazgn2rcQDZrL0
RJslW4sueMZ0Y4MMzI8a9F/2B8bTJLMpjGsIumAzlWptGwEvctOQUgprgxNsssvj2zJ+wG4DI9Vt
zSt7VtqlJYNCmhnoaGInN0w308GJILMU8KntJnsku7fZRWp11bqDcZBdkY7FuZ6bh1QI0NfxvJq1
JvV6wG5VGE53qe4w84jppPYhCjWFfQhM61s4NOoee0K+7OmkLiJBrB6u0xNulkdfUPyMx3FhO8NH
Vb+vEnNjabO6VMJMX+o6IiNd7704gBUdJgrhejFKqjlkiZj1kZFBVwt5iQX8CsmcAcxrQUDBqYfg
1PECYsNVPDTl9QEwYs7S2G96BNKr3pwpg+ruTaJjX87Q36/DRPOYsWEDqp/ajPKGYibV6pWdWCWs
BVHBcb4y8Jm3BukgLu3tAdXLMuksKmWF0S9gSn0m+BV+KH7QVdfM3bokp9rzizBDYQilqjYcEPnN
x7JojyRB7JDel8u+UFghOraPNuosI0hOymBfDwR2H7rQzhZTHELvif3LDmF3zMAuTRvaHrUupek2
g1CLb5AhpYhI+sU+7AURUVVBTjJxYfeMz9xcdEWtL3l2n9jAkH/JdpbrGFai1x9YEOd9knFa1222
kkqG7dfAfsgU9+kb/csybkPdVLzazvZUqikBi/qj5RB/ECfVmoolYTVdTAw00WL5QIr4bKAqHigD
jeWIKafOd+Rm301JAvPVgl9FZM2lHxfpqcSLAFstFJ4SaV6fJwku0QvIm1sjR7dnoX7Uq+LYOEq1
s32Sc/RIn/duH4gVVqVOKh26AyduZVVr7PMSvyVrHSEhuCe32TQBGW6j2hIzLdJSWqlhUcUBxAeD
rKAu7Cg8dmMHVNTRlyYEh0WhTT58QgG6TyO0rbULhWpr1R+pAiEz7AAIDBIVWFNo1jCOE2c2DtcG
mkN9YIdbGxcDs8HCmHxxamx2L6ackqy+IIw+cq8LLZ7o85/dSk88s210pixxU5rEblX9Jme3uSpC
9j2av7bC8BJ5/wnbMKziYqF2+VI1vuRY/dOONrJm3QBGOplNpi6byaY4B054EnVHo9/a5g7P3FKH
blPWkTfWPt17TMCVG0x7AZPaxMyxALbdr1mAjlbcArDLrAP67tPYo60wXaLRNe2s5spnZRYnC4Ef
JW5rPxtdx6GQgsKAvQ78oAsYrg928B7L1RzoN7lvzrBifV4frSVYAsJvlPqfQYEPOAVa5M4aVNsU
IjchD0F4pURPhigG4Mf2Z23QyWCPl1oyH0tTrTAqNR/JzdupWaIBk2IFjck/CwJsxWG1MAbsTQGR
hCvqAxrxEvltm+QjvKZ+3OuTu09GwPx5N7s0USP3KLDrBgS21BV8qn5ujlQuwK1l5XU4T/us8aD+
kkPg6Oyaw9nl1DTW01HA3I3InIWv2FCbRLHQkzfq+GF+NHK8SU18Z+sg5eYsQvIRBGtOZRdCo4mW
SZnlOp3gI2l52i8Dq4kPaUQ9PTju4rzajy0J3FV6p5E+vQTeU9mLegyJh541uaROe6BB5NxOzCG2
1m58lU13TPaBFYvaqwqhk36lRxtRunujGQkoxeWlszsI0JBHBWhctecuFFXis1lF0mmFn7MhzdcK
6W3rKlNeMhOzV7iNKo1ZtLF2ea3f+3qZEDW16ms/8pIye0L8R8qCS/RoB6IYUpw3mPZjEsAO0yux
RJVDpzzcpUXylQjOZmWo8xc1Ng7ovEVAcF4V5lSitF4wQa6GhC84tssMLLrlr09R70xjnOKRKVEo
MHCfc4L6Ww9zVs2aCK0KGHIc38QOpgUTICdtNrMkBrHuHpPeALddMZU1wU3IrjAQ6hrCWwv4jE1A
0y4mDfAx0mpnUS8NwqoiOFIFYQRQkVlOXq/3H9WU/o1q0X8l4NGrH8X+ZUnp5kuePCXdz5BHf/70
H2Ul4q8tWuMUgnEI/lBWMj6gUYFEoNJ4fG2N/9FQ180Pro7Oj7Mtw0Wg9/uzqsSXsHFRzaZ4YKKH
xTPzT4pK7xwVtLNZJDFd64KKJFciq8ZvakpOisywdCLjZOrdcSA1tjOUvVX39SLONDwcH8suvTaL
eDF3032hkuH+m9fhnWnl9QLoltH3pkAKG+FdTSFNOYwTOqGeNG2l5hFmBgUyQ9bRDp44Zdaas9OD
+LPZZ2cYzMaiMfOzVTb3Qfi5ieEPBhzZa614HkT80bKCz2lefWyC4Hd2+Z9dJn4TWDlQUWDSyeru
m/s0kfajIbvRTm1cHEuULh1BcAXWfIraTFDPFHXvLf0pm9rfuMDfSR5e7w8dBBseFImHfyv6OamI
sqattFM0KPt65AHkzYVOh6kf7dtpEhemkp9HWIW/fi7vugX4T6TYwcSPzz9QvnwneOho1TgACO1T
b6n3Wu17WRp9la3yfz67/KzQTFvjpSinOgrC9r//e4rln09S/xfy1FDIcPqUToh/XbI+PFGLjJK3
5eq/fuzbxGI7H+SgeDXwSnGxBKN9U+rwFYrEWAIx5PNcv5eqDf2DzsCF5yOHMQF8f80phvYBgyhn
bwGNXUfc849EOhCweBne9BxRSVMTRzBjUELEY+C8e6cbLLoaUll/ow00WmKoJwdy2lm91RyZXv25
12kZ6iKSSaz9VW5g4c0i666eZ1lhsL7SlonXBKCAEKhNEE2glnEgXjRYDy4ndMcNlaptPFxkM9Dy
xqfMpaWuutdY0pueA5wxlJvEvElMIMjtWMCo1Tmi9IZFSoahfK7YKC6mgAKjpqTneOIAOYzxVkur
L66lQNwevmRjc2/0xTbqU6xNOb3liJrBNmd3WtJb0h2j3eQVzSnA2+yKbH9eCmD/y9GBttnXmeu9
onLTAS5iqNFpVQFtxzqVjiHSApjT6YWfdtlOTIax6GIqQaVg72wRYhdo0TVg5+qxDwhOrmGm2aPb
XeqT2LToaZAnxpyUkiYgYbPiTARtjPIiStgxBBUfici/jm2UFeM0ecRihODQJIE7Cg5kJmjnRPVJ
wq4Wemsj7+3VxmsDrSVth3OLpTW3UPfrfVqZ6zzZQBa3986IQdgC61WRhwpgljNAUriSHjxdqTZu
QEeALqX+GW//A3PD/2PdrO8vOf3rfz033DzlwU8mBn7m+8RA3wnCmIlQjlmcdfVPCR8TA50tW6hs
HMzvzao/Zgcwi0wY2On4GpOTS3Ppex+L2UGKDS2HOYU9K+vBP9pxvGJL3s4OwHk0WmUaGkNHs4T5
ro3VEapG5lvkbzjlX9nQT0ubpolRTPpmDuFNuQbFZ/L8UPBbSywJl5xY+2U/lP2qmvITJzoPoqm9
GedhHxMvRBuCqr3Lsa2x1QS9mXhqcYJfMO4DlE0raPjBukeDv0qz0whLlm4T/lRqANshNtut4oBR
dg0/XIvkhXB7WNW9nSA6f/ZH/zGpYAzX7XhRaW30kKovIDyqxcCbsUln/1IZxac8QlpTFN0i9Xtz
BVm98ipgTmRPBasw0t0lSXyAvNVqHzls7Zux09ZwB2CM4yjVfOVCCfC3q+m1ESnpGl4/eQJIW7zs
lGZ+/zz293WJbXgiJ5u6lrVUOOeuaC35y0ExURuGERNPzmao01uw1WKyNnCY951GrdrxnS+ujKCr
Ryj4ob5ptfbWLCLtFFrJyYJ66w0Vll3wJUtSf6nJEjaflExlfZzsAlIB5jblXPLsp5Iob3K6ygZi
psL6ZtTxhjVltyW99UEXw2dSWODaYxbbAJycl3Y2q3uT1Kw81gD2ur1XNtqV6MInmHf6Mlcic6WL
6lhZBON1JbHDaUbZjLqJv6DG+ggYsdgKMjvpx5XXMeZdxOM8xJ6ZqlXCFVSP6uxn0JVrGkHYDohs
wvWVb9yqW9A/RGzoxquhnmkwOGfTmb+iKb0tUnRMPN6YM6xkXKAAeoWyN4k3xvaVPrgvth8T3Uhx
ZpmXBkuXeCQX3mCCJ+l3ssqd05LvUxgJbZ3PDqlYQ2G+TNQ/93rQjty8qPXwUhtkbLkN2iD9Uvjd
dOgp0iSk/RohftBKf8hDCGtFXdP8tFJ/gT7jMCv5U2RRUgpbNaJE0pLGQLCio9gF9cPuo6BotCzy
vPbMFeHTOUFw1bVBlO9mFNn4Hzj4/Xtigt9u4P7TbM1cpsp/PfFu6i/50+ent3Ov/IFvs65iaR8M
G14CUFDpUJdK5+/7MfklR+IC8E1T44G2xYbp+7yr6R9Mg2PX92Peqz7r+7wL+ZYiA9OxDs8M1yOE
jf/4SQ81t45gnGkfOSzrAmSKH08wzuAkaU46wUqlKdnVgADs7WgS3Rea5L0h2YrVZYZKGbWgjTf5
zY36Se/4nX/8219HIu6wtwT2gg7rx7+uFWpOM5fqvCUaT/7ZoaRpjaNGM3qiEuq1QK1apATD4jFJ
hb8YYJlE2vOvL+PHjem3q7CQoyOLRI2La+/Hq5hyzWSKQcg0OY2H+5kAFTLT0mFTMl/mfPgi135T
73lVZfy13H37m3JvbcEw5sPLvPq3J8ey1Kxo7Kt4laKwa8Z5GRGs1/iNZyn0Y1V12YcE48Jmz4MX
oqCXFTNiTHpCVHt6RxQLUNIsj7Cc7yHPb3t6vv2TSSl0jJmxuVHOzLqYNuvkxrCoyjp0CohbkrdQ
R1f76/tHjYqrff9pYElxgpBjHX3bj5+GLIG2GN02JnZmvpB3rEfJqEENaV+sRmzl02XR8HSIhshr
vYQcmLZ1F37FXt96rlF41BMPWgaBUHqrEY9O6rDRUeTiOlmSWkz8XL1o+NAaoeY6j4Z0eqLQRpin
NFNqL7NQefN35QeV/2tUqpD8ylnx6RqpWKLw7elUDqua1uK5kemYdIVF/Qwlfzn1lBT4brBfC9yD
+Txcc6hfSvuAb0/3TvoSdIRYyOERKO06Q5Uir0neTTtRDxaRHTFLpmGOGxF1a/kI5dflBcEAXMjn
1xpns+BfTbHNeRANHzEZ2rXI4r1l4tKy8yd5rXMHj4NrVPpzUzPUexXCzbfXgibOIk1dSsf+YqQj
OfCk67i77nklGAZ5B4wJpavWPqs2H7xsV3IcRBG/wY33ates5bssv1veZ3kj4Pwt+rqlBL2wwPoV
ebeqQMRnAX/YJmgEkFIF/15rG4xj/FG78uSvtijZh87rt0pmb5SMaCgo9SJx4SmoAd+NByKjKG0p
/HL+2UU1Cw/YGCCggM82mrVK2HXN8NRb86JRAO3z3g9Vu6765CQvUY4MefkdYoHAGTZBgUCiCPvX
cSHvu5rVHo0hT85Ndduu2nLYjDy+enyWN21kWxCXYovX7eym7aozze3M51BzPj6f8/WmUSmeywsN
v96v3wf9x7LQt5fbdVVAw7YOn9ySE86bslCHxz4tLBTecuipobaUU5t8mRuLyGUwvjW3VQHZAMcb
5N254V0QIyEePBhdJRNkJt5GPMvJrkFgHPKBfn2F76Tgf1whHRr0aeQSvWKa3lzhlDh+7ipMP/Br
F07Q8UC05cQD0FgGJu08DTwfZFKvQ4XnVNJS+PUlvANNv16CYCLDusPSQz3x3ZxRTjn6UYObJC9B
zhBybmtw0GfXtf9sNvg5jLN8vFP0LN/GP5aFYj7TybAxs8mHSKl0YQ7bAtWnm9zLYWRHLFrVMieZ
mSm1btrf1MDeuX6+XTjsTvwUeLepvb1bMqfSaklWQ8KqTunJCq4sLqWyp42clnSr8WDU4vFZFl27
turG8+VzZubQGInsy+VkJycHk3d15jVu8Gi+DtwO0Qp3IAgRXw8bGzmofGdnlgK9MLfyPS5NFBkG
qGreY22IyIdEqjoecI6SGMQuN2k8OXUGbB79aD3WySkYzjmT2K+f3Dua9t9vwLu1K7Rnzk0uq3Zl
t68zrBzeNTOHXFrkk0zQUMtJMA14KZnQwwQFlBxRr/v/fsUMjKlmDZH7N2XRn41rwYiWEmskmxjj
f3zzZjwwILSTb0u5nM5Llu6GOkzJqyUfFFk5i1itPDl+AoPVE0nzr2/PT9ZCLgHwOegOjDevl/jm
1SJMWyjdGKFwZizIPytfdjnndy4wOySGjSK26Ah+U4vm2P33RVju4Fy6Bjqi4vdFeyw2UVo6brRS
QDC5TLKhQJA/nrnbRPcsJmPaKFO6H8MRKb+KCLtby80OUTBLS2o2GZRy8jFZjio8WAg9qZ2djTLd
D5l2ziaPbMiNfNRyyzJV/aoUjNMMlwzv6fysM2oRg6xcuWlhCXaTaeOy8snbgD0URAaracXvlreD
QYmmctG7DQHAz8E4HjP3VvDOG8mwSpi4hZ6c5AonJ3Ndd9FlI7xQEcmJZJ9wlGri7KSwUSR3dGEE
HvESXq4zlTGsQNqdobMcpKFHNeeDvN+qk+zlxTl+vJcfQU6ttgsBJngp+awRChmNFUW+s5NubOXu
t4ubtaKMB5J39iVb0Jjlumb+7nuNZRyBbfBiI2lUjZuaV9ee2pU9DBuFhUu+9XLfoisp6NhxI/cB
pXLdVem6b3DE8u1lox4SRGXyRsiPLWf8rOrWolDPcqtDMqfXr+JNJwi3F5+CCtKr+r/ZO48uuY2l
Tf+X2UMH3mxRvqqr2lUbcoPDpoFHwrtfP0+ide+QfXXFT7s5c2YhiWJXF4BEZmRkxGuw4WO2gjFa
AWUr3mRebPMMkn5lstomprtCkiBK9k24hHO2lonkkl0x/stOSTQsdG1lsTHnpXORzynTELlSMjZs
+YyWR1ZDZiXvGtlEC6xhixXOsnVxkM+QIQ5ORRhsvdnay7yqgQsiAxwD8q+3JdMcmRmZCBbIeVWy
rWdYuspUp0y4+1v5AuTMkDcbkw7KL5J3IhOjzG1hQspPm7gbgyKBX4ADB2yCR3mBhjhnTkQXBYAI
Dybf5zwwgdkkVGxYZbpVIvEQDRfzc5VQ5OCtybQzAdLvFuhX8p1LesLdyL3P5stklJajNRrDNbYJ
W8zObkyPIEM3ckTk/cnkZCTnCMZ2m5DvxeUpG5kMuEkAvdrLKSCXBe3rjfxvprLQeJR+GHfGbF48
5masqjhT41Tvsd0q06mz0PiueYdhtwlJ02T+h37BBtPsjZXzMiYQKV9n9I4zlaxRH3Z4TO+iITnK
q5jwE6qGCpOan2M7O8+xdcEPUaaON32Rr4xOWwE6OpUOs47/yodUyn4rH05Oe7nJysxTrgT5joU+
PbTcrZzAMhHQ+3QLNGWZmGaPODIPlyTICrMvEUVkvisffNKo28Cu53lYzDIDllNYDotcsQ6xhakh
F7FlQ1EdwT1Mp3Zi8kMqk2lPiQehTDxl0hY7HfbG7kq8ymRWHnNaHlpG7HTEDNGwX/uhv8p8oGyj
o43BgDV81RsX1DdHHCKAzCY7nkFTayBPKBMkA1LMyVmeJOWfeyM51uqBwd2PiJqU5JTjFJ3l4+aU
D0Nr48A384gTCbuXsDqCZXI0A+J28GaGb/JMKL93qgkNfXKeTSy1xs8Jc1heEs7+PuagUZv1tuU4
5zr5GsAdP8liMpKk3coYKEOS/FqZZpvRBo2sjesSfshMZR4t718mNxW+XG4VLx/zUvu1pV0AUnFl
4SEoPyOHSCa+lbVpWndlgxFOmXBG4ILvarY5c94mP5LPKM8DMgLIs4C8VAiyRN4jaeZI2ifzBvlj
uUjlleX2KNNsefiQuXpayqWC/W55meAhC9BS8kig8yODIwzfImYLbs57Qv6vUwTJOHvVvnLdG9vd
y++VG4Kc1/IwuuSWw3xCgB2zccqaDMhMLthPDmXV5JzAnIW7KthlZCifmHGaBfwwwr+XvJlryhCV
aukX8sXIZmqD+5XplDw8sOlRJwiGds2BDnKzz1/I4ZWzkv1KxhB5LjBZ2vKc080n1YjWXTue5PuR
YTlglOTg0pbaoj55F9ntQ1ofchvQNOM+eMwz3DrltFQj1iYnTjmwyoTbDmdVwEOYpbjdjjrwXhYT
jDk5ynStzRDHSh/FmJB0x0fJpJOTZjkB8dLk+5cvr6GS/OfekaUciggI8uXgS7CWOaE8rna4YI7I
fMv4JodCfkYOsryVbO53qzOY+7U8Rcu9Xus49vQcgdx6xV/VHqc5pqUTD2tw17jHEUDkKUBGOnkF
eVxKCLdunYLeZUzar9U0rZJ2AEM/sGX+mVj/f0zJ//oquqKtp4fvYSyKnwuFfzZ2OB/+9/rizRci
2Zfsr3/tvcroqn/oFhVGJJvRfH2nG/3Z9PX+QEQOep/BHHKWHu6/aoyGStuHTNU1pWTm0sD5d29H
/QPlOZAfBoUpVUdc4R/VGJfyz/8pDzmmJvWpQLmg54yYHV/8a1aegOilAVUqHPMxfq/sUdti8IIO
ULUJq14c4x6LxaESx7S680IAdQjJKEm0CYWLxE0NjLkcnzWle/ZwVPSNIP0+NhmpSUFvaAgwjC5X
egNHoOpj5QTR9ExvCIECnFPII1BfylnqW5T8zd3sfLOHqVtlCe3SNuyf5ryd1yHqxz7kDmffpQO5
glaC3Qa922gntgvUhJA99Xt7eFSF491SLzw2wXQBJHsCFJv6IqSzYABWZPcuL0qZYiFpVpfaxXew
rCeQdfR+QBOuUDvK6z5ApatID3luR/j5ac9OFj1ZTjNt6NJf9CjJWNyzue0yQOLufDDz7BTHZYgu
pIlvawn1JK5nbT83BrtA1NxHKMwFpRtsaq19LkpqgC6ZW5dWSGY1n6csafcC6yslnsZV3NXXRsmH
7WCw9luA8EaVg+BPhr2CbkOJoNAuFiV1gF5gJGviA1ggdWqWWry3HRgtfU4UMRyXAozubBsQiKsq
DjpULlG7yjPebv4tmGKiPWjuxAbmHocavlvW2YGFS54IKLBU70Q5KKvJ6J6LwfJOyNNCUerZ2PBL
oL4J0R/Tgh+KFR/MRnM27A7V2ik7+1YlI6yMHxEqEkWueO9Ht38Ugf5nzY2/7l38gk/5q/7H/424
E07v/z34+F+i+kv8a8z6d0vZIoJgEiZjiM6B/6eWMj+h6+HSUpAAJapM+r9bG7r9x3I2l9FAWgjK
YPFnawMQG7RoG8s+i3+b/xDEtnSMf4o6VJQorENpNgl91GuW5sNPB3FAH6qRdm4lvSd738qLu8yD
cCAu2JNiG2/Z0KvKHgm2EdA4tnBYDSTJ16S2dlVYvGRQHyOA5blaHJIs/8JeGSP6CWlE688NmlDO
9EgB/6DDNKR4R8pSwd4K888ZMgPEINIpZm+x1VLAJGizyApAmzdnnOnucsiVimLsOiffO1a3Kcz+
1UAK1Z9JoYu28EmFfpgZSi2kXDP0va5pXmwtL32aKbuf3udf9GA+QLreR4k9Q6cEJ+V7PjQ/qBng
7wt5jWNoel8gG2XMhDRM0n9T7/uoQ71ciPOpqQE0Atj3sePRj1YGyzqu10ryqQ71zYBL+4yeKeET
j1stXrMvbB0sv8nkpqbGOH24iNrL/YqCqW1kn8LgLeBlKDOGAD2EBOUlatDZMGC4kH6SMgG8EyES
1yCQHa2/78vfPIJGG++nNoezPIIp91EsadhndVn6+WlG1ewveSOMiiq2OKfuatK8h24OL2ZqfkfS
cJt6LsbU9rqzEwhqyW8qPB/dcN4vj9Qk4VUCNrQPr2pAtcHFDb4inQu3gZn8cLy3WBdf7Qm9Vg3D
51I4xqquzYj5HG1KDxNmfgVayaydmjSkJZ7oR3prdbiateRTY5cbFOak33Hpa1rwEHQFHn/xS8ka
0c0ZR0Kv9+sdhFwOeP2tXZ/doN6jLAeqaAILUU2QWgYUFTuEjKu6uzUU8zBFlQRoNn/qef1XqQJ7
0SL4sKDRGUNkzEYN12JJ/zr8XSvAfxYx3MeZt2wAmkj7AkprN7AJ9dGDm3g7lNkpvOSHRKHw55Xo
9GZoLuoadAfLuA3NoJdp8pfMqs6Vmj7Pk/aIRi11lOyQi/LsJbd4rGcQZ5P7urddzH8DTKu1pxlS
QpGGu6wsbx0LJ5Rp8JuYQuvo3ba6+5zo2V4vva1bFjOyiIFsmxx6tb9V5wJneztX/NFM7tQ6u+mg
i/l235fowx1arX62QusslOymVEi7u6iCQ+2xH8bm2ey9+/jBo7riZ1jfYr0mdipcaSTxBJQ07DyR
6ysU7UXxHsit9oADXsdRv+1BYmyC2bynhP2gxqvOmh+7AX3DYroboDwosY6he+EjtAmETPjOgFBV
o5VQo6M9uOVT0Bpr3VA2eXXTp6j4BGcC55aM59ByVRjOm8Lqv03GTs0zCEKad9sFDI4zg29ZuVcz
nf3ZrG/bOls7ZnFRbXPthMPBrPKjqSl+XSufIqu9mWA0ehi2sIPc1657wZfhYkbdcSr6T9po8qzR
OZ6qvaMV16ia1lM//qCE5puB/Ul3y2tRhTsyL2YoyUankDWUm6rXNiHQG4i6x7FRtlDaX4osv1hD
uzL77BQV6on9YltT6/RQMHJ6tKbS6XaKm5S8MPtsWt7sm6F+BK7xWs83Y7ky0ZzQnMOMnLgr5tRH
qfLgxu4lCY37KUo+eY1xMpN80wAsYobs2gB0UHCnh9AXcaOAXoHMJUV8sz/PgVL4M4Jdi6tdPg0v
MGMNzunprVn1qyTS03VmYHiXBuXeyYK7WUQnDxUjlzparaQbI0IRtGVOoxpTDtYO5j28tGqXW499
gYBVa28H5WHU36r6ASgtGaz6XBnWIYD3kyHT6CA+w3cf6+4VNweXhDxGGJ3O+AZ+RLUe+sjaGPqx
jSI4h4F3l1G2CpXo1A/6fVdnn0fnuxO5t3Oe/FAMCHgJGXOgi7c0E2jmQwvVgNfEarFLKTrDt6fA
u4ImduyqZ6eB46Nx86u8zIeVmMw7o7b3U4NLe+XdjbNzoLC/g2uNJLq31RXvTpsJNHXRHHUQOmro
3uCNdzbq5k6vpnvqYfhONk8O0y20IUvE5Yw/mvHQSD6Z27uhb2FvUiXIfCv5p2xyrkA6s53icAuB
B5UnZ8NO1BhjL68+iUJ9bb3MXFuhavte63grWmREGXZhxUG2UwwHT3HRbRs4fRhYmfjmQBe5VsS0
ahD09Lmxbe4UYlOrFE7CmIqzcIKjmuo+NgyaH7rWWYqUyPN0UvD+clhnyOlkbH+BotZHrr4osJSc
jsqyloEckJsL0r5U3YMsvKdwXVTK1I5exvT08f2GsXng8L7hnKOzNVkYSkEdL2zzQZvjZzEYT00T
bqpxwOzPzQkb+ScnxHo8xae1B6iUoNFgbRB0uceAcdNUaGODLl+lkzv6ZtF8bU14p47xrHrJJhZs
vGV2SeL2OKEW42nTKdHQ6bHwXKAwHQ85M7MW+z4yl/TGreFdjmJXePYh9zqIk6D1DaM6tOBoDYT5
aPE62ywHz++8hjTWtdFb5xEVXw+MLxrZRy9SNnOfXO0Z+9PBgMC9UcMEwXEHymBs3kfFjGg8pEnz
UXd0X5vc4xB35wQCO8JW6wSOqpIhbuZaxxj6N4t6m0bRvUOeV5bdS1HJKnwKNVcDfPzgmMC/kL5T
jBFLdM4c20w0X50ZmTMYNztXRa7JsQ9SbRRlnIPQWSRWyXbDarHBIjbJm5O8Gol1kWp0iYuen6bv
eltBYUsh5+lXSkxcG+CE0QrwWJM2MlWGQMIuhO7rtcNNbuIvG8uSVe3c5ApCtJN9aCPxWL6YYfIs
8E9vIjiFlthr4SFu+aDxXOSs/heg1PQugk1iInBmTFjs0m3yCh+7EqpR4NvS2HyanfwVvcR9FYi9
hxqtO86fJvNgdzxeQMZrRxZJVnu0wcm56GalvTgFkslutZvSfvXcR2HQgLE0v1ff2iLyhWKuDI0y
NIXECZB1XgRHhbq+lLnqVAszqZeiadda9eZZ4pNhuNg+lo/GiF6gIvbqoDzC69vtDJZ7FMizfM17
stCOcjJn2/EK5AjLKmSrit2A6Tt5x43RiT3kSVoWwUb018jJXnCWT/2YTNGurUvaJVcpsoYKE/P+
EiNGoBG5Ibz4U22tcWj25RsKjfyT/H9rLm7GCalIV6iQnuPvWaPf22Fxp6M7bKL8pXvQi+vikwkP
pZAaSZVvdeZBM0bEr8A9GyxWaz4nUCT8vstssBpwUNqua/w2iL5FtjgkwngauvAkw5ge9hAS3Tsl
th8MQCxCt25a+HOhFn0ZFOVNdNaKPGNVydAQUTJ09XETMcheJA/fyfAAbnNXvJBx4y9TPE5mtsnG
g8i0b9lobUWtPYYz/S4XvbawfUDicVuOLMEquxHOmffwxWWNV4X5JCZGI4JtxmDq7bBqqvpIrU+W
GNgcCP2IqJgrS/xIY/U2DcWhofJHbCA2UkzcjyFgyWZ8FklxyDv9fqJPYTXVPrNP4WBSl85flOgB
E+uDJSK010baJu7emuO3yfM2wTCWUCkRL8GlBtB+i4gJ0QzBbch+vhNOtEsQHtAwEvArdDE2ZQkH
OHIS8I9FiNyEp+5bjQxLT+svjRv/SO1vEKuybWI6zyRKOnzhaq27U+7DdULx5qET7HR2556huLOG
u/lrkytIQuVExgKiYiiL52aswi9WUAk3z4mINlHZo3iOVpyrjSyC2nwNJ+VLURlvbR6DUEBkEYmy
/H7s1L1Qn1x9Xgnb+Rw7/CHBcGg9GWjf1GF0hKHYoKNQwzqfC3IT9pjQZAolFKSjmojbTf230NOA
d9a7tJtbite/85CX5bZf8mhpKQxHDKAWtA4oIb/m0V6GO0xYN/W6i9PvUgdRD1Hja8OTlB79+9Ol
hAJ8vBQgRQ1iI4QPiEO/XipAtEVJAyyLm/qNLQCtPKn1XkLNx/cr+h3wRuJqfrmahcEWGjQO7Dkw
LYvZ4E/ns8gZXfocfbX2RnNLZW5t4oPSqiqCZckq0Xe4SP3m9PwfQ/nhivKOfrqibRqqHocAr+FG
XKZRPyZNfjOl6lZPfmfOp//H6XO5FoUMtKhA8H+UaotEJNxx5FpC024nZx7Xrq1u9PrOQNkiT22I
eNNGQ6I9rRsE+91zFzuUWHeaOz71T2Vo75QYF48pXet5twt1LOsG4zfvW+Ir/uMNkAzIujH0xY/G
Lo7XaPGAPNLa614Us/UD+3cOcv8xo+QoQDmgRMQ/JkTHX0a8U8FGlxGunFk83+lGJ2mvMGOuw/w1
fvyHk1deioqFPHTCxJSGEj+/XCXUik6vugp8zlYUuyGwVqn2nNVgwoPxvfT4X0+3/1GG+fVaHzGo
VNAQOhpazEaTGvnbjBbMtO8T4zcljL+6jAGq2GPgPOlp8esjTWbgIPu/VGXbFW92C7V+ZaW/42/+
xTSg8gZEmdqgZhFofr1MqkZRBga+ouGUbURF0j+nm79/OR+wwxRjIIsA2aWhgGWxR0Xg12to/VRA
62YigNKiA9hvKBevS/JrUCGKku3TCAiAgQhDmW1qZwADU36OBu13qqoSpvZhxnMbwHgleQ6w34dH
Vb1OhKF0iUXs/VzlGS67Npos94oHEcpov+S1OHSTekzQVtXbkzc1p2783aL4i8AHjA57a2qqS7Xz
17HQFdvBk4EiuRdp13kyLoMy7tMC7Y0fHToyweXvx974i7D3y/U+jH2TO0aE3A98k1azkSkg2ubf
qLxsSUXQAxGftdh6npr4PFj5jWAE6rjayaAsnGlPfVNxnH0UIrav56CV8i0mOfuo95AE0rdDOO3p
ZG+cdni0+mk/1dpTpunP0FNWPRYFqxiljyAugBIEL84kJHt/o43VP4/s9L2w+dYNIIqYIf06pGVc
Q4WD/IfkGJ6S1lo0B2NCkq343W78l2vlpwvJsf5pC3GNUBkGmws5I1AB6PoxCc/fv69fIWnvS0VC
/CVdQP7zoXAW9BMG75mLqBnHRJQhLgHGJ1MYHqnN0O2aX3Pjacp+x47+qwcDVU/kgqruGB8XqLCt
sBdjTfrVfjPHFw3biL9/rN9d4EN8trRaNQD/LBcom5vO/l20/CBt9z5wPz3CArn75d1YwG00rgBD
/dQLxHeKEIl3pawpLIgbO5yvoRGeUfcJUdzQNrZzYwbUtJW3KrAuZmFibqZO12aaXoH4IwkO8Py1
tdRbLdL2qbNzxXT/92Pybnv1MSABS1UZdAvmnv0hxOul1diKGXHPKCZpNdrlopxvhrTtfMF+MmUN
OluzSTVK45imGk+KEA4K9UUMqNZXtGzfmzaabGA2nHxV6NYlKOtdgfSjET20af9QN+IG7/GvM37G
vj3EpzxyzrWuri3sMyaOnJOHJjirufSGO/h+t41hXEJDXym+GQPXixUUluZIsNqnfZmpD23N580C
8yDkUrri82hKg3blZsbJqK0pFFYofrnnwvDAdolDEcwbTn+7mmBruWhB4Ywsv84a540eoqyjjM+B
5kCB93aTp95ZhrgBFnGVEXnm1lr836PCO+emc9bM5FxX1rOlmM85caQVvN8qnfahj0HajT2qt00a
nQ2lOMDz31Vesg35ms7UMW9B1ErRblvBRGhUwLDlDfPxIUDwO8F0MdZwikFevhL15yxXryDPdu7k
gmFBVbsFRcfPa/WbgQKP1ac7Ic+67T10NcB7DYrA+Cka6aZy6i/AZjcdsBOPh59N72CCuMdD8a5V
8i3ilEVcfO6z8T4JjIsyBK8o9L8EofjhjcGrw/nWz3vqx50949pZDF/c3N2NAMHy0Fyh74L8/2ao
lTs9p55k4e5cKqCM5gj2Y5S0uKw2342aNlZFksBSUFZWIy5p4t5QJPs2u+VLi2phkQpYifEaetxt
Z8aICbefVXBfy5dCDbmnxlWU+Qmn5nVLv6yIOdilCpyKdoq+el24a6zPE2CdobPXQK/BiJU4Etq4
qUad6Pd5FxqbaXi2jeq7m073InP/9LL8R73f/0FX9/8lRROLgPnfW7+8/LprfoadyM+/A04M8w9S
cA3reIRrdFzO+ck74ETqCZCNoSsuzThoCZOf/4tMjEaJtKJV+bFrw/Mlnv/Z+eX7pMwHh9KlJayT
l/4jUtsHOR2k+TndYhwMk1jK3QOA+XVT7QGJEaoTcIWbyK6vpCkorw3M7lGhRaerm8AenooguY3n
ZBWVCKKJuEt8L8ix8oqS17HRX4skBGPiaQ0CVspFFylwsuSNjLdfxXiPIYOerK03pyg3djxd3DnZ
1gWlcLXCUS28Hy197ybt3YDoN70Q+itO6TTAL5tb6g1uhRSnjrLQysHMeG3Ry4qR80BnHSM1/Drh
FMFhKe4Gm7rzHOXxiiCMUr1K7Lb6BjsDflXNINSgfUWxvOAidp4ePbu5suMgqB+imZ0BF/Lb2rvm
I8IpvDBq2DW1Bxfqz8CXwMTxI8wdrKr/lPTB1a6okZoV7kto67d8ZaBO1C00RBOTINiZEX/FW0Rw
NcTg1wXawumXMZKGETRNHpZbmwaTEQtQacF/fS+/qhkQCUvQ40R4KqUszwBqVeysKry1JCo9LoYf
iVOHO5VOi3ywJGcU+lB5cXpQo31XtxsPaXQ7c3Pq6eaj2uiguIH4ZhQFA7UGOOIyio0iSt+kAB2q
3m1lSds2nStbWvjdGmkKL/fv1gMdHdDEsRK/LeOi2h21dva+weXO8769R5lqPwa8smrs241qlsdR
t9kRXq0B1ynQfsO+c15tRlJJzI1JQuv2lQGvIB2pfaGlvO0ruWF0iEAgClO5gXS8KgC66ocu4yvH
snTXNvVkumbZOo0mqktVPPiIcj4glLjpawQVayubt+N0cSpd2y5vQq24QcflBJ/aNX4HuNSHIQ0I
XR+2qZEC1XSN60Ttxx9759TUerHrs/pQK6Oya0ysOKxJesT1xU5vU0E38GHOjZ2ScO+lI9UGPe9z
qIxUtq0CJHtB732ojbWrRaNP13e/zGXVcy4qRI4UEjLEMzl7q0LOvpl3NtXf647fUOyLqx7QWgSN
NCu67KshUIfg4bII2kA9hWO2T0yaAaOO/4NjswSNWqO1B4JL415Sz7p3zPm+CFqXnlqD6B0FMzXp
4J7LV29nAzu19TmLwq1nauRZ2vMgvF1eAXlkrVYUZHLbuFPKkdJ3+kYtrqHrOt9oXbeLJibYnPAS
gly5ijZ+S2NXFt9PQCFQnAyu0jcnTLFzG8wjOjqHGdVHX51wbDHxZIvgp8JcRJgk1hwbrTLh94M5
YnPCA2URQSQ4ZE72JUwZ2kxJ39TZvhYTvwnQDLAgDaIMIbgOi5sJAWQKOZq/zAkaT5duvjYObfko
9RDQlSu3tXYI2IF4l2t99nsAFn6feVfIT3LtP4y8AaKBjXstf4FcLm6JtCQhxo0XaPTDyms6g0Jq
QVct+YH3MLIdVfYD6WmWSz7eavbYoNzBymswJ8j77tqoCAekQv2et9GDJiUHdY9Iibh3A6SOOVu0
m0H/BMPegauXvGkRKYZjqCGt5OoUIVqCJ9oltompaqh+VyznNZePX2om/pJTAgmi+17YLa6RafhS
4BK7TIyO0tUyeUAXIYlQs1TkuxMhoOecnmiWCoB4qBH2MeYQbay8DJr1ahlZu9ObyjhOGCcoLqGt
sOY1/CD4Ly2oP0XLn0cR7xqv1XceCpMbxIRfjA7ErzIpqCta4Sc7xK5jYEPb4DoJwWMeL2kd3BjN
q6jcDmKJEhwMy0NsCS9NBArldHdbkLdYMnOe9RSQb+VdBrt/FytTvh5RHNR1AtzMsC5RjVXFAE9+
XOgGBWFoBhpoonCsV0h5n/COegOwyEbkMgZjfR17+4WjcTTyOI2NSrPi7LpMR/yyCp/0xNzxjqh0
6Pw4ie3L1CXfSvpfnUNTtev2y+ssw7nc9SKkZ5eaR7zbt4iknyBFlljbeNe54K1V5YhuOirxqwzl
1zBL3t6DulzUKZwI2m/L9unJcV2iIjHlojfPo2leZDBwR+66Grmz5dZ1EJpJaa0MicbXMloWdcib
VxFkH5T+6zxhgqi5JQBukCcpNpOG8LvIcImQHXB3M33ElWMrxaUUg+muutxHw826Hms27v1Gd74Y
HfoKCVNpkqEAjeeW7QAMJrahhXs1AkGnKxGXARiK32nRmyammBaGYJ9I3uRH6HK/LUvLDIYXG6mg
MI5uVfVOfjhpuKwpt7mitw9NaF1Ra6R7FDtQ7piNRpYavlXxV7bc0WeD/1WK70aIz5HXO9flezv6
DH6aZ48qGp1CfdBk6MZhgluWN5XREe5TfMCqBAtD1UIRwrIv9qCBsS43o86H5W1ioeTbc3KX8oKL
MT/lhv3J7vMG16vg6qnGBSGg64Tap/ywfPy5dC+e5lw1esLo9tzgZYwDJN+23BT2V7xvdiSSulWg
dY/ycccW4Fmv8nBoCyK66vpSmLhJ4ie75/Eylw1tuaHa7TZQbTQSfYhI3MTyjIPgQV0aNwg+o5td
F+sQM891NOvoKE0vWiofRf6rTQfoTfYjDqDxyjGmrwJzpdyULiHulyiYC2B3wty0nEPl4+aEvx07
H4jZddjpX9oRn7DCkccjTb2WSQVtW04NtFOfBgcAtUGgdFIG2ADkhHzdyhjzzfKa5IAg54JuRtRf
1Il9XVVUMh+52tL2GNigGBqWH3kI3e3BRhI3+DYXUu/XqwW0ENqGsXGfj+LVzPltykLkQQgbI+V7
t7w8iABA7oNwXWKM9D7WmdUXUKbL5T1OgJg3IAixH0G+Ke/ZiirEsPzYbk/LvcyzTK1U882D5SXf
UGByL3IPW+6jjPPWj1RrQ2LNUpLP3aslbIn60Nfa3ipMXJwMOUBlcTvaxvvnxoy/Ueyh3UwxLyl3
xc2EphuZJt+tdPqzKqqzGwcnnGbLVW0Cewl1X5TcXRrxkeXRlifOJ/a12eqPcaFiwitfhRmH3yCC
YlbE4saaIl5VqjSWGL6VOX/T2CShyQ9bvt/R0oqdIxfM+5/Qjl7pdMqQWchX1tg26Hifiby3y3el
8lqNUjTAYBjMqmmezcjbL8/hRsnVC9rbZTOPneCqwb1bGaQn1UCxQq4C3OK8lVWOa6xbxaq3eIu1
jE0lSRDCA8FVScUjYh03Qaf8WC5oNt4NINa7eVmiNq7z0YANeCXephH10hifL9Hcpqr3Pa27VyPl
FOH2RiilXsEKcLM5KNO1VX8FTNFgFEc4WGZ9iA5xn7nbQTAUSN+gaVr6yy+QMDOASXdQJuvNMGkp
LjeyfHAZdEcOEeQ8Y5N1FwE/Ztn5mZ9kblP5GurWrkvLedtG1ehPpOZKmu5spw93tkykPGKJGREZ
6b5+McIXV+UvZQyVYa8slZNqoiZWQYVrpuwt6dilzaigVa6DKhOk/EAuz7rrc4qLkU8wgmNKT9VP
PWaR52HFZsetsu9QAMK3wDqhqYs3QW4eLJg0Vk3FwejnfN3kc32MTNoYqgAT55a7ZdUGHh6IZlwf
Q2+UIq0YRUzgcwMdIQZ9urQw8gAsyhkqZ+5yLLPnRqwh7S1BLPGYFSGesL4QFrD9RKy1TIX8Jd+C
VvbXsMthz0RvjTwHobGLqbQ67MOyO8RW5a71Ht/jMH9YfrysV0xSH3O3uFNtHDxKrAVBJ3FQc64x
OYwMkZHiHrX6JP84y11A5Lx1Yd/hBPYWVES7SZ7v8t46yMilJdmLJ9p9jykizfXVMpfd1FplKCdT
89hbcfBNi5iY5hiSePIbrXuVmZ/cXSZ57hgFV/G4bebLOr8DltFjn8voL9GgdXEZq0X4ZBaqH8y6
VLdOWghydDkzC+eCyIopNYrwnKGDv+NMC2KAEhaSEcNtgNwzMhiUuYSZRIgx1C52HfY61nW/0nOo
tDNRfwyDL2XSEpMg4VIi1o8VOBjsvqwfs+ceWylYMjDesc6/6u4uVnoPmfr3RFc+klPPT0GR6eA0
+b0kkCGh07gSL0N5z4ujid1oeZsw1/EJngrolCFSE5zQO+/SRd4m4oxWZ7xvGcIdDhVWKxDO4g+J
Fb/J/4YOmbhE/0CV8DPBTA4mUGSafe0094Iyx2GZ3lFETqxYq7H2NLKps2MGT8tSCTqWBgbHz4qH
q0wSvQUy6ZDf7HFylS/GlImQ9Afw04KjBkuL1LpBOEM7aXmBO1pX+kpo3v17kWXNsxgL0AiyqBee
ZUqQeFhj26l9MrhVBTusVddz+Bh0YomuA1oBg+O3sC2Ckpx/OZXqAaAflixHFny54UfI9Vvq2jdg
5S2rVj0BykfaXXcehnS6WzZw+RFUw0g0Bis9JgFnDlnVGMpRCr7fO41yzQBedBwdZCSoECm0DIhq
dpG5/jy+xFGzXHN5wPdfpVzSxvhmBzpy1OZjYesXeVf6iB1FHplbzSlwApJnq9JlXXlBZqF0femH
e08eieVn2ZPnbe86B8Ugg6sHPlZgI4mJd0KJseSALvMMmXiOn6y5+7x8f0AApMcN0hNjnCr21Yqh
ej9PRPp+ktpqajANWyUab02AS3X/IuR8jQaiWl25ZMnavp3m+qAPceqj4LqJWM3ocrgAuCzsyJQb
IZA65KhZGyg/JhxWgf0S/BxbfbKqW00mCnKk59SI14aOm5Hcd+XRlozV1clgG2/Y4F54XA7AjYES
tifulzzZbgjqGZC1jU3GGSvG1z6+KUtO3oXHa5T/aBgbUmSqmRnL6Rdy3V4JA+TJWDCKxroyFLuU
dgkc8tVwFcs1NKVYCuHncLKK8dZyCrSuh7DaTypDGUGNlxM359BdlA8LeTRhZF23ujjomvkd76A2
6gd3bHfyMeTBDRtAcs+SksxyuJdFkcrDw00vv83AKrfLxF8KJ8vR7aeC4t17U+Jn7+gPbUtwUSBQ
sA3SoK7Rk17aLz+1VzB70swx8qCVCu3cm+YP3aVc7o+5+TUF0wDO471p/P+LvH9DMZRsu/9e5T3U
X35l98iPvxd5beMPinmgnRGmpZm0lHLfi7ym+YdqOrw5aXyMXqPUdvlXkddDf5b2k4OyFRI4Pxd5
ofdQLv7flJ3ZctxI2mSfCGbYA7jNfU8md+oGJpFSYN8DCODp5yS7x7q7+p+/bG7SWJRKSiUBRIR/
7scJHIQmYm/o//+lCr/DFv8x5zLvkI27nIwFANTGX4wgs/YqaocktQxzcqt6m54XLRmpzDFPK7//
rZxQr/pWnb1Y1veHTbOaHbsGtEXouh7Gc0dpECa6cjnXXHQpD5u4p0EK28EKlfTk+ngyyxkLd2UZ
v8wBFbm2ToOB3kOSJYT2kCHYtXmy+bfP/3+4Ke7Yt/90FIDZ5HYIhDBNJvrh3XHwb3dFbrZhlhX0
KYQuCHoHbNW1n4yYQkXAMoU3ql2vmOXgfZmPHi6ys6z0tJhMR766ON80ickDA/YMlUqRUYlj60jl
2lPfRuxqmJxAyMGGOga0QYOjLQhyh/PGdqBT0IN3Bzgh15EJ2sNcK/atf3ejF6vS0O1Dd4x7Gq6W
s6bdVQVIW0PLoQ7iI4IXSu/ffBJ/Ac3cx68ukDvGC3i5MKyIuxfo3z6Jnr6NSvGprzDxNZvEr9TZ
qWAHU+U2HnpQIaieNaX3qW6vrgj2pX9EOaaPK5jPJuLfWtUOIMVcD5uEB+DarBN/2XeO+Jv5+n8n
c+Cm4r8gp89Fz4/sL9fi0EwiDsvIWoXhucuqT4tOvnXld8PON/utpfyN5/HpC0MmW2XXfOvoZc1l
TDGbIhLx9jjf5SAFVqqLlqob9SHR/oHIeXycwmJnO2W47xWMUsOqr8ngfXS5+YKeVD7Te3LRJY7f
hc9Y+iu8F/eIcD7mA9U2zr3XOhbJ1o9DThtW1GA3d4iiBNJY+kH+N76Q/8GihsUPpAAjAYcwmfuX
iXzSCnJ9FoNNjKSXeJDi2dX0cxsNnMtGHRCNmqCHU9z69UbKmc8BvsYq9vC3Gk58UTqmB3TK9w1q
UC2f22CczqHT2+uyfDRT8ft/v9Osu4fjPx4h5JEJCN6dZK7ww5BH379fX15vFT1dNRZlLXaLpBlV
K5P9PN6rjjha1tMXHDmUKFTGNQ5kvLUHS3LAqehTK+Pikobeux2XxjGQjrP839+bbf+3sYgIJO5M
xyYxF8D9/883V5Pb7YME54kWhsvEoHgd6N4BH4pPNzTTB38YT2UaF+AVUP7LdEj3QrsvGW8NKrzd
M0LN5U4PYYAHvK4wSqcb3y6qS2dPqzqZ1Vsw5zSCeUFzJMeLqTnHlF6O96YQ7Ezu7J/ItVlHO81H
RObuzCcZrufaCrZuONyRbFl2hKM7hc0J/AxQW4/5fYlIQrDgMVe6urCFWt1X/qOTchZnb5fcsNP9
sQbffoGRtmeEt3Ol4x6rnsyY8uli5tm4ZJ9N32R4LVSmb5Irfj/WXraoCSiXKbXrY/aRF311c7JU
8NBHyWnr4LEvbAYgmfVzRBdecS71N5Mpyk0Oop6UW4hUXxWrIYvNXV3R/x4NCT2AXX4wCLMtwz5M
3v2as7sOjY1wEn0PatjbuBYIP3G9js2xAQU8jPfInLOsMp9tWT08dQMDmHSv6NPax1PRb/3KXaog
1DeLRheaCFqczwFRGN32LWRHnANxZ1O55lCzY6XeLroHfL6/Um53QLoVD6rojnkwrC309n2jY/vO
LeKOnraQYNQmM2jS0wPJLkGaR+mHgT2kKbqc5vmof6P8plkTi4kudPJNHIYLCvs2gWyaZR8QJCKc
Vm65phXHTNs9YdEhySe746hQpEZlJIdxCI1DPiNT0z4if0pPbMUdyNNnhaLUGeFj4Vm2uXOA9PJj
Mfs3L7F3RSmC91a7ZGmk8+J5hge6tv1hp9pcEbktV4MyikOQZ9ciDhqS+w0KUSvrzVMcGdXJMyKe
0KF97C1nhEbBGKdJKfpT5Mzs7sl2FbizBICyraxDiftzwdAvP1iVgffC563DgCQ1gqb95Cck10aD
jNzIWfngTcq99JlkpZJqD494H8VD/h6RqMMnixo7DJlYDVE5PNVhOW9ruzeWZIDv0mnrr7ssNa8g
9P2zT5tV5KnbyFV0ouHMvlVD6Z3nBot+iqBrj+Zr7vTlOa84cMX2k+FVrr+IrZvZ2N61L7FONNkv
O/ry6wZz3P3G5hDHPKon9Z9bzEKb0eLkP9rVLjI7/+CM0oHinBGciey/e8T8t6HYJzBKRtonxI2p
9i9OocyrK2IrrgCzE3PNt0l0AezyCJ5+UQI2eiaHStxKBYcujMmBBiVdacX0ltrhsC+57rZ1Yztr
qRJvnSNXdfTAB0neMYTOn5Oac3msJ/k3S+1/PRYDC1og3gPXCkLKBP56Ziin2YxokKK3zD5NkSke
3YIxaJS5+0Dp+UCLdEXhwbKSjr5B5T8HYrgxI7xvWkxzIxpqnIzqwRUUK9LbWSzMmedjHU6nbo6R
72mCFD2m/3Lq/m5x/Otqc3/nePBswZ6VCPFf93V1G8XyvoGgfo9zsGrlvvBSex3F9iMfsMY446Sr
sCXR2c1jdX82JVxEVrRq+nEzJZNYuFNnYpvv6s0cUBmeTvaLdia15oRabPtker0jZbdGbMY7w9bN
ehqgNpVF849T1P/Tq8zn/dfFKSA5YPlewNbMpDb0r4uT6zigmWJZrSE3eMQuR2aurfuGVSt7Dj1U
W6runr0Ip6acjdeYQ8bOa7rn0tP2k5bpyoo7aOGRVx/GyN7PTfebdspFBVR8nwU0O42lV61EJKF4
FNC9fUUPJSFO1PTRqZdZw4PSVHLllNMpRQO+mJIQZ9LYh8pKLormhWub6dVAHdqin4fiYMjxqfeH
c+pMMdy6aVoNMfe9Fb1WTkS+JCjJDKYVo15O6H3HlaAd9ciF3iG+QVucapJjc5Kd+WxZKoukOUWJ
4HvNhwwKc5vLUpzV/DONPAItY2N3xx7G5qHT6yEyDf4XO3GBDXrOYXQisPWdhCk1xtgF/+9LGBTh
XgY2tgy+ZSlAG0TR75vy9NCZLF26q/tFUDvOmsGX7XTpjhxHt/AMuaZ/NCc2aYtlTs7vMCfdr3Gi
768vhH+gG3iLMtYuPaXivTnrvdXF9lEM7kvNGr7r4v40VEmF023P3eIeosj0l7OpsdaFrLBAA2ni
sKmZi63xZMc3p9LBMdE5Pg2/PKt6LM9GV5Tnej6GdRyfp6YCc4RLBevNV8mJcJvHhJnRFQg+Q15y
oai5d40h7Hi/HaOIYDhT7InXzqnnrQjYiMyZ+JVOc31GmniZXCN9zBBaSp0Dl/cJNjmVpc8IRFCq
p+nH0Mbeo+F+KoZHjDGM2zSa+YscgyOtlRCAS7/eVgNljKHd0YrbfxsL54BMCH2OXOW3SJOqKkdq
nVNZWWtaPcoDVa71SsRcrVH3abXOTwz6H5mzi5Ni2POhxo+0GFfHtiF7XXEqo17lZBbGV9eYZE51
7W3bKP9NcA/ltzFqhE37l99NHm2sM4lokqcWvwvqXb5tyDDtpnpmjCpp3xTOkT8e/FJ4bnJChYBv
x7XVhBda9oadW+f2em63g2ETcU8T6Kzp8NJjomDuvmW2YC+lhVSX0PHrWsTYY29L7Gxfu1pBzSqa
A+aPk7abjoNk7GyUVG9piEMldGlgdkpqPZyURpXWWaVu+oPHEMO9snhOlOVvQyZ4WT+AIMxbsVZD
pW7cGrQ0SBKdzWWoUv9YEeg9ymG6r+SgXxBg0a3NlygoqG6J3f44epGz9AZa9CZvk/WN3o1x/BbN
qToEamIlkgIrjA/DNF9Wke1iKfep222VsQib+RbNO9ES5vKQuU/mULuok+Cu7CDb5bmUO6mb51in
2Ub2IOiCuDy6uK0yFZHJ0WGiD6FZOYTaiNu1lUj3g7XiyXobLIaB1ujQEDDWP9peHcvJ/iyVBHOY
j82DgKnFcs0kvmvn6cwjDH1QhRYOM1dxVuOFNsg/We99DpwGl/jhf9gOJACOPBAJu+RnFhhdSQ6M
u4NjL3+XvSmaSZ3YVb7Xmvwl3A8emWMMkURVjDo92gQmA9ylcUf/i6D5qvJyvqSzni+WzNWOOXJE
20y0joJliEO3r+KdNaCAEIhwXiKh02XSuZTZUoW8iDoak6nXzZuDWXXYsdvOTFaqGf8IWsYxdkbG
tjTsgHAk0c+ptrZT7Ra7pFg1tO5whIbMwRF4Zxtz+2D0jbP5pqZnSbTJmyq8jAUfearzG34khv6y
eOUhZN8Qh/ezkb+5VVFcFRuu1VRWDBx6WTKE64uTP2X5qu2au7/EY0ke/GIzi8a49uOqqd36mZmU
/5ym6mqMNNGyK2AeRZzZLwt97nCznBpapjvRPUbJ3OzbHmUiTAhPqq6MSbhQu9nTGqwgZ+6b1luO
vmE/xk/m0DzRRFQf7MSi77gcXjxygo913f00e+m88n7f2yl5KSx3pI1EmQtRcgTJoyjf5Cmc1dzt
iHrMbnGYyiminJL+kKaqzceBWvbHnOLfdCx/FjQP7wi7TmAUDnZjyyMTOHn8/squW6a8hQfXycqc
U4B36vT91R1KwB8V7NlT/nTbythEBhCY+5QsPU2T/ijaetqOXtVzNmuTehkv84QoqiPr9irTnEn9
CCMly5V5DgvXPDeKtogoT9Yhc5EVewWwIDxMSPvyD8OoIo1d3Mxi6e1a2dV7x7GfPNV4dPfacueO
6tfUC+ssj53pzCNz9jY/szDn52GK8n2suemVMRznuRqPMgvCfTuIfd9Ft7Hz5KqT3ZVCdibEstn2
uRedVDf884Xusuj0/b2sByIKrcPFGWF46zTLsACZAw+fjLpqQzcP0H1bqAGI10b6GjeyWEYD/go2
8/VSFbO4oNbnUt2SsUV+sbV1SPLp/v+XzQPnM2fdjVaxsECnbNMiEif4YjmWFiLWuvXI22roVCRN
C8LG7XD27fp9MGe1tGhtX4d6cpmkTMYWOUxdum46i9SbzsqLjkk3dqd0+lVHg7WvnHlYmADGeBQb
klbj/MnnWSTKqDjLMtVrk2tuyfie4YY/DDTeuhqfxkuQzPPVstrhASx3ZErC0F507yTvmnNLHFtO
ubstIKAxv+h6jsQzfZ/jwfFBi3ae+wNiV3qOlWXtZ4/68CquWce0Y259l8osiiODXQwTlkFQUl3s
wNiVxFA/M4mKaSrvMc3GbOcWwWcrIRNhQ39EfBt3/mAYy9BxfEj2VnLuXdqwytb4KYbhOUpa+UVp
lItK4yZ+896rgvs6auxt4bJdTTx9r+qR2dbDiru/z42naXrEIxAvOcXRl1Nn88VxmGHrzq3pnZA+
oNfO/nLAEGZR8sGyiuzZFHsCd/OiiJ23lD3RU+Tl17FjtHOH1QjBT19M+fTsTu5vK55SyPr2n1kN
7rGgF0tYXCZuvBM1z93EHOm30F+2L5hglt9OVLPb0osLcDvYhWa/8Jm97sJJkF+3GN+V17rt/hji
0KYTQWKAIVLCbnWc8rEhjr+b9Miou245oE3xwoAfsevqTCzH+sWJ8fhFnbcJuXierNZlPXbzeUun
bsBTSlLUyZJ3LW11oVuGgHNt53urjPBWaEKAY/IoudKZjEX+Qxl1LqRfOA5Q+zdDOrhndM13kwp6
4sfp9Ol61YbDN9GKsiIvUQ/xb4D9byG3aB7E7wNTrSW3dnSz9LDK8pZUI+Uxt47aBvKg8FWKEGr6
7OppCa/BOvTswpPJPeYT9YnKI6FexdYf0fo312vkB1NPsXTFOBxc8kOl7QP3wxayn0ySFVMGpyQu
K/MFIYGAAVHc3y1BE7fjdJIOzsHU3Uuv/P595llMR89QPRCLSNkrFGJf4KY7z/zD1nbG7tPvgVMw
Nz2xGLX7Eclib+kgP8mM89EAKWXJwLq9Th4iTdskwWMSQLGcPRJomUEtapi36U/Xjx7bGniEghvy
5MKFqDpEPmgQp1BQ4rwoPH+fyGH8xD37aXix2A91CMSLssOFV1b1CyO4fOX6qXdzsSBz5Knmi/Az
Z5thrTv6fv2YE07buHTQ7qVsxlPD5h2wTNKCxjHovPW84ZFzHfL7bJerOkB08nqvxkuNa7wzw/wd
Z2mNXbK3foBJ+0hdBdpJOue5kPJPzrklnDZ2iE66sJzXin67FAVk72czYDIN9hQSmvUncJJjZYty
VYUyOhvKexaw8X/G/SAXXqI1xxXkvCmBfDGELPpuJpGNsokBbIVwZalIPxHsG1aGYYpbHwqEQ6fC
GyGTfFPLyboYHUblGAmes0hS3cuicHMaqXFMTQ4QjFhcyoz8Ekq3NPejYLtnTe4aUywB9zg3YdCA
LtWCGD3eTGbK6FApXIyV6MR076I3V0VSaUzRQb20egXYp65tzEd9jvQzvbI3ZEPsPFtRVO4GJeeT
yV6Hym7B6F+V0SkBEqHnwlqYdo/bdg7UsC3S9DdPl3I1QSVf5mWi92ZS/R5zSvgC2QbLOWmiJfZO
997BErOLKa5DQG+xSBl1tHLisZYS+51iZ9srR6+6MOwvnpQY6zLVr+oIqoyvys+Qfw602MZZ1m0N
VboU4brSQi+t4aLQgG5FdrQJTj2MOPSWMpHAbTyKruxZlPgdzVM53ePrWQNYznZ/tEzuIT8YT4NW
3ulfL5w2p02nnWzxr+91YmTDKLph3fTaPXFy++eLuH/FdBXXXmHam7qR5sl8GGXknKr77/z+6vtF
2CX/j+jGE04lX8hmbXetjy8eU+KqMBvn9P3SBCiJxhwd/LR5Snivq7G23yrvnr1qKsc+wUj754sf
GcyQXO8wTz3fCoqMiBbAIIwkW2UaDoissEZ6Dpq9somJfb/EefiajvPGrP1yQ6wqOH2/yKFINoNF
ZNEqs/ZoWtXRz2yxg4o8n+wIUlOLhXmR8MOjOBJqphbXKEp56M8S9pX8fh3nAiUZNNrGxvd4Knuv
OHQuZ9DKrw42N+CBw2vO1D3gsY1V7FSa/T7I4+BmVzEynjE8zEmx6PnXXr//Kx6a8cEv2eEj/Dab
7+8RstZLlfKzx14c0jCS1pcq3tdR7mAgyJroEt6/z48fghd6qMK8tpqk658bN/XP5thimPJLV+xT
Ro592p48s4qvJae0F4IQh6mfpgfEk+KlcKqf8WSJ8/evpYJV0rK87vj9i1EIFd7jYL3P2UHeHTwY
VANpXvOwXRYutBKfSvrr90vejJy1WwYgOHZZ7O+/Df8VNZsZDo5OfLStqa5jaqjr91fKxmTV5SVj
EsQfdoJjujQGtBlp+dTJuWVwM7NA3CLfenEmHR5D7nPb6OlbMWjx82Mr3euxLg+imumZ1D4bujIC
czIgfZkqhy5Smk+dbqyVYxX2BW+y2teUBO7musgfSsdiTsZ25d3qjZsYvPGPiQGQgbT5aTBCWuBz
ls9dnsSbofTbkw176IiO2y3l2D5VjfA+jPDqxZnH/cfBy2moJR9tSy9QMT0AMzAQu+oL23ncc/vJ
oacH3B/SNQIxQ0a2NJFD4tGwRbPJpunLQE7aiLzS1zzJf7NotEs1SmJGk46P/3hpxOgvQ+3HR6h0
UVt4h27M1abhNhdquPt8S4oSPHtpZlN60cNXN5ntmRmovbN1uA5qr4AT1Mq3TEQuCDZSjUq78s3P
68MkquqRhIb9bOd3kzK/S89xuO199SKwHy+FmA85JKWtNTEMzPJ4j0afLcLpGFrjeGaWm1+yCgeY
as1rZUz3fxr7ZZ+m9gSnF6C7Pp2DLYAx61Yg9t8yquYXMlLq8P29f/xCkx9lH3a86fLdbymqE+64
n02n5a9MltlwTZVdrju3fVJ5f0rvgLAuzN4MzRyoTJhdewX5mrjXhwIrTz3Ozq9i7l/9IsKfjR7Y
2RsKfPZxh1Z1B5jbjcOGoqw2CIw2yg0uwcEyD67v7y3ki/0IRiZ6LFxsmaUMH+tyfOl5LjP3qPwt
xno2oDakX9xJrOSruCoB1Ir0dzum711ax4s6bQ8NbbCLoLig6F5ct4pWqIC4y6v0V21RCJgEPmEK
LgW3VTZl7cmrp5NkY7SmzZCQ0RDsgHgRORJau2frhWz9rZuntPpFxSUy2UfRWO3d4fMJO+uBAS14
FmIyxOqz0trZQ/ohMpyY3MWLtGz3YJfetZL+qpQTrEdvSBY1KucmB3WKetedjVL9seqeE84AQ5jo
ziKNIUzVRfdR0gQG/mwhovASlc6HlWG7baYBM92Vif8+1Nr4crrgjjJd+WDYf/myXRLcilf45fq9
75W/4lgY0K84tZjM0bCgOmJixxGW1ZINZE8qKLKBzVfp1e24APB4vo1xWuA3S353I7Q/FMKf6Uwt
ZyN8KI6u4qfOgjC7MrkygSzWTBxoiBm95jJxdptM1hltCrTewCcIkbneKu9dawt0LT3in7W2XmEl
PN0r65hXcbpF4tPrPp5vBVnD9dy0l7IpugMzBZRMwWSwCoxlUL32HrW6JWdOyiPmLVStX5Zs4YeB
/QQwuQ1bCRUvauTa19NKRUwyi7vGFewzbThgkbWD/EzYjEeXvehij0GtVV0bcZRxJJ+isqHZUZ0c
4WSXsFXbckYuohp0LtziatcP5Gl34FKw9oKv4Kz7wywAwnbiDXnobfQM9Aznyy3zW+aovfaNDx+v
xyKqwnvxJStd5a5s5m1xIT57I4OVpOMT/r2zGKxTK/2PdhiMsxE7rG7Tuikrb1EPyTbPhs9EYRfB
VbP0rGxZ5c7JZMbnjV2E3jxt5jTB6ZuncPiFoiOAo1gwQIPr/de+yNhEMgG8O2jLMvkTW+0XmcSa
d8JKk7vyE8FNkWjkNrRWVeFd5ZSGCxqOz0Y276Op2MCL+FkkKYsOUUCcxWpP58quTbWzxo1uLHrK
lB2nP4ygV8gS6Xe/COMFis45jwWpexCMi7KvEhIt0xP1rq+ADZbtNHy4VshOAByknT9zgbwmbkez
2IglUba/gopsAxO02yAsOgVhOvgY6gyW35ykFf5R+WiP9mPF4ZNhWEH8OOpfID6ejSGH6hptq8Z+
ymMiU05CaF9fYy8lEsfiJEXq70enOhtQyxazZBapqp/cDCh/mxSKbiTCnRyCA4SJ7QiVo58QpFNl
xst6sjeio4/AKKeL4wLtR54zCI20P3CaPCKEJZV7wVZ5JEkoUW4/lGk/cqqyl3biv9azHtcR/bIj
OjAed5cGhyQmU2OlJ2+Mj6IU89YEJLfMnLHblbX4TENx8xrGrLkv4YHTNAqVEkdU8qa84Ydy6o80
K695Uew6kzmunrrnOnJZtOB7yHDrTTi37WL+GmbiE2qI+qXOpHXrKRw6uVVNefVTYDgDRaYm0cGa
pitlWn8UgSAtbpUvPbYfbrpAUZ3XAkaguehUXC9Lrz1Jq+LhGHHpRLkPXbSqn2zOI2mH77zwiSWM
MqNzp0teW80n5bg/zc6yyFSkuKUndU/LDUDIWXeBKZPC9d+TbPa36GNbcuUkSrR5KgqY4gsCpUVO
iC5SQLq6RgM+HrdZ6sujFxSPHiwC9GN2gHWPJOrFv+uGyEReeDM49fBJbKo6OUaQXSjcdQ4DyylO
o8WUggHTCdgn1AaRuc+MjkC8J/PKkbPGFhu+5USRg9I/6EYeG0myP2o/AwP4quqpzTLncdPV+LVU
URarmO8BrRogHYu553A6bZI4uHjlSxFbYEUNg64XQAdR8sa1QfluQTo48DXVZzH+8pRwZxpZrEsk
/sYawpofnQxdw+PxfmejpCOsl+uxJzcRGJZcE7NdIBnaZXIm11YvdaSqpT2Ym5obaDUV4x+Y8PeS
nfRYZNO5t9QHkFozIC3j9e8GPAckl2qJE5WRrzR3bmx/kK7Bdefv0Jbype8amj5P9FGBAL9su1Ks
iCK+hXQPU5XxG8jcD+T4+uwRErEw896t8VuTT2GZ9DPJUAPubTyhCOTRS8MYpur85zkJX7Muu2Cg
woo7DK82qM3QNwfiF+nzGIF5s0khU9jerDIvfWlcTDETh5gWCtLyronmULt189aWd6weVUQcv+hi
tzBkF5p/XJSTh0C82PD2D74PazHkXMSC3db4HgZ2n4vs6DZOsaQm/Uk2RXGKK/72spyXYGUaaHcR
WCAdHYlmUWMUk/g0zJx+kvTXOO9t7CKrprEfoxLnimEu0i4DNIXqix+D6HeafpTIBdWdsty6wB5L
+5ZkZICaeVUP0RGUrIVe2bBR6Rv1MNrupzmnhG6Th8xCefOwd1C2wMcna8J0rmbgQE4iY26x8dzx
mQQ9Wii4DYfVmMP6uzN3T2WK15GpQeX4l4ZW+kVRm/t0II7uI3eRQeo4maSt2kVRteEZ3RE2yH55
s/FF8LoFftQ3m6EQG5uNPAlbDv4WBQpeD9YUIDPDlGPTd2fTJuWLP0JW3i1wtQm76c9YkNT1Dc7K
VN38alHVHMthW8X0Io06c5fHR1xwv6OWzag923ik/V+mb59tq7E32JboKyhDheGmeasGMiht5uf7
CCiu62Gri+UbI8zXbERniyVxMW2+WTiXagDPGw4pDrnR8tFtgO1hOMuORTCtktCJr5AKx8XsE5D6
/rlKs7/O8Jxo2MNh6boFP4FEf+i70jtFX7TRiKWVGmcBrtGZkc1ANRp4ZEoDqQVJfxbwNTt/xRjk
jjG2FhY7zyqJ37O2uI5iPCVJtBKT99Bb+iHEfb3we6oGq042x0BPDWePmRv6X/8dD3Vz1MCAN/VY
P49e+3Nk07Uxvd5p2H4p61i9iy4TB8uUcmXrgXddTuqYprU6Dp3451fCJx3BJ6bxYnNtwY6OjtLk
BdlF52xHMBSIpS4KmVNedc/51Dpeuq3RHFLHbg7D3XUKuBIpynRy1K7GOqgusA7fX32/lEJzCABb
TrVhASoSWjL0w7GN223fO49xcbalcx+PWe2lqWidmAhZTUHU7LIqK56nyT3kgjneMMTviWJgIctf
xlzUm6614sdiPJtD1yDqeunzTB4KwG6d8FyywBd3oKmq+d4Jd49RNw3NRv1Q9OfmdyZm4mdNVf1o
hp6BoUFzVpTla3NKuNRE+5KHFGVVXvMEKucPkdZ5U2U5MzeZbFILyTLtqunUIPnuquQLtlL+MAXY
9gec0Herkr9VbGDreD63U8XTpFcvuvWvkeG/RfFFSvedIT4nDXd649o52dZvaeUfWWbcWhWw5ejO
OiXl4PMwEwDvzfZPkGY9756yvrxi1sJSha+fjLtPfSwr4aYWCe63njpc/2cyDhfS4mfCsD8HQ7y4
KZvFXp4U82RKvvo18bx2g8mIeR3QXjcoPnlALftK/6mrWnGemQSV70u/sO6bJsdYeJF+MLRVrl0g
XFZ684v2CCp6r4vfQERpoX2ccQ2XFVj2ksNtbm6TzjkYZfAGJeit3g2t/gPMhU13nqfsDNekYF8r
A8uI8h4qF89qGdsonOwpsAr0v8tfwci5mWX+jxNHaMBkfWvnJaztl6hPz40A8J2ED4ypPkuS3JGM
+ZPqK2jVY23HZ5CJb3nkfQlBSGKsd+TC/pTp3GKxKh77yFkbJdOHvMblWZT6kyHbrquIBhFGYpup
sgX3xSLz2ofU0rd8Ni/8EIladP3RMIrjkH1EvfswlOgTTffWm87NK+SlQmqeH4D0Ux7tYwN0L9od
N3WFE20OWe8LuvvY0A9wdyPr6KvmiS1nsGhMhCU+sT/0Yi5kEL02soFIfv84OtW9GsHHGARslzEq
OPJnUsAITZuT55fPZyMyn30jYWQHgd5hHtnfW2d8tl/dV2UYD+3IfjMrjK2tM/rcglNlJM4GbZPR
PSdzBllEcev+jTD62UysedH2fLuU+TrWzUGn8Ws39ddKf1SDWmdlR4EyjrBhVC+9mV7xlWyKsOcj
jLjyvbx9DuJqazdcSQ2+e2wizWYuQvqot5Ng9tMOUm4c3GSuCftAy0YsORWbrvvehZwZecbMPDEl
fpQv+EwP2FoufeE84Bp4DMr5V0oXOTGsz1wxOm0DOnbUoeMQQZqk2CnCkiYBFwKN6VY6YlPO3LGJ
F1APCQDU5Jr2NaJTc8tK88G3/w9b57HcOKyl4SdiFRMIcqucpZYctWE5Micw8+nnk++dms1sXJba
ZaslEjj4o/3jZdqnUdgkPkTv1HXiuJw2g2a82Q3lhX7RvOpau5d2tZPeykynU+HXV5k3R/Kro8j9
IkqV8xIeJ2gwA/l2+h1lVDQUCD8x2nqrwGju+HD/mVrwUwKzEFDdH8Q6CZtf+TBOmn5OUG57z4OB
XPa8+SBi9yRJRCe25CUsh0McO9dBT1/b8S12NXzRgKaSGqR8tJ9cC+rCbuJnkywvpU9zq8rvcJ6b
IX1i4F87Uv1L+3w3JBzqxfAp0LuNxgtq29/aA9mZnPTDR+9v6ehMneQtsllJ4P98cocJlG7ImbBH
r8G6N72FqmF88/dlX2TkRKDsE2amzcPwHVt/iAiBG/bxrLSURknKiqCZgvkdXrUYcQZbOkZCl/3F
EBCpZe/+jiCukxUP80wS+DvJp9TVCRyIs3BhTFRUND0tliEjYOvmOfbOnr0lCNGkWC+ToywifPK5
V0Yn3/ZHpGMsIY45zitP3yOk/xwycesf8aOeD7EbgeKHzo7aVW2BvInW5Vqbd07izXgLbUyt4psN
YR8zgnjXpmXpw3HAi67Ld33sDmmdEvWSbWUoiczWFzIpng1zlUTmZRo75JvToWJ3rU0G4cbd/Pky
GyJUuBWJ9jg0/aODbltNAxE34y1xwoORDci4OqJo+ntE0I+TIATwiP5vnK1fuOeS23BJJAldV+MA
wh5r9UGU2q7jeIVQ8Kxn0YtZ1K8Jf9Ix+u0wqjn29nXoeNu2tY/u1F97DqsO4WoEpiBVY7JbNWSf
8bEpSPCWNC4ym+lHDF/r4jkJYD1LANyHqe2qmoHTq4VxLke80UoSchqB0dkSx4j8frDpeCRQ2cNT
CbhXVyT5loi2HI6+So7nTInrJMXFr4ho98JVYyI+8ML6juLyqTZ+ytw6iILzQRsCoJBn8TV5xtmt
ngJ3E+Xq4rKmiUS9JXVAmDY9B+R2/gtRXbXdsIGXOomoP0qFswAVEMakO/2iH7ZLl1/slFx84NyB
63xKE9U3GbVMhpZ9sSsKOShEwNMX3RrXfS/kCxXUny7hwGBoskG2hyG73slOe/aYxnzTOKF6hmT0
CbwmkTIuvt2kPpP7c+5G8tG8YlEZj/zzwF3kVnTMQ7a01vSugeO8tGPwhPjcT1+MenopHpewGc8o
sDDmFrKbueXyKYS/44BouTeD7OHA5k16puA3BqgK/ok62tcTr83QzEWukoq3EnpjDPEfsyF5AAce
FRSGw+00Ot6PTLon4gXIXKOMJsJfKQemdqCgCxQ9iOHaYn0pw5NX9C/khBSefFHKCMhiY9xKhllX
FE9VZ8MrOC+9Bjisa1zr3joUFMFQzNa13VMuHRTe1rXzsl/u48OofgfHPfZNep98TFR5628i0Wmz
1jM/NbPcY0oc4NGbjYkRgwTvIp7LLn9ru45ovnCV6Nk70xIJOkljzEQI5lA0Lwo541IINhchD0Xs
bfohB10Sq9bvXoRV7mLN2KGWPGjVMMxkHNwSd2lr3kKp13GQFzIwCZWo6pfI6a+sZrNg9C9y7LtZ
EwMXjFOypZwdboZPwMyDa9zon3pEIW9AMAZ/GtiFljI/I3l/OKBDh+LMZsKt04XRUTXfbaxAoux/
LFQU352dKdwE8Sk3iBsTkf5qa2m4MA1IUosVqiWJB32c9u7LF913PzSLCk3L/KTMcaQHhJGNm0xx
UkP7RaZ6Wz2C3f9pWoGhpwMhCfiIwpiAoclP32RYE0OlhmXQpOcqs77zgaVqTNBw+ObwFCJUcseB
+ATS4wkqy6FB+hpVM0lVrf+rTeJ7CB+Hwkm7jV676aPiQ0cJAZL1CC9KPwdS24cpom43DssZwAkA
Qequ+4BLE6cxTQNR82t141NTjrx68lFYCpJrnyFTMB0AMNl+B4+fq0OthzCRuJsx3xWEoSyaqTyV
XkXtQEv/Mn850hFjG+232zKzGRO6ug5xS5PCy9TcuM6kfmTF/EwqDa+PpSaRv1nL/Vjq6zBrvqaG
8ospUdVsaEjzTzVnEfblF7zeXOU2ekEvxfxKZScKS2geeAhyXPO1YZWfuXJ1WkXw/iEVsHr+GyQb
DnPwRgLrkQhlXbo2kvZQCEYywyMAJMzyNyR8fBYhW4Z9risXIDLIfnO2UTGxGrj8Pyf/gQczEMRp
czSy6ZrlKFtp4gCLZqjFZV1lvCmQTQSreOAMbeOt8Uasen/6RG/1HHrNzorUHtp0TsLuMca8RaoU
LHWK7lZlxaxpRlJ33Fko3GPny+94AtcbstcJ7YCvCGlsIuR/oPOQ4ORIdhoCJr0qf3UiptAufqJO
XQRO80Fgw4dv1s8mVK2WxKuyY79rEOBxxp+WiUgRDQ6P7Py6krOyeSAJsDVi/GkcxWSTmS8ywpqc
NfqB5X0xeN0T9e+UcSdMtlq1hS+nHKm+4AI7O7IkUkDz6zkOiXVHVYMT7RMFz6FT5THnvLqvZLh3
pHcdQ+8M5HJv19pk/vMq7Qv0/rvKoi9TT9euae/Hjt1Glw5/m/2pUjndVTWIkWy0tzxNdnC4Z9Or
BDcM8Gtmoq4s7s4A/Rj61T3OPfgtnIvNQyfhX8KBFaEp7Y0Ku49WI+XN6eoPtozM1d8dE8xeainw
QfzPQ2XLVaT9dCMuoX7YYxhHoFaSXBxOO8E+3unNi5mJF45Q9FGM5IlNx7YRT9zM/wrveUzN775i
x0rT5h0gZjDaD5KnkCj5wLvKn3581i0+R0697FrcXopF2RazyoRcjYKROiPeeuNhNrOD/IsJlxKQ
M4jWV59A91ioe1uXOhqGGc0wn/qLbsm3LoV1oufufZowwOjdPz/gHUNsAYiqLy2aFWZ+bDyPuk1K
KdqkMLlo2vRFc9NzNRlPrY03ytdv1WOZoOQTRqBg6PPKZ2/ybirtXFCD/tmFmorrAfcoIOtcpfk9
ppFIk8FMy4Z7bYV7RG2jOd7yptpZBpB91X2GnPotm7XJyLrzaMn9GJlPMnWWTgilzl/QbHSZTX3r
MCXxruW0nCXXDH7CpRKpYSn0ivAeDvI3rdDMdOrm1uLUwVBYTXa+qEo+jVX8Bnpwmiy1cKMT5O6r
n5VnfGGX2queBfZWPUj2fiE/kD/9xhz76jG4IamZOz1Ug2MFn/hFngeGDNR+KCFrhmoi04cFqqzD
oHV3M81Yvoxul1BRb/h0g4YdZc8aGVI2A4TeveNwPaZ6v/uJeuuWpoguk2UbTR/140q2bSYIU0Gd
Ie2mQO5jNMvxYT8gzl/bEGAX68GqTNOrX3FLlgZ9TZONpMY8PtbhqSZSBJhDZMlHQBUwlm2iEsgz
KsqAj0oam7H1d7ELhBhEey1dYzYLAagxODghQZheP/PamGWJBAkhYegfdTLk7o+zwdZnOIdscDFB
GV+SfSZKf9ZrSt4Tn3YtQTSVOfXfuWUhbAj+EXb43jc4FAIv1Wap0LcZTk+95g6KCoxWRFDvO7te
jpOL5sWsT8kTWt+3TEkA/rB/9nUSltNNUNBWnLgHz8UFOk74wJzzpGxUa/1ywuzdeW+t/lpQwJxq
/i6rkBCLXSmsyyj0Q1QH+yFqcDto66hs9hGXTDstBkI3epxjjSExEVOrEYSryB23w9QS7lgRYOe+
NXV66sjTLbOFl43vLfp+WnNwnbryHCTtr6cIqw1NJKD9TTYZwlKutCQOcBcXGw3e1YwdaP3UULMC
U6PsvsYq/6WrACW7z3E5/daTCsGmyuq5N+lbzWUqq+uHj9vLD0S3b4RMLw8FvjfA5mkG05RHLzpr
rDcvIqI0oJ7SOSLrnu4tm0r04BELVOrfVS7PKWu0ltk5H9ZDj1lR7eBU916ru5mXyRe8BHsjJO0K
IS/MfhqRwV5tPGRuMzdGsV53cMGdXGhDVHDlNMgtSWfWCcXrKzwH1V3gD9PC7tUcje+k7Z6JNUTr
+w5V+CQZoUdTYHKmBlxMawOuJoMv18r8Lg3tO9PEs+sn+zqkVwvqCV36zRoOmVtxIZvuCj3X2ut1
bk259MLoUtrOs4NU4WGyp7hodJbxMEARDVcqLX7s1vsR1yYwPow8XfltqRZFH7+KIHqysCY/iHZ3
PtSICIX23gh2HFslp8ylq1209wINbK93lNoqdnJlVU8xRLnnG9fYbr67cfqolPGJj2aRGwMueAcH
oehovbXN7Vjjngji/rOt9F2WESaojFcj139Qj5Nw5icXTDXM+3DWhiPfG7tFFu1TrQKYmgsKlrxf
AckmiZ3BXuRPFRKXuroSAC26FswjtckYdA8JkVMevu65qEok6wPlMjb1O6PJhJ5U7amsHcoK61/S
Zp6S0b9NDtI0oXaD1f0Chj0ApPiqkX/nJPHVaAk00HwOX0ZOF1FXrBEmbkdpP9P8DEvc/+ZG8ttD
BenqddBxYIVufxSmhzmjuKHpvxVas23+8ys41JWEDngviDXbBswSPmUGPHtpgvhmax2zi3jL9fCq
49yYsSQQ+okLCpdyZrAI99lPm0/MahYBW6jYEeKkBdSyqGYZrQF4MKFqAtRFg8YcxRODFn23qOtm
U1d+NI/XGkCi/D0bQ+ZK80JGWbHwOJrrWlrNWEIXiaVeU4QC5IWzqCmaX5oULSTVfOEjsIceioQS
sPHuNNoC2TCfboBSS47OQTcf0KlDq5NvwDNVFpdXbWnoChNSwU092MhifMFB45MMRvVK+24EXb0r
f3HOBv8InCTBDjGemd/oqBQri9lbiCnckpTtXkISjJI6+xn7ysCnrNZm0YF8M/YjJHTVYuhqnXU4
fJN6bXOKCfRdlZEurIXaKegBsGKZoTvTq/NoIz7RvIHE81S3tnbRA9hSv2C3frbmIumWmJO6xeTa
rwO97ZYv/8LIIMBk/56bH2aWIsnWCfmDRDwbgXYa0ocu27afbcgMuAkTtDvLXzPpLgHivriNAyhl
fxtUYisSrV0qVX+2yZtdmRvbBnJNbI0A8JZMpQEISDb+R+UNB49YpTIfz6mRbtUoruFQ770Wqwcy
CSbsrZ+4CZIOkjXNDtWBA1jddP+UtO86UhJ78KAbpWyXBkUM5BhDONjDxB+LzGGrqe9piACIVEvW
o3EkourFq6JoriGTfZYlPBXRimIpMo02TKtdm/1jSyqMTSvyq0q0Jw28Uzo9nnMtfW8sddPD6TcK
i3qmwgyBf7CtJ7REobnLRvuoQvncDtZdBPYGImgZdP57n6hPiv7eW3866yQV59Vc6RKkHHREBWwO
qZpII0KWOsddvBxNG549jrpt11aHHOQ3HEcmL7oyoBGmZel4r7HNtqxppBaiCsBoFZyVKd9Fkhzq
qrkpzf/KHGfllGKTkPu/Hv0QjRTMdzlw9HggyPOK26rLkpeUycwiXNQQRgmwDxMXl4rbBK/oMYiu
beg3/6bG4xWl7pt7U2P80z7C/HtKFufWVCw56SSLbnQoSq/kb280XPTGJo6C178fcbBLgP6yPrsV
mhJ/MuZ1z6UQ0zMYZeIJaquuPRCihOBqqyPakFiOWTgZ3HCV9wV8Ucwq5ItIIIh56lHB0xf393I3
tpe9WiQyzpQDO1r4AGFku2qxe9fKjvGyOHt5fkYNNszHbgTkzyRrpF612qYGvLdGvTi4kfrvF+Px
sDAEtPmET8Q3uPU8a0Fl6WSI8qBaRLHFkNWrjmPOIRcIe4KWij+0b8nx7wtDXzAHTPPWE3ThGSzm
ZJJv2c5rd4b8GTS/C/sNxhqUGqCN62Ryw1miUPImRmVgEi3Ie2TFXfw9V4WHuGzEgRPli3KrYl46
YbczqUPdC272/WQ73Qaf/38e/T3190V//MT//djfcx4Y3Uwo0ivc2CeD4vGFjhRyo+kSY1//3+fA
f4OHESk4/H/PYTGJ5yozaty2QuzroEXsNKbIeB5OPqMDjoPz4V/+/rkyerEnWj1aaJbmEklV1wQM
0zXryYjAvjGqT39f4McHY1bnxNYpq6uWPTbhdZOC+HUcJEBrE5P51czF3rb6+TggEEa+v2XQQyP/
+KLbGWk9OnKpxyOtJnw36SK824+HFjtx2/Hy4jYKe05/hJxmWITBbKbgKEFij31S/fe79vHd30M/
c+2FR2XBPER+GaxbmBXcU7ZFHLAKwaz+HgddR2BwgeYuI/k2Ngt314rxUlnyoZvRGirtJBvyfx6X
asWkRupegLfUmPREXwuTPxAEj/QGbQqo/AR2bCfHfVBPLhMbx/59/PiSwQFuLSXnIGOtWuHc03Aq
ZRAidkRdcWQb3TZ2s6WbE9tCOEx5koneHiJe39WcIMoqaVCV9/dQqfLkWeX+4W5Lc8M8KceXF2eY
JLjXojdgbOIAgEPUFCKFZl+fycSh7M6nfIIMoPr892Xwg2ln6/mxKD116JF7rMtc3js3xYQV2pM6
/Odbz7FWtgyC/Vh60amZ+hsDS4ojiUd/T8XR9N/vPLeh/8elCNhU6ziurDOefev8911dVeiTTCzF
FRCZkaZyHxmVXIVt2q9CXZqvlQCAQhxdH+PHw7FbZkJFr02kqxPD0CPYkafzQU/WXpbmq6bLNUJ0
h68ibApgu05fJ4nMnuwuabZs98jYHg+11CnxDiGMSNxhY7dO/hy1mn0zoy9gHg57RDg8S/cdDlve
/v4ZYfSmt/MMnzBdGL1VGytmZr3Uxg9lQobqejXtfOI5b61X8oY10wfKQZvh0TDPLqdEwlNifKOd
O33kIZ6TpqnnQzQlp66U+tz1Qvo34wmaTfWswL4X7Kc0hxAF7+hiFkq3DJOt1BpxAzTTtxbuqFlv
heI2Pr44qOq1Ib9NZojuFzAnsYtkg0MloO8gdA6U0iGJp4OI8YmHpqkeR1e+I+cqQNiRRCtRqocI
NPg1wiLb/j2yyFpfBQLTZ1sgGE4xJ0LdhcVySKera7vFlirKbG+FCmlhRpCzP3k0krZPQW02J4th
7mTUebRqlUHzy6iWmMStrczRqMnAitCK+CwmI+eqLKeji4p3wwP2LeQOl4uz841B7qzOOtaZ0W4N
qUiuwT57uvx9G40h+TKPJ/E7t8fBOqPzCTblA/gjlrGslplRrFo6Ro56M6iLxDKwGBM8soBaMytr
+ndUu9mGLOsE2TEPOfkeae+2byPY164j21Ckwp3j2Cs+SEJ/qI+dbxA31DZ1aTwxjVirKHenGbch
i5uNyjqZ+vGe6JAgICDEBfbi8Pd8zpGS7hVR7AInqP9FpMSUee5DYRjq31/Prmf1EDNlavFJkzKq
p5RhZuaxJ+BiF8FnXgi/wlfVBIs4Y1CNEhNcknDRg65JjCEiLZeEtZJiGAh9l1JSv2EBWNVBQr6w
zej196VBQbt33IRbljwGh8nq6AzHwJ7Gw98DL68Vyyd1bUJl8Wp8/Oq/3y+Cydx71mcubFol/p7q
QR6Ypn2OtImx86yhP5cNEVe6janZhCEZ5QiGV7q/HXsnAarePCPWINVdCry4d1Lfo10YmJIcXJPc
y6AijcyGC1H4di32gmwIso2FPCyw44FL3/vAYf1R2SgPEWYCeus/OCyyWToMwSwuyq8vD2vEzBwB
FMnohwwMzbkzFtd+IJ5hjI51WP4GmYk6cbDfoSWpdcaWXP04vX83h38J3ZGzDHxnhteQf2SjJ5ri
tc3gvdIk305JykgU2y8D4xQKn88xA2zFnH42tccMxK6mdI3lqk4u+BgvuQTYmnKHfI/iX9aglh8t
VjM9yL9TM7t6FlNuD3k9dk9uZOSczqpnw3e+y2qXKf8nY2aWWX5ng7iPiFgL8ZU73oeGtG02evLi
d1vLA1DXh0M++VtRozTPhme0JK99K98j3T+mDt3btIQk0dGIvetUR/+6tFqxQUP6VPqXFyBuMy6s
qk7CWqrIuiPWUl0c3b9V3rGDMysh3FCwZwuZuwXITnLDALJAO75pEo6nIgTVlvFNf6AaQ9IJZNjx
Wzr6q6oJPp0MZCvtGbYsMgpc8lTnBc6gRWNimdfNeykosPXKvZ2QKZMTBmrH/jVomqsXa4u2UDQv
qw9CVXY91fONToRvU7xq1fRutgmgeD08Cd1bF0TxsSyclc2dSc/fjbPMuRPZk5cZJ2Sa+LimZWFl
K0ibszvtrEZtvCznbFwj1fWPEUyAyLWlVDkJ0N3FNohamOI94NQJZ/uCloclOdckND8X1tuYrtPK
WgSj2hul/4/Id2QH8UtvhvuRT7aH325Ckm8ylzUJiQlVnS8UqZ+n1Lj56GyQ+aXPhROeozYHrdDR
X/QQ1xGiVvotvJ+BcSsZtYs+5j8V4B/LxCGgd3Z6oFt5vojbiaaYafzIBeRGEzQL0WO6KJOnII63
HllJcvIAG/SlQmqgac2FlENi2fG1SJgEzwIyTyxK9KTeH4s4VtvMDk6RV2Bp6sx7we4/Kzrhzjp0
2oVe3dIzWCrcCz6LybzrPReKniDJ40L8bjA1JFOzqvCfzjKun1kiU9hMGL+AQgwd9KlpSYYfa29t
98FqyMt7UUUDO5f7Gvj1BaXvuXSGV3ucnjippKV7JlDx2/SMKzlXnzLD1oXvwYkZHEsx/gY+8ahD
cdYCdUovREO/jKrbRm15ivrxue2Isp3G1ywz7o2gqy/mKqH1bqaL/p+d9Zwj+27FpUCPOpJTp5zm
nnY3JVl8BufDGAfFwtJJAGm6Z0u0Ftw2evdYkElHUtIiiDnvlGijDWB1UGKgMiMQyGpPjkDVF1Q5
Z6JBf4pb0nU9VEJkeeDqCfGudB1Yn0kjtt6az7kOFigrcyE9kHQ/r49sryfpK2Nn4p5Yl4SdzHu/
PBg6LMq1CDiA9xW8mp0ea8u4JgzZnQesSLUeekmuqZj015HlbdbnLG8pc00bBP+w8v7K0vl2Y0yG
EKSRQioWa+U36K55DHB2uMqgXhHir8urg+b2N4W/DutlJJp8LnNhLSBvyHbz5UYa1as25mBb7D9Q
TE2L/AzgVsvntmAVbpuCOvAw4dZQz+WU3pLUAk/hvIDZJuwXhcnAqkNO4PNub527gt6N1pVbj/DV
9bLCvDGNVFoUwTZtkq8qk+T+DjYQrbiFuFN3Awc839f6RVRXdyuNXx2xynP3jSJhtD7xLh3Cn5T8
95lnAjY/EBDFyBKRK+FrXxPnfzZOcPrehm/JjGSZOdlBB9HJEtdfNW9keb3XdfVj9o69bBGOySkm
TAfCdhZPJv9tW21UlH32g3EpTfUuB/b3IEyOdtC8S9WopS+Ito4TyA85rCyBAD7q6TQI1bCq/CY6
FSnZaVHrVXPYUHL2rNuIb5rUY1Tv7gcFCujYm7GfJ713yJGlY5bb0M1EyI4HUfyHDeh9PY9d/ZD2
BFyEPpGPsOVLnFDIJceH+HLReBgIPI8lrZiEi3AT9DRj8II2RfebCXYyjqd+OWL80DCz+Wkyzyyi
CkjE4U5gXeiNol468aKVLh9xrlnLpEGblpPryI2xl8QrWV76gQwuRGFoXePYtubhJI/UzzxAruZp
JOkNeyR/qxKv+LxmlqzIHvLQGMa58UE9K1xj8p5J1r0GE3Q4jdu/ByoKEeqzq6CNQsgH7pPp7CCZ
m9x7P93Vcbq3I5YDILlmVk5dSvYGkiSK8+ZQZZuoqt+RSlKTjCLS0SoCtNK32h3n9Db+ODr3SZ3S
OY40jOSRayXJrU4ev39qwx2kM4ilsfYfnqWBbK15iCVlZrTTOy0BUWf/DETNZAVub9HuBw26cVKa
A1rUr1NvOhBJhMosQylJ8+KRODtqAMt+y+nU2fLnydZB36ns4dnFaIYS8BLGvbfr4mbYEHC6SVSS
7FrwoDKqtEvPHmqq1D65TrJOKX3QRKQ+U7Bs30Ewnpr+K2ZAlkvZE6mh4YpqoW5urkU7kRGRWfh4
v+GdiiWXXLrCnzUe0qH5qtqAG6DT7aURIeyOjEwdkpS7BeQXtYAdv2nCgHsv3dWgw/lMmBuI7Ji6
je/Ww9k3fgwiZ7mYoCU0T3tJSOPY1353phg+P9hNr5HSMWIuT3woZyS2IUXE8wRqChLZd86aWDX+
KdbViCO33YyhMy0QDhytwSccysGE68U5KVOjR6WsctJNIdPvPBH/4JoIk0/TdFHW/lsdSrxYsuzX
pUaVjKlq+Ba1SdoBCbQoHhQmBrD4FzMTv1aLaRyrfXvtTPg9Qs8hWtCmrIeah2o+xjro+SSxJY24
gkare49KjPKAFOkLyUCz/HGbFTuRWi9l2abrqMfsNJBqB6BF7NEgs8egSj+8K5MNYm19Mba6XGRd
Nad4EVFUmCNWYXpEp/GRmaN+NWQ5m+JXzSx4iwizrGP9nk5TxdLA0d0qpoUa6h1qyhn7CRwNR38s
4flekn5ljO20raoMgHykNqEsCg9VBVtGK5MtDMQr1dstx7k6uIhxqWMcGmE7NuR7BWsPnxyFKjSA
FmeDIRnSKx0XlT6+qQoPkVV/Rnor/jkPEVU5BCmHXGaZVFLJNmJ9gCsegTp6sfMxGS7IQmW+fe5r
i6WBLGUkM2QrdJxp0HBYh47YxStuPzR3x0SY7Z24oXOWahsYYO3dU7231AUj4URvk8zpbbJMdme8
RK+l4X3ZXj/NSf1YOYrg4ahpfthC5oFJz6pBy4+nwmE+ZYpcRJvKq7JnLK9cMnJNOulMQCER3IOp
9ReEKw/Yd/0Da/0lCDVr73AEWdAbNiz8cfzpp+Semm279z3jaNrCWJD2zkDmO+oWKBvVEIG7VHHT
KkG+5hR035Ee3AYCvLze6ZcuYnxsa/VS9lG/MkZ0BUO18mISRSMlNkNRkY+JKKMeeN8x9YDtPvtW
QTtsFcTrRMZvea2/dbXvUn/Ss7rE4kqZrNgAjj01gjmva91wDurYzkO3+2lSZ1hhS+FdFTSQDXIr
varfZV3w2daRPu+3cYpwI5OftAnuq67dRHr4i5l/R5QCFSajDuadEv+sYrV0fLY34cn0n633MYGc
2aOR5b1qJ/1KxOvaQz7SeV+WYsvv8wQRuvOvsZ3whsqKgF8cf039TFvoPrTre1RLpGXdue5pfOeK
o3alwEdTp/T7ISJMF2OFbybGbkRB6s3ih2kNtC+K9Fknk/oWOWo6r2nOWvhJ8arGyUZMZNE/4eA+
4DyPT+eVDsRwQwzlk2hiye1a7nU6reYs+mQfJ7eQufpUIaBKU+3b1MKbLbR1G5evrFbXMGrMRRdk
l6jpTq71MK2W4quYgN6tujml+XdWVUdx50UGAAAzyzT7hfAia6/x5nBdynSpYXBfxIqtuIMEw+Aj
czQO6B/mUI7hcqoZkpHyPqOM26em/EHn3i3zR/+dVD4IShCquV3Yrz6Wbxiql0wnLSYZen6fSWRM
UWLDKqqwm3uvLrsc+y8++OHR2VGRRzHpM2usol3fRAHtagigEuY339S0Dayldk0TNj0cX+tYOOZG
TRTW9wwLgTYNqwlrKucRpziHGE/mjhXKpYXt6VG7MrDKQDk3uUlkTIQpq0GOsLXs6s6EN81dvRy2
YZ5i8sl6Znkrx2nt+tdhzDg42TFjBqlIb24BaGVArLcEdKytrGLi8PYTOTNtTDhkUj4ludZhnzsJ
EwvTHZ/RvQ7HfV+X8aUY4t/YqD4r2123w0DhmYmkre8g2nrNGMnwopdhis4NhMIT8SDuriwNZHHT
W2m0JFz55LFPQ83B+6OaiHsBhDgiiXzzHcz0Cio7yY4Wh4aZ14OZ5USZNGH00eiQnJD8hD7pZI0E
BZsJGi6nVTWhI0wDYYNi3tL2maPCNSFWVwv36lL5w29N+RGf5jTXp0osEledmkYjSEUrr4yYECBa
uB8S/QttAiKtoHkkupCpgxu3LjiKUtUbvJt9xnmdxLgZljTZGmcfkElE7ndJzAxnBljCoKJtejSr
VYOsdzkaZbsx+17ADdV3B1hro8SWU8q4tlPfeOtiuR6DTR5U1TvHLDnXytSnJknzadqrXzItJlmp
kNVFG818zbrBrScw0AfOb1S68VICYMw6F/yiz5jjqBTz1q1XE5NjxI+mIk4zqfPEWrTpCs45QSyx
+tURgVFiS0A0JA5DP0WlE2XGCs7L8ihZ1t12XbQIn9mWWLc1fTWZJYugE/3jdNqjtFLAfMXZ6bxx
ic/sbKj0NWLn3zqsASuSqXGZwtEQNxab2yyzyhUMzWtQNKRCBZ31JAb4wzZs/oep81huXNmy6Bch
AgmPKb2VSIqUmyBUKgkeSCDhv74X6r3o7kndW04lUWDmMXuvTedUmriRAvuu7GE8AGf+Hsay3/eq
OZdqGxThR9wm11Cqu40TN4FamwzJwTa9j2gK3/EMY5C1E/65vr57dtfPHsdF76CL8CoscwodYhdS
99RZS+BnAgo6FigHceytkP1jWh+B9OG8pXkii2ODcewMumUbmUJbGWH8J/M1ko2uRgG8yQgidwWY
Gbad12zwhkP1VN62MR15UYU6sb/BGG93NA414oN5RR9MoNEY8JGXPJeWdr/UDeKdsn4aN1KYT5WJ
fdCN7vbovRIl47NDUNw8+hz+Q0SXviWKu4VZzQMbTmO6ngIqlHqOMbN9H6ObN6dzOt9hGbwWTnpO
57yosoRlYDekUk8jCTcrJ3EvCWNHrOGY0uxgDnqza95WgB0alKtx0J5sDCpNQOegMncLE5xrm9S0
tRWhw5+s9GlQuK1SX+ym2Q3IKQ6m9RtalA3OAF3kqOWvDd/XwAA2YOHWIvW51CFDoswhgUXluEHh
GzJ9gQ+oHYxkQDsbV812zKpX1GpsDYWf4zeAKyu8Fqeq4+1jTlWapAKzwUQuZarf8nyEMeLkyWoo
dLJw5+vLdiO5ywL6Wb1pKI7qdaH3M6FtRL5UHAPCMy+ZZxz02eaQ1lz/to8mZx8i8MNhfLR1jzlB
VY/MGskBJG3qBKN6iUlbX3lK0mw60dXL4RCbYsqWCPFWRGgUp8I3sgWL6oL+1/1oq2hV+zOnNJqz
uUR87PIXDhGOghAeDtotXEmzPcf3GPllZNFyi3ggqrQECG1DKvpCmu2xjGgcmIfjSw0viKN2Zv6N
qVqGWb0xUn1Tj82lUKLCkpjum8LDXVzYK+E6MctDbrw2rt8SuUnyDuWXT3ul+cB+2CwvvZ4RdVpp
5EwqFOlqAs45mEa96dhxLSKXXYBpy53wtXIzMrilmgpQt3TpdGz7dB/lFiMPz49PBqiEqA9WZkSA
cByyPO5bQRR78tK5EZ840TkfuJ98sIXbUMXRamqfuWb8Q6hZO4sUiIXz5qXFQ0/UW49PAErWaxSK
NQa9R5Y5BKgHoI2Kzj3kaSl3GqNWz+KdRmUYssrF/ZAXGyeHOevxl+Vk0u0FsKHscPA38ZgKxsOm
AEo0guhxxvaCwyjZj2UOmta2IaziWU9L56Pw9V9ZFeyt447WaL5DvJtvxyAE3Lol7jb+TqaromKD
yvRZZhbNptW/2mYSr7wKkUoweJDDZfQ9WMZbnkn61SbfBDO3plhFeMIWlhl+puWIv1pIezMaccXD
C7tUVzMcp6n2VvwWTwTJYuJr3RfI2c5aT+Bo1WXiggh0KLeY6XeFH24TT6IDCBgQJBjquX0KsWGe
x0ME/4ZEZ0aFnJdmpuk3Q+//aolvAH0JTUAZLGOtgOThON5bY38fS0/fouww2F7lD54QuMqdcpBh
k25bkhu84tHUO6GdfeyCT+UgXZTF9tEp6htGPsz1Os3HaJ5qkfxJHC7VQmnVsoPWyZnSF6s6bm+u
T4MeiRh2uqseqUTOp9LP0aZ4xSR2KqxPGVxEXH4wWi0OInd+XDcHscEqkOKX57Hq1mydSWVxq5XD
y6VPrrf0BB1H5g0UDz36PeQiZs5gLUOBMwvcWX9V2hMKW2uBgWDv6QE6CwAXq6xVcCYDQirzsXhi
vI5OqHH+6qH9hClCnGIpzsWI7zsJq2AVmeeqn1iGIBzY6DwYdT/Pw80XpWNxUaD8/HFSZDgeGmn2
e9H2f/o+Nw4KB0QSylURdCPyZDFu8ekJVIWCYGYHRpCjEoEg01YrLsG30slfDacIyXcQ194YTnaN
9yPo529xMMKeGikD0YMpk37M6dzPzJZ4O1gUFm669kR21cbx3Lk+vJS3KuwQvgZVivfeRXYxHzsv
RisodhJML6YR7zJVHRst8vYsCtEEotDzvC3HwCugw7VWI8jr2pr3fSS2omLgZwF/Ong8/zLugnXo
DJdISz+xkeL76qs/gWooQzgbdjJNXtMwafncOeViwnsmqCXrcFC4FgecYMDNz0PY7WvXdlYfdaKn
e7u0C5w06LB1lJ/Cv6LFuxdVC+Y1RfstV4KKaIUcNN9Qu6Ps4cAdnJrpI+/5QJ8WoQkRE7cq+Dsx
drsprE4GdoqFrbjZVeTY68qtzmhySN/FOZnZLI3wkLPt8BEgMQv9k2uZf0Lr8z2Z8Wmo7C8Z0976
tp+vjBaETBsPDTah7CGDediDOJKZLUCX9CgwKUPgmj44OloQlRrFeSW3HeM20SC5aZJ0tjBOrwi/
pg27yH1fDacwbM1t6cPugkW2o4R4qrUbhsp7h+/iYcoGhrPP02cH4jWLtHEpeZgYNbHsR5lTuua5
YavhiyjfW8plOAL/xOvckJbLvluoutD1od/j9MTBO7vs/aw58uZlThlHP/AcWYm0GiRLM9lQXz7r
UbQZWVbzXoGT0reoYVxeFtM1NnDAvV1de9epHj7wYb5M7G3oaVHNQ/fRPDk8lUQ0G23Xr/ye4X2Y
2r+Nl978+MdL6q9JJd1LIHc9Aq+VJcWcs6xuzOk+8Codx5Rh++Bp+8J64sDqthrrD6oxdh0I4TbQ
eIf1vz4A21XpV18avIUNBJVjLN3oWWMTTPAHOqTcepWh/YPalE7S8N5GkWymEGxNDZdjr3rburLq
KhmcfSMOg+geoPetiT6GBzp25S9DjPEQmQUY/qBMqAsAKPbNy+BYcl0RKrGzB21aOTGkpsDEw2AV
Anq2qLt1VFs5h/qtycpy3bQaqdA2TgILLobLmCD0qkM0TZckqrV9I05+Cyu59/KX0kXHVGN+rLzw
uY8DvDmOC5cYo2aeIOxt7eTkl3pwIhLkmcEag1QTxpdNWh2+lLdB6839QCzUOeYDLGU5vKaB7Z8w
EyvJUGgsghJ5k8fiphpcRF3t39Gt8cKgMAva5OZH3l3CvVkMPYVJQGGa1+NSuBgppsH8LkNjm00M
scva2PaF9VznHIk5TeQw5THVMEyiiaQTP8l+nYzL2HafKLLLVe+0r5KJCHSClRUqJOMRpLhGlWCT
oQQvauWfNUdfO5Phsm6auCL14Cew4uqWwcsDYf3uWKlYAx/Fa6NBl4ItCAqqcAGpJ/4zuYt42dWa
YLB8bSRIY5OSNkwECYMR9otL32rYkuTFKtA0sTL0at1mojt1UG94SsQ6BrSEFhajmGyemkCjym4A
2rcaRVveFSuhkteOan/pk4C746Fq8CZPL2Vv0j4FFYElVXsLi/Zoli7xIWz2YdOtvJTlFi/YIupz
7r+ieqNZn8cK/kdoZLsewz29zJeZD8ka1mcOb45ZfZR/eSZj8IylKxLnjuIuBpYYwEHt0MazkOOM
W6qSmlj3ABwjLmk2WsBch7ZfAWSxv9ngOcqYjk4/7Uwp/W3mFP2ytKBhFSHLMcDj73Hlt9v0O/aB
1GPWuzcu6kCcxCejo7qamD/o5g6slqBsljhULfszymG/T9MpSiew8uBOVI8rd3KHUxCWe5Dt0W40
JzR2Oiz0Xq/ncpS0+zY8aRrQj35kwZTjbFy2qHRi9hVLA3rTInExkkVDzrubXB048EjESzZftOuI
FPEVJiO1UpK2OCCLfutm9fcAXw/7L/kN5ATAMmhf3BRQuF6GaKyjR2NU3xHEi1XhxAfWvuSA9hAO
2O9qi8nL1mnf41hufJ9si7cyxJ5te1RKo2PqKxX6v/UQ3lQevVWu8tbdVJzr0n93AhUuQwazSip8
ZD3PnDDKbCttfGLQUNNVW+vrbMzOI5PUJYp7bnyfpSoC0h5S7bauLEh3fv9atvKDyIvqmBrtuPbn
EHDtnGfgaMZCpvuqy70luh4qyJL/CwyZPvxUXS30xUh/uHmHmRmPGewSI0zdTLTlzJpGFAV5uKq7
uNozFQ8KbZOLMZg7HgaqsOeWnai+2Z3Ph4agfVdinshD9YjTQ+glB1I/Wn7lYvFZLcs6fuo7mAYp
60HXbnZTm0TnvnV/Q4ssR821ftkLgBGKApDE/hovFT1VrZHsSoDRCtoyRyX9T63B+KmM06TjQzGz
P9045zysu05bQbF5lvO6A0XyC3a56zAk5y4y9rAxlq6fX6y8puZFvSoq40sbkk3fenMtcG8KfGD6
xuK0U0QnxUO/IzbqWVMO9O7MXlnggZdsSHfFlLJyozUO2zcyKWHd2ge94UtNtU2b3XGSr7XI2hbg
IHKEDnBKD4rhOtOqQ+KoHWEL+8ILCfjmfZXeB5I+a6+8T6F3cXv3jSygV6iC9DXtIUvWySihn7As
JBOC2tk6eF7wlBnVFTz9UR/lvhvUn5SmsEGbRo35DZXQ2pZ6/eJkzGUNLEbFaf5z82fY5NFJuZD8
8dSkevzXRQkXuURuU7znCz/9bB3+ITW+V9K8A0ZFwwElojXH+4DrSTFnb1NKlGJ6tX1xJ9m5WoxF
9UO2x64Q4wsKw6vuhw9SCZ666T01q5MnimelfdSmf3Kc/KZnxa9pCBKjOt7G2VLH6BUwXmZ3nPTR
RXPHoyNxxFn6KkFdjQ7vOkzBO6iVBidt3Kb/XsVsRp7ZivAe51hjctfTTRrBRzXquzHALKzjHa/K
OcA/X2Ce0Io39BArjpRnaNWgGG9Q4XZF3R8sHPRBiXGJBCDD7/6kbrWfPw+UTWcfC8RAPggyNUD7
5btqbEZl1S7Kyu+BRFfhlQijGrASuPZG1rtTec7zck/AFLjv6NkrGYA5WEGL3rsDa70OnrnuRAyN
HHexDuuuD7+ziM7aMpauZR9D3wEYwbVv88mq1E7BLKBG0HR583OS7/gO2X7zbDqIkFO3uOaTcUIu
FznJSxZqp95yDPIEM8bYySWvWF5DZHny4+wyGAYEJXzpYsQ/EB2qmLE236Ko4cvrWgFwt3/JDFyt
MrHuMxKiN4ej9sOpcIwc79LzlsIIktKr+fDgwQlJ08P35PWrruifuGg+3UE75LI4T8y24ilCEdN8
TLn5JL0Lr8sxjZwnUfgXZfTfHc1SMXXHHtRCg7PIm63d7c2pGfTaISPfbukggyosnpJwQJW0quig
pN4SVycfRjddLJfoNDveKMweUSP35T0zs3sfqt1kidfW2pu5/E3nsmI0dwlDU1aevs9qKbX3EZoF
5T0HxXCOzBEEgfUUiFyfN45LSnMWnhJi4zxHZyGO25dKOx41wApyWFbMsRdmERSsIBuGAahIUwM+
tb6vElSc015OAc6ELFpWig1AHmSkCn9MGbOzwk+JZ+47TkneWvuhG8VhLkLMMv5o5FfbdujDPITO
QF6opfVvojg+7Rh9CivQNLVI8KP2jFx9187exjyobnZ5g9H8VCbDhm7/UmvZKbfzW4iCtElWppmw
WQ27G7BZuza3sgUibNjn0RSs09232DIOndddBru4wrX4DJCgoUZZEMexpSfdwTBPFgbjUmIFF7qF
aYY9GJnldI5YuHdOSHky/3OeKz8wyhe+ua8nsXXH8jJq1d3yzfMsa8Xb4O+l5y/A4YweSEBdfbeW
/RJq/dn01i5fUG2qR10wl7S65dCqS1dL1jg52iGDlFIh3jJR7RoUxa26sjpb4Q76NBru5aAIfuU8
XxtyoPjlRGVKe1mYVwb9i74unppMEDRe7DXeGGPXnC0tPgW88aCr0SMguMiMWx4hicpgN1vxJq7F
ORUor6GpFJwnbu6z8y+/IxaQjPoDaJ40vtFRavar7E1QuPUOStKZnhlp1tJreDmCHtMJmRo+E9r5
RUg6c5cBKh9ZttD6LhE9cpMLyF5oIXgN0h5BHZ+aZx57HwNpHU8Y1V1mRM6nRrIXlu46+UAEj4wR
PzvyQrYEvM5szebh8yPk69OTYdsn7jPH7othi70HqUsYzgp8HmrElT2anLXYMVLzTLTdPu/Al+rx
uS5upe79ei2p6sGQLkWkU0RRtzpZux2w3ybGxavHU0P6yp7hG7GqUX0lTAgDdZ0W2zR+JKwE15Hf
GUtlZRsznR0eRl1ubcek7GIt1fm1u2hZIS0nv3r3QomdhxSzlS3KNydhWU2qvd4yJe1fZe7cykF7
hoiXprQVKVjCRT0OIEvfGXicO78nyogPpNofw4A3UeW8/xnYKBdojdbeCKLVlpAsudmF2y+hcgbu
fhqf077R11Krcfm0xlszGc+6ADlB8SI3Qd5WC9HTLZQt5Hal2pdITF+jJLVL7zAV5AH185A/zf9N
AHP1Jfo8Pd9gMeJq0FobuYoiPZxJtO6Zv8qlC+CL08Af8D61Td9ed7H2HqVwz2wrOhpsGLL6RAom
IpLs2jq2w/M7QTme9H6PYInvgxGTF9NOuHitjPV1+iUqDC7IXgEvxK6F1SfoboahbvpgtksSSV0o
3BtTdT+MrW8kYmnTaJ6N9qXnCVlJU2Ni3yDtNhmDR2O8wLgXHsaSMVXo/ulBri7iCj68UcEfd5WN
mxzMbBkPx7Z0kjemaNvOah61Wx8BfPdLy6QDUfEkWHwS9lEm3leEl2lht9MspS1DAGv1JcuxNxO2
C3wVSL5RsHWHXL/Q31xpfzau+KBvBQ2bJtXBay8ZAbgLR1aXIY3kRqryavozH9WD3JoL/8Mzu78z
bfWq23udqDbqQCarpA/8GLjGzkGTP8EceqBGuxXVRPvtBL8jkPhkkuDjJL3kkPwl1QvvIEGn6Pup
Xfv3KWh0/HvdqYJRNfd720D6xRYEK9LBxj3F1mVoZm9kC71Kht7GFHSBVQ1RFYIAAQuiXg5JXJ7y
uDsEMWKBnmXNosZChUurNg4N39o1OUksNSMQDEn45laQdQ0HdjX0KLinq8BHmEsJX4r81xbxT+ME
4dazCjBIbXdTdjoeSFX47flIy6Qh5VlZyTmcOAYsnSm4Q34J90L4mZfcYgy2b+xbiqVK1N+wzNAP
a863kWglcjb1RLyjvekrbt5aSRJP0ktMn7JraDaWdRNaaw0T0gb3dc4D5RyUcFM47OkN28NJ0USw
3TSf2LWFB7yg0IzjX1uznIX36WmG2s+1On5HMMeVu+6oWw8VHvzFkCD1K5hdX/QYMn+G9IoNxa39
J5xr9a1Q8NzMQzDRnoZgFncmCv2TkYl7j6uMuQwe1abiKPFajQSE3Frbo77Ru6BfR4oXLqd+VHax
RqTZEgEQ0jt29Z5ECfrn8i9zvSXkmC/VOOGqibOSIpJNGFbmbDOy0YhyE6xOnX/yjR/WoB+e5eQn
JL4GmM6xCIZIUdALIhQ3IczhcyNGjPObUuhSqWDrwkUFk/8gxFls43xpZ+LaC3iKjew3sAtg76A6
WnOLc9fnk7ewNc682EkvjX4eqmhmVRoQApe2Vd59py6Ih3PVFlJYCkVnwH/MgUxzWjhLQ3DYWCLd
mFlXXFX7ldK0LNuortduhTO7dFgTmb32irj/YJqDvbMMtPFF+k3iQvSFsu7IATSX4KGO+ZtYg7Bl
OcNUlz0r8jjURKC4beGgguZLhYmVPwOSAbFTMKYPHFZqjhOP66QdlugWV+jZqlMkOYAIH/+0M+fh
dcWJiE/5atjtKzYyntXeS856kROKyDa+HS1jxTCtWLQulJHYcp5N9oJbq0F53VbkjI/PY0Jed5Ja
IZz1npkf2iFc/f6oYIsj3mO0fzJbZW6K8Iur11x1jBHe9Sx/t/SSPII+31kRyVGj4WTrPDU+q6rB
9+2vMb91p2hrRg1bhsh4dxr1lltsiMMxP0sNsFXblQZLHFzysZEYW12IaKXJdFOOvB3+WfJITdaT
v+Q/Gss+9bu1K4OTXhDpMjZCex1cFjOilc0p3UtW0ctcupe2tu45DMfxFnVcWUrzWAf3stpj31q3
rZPuBs3ahkIHE2SxsUXVbNsZ7I3BfubjXUMMDXS8D5Auf6o5g4vgekYKjYfqyhlfEKPDYggDrt0R
TFbmccel96jzrgzAm7y5VYpNjjUN74k+ouintnYbIsBo1585pO+QBa5B5st1kfHwjOM1lVjC1ZBf
gBS9xTlxRXBEFe66RZi7XOsGHKMAjYLToe6brGd64tNglRvpaR+h7ydLI82gnjQDtB+HxtWRZ5lL
sq7gfTeznr2y0g8cBT9zt4HOausivIxb76lAf7IYhpj8jPqcGd4fTwy/mf7u5ordR79xfGaI3bkv
Cq7EDnxBCzaJedWh7VEvDng2wgGxTTZL/esONRURjHnwZEPQjs0RvH90QabCfPHTjc1HTaPAHER7
KeYQ2jh/oEC7MPE/ZXb1XHenJmVk1CfZHrSWVe28Xm1IeHuapxcVm8SxvYnKPueKszsgOQyt51SW
5/kDVsGwilyNcNH6ypjzVBUOXl/MEG2jH6cuXKOYeq198Rs7N+xX77HGIS4hIlI1Gi+d7r0hPGP3
I2MYAQHstg59IaInON3ZdHWdI/axu9D9P20O29G0zsAbzok5YT759EecI0QQ+q7+pUfJV2UaG6sI
HkGEALaEsEsJeU1s+YcQJ9RHsvlB9fSi1d5KoZcYq/oiCcKqmKChu2HBWraf1pSfh9F5qmd+TqqD
78GXFP9Av5/dCPOwKin+NK265b53xQgSLlYo2r6ZpvEk5tkPWP58lcTfHp+SoeYgngFlfO+zyx/+
pji6uFurWz5lO1gQC6MuTkhV9qjfYL0Zq9bHN+y3M66E57PR02RFvBSoh0Luydm4EYZGhH1faleW
soAtnLcQ6JafTCtQqy8wIB74rU6s91m+jXc5towstKXSkGI6+psuME/o6fSp1T9o/JZj3O4skb2O
jMOCTxEyZCxsep7QSBgCgrRznJpbwao/6gg2WRNz7rTbbq4zB+fk1tmzETGccrnChCID8nPUvUuR
5D9ean+3JVbXBAl7kRy7qKu3MJa++5ZJWkYUqR2FpAHYjzCXb27M2k/67Ptz61Yq+ydP0weKi/ei
2ntN+lbi/GH9qn8VlVxmXXBHO+cRjDn9lFI9ZRI5/1iGv7B0d51vwU8BSlF708NsHNIj7hk3xoJ2
o0SDyfCUYb/H41zVgo1Gdx2QftpNesMd2K7GOHr0hYdHc0IrMP4oaFl5YYBT1uJdaBjPqptxPoi0
I7qRjqp9gTRy62TRo0wpqWUePKLU+jFhLQsv2Hqg/FodLbTVYR1K4/biG0ALeLGH0m8JyhA4QWr/
3Q+LD1BfcSLXI8FgiJreogilxfyxIijFPnV06XGAJJYzLPuB1WXsB2c7/OsbbJnsfzA7Z9iNcEbW
AAzIGzJmeoYvFtUbaPmX1kawJ0D850ylG+RBuAAq3nCsawJEglKn3ytyTpCQtjSmQ5hVXTQe5Ruo
7tOQ0ca7Mep1jXsSyykZ8KX5YoXRI0elksW82/LGa5e1r1iu8TfD9E77ITBvIXpoE4oiy0IwKqrw
nTfIbWjTs2lnFo8Cr0Dm+DcNGXqs47uK6vLolulGg7TbWbwHQcQ9xVmzztWstLQBxkUJrzvVs94w
nQDmeqvnZYqw3E3npp+QjZdexL9oBnBMpmlcdzZkvTZhlRrWX0UHb5XswN/W9bciMT7G1Hi3yupR
pdGq4wtcmj1mpizZQrk4IVEWSJrij4hxG59bz2umGXsjZC+Y6P6JrvI2RC3SCK2AxmQ/hvBgJ/FH
4RY/rh59N9l4EEo+h27/sqrUrB6josVJxmtTBOj7W4UYp0F6AXxq0bv4A5UJdM0PYrRX0Y7LHE+Y
Jq852HdCoOyFkFbEcoK7EhDp6GBgdU1ugL5hXOG8cq68Mnq6hCELWd9HwZ/wsHW92uVF9fAHtYxd
kKRGNTuWfOoSX4MyY5pPSbiLSvdN8/OPuMtdJqN8qT2vLmt5USEwbIX2rqdU7A0QQ6v48esZW8EN
zyX3KKoRgyJaYLfeOdpaCA0EeHHu49YldyFmWABaJ9KHt6kw3tyhuiaMFivSFfTEYdhSSbHQ7Dnv
2lxya7zLlDBbZ0T3kqHxMkzxi9CGZgm+msWukAx149gh4+wSRp9j+R6TA4Py/uKENv6xOrzBusDQ
wCbI793DKJGVxD2t6aKL1aUMtT/RqLNiERfXni6+nR41Z22V+XMik/Og0ueu18FmFBsJK2o0x1sj
QIM03p8pQQAXxeEh7evn2qbHrrPpZIWQGdq+fAl14HjGOiydv1PY9qDcsElGLj2Ygm0FzQC9yQ0W
2LnLnV/fMp7Swno1wu7V67UTwso18qu1JuXdZlluWP29syB4MeLNZHOh2ULA1rdfvbu3+vw66v1N
18Id22muTJ7aiuuIDNnW4Ds28sDHFquxYzqx4/VROLMqTbWc+d10V0m118sazVO3M8oDB/3N7yj4
a8Uyoa1PMpHP1YzRimMo/goGdEkcB/6s7GH43m+T2J91rN398k8aIfm1sltYdpcoDnbBYF6Z82/y
YVqh5FnbZruK1MzJVVR15BhkP6KOf8AjhJAm7U82r1vLmNaMuu+SQG3r6Mn8YuASWvSQkewOM2Rd
jivSBtEOdz+R5s9OLeddeu4xcIuNhywREeYhs8ttT98UodAflLwmcnyu8hLiQh9xjSwD1umVFrLu
4GmezikDf8dP3iMi2he50tcTDjmenwaMJWuXG+/4amEboDht65CX49V03GOfMtVriEFQk3e3Rusp
E849cfStF1kPoln+JKaFiah7ZdFEoWZBBOw0e0dZvTWa6tbyxQ+So9Py9CeHLs5oZsuzf66hpMBb
ykn509L3FoBKYyLS5a2Vy/zstsROuC49+MRixr+g8kXr1lScUNpj7Kx7VUaPIGHB6koTbATfqKHb
M45CHexedYKcHih6ME3UFphf9IyQYxh/BA0Lvax6caNmGxXIujja5MqO258JovlOG9RrVJrGUnYI
euwKDl6baFsnie9TDT2wnTyymZxpq/rg2XDDek+m3K4qMqb3QZZv2KjekhET1cDmimicxDzWiCwM
2Ys/Vim8hSWjfaA3wYoVosWnrVXbqtuampWs4qyK7lbURs+otM//fuaBPnjJL0ybT6Y92WdT/vbd
EN4d5TZgisi++PfTJsBprcAQcXxl4d1tcHEULiGLwOz12CfL2NJeEGzqdBB2c0h6xU8rNW7rCLhw
M304YVsdrP/9wedMW485ZEDNfw9y5Dv/93v//ijWV9Ri3ZwXDVPiv381HGN+8f9+/u+32wi8zQCz
PsFhwGy4lgfb9viBxR+R3+5rUBfcapoE+YxSToJ7meHP859rgoZGIUO6URlDefj3g0fg2H4gWXee
mTBEjSDGHMhlqw847P/7w39+DbgxOpJ+9+/X//3Sf/7Gv59TDWQrkMe8IIOHPf///9a/j2vGaOmm
Erg+1chgUcX1bEdfsgS8Uk3qixDmX4boG7csyFIYDW+nA0KA1+mzjH1uuxqpeYVnr6MtW3b+0IFO
wgbjNPUJigxSrIwFs/etaLyOtZHIY4a2fwnTGFT5izvyjmZvmXDzzdNgao8EohbTJWvPpDlZNYV2
zb1wXAWRj/iP/ICV26K5T1SpNi3T1huxGN+aHA9m36eITphS+QSnHWNiVU555LNq1rQ1Stnk2JNZ
emwSiWSOvxyTx8e8kYyXydnw/q5xhHGuVuMbOYbdapwHTSNrxW2MIW0btQrL58Q5GTKMUZDg5ERD
ZLBzQwNLfJE4Gh3DBX12GupEx2XoR7eyZz8rXadah+4sAW3NGEIUmkM3hPaT2sVmlAYSvJm7isZh
3Gft0K8Y0aC88DFvDHH+EivcOY1kBCWUm60qDp0TFbXFE1MblfEEGhZDlKjeU1fIk0sKw8kbiSTU
6ClCkoUuiPXE08Ce1bVH911VTMvstwG874UaStv6aOroiEvvXBQODb+CYToHPpOhZqlNOrDY9kwR
Pg1N9Bd+IVtIa9jxXJLrF7PsyZpGv4D78tcSFzNmKh2oDMOMlWMkxV17V4WII0yPqJvgdvEdiYlJ
4iVYKyvylvZM86hHslF72z3qTedsNeJlD9ISwdEPXW9T9XZ2YBmyA+kRHxPTyFdeTda333shyQds
sMYEIRiSfsrbzPG+EsQaY3PiG3aSvpCv5A3RoURlslcES2gi51GZaS9OzuoDJUUg7ewEcxA9Uj8K
jG1YY+x0KnYeZcS7Y3zl7Js74sJutVY7dxXI1ajK6NYqzb67LhrAhgiqXNefqcqaRxhoC12u9ZS5
yRCzhS6tKMR0gw2gZopDXahqtDOgWQPhlLtI2PlFk+XD/AtTXzuL0vSnRZOa/G9svTt0lSMjfdtk
KUcojuwWpnSc0+AjvDb81N3qfQZCzpIeetNBW8ZGWiBLYNMRlCrd5DVLZ3sKKdh0L7k55r8kk+Q3
dy1SnT2wB/TrRJqIwX4Jyv9h7kyW3FayLfsr1zQu5APc0Za9zEGwD/bRSxNYSAqh7xsH8PW1QGVe
5dWzV1Y1KasJLUiQYLAD/Jyz99oT5yOZGQgHuDph2N6E4ZwbRDL5Y2em4jI5/eq2MW6jV75bwQGO
7econ6x3h8k8X2s7ZjJLSzQ1CJjzGale6Vx/pb3CL4sI5qMK4uCZlIN8YTels7tdZUCtYagy7dXI
OZnSoyB3zU3GfeWqkzsVhNJy7LrDZzR+CVmoc8wYH3oRvyLT56Nxh/FNlWAfbYKxREDArWshfsHP
Uafl1e8Lfa+kfqRf0O8TLe73t7+YgnMkQx5dRrF8bsjFeY7t14w1UjIJyRqLiFGWrt/TniFzhG7j
lDhWQSROZRGsJ51drSjjan9cmCLNH297ieHo3a5pJbFgGuXQSlNAeDR8V4+3v/KmSH/+pWmauXQc
RPSjVdjr0UYhKl2mZuBdU07FuXpxqNO9UF21IIu/z6LFkRyMVzzZmC6kvu2NQhz7eRw8FlPG4UQj
hN2aCsQPCGZwZTyZMI0BSxnGZ22g+gOgaZGSITwaOd6LXRv1tTPD17qwq71mwWQJZzDLFCc/bypF
bS0VS3hwDqiNl6YzGvvbhSXHfG/2GzdQrAMCNPZe3lVntHFqqwXECStNlAsiseRzLkb+CvToQge6
Y7gERIVONiYg4zkMHVrhqZOujZgRkTXE+kqFOIdC+tKrXkPlYKUthPMprGbPAbPx/KC8Nn7y3T7c
dzUWpXr+9ByH4rntKN8kspvFkJpw37CRfsM84C+o2Ku916fzCfjqh2ly1C3FT6N1Ysx0tbmVzYwe
buxVlyGdUFqO4M7uj5nT6Nd0jiKf7ce9bj8VJJzdaT09q4S0U0uLINpSLgTe1JwFTp1tYfFZRDSQ
siC66qawNzVBHTvZ2yfT1IaLHe+iaLg49STeuowVYtA2/aKrAKSmpheAZyHh2kTTsdZ95vOB1afb
qLT0F13i22KKMu2rwdQ3DRkaBOtY+pqEUp0xpK5pvHbNYMGATckFfHuNqzpdWW5CShMrRRiUnb9v
sg4uuSdoZAVeWK1xH2Ko9vxyE7LGf/VUu04c2T0aLpGh5YCd93Yz0mpiiyVNQrNKX2s1xpspz4J1
FU/87GLigpg/XDWVDt/yxv35R/Dvt+S2OGW931+7do528HGA4KH72veDjaYXwcpdNi9+ZvLXqs7z
YYvyctpW/aBdgpbzfp2V41eEs4tiQpmDDv1H22j1yczkvRXl5nFwmQ32pDEtKuwRS1VUsOAIJdtg
wx6WtQ6APGJ+jsMU5bIJLqapGffp0pbQYFL33k+1amXSoH4vWD4or/yqATumnJz7TjadWpce7ZPd
DiYpRrSB45mgVZQ17c78HYvKOiMc696R5oR4A8LcgqEyIYp9puP/attt0BGoOl/rw5jw1LqgJTDb
XYe0Vmvf6ZHzlFV9MCI8p5Z76PDcwuaV8MOZek99RK5rpuRyMgjS7bU1dhKBZcOdFtA+EPzMeXFT
zxAALeLSLbLuuxeN38dOy94Kl55NrgXygVW65JCYaMe550xL11/nrqmtcl+jQ0IBZddB/7Wz1Gac
VViqx9VVSbVngqIfM0PnwiqM4+3q6EicR0aAmHKKD63PmKMv6kerwdE60qW/XdMn9FpZorEotnxa
dIhFdCYJRNtmyX3ZhvGilPaTb1eIPbEQ4HeD4Xy7CsciXDEZA87GFKkh6QfHvFYC7K3nxEGOBmbi
7Abh+xu49ekcTKPIItOfoKnO6IKkBoepNevSw1Ehyipc+TGQtwF00wHvabZmHVXKYQcsiihqPoSF
3xsuI1uWEKyt7zzLR5dHctdS9Va+E1OZLy27cr8gFodo09hPjqhaTDU6XiHPirc9e0X9sI2GuPvw
hQTx55rigOvqdVBVvxe5hUBzktormv852x1JFs3H4G0Ayit0vkcysMsrMv9HQAnBm+ln1dYYXNak
c3Rdw6kdSGCo8zaEW+Iiq4eQOdxDTpzLujH9cHm77XaBwYVxi26m9/F8lwAhwc40XHr+NOeq2b1M
xR4+CkQQ6INwU7PmrvZBwzSE8pUSmCkoKpSgfbYh7R9jE7uVqrx9FQBy9/OMQ6KgXZBP2bRMzUZe
utwa6Vpia+FX4nKyMwKT4nR4lSDtVw690YsAFnFJHFp5WEbvTGW631mVta+9XgiK/8g+2t2w1C0g
AkNcylcOpTQieREnX2ndC9rGMZirURW8h63LmFWwKK2jRttZEqfXEIDJGJGUrGKtTQ8jPe+lcsjN
KT2aF4pZzbol13gNldO5BNgh+W8Z17G4qKw8A0HgGntHTUTnZl1NgjkQaGYBqHB7FNA1OuR1LPAo
++OkQ3jgffNyJ1q3KIq/RiIMju04/jByJz2aNdUsaqC15aLeiYt4fPQb1MTamF1lR6D1mDk7HHwc
g2un1zni0PgNFcq+WNIwUzBW7Ehq6z4YihODh2lHN+gRMFF7AYYgAcgwW5g6881jKfjZ18Zz6Ceg
d1rsTY3q2p3XOpAV+nFcUp8RnNw5+daYZLmhfn4ihLMDapxnzJAN6DOQi4rT7algosHIdkK5vi08
hdd9jTv8Eyxx031bUfW0TRW9CTPbd7Ivr45PY7nBd7utkDPp1SgvXsPZxMnknlkNDRYbMGYbqm+6
M/pbdA7vMs+GI24AEoczsQ5SAkZLqb9orQq2ie8fk4H5Jhmrp/J7BnnJZ5b9IFkckZOuXUJrBek3
+ehAH3UxppJGwcIcnbo5Sy/cteHSdwkDvIv0eKO1LilyhNUEBVYns2OhZLW1+xJ0ZIgy9mw21gSL
fFT2gZFSttJIAd0ow1pRHT47plM8loMqVnhc892Qzp0RRvEjiwchU1zlMbAWFWTW1q2GHvaFZq6w
klCPKl8eqWzJuoJzt0g9YrTBzG+1qISV2BnjUdX2Zqqr8dIZ90B00VnTxBEdcaJphZarSEdcPHNh
AiWGDlU9PA2hQuQUmuG6rtv1ZPZEv+mskG09mV3OxXiapyy5Lp/FLO0se0aFIZB8SCGX0oxoNqKs
wbGuNfu6RubapLm7nEZlbFme0MB3o3Md1hyi9NnKm+BzcWovAgGMGNKhV3sYaqJ4ckliWtQ0K8Mz
oiWIdFoRoF6W1Zg4qyEPh6MsErARZMxwLrGcq5d4x6xgmSzKktDsCYVoPgwbhuDxQfqqQfQwS/XB
n7xKuGiiFOnRaZsU3RjzqMpJnfvGcjEITPLei8yHFjjH8XbhOF6yBxVu7gdK066jgDBRMy5sD/68
juxmqRf4adrM5adIeFHmlIfSjurHmu9cP+t+ilpD5gC/aclZNV6l2EHeObP1WbFWeU/Z1mKUafNY
oelI1/iOjJV6+k7YvDz53UuT0CJaFWYTfoYZ+dkA4LAAtRStVBXmT3ICqSJiMW1Gm0S70q32o9F+
7X38b0XDCTObL0wOHVqf8OFoJHAEeoilNrGbDSNZEAVepr9ETuscGfm6R9tJs0Wb9d4SPmF9oAip
D5rM3FVoEzZG1lH+MHiMTnTOItZ8VC16XB+3fd4uzFJ8YQZcEjrCoRfINUEY6T6NJw3BOqWpGiJ7
Tw7OekJasAq0Ri3rruFH1+vDHvMqVJJyoyk7OeZiTWzRSy2zF1Y90ZNeOO6dU2DIVijjOk/SXZ+6
6OqpUGysSKj9mBX3mLmhm1eGgw8wndDWSVbWhjvt4njwj1BEPwe9HCAstc2OFojzGorxSIDGLAKd
kIga+aHCA8HKabreLkqzs+ldh6dWmdG1wI/NdOkSjV12kdYyC2y5k13wpR9ldrxdIHLCkkCmGB5w
1PHE7gzrPKaKxmKZbe3Wf+FdTA6skkDCskS5K5DhqqnKT0laDJsQ0tFiMsrwEpn6tLNrvnW9fTX4
dr/EyIIXkG6YoeHTWSc5loZqAKxsZi3Idzfj6XAvbdCjmCcsi2iLyXoMRnMfBehRRTEwXkRmfK6+
FjQCj3VDvLotASAllgw2pWO0u24gzYK3lE560q68Vn/scLKtpT+ojSTxcl3m9VvmZCFO0BqNZBif
rLZiXZnc+WYSnAJlvuikEK2MQaN9NRjVCW1Qch+Om8SQYmfmdGTRTtSbPOrFqrCTb3zHsnuTPjE9
5GdfIxi2G3D16v3E0dFM7s0JdXQTSntBDhwSDaeKNzhcrXuhi3gF4iNbAnATDC+98U3W8TPEx343
DNrMjVDYPHEudIBfjlY6vQ1mUrKmGZul72TEYLoADNC+V9hluz19O+M6OZZ3r+ryIeiJeBXjYG+8
wD3iolEHbdCaHUE9mOakr0HM5uBZun2wRU+SLCo821qhqWvWVM8igtCVYq1fO5JTwCgQQ+MtwWZp
gKTIY3k/9kkJ4U0fXtreu+s5XS9bFjWrgXPqRTPLalGGHoNdp/7AkaUefHtEyRBF5XRuhm7dTayY
8tSkMsRV0RKvtRKu89lGHnvGUEbaUbfqYmgm9H/uwYs6d07d1+sIK3RQhs09worJi3YKMumdrh0h
vO8zxWpMqAKiofmm+ZhGEXnNkUwxvGKkLAu0APq18rI5D9FvzlGd0t5NCkg5ivCTvnAfSEchdIjZ
N2wNgQjNdrwDoexM8phFIIyT4WFCjVuPpzyPjatk5AmBIT0YpPzISjMOVlW8AReNNkFXbJCAEaTa
G8dKb3iLwJFe8fKdrebcBYDxmxaG/dj058A+ZzYC2CE2cWn4UE9QRbYrbY7TBUuj7Q26SUV2uB3U
vLbbq2oC5zuvEKp8zl6gXtuCPXlsszE7ON53MI/x/nZl6EoSqHRzrQ9QXakB9xHf511kNc4uzeS3
3sctVrnGqrPRQ8eMHxbK1cINa9bqiObXu0szVPtzFG5YGy0SLgAIBg2WXZ4hyVBZPN1Fg4zeNJNl
khbzDcefkT/0ebBkKa19M/VFPuXefQpW+WevTvNyb2dP/VGA6ELYDFkXFRKfU8lEa8beTKK1v9ZQ
y0QnD8MMf5KJvFa9+mJXdBaK0AxWtIJRu0iaDvGu6EgdKOeVGxnqC4aG09Ltq3yZIYDGmrD0Yw2W
UjiEa03xDc4IrO9UvmB4qLChe4g2m50Tj9Eqx3kbx4eMzt2V2iMEcOIUKyQKnNmYxhB5P3oHVZSk
KbazUC9p7wd9yva6h/Ludn4mKnujHCnpWNScXKNk2LR9CZlxVGrnuAwEGt8pUZnZ+RtnjoNkns30
L93r80ldMs1e2A6ZypHo5R5VESOiBBWAllqoZmph7WjMXYy47k6y1XBmpWVAqUYGJfbnZuXZLTmm
GVTtUPTYibRlQvvtvsgKsGfPzhRswHdVl7ZrI1qy2cNAWQXhj/DiKqGL7ufJesxK7LBhO6LfqmCk
xn4RLLo+eW2HhG5gDTwuAlCZFoxuUtxk9Ghxt6kMdR4do11Qs76LqEExyjOVBBh09rT+yvy52EVu
+BQEqLEb36ftV5m73o/AYo30K7Q0K7AphS2wqWqPetiAhm5cXFG69x1Kx3WfunJZxXm8aklwv0dM
gq2ib02gmGQpdBZ6kiGcTjQJ44tiejoIaqkhALYHTOdc5EO36+fzRzv0925Z02D3XfTDrk5SyPwR
uvFkb4lXWk9p0O6N7P22hFHO06SASYsh25Dps+3s0Vk7KpcbhvDIv/3se1wC6x117xFAByQ7p9iV
LO4MZ8SaMOHQZ4TScDwmf9HPZyD+dohc4qRw46/Biocrs/LQYiPYWdpG4Z0DVr4HMwrWdS/Cg4Jc
gmFytCgQPIC0c8Pb8aiGlJH6R63f2TrldofHd4lSYdyPhyEsvYs+fvD7GPFglEfXCe097UUcaBah
pi1QiRUjP0xXNKADACzdLq4Z/d/6iEHJoKbJu88SrbDtD/kxFMRx/LwwnGE5tOiFJms8ZbXX7WzP
NY6Bp79nCneGyWgcElXr8MkU/s6oQYQJhhPnkkqc8y1NWwPLOwAbQq5vyy1WYO0uthG0uAGRzFHA
GIfBSLvTmOrcaRGhdXC30Zs5FMjzaVo6r11VjgdhD1ehkeaKNr5eOFVpnhi8mqdOwgUn4ZXOB3yW
TTMR7mOnqrrkM8Voyh7QvQ2H27ENU50lneju0x//8Y///I9vw/8MPgqID8x18uYf/8n1bwU5E1EQ
tr9d/cfpvW8/qttj/rzPXx/xj81HcXrPPpr/7Z2Oj+un3+8w/yN/7pQn/uc/tnxv3/9yZZVDUx2v
3Uc9Pnw0qHpv/wAvYb7n/+nGPz5ue3kay4+/f/pWdDml+sMHKRn5p39u2n3/+ydsFLf36OdbNO//
nxvnV/j3T7umfv9I/8sDPtBa//2TtP5mu6ZEqWjgYmPu5376Q33ctph/E7ZjGrpwXCl0aYhPf+D9
bkMeJP+GA9P1HGnzANOx7U9/NEU3bxLe30zPsE1d93TPFNKVn/71wv/y2f36LP/IWeoWEQvmv39i
sfLpj/LnZzy/Mkc4OiJ8xzMsUzjS9SyT7d/eH6I84O7G/yAOCrkQHYyFZtgllt+q757CURMPWoAl
xdf0HiONId1iYSjmK6t67J1DH1TQtwfR4js0S5LMpBpa1EfEg44J4F+z1Ievroy0bScNjpsRfDWZ
guxcxrFPD65iyUvfx4t3gvXnvV4aJBK2o+nRL/KL8rNpqBynwFA2LEjI2+AnN/k/9BGN1qpnoR1v
Cuir2HmohrVlGRMyBI3RcZcYpQ0k6QTvQBbPLyW9/iVoVsABMeJJGxXljncnfpco3d+zeVa0kr0W
7FsvMe8nwiHuEwEPA/lPxkpe9qjV1qPyx8+AYmCd+ow6VpU99F8H1gJEK/Z5nW2t3oLaQkai7a+J
UEC9LWNMQUiYVSF/eOQ7Z8vQsCNocyFE8QMcdTKCginj4ERgFmToEOYQ/PUR7uY6c8uoZULTBtnC
niwt3YTEAlu7vtVqVh7TGK+MQJ+OOhFRS16MegjQ8hGbaTffXMtAKe5D8y7qod4yXUspao1wznfC
oejiSVh4wxgvZKhy1l3gG4XtJRR1AF+mcBCI3g0sIHke9v4y8lrvhSgX/Zwi+yKRG5dxgVOtnfkE
SnzXkhGiZE1W8V1VGZg329Jd1iX+g46QYgwRfVd/LpNeGne6xfhwkSaJeMiTWAfYX4h7Ryct1lCm
XIoUNrbL4viZsZW1mfBDcEm2PWsODqOHOqSJGNkyQK4RNO26H4ctC3TIgeENvPlEH+YDgcCPNtPO
0J5AnqUBIFFq1jtjpHKONfuhmcIHyHIwVDP/la/kB9qVQ9UW8ab3gHXFpvY1zZgNCYEzMLQRNtQx
VI2CBhm2NNrxU72SdEfhXEXOVipaux5j7C7IeoTtDkYVA3im3nTuwzR02qaq4mTT6Fl1RVzrnHPU
bXwOmGMJeAjQv8PUUkek/eLKMDaiY1/S8mj1g01P5rF024c8M0kShkJ8xQjfH2xpfzS4DYiP6gJs
N6I9oNMo92MacXoJ+4EmQkbjocywLGqC99Zt52g7z/qWFCX3SBwCkSXnYhkjPAi64DWP8PfiAvju
FmAY41SqJccwHGdm8tUfylcJ7XsNsfrAFAgddG3mGE/AYXf5k56PCfp8QevJxhOfDKa9iwcqd6PX
rfsicIBd0nS5sz1LYCchHUr2SH4qdHRcJezT6cXaypyT3gzPPvqF2OG9T2Pi64mD8DXupnn1e2OH
9pJV6GFuPNtUugS+TBc3J5A2Z85xp1IneVA2IdI4rl8D03oQelmsQ87Fa9euCVAe4DknFhGB7hBJ
xs8YrXSPHkqaC1quuf+5z9JdilF+YTmGdmdF9tcssd5zZqRLupAopyfWPwTc64+WC4wajsqL5c/x
ewbZ0TjQ0q2gCF6WCe7diQykO9XE2iFOw2C2xcmNPh8jSio31pAecV1oyPCvDNFRR3vMEt0vHwj0
wQtKjMAalJLBr7rSFh7mlHUoW2qEyD6LyqL9q8b6tW+L4VzEUUM5nrxBCVMQBPDzunytk5Uhhi/w
dOu10dDfKd0opDiRHLVclmasfwNygHs6a3cNDn289AlZyXGBBjYuq2rFyqS7iwLncyZ6ht7phKDc
t50lR8Bqr/yCNrzIJ85DKJazOEuOpPDCwMyJKOYTy3H79cYyiyNIT8QDYluahR03J5M2gmVyGjJQ
K8E4sKoAB+aTaR+7IMp+OFqX7y278b4bhHvyTWMIgzgPmBlJlcc2I8VYk/ljPM7BvU53Eh2kQPrV
zoOm1QBtC5NQPSczFmFhfi474C1aGYLpJByEX0Inl14VB7ucZTD2NhsaKoBRDN5NYa8QWzpIisW3
aIRAnc6IFNRd3Tqp0lnjaz+y8qTLI/SB7On2zG+Tb45DG6Ht9K+kTwaIWINWrBX4jqwaV5Rjjz42
L5eyiSnAVrPOXXqedNhzJ987Th7LXryKNZHkX1tcvinJL/E3UgvQA1kQgAqjORues67MH6V4L6ZT
V752BTRwq3LX+AaihWg3ie2wBm9aUGfFsk6dbZl0z2XXHGGVukQ+4Wryjm79OADfUN1h8h5rVqvV
y0gLvL5KkjT47IPiMeuC1UQsOv3/k24aONs4qTLBjRGiILGDhYFMP7T0BYEGlX0fBk8Kx8jBspHB
k8pcrPyB/q/WOmAu2x8wuX4EVv5MvwLZL57hptCOga9fbe/al99oD+ksGK0UUz8grL795hrzUgyP
DYpOonwgqyTHNO/n90TDAwrOFQLgrsrpHGE5ypu9iB61hKxTNWwTySR6rJDT7a149nAwNUEp3wTv
c06LQEcEiv3cQeQl93ZjeV+DajzoUbY2a2SI+bz7+bct8ZP2HMUzMa0DK0PtJr+kGG1Ch5x4Fjad
fLAVbtv85OF24nVpbXXJdPckiqs3FVtL9hthfBeWihZNycUIO6MBvWwQMTEg0pUQtu1ygVyqXbu1
uUFPsS0HtHsMR/SO8GXQvjtdcfih5bVvdejDyVtifVT9NnZxNF5C80uGbKvmE5zUW0mMIT9MfKtz
cafcXUzpObwn2pdp5P1zXj3v3hj8VYHdyDCeRgzeUbmJImfVlDsG+FZ37mImzdEJxdTdiJc/Kkyi
E17a6tQzjWhBGktUb+rEQPpoNMYXam/Ifl9M3VjYqcB3Ub0GrsaBFTKPI8w7boPh6bJA1NJn+IZL
XRQHoy93WvxYuJ9NQpp8jl7+ovFi7xgHAzP0MMTbO+1VhkUY1Wb4UsoDwsI72zAXM1O1Y9ZH93nq
t6H2KEyxxbO2JN29NO5JyELeU2DgDTDIuqcoMs+T0aymIeG7lj8RCnafq+ZqjXOmLgL10QwOgZFR
JSWoySJ9RTrBGQn1fnCcR9HGFxZWT67kjOT66XPdpQ+q1B6dJjo0k0lZnK9lkKEYKWLrSYOZwQFN
D1aD7T7mIn5phR1t9JEfi8GadaFL3vrWWyVOxH9T+vd6TcNF+N02SKJLhgfH1spVRFmKqHucI2O/
0yNlsm1ifYILw2g8I1bX1ZyVMCKWUPVodktkrTMyF73TqMgaXESa7lyt3KZBQD0fSfJLYKFAmQDj
ORp6zTqTSCps7SAN8YMvsKOb16bV63uSpNplIGux82Kj157od1piTR71q1YZU0VLElA6TGtF9HPo
gIHz6u5Dg75Jeq8HjoiIgMxtL9DQ8p7ffGFPUOY8RZxOnqnHwQU3hufSN3R/lSszC7ZBloacU8aa
GfbGjIiAX5SenBQNmMIjLc7zHWTkmdorFbjdyvE9LXzJQhqyxGbUlovVVnRo2hYNFk2xJAhIw22d
pt0T5+bx5BSeilcatVSy+H9a5v7/WMUKqkgq/f+miqUk+P7+17J3fsA/q1iqTt20qBNteiiObbHl
zyoWNShfTt1250p13vKrijXRG0nqSlOXc4n771Ws4VoubhVL2ragOv6/qWIN4fAsv5WxHIAMlzpW
CE+4tvfXMjZxW1YhsmsXiHhs+ojZgD62hTblJdVXTnZYP/x3cAKM6mjq7lOL6JsCduPd7Q5mWL8x
sY+fioJkbBpPw5qvrf1WD/TtE1F+NWVrLUwESEdP88ZTYRMDcXuk1WRI/bvxNe1VtjFpdW+9KS/x
hRms2nlu01L49zWnu5Di5IEWAvyVY7q0YKSdJoao5zGsOIpiY2Cxy5g3ckvnWkvmXCNV6rKhpH0f
9R6ddGE8c/TsaYb5Di5wHjDYDy6lx2fL7uKNG/N7S8w8eavIobw9DudQvDJpCN0bHhO6wvMfunl/
NpKeRaym7qinPRMrn6Ww0gZ7vMsTIY55HxNMZETf/CxAYXjb8PPPsBHHFr3eYmzQQXhA9f/1kNvj
5gu6lWgoig7uKnf+ub/59tsOGvKKSXkkFni+6efjf91P2UHMMG0+1/+5u9tft8fe/mpd7JMWjJi1
VZTJRjpK36L6eHC7ynke+Bac8xmx0UiuZUl7cp3k/bbNoA46TnHx47YtILPw6DLKurtt1ImoP8A7
xSM476ex+rkxOdek81WsB/2+EAOfkuyBE4CEup8qkmZB3/tL18iLlwJTFfOHtF2zFi5eenswl1CF
k+1ta6hQCOQxRCJ7vnMIPJeUIj2foVHFi5/577456KfbQ11j3AdmUV5v28BrAfOI4dGowZ4xZOo0
FC5HbN8aToM5GWvNi3QAR9DiQiMUjPLiae0HQp6GGMlgFhgWDcaJ+BfDd07kr/TrgcS8E2D/bu2b
o3YaMshprFzDc4EuaM1d4rMf6xV5gHl6zoK2XA8x0bJonOCapnl5LjJmZn481mcfI8F6MPP2PNQm
8knILufBAzXmx746Qy2IaGf4dFeZLPNsmn6mMMaNaAfyXLhgX3wttHg2jAYDKQrnTIGdZkpJkzjs
nRULS/9ciLn9HBch0W6JRcNbiy5QD81VFojkMswobBJ/sgtRIwYh6qq8zPUIe3GBbIhxWmWV1lyG
ClYcz4ZhKRW0zQ1LXbKAubZvUtAMIeNM5gjGpYC1wv46ybNBLhuKzLpkPqKrASQLkAw0gVrTepeC
f4tnc7WLH0P+G2IjvA4+iZeZ3cZXEiwznm1Ir3gHU/bXFoS1hCAkhSVPmqrbs0OfZde46ZfbNVEI
AGzz7b1ThTsVTd9/u33iZ7dNGKTc/bZBaVm+lT3B4L92crtLK6mxbOb8v28I+xAAiATmc3uE+edz
Q8kJN70B9vG3XVnxINZlS3nMCyPE+Lb/sY9rAjUFCNj5H/91QWMjWJu9hi7vrxtk4Bug7jrj3zbc
nqnI5t5KSafl1yNuG7xUD1d5jDbjtw0s4BDTTFb3+wYjSXDMoBb+ueHXC2GdnS1J0QzRX/Pv/tpQ
ke2yMHrCen/bkLnE9IQjfsXfNuRm0yHq7rTVbS+/3kACmqGs0xRZ/9r97bFOgw6E06Hx+wYaiKQG
0LFi+P+vr8DtEUmIkaLJ0f4yRMNWnEX3kj71MweVpQU+7jUzJn/baVBmFchy5oYswPVAgh6PtBP6
NgJ8zFlcXyv9gOGROojcHV8Xzefag204OfY3u6obEAlYsmOkSXVUoJewE3urt6QFBU6jnjLT+2Y7
vvlNR7zmmYa3M2QD5qZ20k1dkaGDF7N6doL+Kkez+Fq7A7mXwM4vKkbJTBD3axbkAkQqM2YtyK+3
i9rtilMHwvh2zZYRvylLIwzJqdJzEk/tpq9IQYgJATsTL0XXyJjmtGGHUep82+3idue2CXHeWAhA
kmiqrk3KyhRtYV0EsxmZFlISuB4xTGy7XThUiXpWR+cElPPPi9GbFJnkjPmNajVVBdI9rHAHAyG3
Vg3JVQg3ueqxH52riW/6nzd1WppArdhpIfbu281hzd0BGm+wRqCpn+95u5Mcwue6bNr9r5uQXM9s
07rY3XZ/u5uKe8ReJdbIX7dRNjVQhUO5+vUMrVA2/NywWv7an5gCRQ8yxvz959OqKmPKBBTx7tf+
7LAYkaFYj2RGY5IzNMI3bA9CYe6/Ol0N0cYV4yoqg/G56Sx7XQHAr3wQb3S7nx1ljZvS9PFdaeux
b1Ky5T1jbTYe4iMcOS8WHeoVUymkhb2WvKhU5MtGt6jXC/tLMwb5y6z3XFTGKAn14irnT+qKGmvI
MICpb9z6teYszNGUhY83nxvRO27berb2ztey4VGPS7z6U/tlEpl/COhumbkSuFH7ZgvHYTpHnf6S
Agt6Mc3GRHE1t938bnwJYaZs4T6jUA2mV6BW6kyksbmSWhZvBnCvLwbtVhzYIagNXAcvmY84SKgq
OkCjW1Rwbl80VWw0zUM3HXXZc9q/W3UqXirDii/BYD9OKCgI7cS2EHa+2JcdeNDEa+RLX+baJmpr
lMEGMR/K0s9lELeruG/4rsdDtNJD296ArJ8WhlvCEyUP4cUmC+LO6JvmeLsKeetYCT25NuXwTrvF
O6n4ELt8MD1l80NpWevb606zaTxNbfF9JG/mqUO4kmSje8/ipFjcXqcySoPem0H8RF5O4Mn5vxy9
9jZuUUOPNqEG3S7E0BMm5Hj6i5Fkb0ElOQKgKHqRDDtSA39yO8Abz+tereuOrCYc8i8SQc8p6oaP
2+t2h7669+Ie1va8sYI9ZRMys2zSIlzTJzZfqrTERNKE5BjPV13fAkeWSHF0yjC4Opjnqor6Oil9
mrxaT8gREGH5v9g7j+W4sXVLPxEqgA1sYGPSg3RIS5u0EwQpkfDe4+nvB+n0LZ3T18SddERH9IQl
qSQymQSwf7PWt2LnGbAJ5cxk/PAHYT8PQ6Y8tyx3dlKLNdss9cxPrmZZPU67NvOd57DlHuqrjBV6
p8G7quzHvp4vcSbvEdlpD8FYXRydUWCZluElHyL9hA8GsYBvn1zG5Ac9u23zmUwbN8iOpj48omRe
CRlbl8Cxs1t5H8dBe1Fw8XGn7gAcWY/2ggzoE/NYcvJEVld7sx1hhik2yKfsA89veUrBrp9+/erX
h8Ia5UHFzTbQNelFHbHl8H0ZFFnHMYF+V4cQE7VhAi5XAOeZKp8oMwLHlWKqktUhX+YRPYg8+xC/
jmQ7e7YCawCQC7pl60tw9WTumIoZKkQwh931u4t+HbkzqQiRLHYG87eHWLdvk9J97ao8uuZjgeU/
TB5LF+dQFYYE7GnhnVWS7Ed12K3dKTrV83y1BI7/cch3NeP4Qx8D468FXseccfuGdFkTdel0Xyc4
ynqyY3IxKy/UxHswoL+oHJ2om1y8DWiAvWLC9OfM7U3IbEEr7OyNB+GhKh+I85pyQFxsok4khMDR
UhYmr4LJxVwfOp8ECBXckNIz7+JGfZc+/PCYLWVVVyCRsB2QjCa2vk8Ix1MSwo+VIzJnNiaf88JC
TNqL6+SP+Mw+2ryVu9pX34Np7gvbAeKJx9830m1gueQuGj/ldGkd615Jq9r6lfMxYEMcE7CWWm5b
m0qqj7pKjmJys11QjV5hVvrJr6uT0Vgb2II5JGtoFtDMUJcKfEbBWpIAgUOH/Ui9sqfmGZAWUzxK
XSNAIyHZ9FtDDBvahrA+Vu5tGje4amubnCbFArCGUaXgyoI93VVdB7YvtSJP6AT6dfCsNMllWOiJ
e4AechD1xFgzdsv1uZxYs+pOdWLzg/pw8AoXkCgJF/El7eefMUr+io1UhaCzcDglQwwVSS/uSpHd
EnFmYDqElpOO5qms52OZAIz2aZ7RT9QbouJ3bRz9lDFO4mSAtzETBUQM0Ep3BG9Q7PO6KxxW+ewg
mCk9kzREcTVRX5LDRVSXquqbGa/DSttiX90lTQzSMsFYkRxc/IsEoYgHnrT7dIIWE3RAtUgg2RKA
Dkugmz9cjGWAdaotTD0XllJ0c+NXXE6pNKgrddbSjeGlUcdTXH9RXTyvheU8YCh7lKTNZlZ117vJ
yxjGYgu87sbqWm3lx2wbZClOelHALZXHJEXt3YsCR29ecC8GPS9iBLs2N7uYbw9ONlYaLO3kb6aR
V94Ude6uClxyK8JdycFNc/baQWiTIL8vdStYYX/SD4+BCrrLdHUqC8lttkQMOXBT8G/mqwAov2a2
LyKI3w03T4imSW+tns2n5DWucxJOUdMHGgCvRUmJYHvLk5ykEVo8wl2AJQdwstx8Q0qF7kE9t+GA
f4U9qOaOnSV3jZWysiDgsBnzI3HjkadN1r3way8BHnKY+5kJ4zwbz9UwAhCoA7DH1D6RQbkwVsZ7
JQgZbB172JlDycofuPjakkCtwoJcJqnxqEUtC6M2lRSc2K8CNZpwhr02mIYbhtnFoUr6pyDXuh2N
xjJrjj078ZN3abDRC/gezJIa0pnAD0A2pzmD9HgObPeJzoZLkSfrfe6ugebELFjhyBBuQq5pdMqa
N60dZ8Y84Mmamk1G0dTHQU2MiWTP48gUp8J5yP2qvBC5+cguAY2eXcFzFinxJ4UCKwCjqJvkVU5M
Bfw2kdis3B8kDRAyGhopfEJITyZ6PSWrU8qO6exCokgUYGuNFGyn6Y3VvpV5+A3LpCwDrLCY6Z5Q
uTSsNNP8qFt7HsrmJazPyFGtLY4YfvIq709zbl46EGZ7UaEYdCTc3WOo3+rEbX1k5G0TSuRTE+vW
hc+l5/irQ1ZhRtUyoBC8VVrPz8TyuQDDqUs5TRvU+sF0O6WsjwvtmUgtuUfWuGSjo2fozZok0LnF
KFkjVY3qcWNb7o2bC/vg9kQ0zMW5MH9i87SQ0yUOgRVcjTKo1BHW2Lnt+/xC1uApIUfimEQOmiQl
nvrUvZMQtK/YN1fSCJ1TH2vmutRz+yLxKQC2gS7FPGUPFsMCG5FM8HD96BzI7yjRh9cuaWsPdKax
7tllltkPLZP6Hl98zWChhv1v57rXBSj0uOcr4FX9xzwM8wPAOzBPrY17eijWpSqQ4QNYxL1q7n1y
Rfajz67ETYL3SnNK4kkpbtJUrpHeh/zECWfCAOKRFJMQ/1NdobTVB5+VbT1PxqFgb8I9WnZokc33
0Kz1W1WRY+OSEmurQL+Foogtxx+1zxh2x4OjIrkJxxajBqNu4nNh0mIcFc+GJZ4GJ8kJ7OsAuAoh
Pe7Xr6rjVp6j6q5iSHbxCYFgcYwcNRWBhmSYdIqwtCBoh6wPeLZNeN5Lwtut8M4BE+6VqMlXwRjA
dBlFuOt412KdXFS8f95QW9qt6iI+6PARlrqbn+y8MbuaMEOVBsgKMKFHyqcGQP27Y+9MZMN00wZt
CEb8q0xqtR2TLNqmZZ/uWp2S3xg/fKzpgMkcooctHxKea7wiDDw1DZmKVT3aGw26Txfp/tpAlw2V
Mb3T1TwuA0C6VST4KygkH4N7EKUL0Qw1m7+M6Zj9fDB4KPxSW6NbYgUM08xQrGJpttxaTzZBIeE0
GleQq7lTADf3kStY+NFracO8wdoU0HgXsB4al89lOj9jItxL3pTV7M8fVubuSG16Ym333E+2f4DY
gcrXRIAYtuXimObhsPyKCuYfv/JREq31HDDb7//BYAZaxPJ3fn1IZFqc3Npfh3//jz9+KRZCWV2J
bvf7n6ig+v3vfv3219cb8cx5Vm+//v01/6PXERfuuW7mhgHsP72+v/+uzPGaALYO1tPyZUqbSNt/
vNJ//7JCZ9AZ4C769Q38+x/Trdnb/6ublj/lgv/r/xVBocn+4j9fxRD59hG1/yQoXP7B71WMpf5C
TuiQGMjKhXWHiWLv9yrGsv+SEu8DB4Nl47yyjL9XMfpfKLRdlIOOWFSF5h+rGPWXFJatw9wUOmJa
y/mfrGKkLf95E4NiUfKFkAkJ3bJ5dbyIfxIUlnkVVK3ALVJ1+r4qc5YPU0NyUMSJOPrDcSjYbqyR
2w/HsCEUGv4Et/ocZeLUqMDTKa/2OTrEY+BP/SIS649//5YgXm52M84W9zNPlRBF1zFd/vbv3/uZ
7aUhg0+NOuiYzxVyg7rNuyPsYTS3r0lPIhBBj3iM5pUzucZDTmAwXJNgpcAcbV1hXV0Y4OtkBptX
JMEWGB0VqyLGDcYElCWOp+2c+GxaqxgJWI3B3OjSL0kc5TELOrXur3oGiDWpzMoLQmbNGrEIppZv
zKj4aWNY3WXlTGUcNNNCpcjuZdZedOYXdeCm979eGCL55zFwdHIP2b3X+rHPpQMJrcYPT7jdKskp
76hhsU7VxJY2OpbWQEdwgCiEcFrJnIznoYDcEGZVcQgWJJOcBGWATjxlhnNmTLSrZljekBQXI2uC
Z9Dc/U1SWZuQ3Fds3P1ZtkuSkAbMjLLCuWsDnqIMNrysGA9dTjWKszs9hTUte5DUqZd2vnVuK3OT
yaA/2vlw1zTkJOqN6tciZnccLkyEIjzECPAfRAsdx4QawAONfqEbphuRxs7GSQiecQIzuZ/PoCfU
KtOKaAfG77FoPReP/tmZL8TEmPuMVdbKbab5yPA7xXbTX4Il/mbeU5XhjMpKj+LxYcp+YEXhbTFQ
62iVnHeCNDUaVYajaq5Xad++kXaZ7IkvIK4V1AOxqkj+aubILQPSDeuvXewOl7ol2KjVcYcVpOi1
7lrZndegZ9mIkfI6QD0QxuibiJ3kiDTRv0XVYkwjp7miC3HiZKNsjDSTI17Ru6udT+3Z9djtFWXf
JgkntbHn5i0oCq8ZUJoVc0siM/RgLrDsOSmTDBBiyRz513dCYUTPoLQtBX631VGuYpCinQQH1oIP
XBkp5X4fAByNmVNDotwnIyO/ytR3BrUi+F3jViOvvM1q7DFSvkzMmwBNQBArqvpkRlJsZvzemGDB
A0FGckmvJk44H33qwAl/AcVauHNLdc5rAPJRQe/QF3LcWgZ9LwiHi8FN7UFXucuVwf6nQMhjTsbo
cXVpzEJYWYwl07JAMX0L3PJM4vy1Dy37TrZMmsOkULSE1W2O7PQe8aGxpHT1XqUzeZnjWjsq3Nde
7QRfvd0dcXsYMABEj8ugnFeJhZsMUMivDyXEd8tp5htlzA7wpg4sYGbve0Tbj+jvdmy2Y086uTil
Tv7MGJqQX7r6AKjQ7Sg2YXmQCBNpVlvSXgPzYPdaz2XEEFdzwTSFhSIoEif2HiUv+7dZT7gmSUoa
ulTfUt5GXpL+iAwQULFtUccPE9zGtr76DoMz7jzyt9QSIrpcB20cBLuA6YybtNO27WHpGR2jbCk+
+h6BLTqT1Jsd6jb8+qsxq6xzr7DRW7+QCzYvR1RQT/RUv/NZ6Fxg5j2Uglw43HTxOiRml3mAVfGg
AvKACaOhC6WksgnaUzkjQTgemkyAN8MnmzAIthWwGSIr0Nt2625SMahwB7HTbDo7vwTh2gGzbHpS
qocCeKSZ1jB/CjAkkXS/pqJ6ZEo33gduvBWmbt4ExNIeKUW+zWge7pn9j/d1mkcHDjX8Zcuf0c3+
RBFiHLlMXA/eSYgsVPX3YIq7Q2nnb0QPNEddwyGX1qwNnJTQgKoiMrLLE63a2519FMQbeg6Q/yN4
iPY4GPiY/viwNBaRXz847M130LODtWuwgWpLo7zjW9lVIc8dHCuoH/vyZp6FXMs0GriGRmNb2zDI
UO3sEdNIYEcMB5MYX1criEBGP81VKMP1MGoaUR9KvlngRqK256nKuHrfDKl1lM3ACl39qKyWaIQh
yVhdKHCFOiYcicvzZJD3CkowpcFzqw2Tt6d6JPYUtph8r5NDL5T4YJ5Ub7lTcPto/RM+z+TiLxbz
eIawjcJcwz8SBg8gICGg+670SqFOfZrLl7hrLkAn45+dKT6kU8ZPCWZMzClGRPrSHK2d2tbvZ2jx
q1Lv3ENut17ZmulNhh0AX9gM2pd8ZPSdyIuD1t5PbmMckds13YDKUR9JvGVO1PMAe2XsfhMyKELo
bj0mRW+ve7aJMA2FdSgavfUw9eHfFe0TufPkoFh4+jXCckGd/Bx7umtbKypQGCO5yYHID4NTO2uH
8DF6NgOhn3S8YqwlZ40jDk5gabtcivxWD5xT27rgabQ6ufIP0R9X8r7mlnKZi59jOisw/IuF2k4U
kTiOTXbt8ttJ5+mRkre5neysOXNJAVn99ctfHwyXgB59dD1ft9o1FVUJzzcaxI76qzn7A1V8bmHH
Jm+lPcf4/M6B2X8VGN12v/4I0X93TqCc7GFHnYLZtFra27k797w+aARUJzg6z5ZOqAkUvn5XQmsh
Va6Cia7/+mjlY4zOY7x3Uyi3RuvAK+vJ2NTzQwBa4R2p/o0Lm0nkBQjy0rHh60ftKazwtkbI3Q8m
V9g6zmd42j2sxwUzOSKQf/ZzHmNhNGGZyDLS7Xogz0oT/YUdxF3JTz6ry+BQaXNyk+BRLWtheUo/
67yB55Zg0E0epUugO1AhvSGQo43nbpPbo47JEL32XBZ3um9xoOaGccqIOZvsFoDH4NyPLkbU0Ne4
ve8ioze2YSodFAfBvI1ygD9UK9rGAY52/KOsRoa8WJn+tL9Y/+J+oVi1qVYXV45EU2SJfylW9YSb
eU55mWVDtmdn4zbSsnuYfgPnVnGuuYEWRAjm6KnaOCLpSS90BKER2rTLUv+Dh8KPAivXWQTtHqlb
sFUtcrzeGY98VXJc+vI1DJt3bcr1dTJlyXnAn+mmbXaMHeoeywa90+JaBKax96Ow27qD1oPFW4WB
7q7BtULRqIPNwNp9PTuvc0bkEbTe8bep67fU6z94Iwz5f5btttLRaFmmCzLBXBqEP8t2lE4yiFoo
KcIu2nNPpeeZha1vRpbFVulzmspoQJuqqZWmCO8cbKbJlijZBlbcz1mq3SBUqWDlmdFtG6AlpMjY
a5muvYV2vRUEJq21OvY90DLDXZTAzbe6zosj830oYmsfaNwIiVF8/KpgpMlJmJs1QOgRTLsT2/kh
tHIXA3X8TSHm3OByedb1Lj3Dmf+Wtpl7hYrEsQAkkpim1/fYzwMTVHmVFG/R0OwJOrp2zULCirr8
xqjCF6dPq40VITguwqm/nfTOs8ktO+G9IDHSJE9rbq3ornE/wKJs/RDLLuHH94gzy70PS3bdJj5S
WtDgWdHJnTEUalvyHi00lRwduAc8GG4Q7Bel4jOgg35VgZLfm1NpQw9lbj7NKB6EJHYv2DGebbdY
IFeQIsN15NSeMqkl3IQhHf6mvR3b9Qo+xCdY6wbNdAZMKiOM1yCIe6xMFqkOqq3CQmwuScxFdYlS
XI+PUcfWg47kGIunvCY60i4IzPTn6rGaYukhh/O38G2AbNcuEYoFadl+X90xRZg2dZK8+Mt7yxhz
CfSMMMCzLVjXZGuskGjVj7kzvlRa+VnCIiQh1PUYh7zWkmdSYEERtqV1TbX4yfJ5zUOqfWrWTexi
OzKc8AGPTUEaOPPQOIhNyBOkI8gkvGBiCVZ+9OZMjnXNzXjdmYE4Bekb2jkUBAJ+iFGzMKTqTRz9
MZm+MqzwK8uvk+cpzi7/9TNiETD+KS3kGaEcQxEOLgwLPeOvhvcPh1xql4nZk1e5If0CxJDPW6U7
4Z1hOpvJCq8iA6ObBWpe9T6XA1VCzxQ7UjPdQlGrk+znZ01vV3PjWMivQWyhKXooU5jVgghNKQ9y
GUIn48Hv0oUrteUAJwLNDK7pJE7acqI4MzPVVDTTcVmbiyJ7c0f5kbZUgW6vAMuC7K7FuLKFfW4n
Ae23xbKdjtVqKCmIDYkQEvYBVZL+0+ARsIoFwZKpjQ+lRSSm8ppjhtCKDnMSRnRr6wtxGwd1+/+9
o9N/5x01kaL+56Oe89fnR/4vbtPlX/xDdmv/ZQvBg9nG8Iny9n9PejCVGrq5DHvoGG3XFX9YR62/
bFfYaJYg3zPwWf7XP6yjuEqpotFCC9PkrJOO+p9MegxpLKLa34fqb+8oX4SyiAwyHRkAv8ba+ueZ
QXtPYG+XGGt0hMcwNGEJ4tSBTXUh9wZqLxa0VPNvnUgyI4nRaiENSr7oGN2ftHlEANmBcQq7vNlR
vI5n3bA3jT8iN8AFUVWWIu0Cw5BDona7QT0EMNyugfNPZC/mi8lIaLpBgeF/I7JnIr3YkBKN5ZJR
vIcBX8PXH2Yxs1xkqrs2u/SbMsDdIqNiktxOqNYnzd0XZnLTjcFh6BAHtX30io746Ipir9x2l0LW
4dwlmFll8X1hyPLocDex507r9D7pbGJxzfkJr0/JSCkeN6VKugOfu9koLYC1GOcXp+C4NjCI3/Wd
XREVQz6s3bG/mtN05Iiff7DaR+CemLS1CseC7RonXxA9typYt98mrlM+T3OIGMqS6WNjBsgKg7Ki
Shhm4Hjauz6zwLX1/BRxRm3KQV71CIyNEbaCSNVRvTQhORBhhqec2Ya/DITKu0pzv0RdvTpVztew
8nRpRC/SaC/gXEoeFRYb44HwXX0M7rmgvpTd+6Sfqq0O1AsMcjqvMyDUlCMwDP1k2I6d9jnk5b0I
teukA5NwcTAyL0jnTThkX+iYfow4Yzeg8/oVk+f7turPA57DUQ+f4orjImbPHZWxu6oYBawY2VEh
DWFCedo+AnUhZMIQ302pSbg15bxNU+Ky6KrVwRH6j96C2KKRDORWQFaxAT4MSUSKuh83WDnS9JBZ
1o8+msdrWOXX0IEyRopVvO+y+bPImSYU7J3iNHqamNCsklJOgDDmihhbxMyBGD4UoilGf0F2MX3I
FE1rfxh5xJPdr6O7VsbxFupPcZlg4+LQD2gyVE9chSt/5lOpnTN99FeOq6ktIyfStTQnx2sj201h
zMwQWK0dokBHvNCck2A6DLqueUxu33Tmjleir6k2UcusYIlO+jZ3BExId8aqRABoeoPpTV66Ysg3
OlvZdVMpec+MbmSqAaqiaIGKpH4c7aQBhSIuHLUO4khioO7KY2OwX7FpoL26w/Y3oPPDt9KYXj3J
bEPu0NVeEFHpqGg3CcHWImWdTFqkzdizIHbtsjsqSV5kXCWvCHrjbSgZj5ikVAaOcUvyNxGwbrIe
0JytFIODdRP4hOkoYLez+dU1qBCxu4ObkyiOstnM1o4A4wN0jRqBhEMCVln2zY6AGiv7baQxNQG9
FsGHcUFs1uIrXaKP8miDfyq9kzIb17NI2seiysgtNKuFXM3ncXWfLR976RJLVzWhhVYiw/o4kEFm
iTZ7MysCKjST1EDcqA8VfppjUuDbLg03XUuJv8zM7Qe6xHfyIn50fX5Cj4BQOsVEZERrqEqvXUSF
GJosX7odISq3pTsuyjkoHRapUdXk9Js8s+/I9vtoQn/jlpByWPaaQj3BrmTnOZSkfUTQkoZa3Tuw
xGHSoh7RcBWFuC/2PcTudYZoiwYPKq2s+PvdmF/BHz11g6WBe02slZagAmiH6V6U2GYyWTf7eNkl
DtCvQJxNxY3AuJq1JQ12Q9QpUi1c/KSxnZu2exmbJsKtOcV7YRrXes5fx9Fh0tJ1He+FhlVWj7dZ
bT8n1XBUA5i9BO7aaOvXGI9aEy5p3hXuTQsONcQrAQOsDddJiNsY6Axe/bz8WZYGQKLYuGkLwtLF
RHWiJ89x3R6kiB4weTyVjvvcNc64aQqGEgQ2WLflBLWlQKKxIwYQpSWCW7opMzgaqn5VevFS9/Zt
Zw/uJtObzyAvnnBhn42E0r+LP9WI9S3zNUBFS2/rK+08cdsgSzq3XYGdroA837eEvbdp+0SQ2YQZ
ezBRPNATomPDzEwPVNQ8L7v2PS/8FHpYfB8QLm1qGBlxHFBxTUyQgfNhc2ytXTzIRyzfLBW16mPk
MFql43ApMudxnrgsm3h4agfoCGEk+cbAm7InzUuvCLoI/zLrz6rPDyVx1luGzPw16b6UOO6RjKDD
6g1Sl6vJOgKfutpzRpgwiiVIiCB87PjGTDD+g8DbWiHvV6S/16P+akQ18AcNAGxiPamq+Zw4ovzO
3c8s9mZd8i7WL24rP8gTwrnWSZPupjzFpcHFm75ZI14sPfe9agrKfVW196J35cbtnYcmYd3jY2Ub
piXqIP4aVfJVDtZdGpRfQBRtlrP6kUdG9iDRSSRdHm7BtF2C2hRPBj6GfRuNAou+FtGOd3gchl01
5tsIsE1SATgeYR4Df90UCS6MyVYPI7ysNb6xhI2rft/HwTWW5ZU8nqMWRDvQP4xRnDusGfuxD99j
8GqrJhzuDTvA6xhecweNobTUncVIatU1Q78d8Ik3ur8qmnA7N2S+FjOidzvJUJhY30mq56s5yy5J
nnugnl9LiCyAM1qkePEIZYAIRV/DdM7Bu5UZESSTf1ADQXFpmqwsmXgZO5+CgaZlyEOtv7T0dgGx
iUXIdLBobycoUkvbVBNeCvo8zEBvFA82WxRCnB4dCRpRb6CQthXw+2immrCKvsNxSejo5B4smnO7
s5i0z/tJRPczzIWJ/r3rrnb9MiESFdNaH+9YqTB+/plS35swzRi8XQY//SCv465rEeKHzj6XtIGw
Bto5WxkoMDLObWzk1Ff+6pd9Bd6CFqywN54Y+bHyWweAGg0mGQkyzU4iPLLqtUjDLVvkzWSc4+Hi
9B8Znc3IUG/M7wpcLXX2QiIvW4DTwMBbq8D/gmHCoV8GKGUytSJKbdXTEy9G2ZAIIpdUOq35LFDT
p1O5cdtvVTwq7LFihLcBK7xCaZVa1ykbUw5GoKHmQFpFzA9JQS87tkNwUFG6rdEQOMnbLAQapWbt
WvcpLVoP+o+1YLnsbjDFdJn0uF12DtSMfjFfavGuTdVGZl96Cp1bQ+V+GaoFXcdaQOzwmGxmpBey
OoGcDZIntrGL/uqMqP4gpme2MsRE3AdFtkqGuwncr9xDIl6pcgZ6n627UnkAiR4SOWOdfmjwcCYD
SLEp2BTVWWNeWfI26GpZsxTMaH8qrPlFkZxm7AizHnqFUSPoipydm/I0ys23vnmFlmYioxuzcZOq
zwLfF3z6jZY6644lENcR2BNOxuJN5oT+aeUT68NNR5IpQSvLmsCzi/tAO/mZs2voEHvZ0Bxm+zEx
thwXW6f6YZAbFTLy6MJP0nNVR+qAQeHPhCAnHniYwByZcq0cvN7TtqR01AnsCKMET8OLmj6Zi4D+
ILyIA6uHSJqWzpaUWhTKPItjAq7BlUz0rmkcnC3gZ9XI1rVB6pGmYqXHP9xRx4scI8zqLqZuzauC
14qrOo/XjdXQV8fEI39qZIrSvyOsg3qJOXyOvm2k0RPvU52R71P9KCIXWCJxyoaxduB5p/xUh/wZ
jxQT62jV8pnt0ny0x/J15EjtQEhUPPlUnXupzhVtLDUxx2f3mHNKsl5aGRVlSisOLBD3Wd0dRf/d
589h8qyL53Z6c7X83nKHkxtWLCHx2obZDwcg+orZ9UpOH5HTr3wClFzV3DNowx//PLmW16v4EiJa
DYboGGm+xz7qB+6j1xaD+dSSpD0kxGqBOCuCj4B5LN2Qx5W7qvCcU0yTNkayr3UniOQNrcXm/Rkt
o+9l7QlKIoT53Ch11XXCM8t2bWNqJtdmnXSvUVFzNSOaKYc3esxVMRFgGp/IPFkVZDc2XFoTEHNl
/kCJtxJ6xZu9z93bOOTWTJ1bxucbu2QzhXSJl1jwzIXeAPbrXI46+AaxWaxYZaZ2/Ry+E8EEMy/7
CouHbq73cbWcKa2XpQ8hjK8B6gJkmp0Ln1gynx2dfs0kHBnB12KqAEGvZn87ldcUmfQ0XYI43aYZ
zhlasbk4NsGwtY0fCbkcgZ14y2ybqF1cYIz9HA+60WrK66sLqXQYwxW5Fm2m3znY6WOTHINihTAD
RloEiOAcZbcTEakJsRlwEw61xfvmv2MnHLEC6cm4Sab6s7ZSpAAVomCfsL5xG1PMFYO9G83yvWgf
8OK8iRpqCTnFYbrptOrFmI2jCelBn87dYrVmrWdzulTqCjBmYw7vbeWvIxBidSa3of6tj+PZKYp7
AjSJ7WKA0+IaTee7BIR+Odn7ai4fW8Rv5vI2z+a3EZnmJZ/g8OnWtA161gVyntZO52zb1N5igd3Z
VT4fxiD4Hp38SZvtczoTlhngPmU6aX/XaXCsugUikDoe/egD62U89CzlmrVjZDs7Q8ZVN/KnZKy9
arX+3S/cPa0qIv323JTybaq/FRx2nbU77cpJ2NqjWYevsHYu7B9oQYIbmch7dwH+zDQ26A8L+K4a
0thOC6BnaE8uDMSqb86cqU+T6rddqChZBYNBFAZOfm2Uvo01h0dA77AsDQdPAnALC3FH3kG7q5xo
m/Xpti2wCfi0ekBeGIP6oBf6u7R3ibjthhfdBdyntBPom1NQdjcTi3iINSiCuRxGKbaZ2TzRhH2a
sXyB6XcsKvvAkOInoOrdVJMWw849FxpUVTKnOv/VldWRTw7yGvJMx2FLTHfelpui6TbSLE+ENG7I
DbnYPinME30UTV2s1inT642rcQIRuf00mj5HibuDLFdiybKTJeXR56YFPE3LV5lUMlB/dJvDaim0
kb/1GQSR9M7W+Umn4E16fbi4LD4gQj5q2XtPwo8TS1q7Tw6Rld1iE4ugwtbWjiJvHSWE7tjklJqo
1nXtQQws/Z2vXumUaQNRLuERxeB6GR6w6merz34ApXRVYOfVv53MXwbIK+mOm6zyEd7acu0nzgfi
2G3kk6YZ1pCsiOyGyEnSQfjSl+ZlNhuG8wH/RdDggMsKi3WSokgxQkCuzuuggv0cTv5ta9NbNmG2
Nqh3NVH8kB3PD0hAi1jAhOs1wccB1NLdE6vlWePPMiU/t3BojQHYtJikAsmKu952dci2h+5H/3C6
BY4kPoZWep3RUqMv31m1Nl3jFuzAz4rxBG4smN4v4fhGkNZDVvpeTQDlunCDRx+gv01yA1YfyIjS
erAa+04jXSCz2JJcjFGscyQvGyMufyKG39Osu7oNpf07Mz+WOkQTGLL9tiUw4SnjKWXIXRbvqox9
fZE/TK1260YWXUN/F8VPgR/sjICCrmdnM3pNHx3d+cms3l37RQ8fxuARUko3P1jIPwHQP6eCB435
0KcPcDVC62o2X0q+QDCTtUbF9+pwZEj7Bvzl2IHpZZ7lPgF0dMJi708vRunFC3MSo8stXyMuTCbv
/jGa860Ji6xK7lSg7f3iLAykNi22hnZd5s8z0yPb36eaOumcHiWZuWj+VyX40GRMt0rzjLLdmKij
rGbeNXEMCtJd2UW3abRwRULQrsr9I7R4VL9nB/0IfipChYcVUU23M0lX7afVfSurWre42gbdzla1
UoTlGp8lRyasupVwFmGNfHEC9exrGdYhxt7zXZAfMVxuR/0ttzMW6otdMkThgw9cZYSKiuaG5uSx
yqXn5s9KDEyntrq5beS1RGmdHEJoMhUHgWQQKMTG5xxgjKKinaW2RlFC8tB5a25trM3xG+kqVN7l
Jkyv/8bcmS23rWxb9otwAn3zSoJ9I1G99IKwvW00CSR6IIGvvwP0uWc7dkXdiop6qReGSVE0RQLI
lWvNOWYr+5NPkmjV/qhT8uO6aN3QMDKmzeh+KwU9DsBiLVmlMRedKstpEeaHGmY6Gz9jLYIZbQEE
KKQ7EDCTtYoarpBg+8J8LAiqFBvk3Cg2TmaUbLM0D0d/I5nN96hWM0URyBgqK4G7yzRmG5KSZHmY
62SH45EKnpUKCrWmo5G3kQCkFek7mf0+G3q4JC3kIjsLFPKBk56CudmCOqAL+2HWL5nHWBzdgSOC
1VhgzOg+8p4S0T/rlr4y/VD39sCl7UAnHc/F4meGgV/AuIcf1XPxrPceI4v41hD7ics7gV1slWDF
/GDbRkjAxPSQR84i9UYkjg/LjT71zt978HWWshEdypx9g+IUw23Di4LIGqUL7rpkjsO5+KGbXCEZ
ai6mmT7f1EBrZ/NmZh9p/BogGmFcdbI5u7Uh3UtK/brVbgjTbnSLSNicuJb6I7oMXedfpTGSzGZI
K5RJvseDj1aE0SE4FdDxZvNkWc43o6HFJR3ab1L7Eq5qD3DNXpGL4wZyfAC1InurTXEAu8pldzh0
MFY8MV986NBNJziyVPeXrXM17SzxYns9obL8VemkewdJhsw3f9Ll2isIXbc05FytQjTWNbZJPGui
jkmq/9VG7rbAuNtV+8RlQbSdFEotzomoqRj6w/5PMjc615rd07BPtwJuExJPdVO2MR/A/D5BeubC
/a1M8m7dZ82HXWuvuC+w4Hj+RSzgrImWN/JlmKiie/LmEf1ZC2IrW2BbkPbJj9aU/ZPBBTtkTJ2H
waXHHaXxp7eAurylo+yX8DcKID21OJS5joImJ3mtOhPNxQB84XyxwQa6YJdlCF4AeX8mPdLo4YHZ
IyLO0aOZdR/I/Jsr+u/h+D8Ip/+4+/8CPP3/kQTjohn+38+kHop/cGCWp/8eSDnBv0Ah+XBgsAFQ
5C9Il9/iY8f8l67rzErBlqL9cSG6/DcHxnT/tegrGFu40GBYw/4eSRkMuDwroJvHbNUDBvN/xYGx
dV7pz4mU5TmoODzemsmb8W1n+fkfs1pk7wFRcy6kO/qMWy3JybOPfJBPXN/7hsOeFpgMK6O2922t
zE3Xpq+YMNAvpAbxL1qNkUaz/2q02vpG3BryWJqkBO09zU2mtoyvrhTRxUlLcz00Sb0QnUxvIxeR
W9biovyUjGG+lzY+08qtD3ZmpIe4w2jF+XKL9NlakUe6VFMOFWnggPUG06XXaj7pZv9eBURuUANe
ZuSKTuV0+9lAaYV+lg6m+TNmNH/BchHy+c8bbWKxL6SffgP5sYZ2Ss/LHq4lSQNc1IKS1D4ymvqW
DY9uVXFY0c5kf828JiVqU8bJeDRF/uI1y7WqE9qaOZEMm2DW1tVsPUQapOaalAAFfauNsx+qRLgY
N+DBYsqRKcn7UMn80aKt2poJ5VSzsevohz0pUuw7xoCEbLDI+eqQyOqx05EjxB2OMD99yqYWAt5T
I/GKapFzQ1YQI41FdxYRzLGXehewzWA0VrHpazrLDoeqf88BjLj1iHLMxrgIVYBKcyIhlb0cJeOM
cPhzQmh27irakYBgYM//VU2k8EbMJ0KM9b/6Clu5aug/66N/DIwhpsSgZ9PPhbmCdeug0ckQgKXy
5LrJEfr9sJ194lkbX0ah9CosZyVxM4GsQz9K6xC4QA6pFWkH2YpIXtJH4NgDOCp3PcP+ObVxT4xS
Zn6ZZgExhYNghyRtZ09GTOMZwqjmWqGw8bI69N/XmEhfGvbbbhcb9NqPkwQqgyiZduNqKGyixx0s
MgDeMaqKjVAunWeb9lHJxbttycAluY5PeUBeo1NDj6L/qzHyDEMYLskuDoMYEiImoAARueWvZpU8
oQeBXxdIbUWixafOOfzAOUQjNhjObcGqrlv2TY8UrqDCWzeZIHiB8r9vh+gYYEHdA5Q4wfC1HzDo
vvgEZe/4DvJ1g2vMT/2brBtA8UVBdNMQfO/JoIMHb/xIQaPA34MzOKAv3TZWUJ8J08MbYyeYYyPY
teQa7oN4YX2xxXRIRASdi0u1vCRltbWad8Ib7G2lgz2wdG0t+3FYIg9ncqUTWjkZ08POJwOcLhCI
S8DAmnaVwniz8zI9Dr19sEZ/kUlo2YdD1FBul3D6lk4pNZiVl590wqqQksPctq4ZMfvheOuZI1DM
RgY1mKNTMSB/ziKQRbJRj3VLFF3AoGZkPGMEsfXaeWdCPNmFRIP1ujTthO+HUUDwuoPPuBG1Q0+g
WVCJnT6FDDGVecMakR99LpTAgOtoh06w4hDEs6n43zZCDw5eqdmnmWwaR+etdkQhnWWHrSmyXONa
tmdSrba8z1eEww8dvleL+SmlQEBDz6voHFCE9AVS2zh3aS++9ARAI9lDcdTn6qeC3ZRz1bpgjz2l
yg/Osxgcht2JvfFH/SUumcz3OYA2F5HsOMhQW8YJI482Q/NLq+JfZq1OTaO1O7clfzCxnMcAavM2
6+fdGAR4yfrgTZm2fgS7ISJrwkbHVierOn89WhhXvUieM0mhmUzCWfds1hQUoCXPfmMAy2ZTk0/0
voJs5/Vmvs4Mpp0GuY7s3Z3QnWqxo/FKHmNxyP0MgL9tlofEcx6ItS74uKT1JAQNjLj5lD0mjOpr
sEgHCWi+EebV+Wi2FmYwiaHYFIgQs+gfbrKxxzuiVzSxjQ2j6fwkkUenBpkDvd9dK5dWTuLOSNrY
LFyGapSXQqgC5IlYLX5mIOzJ1qsrDhC8oVghrKvtV9ajLPZGaRBZ0Phfmp4Tuz3zvzVkpz07RfrM
RG+4eG9kuvTn1jGfnQQDNOIo+0gIKelQSiPLQWHsaLuNzFOUbcwCiXYn+LONUR6J2vtZM81cYaPz
TlqUfnOThz8Kg3+XRn8KKM1FFviHBMTyTcd0fMM0PA9TkelTKfy54Ga2m9tECRIK2sa0+WrEi46w
5yO5BPWDKzO6ibp0zv4yHaharzup9heT15Gvi4BwkeV7XBzZmlGEtVTB3G1MIjDzJ2Ip0pex3lQF
KROZlxV4gofk/6D/tBZ95x9v3zbR1eB9cn0YKDYmv3+oHiGuFrNde0lYKc6hlFBFV9o55kCMnKUZ
3Pyy+zk5yYHa9IP6oVrTyuHwEAqBRP49EPNnNT6Q5+CunTob1paMaF0xduDQlwiJAXTS15U0b0tz
IILPSj7hX5xY9uFYDxs/g4OY3WyRdLv/+Xux/yHnXP4wwzCogQzLCiiwlp//UQhRqfUwsUviS3Rj
jyf7u1Utem2pEYSZxGGU009q63xdOpw6Vq7j36eh5QDr3RrW9EQSkhHmdMdqyzfIOfR19kHqgrGr
Ckms6lZaUlMKzclekim/L8ck9FUJuDiB7UR20DqPWrFipMXwzAiSFbTWc6457qUZ43cuB7lWFBy7
+q+0MbxNj7BlhWuV4edU7HqCoLaOabwIMqARqeHhtbzN//z5IKL6X7563/dAwgdBgLYvCLx/loo2
NE5nVvbadwimq6LiOiSSlGkBHikU0pcrmxUSsu5yv7F/uE3fQ16FgaNFdRmxJSNgjCzkadUXxLiq
hhg32YtpA3Cpas5lpL0w4j1VqksfOe3dFywrnAPpoE7I0UPdmNL31ifZoUm+uPbSABPwwsvanL5Q
1pqzPhyrysRogQfpwVJG+ZAcmiplYNYUh7nRdSw8etJdRSmYEMfNaw0Z/ZqbRcMOFy5dNgTWo1Xa
01Zr6fcthn+47p5+xiGFalYgdtFj7ansCXfuYs9/bNmFn/JgujGqpad/fwxWyJJ1ROdTHpXSX/gu
MWH4otpiqakOA2x+/PRxG+ZkTNJ80DrqHfJJaTefgYiCANai+NwVtOdnfwKCt9g0Up2IrHUBcy/0
UXZy1dCts2MNj41eAkqVCORdZC1LwFqcGEGoVyknqKzihzoH+2zPWC8crLBD3AAbQUThGkDluLbP
xBeALGIQACq4zpi6TBlTF02gGnVfNXQFe/Dt2ZlFNyRhmRyt5V7QmN3KD+YFKMHXNARALeDy2DGO
J9xS0RMWnBmkpBy2koBWLrVmtvdqykgR+PM5GLKRtcL7bnaAbpjcOm8l1wL28eUPmBQMAuJZ7Q0Y
VKGWjE81GTQkYZdh7cYujFasFRGfSYXWbx85QqwVJSTBpXT5czQD2MYg8dNQkC8l2VY0M/rgFrBJ
JuC8fbBz5COFbWahnyw8LemcWL0R9WraS0Ei4KH0a9A6Ob1NNaxGY4peBqk9c8oWJ4M2Np1Y9tjE
PfSHFJjrehbMWzPfcs8GBP/VaI5vBUKPVouZRJbDfmjArsSOEZaVoR6EX36rumH8q21b7VlFFZUN
Du2LMRJSmdXBGS9UwJXVELeBuIFEY3ICDhRmA7q+Q9prXz0lwVOdmeLkJZETqihHjjJBYAJwPK3L
TB6r3iHJ3sTxNI7JyewrjkWmkAK4Nbly2Nldq3kRzIsqbaQrI/LkMAU+KQU+B3Onal4qhVFz5y7S
eGj2RudMVPydfAuIN6SCHCK8GiTPOY5+RBwTzbSOim7f1NFnwycDdH55jPjXVRIl0H1k6+l7nEn2
MdSHajrhX5lOSaljtej0LcqoBi3Mk2fJ5IXU13dLmtj7pxrqDKGma2Ggxwpr/DV7V4KVWLISqQHU
5f4vvxf6zs7FJ963DnYilz5bLVGINfEvahFKTqkesKS2M2QIeYNggyRL2ldmWz5gceltrYFWW9e6
PwwD/VNVlm/CYgygwIr/fqZPs3KqY8gY4gvbm/7NRc2wyZpKP2bpVDyncvySqci+El0LrULfBWjR
b4Uq2tvodMFFD6ZdHOfxIa96trm9Xl6b5aZWRnBeuNrM+s48eyRzMWieDZDGW6krcuy8vNprBkTf
Occ2UgR4i1Z9BzkZKkqYgSkIhRsZ257MT7FfWAoE6M0Kk2MmrlmGzcgGaHMoLABOUW2WWzr58VM3
4ozITS94j7roLzhW1ZfX1eEcD49+MnVPuALSRw86ueVO5odRLCKZljpjnGPrQ4jqUHte/NKnwXxN
A9UyK+BpMgrijWFzlAJVAtE9EUuVysC+5Ap68zyNqL+D8ZGld3xs8Eog7krHw/0HwrS7Q1vrH7We
or8OJD81uZ7gV4b01+FrurqomK5ObNXwi1wfqothcfVfHhyWHzcTgbhEPesbFlL75GhdFFpL6dwW
YOQzl5EMjrTHvqAoT0uLk45z93i/mfqUTUFtqvL4+5/3R+/3G6NiYBV4P8rFijKVubPvent8MAcK
/EW8hJEaORsS2koRQgo0gz6yZcM8CoZTj2mJT2xF7mkaAoRjFmKSXGjWZsxiFtPnbbxLN5EG3BbF
qTEj5zKVptg2KBZp9zadcZhLt3sFcXfULdmHqanPGDnn7KHojPba5qf7HcBr6uT06dEoavmYtE5A
wp7nUHNTV3tITPtGeRdXz/1LnIBmslP2PHwLO2ZRxc7DPvgp7W+qioYHZiFfwpriS8CMiEmnL9FU
1E9Z4FunZLnB0dAdfB8jzmi7b4YU8cpwrZOL0btGJrJXC6KCmMwfbRrJne0W9W40MoKzhm6d9tU5
cLKtmU9Mlsra3vVJFW/pgD1EjcnMJWLh7r2oeO4qJuZ2CkGkB2C2bGqgLpTxbBzcaXprLMBV5Vg+
R6ktnydT/8ku0jvd7wFTHQ9GSY6yIhTsnErXs/dBx0HR99dmubHYgW91g/70/e79Bw7iNBdz5y4b
W29/vwlarpMm1J5LvyHzN3j1R0bZbfDsK626pbjYGcxxiauUF++kefcCdHt/RH0QpOX3Lsk30CJX
hQj6VZ56LIV1/tgzlX7loISmmebN1U0A4jTZEjqJF3LVeiJ7Njw/OZYYH1dFp9FKY9u5Z0JSLLm9
Tx6R7vQEuul0vxl6tKkNaXr7vCZuy7Vf8aUSdh9H3bqdKAytVh/IBIQ9ai28H3hD1aMb+eMhkLJd
xxjBdlHdE5zuDl+moLHfZCibLJoWZCbfRN65l5qVZevX6QIxc0kNIIGSXuebrxHLGDvNojjQNki+
euxOp3FAaU5nqRU9U07Qt/ifenmZgRrQSjP7b8JrV/S3YMddY11BLbbn976N1xYgSTbzBD5KvbnU
icfSMgQQCkeddL1ZI3daVebD1BpEU+nDx6iQ3qGVOpsNHaVprk4+Cz3rJIHc1kxYnspSWjQUnzfD
TPgcguw2p15ycJYgYsNxgdWckUJ4fO1auxqsOf5mDjgjSRlek+I7XkYh+mvr2/0V9yp7zJIxAFE/
OG808+wU4MnmpvJWQaabt4pl4CA5Z1U5UB+qJEd57phHL2sKUKhs/RMbEI4WgO2TiTEeRrNR67bv
SR1w6gPZTVe7NaNHJqkRmVRafZaButg9jr42in/AzDugrOq+l3mxdC8r79VcVFPlFDVbllRjDUup
2br0xq56M7a7zhmRgyQIC2Afa+FgJ+O3qX8SsQotPQVp19rbhtzBCVRRkAzZxp2xzTFCia46NIFd
4Gn2GjY+pY0LBgdZp7uHmGPsE9lUj44/ArEyhfzSA3QLAcpgEQfOA5bTN7vKxw+7Gz327NhLZwtK
ooiHQ+o0kjwihMRtpbenVADk7jJjOtoLKCsCdXlg7BifgGylGGctkumiuN37Wj9uMJcPa3iycUgZ
LHHesikSUr3apFoTWtoAHko9+S3TH9vKRVdeNwP5Fqp4GlyySWrgGSFGLqgPU8NuUjqcX3Ap3CPq
AHxoALT2lpiel750EXXyGzEw0yYHQslmTdtUNUoTrIqUolW7J9KLeXeSGp9UoNBwqvw5CfLkbEZ8
Razz4F0VOS04lA7oD/YqK82rGIzd1NfDc1treYi9sQZqx9dvcHD96mZtuo3lr7kamo9SGjc+oi+4
4t2XxomA7rix322VIu0zQ7hX83loTeu1jEjkXOh3cZV+GgYr4pzI4U2l1MAYb9nizIjknJxha5kV
0T717B+Wx9RQI43pyFb7rS2d5CG32nTjm4w+Z1azGTjbR6TTECX6+bWIq+96pMsPAoYtJu4ROudm
is8yWoaKM/LJtuBKq8l2AnEcYL8wow/qGP/FxU/HwGFXZWP+3tbGo9P7hwlJxOP9Jp7H+WiP6gn4
oX++30xVvkK/5mxixVA6tiOacx7TQadh7AuTwYemvfN9yYo2H0FLBidIFS8F4cg314AmwuC2wllP
jz8ZvXmXtYTmCLQxuNgjZmNW154Sv963/tSdyJ8n2rZCDJrP+35yZ/xjk3fttUyGmbIJb5DdfPLj
0XlskowpAI2ufdDqGJ5jclwgVJ5cOfHX58P0peqGbPqx243xKDFrIo2PXXAIojcIC3W8U9pE2F6F
K89Ir7JjLDNzj1Sr2iB2ww+X+fWDYaU4EfvI/WxMHyXJVDi09KpuR1+dnCMrqr5r1rwhAUfvEvfJ
Qn302ipETJ+Nh4uwHIf4WPSBjoHF+2nXWXrEYSseTNXOh84+KHCj4BVk8GyjI954DnL6GHlB2BpD
8DoD/M1BH78Atz6ahoO5J2XFwJuiztVAa9blik6KN+4HIln9N7dK2WrNFq6XUU67MTHZ+MzU60ss
Umj7qEYjnaSN3FBbMYAALgu4Gnrgr8ZRqU2bVu9KBiCOASJsNPSYYWmSHdvJqoE7EFSnJiOlTuMl
10UDJWWK0dZORvo4o0nNC0gKeYmGIqmCrWeT4dkOCqg8UbUIduYZPbyie4CHqqvd+YO0K4cqT+Zv
ceYpsJ8DMiaOjyRKTUCa3QSGlVTmFV2fFyvvjR+D/qTJwToOlZ6EpW8HR0bDwTFbGHAWLBhdIzh2
7NFiah78GNDkhO5gLKLTMxK02iy2FcMmK8GP8ITW6eSdi4JsrLZqb4NT3UpCyR7r2t87XppdS9E+
ZBaypCImbp6WYXaNjTYju7YbjypNuOTjeFkZOmOr0cymdTY7NiI9GtOYS9VLPRXtgxkZl6pBfTgJ
hhDZkPibmnPgEGcj6AoTGR/hg5ahN8+tMQXPPTYCtO19xAfJViWQ/jEXpnfMtFIP49LO7GW/oXY+
kSgw0pKjUw8eWWX2jFQ/7zZaZSGRqAvrLZkDKPA0+nb5/BTjUXgq05JsnYA0HPJe6zV2L7Kwh/iQ
DphSmnKITqpgYiRYtTaNFOM1RpyBzGzU167rDOQh03OtamkRAdzUF79sXyHIqueizKbnovLeVVrE
l1arULxYYEZoVahH9zC2lfHYLzf3f83KgkeWW+kfPyi0OtnWg8twZ3meM+nGYxmrlkhBcldzjqPG
j8V+jILmliAUveJ831akht16jEZ722bQNjgobhzPHJ+0iWTVqiBYvOdQe6uIBG49Vf9oKrypeu9P
z97IeoE/AX6EYLQiMgiYWoaVXwn5XEayRKsSax9qnD8NrPA/TQS/8+xIMM6I3mGr4SryfshFlD01
0LmljVWD0bHLNjVAsVfIHww9m7+UXh/HqnI/EjtIUM6n6kw9KoPpUZgdgVxlYn0qTSsQXObZaWaV
fWtQdNZV5TzRQ6Bza8dXFTvpu7T87tQZEfG8qaVfO9tU64DE18Cqk29tZTIZBsa/E579MI1WSmXo
MAaquu6HY0TIf9L2E45Rh36yxpaM6XFlwXV9FVntrxqLU4oYh/zVVkxUxUS0ZeRUxauCQj4ZIg2l
3dm7NEfplCJ8WMdOPR1qmZHxwI6clLF2PsWO3hzmyijXZdVpmxm3B0HF8QgxJHkWgBZD5VGnJlAc
nsgasZ8YB9vCYtuh7dwuaNaS1J85sn5YCeOkWIOG0U/1ik9oD2TkpkgeDiun3VtkfgsGdgxwbQ1j
3biVA3wJFN3Q8zTrqyt/tZ1/6Wd6g4GywVnZcCm4qMz6NCE4QkoHwud7ogWH/lB3LVHqM0vaNP6w
baznI5HIdtW8CT1+HkSB94dMn15B8Ped+JMk6nyNfNVEA/WcDPWZMfGDG+PwZ6/1Q4pnwi8ZQU1w
Siz2B4jJh3BMkU0jf99RnrUMWuk/eYz+/ACJZPxqIJgGRYFNsunZzVAJT7X+ZsTmQz/4H7J9K3SX
bYGA0pdoiJOXZ8iUVh8rL+N4GL9xkWKEJopIBc4aJqlcd0614qIHE9qBdCIL3EkTo4Ai7X7aAciO
3F4HrqtjRBgJLkRE2WVWSFwG44E5FM60d+D82GJTpLXA0O6j3Qvyh7YhKXse24gulb2ppyUDrDIf
fT6fPBrRe5nFCt/rT8cM1k7kb20Av+uoRxwdd+nZSZe8dY91ICs+skLSqMTHEubds9cY7LPfmTIz
D/X1N8erry6NKj/q502TY8SbWblMg11a16fWdlTFr8jJ9xkNnRAcSEVqI1bWbFx5U7XqzPpid9b3
qri54s1uGJhiQ1JEmhh8LiMj9xHBnJjVUwePO8TS+IUV5EpTUW2w7WcrNHVwq71L6/kIkAsgCE1b
NrsqZpBTOQ1muCLG3pbKL4czOFNf42T0KObrV8Og51FlGoZ6xbsekPnBJSFQ0Z8wU6aZ82aVj8zI
i40rMZ0Zsjvn99ScRewYDOk6Rf4fBs1qrtDceaM1bbL4Zsii2xZgHOsi+ekUIzHkaC46aI8s1pq3
BuLVJh6oOPreyui6lUnY3YrD9gKLW4Ym5y8zV766JH63LULcpFv9okV9Mn0MzmncsdwUL1C1bTwq
s1hzYbqUrtqIgmwsOdZwMKLv0OCoKRtL0LuNvox2fnYNW+6ULq5OqoIV83NKOzhZsaO+oKpvyhLU
s67P9gpRy0fqyFNgpVvdmbJVFTHZLLwitOwZTDHopEh6N6NFqiH7/L0bELDKloO3UjAsFwJUmtqn
yM3oaS7UuvxT6c6D0/gJwJVF9FjTBiDdEu//9Ebu18ptNNIijN4kjAdlv4l8N50XSaFTUHtTMkW9
hfTTUG80D9KtLE5qiONNZwf1argmLf0gfHlAK+05WXm1iakkZtpN9bPukXt6thbvk4rsbadq8XrE
8K3FVWl1gwbxOI4WcjCbyyBmdpSmPQTcOkaHN2r4njTaEajwX7xx/qsemzef/XEXM4zvIoYwQFPK
1bqo2pfS7IgYa1Nz7Wg6mAsXywRbtlcr0L7snh0s8/N4OzbRseWMQuIoVkx6Wf66sAWrsubaOIQ6
8kYCPOPdkoUNWtw4FJSIa8Awi9wOR2CSULkDzsj9FlnLyLRAa/ap3v2wm5J4shbHlfKad40s8pXn
eQ3Dm4B9QDT3ew2miKfJbevhMBoPtOf4pPOiQJ2DycicfPzEyTW1kve0t3713tFLerTHKrjMkguv
B/SHeSggGCTmZC4hikm9YKcDZifTNOdL81Az4J6oy5mLRCNGjNFir1k9lpJpDLuK8zrvetYIw/ol
WrluU+N7uqR0eN48he+W3fQPmm8ZGyITPmZvfgaA4l3VcmOTHosTOWH75aYU5QwKSbNHmZ7CLI57
RkwI8JgtIz+iQ/6sELngDamqdVXz8TmJ3NS4vTreEKJPAZYfHwjrMcONxbPmJ9V66niRsoxo0gi5
azxOKxuAx5pAoL2aHNxCGV+SHZfpyYRaN5flnmzkTeVX2abUCIIyu+6rJExgl5lQd0bgh3GRH52B
lXGgibRuYoXbTx2wviLzMUeuFE58q/3krWi9YO9L9S1uaM37y3KEM/FpjKHz2ya7q354zjDs1DVu
CFu7WaVEmKPV6UZhqREuGyUGbaMjz2J0o80YtfNab/ItQh+Xme46naZub8ZFtynN+txShs2pEtuy
xoFjFcMCma3iDbgTltnMDzNm62tj2WIUSLfIVgqpp3+ZqoIaNfQXZ9T7jbDF0dMzNKsZC1ziyL8A
Z4vPptVdACEYa7qcIYEonlqOKxQ4GANqp1qT53SIPD3f4cO1t8nTOKSc3+M8nt0e205jOnS8yNEw
49jZTbm+y2lA7+cAGDzZJoweur3wcImrhMAKt5n2VkOQAY7jdVoSVO0VChkv6omu5KKv/JgO3Tyz
mLE/7zRdoT02/4KgjKmszo2QUPEtwy3SXXw93bJ5ao9+u/EGCHhxlKE0M9UuDcROVYtVAKG3pIu+
6fFmaz2Bk7VmAjIfxLxxQGeuiabBr04LlCvr6HDuwi+2C9ROxsRSRUPVLK7OGxYf1tRR6YfCS0jy
kMamhWXAtjw5M1ZkzrLMxJzsUuL7pzHthLHMQYTO2s98ud7EOOL4rMYwSkdchGV+i0ZWoKGlvbLo
pBkZnCIrJXHVGl9EaYi9biQT2br5+wx3dd9lIOW8X5pOt4wpV0dbZ5NZ9UNfZrdxgPsPJxF0s0cJ
QhKcNDHjpPAnrKj76Tl+heUTtXIqyl8FnflN7RjZdrbnv6wBXYyVB989J/oZ+yRc9lb9Ng1EuajM
ojUpfhnBZhAlSm5U80E1/Kyx9Na0TtdDkE0rEKknv5seBwVcu3T9dTnFD1YEqB2WYxoWBGJ7XCDW
wRy/OPVII61amMvM7FZex0HnpOl18r2a4BXjUxOGAnvZXKtE5zDulgRReMZTumHTAUWCvcraTMAk
KameCl+I56RThO3EEaQo0WmfLqsyvIByeEAQ1ODJXZieHq1QaQbxA2sb8kXS3JCSeOVLPNrn2h+j
z7mlIMltVRwMWzM+7Banxc7sqvhrhOu3Mzg7t/e7sRUgwnDTdzWJ7CgY6i0eA/MSG/CllF8+mamR
P9exrp1HcyZZfHlPFkLm1UhC0AOu7vxkVfotj+DtoC8MNlQvFopzTcfFjWwQIskDDinrmjbFJS18
7zNN5nkTqDg9mDkoNn/Ydnr5Taf7fAMf4u+6BlpVQFr0V4+AJLD7/NLL8pe/zNsgcO9Gen2X+z1H
H34/NKe6wxCKWdz9IazKv591v3d/nLn8Px+iM7hjEur+8VrLs3SaRpf7L5pDVByCETVlMho7oZPT
OrEh5uCE6D+bcY87D3W/1hRUnKK55fAIbaXppyBoN+Wkz8wfnYEWlhjpIMMQNL5UMOtXHVTATZU6
N6hCRZn7fzzUJvluVASnOrBNwr//pt4xAbd73u+3dn98ecjzRu9SRzrm6eVNjssz/vhseIbMGQvd
/5774y6jy/tDf7/0f34xIbhuK30ibfsDvPfmliXulmtJer3/vrd83DFbEWpsBsD3P3lEk6l7HdUv
rytq+OtBEi1B8/999/d7M5iO3n96fw/319Z1VIHLZ/r7GfR6mXxx9/fvLz+93/37j1meoZZR6+9f
iLPh992/XxJf2C6KrOCSLtjIpi+aXepq3a2K/Y2GUfh6v6fHQXwoDDQoEyPusd8xMcTr3KT6Y1G9
kBbT3BCfFFuKxyy83xXLY3Riqu1oYtu+P5aDp7rRLqS6dhJSfM25JWRirtS2FWw+78+pAqO+1W5p
MF/Bi3b/ld8vqKcOFjga+3+/Vm8G7Hr0BR+z/Hf3/5NzIt61hY79dnnsfsPGCKjwTIzc34+lpqh2
omsRGC1v6/7/QnZHreFDv78/7/6DcsRNFemkTf39mKgr+tcM+tb3X7v/YBK+s2MHw9zqP/+vPyfg
DYj6w4Zfg62gykv3JIcGq/vv3V+fsIJiL30fov1/fg9jaLPPexuz/H8eI6Fg2Ef/xd6Z9LattVv6
r1zcOS+4yc1uUINSL1mWZVuOE00IO4nZ9z1/fT1UDiqJfGDj1qCAAuobfDiObIlis5v3XetZrtR+
/e3lBb1O1c0YVurs93nCaSE3DHvDr7+9vEAOKA0zCyLL7+MtQjo/Fv2WPz6D7Mdk203b4t+f2wm3
2OY6kSi/PyMczXabajDMLr93eUGMrboVDhuyX9c1Qm+xZUFNB+H3d8CyuNUSWJ+//43qVrhDt0rn
+3KO6h7RBlSXt99vrWpxvaNb8vP3X/GADYQzO99//5OkDb9jbfn6+zgRmtu7ZiSHe7rEl1/V+9y/
Gf362++3zzvCtjLTff79XimNlpuGssDvfyqHuL8hH+jp8l6X80hZSLtRpfv4++0r17JuzEQ+/H77
0beQKuOBufzT5Q+1yE/3ulMdf789XOlqn5TZ3e/3SqO2hy6aHXRGkTmLYnbpKPJ5lE+xiJUTbqGd
glnqKPNBOakZDqIIODOSIF6EbNHO6zSutpdXXZZaS7NUxeryao4IfF3GTru4vCotU+yYr0zGW/52
rJ3oQDLA8+VFSKHhg2ALgHHRaWmQUq5J2urx8qta0RwBWKd3l1+lPwO5AbrGzeXFWJMugAG931xe
9QOqVHT/vF/HkOppTxc6UOaXV0uXHTI1CzrD0zEEQZbeOal6vPzkkC/4SKV49usYInZdJJ5HD0Aj
lZORDM+EhRGoMv3U5Z0Jv8HVSKjmfUo/w7bsgCe8vNrGHqegdcrl5VWBymNr+jCJLz9SLxv2Y47e
8PKjzv702CXmr3eyNTmebPWfQ6D9voHkpfw6vtQN32otjW4vHxLWejr3bWFuL29TaIO/xHrvry8/
uh7BfKZCW/fyo0q8zI7FEU2Hf67bCEJDebn8RCRid19NfLLpq13+ycr3NaIDVnqjPitMCCcNLdsz
Yqg7U8to8iZsX3uH3UCbwqQwSg1QaOJvda0090OMyVThIcHm7gkK5JVHLptpnqQXikVowGrts8YE
fsJ/KXUmFpcfL793+YvLj3WfVXeipjEqfPNUYPA/FdiDpx8ub2Y58T6zTPvu8tv4UEBUqUZzM17e
esQBWovBWF/+oKfjSDVSQ5s3/b3IzWFXYs359XZjIKyDIryHyzspiorUAOHv9D5GW3+iQBbqtZBT
B3QnpaYa+JIwJsmJ8fqH1NWpvVIZYjrCA0CK42A3xpce5o/30jYltz0BbqVVCx/PcrbulqFr4PgM
kZrXZjb80PwqmInQ+m7XJajeCmd4oibBzAPn0NkWwvVc1hs8T8hsur54tirtR5jV8Z3vldbCHhqE
HS1ULjvauXbjnI3GdvEf2/pW1Jl/SpLhix2V9kuNRXbWYZO6U5ibFy70KrYvcbJUu8i6C9yEPl4/
yF3fvTl+qCxUJWtXUispPaV5tOqCAosivb9VVg7RVhUcWGuNe9sKkCeELbm4orkjhn7Yk7iyVM2O
2Tv0jZUcYwf20PRIq96OhWpAHKBRHvRQQnhOXdoW7NhS8grXxUQCJ9zW3sepVy3Vtiu3lG7sbZOA
8xwYh6ZHylkqE8c99eWaJjMqe83sloT/DhQsUWz5ouxA35XGLc3eCkZE5R0xQSt8DYpMQB60TYHG
FBqfooAZcn9UYdqs4lRTF3bo5egAZY62wdWUneXt0iIBUp12Py/q3/9bjr7/JxNHHOsPhfTipX75
D/QllFUPL8nP//Gf9/xD+VfgyPT7/3j+BBBKNNKWYxLX/r/9fup/WYbA5yI0W5DwrgF//Cf3Hb8f
9kC4ynhXdQ1sJH/0D4JSk/8lbQ3cMsOTvOAp/1sIyisApW4R2u0I/ict0lDktd1Py4uwMR2GJrfR
0lmQAoNEbF46L5FK3GBfwwVrla/ATmqtmlmQgmcediuQMupSKJhfJ8wQ1ahl3KdfLohaO22Of5zH
f3FIiPeWRBV9vInLQDc4YHFlMYhGKUI1kvihmAyI7ar1KfTrAMDVIL/I3iJ8PASW58wSAQOoBVE2
SxYfH8PE4fzD5YArksFxukiS2rpmXZsB2Mq2fYAKY1HQWWHBcAqFfapgN84038VyBkEnI2h39vGn
apP34++P5a5wkF5qEkopZJG/B+acFFebGn22GOKSagIKnTBZNam5ADa9sDtlFSnEjUy02aBfwOCd
mXm/zcMvWibnMiTILFOWPfQ9XMLP1BCWmB03vVTOthPeBlZSE6bgf3a15ORgvT5qQ+i6yqSCwVVX
r6CmY9oTRV4Tk2LYRXmycxggo+Oda3D7QJYIp2BI9TbCIYhxSKsIK3TRH2hJisVgDukzD8S3VguN
n4zJWYzOyCAG0xwRzzAOe9ouSOLtGLeI4LobvUpuM9vYhxRLlKFeh0O6QO/8kATZURmydW4EBxN+
hRYY51zNt5nprJAZbdM4Wdl9uZpoXkkO9kHfkDy3NU1cX8Nq7O25DqWLWHLfohsA7W6qUOfKpqbe
Z1fNVjOy5UjvQsagtbNsLwBEoeBbm0W4cRVEnL2+l7LBZQA1GqqbPxiL4a0KxlVqene5NhxEv8uQ
V40De+E8Wg74otzUX4umoD0NpvHRq2BOOCk5pKAivQkmw8opiCFTdffB6NLBukMLuPEbJHY2nDEi
e8gmyU4jZnOEwUudmoClpqeRrOFcp/KIX3zWB8iLMXsps+pRLfvHoCbROze3Vu2eG4GpPk7nDZnz
7ICXqhRrCGJA2/ubBJt804nHnAJzTZ8Dw84B4/rBSwwMbPkpt0dQdsMrCWWbTANDQK4muJTYjcEm
Uwb1dkoGMwqo3Ax10xwLzy2gfxqNMdPniH0umo9hvy3UeBUIBB244FPjW1yRmFK6B8JpmL+bJTlj
a8zQD4Y6zh3YVRm879odNkFnXGATiEe1XluXVbdCdxS0VK11+GPDUyLapWyC56LQ173fPvlFflt3
AaBo60i5rl7IiR7mcStcSnJEvT3Fkh6fZtXfPVIT7bI8+9nEonHo0vTtlNE33ne0FBZBgCYd4Fq5
MxUcL7FbP3rs/Qx7DWX1YGvuqoI6EsHystJkBfZ7ZcagDHxTPOHSPcT58EQfiJT7+HujUsetvDs5
mA9RTKqHjVB/OsudmjxbYzWPQCTQTpEkGlFWNjlX0rxVjDMlgmWmxnQ9JDpd3jj61iXOQvfGI8hS
bwZa21nUIzKjovwZV1jN4I5U1Rc7HG4MxHBm3W3MmvJqBIbIXtPLvUGoS+usgVBmb3JM50tTcu3a
Bj5eY+DvSuts75oWXg/rhbYSRtyJkqGryJkofK2m3rPdjPspitZ0ml1TuStb9NvG6O6VCm82zSIP
oVKHl7MRRMwEG7yg24AehFCiI0wQQy9WdjRu7Mpe1bRl66LfFTAvEP3OfM1fNjpYNAPK3ziVJZN+
a5I3YRBzr7M9n4bGseu31cCjFzdUolA59MPOrQnH87ubApGBGuJ4RAdnA6S02c9YcDtheQV7DcBM
rmgbySKrJpvIryUDEzrZiuhI31kVhPEmI4Khorlv4mFLF5QNnLqZrm9CoTb1sm0QPAufrk4B7Tgk
JXG0DiFOh7JudyYIlXzInr2Jl9eb1h1CQ+x51FTML7X9Q2YgnAMOnfWsbdA9pLw0XaNBuCtgvLM4
U1jHIjjU8+RQrdtmXNUmuUhhf+/2/VaR8b5W1oNlwUxh89c1y9waqVbrDB7E2fSLMML1y2NbD1+6
HJVAvSV1ZdM5uHS08AFp8FsccCkbXf7o7Oxe1BTio7BdIHYdVnrC3ecZ9rMr2ZjW+r1KegrBgxTz
Oy/6OapkZpms9D2v6BbViEsvFQaW3cCdBVRGYDXzUam6H22YGmk4OUQ3Vm589YHIRmiJ5w3BufPc
UF5oZjy6aXXMOWd4bjtckR5NaFR6B6NP3yyBgRvx0a2S39mTt0wbVr0MkWb6d8Oo67PSA5pCyuij
MFdZL9eRFz8KxVkKMo5C6LaBXq1S6dH1jqmMhjsU5iqyjug5ULWnHOacalXLFtmdF6ZfKiVWZkoN
JDihmeFnGIGqe4ytN1GHuYFU7kWqN199NWLg9zaYEs+FtQgaxgPMSmsFLe/CziHRkPKy60a7XlIC
RJ8QEIuuBpI0Fl8/l3D1Cu+EQCKjrW6Lr2qS7NR2QEkcChcMfQNTtbLIJqKdZPo5tgIMiCj855dH
T9HVZyUuuYg2cZ6KBlmBYktMnlgiTkTsvLlJfMaQiWkwQwmIar7MvlhVfkYivQq69DFNoq+FhXsI
QOFsqqfytE+dRJO38iJCHT1f+0ZzrwBEImbOwK5o8Ex7Nr2HgTZ7VivZeRiTs93GJOy8DJ6/i4kA
mmkJ3yFsgXJG0qX7YwR3ilPdgxlBEI2JQlGToymdk52FbyRhUA4nGQuEwG3p1qTPYMYfaNEW/ptV
FD+rGuBXZCEBVIK3Rqv7WUOARj0aQE1BDkCG+lbCc6QTkS20LkDbpzfEdOfpObWgg9ec4yQ7oKuC
q/sWpURzVTlY3XSf6rAlJ5+S19ecW4vbOk5I8wlTexY64HgTA/p5CHLrcloQt+Nk111QRf1ayYZl
kxE30wbaOscNsyTjaumN1BGEwbcMUCizxLhDXlkSJK180YoRbVTiPvP0vBa9A/S0Zplm0L0PWKoJ
BVxi1QwPZht+t+Amgm8MCZNso5VmYPuM0u9pG/uzfoDB6PNWtcJFNywGZ2HTm2wNzmDJXQnGFAIO
bNMu4HqaAsSn15J4XWox21+sEwOPwKzxVqhCp75/ekQ6xJBK714QN+EJRnpqf+d0CJUZVaF5oNk/
RKCA5uTlpuRNwyZ4m85flrNBIHzjCd/ntyqpDZ4RxMKBtXatflOZ0QMWox/gtiL4wck5dZPb0na6
mW8lR9/qvza+vzB6bYMlA+0wUtlKmj9k3h7zKtyif5vjbjqppDLMWJesLLML1r3jESP6VvR6PFOL
5JwkzmPAs+NB22ePnpwdYOYzu7dZLiv3pSnf8mZqdGIYRV/xpGvuhgdvHkgA93Se91QSWQQRpjqk
hxLF5TxJiRFq3RJdwKNuluW2ja21TFADWdxeQ+MT7cayehG35NuhXW8Vc5zpIXO9n0CvwuX0ahDj
gjVfAgdBjKKrGTdjpIGUsg+xBz6DCjMyJyNA/N7eGHrw0uUQiTvE/IXkCHJNqKjEHqyuexHyCacq
0E2eTyyNp1EbZirSTsziLT1qinlY+TZJy0/ptBG6nIag4Vxc7mYCOOa9lz74Y0qeMSdGo4QCZEmH
El4/qjI7Eu/1lpUoh9p2ZmXdTW8MMCYcd7qVZrqP/zEhN309bX3q7odlkn1dlNCLqFU8ttZ9H5b+
QqAc3GkWLArBwxXeJLBu5mytNjyVjCgigK7vEExNdWxtwvaAFL5UFWq2+N65Q9P+JIyzDJm+zBj3
t1aGxbxtCW3zsmhZAo4GhAU3VNj6g1PJjEGJGjEpbG9AahZdLWcA4x2wdMnRpVM81/PQnLMp2CHL
ybJGW2oqbUOzBQFjM8mZZfwGqxMzhc0Izr0xTo8PyFCsnvmLg/xobrJAL5yhZXnPiSXyOJmnlb2U
mXcUbfw05HwKXYcpDtc5gsaPWLhayqyJxQ1n6FEMbbB22zSggYUYeeQ0O9NAnBCVW9G41VN4lO0k
Uw6nbPlAXZrTY9wZkPiH8hUBL19CGGAhJwqr6JhsO/vkSsSFRNec4UhDfg8R7tlqenTt5M1jhzqz
Q/YphBtiT9dMVC5ODKkHQRg3f+Cy2FcPsYX/AeY0skfMDnrFfKLlIYYTEkGh5kOpOFJ2VPFFtYvQ
V77TUrhtW1RHCnhlDT+8+xNT8RuxfW+eoBxoToTcFNkWGQfc4gI6yVDcQytBMi4GlNh5h+9YY13h
3OGFQ/A1mCctNI89q6zITI6qYArBHqLOAnKGOeNnRQn2CH3OdW+dsj6B9QDheNo9IO1+aXOsXNPU
VJY8DqqUT8gaD51DCDfff7CZaGolPioJ84qO5TV81XQqBTw2cc4/OxPXlgaPGk+eEuq3Ex9NDumZ
rFJwzXDESoTqEWMbmc3xDFXUjzJFJTYyzGBVYYGPwpRyMP/BjmCZxMFbVTqnqY6p1sO88b1bLTM2
KtMVewHQw7Q38P7Ba6RXzYNP5yrm7GqxcaIGuKyK4Mvl/ogr3ntgWKeOtMk1/9wr1DWEGb5NDyfL
t3NRuCSVZ0doJRRkyqfcqw55aJ80Is9ygzrE9Ne6EzyCXqzM8DxdpZrCNFFNZ0l2XI3aZVaK28B5
JeF0JfxfJxhvxTmu7NM0OkSDfoq8ia2TnWmdaojYlU2hokHrX4MM0mCTMfpHOWc/g48S+pwuH9jh
dHKqobpzEv/+coYNgllmok22qUpqx4D2K4leNAa4haYG5wDeYtEhACb28zLcXv7Gyp07I3R+3esY
jfa4d48R5xe3w6/nR3INbcaGslFOeCWMuWizY6xmRwogMOKmAazifoqyc9lznNN1UULk6IpCWYBe
km+++haTFXvdc9GkZyXkt9LijM+KwdvdNZPbt25ysLuTdgHPgJsqNwgFbykk32pu85Ikj6yekOYS
uzlzy3DPSWVbjVaI4efF0T0TuSmqVeku/BDcfDQ++8ivLt/g8lViBzd2sUmNcEeaSIxmKz2TIV3N
HEf+CIHEcVsQzzUrxq/AQ16DkYliGj4uIwU5LufGoNqly90YjpypH2o8nAvWlxLsZDbqx5L0Cyfz
+BXWPTDufj0QncFYMz2ZWZq8gmdnkIGzCQzQqDkGXRPIudp9zJY9LfeYkTblqCMMXfmJgzwSG6HM
+F5y5/e4L+AMzo0M0b6qbmOFgHlS8jqrvhnNFOdcAmyyGvPbLgCUWySPrYJ1lmy4dBhPum+CGjDv
R0csBUWLutqPAU9bmbGQzItj6HhvzA9HwbJIDBr2yHxpo1ycpmhU9GfPiPfTWlEjuVUaFbw/I1lS
IriscAkYeRsJdDSSm+n5vyyMgmnWDHyOr/gCZ/mUqMTSGM4zNGuywvIKbQUL7IqEstzEa+w7kuV2
OW5SvWUMYG3jM1YmJaPPNPWRtXZOlPDNgLBgRMV9zW1kJN4bZZR5Z8Z7iIZvntLeBdtpsA81iZAL
uQ+PX0XxfxaW0+WweAYG6sKz+NA0zS6DkeqytFt4LVuTsvqOWYC0PJFs4Qouoqr/mmhwc0Tx0hkT
crGZSyjX1sp2xhd7rO5jTHwE1CxbrOEI1rW2gpGYHDMu/8jh6KV6dA3ulGnMUAv3pKjKz5xTPD0b
01MbJSU25Yq/7qnrcAe4fQWUpX+wy2eX261Mkj0G79P0uKROgzUvuJ8GF+Lc4UGwRLm8cxCmx2nU
K8v43AZMchFAhgOwsa+AhM+RcqtG+aZX0GLYypfL/e24Cvh+pONJBqDJb5Ba5/ReHGVpeAzI0xUc
m3R/WYxm6fA9xss7rVCm8+9zm2QQFcgCO/e5cJiWhztDp0KdEdAx5OWrQXOUcgJjEOZ38yeCg3NC
GuHleQ8GBVKNBQS+Z6eaFv55ulqkQi8ADZC0q+LnJMNjS7smhohLJG7CfhLz4x5DMc3v7DidDzJM
3jBuH5iawMSAy878p87333I1PjdTrQSD2yMCuPtLZXqcYh3MzrzxsvZpOkGXG2SaTXrv2SVrbEHL
FPdcX/xoO6bSxuYc9DWPE+nT1OaZ8x2DLJ9xdJlQMsSpLcg9FETAIIm8Iycnf/SFuMcNFUGwHaPV
9NqCLugL+20yT117nuKG2sRpv1QMb9KGWGxRM5+zaqtTJBMAEDPxYbnZ/U2m+7ClfHML8iSdKY35
pUSkvmgijiMHF+JXHKPRYXSElrUmmLFV2DTBy3NY7CbDUmEuQDU7gk9gFqz9NLqzagJ3FdwmVmVX
qIWVuT7N9kjKa8ZQEDjTqF1jC1rjTUAklhNpASsH7aEfv+QRrG3FcHI8MTU1xJ6ZSWvMeQARbBc2
6n1h1BDYNRrrJVBsDCOL4BuhSGQW1GE6Cwvw+H3XlTOtiYKbwsBSI5gvewQiT0NRPBleX373Q1Rn
VMTctP+qlkC96gqOTuUksJbao6a00X2RxfHKZn1AzJ6ByDBL/BtcL/h2uvRnQ9zHLZpzc+2n1Q+o
dvK2m/6pN7Enx97t5V/wI96oHRAQgGIKtbSUWsTHnQNBg+i6Bm8RbYbo1dIsSzWvWrquQl+zIkds
MVVm4zZe5ZmxkMCJVdqO6O8IkNozt2MlClfgurHQfWv8Yq102q0BquhyNP+/W/if37MmrcvhgeSF
LP2z+0cz/Y8r9q5b+PjS/Aj+43+WL6/By7s/+6dpaPwXPR9woNIAD6YaknbiL1CoTgvQMdBo4D2D
ymRNqXL/NA517b+EoXO5HUHfhdfpvfzTOAQUqjqWijXMsGFaMR//dxqH+tUNpllQd3XIU5YwpcQW
ed3kiZsokp1CrItjnE0XNPYFZTSIetyKUZobq8KI1hlUPls/8G8NCcLZq7T6AFdmpGen/PA6RZm8
y+EyN7SbYVTWlh9Ux8GTwbHMqtU4OvJF1cZpePOg2AW1v8cBOXc6PB1FOoAbpbdyS6i1esu24zUy
ermKetEvKVFnpHX5d+i3u08aXJdE2z+acpdvbtCNdKRQVVCuk5riD7VEVo5xVqS4n2SXK4Ru2JRX
oRIcB8vLV+T7eisnjcUWAgyWT/DDbuiaS0sQgeIHU8vJe0krNd5SAw5hLXvlnNiccq9XNJ2AygzH
gB0ble3y5o8b7PjrAP8EzU0X5OqwJ3EHNyZ0YFOTV5y5mBX9GAVeNi/kcKvXudilAa6zBhODHrnQ
NCRrSbgywSdNTG7Tq8+VdE7pYxpEKlqmdjUS1fhJgRIhzx4HeJOdix8psrsVzdbmNuyQdhvLj7/o
Vdoo10daugG4Tepw6dTrD4wE0icLrNi8yCl1tspCK+59geAvl276yUkV77+dAfsMTpxNXdu0rnud
Rm+HRhXaSPnd3t+pyZDdsg65dwVCeBll5lFLiWVDQq4+4SJcQvIDq9maxFxrX5tQqHcsvUB86SQB
5dNuI8mDT+7X99fdIt+R4UNolmFC6fv7dkUw45o1QUTzOs/DLQYME6FetqPI08PiIx8484oDbfTw
M1nRlbSA64CgQGOcsekGm7p99cEtcCLHKXhOwIRqsn92ujQ91XqTnCz4ub7eyKOwv3m5Ih8dAXzI
siWwgoaZXWbxQzEg2WLrHK0uPzatGj9ABjl51fzj2+VfLqHNBMmgCXOZCXNCNf/5PDvINnxWLTA9
xkglHynJ9jwZP52SoDmWVAObEEe9Bz6hmAnWVD29bxQVw2AlohuBFpMgNVc81D9zIztVYW1/MpVr
784jWEUpNNiKiEWmm/rv44uk6JGIUJP19OZG61g/a3HubDPL15aVJNaW1MVsDeclxgql/swCtjiu
mjylyhCuTDoVBzn9H45uktELKCSWw4pKpE2/TTCYswOKyIErqTgZir9su2RVAOT6TrWdwn8SWSsZ
sTa8kHirtP9EWHERb/w1LHGLEL+KQlgYqsVs8ve3IyA7d8wBy0k7Nf36x07xqh8RnA4vr5YeQSVe
JKqfDbaS0o/OgZF8SQvAgBCQ9x/fB/qVbEGzKD+ZquRGlQ5Si+txQwPOD8PaprzeM284zm6sVRz/
nXpi2PTnekOKs5Epe1MxyKV3qBVV8R0CM3M/hsrKRXa1dqE0sn+11gMKnq9d3S0GjPsHOYYraY4d
EVa6v2BhOCLYDdtj76bFqvKUZClZvSd6scEC24OjweGvmQmyBwGBDgDrJyf98lWuTrrB9CVgbGlw
G+2rW36oVOxeyuQxs5CUDtxgW6r7GyI3xxtZucqjUnU/awfGd5YPKyg0Eiy8aAkQH8u9DcB3rhJx
ti215E4C9NCEewBdvR1Y7j6gZvrseCe8+d9zCDROplpKENOCg/XL3zdJ4OrJyKRB6bUf7zMnD3ci
ah8gJIyzKMjdQ9tGEGESK9wM0ECcPHJvaMWItZbCM1bHrz2kkG9Z0zorMux7Nh3ipdQD/1G4RrFi
W7SC3m9tqkHP2RKZkLyp5SySWOa3GIdQB7NwvrO88i63QguUV23dVGGfb5M68p8zMDrzuOUK9paK
iSuyx5uwS6ulDedvVSICX5GW2p082acATWywjrB25pSmEFBijNzCjBvnKQaSlcAJu/Y180ubtQAm
q/Z7gmd55vq5cY/49UeuKsGjD0Z4mUbONuWrP9rdgAyie/RS29yqevDJnXK9j2DKUKeFpOFMgzjT
x9XsXaVGBiaZHR/hL5DjRjw/6hn2Ly33tn1tY3ZIoEKSG4+t6JxVEYuiQb9Tc5tGa/AzThTjIVN0
ffvxs3o9aiABMoTKqC3IaebAnKtRY6jMRu0lETbUSeDwTXFpja6y09F1fU7/tVyTJ2EjnjQ22PNv
6bSXSTf+bAPal0HTvn58OFdT7HQ0rKdYcuAN50RdHw0y6xqgFaF7SS7s1UCcAqeMalG5Ckd1O0QK
Qadm/gl5V0yn/o+HmKU/OztmBWzuQMRZgfz9UBik8AE/wa4P8s+7d8cWZw2ioaU2obN1pX3JQIVs
fDbtEBQ84kX4hY+/t7gSDv86hOkANIOICjSOfx8ClCbuVBcqc/AiKHlHQ66eOqvQib8Bf97n6VKY
PtocyztZGlqlFqbeJ8vLq30Ih6BLG6GZkAYQKgIS/j6EyrDKLhxysGFK98MlHJkkvuYHmtr+k3XC
1TQ8fZCBEk8ycBosqOTVk+APAfy/kgARjxCEIYq+YDCb08UQsxI8ZqE6LGuq77TzDh+f5H/5gqYp
TNVgK0/515nGxj+2G52K1pKxTJmBBw2RPfMNYwX8qjP91ycf9S/f0XYIReWSTsvoixLzj8+KqaaH
lW7681z3oIcWSX80OiMkVflZTdqvsi+026IK5cZDfD1jZWkfwDKTlWu7w7nRJsqcH7/6Wo6dRuj9
PY50COiQgspbVHf+QrqetQHXhxU3a529IpM1ZioQhYSpTYi5aF3JcJdJdeXZlNmgpy4GqBMExm7q
tCCFouz0XVB49iFMomWuKxurNogOJBNi1lV6v3B9PaLsD4Ix8/RtVOcauvK+uYmS5kjOzjDvi6i5
L3SGYk0bXXqCyrh0vSL+WpkS1YU/xS7b0XebldQB1/Z4gDEzfnJFr/YM3EmI7U1p8MxKlS3+1Z2U
1i3264rIgWB0oBVV/b1F4inF5i+J3YRLRyXT5ZMLyz3y91AhuWNZ4EquKZLfq3soGGMfOiqLGFG0
T1bTPbVJ86Ty3x9/zPvbZ4ogmVZzQpjCvv5i2NplnvoYzmuy6me4Dk6eWcBMthEdkqsoPVq1VXZA
apN98gXfjcCcUjJVDAuJsMWZvf6CjWrZIG09CpP2snSmrFM0kgfbAEgXOJq66xqT9Er7swHwas04
XUpTQ/7G/OhAcL/+3HEw46jUBN940JAzWgj2TBqMm0jJkxuz7s1ZamEewkgbblK/IA2tJFar7vN4
zXJTLHu/On58DcS/nArmRCYhG+gAX/tqTG5TAmbpaHm0EdJkV+QTK9cud6oyIJ8l8ncIAzo2ahHf
+iiwaEUYLazXArdQhmAscKHte6N7E3TW/VDW/i5KhpF40aDdfHyg78TNnLvJdWJTO9IpTF3fLYnW
dzZwfQ+5ihndNAl0Mc/u+p8KkWMD5CHwtXKR15E39yMVI4SR9BuGvwKlqPt96fuuM6dyCXvDbW6s
Kc91AHK1D0aLXZpCj3oEiMGCvuFXTec2Vhvvk1XI++eY04w0XajAY/kqV6voJIHf6+BvRVU5POED
3AYVLdEaSit/hs5KfjJuvJ8JTPTv7JMkuwfKeFc3uQjhsLYAlSeozOUptnmS/0+eYpwFyAKmWoGt
svD+e8Kpc5TsJjiROW1fhFhe8zwAaEUQUaa3lbdsoHEsPNWOcFAl0Wcz0LuBChC+JLSM+5cven3z
dnVte7qgrMYss5sGKhiQu8+/4vsrxz0nqYwLKmEWO6C/vyIshaCqC6hO1mSerMsN2dlkWrpHeqrp
TejXPz6+199fOYrx7LemyiyrafvqlBI7EZRh7cCdHksUVYSukB6GsuLzbzYtd/4e6RmAcc2ipZAo
WK4/qbYSAnlD251Rp0DTByfhshxUrOHO9zu5+vh7/cun2VM10XSwjlBzuxprki4rBrfq3ZlmQHRu
oPFUlNj8vrBXoF7aT26Od1EZGmkDnEWNBCydke0S2fDH8oQtIhADH45QSIQEKfAMrHRN52Y+BWGn
srwvJwO1mzYhSAuMkX0Qv8amejArt9xXWkbVwErvrFAw2Vr5d5pse7VONhlEm1ua/os+Hsj3TCvz
IavplH58rt5PjhwxtXyHIii+nmsLiTtUqWsNQNC1Oi6WaJ5wEQcj1MCuJx3Ox4Wmej35CLr+EJvW
p0v19zMVC3TEVizWBUzb68FDL8ZB+C6DFYnQ7toa1O+XRRt2hA5KW7fOFTwGaqk9qpE6bqVf8sTL
6DVvah09BXCqj8/GuzuHmrAQlqSepWrvi25REjpDZxJCrmfNgZMRLBTqXMCD8a9B7/j4w95NiWxO
IBehB9K4R8mj//txV0YQs5JPm9XleKSYQEy28SXHkKtHj53JUiUf7M9O+HWbQKewgiqBNDdnWhKx
Nvj7Q5s8RA5YwpQcKkN+y7ocEGkSEpaQDd0Sn74PsJ0KjA2F/LtGEGcVwnfybecrzc18D/gHNG56
Gkx6Idro3WMwdxo3WOW9b94mAK1pA+ef9Qjeb+g4aPpKDMGXW/V6k9M3emWbXoH3xZ9i1WV33zsQ
0kAtqXOHTLKF2efWKg8xbdbwsnr9MRLoXz6+XO9GSw7CweCJ0Yqp4N0yUg1hoWadzpLeTfxb4u3v
EbcV8Ivt8JM1yHUXa7pIfJjuSG5CgriuF8Yue/osnLJIxsZvts1bX1NN9UyQHfRgxsRQFj2DzkMd
dT9bH2pDQgFnF1qtf+NU9W1Vtw1lHtKQtLHusYcjzfZVPz3mQrvxuFBHhhYkdgkSZOR9U4LXcBYK
qZpVRYJ7muZ3ZqSpBz931V1JiUr6KUbrGjQkYkNnxT4NpGmIbPHjEyymlclfswS3JR0Lmx0B7Qtj
Shr8c08JZr7MZdBN92YtV6zlKzoP7aJn7wtkUGz7PBErL4Ki6woKkmxw/WNK5lJaxdG9NgTHHLbG
x8dEhvS/HNS0bXDo3jDEXz8wEBy7VPEZIJsSU0Ka23PXNs92A3C0tGv0qul4oPwNjSxA0kFJVuzz
FWvY5qg1xr3U0Y15jboJGnR6xEVlD4y3XwMMZogdlVUbus+kZSYII7LuUVcF2JRQT++opGmz2HRe
ycrR7if4IRinGSyjdpNUYNkUtdvkGJm+Bp2nvXLXdiTRI4PI60dZOM1DrygvNZ3/BdhIknB0KJQ5
i/3cI2iuNAo0s6yXDkWPPtJu6XD8L8bOa8ltZNu2X4QIAAn7Su+L5c0LQmpJ8C7h8fVnANTp0q4+
d/d9YRRIOJJFIHOtOcfk5lyswtYt7gb00FmpAQ0gCKVoB/egjB5pFB5RPk6ai20IMGmoiuzZVs6J
jVNYuihsO/pbk2rp3RNtclHjUN9FINKLoD6nga1ce7ySFD5hHGQFlWUCV9GslYvJq3cSRRsdakeF
z13IH7hvuuPoWuPBRc1+TItga1QRuj9TfWk75a3RtPC+Lcvwfuz9X3ZyaqN8BBLrNpsYwc4Cz2Z8
l1eoP0f0dRsoyvjuReTsVbN47dLGOKR9nnEbAUvstBGZdl41rCyQDCdNa54DmIRPCnf5nUKWwqoa
4uE5qOyClqp+X2f1z7JHWIxXjpzFAoqRIYiibXTDPwSmYh4iNyatXmiwFahWXHWRI1zP8h+pX+f7
vARwolKAupBgfRJlddRtCSLQMkmgILfmxEW4WItEPwO4Iekle7PkCC4xssXZKdKrk9mYttrI3njC
805uYV1GTShnSg6b2NcxXmiluq0H3zlHTvwUyXzYNbHzs6kja2+0OAliihg9Hb5Fk0XdKfItPB/C
vOsag/A1uyk//GF1A/er8jrFbC7xMIptkZjWrgqYC6ltG+x10bernMoXtWFPgJ8Rf0FQQwgf5Pyn
Avk+FiUqYqD37Z3ANeT5Idzo2h2P7ShQ+zSOdifs6F24UMNspIpHmQyrVlH9o9PE5Usm8cJx34nK
ELgRZn+skI3EYG4w5yPwaIH6Nb6Lk+rDTLP8zo2tX5YZ5Pd1RehdVt9VUzuvmMPJJ3oXQkfDOtpN
6xGpp1XnQOsf7RwIeNXk9h5t1q5V7eFxdJRqDSR2yTTNOwOAjjdJID8U+OmHtABh7pdnER5pNrSI
rMkhAQCNGDKBSDqCa98JU4uvKgHiq6pT/q3O94+RievQZaCyTMuUGcLXW2DFwLWPGttdeEjjfY3x
ehmU2hpbEHHnJOL9yy3on6VsjjfNCyY/t0pzfjqfPwa1XjcWqqUzqK0ENT63IblXEpDRYjjYubFq
rxEFYCrj5n/p6x5LWcz/oxm+tCaWjUzJ0Jf8HVR7vd0E/pQJ/GNqxOkwRkUgYnAxZsz0n6fjkBmF
gICbb2zCA0ELmB/VKiFZEZVeSV7R3o7Vt/9+yGn49efdiIstBUeNyEJKOK7+tcGZyy6RtmeSQ17A
dTQ8BPyAA8WBoYex9UDbFzrA5LB//u+H/fpFc1hGhbTt6Toii/iqYIkcJRzNmsOSBcntz+GCP43H
HarmD1n78N8P9o9qPUdzVd2lwcxog3bn9CH8+TUnod5UgYrZI2vyo4uA/hRqxHeqTTqsAGlh6utr
bZvjklzrgtKkokXhv9z3v3630zkIi2r9JMagYPalYGHIuPEGkf6+7cexGaxFAzEy0BTE+YwE2hi3
7b+88a89gvmg/HNbFqMVSnRf/qFCWB85ERW8cYXiqhehJM2jbu3kLZGkg74MzHij+kJQfPVTNOnF
Iavy5PFfzuLrmHI6C1q7/OtScPrnvLgfcr8wnYa3bo3RerAlTlpmJihuJG1zGW9TV5GXLm9T2B1O
tomGLjxPeLIFd/zHLuuazdhgZYTnbv3LxPBrj43jcL2heTHVIzQKwl+qAziIPWfIER3Pc3ZZOM2V
5Ld1KZun3HGIiyII19DSH1Wq5c8hFosK/jX9pAAV5qtCfifSdqW7/++f2Nfp6nxSKCIm2IROb+XL
/6uiSC2CNOshcneCs9egMxhNdXiOSxGBs8TUHfb9iiHmXec24l9mh1/Hp9PBGZNTnTGm6trXukJM
AB6BLA02mo7Wc54yO/Nz1/iXD96wZq3Wf156dBXBHJ8/0w3EUV9+EZUkvyvIRw6UCS49UXHIbffB
srEpxHtPVX+KGClpgv/t7IrsZ5AAfUx8/Z362F8oWr+5FUlCrQH6bhhXoCDehNmOuwpNvCS05Dw5
4TOvFRepHGQw/vKTPJtq8OXGLW2Krcw9seV2hLQHebfQ/cze+5O1wTfzbk9r9tlV9J9MoRm+eoG7
il0t32U9+Rs+hL/RIEkLnxkMbLTMDj/6dTKWF43p25mvddHm/g9wMdWuSn9Gupri5fbkkhbmX1pc
R1tt1Fb1ZMgMsuzs1d0vJSvaAw7QNy/0mp3RFEfVGt5rdfRJa4GWh2jEdyaasuXjc9cB6VCPPFnp
eMyT6tCigzrWAZFvOcKiACUz11Xr0pgSiMBboRo/5VC8mWbu7mUE9UkooULEkrxwtVwTVlesC4c8
ZzN5sDoKSqqICFkIvd2oOTsyAJNN21CSAaiLSQPl3K7onXXN/9DFIMhWjex93RJ0gxarXsRW+dir
Biwt0OM7t9OR6inafVgMT1njbmqyRjQyAtd5bIjtgP3LKv2HSoof1kjuXelWF70qnvvIXRvh4O4m
AioWBIMwC8JOyOlVI3CEGgHkFSyNxaj2WMZaG+o3zoWFNcL2a7AzjA7B2Ugg05TeXdKJvXkOupfA
TMAhM5NF9WeRk0UqwsEq1JUNknnKmA7xbMSkkxEnRpKzWNil3PUq9bwgcBg4apjw6wryWsFo1wtk
uG1DhAfCGMA4TMFstbfFuYE5TCdOfMQQhB8pibZ1k36r0+htqsRvsszfJiGBC5Vug0boBMEdveKe
ysD/xcQCqXSWv7ftEC5j0eZr4Zfvbu69GkaWblGqLgcfd/8greDSEHRddu+6Z1SnKhhXUsMIN1Z8
RaZ1bzvfsHu0OwYSUwrUgniAYqGp3i9045ua391qLPmHLAkbW7VwwvBxMKkAobTWMyiuiQ1qQ82b
hdm2gA4T2e/CLANXMXZLSF7mssju4iistjYiiVUdaq9qRIMnt9szlPtkE2TJAcUZ0WwCR82g7cY8
AEkielATZoG4XPQH3WwKXMnl42CR0kehYOHaC9gdOdQK3ig/w6eEiWJHPROg66MSt/f4GO+sjkF8
zs82rLGse8C218I4A9dZ82ZCPuQVaTnu3h3A9zGZq2NzNY5Uguqm2FpxgWcLtQjB4hj7g2fUOfTl
wl5Zfjc6nYjLzMuWepjhnaiVSxxhVnFM5adux8+KjMarwS/ZkXHwMGT91S6qn15mdY+Awz86rmMJ
M9c3P+s2LRZNRR/crRnpnPwo13DhIdG2NY2SsivghU7sBTuJt2DR0qJBJRCIlVbUPyNCQpEqBf0q
9nSiHoP3tsSubuWkQdNCBcbTbCtpkaYwgnJOzCC9VgGsN5IOfuqBimNHePLeHpq3cij+CjDD4fGK
24VstfQMXCSN4Yi1JlgUjEMl9sd4Rzgr0pmsxDpoq/UScY1DxnejHmByWfQPl0MjzX1Hts4i4hPF
sdsujA5HqUP4xr5tI4JDcuUNeLy17Avh7eNghAJUM3qNgpfIDKKVXmHibi3aJ23+qNUgUBorpZeU
wZRrE1INQGYtzGGCG9kpBHnvCHLU3kibGWbeYEWS/VNVNVtfj7olVRHMtI3KfbjdlK362hIzsqr6
xjyNVmye6qTuuFC47WFIMSraBHZ1fnHBObDTke1/53Z+CirHezG5bMEZc17NVNl5DM1UzyHEXe/A
eg+WfYiH8ol4OOLr+6xdhVI0C5WS9ns8hv4ChAqqpaTsTlMGQ1Fp7rENRgxxmGL3PgV7+OCe5Euu
lcm4xbCaTLptGSCkMquhPIjpoTSKEp4LfPpeBXlSGnbxIAtm4SL0n+YHX0KyHnzbPPaxe5GVF4cM
l/RfoJ29O093KTkE/nFeStEE3I0UthBNyhjEIPl4XGW7c0r6izEtGSbIjSpQRmUjdfvoCOHswrDq
+cUV/muacMU01CbZOXYUvLpZ3i4aONdnYoD81zwbN2PmF48j/YxHHxGmnrY/qiordqLWu5M2Pcx/
dVbVkSvrkqfkWz1g/8zIN5+v+IHfn+Z15uduKyaY6bb0GF7+eO5znXnfeJTZY13Ly5DX/e7LbuaV
vzyXj8T2jCDVM9Nd5Rh+9gwyajJmeXAzQqgwL2rFYpwfP1+a/8rs7NqMUbHD0xIw1+tSQnHTWgLf
zjAeqq3uknyS68Zpfri97oj2V9rU3mZ+rvv7VS3p6Iz7arnFRL6P1SL7K1C5jMWhWd9DzYwP3C2y
jaZl7isu7X2kGdlfSuT3mHIR3aVofQ4dd+iN47v6qyiHA8DF7C8vqAAHSM+4t0kQ2nde1GwsK+le
Cec5zvtwWqjU1lB594NbGHtRfTjOiIez0zrzkACHX3qjANuP+ejNrvhtw054KQfuLkZNCN/8fBAK
HXOV6u/mRVGCk898496SvXVfgqifn0YdEu7GMGWyno7Zm1LXKK+JEy/L/iEanfJcBeVDV4rgUaXb
8Rj3IQ3AyA33ARBfqD3hcCbe+SrVNM6XnkfS2hAl7m5eOTIL8xy3DdI2Np13gkY0XsqkFYxP2vuJ
M/Gs/7KjPv/pgydACSOzR1DHhEMpgPi0SS1aNJa/khYJq2Ob7hzNL34Oqf9MgSd9tXpCZP0YeGCP
3/PUpppB2GTvv5hh8H3ebTDAHfLN4ZtZpuOyIfzuGvY6NI9Id7a5bcQPoV2RQgJp/4elH+bdRyXR
cXY6mo9mW8Gu0dsat6GjXbj/U4HuE/XdcCsgNZw2l9j7CpXMK2FvHvfyVp6lqw5HRn3E6YR5/YxY
5/YOXadbEmJSfB/dtlrCiNWuHsOUnRYr2S6OJf8wZQnas3CrJ0J3wTTIfhEVjBU9YiufgUZ06DIs
FKWRmj17tqKtsrpSt/OrSo8pKQpDH5cVK6f4BraG8ChGT4t2Zqh7VDwkqE7bEstrHHvJV+2qVvrc
Ce72Xji8zy/W2GeugCgP85YUWtpHbglYdtnP/CCd52Hovcd57bFpdq1NOuS8J0PoL6mlkNMxHaZs
I0Y2Hp6OeTvy7IhmGhXv9gZCW6tWVTQEu9tJlI2xDnohN/PKSVjJrc9U7vcbkE6ybxJXW84rWxFV
PNUT6Dyn0xJx2J9JbfiRW5mBPpcAETshUm0R1D4wMFdPbw90UNITGswS8JzEX/K5jhkHhL7Mq9+e
BSEeyaI6zpt87mFegyFnenIinQPcXlZyZUPe5bc/dnj7c97wj72WKaI7hT4NeB9OxehdjvqP3U0v
tb21htZs7OdXP9/HvPjHxqHw5S7L+P6mrT5f/TzR+YX54fO9ZAkeQAD+RA1N72Ve+XYyn2t/vtJp
46WBY7qralJDIr3ck5YuznZRinNXWvawaB0EKDgGw61SkKl9iATytFqeK7fq5bZmyINLDqhWZZfd
QM7B/26tesSFVlWarf94ZX650cXWLaV2uO2itIW117XiZA/VBKKYDj2vp1b8DCo8FcuoIzts8bnv
eR1l9N9dKbkdDGCHtm2SNCcdBc9tUSFrZj2WZrts1fKCuK8ndbCS98XUF2dAfYeAm0H6zJoeqTB4
YwkeaEZUT6tFvrjPsHaeWhphRDyU1oMDFeN4WyR59KlUXMLtpw3mXQLsf86Mpj/edump+osdUGef
Dzo/+FnwVvdq+nsfomvfccAGtzVupxVbH75mOYfbUdxIfvebQhxuu5Sp/8MD1vp7seybn4y/6t8r
06YEKBsTT/75Nt1CBEQ/0eP4fVJJS5uUGvP+86zwq0K4oPoLHGxik5M8li0w0qn7+ZTmFakK5NAP
wm5/OzFNIR/Mt1P5exvqWdAcGif9Y7+KSfO+ZEJye27+oMhuY+ZD/Xv3uW9i3SghjI6xu+27FRMv
I2vVHW1eOowN/EnmBsybbudH1CLELa3DJTSfbyToKBL8mN72efsG65JmqdOGv/fJDBrAH8L47ef7
FsxFiXCMrO3tOJYp4yWRWtr289wam3QKQ9Q9WLHpv6BLGPGncVVvy/nYGP7kMjRl8cd+ez9uSNGp
ku3t/Ejv7paD4gdb5n3Ax6cHGqPcr4bYZRI/7RdSnrZ06sL8vVwFvYHtudUYEk6fQQWYBBlvByB/
Pm5DZusyJx1783muvuoB6EVJufl9bo4g6cucGGzTITHtmn2tXpvaqeD4iGZbG+sMkr8IajhzhWzu
R2nWF41Z/rzUDrXcDi3KdtzB3lknQcCysCQv3SklwPjPReb8t1D3eAqSGEy6oVOoO21cwhXmxWmN
2/bd/756W4xb0zmbU+TBtOkcCj8/5fNNzDnx8/PzUyFPqQ757YVL7oultvLepVR7Zlq6VUKbpekh
S+3wIsitn/flHWQHL7MWJNUw23DOtanf9tsrfXUfTbEL037no8zbz0+Rl/3H0f/ecN5mXqud0iKm
tT6fSqfd/73h7XlC7WhX+c0KYNhWm8IrnFAW95XZOhetjlafT7nSUy999M21Q7oMXXdPT6e7z31l
JOGKzB8z145Bkj3Pb1uDKXkhGA3vPuyDrnPI4pFqzX755Kd3CGGI6d6YZvv5bJ3Bsc410R7z0vxe
tSmrIye04/e3MqV5TGv8sah6yh8fVTtlh+g8dftWu2mDaXHem+fLX94UN9ICsCDLJvqgaa1vwLQ6
W40ohvuGnBKUnmKKLfGmAJNoijKJplATUPDndIo5yck7qafgE8cgAmWcwlC8KRYlnQJSDJJS+iky
hRyQDpsR5kBzClTpdRhijOOVEy6W5BHY4kMwBbCYUxRLMoWyAAuIDsUU1BKARhRTkos+hbj0U5zL
vKiYW7Na6lPcSzoFv6gVETByCoNBInZCspA/dVNQTDRFxsCM8++iKUbGnAJl8ilaJrAJmSEL+/c5
NVMETTiF0WRTLA2FiQcREFQTRj0Foh5kQQui88UhjmKlgpO/tn5KplsdR5Cx03E1qEVPjrOIG3Rb
/DkvM6f8/ZfQk9faqiFP/f3U/Fcoy2nePm0xbyYqE9dNAF7gti+61QQJfG4zHyBO4vKEQOzz+dtu
5uXPLebFsoTiZfQqE4r5UJ/bzMe7HcXI3GwbJfrH58Zf1/7ct64UFDvb5PD5FufNSjfizX++lRQO
29Lxyeb942P5cvh5baWxqz08vN3ntr/f/PS+P09pfrmUNgRXxdn+cYKfq9y2gzMarw2jt2+f0HzM
2+rzLv44h3Fwjl13+OOZv7+7rydd9AaArNIAlv5/nNYfx8gK6K/O0P/4x9v5+7uc185Cae3z+EW2
IeTOIX/XpM4oUC3raxql6a4dhmFvlQlcYaNhhIoU+aXIlO91M7S/eIO5VRk/g5DoCAhq+nOYk9nM
HFU9Z2FVHgqPCm/vGDWqKw2Xlp53HyORAWCaOoB70RZ0n/FNdNPPzjXqB8NBrIPFIDq6RmGcyEQ2
1k0px6esZ1ztN6L+UdPqa6eDB0Hw4hCx/OZSxl5FytDcAQdxgM1Qy6EM0N7NL8yrMOl5/n3Gk8vT
qH6Q+43HwvQgaoVkfw6hb5zmA3dx6G7Mvmse5tOaT7C2Agq/HDMaIpCnVvuh0PBcGnVNzs30FvFO
l4f5bVsjLMQ2bsVzSlNiYaM8+ql5K3UI21/T5wad234ZMlWsQhAaF/wn477vvGSXG1p9nT/8yo3z
97z3r7dPyYhWFkiivxQCNRapbrePUtTlJiwz91j5lnu0aVRsWjvrHhuJWVqWY/gX9MLVfMbT90rP
gK4D90WsHUl5kFjnbg8DeY0JxESxp5AZ7dVBguvPsgvoQn9PcCDVVtEUS0Rb/YujVsWqaYmPh4xy
l0ryIWLJNTaLR26inoe71Zb1UvFMvK7MkWotjw8x+EXTfew1V35L8mhck0gKGYvBUWzAHNTIEkBB
yl00aw1w5ENXbezWVg4WF+wDN6wPhPPIdxQnuLQaFLMog59VSsBZQ5u9j3b5HkLq/1lDWLc7cuUQ
LSb7OBEpTV+9AsARdw+hURxUC/3QGAHujmz4a6aeg+ACPLLxKlVgnvfEuRxz4zwFvHFPDElPjdRd
2sQa6XwkIWjiOWjZD7+D+BF908StLbdYsseHrJzox9jlzoc89p70fkSBKELSDzOmo00iX1Qi1/lw
QP+5g7VzQjzuTluH3FDi59aP/GcJ1cVPh+Kx6Ou/lBakrAfX85wFasWNlgyFxieDRA75Y+0M5R1G
oWHjC6XZGu5W4p/26QlRfX232iR7zfpSW+Eg6i5lRFabqUOW4MSUbVvV1pVMPjLCCNv7cDCgao1X
PuUTNEXr7PYgpgeKSdpKwlUxJuSKmFArg3WiHiuIUeAZdGA/MhssSzs9pUJq0SZkizHBW7IJ4+Ly
uZ4lI5+NmCAvSXutJ+hLM+FftAkEY09IGJpSYWS/WxMqZoQZM0zwGB2KjFKUBT/wLDo3RR+dywGC
rBZiP0qcERuCHcavqs4woPMo4+rFKW2kcjJNpSMCtegZDzw5GdU4A4bEa4wffF3EFTgWhkMP0MhC
vBmg03HJl6mqrLDcmbs8yt1XGYf3Raeo90GGB91APmt6+UB0YRTt+3I80yZG0aCH0aKsO2VYWBRC
zwmC9zpTooOuEkZM6diBC65FMMqQDeWx/b3SfKoRpQ6ce9TR4tu6sbMqWMu+mWp3XCWUVVN62spu
1eCKfMpyW5I+VYxT9x1cQxuwZm1b3neylpZlXOIIMwmWdKxaXJ2+NwBKE+3oB3p234bRTjeCH+WQ
xZfMjazVOIW6hqoRb/0MZMb8ERWFTzdR9/NNOn1YtcLAQ7Zeckxa+vJ5wdWXej4ZGPX4gBdyWQKn
fcclriyskmYZvKR0jQWX77BBVlLE6b2fusX72BrlIohDSQXNIJhIlpBRjfwQkdA5CHmi7r3u0XRs
IlT9ewh35sGPRxjRBeBaT9ZXTHvOXifyZWHWBHKnRfLKeGpcdcSQMK21H8ihfo2Z9H54kXSW1MCL
k/iP56mEviV17u3VAprCKmvbqz/I7JCpOZa5Mq9Waq2km85hRFjBWlipNplQcWRmB7CqqMV9ebUa
66T4oj/pqj+cYHaKYzM86/x879ySgiop4PahzPLwDh/7WupipfjdWjPT9L3syUId8yLbiGmxLsb7
dqREOWZDvtNEVe3ipk12o+N79wpl6nwEMtwP8ml+SIYna2RISHKufSzCSDyjl+CyG1NlK1M+k37T
t2W+Atvd7mp6qSsMq/l5HPtVw8jwYHeFONFscprFmDsgUIBEi47wRcsjStYXLxheuOFkwMcQOFBv
K+xmKVMSPcmzNq6iQYKrWdk6FHl/1KXeHYte6Y5VEL/7ufVW0AFqLHJbCnp2D7pKnBNx5B3/ztcU
HykR4kVwKK3UWsRAwh7o2zAasHDKtqO0HzK9eNQJEL7rWko/g/Ie0xjAUiEcv6AHp9QPeQT504qK
jYFtfcOgfdxWrj9u4kJVLy3JV5dOjN8FAsOlYYz2nVtJZSWzklZ1lr2ZFeA5rvv0N1/L6bMD4lis
VK3go0p1/bao6BrMWdDLk+8+K1yufaa8ysBB00jT5Spi9a4ejkUGB38Igie60sV9KkZY2Zr3wJ3j
cSYjd4CmHxTvSbWj+i5I9P4CS5s6cXnHuRp7hcvWUZN1uDETEFrwquhpuSZg18Q/UJq9JEEGFavg
H76Q5akgtR4F6zmiVYvy0Wyf+ih8aptyMm7K98F8HSLT+MADqK0x2tQH0ysqJNSCi1DhpAeknWJd
010CRtr0m4ir/JpAJ/s4P/RRhhksfAkDfZlanbwbS+gbQNn0q1fdMaRLt5WTC8StaLSQLhKDVXfv
QqtbWLyKv58XGXwY6dCswJoo11Fom8ass7chZ4omfDPel1ve40iKhOesKU0T32OR8Zn7mX7GXaOd
rTwglsKk6WKkWnHUajGsHBqd3xI63k3Z2mvb8fx11KMcU8rCPPSJHq5MtwoB13kWmaiEu9caZcbM
k5Jv1bNWhBPlB9OtxSJM1H095sOmAvJwrmDUPpg9SGpb6PqdE3Kx1ppu6YdD8ZEVaGtiSa+SUu8T
HyZe2CBN97jy421WK8bJo72G5RwofBMJbW9WFawv8jf2wg+/Iej2nmyr2MJzUI4U2IOLQ/+Uji+h
qNLNlPuoIEB4LIdwNcSAlvqupwdky/ySi0s9mMZxlq/6TXOUbsV7d6bLmx1kzxTbLz4xsUevIAOj
02Ok8lmc0oPrNqqIh23j6OmHlWNWc7Olkmb+ZgwAAht5hxK0rjcd4GsjCIAryItqF8G3nh81ozp/
V3XBeCJtZVfZPVCDGNCTXpnqpUiOSl3Vu8xmlG+noAUL1VxKuwQUAiJ9mRl6tkFEUB7iII93kVk/
KBXW87zU2ouXaPlTSK2U2pXd36WWQdphrqikcKBRzvM43oVOAAxD79ujosMqHeAXnhQ69mVhXIDF
btR6RMzvQwaJIsggVWQSFFpyq+Q2WHDBcmo6ZIpHMFmPfKGuLGzEXDs3pfxAsAkHrynGDRVM/ZuR
2t+TML7zY294jMxvnd5nD7bHSMEJZLXWCGx+iEDZbQjj0Uj6qNHAGKRddUpyqMCQdE5McgMZDeve
s7pjRCl4k7vhN6do83NKRjphMWBjxZitOqVVDoUCDXYEapctLN8waUYN1rJBbQIy2a7uKlnIVdUE
9ipoeuD0fRdRDhDttvXRtliOB028ddUfTkuF28os2MpUbYwJfaICvFonteJeB3cfVWP/SEgFGP4R
7XBXDGLpw+VdSYwYd0EbfssrYezbGk6G4bYdIFLbWbZSim2OWCkfAvPkIbxb+NJozmUO6zcN+/FI
Rp7g0jyQHRCI+urFgADjwM8XdjUwuJquTkmkiGVdCs9aMgh1V0NAz2rULPkI9/6idJlPWSWZ1Ku0
zjSV6YHi6XcDg8BHLzHXnZo6T1YvNtQampXe0cAeGKnsYYjFay0a3ffBze4zHa+6rVjDGc1GuTAk
YfeR5vhXHJt3Ravpd8aoOsuImyqWg/GnlVHDse0BGrbH11GNybre+Lnsz72H30vk3rhNiyve1UOm
J7sWifFbrdNhHlFxbqRixEe+aJ30n3w/qP33yM3rKwm43RlK0YVvntE4cLUPGkD3qFmHb4HRoPIu
zrHqR2fMtcZ9oxNdPoYOWi+Z6EdFvgsuve/6MnctIK6gE5dlB76+sPX4g1ocJy/LC4Ztb627L17n
Ft8JKcapaDfDJrEGsjKwrKBO5j4dt+RGYaqGP5+0NKgaDYiVEYqDriBPMSnqnZE8frSNW74wGsEf
Hbr+VakDZhnaWK/NHtVCmTnpsTwguRbPbqhJahY0ODR8GnZsPCCDq51VzNwN3K/Y922QiDVAEgsB
goF+zmgO2GIbQt8C5gDTXxm4K4Yk6rRruFerPCvbwzi9rEDxPnwuxjR6ttz5Ny6h7wePMcofD5/P
kQiS4w9p7FUc1d2ho+M6xRFpHX0IC+FKLTdW73VMQFJ1JyzPOsD7UFZR1ivXofPHdZiY9l2ktfBb
rasReAopEOpO6fBXj1Z9yRD4+7mmHTVEVCu1AGOMI5ACRa+um2hsVlrVSWawDXqUMBmWgT+wGtS5
k6ueSqkb28QIDhKP2yXjt0iEDuzyqrqiHGzPScsczUnTZhuRwALRZjL0Ror1ImwbNxKJ6XE2RqQ3
ol6L6hzQQ4kgKoW0d/RLgL4im8qXJjr7xLsE9uB9aNleaUV40msS7bxkHNZER9+bWR/tSsdpTtjh
HGJmpj/nhygs241Jb2xqnkKontrTRXPC58ZIo0j85jQvJ4hLkkJYuxJHJy8ID6CtaH/KULKYGyn3
6Y4aEklpFd64qD5V08O8OD+gsC9WimrUS613t7qrkr1kpZCFpwe/6vgrqLp6kfrExIxqMSKvm8ZU
AOuWdozkJraGpr496aUldtGayF8siYCy42EvYtSPogDhtoi63jzbabcxm9G7EkG0LEzm2HWpiiNA
B3Gc/6oTL9vkEfGY0/OunRq/n58Wv67793M6QyBSS6bl2FWP5CEWOy8jifb23Ofuuan+l93IgJOP
tK5Y3Db+/z38vP95126N/ytU4v3/81S/nEtmTkOQeW2jtNxV4g/a4nOd+YU/3t28/H/t+3YKkihP
XcAe+K9v849jOgkYwa7Dfl8M2R2xSOK7oUTdQjOS8t7MfeZjqTUQOzQkH5qn0CSU4ntdID+Hehhd
UGp1zNnh0c6b6sEPtOrKR5xlJIChhjwyvVSv5Ezqi3mFoHaPsV+7L41hwyzRA2OnOG785LnFx7wC
41R/wY8yeSTcu+JT7MZNX5fKK6X23byGRl0A7ndg3o0k6zD2RVw+pnb83c5XludgNQtxjGagj09x
lHuXArXn7ex8YieScQzeqRNFG0frgoMXdNlDZgsqBdNbL9OadIg8fjZSI95pli+2Zlo4z1pIau20
glOBaglC2d/XrtcfjCEV3PAt+31k4Dl/NnrTj0sFF/AlzqvyHCiMEOdNo/iJi09B6FMWr+uybY5N
RAmQhBzzdnBgwGTqUrJnfsU0jtLobqSd/Rhm4fd5D0Itf6bhUD9qVKL2ZByKzcho/9WO+XebvpdU
+ujgbFu5m8BDx6wrkT4zx/zmMTeaVvAHFJqJIr2TGUtxgedW3z4agAgrePHyvQy4gY2VRsQsP6l7
pCaMd6dNGzd4VIqsesap5+8Ccg62tVmPz7307ud9U9CkVB0W5r0e5dVB6XN7Hffj8O55wWpeA8o5
HxIhxRffQBcOAyxdcacnJy0c3lpXB0TtK28eQpqNm0ttF3D7eh7q+IJW8H8YO68lx5Fsy/7KWL3j
DrQYu90P1JoMRgQjI19gkaKgtTvU188CoruyK8dsZl5oBAGCEoD7OXuv7X04E8aM19AvaVuHSFUq
cjvS0PtQHP1gRHb7yF3kb41dlNuuT+Iv6PvX8wZViWeYtGfnFNl8N2GRGejGBvcjsUgoMsz4xZLU
KTy3R63TjdpXW1zn9ci0w3WgivjYEF96J3CArvj8xAm+jAHSfTJC/uRqlzEXmFbo5WuqS/nVIa5l
Y7ltt0/7unrp0/B1Xu8hM8W9LuxrHo3KSWhUyqBReR+yhWIW+M4bYTzNts70ENGuoj18T9nPG7h2
30NxK9wzPhTnokYVctzpe+GHuab+KF+pyFk7clkMxs1N9p4x5pyf6QVCrmTfRier6t2T6yrPZeZe
8rLOnrNcSZ+rMYdE5EHcmhexwPpHoZc/5qXPG5tpWVyN7fHzWUkYHQIPwqOqt1axjHP/KfcZXZXT
PiOlqXdJFIulrI1/vYSrIKFSSgZ70xbU6BH+64ZYzXufHzP9uyzq6D4/xyRVZy3JZ1nPGzg4YJ5k
9P3XW7byXZoiDK61qj9yuhBvRc35oc/T5w5BwR1LEPX5TLyVYoiOcU71fl7MYtgxGijv7bzoF4xG
04Ivtab5/Sbzu5uI7KE4oX1tbOV93nMrUcrSTYbwPe0RcUu5akTe7efnJEJ7zZRK3hoLNBDT6ens
Jd4wN5fnvM47FHw8CcNGtrUqM9hwyhBvqWYQUUNwxXHeR2VZ2yAuiufKH9q7pAI9P8nGQXAMMhNo
/fQkogbH9UhIMX8P3mzQMtauBDq9eW1tXhmIlI+OGNBr5Y9f5416SQUdxKi6mhdD2LkrwoGHz/fu
2/mrwKt+s2pRv8KuXMxb6XaRc6FmphF9RJ0+0vf+9w1+VvU8ymY8k7xdrr2MzzGvnVf82m6+N+Qc
77IzSPT6awep1iPjmJflgHQ5jZMp5vqvBz/vVgr1uDLV97+eOHEYKH9FlwTm0ymYdpgMnqS8Ob2l
pi2iYyaHdZJpuGt+PS3Mmmynlcn7r3f+uSdqodYa3xzDud+eYkkToHA8iM/d4JbUFi4ZayvCgVZV
QCshm6aoOQmFvlY075SGIXqN5crUM/Vke0N4poRjM/g2/UvNFYm/QL5k9qt+hbYU8KTa32m9HN7M
Il5RN3Veez04GEVJ8EgpYLnLZFzUViCu843f1eLamWRc1hJV/m8rkkTXNkpjKb+vKFzcMjHvaTk/
g8K7uM67MhvCTceqoCQ4vcb82HxPA89KlqbJMP3vK0I6L2uIQ3CD/r7Ci2N8GjHhgb+tqAbkbaHr
y9Wv3c+b5LUqMZ86tBanjzU/Nt+MIZGXFjKX9W8r4rYkp7AU9e8rlLrSllgPtPWvvcz3qNpx7oGr
t/lthdpj8Kh8oqx/W6EJdD9aXTF3/PvXjuEWgqem8d1PK359iX6KT0eUtvhcMa+d3/igOszo6kku
9PddIUCjXNKgP/q18XyvmQzYxmiMv6/o6iksKgr3vz0hQTVBN0Z+Ph7l2KQCK0QQxwngCS1vuvaU
Pn3qIozZqS3ip86fM6W08MmLiWb1mMDd8kIv134jvFsnFLpgTGXIvHRrgt0y6+a1gVh7TC0JD0rk
OnUr7daFUbv2zJxsTOYF606zultATZRXC9tbV3H0pZXS3Dp9GNnOrW5Bbqi8WlfeUMJq7M/Mbh15
bmucYMmtG+n2doES8WqJxdoCVoJe2gQQOP5VCSgWEh/nXXG7u+tOmPaVNoc3vZp1zSkX8dkCA184
iQoeOpBrQLIb9Bx/uAYNZgkv9jssdn28STHaXTuCwjccReLqtSZhsPFQX/OMFoGfQpPouqbYdHGe
X9NAlJsuzVNeTcVupvTxNW+cepNWQ3jF7dpsPHNQLmlVyU1nF96FTdoNZWPn0qVjt0kDzbp0sdNv
vACtSpDFI2tD/RKIWt2Q6Eh52xy1TepbPb5JV990Xtpxjz680XkRtRlqNtTTH2ASkAGFPR3fvCD6
Llcv/uh8zOscRNKn1OWUPUybgqUhNFBx++W8VpNevKO8Z67mpwI2azaddLLNvLZ3PW+lUBvb4mfX
DmFaj0soyOZUPW2Pau/Zr8yVMUA1Gdz4aZFGUbVIOnX8XGSqOlnavPTsycp5zav0T5JlrfO8bVJF
H8xKm8u8LnbEQ5RxeJ3XGUp5H8NS3WlFlGxF6uSbskSRjwbK5kweNlASbc8aFj78s0Uh7WiTajS9
/nMDI69XSWG0R1Q5/948UkLuQtzau4p7mfcz3wQDCWPMCmhx9hXhwPN2ny/2eYvp4DtdAXc7b07I
Ma/FZRc3lVJl/BylPEeALJZZF2UfxADdS0CcL0UU9ocyVeN1Mj1eERjsJnb8pZmEUHwofHVe5rxr
8h4Sj/Wha6az7sDa7BVA6K92AFZxep5tjDGupSbHhuDbTyoUYdxqPGEoMxPXr1FfUxwJlxFgTNK2
6aozVe9oOZ28kautYQ3Ty29BPD6Vrl28Fk7S7iyBfEzNw+HNCxkLzxu0Wr0sh3G4FHgtz7hprGVf
5+W3fIASl7f0ezqjh1XtUR2Hu//SqcWX+ZlFTdxYWcruKchTqAJJxfnETf2PhpDFadcltIxVl3od
nR8ueGUdoVcORXmm71Wd53sJZf2TgUjr7w9/Lv71WFgxp7PzBOfd9Fig6Oxjuhf9da9pRvQ6hUc5
gsdTrc7IK/xr7bydxWehCq1sfz3++Tp/vZum0uXGGKiHRJ3CDj5Xz29jvpk29Gsfaxb+p/9Y+dcO
5sc0aC4rxWiVz0/1+3spRmM42gBRPje+N7l6Hci6flKnm1Qbaa/b2SnPk580aaNNZZk0tipBnSgl
SNpALxC4KdAjZiUroJBr6loUBFUR3A2pCFC9A7M8JQzu82MliLRVDN6R/pz6Ciql75iG+VjEtODc
e8YPiznEjeaivpNjYpF2OfrPulXtSQ0ztxl6CgRGUass/KRblZgoV3CkcAf4yaaP8u9e5rkHdQz7
Sx7pxr4gcrlGEaCm2gldCeWg0kbfZ0VFh0OWCLiCeN6VYLbytWVIlNRwOUej6HYyqo6dArc/TNrh
KSBjJhj1/obfC3CzZd+DSNPpepF1TZ4FwraK7mIqMwKBK7HOkkrjdArSICaoY+srMt4aflWsCbJL
1jIqyZVRlf65a5XhAkrzrEgK6mIYurtmPEVp9t5LM7wqnlc+pCBVc8ij+7wUhVvlz3CozVujDf3T
6A7pTat+xtAJz3UavnSDpRDTRbh0LogDTQJPew/a/pD1k+zMDuq9rqAxNaugWTkBGnOVj7emCLAI
Vbe/zTeCCscFV+sl7K3i3SmsByKCRckYXY8b69owmkRp67gHcgO7NR2wYTf6pflFs8cNAM1H1aNw
pAoe+Ywi/YT8W/gl+6Tq7DXX2kNIF/GIpaQoMO207rrEjrLolNJfFBpQWGqS5i5xuTSEjAWYtNcj
qAj8ZGmFZ04Y7yHUoJVpUUAtq6mFjVwCvxtdntIFHmVhCf2ORv5saFH86sgXz7STSxw64tDnVIeK
LLlwbd26iRJeSs+K76pSvhaEeZ6q6Fr1z6HTRl9wEQNabQ69hTFAFFNOmQ3ee6okat0I7rkzq5Pq
bvIgLonsilUSB6+0C4NzGvK5BP27R8Js6uiOBcRXz8NbSvDSitmisrX6rFrlSYMqmPrnrpZ+if8f
35qUg7M0JQrahmuy30XqqWmMjiRn2b+R2rWBFLH0zCD4aWbpT80bNaDkir304hWAwPSUDQ5BdDTJ
921FBGGFTGwtqXysZ/hURr0Bo869nprQGdX7jGzLp0qIdeQX7X16JJUceqol32OK8meF0tUiGqSy
sRLra1dq6iktSxMv10IJkZeUWQluM2DE7pQWewkVl7MgqdwarsarQXNZjYbimxt09qKFMnAo3ebh
KUlxaQQioqbwcSCTOLbqdEo3hsIcum+Du+Y42cEJnWZr2kF4oq/l7v1cyC10z0Uzdb/rzuXsYdfx
QSFk+egjXloSru0sGGXIXR3q2S6Iqh7sD2WPATPuh5pWj9HtW1zsngFgJu8uOgnfGic4XRl3SZc6
706kXJoobqOFOvq7uNUODn3OF/7/xTIHZkSjNkh3kSG7U67m6S6Y7mFeSun9duleCbKDEtAfWaJd
7k5KV14tNRF7v5AdgDPD2fU1k/m0aSr87nFHaFtN0KyU+bI1o/hKdwY0BpIIRFC8ojkyTlSTbjwU
fuAtmfSDcKU95WMT2AoEcIwQ9IT6TzIsG8gDryFTQ1M25dGY3H4RdH8SFSkkOW7qHkyYJYuqzZpd
3LvfizYnLTrhGFHraikmblEu3ruw2mtFBTBPfM0TdJKD5bXXz3GyvEouxregEtoqI7pk5dVEBibC
a/aBWpKy15DAFTXdvS1PZWHH7wgBtZ1uMcK10EV8xek1+Qlt5oqOS5lN1+/E0NhLBBFiywj7TaM7
cK9C50vWYKlnrCKY92fqekicAdx8Yb34KYpzrVHfNHVQjp2Jg17PiFswOuVh1/xJ28Ssl2gt35Sh
tB5OpL9bDuJP1Zu0JIqxstD1bFsjtJ6rSbzve/HZcTBo0Uq9SMW89F2mnzxbWUdD29ADHvTzgO7b
DvWvQLCSTSZ9ufe7Tiz5GrKd2iVQfss83DmaGuFQaI1TnVrcZPEd3Fp4rgEsPmfNsXea9kWriz2M
e2NJ5wdj8mhe5xsvq06u0L1jb0fxBgs3VPsxqm4KE4iVgz9u7zjMP93iT6WIf8iW1Nrc17+BivOf
bKLm06OpCOt5volE9kbexUknywMfJCowQVzl10rLXoQqo3Uf6c4eRLBYG2EUbLUZH5+5Tzn39sZQ
5QdXbeO7qSEBDw3XeI9a9TtTAfdb3SWX3jV8ZPvGn0FoZhuQpOZqCsq590r2Q7XRqjeTmiXt8h9N
HQ7brKtfqNmqqK3Cs4ole8/AOD30U02SC7O2B8+Ii85rXs06tDZWybERJuiBDNXSH75tnOFeKN8U
B1KfCGSEkgh15yIoEw0JjBbdQFIIEv5QijXjqnIbHT8nEQ76UGffG5QgAM68L2XcW+vJ5erWdBx7
RacP0Fmkm/Y/aqmJvSPjao8nemeEXvJm6iV2DUAXa4SfGzEpMdrQi9dohaBBSP2gJ3V6Plh206x1
WqQIsbiUqklwqfMkPnHa2GuJ5iLB9Z3FfCh1gfnaDB1WvsnBQRURlhuzg7JRrpkM3YOdxHIVDH71
nFjxLq19/cmN+2YVWgxsGSrfIlyQh6GxG1p86IMQsibnVu2XkvkGlpeLAiP9S2FM+Z5pntzbKAI6
J4K1Q7ltJ3FhrTyrW/aJ+5yOVnHxdG89c0hdasAvWt4hbUv8W4j0Vco6Wss0PUTUp0mGDd4tbRPR
W/qS1JVzCAwoXGNBldRvVRKss8wizs8y7lXRp9ug6puDK4JuB/JbLHJqjgs9irKH1gr/oKlkyXZx
iR0q777DBGLS7/0ptZbCYlptG97m2pJdsIfrQNPObdy3sr4YUVKcQ91Y07vr0OFVOfGJ3rjpHP0Z
+lBwxJ8fb90AaEASaVQZzaG+9WSCrIYWAbIbSeq1bWnv0phMTQo86cpQFG9HKA60buRxCLWcFXro
/NZk7kFEkip304Y7RVcAiTRxStotM7xQVV9cpI7rCbP43MqD5XgH0zWCJ2HL8mHohFO4FDI4GQ2K
Yr9npnMnvTpPwq8O6sJlDZdi0w/lJOnV8QCTiRWXNZIyN0fQ03TdCitzcvbyjzrMq9fYaGtimeGy
zTeh2Wg/LGWXkOHN12MZjFiVfDNOBy8Xun4Vm0hg5mN5XmyL2lyDmTuiVk7fG7te0V6ynsPSOYwe
fCGhlNGiUKKU0iAeEkX22VtLtbbtautn40SrFCfSSmmbkgG0CgxycHCHd/95B60PUqN+Sy5Bg6+K
m7QjFTinqI9hzR2nq7K1n+/l8EOtgPJD7ITPxqR5pXOrrFBQoqCptBe7645MXrxrYkZ3/mZyLXwP
qxMUyFGX+Ghjn4hxF4GGVLJ4RQ232XmyqPYk+PxACB3dHZMGnKnrFj+LiO7Mft0LyZToi7KV401s
kUikG6EpKn4xihdOxm9tCGRxJX33CDWa7zbVLlSy00cbr0lSFDel4XsVdaKtghBfcFmrhziq5ffh
WA9mt/cl/MOxNbRjAhhjG9T+szkJfDsIyUfU+8tWl8Vp8MdFXtjWMwmk/dW0hn05kIkWNAgiCKfV
z8CgaiKIFGdPU0VEnv8RB3qwNrjqAvurtZtFU3fhBLL71vjxNSU8cFvyD16mIKyuonqxMfhvyqBs
NlI1EcR3Vr4aIvUlnNM3mK24K1CqE6XR9o84eZRVFzjqO/0wClpe8TBklW67RDkLfUzWOb6k9zgt
1sxch+9B1emLMSDaW/dDCDS9FW8JGu4XfegkD5JO+4NTM0zJuPDqOtRMwUk26xzri95R0JOcz080
1/Rz37eofFBgj8hDHq0YQACWmJQyknhWWmbIfWIjfQM27vAbwxsKW/Eqm+6DQXV3BezmrKgDuFsa
WmtdKMkdVIz3nPgh1Ywgz75TAzQu8w38WHkCao5QjYsBcKRy22CvQSyUKrtRFUjDAhOXNyqVNeDC
Dp01j1lG95WYa4Wing8RLHUeSmsqm1iKZEeDs/IbNLXTja84oHFb1VqHXi+fJeEZNUqCCwXPaZCl
nZ0ufhNmTRlj0MTaKU3C/UKfbKLCNI4MR6wFQWrV0UvjYK84LrOZ3ppygluL/rVXiehLXNSM0qqe
BGZDHzax7gnQHRHZP25wnm86Jf/SkNCz1qO6hv9YDm+BMp0qzPJsen1ytRLf2OgicM6u4GLG4Gc8
maUo1hI6EEpAt191uR++Mqv8Ugg9X/tZbi27uiofDWGHK4+L7qIU+vvY+NHVN8foasug33VD/RFN
Wuk8DptTaZTeIuhQ3QRFPP39kPFkjdLthnzEm9YXF7Id450SIzIJWniWVajZq6rj6B2aJ8N6lgP2
Ft2rrCeu9Omql5G5w0xD1glFULPNb7SAhie7IQfFtZGVJbZzA0uzSqVQ7rmmrZUmLc4xp3BNDfeM
LpHKcdFZm26vHy0Ftgv+k+UsVVbLVNmbEV+qazFmjG29f5qSegYrgFBVIwcNNT88CtWAZmRkXO2d
MTnJOt8LyQE1IuDcJBPSyg/6DXGTmN2MAcV792GQHfxcZy2pxkaHJ5hL2DuWhhAd1TuarO9BghNR
M3F75HjHzjlU1ZVicbwVGkIAq+zrdeEZr3yh/SKrCqKW2g9ULD6Ut8i5TtYq0m6b16o3Rt4ogY6Z
Y9GyJpzo4g2Y3zALeJeRcHqu3xN+VZSkTSWwm+gTDzcECPtiiv6SeoYKfFJF0yBbNiG2mdIMtG/M
q7iCFfIdc8iPQKCWrpKaIa3JHCKL63ulqv6e0t6lz7sOGgygWgVPxMJk2HDMMPxFWoNqIOjP5Jj4
dyjfm8HrlR/dUYbDjYDv+gHcGi4aQdVGG1QvStj5N6MYn2lfxOuW2vAlHrZ9EUrwo1H3lKmZ9a6M
Q0lyJZrfRM3rTd7W8gTi2F71MY1y74UoC++qkmm8SEl9fuLqQy66FkBKyxeD5KzT6W1F7LzjHBpG
V5x70uFutPRYVSUD9ezrSBud0XqpSgYlJHZzklcGY9HHVr9CTWZspSqLm+Pr3/u0G77EerR3k7RF
aRYPXyIiFKFUhmAkbWYcszpzNFGGg9OE3ENTs62in1Eoki+JEvsbXKEq0EOvWBZW3cCKazHwUTDC
BZVbdy4awQ3f0NbMmXD0mnwP/RZ7VvuO0JwZUqF8M4EUrDzfLzaWPrlbrK+EVDp7zVWthdRM9bmm
WAN4pp8gc3UNxLAi6L7A/UTsiNhCUv1Rm3X0ZnTUqKV8K+REPYsR88dNKN9crXe3OenasPeUZInC
2d4JxSUjBNfGVvKa9zx84jRA29lrtqpWjNemMl8aBiqkbw9fKcMcu8JZOX5RHRWLOpIWURXsevVt
hnrXISyF0SDovLeLoxIV9irVlODYj7q6MJUg3jR0/69dIsDJttV0WnW/T4h+pyy9n43rLMb0e1r1
4QRhDp+zllOzVw8YOQL1qMtnxymA2g4tZO7pNMvEmoJSJd+7UhW3wIj+HHV7lfWP0KE+mDmheEot
LP5yxH0rBGgiLZXbiszUtUsnbF36CfU/N3Pv2ZCVq7pF4VTIJN8AlqBXo1Q4Jsb2anmxtrOHpGfq
7b3asqKXIK1tovb6oRzHN7yz2LQByBwDo3ooXBWWmYuSonAH5Ro3rnloXG1cwo9eJYlNbUdprWXR
mI8kyhBvxCRWm93DBaPzTRH6ua3dW1BW83g0OvSmtpNOHxznG8OpkS955Sm3avNi6NHPvqtqkOPk
gCPdo0dTmkeCv8vbfKNRrTV0pbw4PpIlJ3A3UPP8c62o1dYPMSnYpancfJQ+Wxo/EsTfShehfBci
XXo1SCTl4aiD/exFY/KSRwcjGT9EEBpcuw1q0VV0y6qwWGMraW6J030JpBFthCLlEnHTeGWsdazq
2lllOJ9GxEG3ITT6W+d/6y0psbFwGdIMdEXMhEESF3zLXVVu5npLlNd0+6a+nxJz6sQ5Ey21ALhB
bcfZOZR+A7sqHo+RbV8zkBrYTjI6yqncz6Nj/h7nRBjimBsCDiN+KSZRBaXsJvpu97a9KyYo34Cx
yJDlt4wK8qoWlcZZSSmXCXSbeoy2Cl4IhnDWtiKZGaNOZ51yg3Kk7WT5xont7mR2m9JilFGrOpCc
IV6ndeovqdU6dy9M0E3QTkLKTv1KHQhQTok4JPAqY0qUq0clznedjbfKMs4ghDTAdE58hJnGfK53
31WFT5z09mZElL9hcp2cdArhnc5BiGHBXwd84idJC3QZbUajdjnmhfXS1fZbr3v9uky5kmQjNv1A
Vpyl5Xtg805SJgF7W4DcYkS9wU3p71qrvuATz5/TAVSf3uIdyYvhG4NznBledU6iij8soZL0eJrn
pgjND1oQYGIQKEB/iX7ivvCxyqghHLBJMyR97wUaGC4xhiGVqmffIlFfYbSWf4bIjPXaD57QYMer
LCnXeq2Ij5xy8pKpWHxrfIc4r8q96dXz6PWYRBrHvFcODR18fpVi+btCSz/cDI+YgqTuHjzLCevd
+KE8VbAl9wh4zQ2WfCRvSsHgUZrgVxC6EUXx6HL8W0MrJw2emi+8BAR4Uyc/0tD4FhmRcQojUPRO
w3Xbqf1q59rhuHK9Jtl4Gs0ORv+ggQyqPWb+2k4CIsdttD1DLvj2vn7Iu6H6TvLuDwMG03vuVM4C
+2mxTH2/3sZ1E539McGbhyWiNUNnnUFDgXklF1NDeWmqtkfbtPNOVtggHUF+33jKUg1rHRNi3W+A
bumkhxo98kVgdkSPWLewVeptRFVnwQxAmBZ+AtdtEXVXNQHFIqopqAC61qXC78U8wJVBc6ipGi1k
BaNo4R+bIvIORSOC43xjwQvZ0rMLz2Wb0/cUg3ccotI7atO9Ro5o4mot33A61xdl/zaCCTi0aPS4
aBrBS1qgWVYzojXR0fd3yNf4PMya8Uwi3Z1bJMMRXrG50rWMcbOCHsaMzfQk3P570OCe8T0T1ywN
+VHwB0lR3tP88USzJgNtxB9kw/eJzCuKmRDDRrLGwnGUXo92P9NuTe/Fe3tAsY4YLbwklpJS3XGO
euUNtBntYuUavbORgrNWzUBgqdScNHVdGgeT0WulcNTnDeyCwDENOpTNV11mx7gxgmcrRsAmnVRZ
DyKk5e9rwwYRuAVRG58pI1jQngQ1UtHRonWcy6XlMgLkLCPuCXOpfdj6r8i/+WeWuYOXUP0xdg6R
YrRVLRUGyKjWoKOyimZFXPRbPtJPo3ZOZSe41Abaz0YACYzTvN+pzZIOFP+bSNfA7uC4Up33JMiV
I8yrfRtgqOgrDmsaR+26zYLpWJymoyE/ngQo6Nbmxm7Cn6YqoJgVA2oEXEL/j+CH/xPDTXamQa/d
1G3LgXb5dzD2oA5wJawcMvN0LuqajMJ1aALB9kAvDOKTLPw/v/f/K/hZ/Itv3vzzv1n+TjZtTQyE
+G3xn5ePlvCA/56e89c2f3/GP7c/i8tH9rP5v250ft68/L7B33bKC//rja0+xMffFiCxRmJ4kj/r
4f6zkamY3wAfYdry/3fl//g57+VlKH/+44/vhczFtLcgKvI//rVq/+Mff+g6SRt/IeCn/f9r5fQJ
//HHM18SjPjPXf21/c+PRvzjD1P/L8O1VBPrrqGrhjaFFnX8gf7xh2H9l6MRJw8w1oISrXr8bHlR
i5BVzn8BVNYMBziZburahDpvuEpOq9gfhGsObxc0r0n6yh///tx/++l+/ZT/iaonk5JP8p/oeJ1S
8hQrz5sA7+047m/o7MyOm1jFMgCK91qOlbGvaPxIhtdcBmuVqhYqNqYp2LbKBj9tGjxDynmihHNG
dMNwxTaUUzwKsnVakjdE7T5izRyoQvT1hraj++DPSaiFrDYoS9wt8XPOgxHl9zaJ3UuodM6DsGaC
MpvuJUmwXNp9vM1lcVXGJnhq8hCreeQB/NVD62GOpdzbiYxX86LayXBTNRm66kReGUYbj1Ib+fNn
Jga22DYeQ6b+jK1iuMwrFeGtMGPiOyDdjmlP3Lw4vDYaC+1RYNG5Wn3xxQ1q7ZGpZnkcnIiY0unG
rdRpiD1ii6DjyhGmj49aTvxjBYQBcy71oTJeX7oRvVtqNihH9PoFFcMPa/SGS+/LgfacjQgvtO6K
Po6vgTgVjuFdXGf8mDpdT4RvYCIR3aOU8Asi2ujwa+bFIcFBKkfM+6GzrW09WrfqKLbCL8Ra8jtc
DT982NP7AtSBH2f63F7NsU8RwjgWpZpAioYh1unuc6UlyQ0bpf6wvA/NgvZXMxS+g2bc2pibHqmm
LX1vjE6+U0ckhXTqoxwAhJWmOyznz8kAIt7qDXS+JhHdFWLqGxQaFV/y2O2C2B0eVaoylQ11mILT
5x5M/dFF1njNSUbaBbqmc8JXl23b+aci6b66ZBC/Su+5NNTiYQVGcKd8uZuXoEEji7G9gKxT+SaG
IH9QFHFPpZWBZB1F/rBbxzioIYUAin+Inyz3q4rhf8XEiSyytkkfPaOyLSNFLIFdlj2KiVZlRQlA
385KHz7pqXHCpc4Kxq0z8sNU8WSeJ7mkDJzNEIvhdQQtvzY8ZIyqsLeItYZXw5DBZtC14nMLdyIR
KrZ981QLKama9a+ml1HWY+SyzmyrezUHAIzA+Y3VvJghxsNYHzXouKmmlpYlX+OK+KTIScHwDln7
WjKgPqRQCD4Xba94NdWJYq4W6gL3n3gFne2cBqkwuBCjeAUaVl70RLzPS2ORbxUK3CcqKcRAiuY1
NXr9qcrAMKNQeK0bq1uJWJ/kjN9nRmRTMv9ovOesjBc2vsPnPA8zcJX9wcvC8fa5FDcfGuL380SK
EDJ5zZWGJDgqXcd5EX4W1LHYtXdDDGwZ+B/zCiWEstKNi1ZzolfhJ/zVckCOWV3Er3ZPVJJHYXo5
r9UzvTkxt3p2WgtaF3+MgJH11RHxZVQK/iZJ3z8jZPlc5fXiibLxRqYe1d6ouRu1Tqx97UGANMRl
Xiq7wFjIVFUOWZxGT0XobbWoqJgqc6g4Vuy/2LkybLCD02aXnf/iUTTZZ3T9ljqRTU+BjbEysVEu
mQALiZF2X3zc/k8lr6sAUH+hVey+mNp7AfHxpo/UFok3eLGd6Bktln5B+Wq/DDFHRFj3/WFeKbC9
rITHv0rY5O1GlvVSpjV+vFFSXGAdTaX0heF8fAn09rmdluaHxFCuBYTWJ22sEsABabU0fCdBeKIn
L0OUOigFvG1MFxfMeta+pLzJKOGzO5w73dEmtU1Ola9MxbEZypdOeBCQM7c72U39nFVphek+t1YO
Z9ctc0mMCFFpUa9viWfP26c6j18i4X+pc10uo5Y6YxGbr4P6tbS6auv1TGll6JmvSXs3XH98UZLO
fIUG4LSj+yJLs3rqEJw74XqgXPFq2rr1qgOtA0vedrDouxhIeFPGyiEM++ws0rxZtqp6CMkNejXp
S/xv9s6kOW4k29L/pdcPZXCHA3AsegPEPJHiIErawCilhHme8ev7C2VVW0r9Kst6/yzNwsiUMhlE
AO7X7z3nO37deMWP5AnMa890FOnhVLV7zIrpafJMGlT3lzhnZpxOUxrMtl1QayclYhO+cjWzo9rO
TiJemjPj7+b88yvBOv3nV0MdyaMpaujP/A3dONNRrgmulDyjgT1tEPjEJ52N2SWrkuvgTuuxHJQH
LD2EWZKYp2mY4otSn038hkblFlAj0w6eivs6TOKukb0n1ZcfijwUwWQkagMAmLLy/kKngwATnQQ1
I1/ImBHHza6bjq2K0n1DVuhrSkB05OblsbDzdm/33UOKmOwtMxmg0UgBH90v82lk+OHHTWnVyEeN
/mzfX5CU9me12PzLn98391/NGNe9bZPhFMEMOhRjhUeimlN/hhp4qyIg7YPsv0+N76VT9hbi176N
UCP8XEzDW5KYJYt5X2xB/Q1vQ70DMDNyGm+wPCcMP2SaPowFgVdtYgZ9hC7ACKsav/KscAXmsQ16
e0mua6sTxvmY9Mqievn5r9KU5AVbErJUhaNCpPGvFz228D1qAd56TdqDlA0tK9cxHxDRlT7+Kj+B
C/CeONDwPY/0I4Pl+6ms4u/pKNd3q793g8N22UcoWf0mHYkmw5nls7sWV4vTN1KiGsKnOT9knHCu
CRsBcL6LEQovwUk0IGZm7OSL0s2vFP07T4I7GsgRkL60sgpalnyFDjex4HbMCsy82oyeC7q9wppZ
svivU2R+aiY3IDPDfKdlhaxvGufzbLnOxcviM2DIPBjjxnvNhqeMz9InI3p4ndZ0xPE04xxOIxq1
4eQvWTx96cz+Y4pNl7688ce6085q7eqmVxDbu7epDT1WMiemZ4SjFXDF8rmqcHu3Zb9cdOXhCpqG
Jqi7rn2oUCJjkE8PSSVwmyI4fHQ6NtI+XzAt9ROgy9ae3kR/GuL1G9Fg+t0WDr9HtzW9sXhfWSiC
srCXh15OzjHJrGYvyFF9BtA9+madWN94pIYseh9Jp0UQCRtjsWwXrPjXHDndMmUHD04jcJ0+yKfh
6qzkAq7RC8wEMh1XQv1C4s9QNNT+BKhva5gMoOqpTrY0qfqNRGYfebbpV00o9+sQoDLyB8NOLwaw
GfjY1Tlykq8oJsud5CwYOAg+8MJ2nd+F9jFVfbEvugl8DL1KI+/4swYZdU85lOefZD4/5UrmHzqo
dy7jjH6AfeU0xW6pjR8OqoTAHvMnJa0veRf9iAhaWpzx3A/Om9MyQenyYgJMVDwsreIq5Q+dandG
MlzIeCgz1C5Szs9L7H6j1TD5Rr1EzMPyq1678cRMitQ1+pCBseq3abTNBycPpkaonWlP9o42LZXa
2ia4LFYweljp4iWvD6rPzvRw0YC1scnBOaPLM+Y4JJZNEVIKjAlu8nledprOXzAPeX2cLJQ/nXxH
A0891lvtnS0IPivS6Bc4UHLMlik1RkzT4f7y8yu6AJbvpJggRkgYfooM7WbR5rlpU2S3LlTTxtSj
RUxACySb8W8YdUx9VUslsoSPbrtMZ5aQ3TiHO8OICKNwkBMo8pTKhVSPJk1RDE7TGzuB2DSDCTWB
HsEupn/COE2llz9fyvqtzqxix6S3OiES+ufLz29RDEhOwm60Se2sOs1FwZBD5bo8ReFhEavaWk3a
+jMpN76xEm4EhvqmIE8U61owJzbNXTWJzbgQoTab31Z0swH9mk8M0oHKoft5avvbPLejj6p42CYj
eYA1ksShmA6mY1+mjNw7m2yQW1M4A2OeSG41IpgNawUcJEPkF/ADLeABou2uc7zmyAAqdYhq0hza
xYuBvJn8f1e2XKzs6pyFyQuDsfDoFv1GkzTJlJuhaNpNgpUoOXkRmd1zalxljCUpZImsVnkJ+7pn
3GjlJxWeaCU0V9kV5PxWo/ad3ja3aiYppQJ8vybqW1wI6RtokE7hgsrTfq9JDzx52XQjdKF5crPu
bNvnkE7sFo0K8iDDUaSJZGw2fXnEIx764Ui6xBy35Bc48jgvCBgNblRcUBxlo3G3WHW760fJNe7E
XUXMtqnUQtBESCZE2nKwQ24PMHO9j6/7gjtUsWmZQ39U60Qggw4oQNrzGHrA7Lo2eiQiDF2lp46s
69K3zP4eD5EEvXSyR93NJ/6/bL9r+ZSUcXYV4zpRl8Ud2z87QmxCVzNDBIx2aSHEdN0djhxChVZG
H0tjRxtLRoM/rtXVHUX50ACD2dnCaII8l6dodZFrrnJjueNwSSL322CN4rwCjt+OOCH9uJActIr2
tffwWjgheXVL6cEFoUN3Ym8iWDCcP9odDF9rreEi5kuJQqeuoGdQTFtU1bZ4yWJ00tgBPzt2hsGy
tQ8ikSSfoWrbmq5E4FBLQmLgyZ+t5P70L4aLEbHhvLiG12Sc7fOgiTsIKQtkSvpBb4RA+To0WHXV
bkQ/9NswHESAjDa8YRD8RC82OSxMROnX3hl/DukpYun7g07GW1YQ46FL1MoobwiWiZU/5+scJOSs
Hym4zOIBXAhW7/tLOAMscStzRFvB2TemWRLUsGm2/RpyBpumkbsoPok6d65h4a179IZf9Zp90sOY
HQ3YQ+gw12GPAN5+ML34c2KECYp57kkZWwimhYDJmo23xJOE5tA8v/x8MZoJC7EV7o1WbSBG9Keo
KrqAfJowwEQkTkRbGPge7Fs/SNRApRX2Jy85uIrTD8mNdBS0GgOPmc7SDvExLvsbx4Hy6HD9r2rF
EstmXwYZvemNoBeMBLR8KsBFFWzMW2+O5iMiB+5thpw2mrMAz1V8YJlvGBLNjG8JRkrr2n1kc71Z
jbpAoRyOg4X0Omn11xFUSa1Dji6xkTCNLgKzmbMnx5h3iZO1qGndKyXiimwbSmViVFAdrO3g9TEt
leWkPURu7IvEvsI+21TjNrZUg85m0IGX4SqhgNmrBq8Cd2mfN/EN+fkNqHF2aJZq50wRZeQsxw0A
gJKDNk+E8CaEXnG3H9xxq+VsHxuKoqAr1Y/pvmZqMktETW/dQ7PtJNWO8h0LfLJSDcvomWNU+rw2
bTBZbEtM6QcOLPRs8NuX9DFq2b8W0yJ9l5Pbvo+JIZ8gVev0/hZSkgvqyJ+ZTO9GgscI8aAjkcxL
E1QAqLdqsrEUf0gTRzzYtXqWWjrnzNRfZgAfpASV407GcXNezeoqss55zM3Fu+BiOTbo6QYOvhE6
qqmes9NStxcAB/UBYxQacoK+fZAM+bgy/6+iGDEee4V+DpfMCZyMytCY4nIH7SBjEoEDlKS75zWL
662xcFTj4qdkghBzmxE/Zi91fBYW6XhpWj+6XJVHJAkdURuMI+iBs1JqkmrjdrpBQ2QRr1PChUfz
gqTTxJi0TToSkESfIX+3mVbFMADIgAGWHo/RFcXwTsxug2CMA5JelwOJyPUhQic69F57i+BL+b3S
A/Y3YGFdwYDQ807ugKoGVMiHllihx26Yr7mTy8AUtLLDiAE2PYRrYzmfl1i+Q6yRVEcOPrVo+qEr
MW2tsf6ujXkzrpY6N8DdpI3PMqLpVSsXiWXlBsQf7zozb0/jMr6R4yMQ+drfRDrsLcCsOJaSz8WM
Oq4Au0fcVu9HoF1ubhkBZSLqbF24uaX7gZL/BanZ1zEGzzKJOfowTNUT7bBDI+J6M9eFsZ2V8d4m
FJotT1Rjpwm3fqyfAYvWB1Ces58XhnMGaOoF9uq6QZGGxsbokpvdGH/MyaJv1Vz+8+XJ6bP14LRO
Fiz3IbaKavGhU4+Qjbt7iFmzzdy0uPUEupBgEKVHS6vHcsy2ca/IBosc+jhd/GrI/Mg46EIS0tGp
P6HHfGfZEcHSdpsqdR/bSvXvS7sJmz7/CIrJ8xPG2iW0z1IsGwaXr2UVficam2NMvpsFKcpIsV+L
fq0J+Zn0rkeDqPCdygyMjoXZcjcA1Wu3aS+NT325xV6X7LWXvnTJvCusxHwWA2MrYGaMCs3uR1rJ
jyPJZ8dakCnE/h21XnRoMArgPq8OWejukwj2lOlCC2usrNvZNScMPAgX7iNEVPS1PBuAZelW+6V7
rpgqBubQmUxrWVknh4pJe8NrLZfeH6foC2z46WDADTQM4D/2HSTmyC8rxBwQ1KJgpDHh+kh9QwLf
T0d8KNE6neOecrMZ8m1XjOTgNtCoowbkdt8L1k4LGRVQcWO2d1EavwLJJg4sZGsyWMxhHWZkw05M
+eo6MOsxh06Qf3ed8hlh1sLPWMz7+/Rl4eLIHMnK4vTXea7hL8X0uYg6ZqYjC6p3FFJ9cLzpaqTL
mZbocPTWQMvkdb1ndaIhxEG4DiGDXHpQTu5CVnEVceBFeWoWBfFyvTt9XGbgg6AWIBnJnwbvUq+l
81YYT80afryn5e3NvP8UeQzQWoJ9oEuswSpFtJ8ljVVc/AifUR6m31aOX0EnzQfUd/4EeI0WcBqG
eMILE1tRi13dksP3SDs7o0JnbNjyYLvmc6Obchd5TDyt+ktX20+pUYqTIbznplTfJ4OlvuhHMk5T
byOH1dhqzSFV819j1Pqe3sUn1nSJY8hXYa6TnWiXkwNH9lgN8J7x2IOmNPaTWTJD5r4PxkR8wm5U
bRMHuY8N21FYESdJl0UC98kSUbAVUxGTq5RLoqJRdcYA2Jn2/jH09uC3LWy4tu99t+k/q8GB7SgR
uPUJD12FeyOmICBGAknF0jbXxaypTcn4YeMfgnq1wmdssh9iIeoTivLM78iOK8WBrB4HtGTYB66o
3sqY8G8a/t+ycL6ZJIkE+M4gRzEH74u2PJA6maLaQB8TIxzwQs7xcf7YFzlDRKc4rW59ImDKO7IY
mZymQQVGrdxJp2WXYcrcMsYQll6Pjjp4+eyjWqV0XJA1ymzduiO6o7BdL0zSg8hqi7d9OoPVczIk
jhOjZbe0ri3R1qA/tN+VrKit1wxw4ty3WdFCoq6L9rQvn81CjkenrZwbXQSEVnJst44xIQvMww9Z
DNE5vnKXJ37csQAXEAbp0oqBUoiswchKt81oP41N3vqZSMFgUWr6qZEdQMhVz4R7yA3uSxmIyrqE
+Sg2qzFG21CS0hS171PqWXDI4tvQlOcEOcaHwdDf+8ZG8Tm639qkv1PPQnJJdbMAttjNNmDVxV7W
XW7XxCPq2vJ70tiQ3mJA6vib3U9qRVlqftJTXpL+WGQZj3VdER1KwGUZYdmWtCh9sxv2tUb/YMra
DaTXvSu3/ThL/hzNDOw2CzhmHI0bMJDpxlyWbsvTGO89sua07b6XYYEOwKvt82S1b3HovML28rYu
zfNAkWG45pPejF11HJ3IQ6BITHzy0JXojrt1jm/l4t6qhc9xAeDjlnD/cPRQSZX7ISZfxuBg7pte
N+4h9gTgSzKSkJAnAqIkK5sPbTsX4KO48ihykopOlMwfY+Mp9rzvFSEgl1pWLITLcjGarvuY/JF2
C49YiaLNcRAfcJLiiq59HcjVKQ9qyZrnBDweMvAgi2C9LxXK4LLtbRB30NZjGoAN7Sq6B3Zzph9D
m9k0fVBmeIgjMHHTWgA1q6BrZxpIIYBNAJTNFo5LdNaHEbv5CbcnGmazi3dYuzi8V4t1mHEj7NLQ
qvd47Dy/rdgT7sIGbypXf2hDDGOI1y7IZLYCjzcZn064G57rqX2m32wyt8rik6edY5c6M/RB8zpk
NBrghz1q+SgsDtlN1IC7vwtg+qHABbKi5BnaoTg4M02cpWycA52F71Hc1js2nd28VusNsg7hbpMm
kUbkSHk1TRdVzpvIJgRAbmPtohaOIvR1sUk103PA6rO5OsN4/6YSfFOaxpAVOeUOgCvei3x4ol5s
jyg8v6A2enRLw3jFKypvkwSj3Gcwz4ATbSNl2adm8Guc5M9lNTl7eKs7/BG23xnaes7vJDj62QH0
4LdlbnEOG1axaVrzO7SEe1Uz+AO3iKuluxXW1kab4Jd0Em5eghB5EQ1tewatVa0wbk6CG9/adQqQ
pOrl7CN/e2b28pa8g2NckEK4zoEWLt1L1X6qQOXBXfIuldXH56guGIqFC/LpsGZg5jbBgkU+6Nfx
EiI87E2AXSHjHpwjG2vIP0f3eVmThB9c8A/X0vQ4/kO0wsCxvhtjvEmTydoaNIY4Go4HNxusnTtF
iHghpCda+8Mon+gJLBsr1AKktM3sYTlRZ2I2jLiprGL5A58OTY54uvQUddqaro1NnhvWoRR+RfIU
qcwi5bJ5sju33FrZvPh12r/FxKA0RQezMkHaG1eMquOG36dz60tvkddITwbiJOLYPOv39ij7a5YV
3S4LsV6XFYNkSc9UQi+rpppcnj/KWn2u2uXC7J7+hFOea9Ymnxq05cGu4Ja2aEnd9AeB8ySsVfJp
mdcVp2d/sflRwZyuDaSxsDtM99beACyLA+1nco8oXsecJrrsAM5kG7BIWeB2Ew2n8VXk2IzzRPsm
p0KIv1niaw4PZXQwE5hGRduZ3Ak8UdPUYERywkNpVxdM/SBpEucE4/LQ9uO9OEUfg3I79VXppptm
sRDmeF21sWvxOoZhek5G+j7VeskTwKkJmd6E2ZZIuMDDhUPiG/2y7kfbYLWK/SKnAaupO3Lnc2vR
2I5irONd5F2QD5vk2DLoWGYHbE6I8NVzzgr9mN+H+NMoiQn4w83krMCMURTXdFXNH7lBKYu1Gbta
hMzHRLGjkqOhXQzIfPJr24HMr8k6d3lGmR0zgFj5rZBLbLBgEdFqt0OgzRJgVGT6DpYfXOzNPoUM
OXpd+ZixKhk2Q0bJMStSV3A+xckji7snPiFgc3IPjWxuZCDUBwyMvo6q8LQ1pYttsjTJH2jNJ4Z1
E6L69HNLQRnIklKDU0RM+2PVvtWEI48tiU8l03aUkIoDiwB1OrpfZ7M5qKliHrrGDd3X1eRO9ySj
dDbcYg5fMnFWXuPAzk9uU1MRtagIUVJ8WDqPNoI1llosfMQLCPkix3JPPJDJkPDWdHdCgwf2IvMo
iMFHb2R0i/M42uR1hJF5leMl51s/X/KXtpbyhRDSvRIVNja7/uK1/uSVpM9xJqRvDrzKo/E0JuAt
mdE+SG2s2M74IG03glBieWDNuTMy7ob9bBm4bSP34DaE8CTO+lJ0zbCln/0wm85mULw1dyj0hkiB
Vxw+AJhd+O+ta23pth2rPo0uSVzKHf36eDOv9bXujU9xzQ6LWDQok4xWvupIM5CDIjN2fS2KJt0Z
2ngV9wjGuLHfBwpBnMrei50pHve1P49miWzeaE8TjlDcJxkFfb0pBdYsMCDHCOOBb41UML3XXCC3
wIqZT13srk/jMgcTCc0PNC6Am4zdvWF+o4H1smoqbCzJb8tCXSeayDwyMbo2EGcZ09t7MAMLewrQ
pgT22LYmvpDUui+joKmhC4+M46m74gRqt3i7P5rhWNHHDn2M+CVkBQ67cN6zTdekL5kJdYTeVP8w
uzyk1O7aqImqKB6HtxLLQ9Jb9mEe6i8xhqNtHCH+88rutExIVVMSU37qAUkUvm9xhXNSjK3Js5xz
ULb5EnEmcN6snjgCQ45LYCPGpADBmlfIXbQugH5t5OR2agybxk1oJcX6SLQBe3FEq8ZoCNkzIdMP
dEgTnX5KlYUUNiNuR86z706L4FxF1nxpx48oosNHcscxER9wKIRfhY1GAKwy2cc04VhE7pQkckx1
VusgV8LcGXl91k55ROa3fEkNOlbR1+Lu+Jga88FNp3hXOhpLCWxzkpYGygQzbagkYjRI+F8PgMzo
UGrjs+O5MHpY4MzVQQTpWJU/0HzLEQlfmOkfpIcVa6CS88duKvkzwLKJvez6ZoF775nfEJx+jGyO
9EZcwdwrif0pJU0kZr2URCtAeyJdZ5H/wGwKEaOrn2d3xtNlovvAlvg2NDVAfL2+KKONaOV1qLaz
55osUxeP6wJG3XAXL2B7CH2pwfS2jv0dUdgPi4PkhMZVzOFV0Ni+9OnwupqAfSPo0lpk1sVtB+uC
eYW4FFXsI4dg6kpUr624N5KK51xEL6sqsf3ViiFEkz0D6HyLFaiEAnLTsR1TsV8koVNMaffpfVA0
pl58H6SxgieG98ngNEBJeaA9bf4YiMpZ12bYmKCa1nhoNvQxP1Ydrpl2yOFkPxVexOlzWxZmSjA4
HEG4MGVgt/aGheI8hat55tZiKOgVu6bJTrWt38ndVpsJNiQt/pIQTNiONq0UmvEfPH1VQv0BauyL
4YmcJuO2dICHjpZ1ANz1oyt7Zl/Z8q7d8rnI+itt1V1VNF/V7DBwFBM5a68e7g4rd+RWkpsc1G2z
Rz1O8nzI4bPTP2a2OaTZ0a0Pm029tsfQwR9AaawCosh8DQX8nCwcScegrp9U2IEccIrPkTft2LQo
8kcHvndt7fNSfq5R728NbDkB0JkvhVz1fiBTsKSa9iv4+206kVUjgFYboOiCIU1F0JC5c5wmsiNk
svjNur7YeXYOex6yKoL5AUnjsY4ZeVZ3jVwTZ88FuT2wUMvkJa29T4npPNB4Hp+axK52q4Lupzv3
6jCLYTbMLeUON5aVJcArbAckzuhHW68jtuts74W9eRpKdPaxelZFe7faMQObItIbliY8T0UlWYEI
6Gxi89uUpTNjVYWHOdrFAyZbYyUDzU07MCW0f3Fo2+efLxmJTX9+1c84F8Oo4uSaHOBqY77lLhNj
Zp1sQx7ttlTPlGo7TMhHI276q/eMiKp4EDZ+HI4UNNWnZ/IgCs7Sa3v7qdD8HxXrv1exeqhI/72I
dd9+//7t+19VrPe//6eIVXr/cJQLDMyRrqNtW7n/ErEK7x+AD0zLlJhkybQS4v+KWJX4B0uVMrVQ
JIMgTkbf+i8Rq/qHS1nhmpZr2ZaN0PD/S8TKz/hFwooGgjO5Q6YPIaPCdZDY1t/emeFF3f/+X+K/
FHO2QkWOQQ+QYFAKkM1qW+2TooAIkQ9QF880YkNGEWJBlqdHwIaAf15aMiN8LyyR8895v42s+KEh
ln6DWp3g5XKm8V/LjVm/0Ztx/7z/fhFR/1V5K37X3d7fNBfTUWBy7PuF+PVNl7nZtYL2QFBYBD31
xfRglSvNchBfKvre4W3f1gTQbyyNcEjThKs4Kh9UPBz+8in/UxL8yxv5766e1tozAUt4lrTvb/Qv
Vw+WcORx1OOImiF2oj0wB7Vttru1N5PAVoqyzvnhTawiBgDZLf4nc2N764+/fxu/adjRODu8BfTr
UinFQv7bZxjGREBGYRLB0VkaTHw1qn/AS+hnqUoi9aeG/d9fffeuia8obaryLtB2UXSbnsU/gore
kab92+XHOhtxyqCbgytquNX0GEcC6YyxfUDhSmCBzFBqrJHzkproM4Zo+SrNNLysAHbOi+C6O+ap
QJZA4sMQV+k5jOUV4iqVbo6kyhFCb5EwmQBwalb2tPuj4oyIWlYcxb3xCgoj3HJb+e2cPBE3nB/b
rO/Pc+19NIfZwLnURAem6Tog3jJ5Npt787ZwzkktKGq7W5SH9KYBDw6kL+0Edj7674RvjcW5alER
PhMKudAPd7ewEPS20zGk59z72A+TQvxYPNoIA6wC5WSZTGhrEmbtMW0RMssjewv25scAfuIku6eU
e++xmfr9FMvoGrJt7WU57cl2KKHt3KcfAAh6esa8r9VGOhdmJwOfVL1O11RJ+9ou4xFIZn8ED3Iw
jAHxioswIs8tZmJtt3fCZb0VinI8azJiH0zr1k8zIm2RXCczQ5bAgWTGUAGObS4RWQibJBQtTXcz
O9FLNlYvOR0qreI9xcOXFb/NPnPtt1DOGy/v8i819lGCPyBaeQRibZbIwBUbDRQUuAN3K/1vPxua
7GjKRl2Vu5x7y4N6HUXrxu3SElV4/WjoItn3lepOXj0cZnCL58agjLLc/nV2jPBMGOstrIx4x2jc
PLU2sZd4Y4ubc+/MMn6Up+5NwAxE302zI6YThdN7ee7dMqYngVgp9lqNKqR9qSaCWuaxlufKkGf0
MekeydS0zzoPu9sQJjvLNCJa93a8ZwpdBDIxph0MYE3YWQQza1z4+faP0CtQD93nFq6uxgNaeahg
pFiglmg//IRBqMn4pMTwcRG6OZkW/l1hAHggx+E+sqw8/+8fcen9N88cqeICb4OWNh6iX1caokpk
kdQpHdREbFVOdKnsx7MiX2oZaYXajjqTDQWT1f2CA9tAPAC1fczlB5pfwbAW08uUDPDAvOQxfKkT
iSqD4OeIF+z947lNckLKXsyuG1g1DSQckKwPEedJXcJ+HvTu738fcV8jfl1DBJhM13IcR2lWsN+s
E6a5qHjqsigYm7bcqJhzmUFgWYkeq4HV3Hcj3anEPhoIG0o9Xib3npiI53hb1dnpP7wZtuBf3oxy
HKFoOZlaWQrb2W8LqJ0RPTgZEud1OZVniONba7a6j4R8YzFc6aLHYkFf0TCVr1jLw2UunuXoyFcd
4+/mRmgDMMXN1bmnN+kh+/r378/6fcG9vz9HS303wmjXsn778A3SphxrJRQKIrB51W6FC6sbtvHc
uHsEAN0Dc5to0yb6j5ip2e7nsjV1LbxAIjh2c21Ttg5Q2HUxhg/EERA04QDSu7+EJYIAYzErqky+
7auPSZ/tLYnSgYUpeor057aAF5PP7oRbY/COSd2SYoSM9OaaLhodT9+SovkPm8zPX+mv9we/sqVo
ojrCNam9Heqpv+6sYUt3W80RTaPM0lfD6LxbiqKksdYO7JiU0GTImE+BxR69hV++GefHvvyMG8fO
glChZV6X9TJMrIhEYkGUkGj2WkeraxQWNqMt4uuIhwl3pVR+QfId/eL5CzSndXu3UB+TMrGf5s6l
fVR0JVCpGpTrPZmqn93z33+84vf9+/67/tzELbgL9J/vz/5fqgjspp5pWcwAnbk4YbJPH5yw8a7g
haz0EWJLfOAkwB6FqAiw0LH0lu5s3f/aLNb3sfA+FXUflDnggf/wxu4X+bcPwUa4x25Ppekp77f7
rmmV6lBCJIF7x+qWido7pNEewagZD3CD6WK03lOMQohwxOQ8x0Z89sJPGWpdaJLdhSa+dZtmVAYL
BFZfGFm060SiH/7+bar/dy3hojA1t01b849zf3z+cv3yrsoTMTcseui+AtdVlT/3ujguQ1Q/LAXg
VJUJdZH3lxg3jp9hgtj2gAHItoejYSKGJexKwP/RKHOuNd6ObQv6bzfpS5wO4lttMeqG9+U9Mkxm
OI54YwJHW5GddFlTE/kIysLJoHtPInf93E4NsQREAfs/sYYdp3Tmt+YP1+pomtzDi2RUAEQqY0wx
dRi+lXX3uVir9lFpVsC/vzw40X/7GCnY5N0t5yqQQx4Wz1+vD9vRrNc4pkoVa7dLTXkMgaRejN4w
/UjQHe5DmPqo5cxXZs/fklln3z26oJWuJso65jVFT4pQ2DTLcaXsz4sx2dcNdGflkNkgUi1fksV9
M8RS3tremJ+AXhY7K1yfo9VEDefYh/pOQjTduXxqQn4i1BO9xzG1PGtaXLg5lu+1ZTsPP4OJ2jsJ
0YKE+PO7LOzfba9Yrm1PD3WJHcqHOyzSSULhQ+l7KON0vNiDQHaAiX5rRnQmJx1qhj+x8wxYrNh0
KTjRCekQU0b9bsX1h1JZ6/eIzlI6Ff5KoNgHSHsPxEQ5B3Nm1lhLgrPgsRKdbkZT0LRaHRrIWuyU
i/JXky6OiVoqEDO9xcIUvGjy96isQGuM6keVDnSvDBcbqSQXLsk6OgK0K/xkQKKaeLn+EGagJr3J
q78K4xDPQ/9Y51UIU8FNA2ZMR5qS7dWpk/ZqUN4iNcTu06rmKqltNp0gvlc5Ky13IFI9gZdVDcSw
kMiBfxJmxBx7W8Sow+4nAq8f1AejVM6ztxIwapmQYQyKq4ac9J/Mq2cjhbeBqsd+qrLWeXL7svLZ
zkaCNIfOL7v0ycCk/RzCtjyMGsNsBX3nA+ZIDIJhjnvGxt8r6/YqldYfcGaeKysSr3FyRlrZnV0s
BGd5/yqZOvf497e4ui9Evy5UFrJm4QiTxYq4s99WUGYaYgDrUgZrYb6olZLQTPNm2xl0g5IZINAw
tQcrHZKgXCgCGU8VDC1sko1Jkg0GK2LkbNjXJD45yVJ8itYZ6iXuwilY7v2cxC0Os1VFlwV5W5sh
piYFJyh7M3yYo/6A43G4GOBMROg9ulUAwgoWm2OSqC3qe6pTIr90KY5q95Ra6SfOMNV+vBNSZsJR
g5jh4Pbvr4e4P9G/Xg+leOI9m4WRXVT99sTD9GlbifouSJ3+ODBWvGZDHh2jmTDnBVrRIRbQFZhk
9cFCWOO0DK//4R38viYrRzmW5wgb4YHW1Hq/rjk9NrtkWFaQAkS6+R5yqf9D2Hntxq2tXfaJCDCH
28o5KVo3hGzZzGGRi4vh6XuwTgMNnG70D2wQKm9blqsYvjDnmKRLh81y4K+yHTQWlY1MacjUPkoK
l93X8FGZ3k65c8HSRNb/UE/4/32GmKZNCcWAwwhMnWrvv+qJ3O3bUWhFuEgdwrRFvGtFWZzYINU7
OAgQ0GIEaRlWCaN2sAvoEdcySX7nKTD/9jha1/if1UamziltpvroxtBgxiJhxOE6aC1Uh5a0saOX
KVTTh+V3j6ob9bvDZOVeJO0N72vxaaGegdDZ0lCF0yGZEXBe1iNqV4jnGgfu91gM4+N5QJyx8Zui
vXrIH4e2RkYKlfqUd0gRVQFdkO6RR970Y42Ds8A2VD5U7LB0LSQP2fEXouQG3beKtxQx8aaP2Ae0
lSJtLKnfMdVN5COSBJSa/l4MxNYSCdQfsR++eyndg4vnd1/6RnHOmJBvbIj9d26o0DVGQE352Dvr
dAAvG0WhvRZj130phsy6XljvoVVae8BOzX9+3enaXdIawPAJTz7EUnX/wyf7f1VPfLLYw5lfBZbt
sfP+ryIlUx0yHD527BfWpk9wu7odGugh40E1FSRhxD2C4sgjYdyLzFszYuqt+tDec17aTePAOSrZ
RBJmzxLQNF/+/xcCA77/rqL42XQi3zzP0d3/x+PXGpogDj0evz3+Y6ls/1SiZTyUQJga+mCa8sno
kfMW4TZl4I04NfqQaZnwgMZT62H8LSvr8Dw08WAdSlqhFaCWa4Ys/Yh4NzymPiajsGJ7X4n1MKPU
kLMnW7iBxWnKo+LskizuMypZ+D6Dj6AW2ZvJdhLdEu7K6jp2RX0EBqctisgU7yN8z2WE4uQZRM1q
MNvWAcZelh8pVJTSwuq7x5LeHEOzitFsz8YKs4CgHrewa+ZXzwORG8XG6bgdE4hiMZf3jR10WP0V
qE+IUsomIDHI0D4Al10mYihOKb7qUxeyMQYQVrDqR1hiDsQs2pW5ckqee51bfmiZ+MKwx22jr+tD
Z3jqFOttjwpKWXeT6cjSDvSAVHf/T+JBVU3A4rm5Zn3EljMcgbWiVzAH64NNRMncoKWJNtt74+gI
znsEVX2v52+lB4yMLKiyXUuvnh4i5VzPgiDcu13owqY300Miqh+HYJytVoXGzk7CEjN3Dm4k5A90
bWHgmGVO4hY1mxkR2SudtJV0hHcXptK5jvWcImnpRxXHBoggvtKrD50dwbGuiW2oUBhtcUYReG4C
JYFyUCOwR+wkm4gUTAdaiYsM+iV0O/BteyMqecAVMt2jtFREcbUkZ+bELGpxkuC645mVeZJIsKH4
Nz8sDWBvjHPYlWmVOS0H6WVHfbSAmeaTic4kFecWmxgrRs8754WB6LrECykw+VFe5YtsSL+JwWkX
nPbqI6vtGXF+r7T6PQ4KNDUFKGmsGi6UVd84Skzyx+dXQAgRNha6/NAuBMBFVz6Cfq1F2NpM2X7E
6eCcRkpaJBLCfABe2AzVEFxHMsTbUZYEzpKwWmX1sdUaDGXw3SR5XlW/1crm7+R78ty3Xcjmo86R
DeHsWvTRHzr1DETDD7C0r+gIa1Ntx26YV/eDfakEYLFEw1bk1lO+pF7T/eFGHcz4bokEdY0/znlh
wFNeqTNXVjnerRaKOIAxE73c1NzqVI9P7GOn1fN/mO7N9qrNELvW3WgMkkLkDOFLansdFZQMzd4v
e9zKVdlcNUJ9CTKBLkqEC6Y5I0kOeZkMq7bBEy2c3NtFzaSWAjPlC1RAeFACzrVhqXAt/Il1Kuoy
/F89Jo0yR5ZJhLuxzaFVbRSqTKj0vYP7b4yueMQWclTT3ynKl0LHsg02Vz9OZk5wBKvGtVvVHZeA
31+ldWFfANNvfoFa3V7Q/9VgBA3vopLMgUKbnp6Y2p426pINQPrMJkCkjlNj5ZuFvtNVPR51trTo
5t1Fq1furqgjNtZ4WQ6kz0Uzs8fYa6ZbIfD3q10dt+j7hgjPghlEqzDkzLRxqVLVynsZWYgnMV1z
y+52ei2AHzNJZhBbig0+UsxYLtvkcccIy18TPW3v62L8jIfMOzP2WvR6tHWSot3WWSN+bfjnYkUu
zTclC+sISeB/H4i5IR82B7yk6/k1Ybr/sNJSXm2rfEfPQN4I95eFlmPR8sDyrprUEsfW55ILfO3M
WVK92AY4C9o4brSg68Y1rkrcHLkMsD57X0iOTFqrkVV5JiuoBUQwZka5FLCRsQwUSFDBl7GHJIXQ
c2k9IA87x5rUgwWWH6yb3YGW/BgLK9n5mffv+RlAyGvRnxDTUs+kpi4sdhmN7eD5n3qtoYRtRLQe
ehOrAVyjNorQ6iNWZzF1GOaDzJNgTopIF3ofBYTmIchAFIDnrPfsS54VP2PuehefyEeQ8r6xrvkU
9japJoxRveHhAzwsYUm998GIB94oxB7wY/sJVgSnov9IG3q+Ia0tIt2ql7wFWS5t68NCbEsvIrU9
CqAoQp2tzF5/J6T+wsZjvLaOl9CTMdlpNecVvsUlgg+EdtQQb3EwIW+Ej1S1urmZ5tGMMR+cbCgX
DUjfUJkf4dScaYzXmmZMxyK3axjG825Y2X9srHbfetVdPZ7I134e7NopwY6aGywNGahTkqeoNLvK
XT9Z9BZ2M9OvszvPArGwMPC2ZjhsvaDQVpy3r5Xb6+usnvHdicuyoFXoMo3mBajlGd0vYHSY45Dc
Ihw2Rl0feWzUxyFvHajJGGjjPt6PjhPcRjc+I66OiUWfplMxIQsiwWHc4m7+W7bxKbcrEhljtlth
LuSxw19uatAKF+6Qpyd0rbi6BvnpIsC2EmV9QnFeGdCJNw5u2mUpnPgeRnVIWYTVO+W9W45tGu66
BqE1Hr1oh37FOMuxczdWR25lwoLGLwTkkSCJ/+PfTjL/QNXV73EqcIOqQ8QjfvIN3UMewFGTBZrK
q96k3sXUVbFWwxiujXkSKR3BY6l+rxNkU4km7sSpEagejGAWpEYWd4VisdW6Y0ASPHeHwN1WRmLd
c5f4kHZkq9eg/dJCWN5SiBeGofmb62jHdPiII48oSguWRyJqPDiIJV2uF9KP2+PYNS3JG9yp8RVs
2kT6pC43pMwVs4ex9fSLHTIYpBhcoF8ab5NdhGtHRKsyL8lPJ5jhIAvDWZL5FyyqOO5usoK2rVnQ
4aOZSNnYzbtVf6PnsV5a1aGvIt/6rieBWLjQo2m4WA/YGcEMzQS4xyEwdOC6/N2QLgmLi1tlP/VM
nEqm8qBs39zQuEkPYbuV9yRvjUnKO8IAMncnje2RsE9+KF8T3JqnjB5EYVGuxpXRQmMZCvCH3Ln/
1DbGT8+B7+22PZyXPj267bjpslacIpFGN9XYGmbqO+eg+ck0vl7l9K7unHMTWBAh7fpBpOuBFlXf
usRLYc0s13VXoBYnZbyCcPLF+GBvSPK5zTF0N/Ar6wOGvR+AfvHRagdC2jo6Ln0a0ysKcAf3ceOd
YyMCUuKjQAXysdarOl/RuaRHvXHCZZNUOdptMA4ump6LPfIJMRVPd0MZD+ei/OlR+iNDJe3X7pAU
6gQBLaQBM1M1XnLAXzpc4TFbS0SLwcJp85FOgEmGE5PDziBq+HB/CSwGHz5DucuUuWvi9Q69gcwW
ei+Z8+2AFJvG9q9bG9UlrwJOh+YRBZ1x/D8HjxSZneQGlfox93eDVUmtd29R7JanyibHtyr6YEde
3E82q5DyosxPmS++CsX0mkQSdbGkwoXKuk/YCH1llRfbnsH/7XnwNbIxktynH8tM0l++mlEDhzIz
ZtMu/kME+IQAOAupHVFsxY59sDiv0Nl0F41YpUXBZXzPdM8nzqD7raFv3Tmt9i+0s/EWFtmPYZfa
qiDx6FAxJ9h1M5IkwKm6CMa6eNWRQYcAfdVJ1C6K3KEDryL84uQnaD41IyaHYQimi3SgRpCPaJ+l
VnQYJ8Yl8dgbuK3uyZvKFEaluUqbvz5EEOJazZAYIhaDt+f4Q1cuuKXStI6p0kHJqfIrNmjDscM8
J2BixaAu3EWjH2ElzWqoJNkNRSI/j0lEiDdJ+VDg855vZt/H7sHxtJshffSWAO0WFgwTGTjFnxjJ
eJqQ1zcUIxev3zS3rsHIGzfuecSzD1zI+PQH2NiDNNQhU9ICcR05qNqtrth4E8OvhP3ybahSkw2n
vjTSn2kCRlcGc2ZKZxMrJovqQKh3/Ks7NsA+L7EIGUUNOIVEwtvg/TNHEVxt0KHLrJqGk+P5w8nC
r2W4Y7WDLeM+KqafO1P9SHtySNqZzfjgclNg29BzMTUYXux+p4piF7QwKoBfwCb0lVXjrW9zI4a/
7za352HermOUkiciKoOj61in54qI9PDqqlADV+GGLu0Ffd307kz7MTcJLiR8ZIVLG9WcZhmHdv6q
rXMEeI03rIlO23bM09BTufV/DjFu2VQisRSq8ZF5EGveGMCHJwUtMVe3enCROLd4dazB/U5aL/sM
+vcpKq144aK3ilxGCIykapyGVniIstl9GPAXdoQBLhI3LH8s+2phGXlrBMp2sxTdPUlL8uxaoUBN
TBhKDCYNpA/A8EZHSG9S5nB79WIztMYLW6PuMen2r7jKM3iTmKs8iWUnKKG+mjwdRDpYJyFSQGAM
DN8pxL80m2ZwhaAUD9nY4nYZ9Gz7fNkT08LNNMTlrIR/xMH6GkGaB85iVMsOcgE/ctOfqjz/DkBm
tC5W9TpTLBRp8TCySHhuWs5lYGYoTZMieqRm314DeA3X8TqAKcLl43nHMS7+emkHWF4Tf4o8+dfC
Xt6OGXgTaCjdci78V8L0l8NQ9eeKyYK7aHTqQ5ixB65qk0JGt66BLcQirelX6d9Ir05i64ENhZqi
Lp1Xw9S+WbitRxfsbqfn+Tb0imgNkaJePUsoX8Y/JlbcnVekJIyNdrlx2PO9CEZX/VRD0A7T4cYH
e/UMs3kvEBacxUBD+PyfbO8DL7VW0eDoH/YoXnLhJh9EpGFVTP1DGur+oSUnb92PQ7ZwXbi0zohu
vmvjP6rNdAIgI5rktGBiEZinZtKMKxIJKJpKyhUz3PHTMmiCpgTlq6zxiyxSxJFFlh/4K3Edp5N6
bUqX238TWFsbK8IVwhohQy6MKCa/6phY6HSTQs8+ZYtNw44fMmUhwnoEcb03eD/CSYglrNCzJl36
avdjfVZTOZNMfW2ZFo53U5ZCEFiV6cGt+f3aqLSFKhtxtat6oXwoqSqOgExwXp018S9NCTuA9LHx
AgleXiXoEvV0dmGj6HseWkm+ODaqPWmW4X3C91XOfwbV1oFP+DNGLrIjkBkKkYL5vZgD0gEFDQsw
0wRF1ILqCdjttWdc+FQpMGapF3WT4m/GR1loGnOLHJPTxM50n9UtmV1erF6iuFPg4gcMHN2+RFjw
biKOXSKOtZaGA6Ya2XPxKmD+BU7TftRp2EGv9fEPGOtnOgdoUz+Drcu+AYZHlLsvbMxH7GQZHb1U
PEgkuWqFsRuz4j7U4V8v9LUr1tDiAU8HksywMZAvL0ghpuq35Z1bfh0vbM7XuyyJiio7vvGodGsx
hswo9fmAgYWmRgXu3o3ALplm2H6W0ewU8L9YO8XXIc3TbSumeg3DChRW5yFm1yaMmsJM7uTuPfou
mT4KIr82E+6FE4YJihpXz4G64f1yw8a9tjE59bSG8S7VxjdjIqBNofvATm8lPEE6xz4GDiQk9uSE
eE/kgYYluJd8rrFjJV80MzwDzalPznwYsrqkFMztN0N44yfRaDkDjqm8DSUNRSXM8StJ059ZMm3x
LRZQmLpTE2vNOU/Kk4FAFOurz0Gv/ukEN22tgKci5nq7k+IsnWnNgA+1bRsbWy+EL+KqOF3XyfhT
MI7ahpXe30MtoSsBV2OmTXdB+9ddXBBOFwYT08rp7Zysw5TmNZLD6xhUD03Zr0Bm7JsbGN1rm7kr
s9CmD0Gg37Zq6iX2k+TEUz09pVKnB8Gnqgg5TFqlH4uYJzL12FevKe/kaB42P1//xTtgvMxQyg73
by65kG2jj68xwLtrFyVLUerFGVbZrkMq9W73zbFhwPwvmwfyZIzCnTLfhuGHSedvqLzu1tCmCGuF
WVQXJDKkuAVn3quAdovBWF9SjLHwBGrsiWyTGoa51R1NrjLuAAcRW+NnncA4lkH4Go8XFRESkTa5
OkfWd9uL4k84kmMh9Sm56cY9k7kDf8HFRaO7e0HyiRUqzDazNKlB+LjA4uvtelIIr9h4PHBOKj34
tMfzCd1w+X9Kp5ggQLe0SU5+wQrDxllk37qRtncRud0Mp864Hr5kVzlvQ0SUmjCco+YxO+KNXTvz
EBMJINC73rulCDphJ/KeeEyBj+ja1IIBm1xnQw/koMzddZ7mDkxdkzlr5DORFDzeKkC286uqz/+0
ZduuZtEquWogkmJ+6wI2RkN9aQsMNpVcaK1mnAMirz74VlmCd0on2jUkfmQDlELf2qRTIlgnDIu5
grHl3XVehtIEa1g2OOu7bpaO2jqsHm1CJd6npxbRyXIiYhwGAzAHorFcRYKMUdoQQYr8MzbZygRT
29F9CrvA4c9ABUhGdzZJvzoD3q0OLJd2iepQOseThFI/Qktk578osopkZMuJ9vO7Vwely6iEt1CO
/remDdmr1pfyI/TsO6ZUprjPC2U+JARdIm3r3QM1zBLHYvUXW0G0sJqqeDP9ISdoMf4TsLPeleZU
7Ybe/1MYgtCFuPM/fUGioq9p8EZbC8OJCwkhL41LaQBHSm0Sx0OyQzfeYCN7FOjLAx4P507Lhw8L
awVP3HUTfYVdP15aBJcLFI/2Uecv9FNiLhxWHChYVuwRungZuX50KIIEyBVc99wbqRcxmtTqwzNY
FLNMksfnV+lQpscOPwd3c04gy1wMhcpu+Ee0e0+owJkw5otmYSIBOKtdawRAKwBt4kxkaXNivLEp
SsN6x7X96uuJ/nARpZ+RKcAQZ2m3dhm1bguTCtYkyG1lGLH7arF2Yfk+kdc4Oq8eMQZZ2dOxoTF+
4QMkecvW31VIbZgQfhxUzk/Z4EJOmti6THlwGLMgRGXoV+/WwEJGRnk3P2CJLxRZeKzwtXah/0NJ
p706yEw3kd+WhyotuXt5eJbYExUbk16RM8JDyTd01wz/1asBjFbjGtR7iv0CkGfjArIIeqf90KdP
GdAgS5WfrUGGd6FH8pY0xaL0Mu0eRNFvs4hZDMdjCIfVfi9woR1YL7veoh4Rk7RpcNZJtadMiIFH
Bl64lXMeZJCy+ydqdIUfvt+PU8cv9epDM7t3laTASBjPvCZZto4GRbYwd+DPBlbZJQwT/TXPMSKR
/Twcny+xPuCwb4psS/TaPTYT/exgxd40EaF23D6XyTyXfR5yO9y5ieWu+WAgO4wAfTHrJfE652zY
+ZM9UrA2XzkTs60NSuotCpn8dFbFY1yILZ7ulk5lnjkHrbfofEUrHlVEkyODOrGAo0DWfX9npH21
Cf1g16bO+OhB8iCLtKERFdmvSSl2cKOxAj+YHbJE9dsYgugyFzaREbru7NXAQCq1g+jMz7FtaUoX
7VQVj96D1ZZperDLJUMoFjvrSNXkg1GjhFW0MvO0OrXoxYA0MHhhATveWmaiUHXG1yzKzBeqm7VD
KTr1dnPKMaphE0f3Mdpa+hC5L08tN34L+qTrpdqFHXV2wjtPwKMnT1mPsGrsv54vAtF/TIPaTYpI
redBA3S3BCsmDqymzpWf5L/s2H4Ps/LW5eERP2F3NwaGoMO4rlPffwsLeDRjH1ucbjN8z7VNtUuD
SS54ZLDBJfftkI9tghk4XVSlW7xHPY4rs4YU2VMjnHtX+yxD/ZpUVvITxdN1HNovx4otgCfOv4qh
xIlOycahGMG78P9BReS0QfSQ7AcXcayRJ9AuDdt9oGc1WB2Zw8EdkAXITkx7YRMPI4bGeaEXclet
GvtNUL0FfpU/dDDvL1Pj+JRfk9hkrS9e9MzWEUsBoomw3czIqZM1F9eJSSsTzYeEX48g3m3DWazS
uiIC/ZjCQ5hFLFATSTr1HmR8t9cxUhX7a35/hSFy0QF3JRO1jnYSt81hGJvpGFuII6oiANnLG08h
g+bHayRLyaqFa8og2kSdR0tRfUxTFsAm4UTpksQ4SWnrp0b3nF1ZI8pEgiGpJyiDGyBmdFxtkeeg
or5UOhUnt/O+hO3GL85cMKAQpGTtzOzg9FmwKmpmiMKP3MPz4MgsX0kRNqvnn1AhJ2Mll/1grpB4
ebusQCPSRkWw4sHzKSB6IpnMafHywDl00VxtZx/MFPOLlyMJo1V0QK7FJH1WnnnWvP+MsSEi7zQ3
t86hJbW7qeNT70VKkBm7tnQJJ3JJ/1/PYcf1HVjknrXQ9FsrZ6O8Z5MWaDnJKZqgqQkW9Qua9IHR
nK0/0EuTK0BPBCuPbOZhPKR9je4xq8etg5mq6xpoDnZ6NjQvPcIEvVmtMUcw6u5OK/zuV6efw7ZP
qHCsaJU0Qb7TS8qjFJHXja3/dBKFfn6meBYhnhAMzN0t9ovdcwOthiQ9GB4Tc+G9WIXStw1pNif4
JvmJ3ABuYyYOALsiPSqUBtTFkTKogfMaZOZroRned+ASi9f6nNd1t6I6E7+KDpkdHv5lw4lxkPjx
8x1FrUQG5E0HF3/gWu9L7Op+HzHnb6hzteHkMoDcVHQeh1rVLbsFkS0HhDrbrpxAhTNLv8qMPk/L
GG20nXFD5p9sNIB4O5U5b0QrWB9xACNPH4V/4D36SxbzzhoM+xrpOJ8d5xPMIqLICo8CVwK3TR2H
fBgSJcy+vLq4oTrjR8T5PHovz0eHT+8NUsNZQVXpDlZpMu4TI4vbsAx26RAC62AEexlt49WIJJDl
+VXYmB8pt/pT1NtM4kSUff7nq9F9NUh1vAU+YnRoc9l2irzw4QManpNDudnX8U+X2fxtEq5ybZWw
wUR5457dLdXI3ttqoW3MO6q4PPWGVyBm5LPqklDtPb87PfnhhmHFgFctfaF5rB5FYbHN99CP25JN
X5ByTWRZu24tslF7JviMourfTTf2Bye0q5swDs/xJiD/6hRLm4135byHgfWeGfhzWxOVmOB9ncqT
1wfuRQ2Vfi2pj6915rnkMyYHL+VK7LCWH/M8cZYIs/J3gpTwzqdJ+MvsE6TwyUg1PLVb1BH6duCf
uQncCaA6ZnpC7oxH2dvmLRdN+JbWD2oiGOR1jBDDSpMLJb3ctv0AOGF+WUVI3yQa8q0xTgYo/+Df
AIVgHRgoxDsfWp3fpepXyKc1hvn0W0xkxVB5lTA9hb3EA1nM9CFtD8qVlpIct1vI02GVCDO+tJG8
Np1SF0jObNBcefO8cYBEQ3RqVpHA2AwmOKQotE7Pg2OW9inRo2ZbjuI7G7pwN9QWjSsd01YNRvrh
RC3uj4RB4PMl1LtdAAIq1dSLTLLiD4zRjz7Qe6gmM5VjLscTzN9ffV1SaDXZXqV+QeTY8Ivle3go
RFWefWQK0FbGu8zs8W4ziK1dCncCcy8DKdyHPPeKLbQmseImCWVoDq0L5kNSEJscNppE6wFLUdZn
N32i6cgkCDxePQ91Q+XbpFyw0hO3gPFMrmdY3mPVX0IQ3Wje+q0/Wt3GHBHvSWGYjzGfrGXo0StW
ZQBwtdSNLz2q3sQUdFfDDP+4ZTFgHMfRYoB/N/OufrUz7xTqUlyfr7q6REyhpfayt/3xQDbXwpNm
x0p8RsokKCE39jRiBJ8PeSQ/m6iPD6pPkESaAB0iL8aw4LQtGpyiI8BJDvhkCRt42EWXPkI5AcKp
j15fvMkS0g/9VHxVCZs3LS/DjcUW8wDiiSAuXe8bup2FaGeGfDD5L/CoNBTodE7IGPwXNnvWLpk9
rk1U79LYt04GdIIXa0JdYJfu30kqYwcyU2O7nHPnyoAU1A1ANC3XkeH1ovvNlglugITvMuRsE6nB
srGMz8+vnocqnKIzncqbwvS2KefE9D4G4pKTZ5fpD58MoBmeUW1lGkd/uyx7sTpKDN+wsW+H8/Yu
rdWxRDgCSBBAxPzq+et56OmrKlP+MkHf9IjpMXdaQ/aQcspzBPV6AQRNfwwjRn6tc+rX3EOBGaZ2
ty0hQjFW9PpHyLsC08c4RXHfP8jN4HrOzqUotT2bMJ4wij0WLD3PK1Z6ClCPos4/MZ9DpKdH9j1z
yVGffAYBk2T53fWXOJI9EdxCLqa6iK4V8dmrtp0Upib/1PMRnk3XTQ6tnGAYTqN2KlHmbmo3BxsV
1rVYFCwtNizFfkKBTUQL/Xg3RwgfGemzU5FaxWguHTadJ3uSzKbuZM+HNjJ1fCYIbEOCbmCIJ3u3
8sGP4RtewoaSxmKyqoY7gz0smMw5G78NxSU3wld0CPXVwtKPgI0pSh8Pn4301eF5ZrGf3xcxP/AY
c5lhHAGS9fySdg3Ohe4F5WZOCloiLf50OVl3Y5GFsKw0k9A9PuPnd2FY3m2pDImOTZiAGAyTllY1
WLvn6wmu+am32bT3Oonwvl2P75m0X308gwdINKy0RpmdHZPxaquQy+PbOBWlu41rMGVGi8schx+W
7gVMnUPvBNBbJlhu0RqIPugZR5FLVi+Riy81wIYNwdVjts/K+JENxTXCUYcRYgM7YqmA5RQo1cRo
gHYlZon8RrKKEFh4a9V8tAODhBNreWiD2u8CdUVagOArlXMy2s+Mhcw4wj8f5B4Jhwqsg6uAeKBV
gYdeLesK3rqnPtHmHAgoV3l8NRRirPHLZsBb1s4+t7Wlr44+BH73M2lp9pH5+0SBZrj0u+Aip27X
GzmfO5lAaloltn3xQ9z8+1h+VsaXJc0bK0BuOPHaYH6JleUYVL/sMsPByswEtkgYi5XXH4qkP3Rp
xmTidwj6fZfV08YwuNvkLW06+iyGwg3IXvTWbCJH3onYWIvopdp61GgT7QcojAXSKjrvfqmY/6vJ
e2nF79ZChd6EjAX8Bdidbav+OGDovH1iFFuwZdTg0Sad0PAN+gJy7Aqc4M3/6eEIEbPX9m9T8qYb
v7Cn7dr8YAT7EDSsXsCo6EIo6Xd6dq+bDr79p/wuQCFU9bkrYLD0xbIAsCq/MkuScE+8LB8/j+l1
k7Z/9AaU/NpyH6PZrTxbrhJys4P6ZTLHVazRqyJStVhXS6c+RxpabG3ayl6jYi2Wc9UwuN3BM1yC
08gyQCM2gYOLJZvtnBFwh+pNB9EyilmhLTY8OJYJt3+ZZUdnxrYQcAxdOY+J6Q0/QsNkE4R6s6WJ
P8Yp9z3+6ajBIbEn+xzULqrHZVNAbrUYa85ZjanDaLZ+TQyIjDMYLkvDPZtc32jPoFNJkXZhR6dV
ukxjJp8uWrsh36Ng0gL3i031ycISB18lWjAX+9aVvxaTTRsCml9jPJdCTKVPWWgJOX+J9RdDE0xX
3KcDwaRkBVg7FxY2ewL/zRyq/Vhnt0KDmp0mGLm5wnoe+dnfjIsFKdSFyRvYN5O2jPxPx+yX1r4b
f48J0sUguk7AQw3Rfvd6us2S6G3U2bRE54gQnRwLIkBq/Fa7Ip+BDPSVkWr3WYcnIYnAR9rIhdNf
Ls+0YfqLSuxV92MiAa1H05FqGozfpeLBUg2veRCZFz6N9WT+jmc6ruAfNAMr+u6CVmeVDPbNl2j2
kzZbO8PG5ZrtMu3C86HatDzYS63a1422rkZEqsgCegs8U5ltkLL0eF7zu6/CQ+xhvw0ZxwXzSBcX
6BjDbTYIMiUIzadBkwSWhdXL4Nb7BHImXAcgkNkiY0CXRWcRExSIts3FhzfHZkCdXiqF5TyoggPq
wmLgjoVI/IB/ZquzgGDiOb2T+LxgvXIsynhaUIH/S6rI4Uewvspa4/MYzkQYnVJtgp8T7Dyd0bQz
3e2ZTAxMJOm4RZao5dlk7uoi3gPGYzWyY6t3wIm0MZoSAdZIuJOD+1s6O7f2V4SA8J/mftf5qwr6
bSnMm7GiOlgk4KqHKFzOwCN4Qf+qFmtE5NxgkSGhI3ydODhhOWc0hoQEGR0mx11ENF2TUNsbA/Mm
2W4iIIS5VbzWE5KPGNkolxZ6YQIbwQCIlKAQviv12EcSucD1EZNDmx9NsrYnTq7cZgXDgLPFID/p
+UuYG58qirYJqyxdq1mjqKM1ej/Ezqz84dfgfFdN+buf8n1QcFma4OPRDvyLwnGjih4+inbkEryy
4lwm9V+GRajSjG0gAGElH2Ta2osgVpuuqf5k1hepEHNsJOug+pokvkahBVAvHDYghL+YbkCMdLkz
OdAVsxjsTiqqlexCll3M6wR3Yk7bpNwQfbCJFXlYZrOuy+Z3wJB2p6bm1COV8LpyNigy5WX50qLB
EaMGPbJdx3F5BrJ5sDR/7YUNjLFyTsNaWcRO9tyB0H5v2yheKguAAmHfMVMc7sWZIT7HkM6NTsGu
yWTwml3Amlqrp1tUiZORlm9N+b94Oo/luJVsi34RIuDNtLxl0btJBkmJ8CYTLoGv7wXdeG/QalHi
FckqAHnM3msP9yVSO27/S2p5905ibpRd7wwNV7LSzLSCuzIw/xZuQMbVUzxQO4uEcQ1p6vATPQFk
fJgOvWO/5rna+wGCaII8ZgiH4e9oRvtAsz5tw732vb01lIrsJXPVE30sct2gS7TuXW4iaTVHwpN+
Fd8xcn8YRvFTXI6/jYba1eTAGfrsGxxFTQDSovCpbDC70eNsIVxNUqI4gPc6kpuYfF1XHBUjQNv1
N7XjIPLr2EYbHwQb8lRkPdB7FMLECoVqOE1/47JkAvMtHzJRvPppSjnF88tK9xZJUKIpqUQZAJR5
tCqBjjJpI/IE7VZQH2WT/riJc5llu06SuxLeV5iMKK+L58gJNl6fH6scBpppXGpbsJZWDFVzsasV
zycn9088fB+CCFgfLV4M/ZHJ1l96wdMEjakxwtfBVF9oBfOavYXYmcL4zclJaRq1BQe28yb/oRsz
8Gf6QMrUznQ94F8NOQGkKM2heYo6iWfpj2d3G1f8Tg7WuaHYp2VE2mm3TwH5jIG8+QmhE1m9q9FL
dh5zfgEqJ3y0GvsgUPfC3YavPADLA1goZfACtJMR+V3pM/Qo4S7MEION7GJjIBkhHoLsICMoRtqn
t33ETRP15cBCYHoaZ+tjdAmZIfTkJlMn4e8TKgmxzcrqWJBKvA4bWx9sdjx7qz3HfeODQqOgLdm0
QWG7S5hQtsbMt1uu/WjaiGYkJYr1xhLinafIcJDeNt8dekgmaVsPrwEmPNubSbDt7BXG4J03mkfP
E0tTB1CK3XycwSktvn269z6HltdEp8Z+SZd4aagCKq62sgzeEurPijtIcaI0/Wu1wNSgkCkj3cUy
2ZGAsmtbhY+hYC093PwqftQoaMiqO+RGAIGV536fouQF3CzHtWIubMPYM/LqswPWviIV9le5goM2
OowNbrr8anrwoXMmWkl96oZHEL+PbdCf4xztT8yBBzwFiRV8HyhDKWnN8ZPromvhPO/bzsWGE/4t
MsoQiynZqoxypphoNgjA+dVB8xLPHuEiqpmOLXKVzazGr3HgXZ7Zf7FfI1i2Xni0j2lYnabeZphV
YbSiQiLNoth3cYN33duYLBcQEDoUoQkrabwXK5aLyRXO6rmc5V0p5J8cGwDu5PqWG+lDo2sPVIfz
CjF21Vfw/6SN3Gpi7FsBY87bDiSxSb888huUPX9qt34qUW2DaAbmqw3CDXRDbgig2qZdMZLiG5kK
egnye1cQuBdkx6+vwrsAqCHaqxo+gAWdRhc8vbDfmzYZr4gYavO9j+IXoap3U4dPRb2qLODUBteL
NnhAdfBWNnpCplV7t6wIemjKGenYQXUJkS2u60amqOOZ03fA6kjXRUser19bxl+L5uuP5efwqtNT
RCW0SS2cOlPL5rEEMi4VhjbTK2Gn9TSehH6tuWu9qeiItTVY6LVYd4pgX2E0YstvMc6cjC0SaXdl
WSNepVJtffSmdu0QnFNCpJWKP1XqOwAGRoDGgrDM5o1JhoxRxP6WGMxj7He/DeoGZiQUQIs7/sQq
TtuEO1ukSzjWQKE7qne/eAkGA5XUhKq75DwaEwziwWiCqxx6Nq7hWxTnBoJBNa0sdZkaK9ukjtOu
O6ovJBw5jx7BHs5kn5VNeovLN1ttpWnvIxhla+aq/jph1bEB8bxxivx1WSU7M75INsIfmin4HnH8
e8EXa5bvwY7ne2+kU/bGjBz6eLFiDP0+vbBQN6AwZ58V4xfA50cdUOlOs/dlTuromOr2bxGXIrJr
Zg+kJlsjK/1sHReqpvToIEbrdVLTtVQEDKR+SqXhZ4AQx40aIBDalUd6jtF912jzhfvH1+ewS19y
Ed/+/RdsjIuVNs4uoCzwZF99PD5K0MBEo9AZMqpLY/jVlrFIHchz46oI3w2hdi3bM/iaPAJN77fp
8w8ec8AW9BHhBiWW8M44Xoj9JNFLOeO7tuOJma31HGDx4a+nkIWV+9LrAAmZXTirxHIp3Qz/UMPK
ExRJa5eh3drMrZ/Kjp+Xed3Kt4gtSlnW9p36I0evIS1EdscCxVTqOefQmohMezZ1R6xDive1Dn9M
Qa9bRIAEzbci0NjRsV2sDQZsQ0eoW491BxwKeU2sRX00BqNJSk7aBLcJqgCexkc5gCsfI6+ADduz
Y71mPVbIVHFjN8xLAARHXVYe3VpQGkxvRgXGtNDgcpWZXD1RL5VIAbZdMCpB+Vea1d9hEi1NuP6t
/e/GtpZIKq/fKKf7ExD3y+ytYf3R5tlLkbLfZanzmSN2RimAqNd0DERkCadA4HxPRcBctrvLiB9d
RQY0weIW+Cw1+yLjTsuabR6f0hoBCAKRaFW4IEqh+5J5kd/VTvXA8kmuUsf9jMFz6wa44aBZLJIH
5pEBvRlyCmXBA6Bkjr82Rmo9YoO+svqvWZDFxgmMBRrf+ErivWN9Aj5lOtUlDOiJhUXoGOPasFq9
NhaIm2VhVe9foZOTTc4tNiyMv8YpsARTDQ4ex3oFlzWz5VsTUbwRogKdRdR7UUxfpee9sDfHPTT8
UIfo9fyt2AXT9ZACAjjl2zT/miRXLDoVZycMj4gBGR7GIgFPWWG9kS6tuqy/wsp/7XC3A2caDs5E
ZYHsE8DF7NzIJOVCeA4UANQHoLgbKCw8Yiy4kLF6rrPkY0j718h9GFpOTL98z/MYfcgwYBL3Msqp
qgTh1CJIIq6e9fR9YHjMRFpJMmP2Jjug+ClzdubKUAVYz6vAvHTSDpgjOhDP+d/g5Gtbl96qgp3Q
J2yEzerL8+nfyTFvt1HGMxkwx4rJFpLLpL7vhbf4p24WA908o6Np3PwBX3uSjHdjCPmzK86zRuCK
CACi6KfGWzlG/ZVU7JMw5dELURUE7r3XxVvosIfUqN4iU5K5EoxHS48Xhqr7bPyyO7ww0EZx9V+T
fjGX+B63rdNtZiuMlsnCCuy4Wnmy/0zL9FrZLEPU8MlTctyWff5YCR+do4tIKaKFHcRHEgU2AzJM
vF3gce3a2apJwoMv3fu8WvCZhvuuePZ1088IitPrp+M4PBDLcdUN7o7Mf0pK45tQkovhvQw2AwjH
+hGYBEainwLBOl6gvtZ42IHrsJlV+BuoIRz9klrmcxbOF1vMj/ipLgnGxJUmm5UOh7e6mbtDGzmb
hvjQlZHRqMJrPoyB5iNu95ZDXdN2j4CkYB0yB2tMTmOm6n7qPuJq+c4L7zEPUdgCbBhXoyqOFdlv
mxTF4lqmP37KZj6eeyiZunv165YkohpBkV+/W/X8NiTXrvQfS6pEfBeGw7VC6Bn3wfRIKCMUhzT+
4xI5yULAWsCn/h7iG5Yly3iyChbIEMAYmbbvtD2oyhzHo+CIN6aA+linPQoqwVpJEfpuvaRt/778
PxXuqwGac0lAVJ7/RFbsru+tV+xaW+El39oZPquKBMHGyXeBgYZkJDzLJlRmqCGolsWvwbmvyppH
nug3uqLF+PczxCVWzbp7iBFTFmSKuPo6wrsniY/XmSbpKVbG0e2GWzia187JjlNMGFRSfisKBlM7
98JG+9p1W5VQqeTWGDPmDOcVmvmNIzk7GZLV6fhslPWPwzsLfcETYmaGhaGcQ+vJTbub4+SQypZr
OiRjj4arP3VkT3IyumvPpsFxzEMoH9LOEGuHuGcWEKeIiAYD6U0YZ49+Kn+oNxgjzb/LTd5SeBXm
u6MokKYB13SV0l0V3yOxOWNo/QxwuDd1B3437+kTEQrIdq9puSicxi2YMQbWZXdruN5SWX1bPSWX
KB4Age36jmGWNV9qAQu1qM+1ek9nq19jgEJnkyXPkqQoo3V/lu/RrOw/USpIGsiOION+ApuQEE0z
om21RI1YWGXmlLl8v7GScN2XsV4NDel+M7UrD+L8T0jeqwc1hLfLFfq9df0Tb+gdrtujM8TVOu0F
pdWod4NjbrjF9yi6T/MM8iVexnJua62ayiHsLWbelPPGE52KKsr9bMlgdBrsMoPdewyxoivg8scy
iHIqdRuFeH7VYciaeVjFJbn2lYEJwRntatV5Hr2bdwOG/2vhJsNVa7/bmt0ZkMi9CqDRG2B+U9fR
a5gi76gXGARW/bsTFL/aw/Rg4Q9ekzi7weQ97ZBTkTo4hSBJGcFa0cX29cXOCDjDBf3gJMyOB3P0
0TPw/hS2SFeD390KZuwD7pqmR/tmVDBwpOCVb0LzYuY+YB294HSa8CIGeGi5yXitGbE5LIG2NRKf
wIzg3vMuVCMsREXuZ2o39C56MjYTwFcoqeJbubrcMgtILchMNRBU8mZLbztHbD5cOfcMTNG5ufTY
aytWLVb0ID7mRxqcaBs1IGSd+lx5LRAX+xq3+b2XqC87HsS6QMW3iT9xkbsrQfqMMjwEBCO6hxHq
eVsSCZguEaJB8R2XxkPd8yiqmDIjaYOh5DK2vgVpQ7hg61ZrNa+Zy8E8rtI7ArTuxx40X+ZJRl3u
c16E5r5PiQ1qzXmBr9BeTXp46QPXJhbQktuAFfPZWVwQnuETelWKU1+a4T4mciCZG2+fSA4TQhTW
sPPErmHet47KI9YGGqTCZOjPOhD5YZfuPYTEptnX51Z+TvniTBioD6KGr2SUxlG36Rm4dEZlF4+M
Tj7n2vweInfgJOFzrOkAUMfeyo6izk2Ch9ASBAvNNqlrmXVuXA20gUgndlGoyxl2atsnRsaP/2Ys
WFdhjeOaLCBm//rOi1hmO2w5Ij4399svoWncJEJbSqxSBH+t8J0VP9/cKwQhY22a5B8bpbsvnarF
W0kQceCWn34rXtHhYuElOzylQd9PxbiMEsA4q0ah3ktuToT+oO/orJoQzQTbu+aRyZW97dvpb1dB
hEzYPZsLV740SX5tSKIoLHnxpKH51rJftG4nWVWHNJfOqsCzsap8zt1WbycNa7wHFLKym/TXLPFp
yOrFmbwT1Ta9uCvrrZjvMmEb+86YTi25e4csn17jJfuBdLOhp/CpEpouo20e0ZUia8NlJrkQgVCN
LwonFCfEQNmyABaoq/E2+vvczo+xTeNleBEvN61ohScngfeTsEpFHE5JVVXmtq9xHQ2VOEQuCTFe
8TYi2Mc7Yr357I9d+AZRnBobZwJFRC4X21gXlYur6VLcnog5QVNEIKuHFyDQ/rFqxIWp0JXYNxKS
gnh9T4IrcXVl/tWJ6WSbydl3kl1pss93WoK+p61wwotcrD98cWtYpgjM3bx+kbv6XcJxwlDJVN3O
50R0ch6VUp/AfBnDLRnaduXl5X2NAo01yUmPgUILhq0nya1NZvnv2Oq/w7T7pTz8iNLsGz/B2sOk
mKasLVLWY8OU8+ObfwJ+trWICV7rEftVc4O5nlGbaeMxKlEtBj3cIw/T54j8AzLAvUR1Ss7GehGc
bf79bWpZPwzVSHkM7+KODZiKWbCXih+ijf2NDzxxNseTH6e4sRBkzsvhVAUxjyXrBe3ot1nb2SZO
HbKAsq8whtAdDh9FoQ6WrC7CmLemoZ4RlO1d6sRBt2S8EVacz29Z3r+5Sm5Suke8rPTmtNvomPWT
KrD3VjqD+JmdSoaI3AbjZxAne4FrwHYZKpHIlp1rYrdCtvTroUxwGOEzWtE2kCnWK/+prFJisIIN
nlBz1UrcyeQiQoVRT/Y84qOawVeFpIkVerxv2z0k4ZlPL471kD/lVfni2ogTjeUFHB0U7Zy/MAoq
Hr3pVzFbbIHRdOK0zB7mqnjoOvtVkHIcevIeppGx6u1Lk5tcwDaxvgyKaAKylT/yT1pm9zr5P/bQ
E1rTBc9tkyDIKdi3uJEBpcI5C+45AT1WMFPt2/4yVOmN9GyO1Xi6dnpjtsUTaNaEH614bMf+JDtx
ZliEcuGVoGfKA7w2xKq8euNnM6c3Z4nRcuVzU1UXO8bC3ZCWNZJ+YI3wvYJg+HKd/hO2D71fxihG
GdF2CpkWGWE6s23s7ltTsyinqIXrESzbNEOG91QR3ONdgo+3WHIwbrNrd4DAzVeFjjbyrA0Wtw7S
CNUxYdOhr68zte/K+HRh47H460pG5Ksi0Uj7ubP9xqMO0+IjCyHSWg/OWHDkzlFF3VpOq/CjcpnF
ZymctHjgbksn5uBc3MuKTaYkni0RQpRKhC4/ZjWP6UpfJKyMk4yCB6w6v5Zsrl04/YCjwecdPGct
6znWOahje+cQJOisCYhNMakEXzDYXrKBEMJueTc9UsRWSuavEDnZqfAAICCFlqdWIy6eoHnGnf3Z
93F3bFKUOAIMK+TQeZuJLejrcIvBU6xgBB1IoL96lOA7Kwz39ZScbYeJ0tzRIxHJMMtLwe2fATFb
QTnVG3AUzEB2YSzutGGcxiBn9hxY76rGA22zmkw+87a9UQbnJKlTIxHicrJHVnic3ByN/t72yhc/
Qxc4ZvdAZTYII+4JeTAselfCy1QToZ0I6MNiHIpRN7znpqu2dkeEY6bIoI6n+RPF83NZwZUPB/un
DFkhwrzmXbd4YcaaoiIEVd8AaxrdZFsL9QoIBl0brr1zhSUE9a5x5L7bz5XkHoiJohg4ujCBMR+e
9cp3/B9sqluXsZcVVYcIy1HtmEgDpi8ZMqT1q2w1LBbazmnunXTeyJzkmSSxXzI3pWzJ43eGVV/c
sHtDg/jH6zswtDrWTiCPrjW89X6WHXSicAb4coPK5hyPpGkVHSJ9IoJPjpXVCKYZJ2JZJ/3cwcdd
2R+zCN+ke/ETNtJWXzD1kMZT2BcY7TLKh+bUTtM9eXXJKopgrw7JA4a9ZYIsnmfCOWbr12tGHBce
71o5N3tFVkHQh292RR4Il9BYM31SJvcGSpcTScnXIghX5VCRNDSgMykljwjDIycGgSXzj+JqFCnZ
UtV2hpRE79o+BBO2a9JA5oBwMwOinhPsx/CliIn+akJkFV1jftkImtKc8MYlS1P2wSZcMEqxOb6E
dn8dx3YdDHwVoGOELQQmYSb+hacqYy/lDCs/xOOiLPmO84S63x4eBnhk0HPrbSPiN90Xj5GdnhFj
nYkDIHSGFEbLJhxCQeVaB1wzSEYZMsbXqSFfS2WMUIgc+xkGBxs0HgBW236MFhMYgN1NT8HsB+tI
3qkmeRjDEldg+yrxeq0xTXFd1/lqRgyBz7f7hF3zaUxbifx5hZfKHwnLMZewnC4w8f0F6L1fM6vY
RH50oQq/xFl+mLukXqsCP0sBWMo2mJTjLxInmOic2IK64t8/Y5HDklvPuBKo2f36Osf2b8/OAhpd
+clsAxDTeDcpp6e8x2OTjvJVhM4ZVZ5PZt7K1havQmk9BrGF6JWBx5ifIQhCFWSYTcXZXRIGgqvU
jSFspqfAm874yNP1kGMqKCwDeV4G1ScmYaolQqQ8jcWI30m+sRAk6d34RvNGV4IqKXobcKaT3vaI
zOprbIOfBj3RHLl/4o/Uppk2JuZu0sR96tgwFfXeH/J3C+0pwE6ug8CGE6/b75QDHsF4evYJLdmi
ExdreE32oTTqjEoK2QoR59lbLrkyUzt6jv2GkopQq5bztbFZPVlu/2eowlfpOxQ8qW1SS/q7YkAP
mmPP6Nv2O2JNb/TupnXlQz/ovyxEriaAGEA+B8NqWHGQ5xZJefBs/ZjlquKkoQlwp+BsSgrIHp48
Xjb9yELNoAvDJYZmRyJwKTzikvz6o6L615HkbJ1wgxv7KsGpEvotr0MmOWSMZg+ql9qYOZLbhdeW
FGDMttkKtGWxra0+PSmW2SMd1cGMmydfFg51eVEiCYJPNaac1uESIz7Y7UqajAcRGG743h+rqkYp
qJpHp6jvRCxYIwPayQbi+ERhbBjDthsrr9RafEcByqysgXgPeTqhCK6vTR4Bp4i9Rdji39U5TxWu
4oYirMJjOqlkN9dEHjefuhmxFJpU67MFajYgk64KwZ1HbIbLVtnbKeehmnfxH79Hn01eTANe8L6X
hGk3MdpCvPespb0QU1xLGV/kj6YRAtyQzmKVN1b6kWuMh4VNB8N9lxKr230OA0dsnXMw2S7lbN05
Neuh4FsG7jX1vTsl+TFjw5d7ezB/ME4vTxkyClUMgQSaOtHLm25gogjYjALRck9mmr56gEHZKtv8
mAXXm4EeeyUcEqWa6FCa41+e/BA14gfLikANlewsaBfjuchPscFOO2bihYsmm2m+xpmbHwARGuDe
urKVOfCQqDF+rJyY7TU6m4ZSWMibrlpj58dBuVqYgzuz9dtrBxx+1SOl2i1hwTUB4xvd9fmm1BDM
yNUeYQh3qZVs0IS3qRdtLa/uYAaG80YBjyuwDB5bh6C0DBmIlTynkZtvs8rcVB6vujBMVDi5RGkd
WhGjcoCbyp7bbc0QLapgL1BsGRA8AuaJTL1Q/ajngo7/zOGyS7ziyQBxv7fMxbYz98ZD6wnYdQRm
ni2sWm7zTBjvdE6liem7sottLoksJKoJvnXAtZAGtaLrc7/zYSRR23EbmsE82boJq2lTZBcWf3U4
PlDAR1sn9v6oaiYdfiCxsEqsRztxiXhuuQ0wpoCt73vk8G6Dwq6Y6W/CGKKculVWw3aYRBdo0rzm
2XxqwtK443An1y4id3Ncejsx3dyK9XLGUudEPUD8Xwc/HrK4Dsr0eXAZYCCD9zaAbICIdnGwKq2B
1Sq57VvbOFJarTQUnlXQdtUbUsWe0SqUqCFxEf51CdqXad6OyYdGan7KLYju1NvrLGjIDo3m+Yz+
milGXtBxRM5X4tTW2nOnj7SoyxVzJ71NzAlry1SffWPTWSrZV0XPJRx7gjAaJ4OLlRRkhNFLk/Ub
71HE9xcdgqhAmiiyLYlIDVHqE31Eh7GHBa2690uPNDXLdvaki1dHo4UJLFkWvoRy3g2BfWfMRfnL
k2kHV8f9yrSCpVzJ8Sqq/CdVkKHthM+27ZqBtq3Z9USx89+HyH0IouwgDAKnupYQpB8LeU8o2vQe
y/A9cj5a/SvB1F7+Y97m8h2/voHP99m1TLTinMaXQSblETIwI+W8DrdN0KVnl3ErkoOUuANRy1c7
KB/iZLDWin9rbTXSuP37BR19cUxy6GPYb1fIw/0XVkfNFj6WurL+ZkgnPS6Fej5VEJ0vw+x69zY+
ZGBT+buZzZ9GO/uXICuQExaWXuP4dS7/fpmzIEMqW+8q4T5NbbEOoK+gM5PzW0tS93qsgurZYNzg
y7D/iu4RaqufdikYPdFh+w1noomCHEzXKP6OgXUT+CZI8o6OwJenOyXAXlXtOwUZAv2FVW+oQBz+
fZg7ttwDd+Z52M/u0bQ4ZGyHBA4q9S7YZV4rD5NfWIxHvas55fJY+42+DqLIgN72zaWayJQXbnRE
NYRuFXvLR5cTsCt2wdIWsKsmpN01Q1LcwX8GHAeMDKnCR8upDhlMnZUnneGM9tjj6VZ9tBJ0DUCS
/s6a3YfI9YxrXGGCq7XOyfAaFxhjbLFzCM1rVAvwCI54TwQUlDwvzE2TDc2mTOmR2ySMnxuhn+Tc
Vl8L5H09hJiSbEVyqUncwImp6cD+KwnPuCUQvGYupSLGji/HCO7drJQPRTM/W74PtaDntMbDYHFw
KZ1tPcicu9pGdqONBKmdhh1S24whiBWl3suCHaKq+pZF2bCPjAzyWciIPJJldOsXfiErE+yrNcqm
qAuiPQixRyLLW/RyIYrMRstNrhx0ZsjXtzgHSMMMNPnqbuz+9EZd3jm2KO7G//9dXLbRkaLjvz93
HEj4lc8jMqh1cS5KLN2OWbRvIzPN3OqyPxHb4aFbIysIzzlImC2P9QUuo/rD7CMvAYNbPNaIH7aj
7AhfEHMKfCNx95Hf7ydfMSwESzNliT7S+nA3Mhjg5EfEtvBGR2A6L1bCsaZZk5eJ/RYKBKUp22u6
z3St2rK7x7TSHLnrTcQwz5Ic63u3bRg4LSTpOHvWcRDwlVLw1zU/TBMR0KiAjbqeRmtaN3xOiy4C
JO3WoIu6lh1T2kgza3UdwT57FCcCy+Y7nd5lecvf1wlpIH1arIXW0y5o6SlHEDKxkZ0yDpqzF33J
RINw77z0WTAldJGgsK0iIlL0MwJj/eZZNc90X4tdBG2JeZFV3WDEbwlD63faLIIrHuB07VgzPre8
hO0KA0IyAOK3ue//TeLijANxOgROOb6GGipVM7kTUOx5fPU84wM0LIy7aUiPUMrUJqQfeJnqaSHM
dW/RaBlbiah5H+aifENA6ecuckZTu2vHU95KZrBZcjfCYWJHhyZyHrzF7mIXdbWPCaVbtREhhYpl
BJaECUbGGG8z/ug8tCAOs6mq7rPBII9VsMWxxLRhJxSfbMl6fSy6Y+cQFvnv7cn1T+loMgnT8r6t
RXtnFwb5NbFvPjk8NDaGyuv7ZLzGAZI0EGgS3wc8p4mi9MDmPp4vk9tU+9GwkYrr1wjj01PVs0aJ
8SYftMskJTByvWGAj2lwFLcWNvROVEaE/i4E3TASP9/HHrqr3igfbDWeNYpn2pGKnaAIri7HkU5f
YvhxjxNaJbDK9hd1EUGXKd9fYKljZprGXrsFEdg57YyYPmWzAZNpsSH/PwOo6XOZeWF4bpPFm9nY
T2aAnGVu2wOAJ7yjve/vNUP6oxOhPEQ7Zk1ixPeL3igCIn2YyNiM8JzvTZ+kCOYGw07l1N8Ntowi
dKK1R7DQ7Lbp1XerdzHkzpM35VjMDJyuIrLLiwyb6qL1bm6SrTc46tLd7Bfawra4zL6j9zFp96cq
dCNc6FUHiWHU954gb9X0fVh9tMiIIjdKtDxbljZWIch6GDFvIP+YKjZU1caOJQJSpECJ5lzziFH1
TEYNgi01kpqpvsul/YS+npTTxfTUVKh13IiZ1eL3HbqgvSWguIjhYJiGmSlxJrUfSD7CaGstrlJW
md0coMR3uQTqgtSeKG72Hn5mtqr+/UL23PnWwIvbMQOIImZQhpNkHD3NyfZn7wJXJaC5luyiFzeS
3+e3qs6Cg56YiM895adbqCMUPgWEVDHAQIlsHgJ/maaVqIUG0tfZaef1dlwYCzbN2NoPrOj070NU
TEcFb/LB8xp9CUo5kLpcJxcGkGtEniI2u7dp8KZr3MjlVRPmBXtOsZN2jfohHNON3SGBMSqWN+6U
jDiKeYdx+g77IumHMy6JLVCf5LWuIciUMcycPnXiV1sbv1yIfKOLTCKOi/EClsvcwUkvHwSSR/BG
k/VKEtxRTuZeaBTcivjVJ53eRrMG+V0EyDMXtv2l9IdqDwmUrqEFA0cIAwRPsIiPlijiK7vrpzbm
srKJcr4wUxmPBYUOYkWHOcbCm6Lh2YWew5NoBPM6u068i/oiX3coecE192Ss9h4y6LHbOcpjrGQR
v4I13Nixsb6JxdTFqM7ZsS79/cdY6mV7UAyiTC/J30Jieww9T9eg3vSWEeML0cmOh9slbRbstNR8
f3RJdS9eCCIIHuEVe6QcP40mR1hpN/bj4E+3BhgdRxTT7L6GShZGO5NYqc1gYruULddEVgPOU92X
rYL6ZjjdYU54uYb5OzZBCvohvvxhcvxj2sd7tdzkyRSmDNja4OBCDL4vwyPA1/PEnupOws2lFTXc
JZb0sWioh4yR1tIbGIeTbz0+V5EDOin9mluzfUNQic6zB8BWBjh9ah+lWKrPNbZjBC9Ftx86Rgqu
3vFzOdd/bBp8xIJjFyV+Fbj47qw0uf77Xery5jHm8LMmfenctDqbDEM2SErKT+r/NwZKl4lNXze5
cPg8ieBtYFLLozbOIRusiBjOTxqKx1NftQFXesFQFr11V0FvZXBzJwulOB6mCNYN5OdYu91d34T2
nXZBeotoMaqRZPGU8FCfe7VER4Oj6hjSrnwyox79dsKxUvUghNqyhylOpLqfifKLlJNLKb5GJt11
1EEvCeKKmLZFHZMmKHHHc2Z4fAG63HD5BelvASVi8DGA8CFYEfKy5plkGWxQp6Cov/57ni4P1S6u
9bHiibySKbw3D3fktg9C/wn3BpQIJ30tPcNjOeEcXJZ4G39y49MUZRnww/Cud/L6UtcdYhOEKExp
JWCdRcoS1X9FHnl7Zx7CTTi0QFQtcsIIMXqumNZD+ncofaEaIA8e88u/XyxXYN6eQhbJfjVcGkGu
KVx562Nu2Fmp3nLuLGJ7H3DVfEy9Z35MyOjWARreQjVwfbN/B2Lm7UeEffdFEkRMNcb2Hbzgazpl
2ZcbJnufYKVF8fQYwjMgGg1ZONTXp38fzYs7Uqf187+PYFADjW9fGqXGlVKtpJWuyPpkZMHguJLP
fVbxMA7wiyXMZB6CzmdJuCCmjGipmeLCupZuku6ooHLUdGWINqs5D+5gvyimyy6T00tEmNR1zHLz
Kgs/XKOm6DaMlZa07SJ/9hLzvk9D9y8JbhsaWcyfD5FvTF9Zz3iVsc4O0Q1+XKkFe1mleBGWXyok
EWeNcB9LlUIebqvzv9+Bu6RISDXwWv6cwJja+fCh2v2i3DNc+xfzzg8LUHHPsSVOIgnFtbK6NwB6
5kKKElc9Jh2L3drbgkXLbsAMguM8ts/T8lGIEGAVue2wNxfUkpnPfxgD1q+ePS1OicQ//I+zM9tt
HMmi7RcRYJARHF4tUaMlS3Z6yhciKyuL8zzz6++isu/tSmcjDVwgmrBV1ShZ4hDnnL3Xju0oeU1L
UEaATqqzbMNnIJcUnxrE9lGT9pszJc9sq7FzIUuJpK5dJ6EzNIjRLGau5G0wD/AhrGVa4x+dMO0e
w6H/Sy2i5kjWCi1joh9vh2T5SZOLRAjptGe6LczlmVGFbTRqp3LdfK5TLVpPs652N96+FpcxDIBE
7dKY3L1prPY+xE0mhy4XUJapHT4RcX8rIETLfCkpqwL+/1xbPKbt9K6d9Pje7NX4OIEP0VscjU0G
lkqP2muStskuduJ4q/sCyeFYfMsVItEJYsfVidTrwDDwToxKvo9Tuk7aCOqJX4hDZZg90fFCvY8i
R5A2dFcxCXXuOQ8YaTj90nDrCNdFb+s2U3CKrX6lMwskeZdD5lD/W7FLy7PXfiS2S+5jLror1Lpq
3TrigTPwno3qdNarhO4eGUN/6Qy6yVEmdjCB/njbmuatDfyBUB5thmWl6cYBHUm20P/p9GfTu93V
n+TNGB/TREBsEYKpm8KxlUl264d0kyykP0QO2hLHyNweoQd7z3pqX2afbUEGvjCYCuPK80xc0zjb
zHGRrG0ec3d14j+ZWhPfu0UBNM1J1Mr2sRQBut13gD8gyXBQjTlzzUiKZRfa5Z8TKW5RgcW/4jt5
8+Th6MJ0TN2QlvyQdqdFGsF6zcSskZsEZA8mcF03fmldW96jJ/kbfQduGvrHaQ2pPAx1ccqjitSs
GBHdn9+L+Xv0mS0F22nDdKQu6An8GhOTJTJxhWzxytWnjMnUXZG608sQUG66Sg0wlVCUaUV6aByR
PvSBYx/BZBD/7nJKx5Fxn1SOurqdwLNhB3/jT9L2Vl4vAVDh7Bkixbtbdfc3vLc+B/GqMKx3kCH3
Wc/kI7T76C3tdJDiJqaNpFLjfZZZ7zA77FNX1iA+aMtudLDzmyBteCL/f/z5lm0jGHWWibH+IbcI
mU+SVnWWrmrD+THPyj6RDOPvqDcFZhqpYT93y02N3v7qFoYkyGHsX4XFQ8zvVLQtypACqi6XaC7a
133oPGlqov5R79Bz01OSNPGq0SIcfMuvQ1TYhygxu0dL0E2e9cy+zxxV7+qU5nPQGKXtgbrySgp5
Kb7ZIAaHSb+XjO4KZiPys6vI/C2lCCaAS3ObS4kxsVr++b9y24gQr6Ja1OT1aemWr7t4EnEYPcgZ
uVQTsvGOzXonx0k/hln1Xirz1OtG9KZ1470/d29dN93X1igfksqVa9VXILwNyQMQskIY9xM8dQIw
muEHCnPn65+/OftjqAsXkUKtLw3TMgRZuMuJ/a/3PvFRhuDD8pXfwRiYS96EHbyhuEnvzQzamkMW
5NZXmCo57caVURZvOPbakz4XtCOaFBhyCHqvHePoze0bWkcqPYV9spfp5DJuhuqkNBRtCZkBqAai
HV/UeJStP2Ofj7rnoaCv2JTQsI0VWYkewEpYb75pMEgJoDBnwr3mDK3Xyi7tc6MF5QHOYoDDsNOf
ZIaAE84HYKBBkZ3YOvk5kC3bAVTlOqBGrQnMF6Qw7+SWfelNH7gokqa7qmga2uiivkZ2We4cGrND
1yxCqeaLqSf2PsEEuzG6RB0mxPV2EZrvpelbWyvpwHxOWbb1Rci+lU2kF4dJs1fZQkzxyL+bPT7A
EEcIEA+fSvHFjZweo4CYn4RWyjWyb2v75y/xf93GLRuqHWgh0zWsJWX7319iNyWw+g0dLAtpBqr0
rWve13/rOdqvnN7MNlGXbDbKbROPCQpCaHdyNK6Ybs1nh71cl9cH1I3+4whmDZiPe0lh2h4Lh87u
gFjn9psxlfPdJ+9b/+22aRu6cpStGyaJfq5aAk3/dfah9uDaIZ9lJay9wipcH2gJIIwdsuPoHmit
+vLIscVhE9371MjgMpr7RrsHMqKOUJPq8tTMyxrdk5Wf+f5Z0iEO9NznDyzHoR56YM30u9yH0n2o
ikvtPvTzZbyteb4Q3ccqq6vvX+oKWeG15WdxDbhmvNQNiy8E7CzitOxL02ZybyTBvUaJiIHEqvbk
3IUPQZHwKFdiWxh7DSjiQV80ewetP9jAc30kn4efK8Rj7R789Mhy0mNCwhBeV3m0Khip94F/X+rL
MvHY5ieRn1D0TAhy6AulZxaeACM9d9a52Q7m0U0eKus89Q928lBaD0P/kMPNsh6S9MKK0ks8XAp7
WSElon1J7EsLjTa7WuO1zq5yXBaYntbwjPGauld9vFrFY+xeW5oaRxfXcdKZFWVCg+RJpTB+HNyD
iRb30B3UtIw+gy2D6eRqaMMyqK4HwkkqsGuPKn80b0vkjyzfRoD16NjXkiZTvKYnJm3s4dd0WJaO
TuW2cnX5uVJ1cSPM8hf7doTQbUYXDaSfCdjkgcZNFj0k7TmJHqL2zArasxmdOyDu3Ylj2Z2aZFnU
FbHtWcO9vK0UaZV7rPVlJfUxqo8E+xH3mQ+HIT+kw4FYpCT+JJf3f+Te2shlXQfRsGnYjv3hNIc8
gj+hAxRhwoKqkWaYY7XqpibwEr2EVMEtZ5fD8tiLQu3DEONL07DBbeDzrHSCPI7Lr/Zyv0p6/4fv
DEuS5QTkvDaIfUP/uIqnjh6vAaKy11t765tI56whRxDKXb1F33sUgZNcKIuHJXVnRDFhfDWjdEbJ
1KhDLRHz/PniFvL3i9u08Rabtk7WswMk5teLWwdvquE6L1eDMMq9aiU4e9soHgRmz8IDAA6YrrLW
U+rZGnJZDysxKxsxPXmNu6yaUI9TVLHv3MzDhjzwzFxWD9/P3TgJt+Ot7W6Q3spk609bs94607JS
axvf1hDuutvS1NYtdiwS8/DBDsNOFTvztiCcCV4fdsBQi2E3FrseoyxG+GIXDbu22AXDTga7stjl
EEKDXVrsUrWdgt1wW6HaGuOWWG+aTUbynYGmF1VN+qB4e/XWpPNYb91pa9TbzNqqaZtYxB0sqw/J
PFhWHe6cYllluOsHZrm7dtgh1/PXRrEj/LgcdrBJWTmJ6cyKi2Xh1A/5I4CRY4EKdm6/E0SegHOF
NBbsesghwS5QW5YvlzWPW0xMAJ0U0911UW3zeAtamrk0K3FwXi5rQnFIWmy3GUJS5TdcOX8+KQzB
d/7Lnt0mR9HFSM+TSjeU+WGrZCOrSZ1Oh1iQWD3md9AVbWUxJiqjJ0XXUge5jYN0fi2CqDxWBLCs
sOD1XmJECbo3t1tXpkWbpKmmlyJs6N0qOpC98unOhf1JJfB3y9b0P0sQ/q1QouVqErYmTV0wHRUf
3nc42TRIdD9aOdKmJJsCuRqh3iFEq6oD5SXc8THew4nqH0kDcLeieJ5HR15xD2jnP3+G4rctGwWk
odvcRwwuLfnxac9kmUyRjklrWMnyHNbGDm6RvtZdKDRRwa6kO5qRXa/4/6KGdBdBsO1g9JlXri6m
UxXHXxE6Qsjo3aeiMb7qKhk+eY+/70hsR7nsLA1dCiFM60NtJmDVkRMDyhEoY7xKw7I4gWn6zkPC
2ajUJJgM/OAmggqwi1NcOgy3sm001QMuhe0t5DE2F59qlyAmsuc7upHG61Q01j62MIsb8ey+gyC/
OrVbfhJjLW973l9PUsdBgWfqYGBNQ3zMYW6DPG3yEbLUMPt6BSU05irOtGkNmByysN7RWCqW5+NA
Oqy2HDpzGLzQwkp4+weFCs1jlNmPwAHsDQaiBcZsVqikCoA6eZbTlYTqrEKjeTCXQ1MBawTkTsKf
Upuqsdsjd/DuePupE8NbMTTt1mrRMxZW/Nr6Ytp3BWbasux2Gn0J0PS9f2zBOQFaioeNhady36ap
S9vShUd5+xEieXPQ7U2NxcF5glA5Ftug1NDpd4ZC31cqksQQdzkqaZkyMr64vTZNcbmm9CF2YWmx
j4VlrSqSnTwnrMUZ4ilNx8lCyRea4aVinLQK6h6VSRBFl9trzDzdB+oJrfm/L8QzeIi+gJYAAgSP
FHJP3+HmJPg7151p2nQ9OVglnnxtUSzNoxejDrnqGW5DLCQ81QtAIVnXnGvK52NoiurCTA5Z94hJ
N3UBx7Wi20m/aL+QMPee9oWDCkr9iPJsWqUExx3rKBl3kANtJEWNicu8NwkHEEusAvNh01zay+02
MNsCXQOzUTvFvUOVfSCR+KCCWT5lPmgNGZPEm1rRRSQaMvZl9I2SGxV4ZxDzmLrsl6wmfrOGwV6P
RsN8dKKun2aeLImtf2mcOrjkpma8SPebVFb2nDFrCSLf3CWyCQ8DYPHD7ae+Y398+6nMKkhPbQ/y
iWL+aGfE8VRt6ezLkvylHL3rXWu0/XFcIA0dA8hjxsAN3dPsbpHJgHpO4q+pGRJRRK97PyeT/2QE
2ivd1VMWxhQBfm8ap7TxbVJFpgS4+6wzSaCzj9Gw/kt3e69vJuc8RTHbtixvzw7P8Ntv1ZTNa6fC
fGxB0iGPgLYIXpJWoCbFyRPWD5XSsiejDaYvto7bglr50rpsSSxA3He21RR3DVUnwvPurTeL4dAF
wXAY/99PRjcOh9zlJAYYzTOKv/bat+V8dQg412RDgAhMpuvP19OGTkTh3t9+u70+uXKFaQOJjpzZ
nOMiad10ukRDlR2EwaNvsuzxBfTnFUwf4zxhgQoyK/+QBOD9aDaQX8B1has4Wl6Nbq8ipmWwxDb+
VoLaTPy3U6HjikKGc/p5aPp5k2vYe29k6tKa2j2Jp4rQZs3f5fOSvMOt7c6MRmyOZW+P27a2iKXJ
mpOrL7b+QcekPvD3GK+zL/ngLKNdRmD2oar2t1+gTKAsUnt96qTYBbIE8zgIbLXp9A4iPXvW8mCD
MNJ5q8f0EWLMsCdPQ96P+jUOKvdYDVSxd7eXZro0MG05dNHXanCYPlSSbJ3bhGxYBqeNGnf5olJl
zHp00dz+PDjLr46LeqtK5LAl3gPqNemi5LO0j5yZuddguPAsswufhtpBapVVD7eJlhbExraPwM+0
Ez7SQGMiYwWojVurFNuIO+adE5rBvnV4Hhi5VV507JBRWvdnNp8/7EqrHisT6ywu7+Y+Qe96oJ30
BLsdIXNjx88kVdIfbzSazSYic9iC+dblP7ibDTTFEqUyqToxuYUtttuq1M3pLjdId2zQSqAnCGjf
VN18TBDRHmaU7cpUE0VpPN/ffrodAmNgI0j2qBdE9qujRfkOk4w6OVpNJgA5UYe86J8dAUtTU/a0
KpVjrEzHmI/2zVzhzPC6YG6+lFn2WlluBe3NSNah6ZurppThpRnDo1k09UFvIU/LTM5rJGMYbFo/
MrzWQRWE8oH9VaHDyYz0fOsgfniQdlXhy0pxCHeYGksV6Cc+GKYXYJ2DphuO2MPtdQFM2cwQIvtI
zM592RdnTSbB2UZ7LlYYeOFglV7YD8PGpxH+JRoAVcW47VdmJexdSELVXS/xaPpa/Z9Dh4YVVk/P
8FYB2XKCenlShO2uyDLCC1XzEGOyvmuLMt/hdoPArTI8k+wsDrMWPlkyiP+yR/mj0Sv53ksLFEcw
hS9VtPdLvo3JsScSZtL554FkbEAJKnNg9UlBrnMZY5kqF2djgsJ9LurjjD4AO9i5NhhwrcnD5KRY
gTJLxm8kA4bYL5rwEhA34EaaOpRq8B/pU4BZRHNHvho5K+E8nkF7E5w9zZC0OvyEzqzv8aIwQ3Tg
EmgJUUPG2FfrySbQLh5885TE2V5k3bQutP6Hq1G/QMEqkfrSfe9a+1GYATiLWPqHIij+NpFnemNc
iE3SIfJlJxc9Mc809xHBfqs8bPynJqz+0pPY/ksF+fe6D7Dl9dB70HA793LJ2DYQExEphZR4DPWv
ZesWfze1xJlsh29EbHSebxlHyCWQ2uts4AtG1JFlmnX876FEX32MS6WvqSWBtwTm99mS5ZMcJeHY
JgrTAsHMVuOzAVmu2ZzUxuMo6JEUkU3bpVkGQhZIBxq40+7P++DbNuzXbZrLJtOwhGXClrWspdb4
V/NopgPs2wU9d3agK2Fr6dlS0GdjwjKfUaI8jzIOj4PTJTuLM6o/kq5zqEm4dNWIYZ+c74nqdWX2
lJazPyKFIu9vjfPfQfcl7RVtnWxdisdg3CK10ZlhsunPsgLZHBw/zsL471wB0GrBMzGHjDy9lX87
ri/uxr51oCFD7jAMY1y5SxMwtQhph0ZAF0yuKxvKGxGgq6B05908DUvNGxVbGvTx1rGqzJsaYzvk
w+SJcmtEc7e1w/wtdNOTDBXfrmh3DuRLq6mehT9+T8tJ3zmcZQfpMwsbJmjbJSgjbAL9058/9VtL
7pdPnY2XpQtCwJXiaH+ohGgq9GmX1MicfN7FVGb9he8IPM/YPvbLTV7r/G6rRc4+SI2vRPru7Cbt
91GeJ0ccmNfbBikKQkHngUnff38t9KJH81n+nZcHm074t3Ko3LWyJuso68RlyoZdjqhLtR9zDKGt
Wyaww4LkdPtJ71z0WpFiqmtW/UGbYxRpOfMp5IKP7IG5QqxpGxWduwaKbl+IDPrig2QiLyV3Lr5N
DA299naVac8JCI6Mgb+WN4NPwXds28h87sEWeAYGMOpD45THpbmm5HM+maT81jMxJXM4eilSSGpk
/cM5PdSzH8YK/jUBVc5Oye7guuIfNKTaXikgmH/+Mo3ly/r1y5RLmcNU17Isip6PjWNos2jORjh4
IMi+N1LeKSdpvxcV1LuoN+TjNLjhNpQttw+YNco06pep9+qqDF4xsgTOZcYJeCgrwZ1Jpt/LJMXW
GqTuPlah6xlupa7lPCaLOOWTptrt8v71vVMCM7ug8jDoMVkfRm5DnA02bpJ+5bbifuDDOSC2DAvZ
XNBRkdWQuiaCUL4vU9vw2ZmHpiwpIYvuNGH7mmN0Edko2QcAuwZCVWsbaSnB9qTx8UVfplRX775V
Vety1juvSkPAiXIZbJDiFIRjxCVZ/aM32GcUO47V0GrGKvM1RPdsr4ng4skMjODix1Vz1ObSZcba
uJj4zXtp2P6LZdZeWlibKMMuYKLp9RAebdzBH9Dog+bsqkVaVRL8WUJJRVamq03W6D5Om/jELHJj
MNE8RbTlN0NMNGBdgPjU3ZR87aqH5SygLf/5bOG2+dvpgusAE6Wj6IPo4mNVnwi2N8KEDWZa4mxy
QK0cuKhru2gz9jBQSWWN1+zXxYNBrtBOZye3k9DsstxpgEfka8TK1aNtlxCBygp7Wsr+rq+QMTYV
s/JynPpLSxouBmIYHUE6v9Z2PN/lJE+vuxxPDkmL1sEhZPyEONv5EogYUwIAEouMSni7xUPXtjmj
hDpi5me4z01TPpFw0n1PQW4Y6KmTczPH4o26PrrT5yr9y4C7YEDj79UiPF0a3dOEMtUJjWPTZ9gb
hw6pDXBCTxBVeYEa+UDtYt7xcEWJ2fj6YyyUeBix6Zb1OnQa57Er9CM7IcL/KKoOzlxqh96kYWgU
KNCHgV6MpjnuwdI6fZ8N0QCAKls8VYKA9oiR+RpIeP0IrrFes1lh76fzTLGy9py2Bh35SGCEhYOa
FhdDb+5DJ2LQ2fnikYKBR3nh7HsTi3lmCQYgTvRssjPeGwbVXkEOuUWZzbyeGVlo0vN0ISYNAY4W
V9NLpCJwIwPuGU+ROeK+1UNJXDU/RZz1D4g3nDt0ZzvNcfIjCTztJ60XtVyzv1zTyyRSR4xg6Ywi
Hf1D20gvE/TH3LFRm5OTFkhaWtrQg3GTtrYaguHNFTh5/bAboHqSAGSCWzhDEzlaxFveM6IXu0p0
A9aC/jVMgwkMgS7PUE7itR4QRB64xo92qcGmmsJxXKuQPwsNQfmltw66ab3AvNKYVXKnjXTxHK9R
e4sNSSkaaXgXfyZ5Ik7La6xzcmsCoF8V2uk3OI4EbyQ0q6vEfgyid1iC1t533QhqqYjPiQwPoy7z
f2LROWsNV9An7bbbve7j52aaBtem7qLi+DiBRssXC99PCihd2Ba5Hqngw6D4WjFaQP2FSkoNmb9P
hX40uK+d0KIdim8DGbjJnURyubIAuyPVdvJnTtAfRfweo/MxQvWC49RYDf0m73JA061gc6RDiS9s
32WH5BhrJ83EwRqo9xt9mvnAlI+/FvKr272rumGkXJSHburLXS94g2iNvkbWktYNWy+NUFvVLZc1
qRDeJHp6Yj3ZHT7iSgxMZrZ1I9dg1uosPh3rryI2u3thpGtTWsNO1638BVXWRUtEefFNQfxMfq/T
Znrs+uhcom5cfXIH/K31SlTCbVCuYz6HAf9hkJPAgtDlEJQrqUf9/djb0b5OQMq2iXvMq4jxtQwz
qk3S18gqPBbBNNyzuf+WFjFxtzRlryKto5VfJFiyIEoRbkpNiu4m+uxe/b/eqXSNZYPGiJ/NxK+b
Y2wUOEKgaQJSCkfyAUIK+XCVubH44tvltwH7yH1X0eBH/ml6AEv3tRH4D+6sP1m51XnF0Kf01OOv
sDkxvHQZZrrKNz/Z7iyf16/nraS4ZQuvU6Lr0vqgG/EzaH5+2xSraCZ1QkfnsEpsA0dZUxCmwpx/
VWag7j75FpddzYf/qtSV4bC/4n/C+HCXKfNW1hNIcf5b1dafixDpHvpQYPGdrAKvQt+zMfq0XCNv
Xnozk7GXo3on8INEvEYzkHfCtfzzm1LLf/TDm3L5FHQHHY2LHuvDqeV0WGSNNCJgPexOodUzoUm6
GHBbar+nNTUc3ti9nkfZCV30F8KMxCu5cMSZxlKdEm22D1Y4vVpZn+7ZoQq0iUm4sYiZt0IoQ8Ca
Qww+LpGAqhGdR4vDv4z9i1Ahc1uylMw9j/NtBUKGouaxVbn2j1Od2kaGL5Flvs1Us0csCd2R7bXm
TSpO78eheysXzfPt4Npw4DNLGTvLtezH2mF+F8/hJUVKeDaTsb7L9TF6m00YCNrScLhp8G8HLWp/
SCfzd4PZBPeffK6/nWKo4Zk02WgMdL5v58MWN46qIq0MkDLSqPv9kNOGHM3XKo6CdZrkQbXF0zRs
J7dKd8JOJk8L+/RNLHyc1sj0UzGiY0rwVTNpgipLTZZ9S9j96rqrvge1OqZsPf/RHHAfcQkvB4tF
X07HhiYFyaEjhVELr4CmW7driuhZ4Xp95/E+3nVpr86EABtXlZQXOzsDJZgPutVjOb79GFbtfJCp
bwGD0Bniqpi4nwZpmYsSZws/ptzmmUVar1WNZyNPdaYIzUyyh+9+NdVi55oVXGyrQ3mQy8OtPCzw
fuR3OhEv3p8/Zve3rSEfs8su3GJjyJb848ccwkyKO3sAUdsVzyiHso1m942nKNvvpiAf7kVLbFpR
9G+dXveczeN8fzuERYiPI7z2xmU0Lk29HLv60gcXXTywXNJtxMNwruShCR5scXbFOcCpdWksjOay
yEJszAr4UrV4jg/u1gq/aaEG9EWKxbZa1//gSjr6mYv2P0wsRGKaROaRfOurDr1lXg7ruHoMb8sS
j2b4JNtlGbdlq6ck+8Lq6XZlXwLtP4seg+9/aeTzWD9X8jlPX1iFfM6mF1acvtQagmjwRa+59sLC
hn+n1VkP1tenFe9iD7+iLNmSf+N+zTL2t7hh3iyZhhv0/O2Xrqk/ue39fofhzmkuZSU3F4v8xg+V
exYAYqlDSciEERZPYZE4HvitwRtRxD5NU1ef/cZFVEE4LBmJZLosu4N66Doo3pKUXUbngvHQ8fbS
7UCagnmSjLom5RKpa1NIYSEmDqifr6HrNGet6zaVoHwJmfbcpdjwcWMX09eQ4HJLJM5rXCN9QB9E
DP2i6l5etzO4vhNx6DsAL9HPf19PcKRbzSFgj7ZJoEDeSbvs6WpyyPE8PES9DLat0Vh3U/E2y1Ke
a7NKL6jpERQn3y1Zpa/d2ABwyq5/PvNvI+tfbty2gbQD1aehL8+x28j7X22oMCPkYKzBOYXTIkWp
2E259OZWdqJqhMiyTu/oWGebWrTGOhTkBdAPwbLVg56ajUXnwp58UwS5WLdlj8w5JIGrdif7JKSB
b3p0cIx2PQrJMBO6lw0japeMfMVEVxNma+0Ow7nzElYVMjPhiydLklreT3W8MbTIhXys8o0dmvKT
8+n35gF/+PIYtUwKHBNpy69bjLAhOZL6r1ipWX1houTylJlJccbEFA0+3zbzcWeuK1T0+TnM+2Yb
LiGcE1kuYzY+GZZ6dpRKrpgmIoVwxUw6T5adgpgJHYYYbv+BrQvZl8UnNyvx+zPBMKgPhUO3jeH0
xzKDXmJedNkIK6IjHaida26btfGc0tHypKSzk2SldYH0D4LTDV4UBSpm7oHchj5rj1rZExs5QgWz
DdwAbVIfqoVH/efzSv12R102ArrUTboqbJE+tjdRo0+ZjEgO4vEWeYy6hmPkQ5fqp6DzmlAEexT5
8cnxKTWcIbyOvYT6V9uPiMX19S21uqyB+gP/jnZtWyrQYchonSFvUKgIdcz5bGhfQkpcxT39S0sv
ktOskkPfgj6zPSOp4/0wir/kMqJOkGOSyr4CLFp0aFSaMaNFRsLGAc1jta/6Hp1YZDfbafKJcK11
w7MmoNxuGACA18PtlDj91VXIM6L+zex3OO/0V43a635qQULhE++2f/4ITbHsH3+9NjkvKYukjRqB
NuSyS/7XtVkJq5cafHIooYT0rCasLEQtQY0IkB0ty6zWAYoJsY6G9fKkZetpQ/cHr+AxARjgDjXe
lDHsXJaQ3th4plyWui0byr30Es3LbqsguQWf620BRe40r9E8G+CS5rEAp7Nq5bWKyxZa8rJGfm3B
03Er9gi7hopgwA3iNMy9kK8EVzJBKATemMyA1lzXrLH5z+qjNQuTLyNNw11VOiUYjKCVYNBxWwHA
r2BZWY9Ncu0k61ZfVn1bpQY0fu0nXk5EScL2fllz5SFlGLn+ABQOHrhTxIGsyUGN5ZW8CHTG8Zrb
EhHk0E1seCNJFY7H4pnCim4rcDz6aSzztgiT4kxYDIkeeAvA+Swj9oh21GNvij1i5213XaCAntaZ
JA9xbU7rpl2nxToC6x6vY38V+sS0EB268hfoJ5O6FelbOal/+Z2/Y5JGVsDI9xqs53QtqzWyAlS6
MSgwscbfBoOEAMKYkX3gAe5kzbc18B03Xv6SoJNvuAF4pJzgzTYnjxtsyjc48RF5gQK1uiz6WUtL
i6+Mr1stq7qtfPYaBdXK65TXEBva4g8jUsID0iFuayJYhq5GxJhuHUUerq3AXJYAPk++W7NmpNTm
6z5fE0M9u7BO6T6vsJrU+nJc5OAopIxVbjM9IPCGSNFl+eU67pfV6OsK5rZaVqHxjzgt13bisSa+
0GE5DizDqwfqvuU48j0avBMAALyrZdW3xQOZceLEY9nx8OCxYv5NnJZkcUUbS3hSeK7tid6zcQH3
ni5IRqGC94ZyWd1tzbHnuGuIA8iec7lO5VpOa4KvWrKXyQcq1iHfK9+uT82xEnugMjRSOn2FguTP
N4KbFeSX+4BFK8IWliOVYThoe369D6gevdjk5PnKiiMTuwSpzbpg5nWb9UU5eIWBGppA2AG2v5Z0
TxiKGZ8kff44d7PBDracdq7WR9fBQFwh1DBR5iRg+erYpnvSl9UGjUi7kcVQMGhKsCH2PSPnmqew
7rjzse8BnruVYKKHZCpcnvf9z4qoJyvcGxAPkkPoOmvhA4+99SHrShY7SAzfbr8NseFu69KvVpm9
5HnXutgRHg0bbum4BCR+fPIAMo2PN08LogU1EwIpk8A742Pl5MJQQBECHbm5VvA+nruihfpkYHy8
/ZoX5U5FQXep3AEbgOYoTyOab2+VmcWdCyZV3hMFk5Lh+xUEqkRy21QFYPF0n9qDdQ7QnT0E85HW
Irsc3H1zpheXIZoCOFW1V8SEsAAPGvfBXPavsW5jHzY/+SNvwr1fzwwiPNgRW5SI0pHOh15A77MX
KBMT72gp522YpMPeiqy3SRXvnBw/H5S2nB6joh/XKAD1Y2D544EZKtQgwRf75zNV/d6bcBCcMdDg
rVg2RM9fz1RLIgqxKzRzWkemJs5pZ0Nw6+NUsfsADBieJ30AK25b/zmoAM3cOJcVN74RjglcgSgE
eWw/GKZZv8Zm3R8qTNtkDvBrZCpggLN75zD5DSThuC3NbivO7S8z8W0l4TVPekoK/ehr1dnSxHvt
t+qxJfD9rnLr9MG9KlAhr/TYio1lGALC1Nxyl+aSATqyKqDHoLJyv5ARPJyjIkeLq71WiK/2ASms
q8RsLBrzZbcqc6cl8kuzrkk8vgZRqx977HCf7ACs3+ZpFhMLJMhIewRzNefDBmBUVl2OiFbgdhAJ
CCJ7iR7TDrQjtIvsWp49oS1XcS4JTa1HaIV21xyrJUu8ieIRUTHMzM6WkBp1yp8pJor1xqCZ2+hi
zpdUQ1WpiT7ierbqy+0QpVZ2n6n+mMZp8/MlsB74W7SMDvyi1/rvYTLzgefntaMPfWdm2fDexoxF
KhtJWztEzjPNA4/t3PBuR6QoNFH+LZrgaQH8Q8AzEANJPjbgWUy9MZE5RzI/q1WKTXirmS6BFX3g
0oR0TiNcnTixW0+vOxMxrQMStQzzTaiFyLyEz5WFZaaJGOFM1dP/YexMl9vWrm77KqnzH/nQN7e+
pOqKJACSANXLsv+gbB0bfd/j6e8A7CRHUsq6lRWWZPlYJAgCe68155hLjegCd2IxfvRpW8/eN582
he4+/zM1PnZvpatpJwhBDokHRoaV3epm+y3JTeNzvToeo9QyTuiAVz5heuTAk8XUiP2pgb1zMpSr
qe2hgqy6oaXpPxImv9/FcaIYhsx9Qlc0jX3N68+dKRQBLlAuduaKY0SABNuulwdMBRNaN4M2Da5l
GMaHXoe3B0S+6searQDx0AInEiEP0uIGM5yqJSVWsUNO9mJIB1ldl0Y9sPugsESP35vvo6Zq7XKm
52EgxdGaJbluZS50MFHCeyKiyZ+Cp9KWBrRpVgEJAWsfNMX095d27oQWbwVXdsTYb6X5NI3JGShI
SqnHhF1ZL/ltJ0x3mrjMZ2EgA4dknrvtj0KjIvUr1iu69S3L9Dj0hUqXbqEZK9diKF9P4IqJQUf+
aKo/KqzPZBNmbNIjWvsSg8SrhhvAqa4MkuKSwK/TTrpSFgEHjiiV/gRIdxct+fKVHuepxVD2JI+C
6HYLmI/AzL9KOGZvlfXBSPUvpHFFRGCPT6kYvRh1XlxrpPV6U8pcIgv2eoV0jwgUWAeF+diQsnwi
n7hBmYvCvxiHBuaDGfpl3LE9bUUnq8rVcNn3X6S+ji+kgByrRMdiHl4LUvjBIoQx6buz35Kw26kc
CRQU77adfAhH7nOA9du5GVy9jzDBNdEs+GgZlzCWfTO1Ci8H1GMSEn5QF2E+GlNJ7Kkaj9qVyNpM
Vm/6gb0Eu33FnRb2LKhsiYHVbanrkQ3V0lcu2Gj9ReBNSxXCUDAbmQyDvrofWS0uxABMYq88FjpE
sqi3xD+Vsb2aCOHdWb2Iw1THhCwZdb/TV9BPXncSCjI1P2Qy9J5qqCV8BDlo2Gmq7loO37GwoI+F
cL7Jx3alBY18kS7tVVGoY3/Vkf7qMeOcr8p6vG3BUMAnMhB2i0G7V3rrpbZYESVVo96OAdClWvHE
kJidq35YP/8xi/w0Alq+xOK81ww0JsFQBn7Zsa6o1G96niJXwuN2Z4EQJAR1IYtzdkutF4kjM8uA
LQc8+Z5hvp+lrOkJ9jHQx/At4DnLKRkSAmXQLKBW8i42ExXMpUjeBtkPbGSa+NCSw3TDDALviV6H
p5SMuxw3O4liPOiRSDSfSOihhNLpIIGgfTL74nlGoO0D1IyZnLW9s7aAd3prJEhfYxgKpcw/1sgn
jaxbLhFdQphokq0YMbQEgPTJWVrSfZxJxalf6Hx1aN9susqaM4EoQoouxTR8a5eTzUJrzEMcz5Y3
qZwKSlbMp7jRhodCcHUR7s9EhNVDEyrfDKTiudq7fY8Ddfz3QytKz79fxCDwf3+mY/1ZxRm0MExJ
fKPNAMagSbjGMTlF8eybyiwdg4jBF8iZaDdZZnGkJd3cYqwUgUQTT0ML6zgwlb7ks3TqrdS4VYY6
uUxkRe0WpWRjrKWRyS1SPOcrQr6xvvZpdxfRUbqAClke9IyVsamPFpso9VpEd34Wmlo5p0QDXHUI
eSA78a0eVN+hXRdnPcd2Eglx7yxR+cOAzHnTiJdGJIinrgqYWVPoBbOc3yRLw4UF4QOEBFgxpiR/
o+lhL4Kgf9amp7EvJlerW9NWBD1BSjk4hZi0biynXquys8T2hMg3C/NrHHM04YijCxwgbcQTjFjB
gfrXLuzz/iCbLYAQxEnHNpK9YmbeioQYdWoRDzfFYipEnoYCCxYpp21hSffGXuyH+V5av66HomPq
XXpVvmRcnBl9a1mRnkjELu6nGg9IOQOEZg2y5hqzw83m4VOxcq7yYjin4EUOVhMDIhBUtiHlnxHD
t8uERNLLQLnu8rhYcyut5rCUeHCY3SO5H1LE9i10BhIA4ONINd6cZfpqJuPVMGoMROdIoOsyTuwN
IjT5fAAeMe40H1xX3/chdUvmf9q6xhMRBL7Zp4hpIyctUxDyExRfC9KG1n1mXKZxwo7RLrmnJf30
JNbpw6BBS05m5DlCXf8ocVnfqsUM5awlc0XTisc4VE7oLapv4PyvlhigqhY8dTJpvmvDjLbyB+vT
bdT4ekHEMIy5J+wAFWug8ea5J8G0QqOqdpczbrZNgUtU1az6F9al+z5hWSSxcLW1JR/ukmGaOZQt
IkKlsJA66XDFWFT0E+2dIiAvLbSMDPwlEKZ4/UoIR4H7nJS5ciVnfl1MNCAGAwUTGtJWzO9+/7H/
L+Yu+pQs7gAbIpXCJfV6DZUYy8yxA/LbzUTnlDoqPS00Q7cX2drDYzUuc8/qlovAYRTxn6Fgmeli
k6kEk1OwC+1Zq/PGGaVehbJKd4Vhm5dYSGzkOfgMsPW6K5FC/v5ZS++2CLSx1/aAJLLLhXH75lpF
AzRc2kbJd4nYBDBYwOabGnmArZIRO0/OxA4X+Yh/8Vy0UMz1enY0jFfnMjdmrzAFt0GJhG6wr+10
ZLTzwdN7t2jg6TFbU9HFIIt5t0FdwIBZZgSvPMJK+UjoFZHSY5NwKw7Gg9oqdIo4yf0AmwJ4PvEi
D9hHk1bGQ2rOX8S4J+QgYEVaqjpedRCRrqWZ7CIm+aMD+a5hTTyRoqgMl3H4qVz9X7/9Yo7hE1tQ
sWObNJz7MjGvIGayehav8lh5SRBC2FCp0OoNBy1g+mFm0JN/f7j09Ze8+kDxJJhGoMiGamKhgHj9
JDJBaM1MyleeYmSLMpmlBJS5ndasoZlVeCLagR0PtxKWpUS7QwSykQ0lj00XvhAF2fwJaPDUkj7p
tSKxAyN3Mpb1hF7InfqtJHLzFh1Ofb3el684n8TztAq4ZwTU94txQL1Cw1KkFVaprKqidvaAWVUX
K+zTU5WDNpvXu3FX9UQKEpKTZniHcBXQRo6ro2l24o2SKdaDUFeYZRH1AMlKggfDYF/fKlZ53H6q
il1y6IOrpCusu8igF9rDBXMZaiRuSJzkPpgU43qJBNw3Vf1kIH2T8khcA0ZZAsbSHawOfxTxQMxi
XrtIsqw7vdbnXcIS54M3RPpvny+NVgBIQC51xju7ImEk2MuWtIJ8DWBiCS3fVGvL376q1P5WV7D7
r5UNJ1k6EjFPTd1afXZcuuNguZPlcu50tiy5QrfWqDhW4MzKWnjOicwgro8BNNK4irB1CTID2D3p
dmY/g3/n81Sdf5YYnhXlpG2VknE+nKZ8rTg4KtJamoRv7og7Z7TcVUshuVTQuWHvmgF7DycgI1Jx
FoUMXkdvHbV1hMUpDcdanAW8BTfs2AV3hD0mfikGeP/uWB2pLjoG2nGZjk18MjUSKE56fVLr07Cc
GPTn5lop1Z+j7BwTrtufx9DLlDOFLOJn1YunVGuVi5cvngGcc1lrzn0KOmUCDP2Dt3Ab5L35TJmo
vhmZMehc21OvP1NFm1TVTAjJLlLa6dqC/XmppVMEBQeZJ+rIhP3wLRsxhKil+aMdFEwLWEKiIE49
NOTlKdEzYprDLr5Pgj/VqM59lus5Wna+ErJsPoeywQQuSE96GX8WclG914mB3kdGJ94ts6bsayI5
3ZpR4G3loUQurvRO/oTutb4pS6O+mVurdqOYDYeRjfVNGKq34kySk2otyF7MXqc73b4kSbVcd7Eg
3jCsijBnVepnRKnZvioyCCA5HIolxra7Z43DpIIXC2kZQH2qukbRPcqklvhguAw/MToDQqiq23lj
gfEDiARuXfua6AjGsSaxQqoUDGLrokGC6nSF+KK7HUg6CLLFuknyBoLSuhcqkc8iIy80G+xSetUO
cuGqt5nYxzky6kJw2oA8b71LGUqlVguhD9xeG8uKjaAZbPWADj9VhvJGyoWnbtHzl9isXhKsVA+C
HHBIPhp2v7u8cnGnmYaEB0mQZb0F/agLA1AYPNWuzqMUUp4h3xc5mT3RVBlnCGXJhWkzoa1pVLl1
NgEQllmF9WuGCSAD9ZrRtwL/uILTp2DnBQ+KZk6csuvCYhBCozC0MXJrns5F32413bqeI3CPXRk2
CBCk5hBaxDewjFPPhjAxEALh7FvI2Ko0CHz2gIMtCvSlxaEs93ouRE+LYUGAYk37geZSMd7d7/go
aCtzhcwLJBXmm+UOb0BTJx2pzOKw/1kzNAN9X4QHot+qZ1K/WTAH00FoDi070Zlr9lpGaltb4XUf
0aHOWIHsQLUL0L6CjXOVCthSQ74tsGs6Mel6vQMngpolp+kdUXLkrdjCTr2TIXqRnMJyTKhnWzWW
o/VOiJ/OchirprKTy45OOtk6eDQLWj4O/QEqLJ0owhbhJJHDejKLnFq3l8UmEEJa7LhbC+2CtFUd
2piAQvGQsXUCcyAeSvYoWwUkGJjQp9bKoe+2a2EbooiU0ASMsJin1kdEkhTUcqq0DugKGX8Mid1R
+JaBq1d2ldgP7LiBqyr4pGRbsuw5ZYDsjKnTp84EpHWrrsEk6TQsGee1+tlpt0eWaJLmJETZaE4+
O5PmpPP6RfyvCtc1HFxSR6nXkmpnTpylduiGUcjuBtOmOhOWqD1L9ijZWm+Xpa30NgljFCOc2jhQ
iXSIqOoQ9AehXCv5BAC9s/Y6JH5l34Da7/bkRdDwaOu9NOxjps3SftHXQi1KBc0hAVYE1X4+QASl
huAwbdU1ELtsOlcTUTWqjXNBUO1IW4slcxg6VFQ4cegknCxbkapZFA59h36rpnDg0oxYiCRn7h1L
AvvrCBIxP04kO2rvgMU2t5plJEqkVzuUtZVABAW/gjNkq0K3R/LrdUCvNrfVSxLaI1bp3E46G2tp
BV1MP8T6IeUs6deKt2K9b5h7HgVz3zPCxhE3Q9ZfaxoYqqyVkZ6h7xsIX1uBr4ybQ6wchPGAKj6z
iFm0qTYBQ7pWPdqCDNLZtmRbtmxDtkXLnjhJLHvgPOGUaJyec4OzBYQolwcHgTNwvWF2ysZRNaeZ
f1U1OxSTilFzMk4fTpx5rWgrAfdX7ViTIxOZUTsiDI3EmWtn4BxJ2Co7vYlZwGb/byJ1Mm2djLne
LkroUTg01hIjMhEPlNAfCuMQVgcL6x2nSbIWlhBub5TQroVb8PcLYuWdBIKrFAod1eAipaDPe7O9
SeZ8EpoZXRUIvpNBj86ropAYEXFC6E5wXFen3vbHcW39+kpS1IlE7by6W+Sy35mtdiVrY/hUt3Xg
DzJ45Axo+rO6yiU7nVx08KXEOguGdqa10xwn3upZIf6ryea7pFHPyxRGlw3aqEV9iMFxXzDKQM8X
oT9uO/NK04XPZir3N72VFPdKtipxl4ffH4n/0n81JYNhEM0CGtwotd4cCquhaZ0QA7bT5YgsWkOq
vFoJRkfX9Md4/W77Ixk+F0MaKlVPUcTk9lSqJzNfCzp7LB+HlXx/NLqjnq1lWG7RuyHjs95NGRNr
axmA9aOjAfemOhLGaivVUY4JU1nLXE76clrMEw70MTtTfXYe+rOorGWFXl17RuiV9Vq95eW111pr
ZYUfT35S+O10JVZ2OPnB6Av6Wml2ibcKcbYOlyC9mGkTkd1hCIzuJhkEH9u2PeNWoToH4TmM1srU
Uz+cRihV+cnKT5F87GFVwVSL90p2NLujxiu0sDqsVdI6rNfCymlqa+m8vOgoTGuV+lGKT7l+JGAW
RRQFvp9MiYEXaJ7G/kxiXt/jvl2rQitU4+721MUT61NCr9vLC/rgHhVNPhUXvrBi2P0PzoL3WCKT
MSCDB+7YWMfEt5ogaS5Gsn4JV8HmiopiEFIWKbl6HQUkIg9lpdxPrVAiN0QHzBLoSe+b3ULCHknG
I8EC2D+UkNyOTK5aB/NwhxwKxtI4zf1hQvJ23YfyqdCM9gELc/fQEtLXK2130ZeCK1as2BMaN7c0
lvKTWWd20qvfuyZ+KnUrfEAe0OAbWS2tQYe7M/5e5sPwrUBvMet0ICe2gKuMGHt3WEukVAOeU7mo
daNc31TIxHbL0AjsU0hDjIWp2Kea2jzwMdX9jGZ+aXSPiP8hbMjYxHE/086Iap3ZptJdFq2odnGx
aF/NoLxEyhMtQMJ2lr4/1RnZMeZoOIbcknBcKNoNEOdx30jxJ4KSDJ9WyTG0GjSXlcCchRzFGZ2x
N8ij+NRE8km3WP9lrOsP6kzmNalO+hdZYDcUzsr1LA7SuY/E6WZ7SGo4vBWG3IOpBpgRUkiKfVOc
o3kW79ta+sTxGU/zkMM8ibUjlFvJU1X9npguwtmqFtQdMpA17ak8ZkSyIgXq85MyIrkO+7i5b34M
M8BCky76zfYgzGFwUnbJWC+7nnDIMz5e9VOln1kBq89lF1SnWZtIXxbD+AtUh09ilWeXLpquUYVg
VTVG8SAvjUnICXpncWhAzWL0CAOMvkFa01iNAlKAuUvK+NPksSwueUBUmREg3azUUn9WVek7qOni
ZSrJaE3UECym5ltm8pF/RXvXTKLNJa16QpEZp0x75PVOrjMGomu1FhNAyEQz7qBLBQtSXxMNyXMh
Si8LphmnEhKNjZQg3icsHjPQjYdZrgS/Z6EZm1HIvO+WkvJbovvo7+DsOP/noVu/Rb0JuActsqME
8X1WSsYXKaX3VwqENGCps24hInwfK9MPtUcrewrmJyN7SshR26ruPin6J2mrdiQZwsnL57QkieYz
CVGK9DxMn7utmukzd7OMi+TYlhdjKJv7VrNufn/ReHfYAC5xsAxuHCCrjLeu3GjqgoFg937H7bPf
NTpC/DgnOw0nFot/5U9QKrMv9LS0fv97f/p9X229ecMsFfKUymzAgK76+g0bayj02kw7axCF60aP
BptgGthhmjR+NpEtETUBizIdJOQ1UwYw0MAiLg2nPrlpKpN5RkMyh6SWB6iTDBM7iXnLDKw3iqNv
itmGN1XC4CsUa9wDvQEcuYCH2YhIHzTN8HRZmT5ro6IztZCvqpr3ITLQ2MFk7u5CQ/hiYa5gpUN7
JJHzDma59j1glLNbdGQ9Aoa7VGovqt5xe1Qq1rNlo7haQN5ekwf3S5con3p5dnOhEF8k85spwtRu
TRJf6/WhK+vZyzPdILJEzkmIwtM4p/Ejw5ro0QpviYXM2NkRjyGnCUkZTXFt9XSaC7jlu0HvwSZq
+uiL8ZR7AH4wgOTfIWZPD20e146WcksGVVG6qimENxKf/yvEEVDcVDrAKKvOSl8tL6VafhlQz3IA
x47VZUSSXk8ObbNquIlTrXa90Of1LskKLLBwf/tq/qLHY4noMxTd6TBWTDy2tc/2oEtycpWOcvVB
nxiLBafCq1OFNQ38WUTh2mqm2nDJf9G6kmwEiTuXgEgYTio6YeLGiSvR3qtd1Gpwhzrd7aEPxUdz
XiuYj5VxhC5uJicY2FN7WtpTEZxa6URSdl2ch/HcFnA4cRzvs8RbRhAbHlUlXpNwcffMdq069BfZ
o6ra78O1GoxDWw01bca15q2UNf2b654vb48WG/bAz6uLKfqCdSWRS1FdEsGn2uoSS5CLL2N14cJD
NVt1gk8NwCjXfsKh5e9sNUo+NUu+HPlgntXI1yNfadbHTPWC7ZHhNgUMC0lCpd/Chak+zwbX2Npq
y9s8TSBDi3NyX87YZtpxlm8WrfpUsVhRzgXTxMrrQ8+qPIMvQL5UXmR5tOME07O2knNf3Goa117c
MK7VjRAo12p1f0ov9LuG9FLqfq77XXpJRvIEL6nuF+kl1v1QJ+9irVsgx6bm61sJyaUNsKLtpMGX
NX8Z/GmrWfMVg2Y6l+VfNRkeVWe+Pnmd4amTJ09eUq4Vld4cnKkxOGfSWkFzNpuzEZ81oiS1kwIG
E/rlVrCIFtLYhWOKq185av0xg3X6CZEftc1I3IVuaO5OvVsR3UgfXXFUxUH8/cH17/0gmZOa7YZs
4D5jqCS/uWFN4jJoicwKzNABTAFHODJaFL2kO5LqQ0XwRTLa6Mdydf6utdCqzdeaAmcJyGt3SsWJ
xrVAGQjQDGInJeJKXIvVW1PYc21D/hLYrdsq67PgV7WZg2dBXAiOcubFMXSnjl0NzWPl5rFbkLqn
oYJ34wgE8lpR9asAeVIpGQDaUY9OuH8LNbHYOguke8o1oQGFdKQqADXdMe2OccfyyY2yY8zLgd9N
HkfnVpI70+vO3DFwqDlwMnrOihPyQsq1gsghq4tqRVsD2NbZxJPFhzS1KY0XwstSbMy6P6tvHWqh
S80rWiTGg+ZoPRAOHJkfDtU22eSbi5EKPcXQNYzcqwb/9X2rmqssN8oGVWIgYxlWxegegld0HzTK
YRjH3GVdFyEwNMUDZHquSq2kPAvGbYjsJghoh2bKcsuFvnRMMTuOSCWh24T0jUl2gf8cXf/nIQOY
vjOMZ8t4TvtnoGGC8byEz3X/LIXPylbl8ok4ui2R7pOQfdLVp375pDRPprpWoD4ZfB08UtH8aJ2y
6DaZH9vsMZsf++zRUB+otsWT9RCFD0n4YC73eDC14t7YyjTuonGtZLxT1Ns2vdNUlkZuVhA8WZW5
YEexbt6ns0B0eRl8T/S4eOz7xW3Qa94gSUJw1ndgEjFN3/3+E7Rt71+/ESx+eRdE3TIkGcDj6zci
y4ysGGqZCDPgmY6Yp8RrJnl3L+HJKaDkuOwkzHvdSNhTdEt8zxSSjNUxzl0NUdcpqVEgpDKhzg2j
rS9kZ5xbHf961OV07I1Fuo7CzxZp2wSmzJdqHjqPznfoR0usXVWlFT2L40gTKBILFylRtwskAiAG
EaMveTD6tYno8QQmiJGBNaSPoZm9rP8fGDLsmDMb14jpCEIvuGT1okWI0qCeZK0Srwx67lUutmdR
/yqtUXBZZxIgG/LxX6KZQOU5VD6HmvAn2PXuG7a3mzEXXmCrLHdlyn+r9lV6QySRcP37A/5fXHbo
B1EOWFjFVYbgb5oM4tCSLBeso+/CuFaruUU2wMOczVdTmaGlK0fsONMsP4kVlDuwW9K5rpPPgDrH
vTHRMRy5E4kS2WptIRS7tkiT5xmMzd4UuMJkHFeRON9GVuhJBoT8JiULjKjMxds+W7jlWek510C6
bX/U8u2VQejabo4jCwy12fq1gDDRMGPzfp4m7apjDpgFyVMpjfRvmuKvD/QpaVkt8lJLV+zmuN+r
SHeXLjw1nWA+mKx8rrKhwSVBbNCeXEVXa6v8scGL9MH6ZvM/vz6RV+M9YkWJASvCojfHddLlIBWb
hStKbSIYWFXQpdHOxzA/UZN1zKXjYnEfWIv7w88Kib20SJ9Yi1sExQkSZOsj9wdKpSV54SYhDL/u
EMhsY8PmDkGp3a87BDeJJF3vE9wfounX/WEIbO4P3VY/7w/cIkpGgLHbT65SrTcHKtPchKqO4XaL
CMJfNwfuD8TETDFtf8K2iCsxIm97KAWI/8Gh7lGJmrNw3ZOE80EXxHgvemCeATQLI/DK493yLP6y
WEz1OO7IRqvAra6UQLQVXktWgTebNwPCVjqs1fwcNwtJBQZTglApiS41l/P20DcZAO0kHWH8iabb
mPFIcgNCzjaT1a+dLO0qUu/26lLSdAYOjoFXSq75PPwZZWsuzL//aPvzpmmCXUly6GH7QVGpPyZ5
Nmwzie3WKgid7gm4N8dFOhe8bbm+m/GVPVskku7yZHqywuSlbLXksCRgLPtRJkI+XnCIavSdQpg1
2Kn1m0FG9ZMmYvEoF4J67oecYK+mKB5FtNa++aK3KARKWqBfxLr9GvRz/sKuzxvYGD42aKhmdPnn
qkA0KViL4bIjQUffyY9SK9e3Vls0PzQ2UVepihYq1QjrRcHaHqourz5oY8rv3zoQYTo0QUVHFSJt
to2/vHWltHRmh8cCVxBu/cDIvsCWiZGM0lXFvKMpDU5qpf7UD0UF9W5pLwDlLCdSCvxbWRY+55Ml
XdmHRk8gwkOPOUZ6ZDgiiIqb3JofJRWNshZKuYhuTowufVZHlyqrjQ82t7rydsNiAgZHla+vtnEZ
KMHrW5NUZATzpEaxqyZJfRgfp0X5EVtafp8o5I0aRZz6VSzc9OULTNXU2x5kiat8UQWSq4/mcFN3
P9KpQCfYav40SQRfIhYOuKc3M51La5T3xhp0OcYlmkg840YZM2pQOjIuF8BJgGY2jV8oS5/JvxUf
uD7CykXp/W3ubyITRp6UEWa5EAt0n+RE8XHGsnPKuh+48Ue7HSrpUM2RfMlbchMV8adxR6lNaLEj
aKPciOOHMsycspzv2zz1OmEoabPG05M+DAfIA8ZjPqafBU24idtweNjEmkPwg5Dy9vD7OxONnvcH
nNYPGgw6MHiq3y3KzFANBTKsd8xRoU8ZylrWVjFELNaNzVp5Y8+qPQgYlexJYLzjLIKtsO/tCLNe
y4CKm7o5k0Z2PIfFdNLUJX0lT11E3pSMxqhx+ZSoixu1YBVcxXDNBZ+3qydHw3DZGFuGGyRHwXCp
yHTj9JjAiyIJcJ+ZIDPdwnQr021Fri7ox9xRdEHcUUYL98W1WqbLrtC6huX0mWtZjrCVLDtR4AzD
WigT+62GCNY6S15b1m0MyhRdTOJw5tDusFjSzzkM9UzQ+yRa8Fm6xyhMc29pq305OPVWRelQUKtq
/i3dbrdHHYYL07C0n66iWIt3g6m2f86uQdbv7985NvDv3jkM1lgT6FhzxZbe9u1KJZyFcLaAg9S+
KvpK7eviWkbts3m2aj8Q120z4UOh5LNzTreqhqu2tXNijxq/lPyq8Ws2ydkJOUrkd40/NP7Mfjny
p2bdOAuQySI/AvnaewkyLcTgvTfzdbZWBvBjPhdkd85n0ovm6leJ1VkKz4h4qGRYRTzUnJ9+6nhg
cOrclzcpz8hCPjsi4ZE8OVylPG2+Vp+7SHmEYNXxdCNZQE5lOFrrFAbkQ1eM3ax2zcnVJ3fR1hqj
41RhFjzK01Hcah1saUeDx/qk1QSaI5tGw3VK0dFslfRnihtuhvPXE7rzEHpdiMhgrYYpROVVi1ds
ZZoeqQj6ytBca8p92fQG9u253+V+k/sEfle5X45+kfvpeIiJ8Bv9eKTDTiyYH6HCIRF88M0BaYtv
gX4FYcSHIVa9FtamV2bjg6l4UkRGhdf0Xqiuj13vDXydrSUZPG1PMc7jfNY40vMZQgZyr+FfGiYE
TBRKJmRMCJiG/ISSKQyOaJh+yphG2MKE3v5LxrT8S8P0VxnTvzVM7ego2S8ZExqmnHSYTcOUsvCv
/61h+iljQsMkkWFc/ZIx6f9NxtQsJ8TsaJgogSg5ZVUyoWGie5JsSiZaJ3X4Ssa00FUxPW2reCEs
ypdMj+o57LMjfms56hxyfOz55iqQYQ/Yv/+MSev68dX6EiAGrTM6DaD1IVy+MQDRnOur0Wr6napP
xIYHwpM6jD+iBe8XWcu9D8y8BOPnpJY+7qoepvrvn8B7GTNNZma0PAWavcyo3uzUQliWrQQwY6fE
Ab60UDt12DCujK4NCFbB6lxosEKTinFyzcTBNMZ93KNtQZFd70c53A9kvA6sww9m/znv0F9lgOJV
xuNj+IIdLMcONld3PQHP2zP/n5fp/4Tfy5ufB6n95//y/UtZzQ1wzu7Nt//07+2H/13/i3//jdd/
/5+Xr0P3vf7tX3G+l5ev+ff27V969c/yi389sf3X7uurbw5FF3fzbf8db9L3ts+67SnwEta/+f/7
w7993/6Vh7n6/o8/XiAZdOu/FmJV/OPXj45//uMPeRWZ/89f//1fP1xfwD/+eCzi7vuff/u/zddv
fzvkcfO1+96++8+/f227f/yh6X8nJWVFskiIpZg00ykZv28/kf7OsEFiVI3eSpExFvzxt6Jsuohf
r/99DRrbJhIq1M6Vm9WW/fYj+e/gcJlxK+TNGZsA9l9P89U7+Z939m9k4N6UCPjbf/zxdsmgrCMH
2BOGCNFHM9l2vV6j6TKjO3oD5Z5URWVXqLWf1ErHGli7VYgSdZc5NG2Q0jBv809w7vIraQT1GHZh
ussGMqMjlsdZRVTKX47nryf66om9EV9tT0zV6Pus7FITaenrJwYwJ6eVYpVIJ9AW6rFGAIqeBjdS
tgBNl+4EzfxEmse5SohVUrT0TqhD9QOz7htpxc/nwDGxNLb7hL+9eQ41GXyZXprVvshRLXX5udZL
2tLxgPgk/ga9WoL4nGj7Vi7S4+9f/3/71TB16DQwhGQW8OZqhbxSV8eciUiBEI9Rbkj6JuJjZ240
gj5m1ASlgMWzvzWsOv7gZb9tyvK6LVFTGUexEFntC2+24k2NYcFI5IrxB8Tquf48cXFpNC209YZm
l2QyhAlqgAstTxGWfTB6FirggxWyHgfv//tD8TYHcns6TKKY55vriO7t22AsipKOAAb3oyixWIzU
i1Yl89GqGQ/ELNsynMYhfGWRzODkCuJRcWW12o7h4/LBWfn+XWFHhpGa6QseP/EtTncI0nTUNK3d
Y7rAeTcSLVHlTX1ZItR9epqyEFJx7Sj9o7za735/HN7sC9fDoJr0SLiLsAsivuT1J4IMcQSmJmTQ
Rp1ZtTfKt1FvxaMViqtKq+w/0D++UYKuv46gOQM7o0aaD6fi618XhDJRvWLU78uQWIdwLNs19fyl
l8UneZi9APfXB8RfiWvsX2/R2680TH4phgpu02+HAdEwGkk+DWQGK/MMtd/Udk1Ef4v94nUAjegq
VNK7QVdSiKayVyrAyIoS6aMgSNj7050sWMMH7b63u/H1OSEmsUxcbubKUn7zWciIBqwWLjL7NQ3H
6XqhPY+1zEOeqFfkF5l0fiYC+EIuUnWK5Xkiettsn+hyxXf5/P/IO4/lyJFty/5Kf0DjGpRDTIGI
YCgyGJTJnMCYySSEQ8Mhv74XWPd1VeXtfmU97gktBRkMAbj7OWfvtSsg/ayY99C6axqePt4T5u4n
4uFl0GtJtEEOoGN19No9BqBcEA8wuqWxdfqu3wi+/b+/hn63QX+hvcmDhbvksfKjcPj7p9qaogF5
rNpN7fcTUAy5BzEhj1YPVrRk7ojmY3r/IuglyfLdr9+0skjRwOVMQJgv5iiz9Yj4ghzCapAaxbsH
FXOnXA8rVu+SVmeat5i9/SOGKHe1ibUHtAovvi+TvZnrXRBXPTnUWkw5NcJiTKrFu0WjBVcFFcJ/
/2J/p4KsL5YLl+aXvp64UDT//cX29JFseyYToVm6FKB7uYRxUlS7pdRS0oZF+X1a/7Sg4RCFXE4/
WpEiazIXbLHkvk9lWm07LJCERLLiAeF6skyrOMny2Mbf0D0bFJ3JQ8PgYs/cNogbJjxmZT5ps94j
0krrXV44ZDD7JHJBUL1JDCfeGXESBQZ+zpBczWyXEEYczsLJkJgSyiVciXhj8bNno50/lhRnPOa9
b72OczJf/gnx9VvZub5BzG4cErVW5cN/wChEXZJcJ5GvLnM37OoJEM7Xq3EjE16Qna6xDTwfz5/i
f7ivvogsfzmOf/1qWOgsL+BQ1q9//2zsHDyF64CJMURW7bI5+UV/5gLLvDjVkXYLhT7ZKi8m9GBR
U2jMdMoLqbJN0hHxHbtxv1EQwG+0GifXUGOrI0FqOYmkNoJimZa7GNf7xjSLdlMVHk3FBj0vhzrl
zc4dXodnRxD3zfQjhtWsDdsSZVFoEmlygHl2GHtHnmqP3STzpgJGzgjUxmzsf7hA/3NnczjbYZLn
jrQEG9v6+fyl1ef4OiwSD0tRa1jDbdY/Gi4hnKnd2DsJeTpckOkHrhiywAGSsCtTuEFdkddkt9n/
BCj9HZrGJ4LyhTvFRHVvo137bcHvKDgyuMaIdycD20uaP0R52dznu7J7BZeP+zpBWMJIYGDwo/2K
zFqiDoy/Dya6mJQg5Hwk8ssUqcQqPnj/sPX+x+4HNIXmGxFtQFRpa6/b1V/eqtm102bIfbBCaNGc
HFXJYnCRyqRNNoNflv+wUHrr2vD365M3QhgYAJhz2hw9/v77ojyvJhmxCPtI2GhTHvxpYXyJGORa
6pJI5tpcwiFN5TEjbSgoyrLfDlbnwqHCg2qtUjFCg/aD576kutoUxZJCnaC9QwiLyqtbCJY1js0I
m2ff3qaRsG44130rVRWRrJVBHxsdK1wioR3nBfWL8MZ1C4oxdrNS10l/B4cA8IGvX0fGDFFkyxer
otdgqzU8coouo+k8qBZozGC0zmFcwaBsL8tzAZoyEBhq8PU4NhsZ4aurLafsduyCNolIRXxAiVgH
TGuaG3uO7xrEYtjozWzfLXr95oKMBvs23xvTeE7JAH60gTBMCtylxQxnq4xSbCPz2XWmcUPKXc/8
kQ1iyfQBeKEEONRGiDXc3AtbOy4OiSVuVOS3V4zmWxUn9WlxCeeJvfSfEPe/59ZxkWNQQwjLh0rH
DXLc3z/WwjG1ZUxIO6pbqeFGGIvNMEEpk5qbh7Kkb6V78RHnUHeTG6IN2sh0wp6gl25Bjg6kUd1K
EkDDLE36QHNRo0PlLu+VsJOf1nTMyiYPSpUM9+OENeO/38/M/1yubfhWLBk0eA1OZObfnzz+aM9I
DcaIM22LS10QUlJkD0rZ+tnoYzfQdK89eKL7AF2eBmJwjeeu+GHVuY4bRzKEbhYMKgrMwQQJDnEj
4d3FCoSvBXFtwM0P7awX+yz5KGdPO3feqCG76nXElnlLR2Iyb2TV/1Pf+vfGyNdngq3Yh7m91jvu
by8rn1TjUEKOm7jJLkbjtWfPCZg80Sw23Y8J/EBg5hZq5bR9jhMSTV2Jbhakf+sWB7dQOlczMRGa
7cDqGcG0p/3Wa2iapoP/3Ue195pI60dj4lz97z8Qw/0d+cFzX0E3HsW4yypu/w4HLZqIKJ6I3Shn
LozzT2HMQNd575lNvslqX7xMkySq1aNVPokZ/sNMDFAJPGWLMMPpxjuDCjBwtO5uMcQUxrb15kxZ
uze87M5TuhPQtIJNXJsF58vRDss+eiwzn0QPW/uRVXpKZFcFRnuOLyW9oRCd8sZX83283to+k+ZU
x5rpTHlYp/Ov2NGOrkbDyfS3diM/vSmzgmWIXgerebFHpsBYo3/Zuf9jaWMNWZv5QX5FtotGayBO
p/n0RjjeQ7IGIUbqV0aAqWvo2QaKlB34UTC5BaFVQxOHZpVfraW7JAQUbasSJ0LrHyyuSrrfWFw8
by+G8tUrGJtLx5N7PZqfCr/zb92e5F4tCvH0z5hCZvCIdXntNbLjZlsfN4kuNqNtYPft0s9Ya4Dg
5QIe3si7OOa3UZc85QvApqjPzl1vcPKq12w68v0mZBTI2EsZ5G+028u7HkV20yx3eMOlUtpl8BcR
MPrPYYWz9CjYCqE2NcApal/bAhFYcxWrtyUym60CKBqSChg4suCuwECSzbnca9UQevPWmTq0djQ0
d+bsjIFtzTsTe9tGGBFPtRUfZLLzYUt1RO9XbJRBhpZoBngiMbuHVs1bbkQFecoosa3TK2ectc+z
fisHqz4OZk+jPOPcvOagAKaCNYNvzMbaouwEbaTApdOAWesyf8QXUBRh/sQOggvNc3OmPfLQ6Qwb
ypoovtGCZ1tUDzwOKVfEq3UdV50h39x9KsqPIvPMwIN4EeS2PPrILgFY0gDnWtxlsfZZpMtGdHhS
zcIKJI0rZrYYLAXHRj2qY5JfB1hKDeApdJpyp3xrV5vN2YoLtc1mBFCCGacROwA6C+buzHzz0UFJ
ChNpijm9OeTp5lY4m6vJaGhLMF4PGI3xIJnDpzZPj2MznOwMiGS+eA9e0gxBNUBA7JzlvWizaO/k
8qUU6bWwzXmbRG2/merlMCTLtdVxtRhp6tNdJX/P7xDh8oHaGdOkPhq+j7NPMKlXZ1uAQlt9qaq9
oe+suEpPVQYacJzBR/qZs7dm0GiaZkkgMNWNnUAIbpI62kgHEwI0HpAlUDurKQkWi+WpUxMmHfTT
dlJuq0bws1XNpN7B2J9n5qOM2yyUGMTt9UHgVxAhjAhk49cjgzepccsbOEetlnFjody7dv1ixebj
POjf3DhC/DGa/YU5aglqkwggM1Cp8YPMU8TMzmet127Y15kbwO7YxHaPf3Ni3NeyQ7TVwgkGTA0r
b3rMBUaFvim3GWO4paNgNAqrCzuz8hGheisUyz94E4bvhIPp4B6z3vqsUvmqNRrbpL+tK6IUprwo
Ak5KJPGM7E7mtXSBJRN3mpRdvy8mh3gcw2w3bQvT3B/q134p7R1XECzhqPnZyn1ODcCdBxjDx5GS
JllQOtwmjTXELKW8f37PDIq+dhC7eCv1FDHDsAwb1fEpOWoTcaQIsOJiwCVvZWijowmQa2cT+hlQ
pr1Pwn8ea3w0eS1Is45LFNMFccvm0D/tqiQDtR71qAcmsqm9Xp0bR71opfnhFt2Tmuk72QBRm6pp
AodsnIAjQxZotlGF08qLmLzjrBH14sg72BNMk0TdBWndHzwU1PuhUaGClkZzgIZC2dFUs5eEO2ah
cxAtAKTu6yRpg3mIuZkQS/iYJ8lEfNF6qwdeylE0Z6YeWn1vhGaB1Fe2oTJ6EkgzHnBkpR5i40XZ
DvBNmAZuGWUBE/90k+NlGevqTekJHFHUL6Y4UR4VwVwTnVB1xcpoojoW5auoai00a/+ajeIum2wn
jKxy0/D0QngRGQrDbNd0NUS8+K3zBs4lJBgGpsT8KKbvqd4RueLPGydFbDzr8o5Fr7wxu+WxWKLv
bQe31um6PIjUz9YdZsLj14guZ4JJpQCKLeBclM6tWjwtWR4F5CYYKJqWU+XUn8LSOqBlr/EiEizH
hgzm1AGzuhgM6WoWccT9wZS7axqQd1TJTUuMHcfp3EVIqa6QzJsgjbJfiNw/aofBMf4O0gDmrbUk
Hb1Nni+G8YSkdXd0hwBBVU5fpj+70NU2bcEd7C73jnJfOlQDbLa2s23bIkNsR/PGRwC4mYhDDWbG
zmNMM0BO3/MoCby0/B4Xa1K3AJuEdd4Kmg7jYlwQ59dC12O9cW+11jiJpsoCgophuarqLlP5dzJf
MFku00M/OkyAxWhvJInxQ+fgd225r4V8ARFjKetHHVW3Hm5VRH9jYMxzSapbKNNy3Ggi309T8dnD
jtxB2uhB44JLrq0Y3Dg8poY5vyzLO8fTX+YG8JT96rS8u1I9TlPqbtKiBO5afOvoFXD9u2voQ3r2
ewd4kZHboR15O7gToRsbv7yMfMbJ6p/cZdyAqrmvCRkiS8rezmMXBW3LR4du4ZIpHjhaJaC0+Gxd
HqWa9hMXjjG67GXWBnkL8aWLHUwlsVylxe+x/F85df3kJtRYqJgGs2ID9VhyRNsE5liX4TRBpdYF
7PqoYe20+VDLWruwFuNJA2JHLFOQFgSDRmIFSYoX04++za64TI3+sn6HNKcuyOj2homvvwkj5Vh9
HHgJ7lS2gbYIsl9EdVONRNsYyhlAGi+4kYAJxut+1I6PGGJ+ipigXLOHIQVJ2zIe3W4y2TWNHMlg
9lZ0oACVFLiu5vIg7fTRXtTLZIMxyAFCj+XyE/fCGKSif42Ofo94W9g/phQQz1CYc9BJ48bpx/Mk
PEQvkuwkAjdu0VpxkXzH6N8GSWaqQMYj4g8bbBD6rq2N+7MR3X7uoohh43S1lb0HsBTE9uiGC3GF
SDmdn0QvYkQpOrYP9h2/e3bLjpq1MFfKyISY2XfuzFWj+fVFed5zZxvFzdffuqROWCRiOjc1pkgn
yXR8ocYSGtKNN2Msj/R/FmJ2pdCDKsaC3jADCGYnN5BYdU9MZ7RzmeZA52dawWo9ClbDFkWPwNyO
kUOUe7MX4rAKCEPXhtc4u86TzvsU9l47YYvdEzE4XZpAH8XIZLrjmBN/4zT0aRi4JgCFFXsr6Ukr
70zyi7lVNnM8k1ScmMnGbaZ8G3EEv42U+4Y5ivuUOnabWW4U4HZZ7gTKQmrJCAY3h5+kFMVOUiqm
GitVRcTRMYGgTEIouhvIh4D6L7GWvvuedE+tZiGvbNxfKm49Ul8XTJpNjZZQ5tCpOABu5YR4SpOh
kTkmqWGpjas0d3caGNeIgJGz9zLFCBGcIsUVNTuPzQKNOTZyM2Q3/S4I075x1d7ODOveSkr7LjLy
jUcwcOgWzJlbwsv7kVsKsMQ5KxwcmR0uTb+l+G6c0cEir+4yo0K0YSOEyLz8ZM0miCkdK+3YH2zJ
b5PMRwMzjksSnPQ19qTwbmpu4oCSId5XI9JVxzkgbV2L7JGGqps55GE3Fzvh4m4HDQO8Oy43Wm/E
Oy2+xv70q0M3hTEWK4/Z9XGYuTPxET0qq7jSzyMY08CO+XddrxKs2HoW4nJUJzPOrpQRKmyLvLuq
IlrDIZ9qhTOw7NX41OI0y+NxfIdWctIxg5aV7f2wW4CVXYqhJiKvYlYimGLBOrno1b6Yk+jOn/dl
suCi7T0PDWJrhG5CvGcRVSejgf1NH4NYtjRRZ3M3+4NJGFYFSB4I9N6iigqBflSA/SxO6mUUDmX7
3TA1fUMn+dmsKHTkML7FBr5gJ22Cuiaay1jhTk7ZBFKw8BYjVPQ5r3ZJhk1J9jkpEyK1t063HDyn
9IKpz9j6xvqkxcMbhM2Tl7EVKcnupy8lzRZivXO9+ZSr76XOu63GzbzNGCdyhB0PSW8w0NTn+EWn
TpDGuLGIrZswBBtWPz9Dxr4zSUbbr+6GA5nZ20yBAQ7iovOuAx3KEF5kFViFFFdmsCsaJXpHQ+5d
Oox0Ac7Q/hCDD9pkuLZD3bjTqn7Y02GdOH/WaptPvjq3LQFVY0PFT6zZsUnwCtk1O4jRaPPG1VdC
3bxYRy75qz0iOOosGxSAkt0TcT4J2ch+/yFw55vGWHMxYL1xE6KQBtaph4wTMUFJk0HjPhYwd5Ya
yteCUc5Kk3unttJt1kfOg6sshoay+qJlAhDU63pD+lHgGQAohgjIPRm5xa5pKAPbipQjv06Np6Yq
0TMVpEKijN5WhRwfSkBZG879R2x0qNBg9KLg3P4BQcXW1ppaE3ZO3u/TWqo3jPJB6/nDa1VdALCq
Y9G3LuclQz1Re26LxdOOhYgvgil5iNBSO+NnKrkJOQ4NvnlL8MqlwBZ3prdl3yfuaWgKPdTbKrsu
1exuc+USz5ymz8SGrMulPBOYQJ920quwXcRt0wAn6Ool35GKpwhgZcyL7MTazxIGxAdNixanEb52
EHwH1TlVmDU5QG8OaecZSdw2dcR4rWaSKvoScvgAXWSSyrwlSXoIRJm7Z0ZhVuihygQz0Ip7PKiP
/UyllEYlhWyarXxCTIey1Rgy8WmCl9wbrXzg/cOpQfTQxjWXfpebi33bT/oHILrkYV58kgJcP32u
+ix9NvL+Hb19TDtEn4+cBonEQC5cDNNPjsz1Q4k+Yze6BkgST48PhijczQzU5zaDRIz4q6u2xNMh
iSW26Whbbb+dK6fZNkVD1J7X7XqhUVWksvgpSii3MbbMknjimzLW5l2cfAn/2YtNPeNk4dWILgnR
3WVpml3GCDqDqruDKzT/fnZQYSeKk0JbWs8aobQBOXwbDU9GMA6z9+6kHL29srjvlCPXrkMGpERC
xmECujGR0l7ypbc50MB7a1Sa3Y1WdWdqrnksTBgtxCZnB9m0x8a3e0D9ObPRZC2PxZTveVj0kMw5
bzx20+0oVb8d0/FB2ZQ7naVp5zkufqJIechENlzmTTTCuYT1q44UuT/ASNpBP3b+Y+24IPN4y1lk
Rtt7/5LZlotd7WSB6WRGryB7XNFy9izE1ODzSxPPhGmzBdpabrA+ev62q02Ef6XxUDWe+yxTq76x
hohaYq4veSOcY9/4yXmx3qt4IZZkxqaWDJ7YWditQkPnfNUOoAsmEzYDvNF7Tlt6SNkDei4mFMQu
dUQSHFPOMian2TSp11kuOIoovBuNPShW0pjttBLXBEBbMBZLuylMqfbYmxu4UlYUCrsWB8UKeGo0
k1iFBP6azg5z47jGD+rylk86cXYeSeu7umeUZBfruT8CP4CyOM37p850qyaMBwF1Xtd3oLGeU8dU
J9dQMAdziU9TDKujb2IrtrhT6V7vceD2Yddb8SVOaBCmnNPR6DaMTSsrf1PN8tEO+FixlUOYtfzx
fu7L8Z4k6fg0ZtmTn0LVn/UHFGYKh0IrmTH2A40IMj98UCL3vglqt83ZvqYh3foaW1pdjazXU2ND
3wk4j2XgP79PaOBNCcYlMeof2MXlrbsEWk0dHWlLc2Y0uMtWhXZDms5OpBr97yIjJ2rSh4MzF83F
jWdIej1KWhmN084YMRTSfIfMgeb760+VPV+Vg9gojoCGOfAtw9ny2B4ABFB+IuwdW/r0mRunp8GN
yNLgHlBi7G7L18aToZ8CcU88UUK2gJocT5kOmouOp9Ahelh+eV/ONOpF3fIaucjZyTGkpUt968OX
qaZXuuFoNOfxsnRJR/vAhCPd5ms172vkk7Kap0PAcW1ZvHNVoAKHUEjPzZgR43s+RaKMaYPGRsj0
kgDOGeu4Jz24SSL5UcejPKf0MizNz0JflPJtIGEwJoTxQ4KjWaPilqzE9+iBtNMhQOPfoXL01FPF
sXvK+mQLkrLdmLPXbRRpRCEY3S6QkWbcW6lznT0vPS9G1nEJb1DO+0ASeP9LkdzEE3ytRqiaGMq6
Oog5ox0CsZxWeu8H2cDR2B5Zm2q3aR90rEbDnCRP9vAUc/ffO52fXQGvzcHYZtmzhsDCWawPz/a6
LeMhZJOdXVy9JaHUZF6xSbGj7BDfNS/zdKyyGDa3nnjofe0Hmz3vCcADaOLB3PopJYouDeMidD/M
a9hwxtIJrB3WfiyaBK1oTiByOVv3Q8oAdNDGwCNKYFePhLcarC0gHXmJ5uxTs8GBuPFJen8oh+dJ
U8kZDuWzQ638DGSRI5SxjEiUi43Gv+2USeZ7WzRXJjkfFNU5HhE7Qdtk7zo7ei0t51xg8aD7NsY7
72vEN6DDLaVhb2j03KiUU0WVTv1Ns/jajd+dS11ZT5Uu6CJ0mKvzXNLEM1ywMotKMWoZKRdPsnNl
Z7+2VIEDwlOsyRHBwArMQGMvFxuoWdRO4oTFDpXBNNyDlsCZ1ONBsYnpPA2TnUNcaC566pfHqren
u6Xz8I526kFK3K85hi8jL6nKy2nYZVZjboiYFuE8YKSIVBZtaNU4u1rHA4N0CuRimrz4pZAk5vk6
VwfUZm3utcs8DRpy2N66crJ9sc3ubEp6QEUUdajro/s+prDl4WNumwSva2dqh3ZBgKR1Q3JLzpBS
j3MyvSv4ITe6hz/WbqaCU4fjbKaG1KmhGO0j8DgPZpX2PkZwsLVBjPfagPs+82R2qghVMHtyu+vJ
1C8M4Y9UqfFlMcefSQ5Hh9PjfGWjL69kJcMrv0+J83DSaKRzY9PDL3VAT350KBP9bRg5I4CCMSkM
GdeCYRD7GlDCJtEKdWlKOlV2hd6/59BAp5eEBACq4HftFsouYndm0gskvAJfcZbaG+qy66ouxfkE
R1OXcHopepOsYgCi6ekWWobPZ8Sg1zDpSCz90TwNHrYw+l3ZBrer8TBPMdxA2iM+y5JVfYyK0GuK
VmBurXHRHCs6LW3y3lHd3SjhdUEyDu126OFbdygTGL/r7b3ynPeKQPS954OPExwat0MrX8Z1o9AW
GsucQKO7RDxG7i1B1/4R7fPGT5zl9uvL2v8ByY6SvvTsa9zo/mFqxgzmkYXyHhNj0Nheffz6MnR5
c/Tj0Qgq3V6tEul9R9jvp85ZhNFJ+lO1kCN6txwfHSNudm3s+KekKf0TMtKGI5s7PEbMupluyPSn
4G1om3T8LKf4vvVl9aa3zFdL21D344htL5IZGe/TCJu61K0N01z3pSq1H8uc8juZ5XiuoN9Df7Vn
EvIsFlmS4dTpEAr05lhFcC0spdQ1WoQKa1ox39M5O309484BcVZE9rs5ekloT2P/MMjU37FZZacp
RaY/pzPgbMEgyi4TFZQ2do+W4d3Xj1tW9ExNkXwDdl5tOHQPlwLdwD43Ytwt3DxYXfmPr2+Jk+Sl
X98losgDTVnqgy53F6imXZ5mmlZbz65tCm5+seUN/g46iHr4elpfT1Ak2c3XuzR38Ylm+/jdLXDW
jp6trl8vsUg7jBDry04qAk+XsTKf4zSTtMU7+1crt1/PeH3f/PUNnG2gbAJa4x2KqBmvf4E9W2/U
/debL925els/11K+UMo79Nfj6fzHF9pYZxYY2QeU/NN5Wr+48/RR1Bymk3atA76+8es//vyRrz95
jR1hgEJe//XXrwf447G+vvvPB/zjv9ktltk7/flIX3/6y+/4+jbAZW7gkCVM83Z9Wl//mK5P8+tP
f3x7tWi0IFrihNbn+9u3/P5yiHfaR73bHf6Pz2p9gD9+gj5mtsmR5jEk+q+3ovaz9Tn871//9RCy
G/Kjoa1Akf96Wn8+j7++nq//zs3vsL5LHFZ/f5f/8nKsifCturHp/f39k/nL9/z5G1bNUi4bjhzr
A/757789GzfBI2h2gty7//1y/vLk/vy5zlEcUpih//lPX3/6/fNUKFw2/zOzndwutZgj8jwkR4me
EyZGm7H4b+EFpE/2+FAMbrXBVZnvZUtXRGljxkiJvyaLFrbzNO7H7rPqXA7INMyDVi/FWVB5B6Rj
Npe8g6cbA+/CvAWX9Gug/29Dwb9l579ZG3776/93TofV4P5/dzq8/urU/wjeS/k3e8P6M3/YGyzx
LwwM+Bs8C20sjFTEG3/YGyz7X56n66gjBOII31kVVP+2N1jmv8BTIZwUDkvkH56If9sbLONf6N0N
9kJkwH/YJf4f7A0ItpDE/EXGhX2BhE3dQTKDdMlyvd9khgmBlVQ5HoHEGUOZPMepJOYkMHQ/Dv3F
4cyr1xZ7aG61p6qFdXbsTccLjKTkoCU0an6ziqY7bS4pzzWFvfZoLSVyYFHoQ2BUc3Hfzlq/Dsft
cErVZ9LYRBklDNkyR413eEfF1p8j4LfCUNBqnSy6Mey8fUlbRSj5woyN42ZMlCYTkigJTU4ggS+c
x75If5W+lXBkcj50UjhC0tp64jkJ7R26+o0UKqQTsUvkJdEZAQLY12hRH4k+vks5sz0Q8tURU0+i
8lzFN7NuPrjglDMjfkzUyhCmCdy76BPcIFnGYwJaRSG9QPb7DLPpyWzMG5HGlzWxxSl1zpNEi1bO
ps/U7bgsrwgqj/GYnofWPJMmPgZx0n5vRiKbm1J9S8zitY3bEomU+h5b2n2RN98gktM4Ucc2Kb5l
WvatVuqYxfquH9IDjYCbQvlnnYgHE3prbztJqPctDRmX5AejHl6GhaNZ7Kt9mRKD7abubbPOCivv
LRnVHeOT/WSngqwc7Won6aNuKNCDNPt9nlOeFiRf0UlzPQ2XN3OsLtG3Gi78AmGNPbVh1OkTGzFQ
D6abNccqszSueTMQdLf8yEzvSVq0obLmeZDRrfSSJEinnGfneLt6hgxiiW+ynA52z4wVZNXN0nZp
2K9qDg5vpIUgjbOmz6hsxg0TlAunjIO1yAOn6BupusdRR1TQ6lfe+tM8yFs9Hr+1cfHuO8vemBU+
w/nqzt4to6kTXtRdpWsPVpUvQTRkvyLkyKOczjQOX9Mptg7UvGJj18hwtKUoA8u00SXHryXTw0BL
K4ssJfOTnum3ZMwRGGskePoPcZvEvB6ToHL9oHkRhe1Y/ywq40pX4WBEmghIOHv0ba42s2B6qNR7
betPDkxI2k+3GTsOXC2SmgZ0qoGecfBv5/FIiQkvOTk3rfEexw1xxnN841vZU1tnB5KdwEQOn3WH
b6Soi5NDIVjJmnywCiROefLd5hBP7qtWVg8aO2Woeuu5c5zjwtykK2g/id5/c7UE16J4XBw2PZ1I
4hxRbV+1L1rhXP0hetRBffVNNQT2Ok72KvnOYO+2lTG5UhY5pJrhIYoSyQMOwTunbaqQJLsPrHn3
S8GUyYlAf5rJt1T3b53eOmvFMGO2p0ZJnWDwRhXGvnaamvTe16yegeFwLDOEL0tbIbVvlkvbNvsS
XnNR969plh1wab9m0fIkZDNv46hFDJPpxjUu52hLzE+N9TPLWTjaYWP46RD6fncnNc7Ryi+Hc+Nq
n10SPQyEl4qikCGrzCv0OLRx2vCACGtG0qF/95j2bT2l9POyyGMndIATKfaN2SQUaYn6I6p3VM8F
ddvQ9joaHgrNzezJmUTfJHMviviAq0yxhxVVchlSSFDEzrnnLm3vFjAwgV3k1i/igx8L3iEgwmvx
NFZ73WCIldb0sxYiSVvHTYJeRdDsZkGMgm02SEvzm4RgjTBFxrbQzEGnwbFXS0lzaepfk+Y+0khO
w9kxxjeom2CxGC4NU6Q2kxzep8q/KHDrZm7+YhJIz8Ki5WAB8izGfZKbl4ZZE7W/vSsyzQas13xa
ekd5ius+Sqxma8v+mmGdCdxYpwTtKofUUK+h0jISZqkTKq58QuEJ1sYdiyeLNLWtsNv2wciFTTBD
Nx2Eo597UqO5pArSZf0c3JQA/maW7Z0k0qrx/Ee/ShBXGOBcU7dhSDI698qSF0eHimB2lGsZ2ZuZ
NzyS3/XiNmMcxkt8Szn/BsvzzjaiG2VVtw65D/Mwfkxua240n2wX2Z20Kc4JBBd+eooqJjvSHXOm
+m66DlqLsy7oHiir29uojfZj5kSrmiDeeKr2wHRzxdLiAlxv0BMaPL09DIR5ngTil9DI0QbbNFp3
hYUffs77CZ4Gzdx2HIdbZYEhbJ07jbbncZDkTYHbJOoRW21C1yny1tQxLrj502/R1Gr6SvrpM4sR
jF5uamVFQVQAb8/gF9BUHOKDpY/Q3iv3FdlzhdSwieHge/csoMCu/OxGV9EWDwMqDyeIo+ZbVwOW
q2eWMn9+9PNoT6VNW6h909wBawWR3iFjBhPJa/ZilUUINyklPFmZQT52z03mdkHlZtgGbHL9Rksc
mlnuI4j8Tc4PmNTPKrd2rs+QRXEP6vY1mstgsmc6KxjimpboJRsNFglPU/M5sSnm9bBXOMIw9jJA
plfIZWqXAm0G17RuTachh7bhtt1P5o+PyzC8yGj6Zg7aa+Ykd1Em74gCj8G/in2sOSdbMRPynOnD
aptLY7n3S+ffWFrx0DXqf1F3HtuNK1u2/ZfXRw0gEHBdei/KpaTsYKRRwgMBb77+TVDnVebVqbqn
qvk6HKKDQBIIROy91lwLPMRrp9KRck5fiaj57jd8uiKiO4/uiFN4zL4YjdU9TCRX9jL67mV8oCHL
h7UFpn8ZRO25L6hr23ai05rQcVhmERA+kAhm3afxsoxIPTGV664aTos9NiL7e0DI5tfYCKmhlLog
wCoRz4UawmPUma9+Fjdbt4Zrl+kBg6YhGeSzxhqYXCXgJ3J6JOtOgkiPBCtmSrbh1jL7r0WRHNqM
9X/qO3+5rf9XM/n/gSX5JUoi9f4z+vb/gyd5zlv672fqb+/Z+796mOfX/2VClliN7RmJjZeNUtec
o/4xS5fiP1DDM3OnfWhaEN2Y2f81Sze8/9B1gTEZhT4qH3uOBflrlm7wLlhjc+Y62ZKUJ4z/87+Y
pX+25s8rByy2M6mIQpj+N68vNjVyUm00PvZIHodWUKV0mJtv8fVF5wDhYBjjgZ1tC9IfCZi3KCL/
8VX9te77F7vxZ3vJvAt402Y7lAtAV/9kFfPhQX7sgltHaPI0e4VPq6Wb6SQPplGRgaZpC2Ism0OU
5i2p6OrCZRaKtt8UTBWJD499d+/pHYkK8FD+/d591v1/3rnZN/mH96XMC0TUcecsvDzt0D0H6cFz
qmRTeBEjatwhFHas9n7y+n9waf3NCYxFwjYgEQHmkobxtziQQPhDIL3YW1D3ptxZ+9GdHcHftyNa
pbLprzIJUKcP48W+Ce7dn6NmRS955jMVrCf/HwT3gqPxz+UcR4qwma0KDKI6dqDPnBTCUtwwo6pL
e6osj7mKH8YgqECxYZKWmmjWPZOX4xQExwQBJVAJAancKVdjqf+y6EK+pGW8qHW9X+qDNV9+sG1y
adtOQoZoFZEgVY5j7jNHS1ZmEUN3dUzzKmGM/vtf1Pi0Lr19EFfH/8/X65n2Z+cXPi+3S8fUW/A/
n3o3J0M9iTpq6aCwBJKBnWfUxOzViCdilzj5IUeSav+T/+9vBrT5+3QxAUJpEowBn3NicbAHHQVi
D2lcc2z0wrwKbGfwAylsmtZlVkQ4Q5zukcYA68poUxBjmwfGP5rPZo/HH+v0+fuYl/sMQ9ANCDz7
tE5PbTp8dgaQvFH2Y+2p5Dz5c+i9oiGneSy5OrKy2nR8mdAYk/pHfkMfBwRF0tB//Pe/zY0096/7
MlueqS17NuZnShf/erq1iE3rHrga03jO+RIkXUFK10Jxtb/LHRQ9pGW/5FFl4ozTWrCfsb7JK+M9
MXttWU9tv+gHYyTvKMi2iFVyPJVszKG4/31S5ITE/3BWfEYS8uWBgBQSE6FgqAAN8WmHlZ3HPbK7
RYMyYoHYRj9K07rr8S0vZNkP5A10r8ps1BF7kTp2V69BWjWV2t4inPA+GGhAtVCUr4p229YSTbMa
syJfdLJ7sEJRk9FDGFDPUiZKqQbGceggh6Sz5Uype50VdV08QE6R5EUoz1VnSF/4bStiz2CXOEdW
iqdRb8aTm7Jy9/uMembT5Rt96t9brWI9kRmnQQuMRSzpe4SzWKhnCVVa4ioriHtIAY5u2b9Pg58f
+DLju5RVCbLZtCZHvWfuPpTpP3yrf3MPzwYxfOgcjFjSudJ9PgxSA4Si3doLjymyZyTQk5QSG9TH
aEZ72SEzUym6bNrbAVM5Irr6ExV159TFgXvKRfice+JAS9jauLZjL9xa18iDMVgh+N1ActmlpL+8
jeLJgSvLWorqS54V2i8air7R6asAGc6G+OAvjVe9tZ1mMVDER53SCrlHA2kswcbviBYTVlbvJ1qc
0U+rcotna6imTaAF08ol/pb1N2EMcf3l358lfzPr8/UYwqUDRo69+1H4+/OipIWN6LM5XUD21l3Y
NfWlbvgq2pxJpte55tNYTT+8WhCSU7BI9pqQhCBTNkdZOvc0hYnUSmzzH7AZf/NjsVcCS61lGrbg
ij6DU/7cKyVap8L+ASRDVuGd03mrMiB7tYXsdwJWJ9ZDFiWbSb0lUap/q7omJ63I3ASjEZztqnhz
nTE/dAYHtJVcNHd0ya/MhmXJn8vI6bu1rgmdZWHlntCaIt3R9WNfD0dXoaYXfQeSlKT31HfNi+dH
A3RPR6yygIwajR6r11XTfdlXz2AzrCCyV55V/RO8429XFr4B22P8gqRgYHr/5KbTQRWWLSsJDtvs
Zxx5xYG0iBLokFtt48i3wVd68g6NvNj2IzbHpm8wf8B+/IdJy39xgDAmcfLMnl3B6P5p1hLx/ZBq
nfJThEd9kMnR80FOztr5EQ3PAkkvPOQcmUZbKpZmekKgivlrskbryTIrfY/+9h9OacGi8/N1hgsd
5AMAo7pgrz77P30r7SgPZfZiJIf9Hi0DTgwgo2YkpsNgeg4Fh2kgpgiLJ4jjYIsMXm2jtrFWY21m
yDh7VsVO92qFlQmwKrE3Zn+kIuJUaNEVcsEH5oAb6jLFXaNhGJay0U5Rr1Z2qyjepe0lncBLxx0h
WKF2D/B/WFQeGJcIwOVI4eshsjC6jS4c3paI9Ekrwucp1nZjSXQ4+gRkwGmKa16iV/bVT9NHLeM6
4SxxLayV68bdKQ46yp4WA7VFW9sOe/t16uUDbcD4F/JoFX4bazkTMaNoyTdNUdQi+6EM86dRYFtu
kTEkWnKW02gf+GksTEkBVQy9qMisyFhcA2PTPE18fN52QS3f3EtdEEeXoNiJsnGEDURFpazM+lw5
r6Ii9i0oqwrVSnrp46rbl56aVvboQS6SFLxRYy9rjQDYssQupRpBpphZx8fevCtV+t6GWUnTPWMs
MfQvBSR/OmEPDarJV4KHWY1Hl2BAZ17YkMJrNX5RfUEJLCiSfZkYjz5ubIoNEhoA+DvKVh4d/lWl
QLQkhVSHGNvfWMf5k02lZd0bT4Yv4ytBzkTa2wbYkdawT06NgTqi84q5G0P20OGvM2vrp1ujy5nP
RbTMLoaLQVKPWZlY4JeoIEIK7lq9TjN82HbRrBr23bd7vjsjTVbFsCu6/EfhDgQO2Plapj2d7bic
tW55dJ96Y3SPm7RZxAS6mTSvd66pii+6h6OPtoR10D1zj5QouzLkJQtj0Pt90VU1MZzC2BCXGG4i
vdfPnR28NzHJMV4zcOiLoHvIcCA9xDU6ICNMG4LSBe1FrbsQR19diAEQMjrfbpwJW1rrej8LL9aW
KG0KzOY1BsMmvVaGDN4xsZ+JBWUZX9T5nWaJXU+OzFtG55lEWwLLI/9LkhvRKWT5hABYW1AqCd+I
i3mGyhU/ZVrjcfjsPRNEBhPE9tDrfn5yIqDRyrTyY5K5b25mzu91wu/IxFd9c4JQ1SFnxTKZdPKH
GMKCwECJdXik2qxUdCoFWVtakAyrptqbcSP3sZ6giO4FKm4bA+3N0O+KYuH7KGtLCs90hHR58Cft
aYxD0hAKhLi2XumrqcrlAQ3qPdUs6xhWw8HSKzCRjWU8BTTAjjrcTQrcGbJcVR6BanSbvgkxzRRG
e+iY+e3jvH9qgqG4BBUhd7ZEtcwoUa8zmHQL25uizTgYQEbKEH0a4faDSziomo2OHqXgxW3PzAQb
/pRU/XpsSnGo7P6hdkqMLxrobBHgGJZoPKPKHQ+eGOFIKyLXhta1Dsr7KRrO0tQcaZ3oBnEExMcS
lksAHvrko2hbktaKKF00k/uVspG2Y37nQGBGXugMUrAg56uRw2ii9U/xIsEnWmKokKsSOgaWAdyk
ZR/dj1ErHsLyforsl7ghC4YjJHrEJ1/skcxVJXwB26rUU++bzTGO8rM/NM96SHXesco3O/CC54S6
leEXV2Sli7rRBrJEVIMhNRugPAUmpb+SG9YhejglmJWIzxuJaT5XTJXOaemGhzJJr1Jv3G3buvWy
SVEkV0k44jPtBBYIbnRY9QttbgkaYYfvE1k80scGm1I7Tc4OIgRqB9VelMFkr4oYI6MZcZ84xQWH
FXNkh9j6InRPWRcfqIFGF8t8V1ZcQ2rsvTVmnuwt6lEpNKb7XWgSvVudqFOMqQpVssCxUpVHznN9
n8R1v+/J6nHmFgkesk3nDN7DmNCMwT7CojTvvhs9cQzeo1uV3S+IQzLVBF7Szt+WLhelBvHfwa7C
axo33qMdtja5XO4JPfX3qi1MmPtbBebwNOTKW7O2bBjs1DmlYE2qx3vWIUYrTGSIWRaMD5Q3v+OU
j0+9zkWvDfRvUWbIL7WPw0WYPgxoRLboEF1AoZaRrRXUwmM8tN4yd8erapLo4sgq2QfE1Sxs2ebH
SFjAy3o0i3gTirMvx3onqBOmmTcdB5EipA8RwSDRJBHd1tMH4UVrrrPpAh8ZSSDKjc8j4Z99lwxn
A6MiUhZtkXPILfxUazYo+NbM362jO3VikXE6EiVjfk31sHik5k+3NHIpfgoinqRPb3fKw/ZoaWgV
vZhgP2VcVY3hrZhPP4j5Dhb7+sfoBl+nOcu0IiTFeUJipa0K91GpxFgN8zjSE8njBsWjOyQWkDZC
uVrMY1P0zS6jaQ+DGudR7t67ZoyXO5/0x2S6ayHw7AZVxBvbTcp1S8t60+QlOavUXZ9Cs9oRBL5q
dcvZWxzpCw2J92YIExivosy5nrXE1vXxsMw7UEZcXBgbBwOLkIk6vhZR/eDGcqfSTWWb+c/Uir9m
cb8UHAQPtdnGK124L3EdeUdDGj8Yst6DUkZYLspk6xKeAH/Q34BldkmeLMmUw4Wstan/1Gj6E3E+
lYXrqCUO8NR4aMSiAcGbXaPYjrppC/uKmFOrLVYFYY+9mgTG4DoAm4GNfejDcaFysANMrnIGZWv2
HVLTJnQJsWdX7KwGByxH3AB9RIkniL20GwHVBtlTVLEE68IEMZFkpso1Zljryp8WddqUd4lnNCul
+c6yQHuNJiQuX9C2fK1EA7xjctTF0gN3RSAXs/YORkZQKC7jYw9gJXQAtUwotSevcZZ9lx+Chh9I
mgiidVJDGXHUpikMSWPynUPc2tbRGO6kE1fkPtaIJ+mclqE5vlYVK5whzMtzZdWb1BbVQ4aqLuib
7F5mBKslBqePZw8r3MQkTNC0XsaTqJH9aMZiajJyvW1HXAMUnKRdPAWdw+QhjR6iZCdVoO6KDuRK
TgdymdkDtAdKOm9xSYu2b0ra9jjEb+OT1jM9qf1+rhflTG5gCD3cbpwuX/e6a2M1TuyloVkZDSNp
hUtHq4b1LVXKKTK5MjT5BYrPeyBqEhSnlmG7Mn+SlJeiKvKGx0Lrh0ea39sQZ9M1jglenSKXSVXt
np2qh9pRLogyhvFx7pNsX/uBs63mxa1hAWvXiNCBXALadsCbCUDIJRG4JtAH8bKbePdFiw0cDWW1
FE47PXhD6zPSqGrVqCE+W2ZLQ5We9yajFHFwfdAQRpMftU5kd3ZCW0bHDvlGVhfIhL7GaGpaeA3a
6BmFRrwsFD54k6bZUjTCvR8P1JPNve8EHvYWh9Wa+zUIVPfYhphmQlGAgJ6sN83jVyAdDKxqYL7S
ALlHuo/ue8q7JStg7bFM3WIxZqPYjzaSY036hxjHKPIQ0B1GNbtZHGtLChz85mnYp8LSz8bQya3d
yp+o952zOd/0VHa3SifiJN75ZqAfNSs4Si8Vh2FigrMwmJ6sa0vhfkaBSySD63B5L7U7vQ7DjRbp
eNjiZhWpsLtL/vMma3zMs16hKDodjLACr/L7JqVjG5M/uCj1rlwMje5vxrZCVN8Y9TkEuWDys9ia
/ZwarUvMdZ2QL1R+BeQvrvMfOEg8BOc03D0zD5+03Fd7fAS4rpBGM2M0CeXuFDDpAXtL7mBGiTha
V2WVyBN4GgQY5r09Kn2VJ4m7HkrLu6c08EVyBcVml+QAE3oYBnCLMCqF1EN8B8eLDvppRpZwqU4i
+2tJV5lJDQryNn7tmlGcSnxmex+KeeZG4aIoiRkvop9e7Idf/BUR83i1FjTd4TGnNiWuyo2eg3g2
x8v60po09To9bR7KkRa1Gz3w5aMGgou05SBSV9kgJW7D5HK7N+hWAIAeNJZPnXcXFSwoGjtc2SVG
OzKjzbLbubDhXPMbkEBag2ZAi9svy/UgkFG3dUY4UGo91hPJs1RYyxW2ufGIUA5aRsDXYyHWsX0f
zsOQ/4LpNxyiehzv9TZbO60lL22jpvtUa2O4MWqg5uPRh56waDFf7+ioozrK3e6uSYPsTquhOdSt
i+GPsJ08Gq27asAfA3bfvmq9RhUuzw4Nbc87nyO4ta32rGECOitvRMZcteC2iwjmR5PvJtftThWw
8UnQ8a+6yjgPalWZ/UYbTH0TtFxFnWZgSuVh06QeFR+9PPEhzFtfMntGHMbNOsAYwiqGgC5Gznjl
JRRUuzpot1offVOtXlwqKdd63pTXmclkYVa7Y6Jc3PfSp/Xh/WCqpz+zoFrFwNz2/aDHRxh9NB0N
uJzDOFkre5IsKSrLW0mtyHcDFfdlZqhwxfQxOBkdTeIKBf6hipj+ZRD9183UZYBHUnft48rAmNeR
CS2q8pHgTDwJrVV8R/uBzxDplFkU5rGI/DWrAvOH4LDAluoHL2PxDoIkoolNyKuPXfnKVA0LjxeH
B+peFY3nPN0Y+piux8QmakgY2l0o1XbMfumdS+oBOoF7UTTjvomAECA7t+9TvAqdJvW7wW3Ezi2p
G5SySO71jJdNLrQIqHftpmsqd/7Y/WOC/9jp2HI5WGsDZsPltuAJqR8etEjtBtv8ajjkU5lhRi5x
x9pPlnPbu7HuQZFA1jXiV1ebXbBF2nAtqFjkVxWTuiafzq6fcYrYNRHopWq4jLT6qoyy7AHpjH/V
hne9aO2ncb7xmmMQGN7j7U4gggedDtmFRBL7qbaoiwplj4fbXacR3moko217u9sa43x9IVf7tjGQ
3mDeixokw7xZBZrpzvVmnLptP93egN6sorfzcUc0/qUdCorXtz1Bv8vSCUH1x260hbFikCZwfX72
9pcVxMbqtrGP183vCMqerLRU9BQPKvvEgBTubRRvEMPFEgcd6JGOpNmR6vsSW90dNSfn62glWMwq
1B0tkc1LF2umkWpPphq1J+wxmyQs+/vbQ4OvfVNJN51v96ijhEtDpfnhdhfXPbbAQFbb211MiMAr
xDjrSdhaRCw0o4eZL615uy0I4jMn06/bk7qbkTeBquH23O0hbB5UPaan250hsw/UvMvrx6tVDTXD
GceP/XRCatvCQRJyezbrCLnv04A0ovkflR4X/TosutXtWRX7XKJUby9uz9b+kF4QJr7cPqzRaslD
ajWrzmgYj2QcU/soq8fbO/1cv8YUAO5u92zWP8xccNndtuM3c3nfzAdSKPiwCW2nDYk2qJ3mfUC/
wBNC4rGbnxVkcxxxhrcf+8AiKL8zy/bjw1lZVz+GSD5v7/x4PdibvnTjh9tDkSZe9MZLLrfnQl3j
ozi2cbg9Wadetyq7TH78BugujI1mVtXHfuB3rff8ft3HfqSym05GgQ7/9l7cbNVV9MbHrwkpTH9y
WHoJUV5iuzDXRSLE+feNlrG29QXLzclpTp8ev90dzFjtptR/Dedl8O31n15Wa5NYur7FGqW0MRN9
eo2v5aeyxcZ7e/y2ld8bgOphHPxabH8/5M4r7d936zHI1y5LczQw89Z/b+C2vQoIAE2fkgD2+ZP9
8ZrUjKszbvPb47/3CYSAS2gWDpXtJIl9+f2ffr/G9ppyr0/UJ/W62PX2cMHTn520vLdYT7ZNdgLI
w00aY7C4PXUL99AiWy5jeonL36+5/XW7ub3k9uLfd29/AWe/2KFFITNADnN76PO/s2//yTRjua9a
KIefduH3pv/YxdguTVgpKXLM237/V//6977fNinH8JuIIm3mDf2/j/d727eX/P7XXR7Ux8m73h75
/ao/9uCPT9GXKaurjIXCH5v+43nDHdp1kMTwduoC/4sE9qXb2XOtmGNGIMGOod9kUCSlAbcKJMDt
2YLZ0ioEHbK93UXUD9YhhYNwe3EysUIp50k5+WP5s42Wdp8XYbG8vdjsrfhUZgHAo/lZ0RjdBZbE
l9tb436M77WoIXGG58Yi9R+77vn2vtvNQBJUlxS4jOad7JP0gGPKuH5saereMPnGl9uWGg8/ulHH
cg5BY1Mm1y3T6/S/PgD8jJXAnbZFCpM9kxKsrau0BX033+USrG+z1jY+PkBpjN1e8xnTbs92kYfo
YC7XZ115Huy+fvILFAkwI8f7cDAhlODX2+W1rV/NoYJXNDKPGFiba9Qt361Re0+VUz/3vcFcXlQj
oRppddbLzl9R1LBffGXe314q6+oQ9+b0ZlN7AAozIu4O8uYAoNHbdH5mPXbBUC3ceCjeoxaroJX9
tLXCQZfbJA8eE/mtTV9hn1l9cvUkei7VluM3Y7RXt+0bnf9NBWnwxQk6CX5JBaegjt2TDT1kLdsq
e4k07+m2eYqRu3zyiq9eT0U2pJ92B0wpONgJDMRK87NH8Cj94rZZ/0c8z9Um1dybKjd3SWYly5qw
wmJZj/UdsxRJJOwUPEaphx3HRQdPSSMullNuXYtEUvdRWvDYAb/cJ9SCwFjwYjoK4SPCzIfcGMtz
Bob+oSIyZ8YOwDvMX3NN0ylR0D9GgpG9lqBbR8lUqjJ0894pvPvbw7asgx0yTrG+3e0D+ndl1YeX
wBXac2dK6v28W5itc4CySMS1nVvMhXvTf5L118lTcu8A0EFmbMDXgWz1o9HU0bHT/mXw43aDAN3d
t5Uv77WQyUuuq/yHLCnRBp54GVwba7ydBYc0GKb7IAmGj22ICFW1kXsvurJyQoi65EA0YHMf6XKk
WcY2UrobNcnO28FT7jqpLYIK2iHz8VnXvxwYMMFjrVPuFSAA6N5YBZ0rzSmIps+vVqya4+8bLizg
U7qCCtjtQY3lzF9/Ujks9gUzaDFlJAsBYmMN1J/8zouwF6lyvrXr/hTO3qSpANjUNtXl9prbDYvt
/nT76/YykRkih+hhfsmmeNre3nV74mNTv+/f3hLjBd+ENkLyP//f7002da52ZtbhepjozDrjo54H
6lHlmM1ZmrwgbI3Ofo7s23Pi8MXSyZLKUw+ydKmClziqhxWIdGKohHNMDOIuZzjBtCz0Sd3jWqTb
0vTncr439HGy13MS16Ct2kRjxmFw1IR3zfzWv6PR/8sycDhuvcK5RCZNgqAUySKaKwS3mxw0la11
6qFpbihxL9pUCPQPo9PgmK/CHgSl23d4ICSGZ4dq40ixeNGHE1neNg2zuGytZRrW3rHq0gWX4v6k
9agp0wnsnZHa+ltcoTzvhxzVTMpMOB3LJzXaziESmEcNTqqlQDglM20nAH7iEQMoHHf+F1QUp4zE
ue+9He+KLL+EkV9/p8yx6+hlwlxpyMPpSpRnA2vUVRmPL7pNTnnQ6nulc1VPgfw0NY6JanhSbb3A
g6ytlU5wreEfZRdEG3sEfTVZkMJEh2cwhzlGgHdGBaWmoaE/QjfSaKbBtE5QzK6S8EsOI/mYhlNN
5YP6dDdw4jmF9tp3rBe9zAz2jGCop1ifz4WsxdAHPWaayto7uQt9tKUi1OqHZFDuwnX0ZtnmpPeN
BnAwt6PfrcnyCRaKvssTvcDosqnhqZw1n81FbRjsqlH9cMf2NZA+PDgWTWsGvveGieQ6s8Ls6kzD
uGwqW9uKWMcNDuU90Biv9GJe+r/hrxhXJk7oVVKmzl6o5r0KWYyrttsPxaFzUhLvB0zEU0lv2ALE
uUS+WS0xBVVrdHgbeo8gF0XzsycSPuyq+DUArxp2xtc2avtHc1DvY9FdayGDh0BP11Mmx6s/Rc+e
pb2TBdRsstG7ZHzOHZbcfGn2olw9g+DEQO+yzKD292yCqkoRwy1sN3tu/WxrDgVDK/XskG8ULPnB
mwGPDty1QUWvEMzXQmIh1vx12JjUyXtyiXuGo7JI7mJgelE8Pkp+dtg1K00WT1QI9GVFLjAQaH4F
F2OUrW9jWT4ahDEhSu4PuoWGxjaHZJln+K/9VN9Rqbn0bWxRgIkP4oYCQrNsxI27VoKVRUCRkAyC
amu4F2rc1lJOQKaod65EHQ8M5eW0TAoOs7AKON6gJOs+gH+r4HTycFR7MBJWuWYhG7T9YJVM8Qaa
yS/E9mpRJQtXoTOdOOV2UvuaSgkCgaU28vIFCeKrrOnqk3KaN1EByOEqMZrMWxw+pynzbOsW/osI
yreEIw28KcpszSjfJlXnECnt904aVM//84b+4TNi/XQNSHWDeJek5yx+rdvs29Sk8XZUFqU+AXo5
t9oMrom3pRNvrxFRAWlvUVKhbt4mqqCYVvuP0sQPGYRMqan0+gsWWjsK+gISZYoByky2iKTA1Upb
Y8mok7nbkfLaU64KEFQtAwurUtB/Me4GTZKAaGlMp8P16BpbyTKWzUVLpUGmQOlh4JUwyKcc4Mjl
8PsR12O8dmoAeaYekFGt1kZ2MaPR26WBuxYJUz4cI11OszXTdUhNwcPgut/zRJownvmqlGufqtzd
4A1/sjTjHuxMvtzHka3TFZBPTKAfm5DGlTUpd5Po1r4Q0bb2pH4pkNZMYQiZHA3aom1ZBrQlMCOz
cLChzJRhh9rv2Pj48e5LrrYLpr5qTW7WOumri9U7/jZPcYTbVuHt61G9lrp897LXzqqIU7YvqRxZ
SJklWp7Qf+O4rGG21FhnCEs1mR9xbmwiAGqL0g8Q91F/QuS0DQsi0OqqfyPN4ygqgL3Kka9+rrpD
pje/0i49DxQwFqGhr8I0i7dCs4nB5KDsXKp7Ltxl4FW7tgh+2hEvgxB6tmRxGbLSXUsfI1ApOOyF
OSrmZdtqcOJFotpiN1UI92sHzA7pLe/5MD5zJvZ7zcHeYwS5s2+AqVA65dyNgFevLKzyW06OchP4
cQ4xq/8FwsxpU/MiBH/qwblOp30cFNOunZzXTmdg0wdgEmN9GbrkG8rjH1kg3qIU2DRY0PcshwUF
KCZct+7wLnDHl9G3QNMeCG2Fj2GTL1BgUTeaAeBzREx05m1beuKWNsR7BvSnusJ9n8ZhucrBdC6c
bDJPrSl+kgrQH4Vb1M9VxbTMju3vU6C7CzgfoL0cDs28F4yc9Bz97yZRdL0uwDuNCZ3NWtAuJm2t
McP4SaPT4cOtu/hDdjEKYVO3nvuErTVyUfjl1BszvSDzi46iUFjozID5Zz9bC5Hh2pm44GCgMWnV
eGp84Z/NiG4ORLahVBPZgdDjrCkGgMTUdurNU8A04uIkAiCNsM+qwVzWpP6wdtuhXAW10wEVInNL
T9zXStJkLDz5y/XVtkwTcx1BzD26oWRMboq70ePyioIWH2VR780g9ViDmdaRUNWSCenL2oR+tNfL
YmVXRnWfeMPXsEDjbMnI3GmxjvbQGZEr1NqjAo2t5am1LCUlw0k4L73X0/FtmkuRpA2OJHyTwh7v
OimaqzaNrEVSpumGZdGx0lMIsal3KuQ4XHuaJBcalDIs0i+EVHhrUqnfKij2i1AY1jLuimhbZgYc
VM1ixIzNE06Td6A15obRWOHpm5a4etSKOFWHnGb7a4v1hiUieQBCb4qV7OLxalU4SsrIlQc3Lgra
9YQql+5e91hlNUEhlm0Tyb3Eo0PvNzpGNdlUCcs46ZOvKJ0MVCcXkEPtdXT5jf5qg4e85n34Dku1
WOkB5hqIUXdthNq0AumkWUnwbIbil+jjJ0sAh7RkD+NcqjsHvM/d1NSUL6Kheix0t9vQmVhXRecf
dZT067I0ypXJV77X0nacXXiAeJ14K3Wt3GpZ/kN/MZkCXQpE9ajZGwM1BNDEgHr3PozoVYsyGs8V
3Buktmqd5a7Y0roPsdeit0Bnmp4ruUqDceMIb7yDrurTOK/9rZtmv5zOvaO2q14Sgk82U+1ly8nN
USiNToKQScUsrxhE5TDRtmYsgZ+slpOTQaVuqtUwgNlpkAUco0h/U8n7UKXDukt+YJGdfkgSWjzR
bbQuN97cJjmMWDh7tzSeCMTtz0mH7tU8ytILH6tKW2hpEhwL/Hmr2iQzjjPaA4soHrQuSh5Q74Tw
JBN/E1hDfofRZKQ934fHEt1N3q6chl666T4VGLUGLZsOk3R+Tl2fn4JYBUjE5ilFHf9I28699MV0
lYZcx64wFowHhCZ2IC8aUp4rh6ZD3Y09OGszeEkk80qF3IOXTUxOJpBdkW/q29Ya2l0lq2NfDB6F
yR9VlSVHo4N17oiO6oGvZ1ujHGESglTdT3kUrywtKOkvp9hV+55Wy6jvo1E79RKkf+CcZV2rhwLG
dVIR6RzMIWqUERD1F/Y1VCNzUjoY+yQwukWWkrtSGwlkcS/y+D9JszEcyzyMMtiBzL2YWGqfknn5
IbPorkf9uk6baGBKDh7O6bCCwyUEjkRD6EhXH+EakOgleEexqfq4u3b/l7rz2o0lya7or8wPZCO9
eVSlLV9FT74kaC7Te59fr1W3WzN3WhoJA4wACQ0Q6EuymJUVGXHixN5r483cKQ2iI627b6lc3jig
1B1TG1UHbPPDOsbxtm+rqzVMywlnC5MSGr4gllK7CFP9PM792ZSG7p6sCDtrxvqoSAIe20rZrfM8
c6yFeDFZAa6VU3+uYnFTRhZAKtlKIbKVySGUpmk7w7xyDbLOdqDSSQbm3DLN4PnO5ty6Qs/pOy7Z
xUVO99nM5MNGmDJpzLcmaPiU3AQ93E3mugtHXYNZp32uDRS53hK7O2SEmCZANKkT50idDhQ8E+57
+JGuRlIrIifJXRcUCetPvKy4fkaU3ZyMcvhSGDc0VNIN90XN2I164kDU4f7nF10HmZ55UE9SN4UI
uMt7Jl5dkA9SV5/GSoU/p/gh4i1gMRNAJjm+9F1aEW2QnVEegb8xEAMPqtpcfn6B3clOclIQIPAd
e1huG2tlkPVdoWROMUitl+P9JXiAAIAJPLwL3pv7pSjXFEoyXnYYevZsYwDUyBwAHIyALMlmf5yF
dt/fvixZodhJZkZuW2jhtdHPs5wlTq9mAsJfaXgMNcjuUK5jV0OzSOxj9KiK6rxhPyc+tkZ116eF
uySr9AS8fd+0aQfqcY39rpDlx5//S+w4EzJ0OFsX1OiVSsgmDe+RTYeGTVQA85rmtiiwMwtzTl7K
bKweBCEvvBFAE72Kp3Jqo6/EydJi8sBch/uq614Q1NtjTwL0KFb72YrZRrbSpQemdgZgmWocpSe0
R0/TAhBeMqYKOJPyNAr9Z7dOid9zaJTQ49xpyUc/keAwzUhxJkIki4U2aY8ewEA1w+ZSN8gU10mb
G0zBwfeJU7Fa5qCbB5IPO458cEj4osDC35Eh76+IWjZRZKEVGBaDSPJziNHutnxWHgPkI81jBQTB
LPh41cMNcxmB7Xkoba0VD8uqhntM/JuQhsq9npqGPY6DvCV+szgQ655vrCiRgy7PcAmz2b5YuK69
RioF25ipYPq6Ras0Cxjmb/DtPIPDqAy13+a5tQeO+D8opW9WwV/9OKoiQmPVRV1FSC+q/ykCMmXw
To2FoVpT5OEgyjnJPmoapDhMKauaTdmLX6MwWPtcyP2uV5JgmqbnBO5ZrG4h+eh7JZ3IVoNbiKsj
VaKAUKv5Ui1yfAwzSXOgihz7xoho0MVqYCTximyklz1Nqk8QP89haSFPiyXn5+8tavkmFaq5Szvx
TS+TS58m0p7DlR+FvEr+NMjxNjVizHFi9wQQAF6FXFoHK4Iv1llruGtJiTFLpduPI4ddacQWcVDL
zdQgqVrT6K4pVIKtMRRs6ltFA9mI46imHvYF1t8mLcWgjsDyj1pOF20UXv57M8WffW232w1DRSZv
Cq20xL7l720LCUW/KkgVUingGCAe5fcCq40dJlQo40C6RD6oIh5rhA6qYIIB6xMO8zuMYa2kqfvE
sk6QBhJf0mRlS9GOlRJYLdBRdlyqUSecqZfqpi06w2/m8JoWa+Qs2bWroukPhs7fhQX/aqWUMX/+
eezo5FAasiFinFEl/U/C/zJqlLJHSmP/1MdmZf8EUzb3ctWKjnKhqoiuu9z9+USYS75flLUiPLqQ
TrL6AnQM0M/ch561DvVetsh540iZNHO+JABPjTU5YjBWoHXNGMnl8NybLU/oTYrbhg2w7yrV/XVE
Vsh+yThKBQ2lJaYjJQ1WfzfiGOpW1up6mT9GRNyUfBEKwUXxy6nWN1WpiVeEbt5Ua++TEM0vbIBn
YlbIlUnPWEHwk2NFA+pnLdMlahOHWKM3a5XDrTWwrUgSIkLySB7smnlxs8xEiDA5jNufwrn8thSo
aUfSLugFJ+S5QXC7WogzJBAyoXLsmrY7F9+rZEeT+lJFkM4sZUjwS2fPdKqM3z/hqc+x6RttdRqa
+aFd1HQ7jiphMzm9YiPv50tUU65GmYjJelTfK+QaEjhDBQxOJ7+QKoJgfd2IfQuR3lTr164WNnOr
Jnf0nlpvWmaI1i0NbwFgPkkQCVYCPA5oA7cDravNIFJMDlravwGEwXHJPrX74ljChL9wS8mloun7
qbSXBcW+JQK3gGPiTj1B6f3Sf9QaORUlAODhFl2Vq5CZFcmuJvLFZJwYGzL3Wkr0XPOyiCko5sFF
tPI2FpQBtwGeK4gNmFlJ2JFlJ0XNsDFwPm2woyi0xNdLqVofvMHaUQlPQawxam5jtjKlexFibFSe
2B/8oB/Z7mq5XG7RFTqELfETLGLhqF0meqS4o8FCYcy+IH9h/p/v4Kb4o1g8LIY2vXRtu2V1S2+h
j+FtwrcJ6G5ygQutXbnMl71FH7rt6VJU48kosuY+Gq2YJAZV6y75wCFQm7X+zysusHwcyF+2W8bS
rZsVXkUy/w6JoN1bQobkWNEqOx6bwgdj/fVzy9XkPSEXArKe8XHm1byfj3/MjkuxBlKmtHXmlcBI
iDNE7puR5EYTTTpkxFFz4OyNjZJIp7uNn9t8XN7GlPESzsu2nXV1N4hy8iI3wk0BeBDidrh0SSgd
Y1lwOT97QIkX3xszUNhKRec6CRgGpzb32F/W15y4Huw9cWkojyzln+I+XSf+wERpqNymoqzt6teF
A9p9CcDzNOPgSErlzhSUEseVFtMEBGuSSBbMS3oTWbiGezkX3kOLhJaf8+6/mhLwj4LL/y4O/b9K
SL9dyF8D0/9vJJsTJq1hivvHHAG/yt/LvwQ/fqbA/0r9+uM3/8r9MjEe4PuTZPIYrJvR7g/ul/ab
TritZCn840+E11+JAoryG+ZenW4oF/EHLOw/uF/EmrMvkwxVpyNgYsT/p4gC6p/8xLiab45NmclL
oiGhmX8yb6JDHyYwyrRlBYrGcsE3FYr0NPVp8oki8mey4QhlUS/4ftgc1PoJ4wk+UhKssdo+znX3
iBMM7myDnXfRrGCY1WeyqN7DhqJdTtegV5MAAO5WkaBylU17GvSm3jSC0PMqdPbzEexqr93imnSi
4XtXKaz5HeJQ4SWKPJ3gC5X7qJSKp04pQQaZifWiAnk9rSoiKEv4bs3MG9sl95JWW10wYUvjrMqM
MM0YSCnqJvhCtSiQJ4YmivXGnMpHMiSCEFX3SV4ijok4y5/cKA2lFxO0sQ+9XXR1Id0gXJtIkKsx
pmzMqpg5eM+PWBUzV2txD0HoGLajYF5Li7YnwnzRzpT1sRs4pZE0IbsKJHGi6JY0sshmI7kqtbzL
lMK0EVF6WGqCFuFqNyYvOWUAb62HuiYGUghVHrAu7t581U5yzv2NI1I1lvoeLvV1KmDZLuDI+by6
S4us97VF1pGz3FQ9bV1rrj47BVlfoRBUG5Vzu41VI39CT0W+S9fxuWRd64ny/EZnfOCEf3rookUM
uFOkGZaajfrxHrHoSQWIif/Ki8r2os/ZiyDjJOkjjXMJ+EurmOvkG4zGSzhlmI0y4oaKXD2TYoer
Mhx9UxEoZ7pcoIgksCle5cyTSTujlFnqOyTug11Z4KWqBE57JKqrbTUdJyB9hFGWdPJMLeoN7Xrl
94DIf/V09v8JeiKJOpPCzcT6j2esf/sY/nIcuvdfJ6u//d4fBBTtN2wTmkx+u8UUY1oUrb/PVxrf
kai+RYTlumLqBn/rDwKKrP1miRxn3HKyocmrt0nuj/mKb5m6qWuWZSiSqmrKP0VA0f5UMoNdMUSg
4bIlgYIw4bH8ff0PRWPQsiRROGXP9/pYoy1CyI/mf8LbV+hk9rUWsvfFX3ICjYlDKUilTnNjnzC8
y6yHz/RRDuYW1BYqV8Lo8/zc6cYDWXVHztWCyFjPUhudkg4Pff0xID9eludUi3Zi2T7WSXpgW363
1jIxE4vflcq1R21b9QRmLU+WZO6NXgXruyFK8J6UYH8Kw2s9dfbUzJs4KX1TWO9nSwZXvFZ3/ytr
9P+nQW3weeu45jElEdnKUqiRZvyPx/fDUH78ZduxLH91v47x//Jl/jrccYFjdWYlBcLJMv3LcJcU
VlqeKZ09PsGlfxvu+m/sQXkMJE2ECaTfdqn/Mdz5FjtTRrulseOXZf2fWZ514zaef0Vs3N4/lYOG
Ud/QLF7678d7Q7Hdh0iMnOjUb7VDdwxfaZ5vKdHxDi9XzUFf4HP89R0/9I7Bhih6SlPcaBvtXG7J
fvTm8+p1G/OaeUz4T6i5bEwDjr6jeX6sXNElWBwO+EGzS1/7HFzFKwI6iofunbO1q7ibdvkLpFzp
K951AXnSe7rejuyDDfYUZ9wPTumYjuL02+gOqwInFCji1TdWGNHRg9But6JrvCLO83W7mJ3ygifF
LZ3M5ZAU4v2OvBqdCypf2622LwLazp7oouLZ6r65y+6wR3tJUD7MXukUpwUaoF0KAaeSNEG7hRwG
3I7ecgyRmc6u0BGzeBBnX53s4bHZ1ReCOfeNm2/Hbe0htyHOyo7uir32ZR04CCcrXORW1PVbEsPf
u6T6z1CmzbyPP5av8gOllB++mTusXtfQU3fKqXsdHGFbBvoTUYtOel97mZ8Hq2tcSXg5ywq+Gl8K
yANzE592OeyTc/sMAFN+LUUQNfvY3Gj7NaDSeOscjsKc+YpC82lI6VIivKFrTmzJZnTnQPbCwCqD
6ojYyrHc2VvPbOn9dR97+X0dxF4UsItw+qB3sUvvGh//st3Z9Nz30SNuUCfzJ394NGzZ1W3LVhky
uRc9rj7p07vOWwPchrb8Kl6Q29fuyKn240oakmOdZuKnbf0yeBwq8HoEETlkX74WWy7pXnsTTvl3
GRBdLX8NnGnjYsp24yHbYZ91FXd0EwQue84dL0JgvKCccpPj/JFcSVB7Gp4wAdiJO18tN3ZmjzCN
MzowEpevPf9QuxZ3ZXIaZ/Cig/Um+CRC2voG352deOO74qdcd78bg/ppdlN32HJ4vAtPvYv32CEw
9cmy62DxMoczYp/WrQeDzcbjBFDUT0/SdnEiT/GjL8QB/FJzAMNoxy472HPi4as+ElXo9M7qAMEI
egdnuSNRhWxIXXUrl1MrPyQ+zIm388X4Er6Mic3YBsiAa94bO8NpnXIL+NWNXRTRtuwY2/DOPIEa
cQqnOCOk8mFDwv2z6c/lvmT3LpfI25V2lk+f1+0eVm4g2MhdGkhu+7l4nSP4GLMdMVgc0kldy2dd
WXci78+0dXfiPStu7Rv3eOzdn78chHcABT3uTaBs4qPGL7X++ohJZgnkvfQ43Zd3ls9Y9cxLcqic
OKC1YjcupDAnPWk20A6uVnD0U3wi9tLniMepfYLu3M5NX02bKJNTeh0fdU/nyjnl8yEn+jJDJfEy
rzzOLvfjqG3jwOTOZmfRA/fpgOJ1dB/WicOHxaUT7MmHtHqDq+4jb3bMIzB5tzqbLl4/O/JAYvsV
r5T6fBZEmm50oBACyvFN8rL+MPfkgJrB9Lo4Ou+UIzluY7xX98KV/cSjtR34COYduau3UeGIGKNs
7TV1dW92y6A+wVbx0eUHplvtF7t1hAej3tDU0e45J0O1HxAx8dQyYcAThQDPJmJjbav77j6/Nv8T
+OO2Gvzn6R2NvEVlROFk/Hn3NatKKIoz6oLR67c3ReyOo9+VHPE9Xu0jITyvBOnsSx5e6RPdf/FN
asdR2C5EFbkIeHFu3mF/Tl2NNu6m/GLTYhtM9LqLQ5hROwSynx7i7RKgMvEAvdrdXnbRcThYjLyc
6ZRlhejmrcGsDsTNTX2eAD5mFga8O6wiDr/gG07N8zrshL3udnviW+bUUU8YDV9bXlJ3G0Kp7fKx
5gFDEuWPrBdgjj1OGu2Gmzx6BCc7mic54U48oetJne4Dq/7wrJ+IAmfExhfdb75bp7uN89aJH6XX
Yh/yHgVP+jIbb+HM6xw9qcfse7kTPHYN+aZ2TFYLYqz80VO81UHedWpfeDL88iBhSOEg0dj0XvRu
3E/f1dP4IrOcjZLDtrO3EK6Sm4JV00YGs15wNg5elT7kfuIxRN3SbwLhNeerfI3d8C60Jzu0Kxdl
nH63XqJnIJVE0zgjwxhrcvZtBckHuRBBtafBg7cNbctD/xkxzx5MP3tPWtYGklPQx9zDwoGq0r2v
TC2v8ruOH7zBR/+RzYQYujIOYVKhrzmASp8oQbKHwdkz8WvMB9VBdqxr5lfH/FzRaaWjtAsfMTPu
u9oWj8WLESD2196QrBsf1vKUxFuQooFy0A5RoL2I7sSnTg6ulmziy8qgmoP4rHipp3kLn3fkMsP5
8Xbi0y9ZcbMT645jMpvSvzqNsducULI43PRgfUYq4YVO7kgOEdK+4rAHvmD39IiUkl7IW/TxS1Ei
1BfRrbfNaTyrbubKu+W0OkSkUQNELkVD0D4Y/A1Wsq3sktnsTW7z1h0N0M5OGD8gZJp21lnyZDsL
Si/2+oDO8bY6wPlNWCCdxm+f+XWvOSHR2heu9tH4iRtu6zOQHD86hf7iF/th13q9tCGVBpmItZm3
81b4AY20vdQ+pVKzCyOv9lbE1ILDs2QvJDC75Va+Vi7g2+Z5JUbznNyLz+lb/2hUNhIgu9kSwxtd
pIuwhbdxGHS3v5J/DvHK5f+D5NztGahu+qB47WUuDp3+Or3DawzVDdBgUoIb0BWgSEs7xvDsopve
dsMV5wBgUd04z7jmAslRvM5PAvAIrsT/Q3mlACAIlAKpc6P9uh3vcRt5KJuD2C6pDqOgdDi/Ow1+
HQistXLmaMHqUDBeWmoq4Zy5ls1fc2+P+xowyz2nlHArixd/xs95nLmvHuR1R+KGq/zk7ZOZn0d7
dQpXCRq7ucLc86guAFDagq1QzJErRPGRuQZ/PbqGTuyUlHkEj+05CUpfCv5SeFiO9DS4cJVXiXbm
xbwYtuZTPAYyv6jsjUB4Lpib4ChTp5AmErkTc8HIa5VO7g2P7XNit/vGL9zpcQWDkO1VN9oJXGKF
lE7eC/VuXT+10YPyTqvHpktFovFNDns3y4+onrS7/EP8ojWfUNZ0n9pyRqFDCI12JAnycBs+KktE
diyOlhsyJslN3vJpeRmLtebzKdm3mij1JD86IKayM3/ct/vsUd6mnrlRt/1OP1tcEihAW3Bjz9zm
e8FWqczADzvVsd7zhB3Au/DUCa7h9vyHCf7UOWQmebEj2JN3q7vQGGyjHbGNnuo1B8pBl7tvSzvJ
llhsSQu+gEPfESDH4qxdSTCy5Q01kZ046R3hkAxhw+9hgyx8anjWfdF7VjfNlgZVsrlhBGzBjy4k
vzlK6YOSwHk3Nvby0lBOGnb4kj1ED8YRV82L+pLBIEavjL4pB6tol/oGOyoCbYe/FnPxNOaOzWfq
CZQjEndV3sL3vAcVyc0qn3t3+FQpDClSbemOAs8WmcWooX6InvlJFo9LrO7ijXbkF8d1LwWN0znh
Abb+e/sk4U6nIKAyv1Jxb9tnem6B6Mb2+pH5Ah9RuS+ckVdsT9pu8IztesooUnu3DeQP5GIu12pz
y6/pPVW7U7BUjMwMiY+p1Sap/czXAH3+ZXaTQ3r7kPYdf97ygQLZfIS+6FCjOZiqKDSoxDzLBy7t
QAH+bg7zDszSllNU3unqEyt9K5Q9qlm/3yO0p6pcnNkfPNEZn/o7iZ8iGk13JZyxDYmpbtVxBw23
fAyRPhC1zImLq/gYHChJT2hheUNk2vpQln3JBy3g0tG0OQ/0za3iLo64X3jrrBM8sVpQ2YRaBfOH
4JpsxphZqHvyXcnmT7P7o7hvbQzGFbkgqQKelQO5gNRsa7e+c+KsPVkrYiz3hoLmptyN79a1D/RD
9jB48nZ2kWKe5YDgvd1yr3uolg/K6mLkHw75SbnG9xajN/M6CkJ1o7n9LgIs4oV3qa9tIafsSj+n
prxVueZgp/viXHI9otMd1E215Wq80pVc/iXgB4855V/IUiI4U5BJG+lmRyEK9/qzdDshG9nkJ6Sm
DhkElAOLq2yqZzMAAcJOzo2366E/hFfKX399ba0NJKFHitONaY8H7TNl9huJoEEu5gNlOMKWzGqe
n5oUIGfI7IiZ/y3ihUM3Q4L8o3xTmg1myZIghas6euuya6P7ytyMpjtWVEwRzWq7qZ3czf3S5enw
KFP28zG/ys9E8O3yXe7K+4j6mpzg12WHYh8buS3v58cMnToPaX3ijR+Ei/UAB/alCVLqLPDafuc2
++p52hPWe62PsY8m9TAEaWA54kl6TZ5rh7Bpr2JssZ+hiEN8ZFCs9/5wno/j4/I8feB/5w2m/7Ku
6f/B4xsq7X/cKPq3/OO9TN5/7RHx8793hGTpN1E3SQHRNHjntBj5zu8NUDjPsk6ECxhaAziOqvy1
IQQcWqdPJdGR1FWT+JS/NYQU6zf+CXESDSS+qrL8zzSE/qx/oMWqSyKIaXQQEg1V80/YxhtifsLE
H9kK0cygx34ggyTDwTyi1grk7BYhW1wEsL0aMLKsp9oYsuQHOOADCYEfvdoRybscUj26EhtfgvYK
Tewi+sFKniZFf6EdKmOw0BobKMHbL7f48nvT6le9A2c1fz5s4lCcqBsQZ+yEJFFVbtuhX/jMa0bC
fBuiMCrj4lWNlENtrdHGQE6aLsFUKkfy00JnQseGhJjdcpssFOw5G7Pwh7Dk2a4ZydTQAaTPK379
IboaAIFLcfoR1lYQLqzOGXox8ZYfjQ6q3vBxSXbWZU8mEu5dTxS5hpPfbtmCNKJJrnX5iLUn2xgm
mYDKKH7Ggt74XWOAKsF7v4j6kQC6D1Wi6iNJOUQnqzYgjZAMkjD5FpMnbgPXxw8hoOFZ71uAS1Oj
SA7JWr1t5dmdPhOYa2Wc6dZhSS73aNp9o892vFwGk61nE8/I0NP0q5Ho/QzTLLu11mJTMZublDCF
5VYBZCNaY6lJkUEG9SZWh2JpKYajElXBTa9eZznBNqOOx5F7A0V3hWNSHWF/sA2vo94NIQbYwgcG
A3TzQ0lrIRecjHwpnDIDyM0IV0RenZDSocEsqyMUrDsQZk4t0iZDFtltjCV1IhmYtVGj3kBzXhCU
ils3y9t7MGhxIGjSISKVdTfKYe5mJkhdcWDxAnqXdxINbwK4kwq0ZofA1wKIgIcETg3qgKjEdkaE
6CadG0+XX+uwIg5hQmTfCciXVxwlwKwsbb3rGyDaK5jvDYdT+7CZIRRlWLhu36sxmqhIhlsdD8ko
rIRmdXvihLC1iT8yrbumA9hHUQ36rvsQ0fvy/lW/63SvT2gn1iQKwmQ1n0R1+CK1gsZCpBB9TbGX
DZRHlvBgVvjyx+k5zMkOFrYyeZFOFeYUsFYR2vDcYGHoXbLXcdr2xkep9KRUjOAGNQD+Nt6hFwHh
4azIV7q6KJhZU3SVFMzpXRCNL6lV7CkJP0tlekemdDcRRl4a1nNx1Irb2GqFDzWyznnXPUekjRO6
2GcTyJU1eV4U+rxgWwxhZMs7h4zJXkRLnO7IhWZDES5cwniAQVVtjIlNSJMW+yoUfDOSzhgN7wiK
xYPHVUKVugyY8tKpeYI6hBqixSuHpv009yMwmvotVLrRVnT1u8ZKmsgLySOt8hCTc2TdlGCYHTZK
bOS0YvcIkd+1lhBndUTOru9HKa9stc8Duabu0q1DJuUO29SxC7/jCS5PDXDk58uU7XUhTQQNozvV
whtHy29CHfabscJ3tKBuSCITQ4TePc1msR/r9FpLp7IXKEAX8V7LaYzo7WWKzqi5mPAK7VC01Sci
pc5FlLJsMB+bxFARGCfbo04S+szZtJvfrA3KJHKzQugKcFin8q6CU5JXIb0UAqFjebwqBZIiJelf
lqrrN7Wus5+fsQRBvhQNoi4Rb2HUGrWRodLZhgwcZp0ezYxxoCNDU/TlW487uDGKtY1N+b1vsVHV
GSNkqpHbWH5DIM6mvFHWcT4s0n5quiswRoZARdBGAVlmLI+mnGO+6iesHAvdjIGRyZmuYtczzsUq
PKqlvBsX8nUjaKybysqgfOJQMMJnYeEQzGj8HNH+Jr+R/OJB/UbcM1XR46JWJRrQ9ApH1LdqZpV+
WS7t0O7GpPjoBGKCx/hBI3KaCA+ERAnsy1Z4bkr5dc0ULk/FrUY0JRnERN3XsboresRo8WSypQ6N
fazrMOZjJiE9TQNNGp9rxWi2i7DtVhMd1qLSjZRjv2z1dzOLXjLsGOA2kdHWFu2aGA+QzAcrFAPb
uzIFO2PYw7q814p4wtTtaVUdTAgR9Szy9N765O4w4pU9Z+S477oC7XBBcyZGPx7G8Y4wzDwQZzXb
C0bYuYKi0AxX9C8zaZ2VaBQflNe6GTEP7IjmXJ0cb2uO2vEuEQiywkBChhFJ5glyRIE1i5iwN6Ec
H8aiU9xZk66KAoOlLxEIA7NGgaZv9EgCVyjs0JDhfr6EWu8mRbY4Wm1jDN+NanUl7hDjZzg4Mc7R
Dbcay8UIS8LM9AQi9qo6kyxzeG9c8Lt+l3rzjr5q3PTYXRzWyE26is95ZD1Yw9jupAKeWSaQyd0v
9KxxfCpVwTZXVA9Cmms7nst3EmXUbZ1EywbjPQSphE0mqTZ2iW+FQZeSPVRLYH8EotlOCa3q1fxS
JqaTVPQAyj3WKL0Dbe7Z2s1J5chQlqDkMXTSZEUuTx70MOU2gheWkka+V7URH2vnLWZMAGsPcKsn
dVuPYyPIMgeuiODSc50yw6uriGqkHN+i8ZyqnqbJLWqAWtnoCaHj1cgmv8Qv2xnCsqlk84OsW8Rz
aUxgo9WhNhjJispf1YUnIG7kzq4z1ARr+RU2kGaa5mEJE4BhWC7rUb5mZXJWaHVIeYf2bvohWHoJ
FHfAEcqvlWIzoUU08IdYfq9HQQOqSsEm3IX1oxBuUaZ8xzNY0GXoX+vK+BxQrmhi9WZ00RcRBth2
pC3mnI9VUQE+tDy5a9W+TgxJe6KDU2k7HTbxKBpnVVyOk4FMRhm9pCK3tY3yHGcjxYtM00AlI6rC
S0hng10kQrhvZZmh3F6tbFJ2MPbfY6Up7bziWqWZTXxqoi6ewXNGnXbMwkqxJSRoHRZguzKB1wNN
Cpoet3DVJMCRVOOupdiDJ6V2rjqZr1Lf3iChud0qVubWq4RJtdDcYilKp7LE69CAaOnhS65NwqwC
qb0CTGRgrxRNCFsIewJCOT09kh9jqbpXlHnwMAxAYbDG6wI6bVC047BaB5Jw7iBjfI1K+0W20TVE
vl/evGitWtwJi/KSqMYj+DKn7Kc7RKQR+LqE/hz2dZkDNqWIDLu+/TzMhFkUGzcaDGsjyytS5XGC
ITz0INdW4sqn4cFQk29TUrzmhuqElsVxSpE/tC9GBuitj3FkZBo8xRQfCrN5duyhAy8iweMpM2xR
1b3TguvOx4loKr0GSEZzj+VYsMRHXZC+ixJV8gKRr9YET5566E1D9QW5ptn0WgKKuaH1aAy3cKvl
q26aUytxclou9w0AdnsxOrDaLU2oIplIUQCv20/JY9dwGqFNiz1UeUcZTNeXxhbBwxstpLDPzcmP
4vkxr9p3ChyXmIHBvSFjMSDTcbZkuvgg2Ep9/m4H/OQQz7ZThIK2FBby3lqCG+FZ0tyHObjObQHC
rIvsNWwhO0C+hFhabHBg50wT8qelpO5aDaCtrBXOglrfZ1LxMlMO2SgjJSr63M40jqIJ29kn0pza
qyxAPhEIaG8aDBeaum8t0r202RQ8rbk5pTVXazB5Vdlg2LPF51ha/VlsOQRLFFrGpulh78yCLjXw
GReCBxSSg4FeQ1FB0JXeFEe9f01FslpJmn9mFn4RCvEZasi86bPaNdeM48RUwJp40fKck4x43sb5
S9Gl34mqfM0kd0VVSPNkXQUmaTOAz3hjNwgwBwbt1Jq0mEA92zWwXCzH2yixjrXkxh3mnNS6V6rk
jaz4DckTH6WMuDQymy+V3DQytyoIjqoY5MVECLTJ3VDdMQlxdITTd1gv5yU0HlpWZCj65eRQ9jo6
dScatM6HR0dPxCKADrH3WEf8HeFer9MmmEzrKs7UVFSxCGLixtVD60eGoZyZzm1KNh2I3rHOZLTR
wGIR3Y1JC0LGJrWQ+Y9yfUwxI2GqfAbV0W+KgRaTOuBIYLsxFs1HDkzo911klo27xDgUhj5j3Eze
IpI78PSMz5FmYTeSCp+4gNnF1/hDKJvLognf02w8h91ZzyvJTgoJ00B/m96HeGPhxhxq7SEiMSSW
G8kWIyMjW359l0nMxD2UvWNnIiFD/cBSuVWzRLSXvpDs1/RZy8MMFku/0/oSVEI/3suj9CnNw7vI
uX829PdsJ04pSZG9WjZ2vnz2mf411hSns5n0EK3Viy4Dp+3NhrMaeNBCV2+JJwYIkPqN0jKvMleS
1/6dh69q1g9AK+XnUGs3MhLpuZmvoNsJPtnXPZIFBXfRuOqHUnoww9U2xuFHVoLxTG4vgl/Giwzj
qw7dvh73CoHTWY8GQFefQ0WhO1qbH6laK0GXDUgZYvmy6m9Vacz2WuOQ0krz39k7k93YkWzL/kqh
5kywb6beu8tdkqu/mhBqSRp7Y2OkfX0tRiReZRZQD3jAGxVqksiIe0NyZ2N27Jy916a0S8VJFfqx
66qDZehV2gUuL6DL+hONGGX9S1WTfmln3qptizcjDW7wfl1apXaqMgAUBUHLWbb6ozRdXOV+CUfP
a3vM7qyyP4IpujEXI0pl4FPj1uc8pK6o4Y8Jqz0FbnMh1+XZxeScFulnMutLKpvD8mGKqX0lVeG2
yfN1Nj2ZYHVBJFZvqmCQSigllQ+zzC5sn6s8pLj1kaoHg/edMDkHarDI9a27UMjvKCWYSFrBS8ar
Z2TFZaiDD5Ua3a5vrS29FiKIkuoQuUF4KurfOgmNgyTt+ziMcFTdF5f8gXXoVyfH0YBHc2xcXM2S
4A/V9Rdq4FejUEw86p+KYetGMMNmtTzGLdqHsFxQgIGzNztFFyAgV7sfvseYlVXkDZ3q9r6PkI1Y
xDo34mtSI65sjtgez8FORl5MPSF2vcFD3aXy4iskFIn3MQzhQ2o5zEfiLSsNETeOCla2AwKUYC6+
2CLCD9qX1LnS5wg3TWlyhdhUyPSipmnBUToqVptAfo78LQ+GobD9hwkyE8hh789gab3CzsG4vCR8
cbZiaBs4WDHV2VRyjCUxDN5ZPV53PywWOp/5nGf66oHwwZoTsRtp4EDJ/DgP8Z5/Wa1KZ6TijBiX
uGX5x6/ZVwF+Zln+HsFu7US8tYviER5Cc6Dw7i5e1Xq7fhDTHXFJ49roKuD1GWG2nL5uMn85SjZj
dp5aZBcJL09AlMOfPBbIRGmf3MyCTbD2qZU1yoJoP8sCXG7zVrvtjd11yH/DP0bGSQ+H7sk2S7ag
BfnfJ9mDjN/avvxDpBffRbXQozpG4bBO0yTLV6lffxREogqNtWw0o3Pi8ZqIKdTM1cWPX45XjuT3
MIQ2rebAmACSqNKAXA0uX1M4R9ikz55E2qS4smmkhjWYLfJ5a/NxLBiAaLe4HXsMCh3mNjhl4pmD
UL+gubepmbxmkovZxS4Q2vQZT2e85Mjy5oJQ5aXeC7N6bhncZq3JjVaZh9XdvGscoN+D31yyyePv
MY2UxDyk1bVcUiOb6AVkzwG79UWAhY/K17DB7RNnN9Ipz2MrvrU2k5Uupp8wleoojPpA1s+7k8Sn
wajkCZyN2M3pHZixCnShe8jCFteEwh6Wc4pZTR5CSddWe+BT9O3p0PDRjBFaMUJGFxLMVM4MmG3r
vXcVtLGEmLPS/nFYBekEHQuJwToKWqx88lvmr/ztlyyf3xo9MWnQ7+STUFAg/cX6f9CCEmgCekOg
6UKGGw+F3SJRGznCLEkNKwsw0dacOGglLrMS/I1rPeKvnW9cb4DwgXEXDJB7S87uj1uEeg8O5lja
fNTYIDijn4Zq1XgNW6vRUQcaz603cu9LHMRh7b1CPQHFb3Z3UV2+pf6qElW2mdIy2FoFbcDoC8AP
fTgrS7AikiwWNg51TPI49Xa7XIJbWM5XCVOETXJYa9EzZqX8i5PG3UgZXCIrWDlScQN6jsIeX1YW
fLYhVscZr24ZVAkN18wn75PjT6IFIcr7qgkpr83+LlYkHmf4zca4BcnCnL5wPhOg3TSckqPpX4GB
Mmk162wjm9pdxWb62tOPixTPqW8JtdacVnCo+w/5TH+3dfO1qeL6poOrvTZjA7Zu8lbOIRW3ZTMj
LYxj2UPA5h1+0zX3iWJEbmK+AqZct83AGDXZtfKzK0xlmALJzh2NO5n396IYCDvIWVCC0uGhnZyX
IuF0L0kVWiVxfR4C75gQKZT76mUkncxqcdyJ/i4fprdOJx+9zVJSRE9+UEGOVS9tNr1hRoCCwc2D
9PFj2u6uce1nZSdI57KfaBRwcIED0RGkUgSiOEz549TKi8MRZujUYYK3udiqjwau6qn2HmTEtDJw
XwdxN3dWurHNYduHTNktU335pLFGiPIjB+C7oPtHj2sbTfY5QmRQu+Gh6eCeYoKgk2ENmxZDxvGv
320ESw52K3EbBjRenJKNvUYJ0LDN4BRoN+RH7sc6eM7d+X3QOy9VB0KrnmjFkvodITxJhuo2qNiT
vHbTjE67TqQ8peahdwRwP74KdViw9P/0I3aBTSPnJy9DO1NML66F0QJA3JNQf0z5Ohv6adbpTyQs
jwYqo/AMN204ZWek3bs8YixQOQaPMf2N3K9c0H10T+0Mai14/FQ/oQMPMW6gjxCVzfsQB+nWaOhK
BjnYhGBAisHTOmWY9wVy8JXZTW9F3u+ZLTBonLhW3q8A9ObGrb01I4OGrnHfGh6vjTSfqVGq/VCi
CTMJgZwBOYCjLzaZy6uctrLYgMX+ktC/ySCCeu+JJ5KO6AbE/LkA4g2RIaN2WN7GyaOdB5O+HuTZ
GD5V6D82mvuNs1JwhpZEuOXAuEF+08MhPSbqE0ZkUQx/tqXBDEhjh+vizquV2kaahn6eTa8mroaN
mmi1zba4LaCdncOAFIzBTbZVHN5LA/aMLfzbyeTtPy2vmW2+2LF77AiKgNnP479golKD85fBMJyW
iQnWJiR1fYy6s11gjPQz2CYISBysLFdfYKdNIrXvwqHbEKdo73RyLF1h3kIveR6SVNGir39oiJ9i
k7u3dFzi/WjNm2WFKOsBeMPaM+lCyg4uOyuGCVoYtqNB4By/GnfvxXbAqFmZuJZQblZt4/irQgeP
dn8b+7xdIUNNgyYC7y/ME1Xph86aj2zON05bVmvAHSxmFZpbJ3EBM03QCfEnCmpSo/iEmE8naSZp
RLEUB6K5aaLxEhfP48Dy7gM+NuG5AGRbtWV4kUN6ZXSzGiSDi5ZnOu/MYe3y64R3S8LE1dcOk05N
lWo73J1+vmvojtrGCHrGm97A59WrOoAiU9S70R7f5gBWqarvevobKiUmr2siUMEOxXOYIZQofWzf
dI2yn8HtzilR3gOFPy8Vke5S8ahMpPFq3poaD6Rlk0lQJTcZ2ILKTW6KZCnb/X2EEZksmOKQav2n
kGCxckX+QVZ578Culx88ZDx6KIiHN7OaaGGrQ2vwN2ZxW+Wq3ycTgoPUeBJWeq1ks7Os7AZszIsP
TWpTm6PJFsMRL4sZPCQ0hcU+qhbkDef7lsWCX5hU7WM5PlXa/VSTOjgFCaYzegfb+8Sg9WkV5vuY
NeEKG2wCG1iJt2D84xve/TSSZW0G78y0CEAQbFXEd8CzCtJrWmykG20tyLtRSAUUD90u8Pmly5OU
sLzhl/2JJQt4xRG+CquXgTeCPYUFyUqXW14kUEiQ/9jqjUSAHzNQWPH5K1WeXjtC0qwpuRaGenHs
7swQ5WgBaCBgvIyJrWALI0NI6Pceb/rfn26ujyZcBdBUCcXYDrbnTPY5E60o9ZwVtq7cc+Hn8EdG
lf2hi/prED218kyeXb8M/e0YTpy9PUQ8sCkTPyUlkPucVf6p9hixVGy9YllJOWWaq9JynqELSLrl
+7TBH684509e+UWYyWWsuKEB5cqUMy4rnut4K+32OofLXiuoAvy54PzupftamF8x+jMTQBuoKHEa
RW2sgkK/+Wg81OAUOMYU0l+36pnD3ldkCawg8lhR+lNGLtpYz94ZPla0cHkox8AEyzcnj6FtEzbD
P4y5k6FTvEQ1SUvd/BPF+r0kpGs1apcWsjWfqsxhj+P3tN6D9vWm75E6uR1I5jH96ZN5h3+eQY5z
dOL2pedxRGmm80/2rYvjy9vlzowq4IcT1CmmB7ZHz/kTkKtKGCxk5vRc1nKdR8MWTOE5NdSBmex2
5PmtfaYw1fyVzyjnrezHavRTVHUvdRhfmsH/JCJqaTT6D/2koGFX/qfs3beRhgcP7aPI0ksXyztD
/+l7NL6O+yBF/+rL5KBYLA1PHYKYuwWr5TAM84uysq9+dC/eQD8/8JNL5jv50RC0Ozgo3VcxgXnx
oM4VNFDejGo3mO3Jb7iowVRQ77C9rgmQawOHFA/wOIVTnE1rueb2KLGwV9tl+3RtgfKpC6+p133m
/mzRX4V1ZE0v0vQeErffljzRbmxeoNXRi1dH2hR4Crg0ftKdgZmwq+vxxeQerdymvBdj8lCkzJaw
Iz/JsVlbBMNUWby0I2Bb1yjMK+vdD5C1GzYKRKS6Mx9qCrh2yyok8uwPXXjkRUgSrRTmRTr7F/jg
mkAW/TRZ4YWjw082OMdIeg8ME9dpKa4+ayXzbT5q5DCBkc9OGD3oAN10CtguLNQLJCiaotx7O9lV
Bv0Ak5HCsgjMhX2MvKfa8zZRjKV9RI0oGsCNJomIBgHAYdnfyUq9LQuF8Cj6hDM/VX7yFLcHq0uv
LRth0w+/GT+5i3W5HYT7sHyzQpvvevI+CcPYyz7f+WV3xzfhuMI7RzTZASCT5hzeY6haKoREvxNJ
f548RuyltmGJeS1x8uT7HSgMHjwGB6n3YdD296bs6nXiymH4iWC+0xzS/0nUC80uYow/u34ivn50
H5zE++xlSdScxYHO1Jd4HF/smfZxRpTGRtXDZilN25aHtunhTs3vzrQgV9hBOq4o4wU2qnXOATyf
eOOpt5nKQzWN4zre5ARf6ro+tkl5GZMQG7xX9ztJfONWIOTLKDrHMnpL26S9LaaT6od8Q3JQsjHF
AILFJo+IeT1Z1X4HupFdw0sCii8Cc3dUVHdBtfpLhfHfbX38f8nJTUr4fyIFqr5rKf9NCsTf/1sK
ZP0jCE1ekshcYrGol//DHGb9AyEPAew0nRY9EGawf9MCeSHWbf4ocHzH5sf90xyGTMh1PHP5QRb/
HlvXf0ULZP0FO/kXcxhvp41ECbmRHyGnsd3/wxxmR5XRuzIHLWScWe/qSxWDtQdV4xJTGND8heSF
hgbmgiYJZdXJoj563QmZQHaNtbGHrtof4FxsmQKeUETVt8tkTMgQAFpDOyQCLzC7Liyf5CZc4IGm
GnZRIjhRMeooG4aaTsn0nAUCW48kDSHx9CUTk1rT2iUxz42YJk/jV2nKd2eUn5G+Fa0Hgmi+xg05
PgHD9G0RMZ0Is4NUTEZNNz9QiMeQztdFBeOn9ibzapjNt7Syd8O195Xv7uY2Qvsuv9panZXYm4G4
mn7q7KA1XMehR3XXyhsrLBeVdc07J6iyrOFWK/ETRwUYVqbedcLJpaFMJl3Qv+QtWmc7MNbSUHBz
7Z7RCsEiey672vg9AwAiS7dxOO3nrPrMjdDYu8ZYHqZwfigwXpCnhfSKo0rNthcplh7LN24gou4p
jIvGNG8TytNdac20Vj0ofub3BAZzrd1kI6dkwI5WzuuUHCeqxxviIm8s0znIYOJsxmFxSw9h28fw
tMgAYhYkE6wBzksWPsnOizcNl2uJUtqj0lm3mVk/EP9ybz1bmfyNc+O1UoO7bcXAWG6eMIFk3u8Q
4+0X1F8yMtRaDFO2bm300DkVXVTbxUFo5KEBdVZTNvDkxrD6O4D3/69E//MLcmYv54efhFiOfxUZ
LnK+//tStCKSLfv4H7hXoUpI/ZPUY1b928q0/Pf/XJqQFS7pxURuB5BQcMf+h0rR+0fgmETDexT5
rEIuEsF/2rRd7x924NGBMv+2pnro7/730oTP1odTwbJl4mr9L9m0bcvlk/2rcdWGt4c6EYmiHQHH
cr1FCvgvUr/AnosJNSUARWUYhO/8xtnQXOkiPFuKbn5ctW8MQ/WuXajVTVGcgAKqhxFg6cWMvV2W
MBgvOyjeAw2e1VDbeLNR7Kac7zZ6ML/6tBYbMTvyHM0+DLFAH1omOHR8aLkVi6yQ6CLzrmYX16Cb
0plSTqH0WGUMoE+oSO5ScMVJE9YvgZ9/yahkooqNaazpm8/eI03Nz7YZZyIIcudITmbW5eMjHChr
F6cN8IuKg02Sji/u0gv2akbwsqzwpavmfmKBAZZVoVgJp5hMcYseBAShSZgjsZNBsfNEJrbTTOJW
GA7HdqGPy1lGjBaHo5dFO+IV0U9Z1nwH+fUHlNm8D2kWnaVFlrkB4Ivf6HV3PU1qRslVfHRB8kVT
+sGK9lPnyatu1PialvTsKOfcLP+lDL3kuig3oKjoauqcQ1nSnrqs/cD3bqOyQxdZi4NpDIwcC5ap
vJQl7Yb7DOhxPiXmc2keYTj2x4Iw2oOBs9IMa7wIy6Sbae0+hH63zuw0WZeajENwzIyCqbIqmxwN
0WXPKGfdlRFG0GzJBOTEMKGhvvp1jbaEEEAxh+0hsDQDvwmj1BjlG7vOv8mNwpAU5FTuDqYFNatt
UIzxTkGjT1saZQlgR2I+Bd2yIt4gY7nmMOzXbIycNpl8Y/lBXzKxjCEgCkFvqAhyVth1JzsBk+v4
PzQ+Y2jHX7EiO7eqcJvpeEBf32aCutMZNgT1ADUUnGV93RH34E+4UDuB4qdp82dhPVjtqM5WA1zS
mXF8jn6+bpX5ZEx+SqYTaaKBrppN5aZ4OcYaIIFBAm7NKHuCJOCiiACAMqzJivV3YefDKGGqhtqD
kLUahczOcQpxcCYCMI0mmw9J5nXHFDakI1DU1c2U7sYxsPaRqJCQwCJnathqkrJa2Gf9bzWBGKsM
Vy8AlIWeOFnbLmyqs0BBeq57v9hVIwMfa8jDewveLi/2cPJ9iPOxKTYyAJAS1NUHzSCYQ1k8E2xi
1JtuIObNSdXtro8j9+inbGBR12G4HgYMDG2JiFOWODOatrsJS1xd0bRvWgezYLYL62T4SOdiY4S5
/ccPRmuLshcA3byuotnZ04EEEwW8mH/I70qEstokLLVxpF5NrXqCtW/semW/pk1oHqXGWj03Cel0
y5GBWIHnsGzNTdFN4V6lJlmmUZQfQ0u/Rsn84Y6EChs5Drx69N+x2rHadGhngyO4zh9HhD1WXcCI
DNc2Y9t+wr9KbiZ1D8tP3w+E7E0ezluvq/luQ7AS6FNWmSGuMFTEh6Wqkzb8aeeUbXOkGnwB4n9s
EDe+uEOAosTp0GcWHjOaLrmfk8kkwpNhHqzW0q7tTV8GxjUssMQ747EKYv0NQfuBSqr8tKrixxfV
gdzN9oGRN04Bv3rxyP07GRCrV2ncHd2iwqlk2pxuqvI9dLIvt+CQoh8bAKZEdjQXr8eT4I8xoNWO
gXRiIPoBob1DIs2YZoEZT5RtrN3VatbBORK5uS1iJ9jMRu9AFqUPl039CRHOdpowKMKGT7at0139
juFrJq2fDnAYgSrzLvPy+uRDx9Ceqo/FmyMNzuexNdFQnxGXDkQMDr/ToBjpmNA562hZE0C+rrRo
yGLsNUKgpaG24adt/bTh0K7zl5zE8VXDXV6rkBD5vD+bdXGpy6g/zOF4EQ1SmtlIOEDK+jlts6tM
6HpFsbgLq+Ew9PPvHM+PgZeBx9c4vorxQAsfwXD47U6MPJK4f7MVwyvLfxQRzqWldKR/FEvcdf6g
LzOgHaj5PB0ye/Djh7ZRLqpWyIFthaZH1l64Jvj+yXQmZzVOoXUuEjS8vZnh1lIKTuy0SXqcvllX
n9jb1uCzN4OM6CV65objYJwR/hHPBrPdFq+rQ/VOdv2feMFaz+Q64qjz9cyjFyzuQcv6YHbKqbFl
aY/NHVRBPL6m1a1DuOwCVua6HBwyzbMH5PF0SlpnZhnMd0de0GZHMsbJMBmKlJIOlytXs7QFgWo8
vi2NTBZj69UdakRwEluZUVkf3Rx+ZI5/Q3sNbX7b49hxyq9OthmbXUKedplC741oyZtNilyjRtWj
kYAmA6wDlVtkypPOS5OvvR+byVgVEp/rpD5TNYGNXvKF0SLcNxQWN27p3itOFmMaEvLWgTlOhP5J
Ub+SLvztIAMCkrSEY1B8j1AHV6U3vTYGxslWPwqPkJIiLH/bPvqup+zTLuxhA9nt2FSI4PFHfAS6
vXghQfTZVGTobeJbl1i3lW8gzI4a+Wq4wZH4yv5U/Akz99snZvWiAavWXKKQtXqD7PaPqJmhuODu
1nr6q6/QXEeztdeW4AEfyUXhGCWPkxzw3vpwrkpiU5EOY9PzouoIggtFc92dDL+nQhoJF+PxEpbe
qzLbFuEBeU15suHmzf78ZXvybSAGfR0Gw3xsmYKabnofT85ZtG3+2HFW3dj2CYpdebR4WzeW2Xdn
tRVSoGmffKKYYuNZM3dZR170kul5JzvA5k05iG1dCBRzVX/IOebsRk0MjzYX6QJMT8IF4zOEUpNa
gc9Ut8ggZPvClbgbiMhe54hLoFPZK8sBbq5CfHAhQQt2iQosmmtkVZ7zM0VEiXMaxSJYzYfJVB+W
GR7GyKd86sH9t8w8peU9Shp5AcrsreWgXsdNsrJmtCVxde+YDcdUzoqZn76EaPLX4JP1Y8u4wpUD
Yi4SDFILQcYQ13SteaZXcU8nXNOi2kxjQzpLnz/HKXMfo0m7fUhAW9HJ376hSdihvd5TY607Ird0
B2XF77B5SsJMnayBJjrPewN2oAnXeOMWJpc1ZFHqS88nV9PeZ2O7k57z2ouhP9EJJg60FicnREDw
F48RYWRXKNzLCRpos6vfzcrezqmJg9mSP6lI1c43f5ST4Bef5yWN3bHJQeAQRjjIjdJJg4pIy11c
9e+A/9UO+OdXNNMs6vAHkqUeU5BNREIQogcaHBTxyp44w1lVtS6rnH1cImOOASExgw/Mg5GPn55L
YzhN7du2bN8dHeK6w0cWq+98JBeE2BckDFVVrBQATV47rzE+W8976CRSN1H5T2E6Yc+1LE1fO0P0
afbf8Vh/i0VoXVssgLJrn922lKdZLzJiDNGgI3q03V5GLx2oSzi9eo54jM+dWY2HLuhoENu/eUiY
LAoNK615cJ34GvrmRjeFuXHN+NaXHGBHSpopAC0cJ5cUdWEkQ3EihPmIpjtbu7ZHn5T2MUi6m9ET
98JBP0ArL/TTi9KDj8K6RDQcYOnTE4JX8Tv05AzgRDHAhmi/PSDmOBcWw/nakvRDSu9eNtGdQ8GN
pH3eV3XygeVp2BGGdK1y4mEjY+fnejuximbxAKJGEkXdCusd77+bMZUMeizUaXJNomLLEA99RU8X
M9s0TvRVjN22aPWn6vO71jSOZubfMsrAymsxrPHIyQQM9x06dMgjHX3qFOLF6J0SWTrMP7Bw+gQC
5Z2+Gi06LS9I12FmZCg7bky7x+ocEKY0p/0dk4S6Zm+pOFiNqLJ9ROKlOavdLPRzU9oXYsf4/rFJ
FvneqXGNJAokPZX63/O+MP5I+HipInKV2t7VI52CjD8EzLUfsydkm3Bho/goIrxdUxNf60i/jzHH
prb6wGTzObUZCly590pPrqiFGHd0KTezNN9ZJa9z3SKTM8qA4wK1UUxSvdmH70PQwQ6I3yvhTDdF
b5cgzD12Jxl9eoQlkPwwUr/HGxSfDFzaiPxFBGwMC4GAZGASOMCuRjfFjOuI315P50JVaj/DynFh
/cmGlYCD2YPJPr+FBXgKgoKjpbkkE/jZxrMFQ2cEFdJMUFBSeU/W/FEwHd1UpX50x0VbSbR62XSQ
sm1cs1Kk0PNSsh75yaogO13MbKCJgxGi9neyHZ5B+VF5EWBSWoy9mckQOfgk5/62yTrrxvXdmjib
u2RiFxVB+MBsb186GMWy5rZihM1OsalV+eiwb4ZI3bam5DFgnQD6rflKdcUwPKw4S/jebRwj9DBT
VKGDw9LmjKLYM0B9yfPunuHepzOlKA/H4KlGSnqT2BF54Eho+mQgjDquiaoy+OI9R2IzKvddnPkr
dxqmHcacWrS3hosTxVIh8ieWw9s5YJQaqldEt/qxRt2jcxld5ukWSD8TtQnIQoFSX2G2o3+Z+IfO
8fY1gbwrp1MD70WY7ceySg9KOvE6COS4GaOkRz8R/VR2Qvy6FREAqxGu5xepjWkvcdKsyQtJt1gh
KF4l6KUCOY6v5ZU+PH6hWh50opj9WR5NQ97zPrRu+gpDl8O4amXP3i+TvHTob3tcLDvlIHZmm2Hw
WpAwwLrPJ8PaEl/IiIAzVPeXEngLI4rhOJtZeWgYLm1mTlt46rNUPruYX/jeIaPMhKRlczLOsQ2J
wEYEhZuA8Iglu0y38sEbqEehKdHNXWLN/8TB6DDADw6T7vu15UffKRmGVJARGF+21kq6CESZTlgT
XU7Tmr6tLH1VIacT4gAZMQQQK3mn0QWk+tORbEAD9fFaue67PUflLqVtwxm6ukew11H5ES8RRs2b
MaKqaTluFcNRNPj+whCS+UTpv5MwOaqyfHUy1g9P2sy04TXm8lCYOQPIFPCXVf3GCUoSbt7OG2dK
tXJb5lnL2W7EJmXMv3VRrls/NfEnIFbHjbAmGkiuQ1u8B8JZ9rnmw6oy5nf1fMBYeSQ5HPFGSUp4
nXhHq82iVdMO7sbQ1tbGKnRJS6jJxMUKHsy0Dt4rN5Dr2u3qJ+X3dHdtDiV1aTNeI5V7G4Q6Zovq
vpMUGadGWWUqjkJ8alxxeYO2ql7+n4t9Jazmm4HzClssxvHpJtJFsRLMKFdFED2OLFx2DmFgMMMj
AbYXYhdoxJfxrymdq1Vyem6n+o3z4SFoBwc7ajRw7EuQXRdPNHE5KkyLJjBu35Cg1JQQNIh6D/sc
APzbSTffGJz2elQuzh5UyX7WnbkKKPFxg4uU/WnK2GeDJ8wMLu6/AOcSY+mOs1XNf1O1M7rvLP9q
S+xUHIqpkOV8mkR5CkfjtSjpdKDRuwQWi2wXEVjooWIokdEXolz5IEeRzjmvg7yOOYNIVrp005Ey
3NDzWQ8zRheW7zc+M+1scvMoBOZktSSIhHFQH8HaI+wZxYFnf1cb8yIrY4Krp09CbNWlWerTqoWe
kcoD6ShrPzMxlE15RSBTuilDpdkjybpvezu5G8cv36cPUY08b4ked8EcwHmolsIufQ/iCYpGqKYN
AWHARQkJ7Kdf1/eaXUrxtHLMdC9M4ykpguaAMS+39VEboMNU4RBy1HfbwPNOxMOb285CKlu210aa
5k3sBbS1IMjbCVCGmIHceohz90Te10k71nvNr1zjsFuxrXEbLWXtopgs14bAzWPihxgT6t5bKvZm
c04mrKBjsnjrcADg2bQx2SX5npQIbxsWZBqJQbI5oDyqlwB7/WWONjygossfkmjcut5Xa7Rq3wsO
Ab5ZsifmWNQCobf5GD+FDjzANM7+OGn6UEa53vmNnx0Finl78lHf48xZ9W0Tr51gF8uY2pjrQA4X
3ukOzWR8ppEU0WrJ9ErRKF3xicAYUTwmdhvS3MuQQhQfcGWBDjUw/QyOoYuFfjOkeHTqIvqYLZ4l
u3ghiZxEPK3pxPAphRW9cgSj+C6PfVGgpBocNkBaVXZqEk6Xdw0yzeKcoyAO0I+tzNF4Ic1O40N1
9/jPKoy+ZxWl363lj7fV8DOohfvni0enj0ukX/Yu5VXfZkqlm6LmdvQsl2OW4DC7K/K82BTMc2Fi
KQ/ge6Sglqep+kgiuWp7zhBOFj4PHd9YMsNdpW7xZhJ4TcRe89FJe2thVQvHztu3ETlm5CWZrMvr
cjFFe5XxXY0y3g7Fg45Cd6sb7KNGFN+WOs12RsBeauv7sJX9bvSrP1kSfGdE02caizhCw6Uco2Wp
4OkGI0Aos+hQfkacnlRHGgyqqnlGrRn3Pgx8TOQktoXrkhuE7SqmW6J+ffaQiEOUn5QHB5T/HNBU
dEf8hUG4tAz5ZUnaN4egrJYobmb4ztTRXorhvrDxsgGDxpDJUzEnbyFPz6Yr5/e+dV55brkgZUDm
rWbw5U4032YY8nECyz7q3gaKuoDu0jqJSmIbq4+p4mGssbEKE6YgAjbWNpS8AdWcgyq8dDZSJ68u
Jzs7feAEqnncOWd2ziao3JJs4ZIxf1TcxRHnd8EkD6wzpq0e83JGARTOZIxAPUCRVKVkNYjhoxv3
HB8aeiEDpz3djltLeqQAVK9VjD+LpL9NKNJuJRPnj21QfFBOuwSJzH9ka9xGYXuH1hU43IDpLLzl
iIMxcHlOo17g+UYrPpqUYU136uro1zE4joe9NWyDcjgqNxson+GMEKOKl9VJNkIV56FJ4q2yvS/8
h8XKMGFhzQnH/ZAAINv0vrL8ycQpurYiCoYJEVADvQH8k2FvU+qQJFGnv/6HxHMgI7z+G6wYyH6z
n2LpwLR2/h3LLka/9Wo0/GAxUsJNdH+SgLanq1J3PWQ8MAROBVO0HUb8jmXj4CUKknjVLka8lCyL
KcI81QM3dAnwLFt1E2UBMELW+k1Z2W/B7Dz2/aJPNbDJFbx/9RBFqzR8xdFT7JUPvkA5kLii4Mar
na+8t6e1Ezchi2Nz07Kfr6K8f8oC9RjPNHxKtxQb4hNNd+QMZzpALEMYWKH8NQUuoaHhO4zUtnUP
H7emlkC5+jVJxNigNjaJwMorQlCceFQIKPfAFXp3wBQIDJOYpPsuuk9H8ZgZ0Bs47WOHye+dPLmi
GdwzV0JG9r/YO4/l1pU2yz4R/oA3g56QoDci5XUmCJkjeJtAAsinr4X7V1VUTyqi5z27V+aESALI
z+y9do3yyQ24GNdWGREJh3wyDHpEzQ6hIRXByboUoBwIwpp9coGqAnMkprIYWuyql9HRr0hyLNqU
TDJfgwQ0sF611brvWK9vitkrQ1eS5Gg13r53g7tZFwq7oOL+MbTXIOAuJ713pTw+rKbCeWbo6XmO
u3OjKrXyFhVqiU218MSrQocVa80PTrJu7YEGywV7q8a3bFIo0ye3Sp5UYxxFnD9lHu/b6GhybcN/
lPbfoR52Qc6djY2cf7GUPK/n6z8KT7uTPzBNNr2gJp3NDnfomzYRTEPj+em65UmZ9Zsh8IEy7Pkc
c1BEGt4a6VO5guGZBqZOnfkXaPrKbDR3ndHrEAWS3oc825RxkO58zFTksrGQT9U2tnMEzGP1kTW8
Wi/Rf5fRgc3AdJXdY4fRpv2PptSnH42cXdMFn3qZqbXs80d4DmHr5B+C2qnCKLFyrBJ0ExUyaxRv
Y1s8cqre/5mwX97mkY+XJMbvSOG3p2XjiT79rWvQhFrTf0YFCz6bdz2KsUZgo9i6gjdNTDkCRgv3
QNs/O9GjThWDQ5srtWcysvKjYSVT+Vv6y7MgAYAYuM7ZTdj0NHCzGPsDvXL5Xjynz2SQH3Msf21J
iPLQcOxZoChmRK9Y3T/mIMjWXusvWiTiLuuHIhiYHic8VSkoQwnaft0U/pdfqL3tMqZsODdQQWPz
01LG2zNaWgcNfiQcjBMxmyA9z+vtrAjb4IOmVn50i+hGMQ6+KyjOCoWFUdjryctP7mhm9OIm1yki
+xDV38loMMcr60dno8wUMNLQZSzpYEa/dTQXSn6Kssn27kBbJJ5UYaw7IiVcif09icqZ6Lf6SdOz
zziJH3zkqmE/c04aGRlBnYcuDzaZXb3UAx+wcMpfwrl4ajR818xow/Xi4sR8GAPRhatZjnsYDn9x
dnBTjByoeqZdvD777N0bH63JU9gg9qbDramsZM8k841V+O3f949VJiG9B4FI7Aza6qcoESwj7gZ/
61kv08QZJaMJroSxzRKu6klQFon8ngW/XZz+zWfMlBFOO6tNv+YmPyLreBri4qMu4aBQb7krqPQH
aothGUigBY9XUEgi7rQJWT91T5/wLgcVo4x4aZK1zzqLHwYun3WaFjygtOIaZOjkObkGyivzmrru
A5ZVwrt4a+ciwbDO7NHCFrKe2IQSPtN86I32Phs2SGX8YDTr1HZFnFFok1g26qTFaFj5CXpGRgbZ
qlmua7/lkiBdc/Tbs66CD0IRufrYNazSLj1OnnUdC2cniwJkCx8HwYoAX6XG4UNarVdx+AfNfGqx
UONRflKtViP7Z7lG4gAqXv3PWIuMktiaQnu5Gox2OrAsCLl5PtqRNVbny3W9NHAj1I5a8doSLcNZ
aJSPpYOfGP+bt/Weo6Q/9YI7qe7JJcaw+6lP2LR0L0q2UcH7PPK0YjLzlIgcc9CiN2k5jCoD75KO
SaTgK1zDhbK+aJpp5glqQ4qbUEMR+bP8R+o632YUsN0VPOGNmTenwgZbjM8SU+M/tytbaxOd7RKU
KMqngBWqm0Sr2nXuPZHRaF7yZGsJsWdBr22VXmk0aWPBBIoc3QAxlGAFNo7aT11wv0xErWtjp62j
mZs+EDDnDdS3TuDBxgwcY7sYsqOE0PngwyE8ZJ1ayVurgL7Rna07shY3iJDuzeDv5uFWk+LIcyx+
KSOcpYn7o+fRU9q3N9IhdLog1hs1f3wqNLWpEmQ/Na/f9miRcy3+dC3MvHWKAbZOCaGJtc9MNFtP
D7hqZX/w5ghpsY0DPPbtV5eIm5WDr3gT6A2WaIGVvo3k90CIkc7eYVv589uE7l5LSUZlh8YpSTeV
gU8eEYz1wcn2xq3ZeTkqVX3fadmzJ1meGkuQj/bNpGKvZPYw0rT0YHkAybZnEpTKObqJgBrbJAx9
oroNnfTBlIzkSxslvgwuaRecPRk9kFl8qgjzK/LpKpKFJQ4MyK8YpWjnDuf1iTMMd6f9twgcoA06
eevGR0EmHWnjzpoa9WNIFTFIAbgnqjrF7EcX+AzNmbsYj9/Wqx79otN2Tu7ujc5FbO/1fMb0zJXZ
0DAWqcLm7jN7X/VaUm6DUkJNFNaV0dVXx14qtJ3sicysClE6Iwlyfv8YkijG5sEwO0W/wD5Uw6rP
0Hpoj6ZhtTuXIDQ76z+k/jrS36+0oXlQ3RLVqtxPq5H7ilhW3tDiNo3EGiY64w7bm7g7qdQyc/BD
A/+6YZg3o/xCi0Ehx2XKfUC176mjFshuPYCtQqvFA70XM+ZY2h4XKIm7AJJsP3tib/3excQFFkhK
9jCKHtERnDWtPouy5EEp5pglEDHzA6f+8szVXcnDN3WfG7QLddLTKjukGGFbee+6rGV0QO8o2q8p
oFjB2gd7Pog2hHvCtCzZxRcpuVcTaIWNcgm+N190qGmboNZpyH2ZhL1BlhQpo6mzLyyeeG0CD9ju
wAZLpT848XDQ5LLeTKbHLG6OjWJo1s72uor1P9UAB1uiPWbIEWOBo+a0a+1TqIEn64igj9ECEvp4
WtGDHci+fssyJviW1tHQx3wZdTXXyktaQDtJzaLa6vQPdmCA0GoXzpbtNeE4UKubkbWdXRe997SJ
NYmdCilc6FkgjurhOgcWt2PlcweAnbLLvKDFJ4O8lL/puJS7EZurFg8AZ3hwqrIOKCpzF9Kn1X72
eBhaogrdURNMdm08K5wgOeQGp5le0zklLUUHppIgPfz/AuDnufn7f/4X2R0SuP9Fdve3+IR38X/p
9PiFf+vsLPNfnqej5CUc2A5M2o7/0tmZ1r8Mz7f4sut5HpkPfOc/dXaOy7cMVHi6zVB4SYj4b52d
Y/zLdFwLNJ6NNg5d3P9TfJNnWEiQ/6fODpWxQ0qYiRQZTbHxb43w/9DZtZBLEpy0hBtRPJYTG9wn
pADeheXTg+8F7coaCcX1dQWiUqvuXmF+q3QMsPeRhZk5+YkKkeA+GfQ4kjrzVMBkALwC5wtmNbv0
ftuk9D7TkwZr6eSM2t73SYqN+lsxuwDVgkeTO3odWTMSqipZRSpF9oq93xW2sVKO9jVY3eJm+jIH
4zgpZsg147cA4EXoCtzu+uQ9CdWbm7bG6Tg2KdsEExZb0IxQMizoYxmyPNdkRuKwLNVGMgY9Q7wR
lUsYQsRECnRA7Xt0RGWPSLblhuvmOcIlaz+Q3Fu1yCl67CuFJ3/aO874bi0Egn0zNfc1zAfLHyOw
586YbQwSzfF8gqhy+5/WyV7mTtzG6mt00cLyALMMB/2UYwqIVvWGJByGDxbA5zo4WiMHjViMLsNo
7dWwbM5LylBzOlo2wwJZvvaui/BJWOe6heOj28BacDpNOX6hYFRHoXOQAkI8xrWBbUV95zidssD/
i3FEQ4ck7DVDsxVc+p7NSxrFh7Gp35ZPpCiiX7tix0S5jkfeTmGVMheBtPDH9k8WSvaNJl8rQ/2+
6yjGt3rcM+OSKzHj06jHXwMP1Hoauoe6EbfOx//cmLcxISEZpkq0wdN5rsnx6KN21yYNmabgzqBg
TafXUjJArQwpQNbQ6XjaM+AYemQqfZMzYXCM9TwyxmGV/4bz8HGCrJZ45H2RqceWREzPtJP7LMVV
NPGDq0qznqeODa2F7QjJjz44nyCBhr3dtcd0ZgQ0YM0PfFbobAqWbaR2Y3UDYdFdgCETrd4SCh2x
FLUYEBQYEKNI3FAvXC2NqOjpoVaVs9I6VD5TSseXjrG/E2n23UQ+HygL2ShVX5ofP2AYn8NhdLxz
X5ckMZJM7SSkoCM4II4V/U47ouhzJDOVDkY8j/AzNvKYArhnnxgf6VDS9VDWwToKlhPRRotnjSSp
ahQY8fDqwyXcJCn3XZE4H1bkvxtcbSTykkmqNJSOBpsQHTVWl30PpFfM2c/UxZJ5XPxC4tnAyD19
NhJY9n4KaUIq/8z4EJ2QC6wuHvGfJNKemJYlJVCqlPUVJqCM3vMukn6vFdgnTX+s1838ajgjTMx0
sndqoUUkbMhs7voC2NhGLGe2TBwVjnr63Tp9snWGVHDA6pjYZvd7lrl/Cgj2PLl/Zi+1zxJR6hEZ
1CYyJKICQXSnqbRgW896yHTVetDrY501+s4yjXldJkyedK+l9t32cL1uXTfXjDEhadRsBqwezowy
qru0KkH8HFDIrGD12o/JjLbRudtjywaNx0Ci1agoZutZd+eRoEkm64zhn/T1KFzrYWDomOZtcHKh
i9WgjsvmF+969MBW7TxlGHzpvDEc2W/U8YQfiOGkaTOB7OyfZzWPz27lv8x9S+pl7XylSjlH38k3
lq05YW6O7+Dp3JOuIgdKgSVCjzh6asBRO/XW4O+5YA/IJfpzOwbTcc6M0OlpqnPLBhA1wGzT6YVD
J0aHBe+4CZoawb1RPgRdu2UKQaBJiQA4iwkZyfmD6DT0da9+ndZQhwYtWcl0KKyibNgSLN/V6Pic
us3IPM+ztZage0Gx3LKqyt/a5dKt0vaVHfknylS1QhCx0AEAhYzDOZJZszJw2Fadgjlcorx1i27b
OlTjxI/vUqN7TggyoD7caXV5roe7E03Nlg/EAmhRZtHfMWCgKAscx8zYlraoU2vGy1uDnwh7r7ma
RuLtobicxOw0oTuxPgmMiR63sd79gK1Ol6lot/XpVE4sEBHRGe3W6I5ewJO7cBj+Ub6vfZV8d4zp
yNxRb2PW8QDE4uWn3G9jfKgnh2oOwdYm6dTBIt+WKr/DWTkOAnRujTy5+5NmLS1sbM072x/eVD29
zS3Ms8HRl9TAYj2gippMZFwmGY6odYjm7efuTR8b3gM8x20WYyjDP8mBRcqBYb3GrZueop46G5DG
hcPvWgNZepyLr8ofKa+9YrwSOfU4ptqx5KNF7oIurjRQYHQr66vxrHgnlINmNWv5GzScGXFrDgdv
qPco/SHeRu6NaLSftMDjPnkHn4/a04byUkYBFTA5aMAfCVpheJYnjNh922weypQyIG3z11awWogD
uq7WsvaixswOH2AInS9pwsCOuDcqJUlkzfi/Ev5jxiZTVu+FRxxBRoa1QGCzcaAQAKwEZaPoKIZs
RMBa5hfTrLyd49S3wWv6fR1ZUG19qOmawRNwnjeTcKavcqeyov/Kg85dBHf2Lq/Kp5Lx444aeAfe
bNG4uZiWfAAySggVWmZ8bmTXHOo/GhfAaTRwGVlF+YBa1cGyou8nsrLXAyw5O4rLGwuKnRcUYFuR
zYb2nHyPUsY4MP2/ru9EkHyGo9U0ZFogBTWjzNuxlPiIukaGZjPdOd+mVQu5dVMNzMEDfdDopPN+
g9J0HYsEPr2rbzmRxVEZnMIMOc6CMZcOOy/0cij7xvi3WVYAAzX+s2qtx3F5QY4elbs4hgDe1eJB
Tx3jUnlOu2LZ8Z7BAagTlzRk5OxtwK4O0cgvu2nkE8UfaRoLu5lupgpiVMf1MWhkfSndKJz8zD+S
64k+D0XpRuQM2zvA0GFrRt++hgC3GDx5iipAWAK857Zi8W7E5g/Pu48u0u2NWHy+HXMJmvPQ9Ho3
jDB0tlXxWne1jScS05cH/dJoxuHKZqNHDoT1Uu9BHAsbg+MQi3djYYHV4L/WJZusUKseG9+X4WSp
9gASZ2ekxIf6U8FgWJUR70JmhYE0zXULy3rBbxWbpjL7VVKX2ToYMBbki2K17rCvp9dRWph33ZYx
uKYvSfI6+4u8A7ShDgPjrDknssq3B3h3M0KJ4ZarHMidCEJDUtiVy7cH2/ydciQNwazvh0xsNbua
DrZXMpo2nWnbJy0IFwvRkdIScTS0wNxms0vdoJBttLpLYvGRRhUBljM/S8JG4XphtaoTMhWGmfPe
/MVcjkJMtZB09Hs1BfPG9MuY41hXkIbzz8GaNKh4OlyAbBEUuI3ceBOrcz+GjiRGtZflmG/U4tKy
feswNQ8F7fgDxRlUjlxgZ2afju7kPFnFtlGdOAexvmkdhehWZhfdApQgizS5sSpj8syMMbUTcapr
f+uXObDTWS92uPS8zdAiP20Tb1jrQ0E6DyGhTjtzQMr+W8QADwuNpbHeLt75glkG+Cfm3+SbaT1z
eIdHE1IK5AVqlgfVPM+c8+vK2zPTIZKqohicuolJNat4dzlhisn+bbXxNubVOe7IyKjhCMr8Cjrz
axxsHIAdixV2DwQjcIsDVV388p5ziIIS7FH27mcXlUbRPtVhHxoJdOU6rsMg5cHKDrFgB82RwP6X
h17fRQfNYQg6TJ8qmsq9k2p7ZXrWpiJdD/rWuCjs/hRGKk/Tsz23mOfgWmz8wbm7sPwaP2l3vsIn
1KfzffRgFzDsFnGaHdGfPMZzTzBX4tjHZiDyBTrjV1c3ydoyi3Fr9QEAYR3tmDsVa7AQ3Sbt8Rh4
xHFH7BjCVvYYqJN8hUDb3I4ZBvwadIECzbeiZQRfQ7Tb5B+0FMGzOQ9wFhI3uOS7SsZk7YiG3LO4
vVVVnd4MwfQCX0qPBr09lppfHacavU4fGzOMH+rQFDe5WfvmBXcD4XgFnDI4CxZ61V2d95AyhJae
S7TQWoJ7sEzQhHbFwIlswvVRKVkwSfUwsDTY6hLhjAJCaQA+2TUxevzOFDHZwFSnDjZxQBRr3ZpJ
KEDNg4QsnddRmVyVP53TiT2B5dhsxGQ/XOIFPVGp7WzpAjulx9XhtX+6CNEJKxsIG35wNXHFrzuz
YX3IpVZ5njpLf453uVF+O4y8phI5MCNJmMw7qwAkrvyoRJ0yw0xojFDinVrFtvaUOvVbtFAUddyQ
mA3yr0xM4YxfgscuYrwc6JPV04ZlssWF372Ujl5tYx+kpz9Z+aqlLwhV7aF+W8scQkgk95lpPlSk
kO4iQQCFjXzMY37dqnZ8JJ5+bTo9g9XWNNZZNxX40Po3ACwMud3kc+gsahIux7JqtX3voJyY8sSG
R9Q/l7U+HYLq5nYCWJjnhiJhBVKYGk6UZ4emg2mhQ+0Jbw98yb0BurlKUG2vpCavqbaVaTBuSnp6
NvXtc1Zw31fl0ZniN7Or03VOmuuGWfGmiIHMljo2sFwvHvSFhIWy1DcVXnSf4tYKsCEJvySC2N25
OZOuoUxfgibhE0cSPZrej4bfjPISNZ6B3s8q8g9P9vCv1FMi5/c+YoJmNJe5araamZ8dX+fBqZ7t
IHr1MzR/Q9I/+npAdwd/oJPWcXathqOXiXVUXdntwl/8R1LXvonYmphTaDsXj68YjIKE5YXKwV64
IdtEUmbnw1PqO95a6qMezkMSsObNYnRt9F9pecqtBOCRhKiqFcHG5yzMCutY+HHCfQoYIY41oM5Y
WxJ/fmcrnYWmGKmvC3LPYn8zT5BZDJtNvv2KeO7V9Vhea6OljhSMh3pAz9P6QDU1g0VWHaDrz+rP
PmNcW1STG8KXsadyWPmZRkhyyZFiTC+NglRn1biKO1m+uT4JAY3xPspzMgZYsHDteXQYvDpiWnTp
HWu//OYWouFCVsqoAG0BBf3+n5+usxHpWs+lmuoDyU0mehdW380FzUoAuwkcjhgGfoPnGc15xfYW
LuhBDgGxk2IE9aqDuMFpR2OIrs6YEhqTdOLZMWaUhson1ql+tnUa8sT3cFxEAtpkh6xHltco1Zhs
Fva7PqQA2GrxY/hkWpUZQyAxguGuiCgQfWXukRo88WDZOdJ2dimSRJLqHWgxfb4THXOpgEn2P4I9
zgJ5/WuW8grHYb4xI88LVoOOn2+qMZ7OsH9PLB0AB0PNrg20AZbA7SV5mZ5Wo46yH3SXdjAp8Io0
sez4ffuuB4TLYKYK+6H88WxjWBtpeqwRxPQa261k7Kl6owplTHuvW1Edk6C/i0hWG73M79ZY3gI/
B1bS8w6wMGUobaSbcTAwPTU8xLRNnVbFPm7nsGL8vvIiy1+BFfho8qDca1RuW90phtVgBn8bFweV
Mjqkw1MWb+ZOEv8of9I88K9KM/ZOzno6sy9CcgLiaPkTAb/ld+JzMVSXHFDGZKYEZhJVV9LhrcaY
5mlOLoaBZd4xX9BBsAzJgxesC7sBKiBPmIFCiDp6IKyUkc3aRfwGe8ILWHlklwy/VVFiFtPZMG9t
cpO5R6CV83Cci2LNDv+Z5PVfia0hglBi5/WOQhLuIKfWID+4Owj3stvjyDfyEsFK0TlY65XBHO2T
7RPTqJy0NKN3H/L81ADByaXhbrrMe/XJa+gwKCaGhb5whufUhHB9Nsk8sQGGMFLDU60CCcralPQT
9qZ25N2KIpt1Cl6x3D/AzkrWHbTrFSBAJmPA4JvqUOtNF0J6depy8ZIAV/FBfI1rYYrHDAEHoj8u
TkW0WFKdIc+DBsQ/y7xuQmIcj0W31loDMpdf72uLRjy1X6OyOfoMHvfw7t5EH0BEHHEHxFWTrcsY
WnEZEEuSMQJD30d+XAxgCLQ8YZ8In5jDLYeNUeUMU/w7DWxytW1GKPbYYyit45ufpvVVN71TMZTF
w6h1xP/1m9k13IuKUOeaVNAn11EH3WyIyepoe5ACxOPFShEbtANZd052NNCVrPjnWERjt0MFEiSY
pwMu5VLu+iFAkUgMyNpR6LJV2n0NOAW2k8+hVHjmpxeV05MzQdPMFBF9WMlCw7UhXeZYHTt72owC
Z2ifsRsdGksey3l+yDLMPGZaemu10CcY2LJ2NBKDRweij8XcAxTyJqsMewrDXUbCJfQgmVKUU5t4
wv1M2kqei/7kT4hyzNemIWRBuNPDOEAFDtB/cDlI4pRckzZl9qNj4b0y3gZw5iTviHpR/JjaHT8I
rHO7vBkci/ydmO+YTW8zkzd/sHEfWcxL8oH2dlYumhZBamTJFcGS6OLr2ENUfSJG4ZWJMl4eyfCt
IKCPNzc5pKZxqV0gYnbWgYtIUKd7TYpaH2FcIa6l7XmbVEVH3iZ32QGu1RCzZ+ziFvdUSmtdkeZR
N8ExmNU+lfqwMlE1bhSnBNJEjitT+LQf9ngqWlTAGar7bZdZUVghiML1K/bINRkRxoB6qkkR7smi
FvQ3H6mbC+pmLqcruvxTAm+QBzT1GRKAz1qW55g/J+QSe+KXMQnapFHKcQbWbDv4msDp4dW0dm7Z
qz+aKK96Vz61bBUvGnqaMu4IeAwGfasy+1EmkilwIBHql7sud4Ktrlq4lUM7EHNQnjyvEVfHLp/b
/kXXEa/onnaqpZbuU6jQoWaZ+6qMTjO0hNBIETdEaMryhV/ZxGW8UfnnLHuc3CkGkbSdEcxxAq8S
JLy+8nHSG/GWFyQuuk6BbTLpRdE74anzhpHhK2ESVoDNw+6djTKPlmbM2OEMTB7MId1oOsL/TNBi
4opK6NrWLuySII1gtUsMZEa/JNpNh7EQwy2qQfnNvbMWVX3DqYaJFgfJ2kXIWywcwDoddgMuAWBK
UFDwLEGBTdl+KCe6m3BK2ntnD+NBY1aIFZuNt16pUGGJA0UQHxvN+EGp8uzTExej9atR7JSRGi+O
bf4xPRfOI9vFSAanbmlaAbuKPcEAF2wo8jh3BLxN7WOGtBn/oEZRGgTurrO1x7lnqdnDRyFEIQu2
wnyvqgyTy4RSC+koaOCMUQgcGFhPXS5Y1j/Dyw8OunWLzYkSwzIPla3xKJ6YsHVzsC7SXl0Kw97r
qcqxs1f+ZsqeyUTXDzdnpgymzXpIuvSxKOOTLNB+IY69GjS966bx3stG/qIoI12uKNqQYTqHGNMB
e07FwYqBNFYaMVOOIqnclz2jszRJ90aTxHCLFd2j0pNjB3M0HFErbeii11oOZxPo/cvkga0c6W/x
PF26cXgEom5uzdy5mh0SVgQKJFjYs710evqWXCSyQ823bsrvHQEdkdW4R7+o8UWPlGMNw0bOPWx2
gX9siojAORBbbZ1pgL0cJkgjeUS16teq6naUcpJHX2/vHRzPSGm6cParx27B0Y2mtTEC1kKNaFmv
l38xJ52kfUxdE/QExuONSqjc4J3JcMwVJaHjvzOEogEkeKdsfW+XjnrPugsxa4KRv+XlirDtZ3fj
5HAUBqSWfknmkLWxKwvheHDsChYc9gLwolGs9o4dd/t2JMTOKORJes0Rag0XEUTbTHjFnprnIsu+
2ZVundKPNFR/BVd6kY7XBo/EAqWKtkHjJhskWy2QCfbZ0A2SbVNxELLUulRIeaAtNId4DDAX9vrW
NnIDqNjPoJdkO1ZRF1oxvGNEoj6c9g0ctM90sWKxkE8nQgOZqHk2khKTmBxeoU4tQ4+CVO13Uj+Z
8S3qL8/HKvdBvZSXVzd+a/sK15TPFK4SDednx98eaPkuL968PP3sotgP4X5n1K00sZOZOWddV29k
St2R2BmYMbsfUcXmyikDLaydWIFVcF/qgPtbx7s2S/KAC3YtvHRu6RrLRIh9fduVYGClTuAi/UPc
n2Jv2hsVWSlCfjdO9Wdy+mHtDeb7gq/c/oVE8DDMc3fJAovtRYW4ZdISl6mYbPZd13wYqRpJ6Hhv
Fs2pZsTMhJqCnPe02s2x5h1BAsM7NTBwueYXCgwHS0Fs7XCv7ijr/yDI6rbp6NF4TD9+T9FcukSw
EO3UsAzFTymbxoJQwbFbInK/TGmzGWbzjSuOE6tDsI0Z+yP7ZMyDmsm5w3r8ZnTH+2D/mYeMRClU
J2QBrBLOPBiOKpT431A6EqvJOxLXdXHmcYJBX/lPAxz8ykufKrPMzjA44uPQJWjRY+3KAJ3dSxy/
mEV+mnWbCFU/+W0TrCyOAPg9iZY/kBTmRFP6zmv7v3UnHq3cvlZOTaYVORmFmBv2joTUWoZ/hEcK
X6ldiBjxL/PxZ0pjOE+4TU5gVzeIZ4O9GJC2Squ58BrvGgVyOJjWtgSIgOkE87BOepgAAnLqXRZf
THzj3K6+Y9aNdd6cpylqjw7eBOUj8TTaB9k4DPBzd2Np6LUoufajhDUT2IgAe+QuJaOFQR9f+mD2
LqbtVviQCNGu9Lq7yBQUhNIiB0dpS//pfBWFkixzkNoVOWvcquSxFmjTI5zqdT0SJuECbNgGosQS
kyUz08DNWPpYhJixPk8CJp0Z7BccDDNedEUao5QF0oqBrnOeNCYXJ88g0b6akdkgrbInSAe14Bib
UlT8dotrI/fuEagTlmq0Zp1bFFev0C+F91x5dnwRZd4de1U9ALXSD3VCbNxAsZ1hE4QUOpDDLJGz
/cPKxx1Y/WHYAiGy3Nn4vGr+1cHOz2P6isxpNdBauFW/LZKGeKUSO/+MoSs+IMNRDUuj6eIJwfgn
2njZe1G8lkyJW/MxGawzO4Owth5thsIuezgNrSgkWszGCcqjEVIAJQt+DSwyLCpf8/hLWNxHFLzL
SdiwiTXY0pcwbbqHiKwDYhRwY8RVfkXDgaE7f5r4UIl22quO2TIH6V4l5lEztJfSGhcWwrrVMpLs
dfZ2XcR41JgjVl6sy7GiaFjtrh76H4loXWfQxZ2G3Xp2Qs7oj8p3fwMAKsgId8vXDHbrI2NFUd/h
PeF7IXddby/JJK5egPuXSc5uxgYTW397bE1+YaM7xl4tfwLk7hJxU8eugdXvynJRTfv6XUzgSgRk
tx5Eo3Ujq2PXQH3T7fh7nn9bC5h4/CuqPwUDLZI9tmCmd7V8z+RZBzGkQ+JNY8K+Ao7vgqGsqf2p
6ujdMYtQwPlhWc2o7NVgPI2cYjPlmB4Oo8RwSgie1libxEdFgjLeY3yTV/AOxwRADgnoJBJxqYB/
s3bCYzfhb5L82xyOTQn83scfnN7gmr7OODkDP93MdXYVYCpqjVEkE8l4A6aE9JyL6t5s1pV99V4F
Iw4eOmujOuiC+LRmXuUVG5v2d0AdPvR705Svc8I1noUzqSbCcI+slLbObL6yjsvoZlmfsOfBYL+V
gxnOOcxJb9rWxLDU7fScmPmbgRiZgVo5M28hsYkAnIU4q6LbrN+tqsGivk9iqwdWM6yYPYU1wWrA
T++Qw1e2+OjYZCQ48BrrYcaDU8bRybLnHQUIT7SCGaCxtYkeN/nsaACMF7cHxVcgFjebHcF21Z25
/c1qrjmS24B9ZdOeAvlsoXI1SGUxa4DdH87YAIF899t76WWbwevCApGZ3qrd4D6OiE91qhGMhSsY
VDunGTcqhezq3wgxWpoI8L7lSrOjUDeqTT0w0G2JAK7qg5F/43ZgktlubefTGRcHOAthT0cEzUtg
StgfpRFsNAMWyRo9EoP/MRSjSfJNsybB7+ziZ4BGQ5DOC6uPxXkFTJ1JfwkXov9dVgUuE+6YIHpd
yBcKYDaRfBzWWnTO3g3yEy4tmkxYqNFlrB9TmXwPNCT80vM4YGzW8lNeVSc0J4n5gcV0lbPJ8OGr
P9LEjRgPcxRKCWjwJOnvjUXziGuxtGP7SXAmPleR9qy3eXdtyAsKFcpd0PTmpeEaGSwjOAh8aGEu
qmZTtkF3KAY53xmASd73Hs4XmKnMHdOrnQfpoQUGoeQXcnvT+RPFnwpG2DIkUEOztoPDDHJiaBAk
/AdH57UkqZYl0S/CDC1egwgInSFTvWCpCq0Omq+/i/swM21j3dW3MoGzj2/35ZUvQ0+plOygCiaJ
GuC+i+LNP+5YUzY8y0cmJjYKhkIrhKJ/xiNZbyo/3kukJnjtzNhGiN9QavHb6pF9lZwQmX3Ga2SW
44Y+TASOpUmCBwbi9D9rxmWLgO6FNddxGOjrqgZ8UPM16bDURGV4aJ7Z2P+m2Qx15EsreNIdG5x3
/dOR1YfVy3peSCEHk/oshHKI86ZadYlqr7Mh8Ew+txwyHBDaPIL5nbxkTL+kipWsZiAOztMmSnS0
2fo9C3o/yGlqTIsdmdfdoHb6KooNFNX8kFtcoJKLFnXoMFjji2f2Zs9Q+SeTXlqlPzoAkgFzp9xQ
rJVucnuTWFaQ5oDtxZ/DlSm3/MZx3DCetTULE2Cs2pVt3m7QNHdEFzI12cfVvospGxqtEL9BLLEz
Vk9SfhCMvYMc4SrXvysQ87ZDGWCq8CiNB1KbXhdN+84x1mY1fDcIxWPSHCY7vzRi/Ov3LGJfK5G+
mnnjo+SVqwEbwogtgMkgj7573J8rKjlgQECt1eAyh9AaN1H3HG3bN8pwiw8DFZlSbCLalLPSjupA
fi9pSUxY6rAoWPxPTHgQjzrVzyy6giJ1za91Qf14bfXW4eOF17irJBKDKsXSiXNWuDwY1bfeYtqY
rK8aCtlqzAkkdAMTXDSjRxUfLeUJMSsR01bOTZhcSyvx8nqC6dBBoDFBzkRa+yTj7M0GjxYvuk4p
jZwQD8m/yrj8UmfzW17uozCi47mFQTOSnoM450WB/D7qWEAsqh7ykHyKLR0NzmDNCQ5WxBtRBx1w
9F45YZ9g793CvKgy/a2Q7HtdK6eadP1h4f0YJUy9dHL8WXCJthq+lBK/Smqz6lh5ywXtrVkUmW5t
bKYU/XPgwt1roSc3ZC9kJX03QlhhpvqSZ5nyWoBdVqKH6kjmvs+YF9WOJVI0s6TLHGhfNhcxqU9o
3SkbLgOk0ece11SGcuDBUKa4irNsKG5NR5fIDg3SNWSfICBMNnxtznVEAYQY9kjkhj/DbG66pL1q
gRrt6yFuj0VRnTKNoHtCuctKCnhNRAL3Rnd0YqWESkKacmO+qtkxR79p9PTFjHEIDdNuUCw2/zo4
04ZAIpYw/rvr4c3QK1B9qR/EyVWbvjV4UI0ueWNmEWmGM2qBLbPywaOweTWO5q4W7817DLxCnDKQ
rKHkEhw1SgrqqVwIHJedzlTtAUp4avsGLLHpnXU71njeEt/GZhR2p6n/SDrKCRnAMkv2VIM1czL7
vfJhjz1uLiaIz4nRUOjmgDN9vGkyQd1ZpqsI5kNGEyd41AHpl0tkwOi5jvPKPHY5PGaoa1sY0w4L
epIUJsAzJ8h/OjYSmYAQgx0k29cVQIY5YSSk/0dSrdcskBdq+UpMzK1Siw98ZA2+0afwXGThyizG
fdjA0inIsM7pCSK4hDqX2ftySn8UDJkbrZZ5Vsz4XNTNRxVMJl0HxtnkfdsLS7Jdtab4IR+ddd4p
xyFLzralXSZh3Eh1PMJg9sWkniwcQEU5s/hu44Ma1KbfJcS/ofjlyQf9DW7t+KbeAI62Qc6sDHpM
Gxkrujk/SJW7EQGRKLuogAAwYJ2Wy2dwTsvvsgFy7SrAojENoKVx9rxnEbM+qcMpJjNgt94wtreS
PRmHOWGGu97CGmw5S8GlMOo1A53X8UMsxrjin9wFL2lIBsGk2dlU3Tzl8qpM6xLtjjrkDdEMt9Vn
f6qKjVnfZUmcHPZ7raI/K07VKc5PKWqZWw2MXuXPGNMXkjWeY1/K/iD19ksMLsZJ0Oa774pFAlOG
N8PNUigQTMDldsP7klXOwpspXYp+9GWj9WSiq2GPzDFHnKvttupZ5D0dWdrEtXAHFHKVcpEuEpCT
Jg7O1xl0uNz6glCMwP5JrlGt7guNQQAvKvGuySGhev6jYefrUuhb1KixQcQNF20nhgpBNJsRnz+D
kja8Xj0IR34ChC8RUSC1tLO0XvqZLbFNh5pQT7xh+ekKfAbcvSxvTAVWy43oNjUuQBxUA/W1MyO6
sJ5hfaxZLC3DF77lotG2hZzukiUO4wwAfMWl6rOXkEY2MHhACY62LLa4nzfRbPoh68oq2/W6de+t
2sWVuTFZ1wZIb3lEVXsv+W39EU/sBbGH1uZfHiseMTm3LdiYzTKZojyd92zONuTaT2yKgCaPDKeE
rYiGkYmRxn0zvjAfo1IVR51oJpMXuBAadO2ZREsTcLXkv7KqbtTaet1QnctEwRmckGLgyzgr9xRq
O56Nvl7bA47KYoEGReIlIXc0x0SY8UfQbtPUeB2cUzJfQjyXK904tea0aYqUtzuD9wGPqVjECM23
ymGzyNIpyTXb8dK+p1ak3TZDe6oFkWK2Pj2+2qhehM5or8zpZgjE1kkofxiASa3VsDskHUbyKhhW
siaUo1Ti3+Xg/M1SRoaKzhbDfgQaAOwpJITivFjOpskwIajhnkl1JB0j4Y3LAuvpsEiDkwQqQSj8
Y37lKqYjzS4vKSk82cZJUlOl3ihrB49lQvtmF4brqrigfG95uWxFOaaC6aIY/sUCf3XJlTewEvkI
15fXTTAHFAnruincNA3xKdkWf7oa/VTpfJMcnrRZYVVdWWw8tkZi/yMfeYTh5XiRFL0GxFvxJb8T
xHvpg/R9Xmrfm5E2TgQDKTH2MKXFVm/qa9TLxypixc6jH/YmO5++uTV4bzZh/CSxSfuSRcUQjL56
PSsEHIl+qjJW21gnhNWrcDkr8Nn9zMoTWKDtpHfah0iy5W9O/+lk7xaBdAWvSeog/tHzG0ge6Bmz
tjnXG9eAzAs68j1NrE3NelKNXhvgIBiAT3jQFiuZJV069g5bNVKrTSbjM506BR82tByU5qARhzxs
HpmNriCLUqzb+kfrunzfDIyNBPqShtrRRaBOkvm713W+eLFOWYaRXFOqh6P21ZgrcoymdJvTHJzE
VyUf6xLXpMLmavrF1M8Try93N2ktrNoHxv6qNojQdvUJommT6vVWZwUBH41N3M9oac8sT31jztg4
DIlXOn8DmTO++i0DpnK2QlANtPYFKas68sM9dlkWfSfE9RDPjLNV0nQzKaOvDNY9VcLvqT+kSSBv
8YjtQbHSH8KtMhszn3R+NsUv7IFYCON1tIfwCPPU2sbOdJHklMBQ0IUHSeFJbdM9uV+u9jKfMBpg
7F73rSZ4AuzW1yl/sl5wPVsioBqmmk4yc7/kE8FaU33wvX0PqYRn1FdQTAfpUrXcygxcWG2ru4xE
KCXRYSjbQ1HMoEAGcY2IZ6+SqjpxxdjREnWrwb0CARlXTZNvc1v+kDSda7PyA3y1oDaCivJYvMuL
fpKBOzWUgx01L3GqwT+DWzbswlC9j920jeTJ1+qKNmMcAbOKx4n6KXwJcHHWFh4b/FIfxVS/DXW2
AcQjk/mmEXusHt1c7DSNZ0xTfkRLtVGrPfkfJp+u8Kh72bBsXLPT2zdsdlaKirmlNEu8l1b9rQ59
dsASe2sdeWNXjDdBtLPl+BNahwEuyKAgm4d7/rXNOFjbkngh0/OipIG+InJz4dfqm4m8juf+OGMA
pWwWcCZZ7oU0xHGssVMaxlJ+YXN+UAx6bBPnKKLqA94ScT4DUF/BDBFliKPWC+WlBFHMl6rqgWY2
2B0W+RXoRMBmzqlThuXdQHcwqVbnOkO8QpW5xek3fgB4UyOyZZj+rma19Qsd7ycQAzQhjyn7jC0Y
p1ajHUKbr6tB2SH2cOlg9to1z8ujajh+Ev+moIlLVgVCfp2wSfctQEOVXz8XRplWNN3cdHp1L2Vx
m6vhPLJi1rk4t05wM2uoUyYjHvejsPMoVV3rtLMkDhwnRXGzOrhpDGMjjHhJfGOS6vvHQnOczcET
KlRM4ve4er5sctstF0Vtal1t5gdovGkoQDmCsCaF7PabVdWftO6Y0Oap0YlELejK0uJDKUX7RueF
5D+yx0MBSlQPnn1IGxoor4bjI1Xp7GKJB6Mf0kVs7BqWupU27phnLtqkHVud55XyLAAPSHooSonY
dHnl2+SFKyt+CVUkwVL4Lfw9MWiPSrOxFOi3CCd5NMq7OHomOOJcvgattY+ZRCoZRwKBp6D4V7f0
WKEGTcsYaeq3Ar1qo8zlLp5es1jfwcOy/KkwtrryTemmAegcLc6wm31S8LWKvDDUTa/QjAMQ60ef
NYutlBVl0UePDNM54eD4SnPStKbkwE4/EuaCPirv6tC+K118VMy59Kpuzq7zRAxiDG4T65ZQnrd2
4DzCVFoHFrLChGU20uVNeA9GDEoJqxd9Eq8TK99NwmI/kA6i+5FbyQv6dwxHlDcg7ESUeQe2Z9Lo
0IEzl0w63uPG7wSpJty/89x+WXlNfrNv97zViDwx7bCRfjCT3sOKBmnDDg8Fip4VqvtJN4JDAPZ8
RUfPu9OaHpF5sDOGj6ZAoxz/ll4wd7SaNzgdNXOdve/aYHkYIas3I3MbaOpdJZsBIm2+l8bnvEim
zY9DwMXhJmTayTHIsP5V6SHPjVvtRPu+yW7Ra9THByd4q8aS+xkJl5Cw1bhgMfVp4Eo9qD+tg32B
aBY0aZBnxQBEhUhopfKvma5JV81GtxoCHimC0HSAw8KuNtU4nRgza4zVmNHY+1le0UkSVBb7yTOS
BhddYTqo8GxtAoPKXwiRK0tFmmotBElD3bWK4hdxsQQo4MH0c7hxrPpuRYsWRrOu3f8OBF/1IJsP
k+Hsm6TnAe60Pdnj78kOf/IqWWsSoFiLE69VTZCp2E/wzzI54vyDLpJr48bJIuqkWCjZho54y8fd
to78TNhvBPeRKjiXdpy1joMnTaN3RcWhOJtZw6yMlT2bIQJUKbfltKMw2zwz0+EpM13stm6hiG2e
x4sYwmMI9EMDvKypOrQcJRw3FuWYKtGUjaZx22P5S2h6KW82x5td1U8rHp+pjT0injdMCBArc9zw
AW1Ba7ma602gz48AY6Vljmt1xAJoasY3349nDxDMqD5HE3hnwOUrb7w4of4rGug8s1Yl8UB3krJv
bPALts/TbGljdbBC7aTikGnYRNvRr8AJyLbtoyjLF8MADRyE2LMjXpOJYdx5KVg1Q/RHKGNOqXT1
qJnOLZBCoEr+GN6jfZ6ne+qsT41OwIlxMlDb62SgnsGyQ4Z5VqZ6ntJHYwHEaRH7BVHuklG/p2lg
qLyplQ8Ka+Cpjp/V8BTWujLpFbeNy2CEnlMkr7Y0AYSAkatLzVFkyks3Ki8ps0ajRRar39qzF6xr
+G3op6hUuKT+JTYc/ox6D/UvzfcTDm6TwvJRZ3UyPCVsAoK105D1rgmGiGt6zc3eBOALKxRRCHmq
mGOg+anuJvS2iEB7AE59pip02dw5quxm5BJG6FIM29WsKaIaukTSnWvasYogeA2zmzlYOytN1xyY
u6gJfssEq4OlrLWO/ZiW3rn9Y8hJHqSfgSnF2ehKPSkJdi5+TnWLacgnpTH9lKBQf4Xsuq+T8W9l
vxAYxQc2mW8S8tAgSiAjWBvS3jiCiRlQy8qXht6UgHtYSfeWrFf7qYm3Y23cTSUFkI9TE2ITCYl6
xtBtbtvWQrcg9r04afJ1RoBOV7TD0tuwKpRvW9NwPWeYiSKgSa0CBTTP17OhHxU7OYS5QnQqfw0H
BArQLWf2+29opkezMb4AES8e+E3byjd6HDdDhITKjZsPzpYKMnapZoNZJQvXOYoPZ+oGa7jHVfcU
BoKjE0eZZv1ECtfLsUjvchD4mTruSBdtgR8ojfRlxTxNfJh44F8Gq9l3JhLvwKqCV0MpXlEZefCz
R1yHjP00RGtcJ0JuZqPRe0pjIfV+ZNH0nQpfnRW+cnX0g3Cza7TsxPj/TwTcAWI6JEjzI8q2waNR
ymtft65UNf/6ZD5phnabMA9iyvArVXoA5ll3ieTLVEyCATyo4+zmyocWEhiqbYB0SrEPE4Czdthv
A9VWMGnW3ziCvzBqeIZguWcQB6ADvEas024oJ6qo9mGcfUJNnlddWt/HlMMM5ssqHYq/sEvfKRL6
0+3ynz2KDz0gttg0FhEMPuVNeE4G1iDNLYpm9kosuGJih3mIek/cQyWTtEjnuUK1MsJsVL7lwP3i
bMA/y+8JuTcvDC4BNAoMibSVyBNQgar4khljcGh4a2h6OrfhAE7e/NZYJTX9YqSmKVrCfyFahJc0
OOqW+h7oXYMsPn3EaXmcWAAOsYCgjxsOSyTrbV9LWngZ2irmuCHk7Q6cMAnCG1yL0XnLy3FPxo+M
LpffbOYKm0IoVA3cbopFckyNrtZi4MV7KfgZaxruE2wtYUhBNbiRiHVCSYRxemRMfFG5C3rOnvBX
tdgOl3vB12GIv5bCbFA3kYcnL1zJOaDl0qbEWBXar2UiqxtyDrDg7iiVvB40IFW0uxD1XoFHWeP7
P6ILvCILuoKSdGJbRMdUt7eRB6XSG+Tmq4YG0TrbPJSoEc22MqJJWUlXa7DXiZ34dTZtWB/dUit/
4t+4p6VMDwoxs4H6o7DwSnZtQm+5SlvQysv6JtL0qkjTG8UOomrdrqlPyZjsYuuHdOW+0oNbpUfZ
Rl1WSiWndSjdccBs55IIWRT10WYyamzywrcC9aOOeKZQGLaQhOlbJWSu5MahtrZGWf2QWjmTW8Ot
klVf3KvuwDzLTRsuQ7XRuMIJfgQdhhTWXufut8FesB4KR2GwRrlyat5Mkl1O4TybuD9NUeaOfZnD
o4We2cbBL15iV+nmDysNvhpkNaNi9YNr/Eo2WZD1hmG10an0E5p2ItR0jCf7z0K2IKeJcdYMnINV
vBZMw9Ri+bXhQFax69fGTFDwEle1n5X80UXasgnj5eRRDq1y2zjqu2oaeNVZ3UppsWmN8RoNxgsB
+X3qYIOZaDKA2LTSUSzCNoLJNj2DDr6FyhqZ0Musl8/RwFbXqMBfKSXBglsT35kDFlOj/VCZfMip
W+81iwu4lxhA4/+/pr/t9FPAoAVddKG6dsdh9aUmlhelGUNoebbjYoNRYgeQnKRhuGV0A6eGWa17
kjC7VRZ6jZZNe7uxn6H2DKTkhUJfSl3wObdsCY3y267YgWH/zFW4OyxkLbQcJunBG+ujkw13fenl
s0u/oF7YzIZ1Lmq3Y7VXqMEj5q5BtPhuJ+2JSDsRlYbXQMOLJSQvbKUADxd2X0U+zlp4FhleRylm
OCJsrV1jldFMr1CEA1CGpRvq2PPJ125zKd0XZqIRK0k/ZekzRrqujdyPtS92e4dxGNY2ugfmo33m
kEINdX7g4moKbE+a9bKMYbq8qnGKO9b8hrAsBAL3nOzAoVyIce5BrB4q2Ub8NSjs4MsWW8W5itjT
2V3zHYM0jzSLXUrziPnNNnLkmpV5t2z+hHiie+SVwgTyEK7MGlFQvyYkqKkqf2lD/2V/CQWvsj2i
tEQPc5gl/cR2I8OQDYJT6ACE7BUxE4JxLdbyTGbzHbPa5qtUdwldBcpd0t5B7D9KvmyYYtY1+Zcs
Q7pVp2QXzYs8ikGPvpgpsz9aOOph0d1Ih1Pqlq+DRKLVOkzWcUbkpz1nRYYik7CYZO8zO0DcYAVf
5a7aDOS5I5TngB4OQFkpBMYMXs0jGxLafrnbl/RWdu13W4A/xribjPHLrLTXMtxz5qLU5xcZtcfU
wfo0YF8MG/uPg4qOL06BT+FEu5pAYoDVwJgbniUIwsSAZS/N81eD8AirP6Se4CSRT2jinEw0GW29
2Q+lc+uVazNfdEPdLt0AKj4q6dQ5MMzonYPbLeDHWguiAI6jjrlCExh8MwLLk81iVPimUhMotr6E
qnFgXONKPA1Nfu9mFGIas/26+oiyYDUt5lS96tA/hyMEgT3zCe0LibVNxuyhIWN3Zn/rgr1SXoxc
vRmttrFlay0Wi3hEpF7FQ6nye7Znr8u78yhwPRhnSTN3AEh+WDN7eYvEzkiuYxzR82wf1/2lrrgO
zRAu4MUX4g8iNFkGFhl5NR0TrfL0ZYeahY9Cx1c/kOfmUq6NKqhv5DV3ki2fJd1XKZsriTuaZslH
JoR7TChyYSZ92QzQCovOJn6fAdt2FXpvN4bOYiT+wgCpcFNzh7Y/Y8uN3CwxUUzJWUzSuo4KEEeR
p8gsIaZ+U2TlekmWNU10nGRT9nUDUnilx0hm4W3urFM25o9ykj4UEJ2SGGj6VB4SV1AnPMegbFMY
89n00wn9vTGMIzyzdRLCAepS47VW+exnAowGOxHSfT7HzrazMcabwYFa4rB6VhwV1O+xl4ALaLHk
VrVDD7m+bSRCjPoW0LYNNsN5am3M17Y+TIwaUaltiHtsTcmLZewgwZR4IUYVNQeNVf+rdenN0djC
pAwqsERNfd52XL3SMF8gqhBNhDjxsXZbGjMI4LSgyqZnC0BZz6dLhX4h8dJEav6ScSDSuLxLnYr9
Wb+Lgh4RmvmpGqDh24F5VREzgxBtFcwdnzMY1bg2pHaj21mAiIFHZqS5IYSAP5JY4a5Lil0ZtwPG
hiw2r0N/LRTCHmnjIJBmR8GHUWuIyC+dLthhdQoYx2K6RFL2RZryfZ4iwAHLXw2taCpmnihT/zS7
nDizn5cTyDo2bi08Vu11qhT08LA4NZJ0tPWQLpIPEb47dEGVSf7lqAsFojsIoMyxrPo1EjXfqPm7
MJWXqXG8MQfHHLqlcgyG3suROzPI4bFp/wqZTCyJtmhV2Mo1bmaM9A2yiui2AQVaqpVFrpUoJAtq
58wjQsVF2bCj1z7Bx2puUOEiSKJtIANsK1KDRbERb+iTdcM7twZPZMy5ZXABgLyNuLqmocLAqNj3
LMp9uHoBTl6O9QUXIk2oVA1a0ls+Jtc2IDGP24hwQ0U6XW1+0DwXSjC4HDa/ywcYCOuJvsoOAViK
9FM1tnviJ3v8pVsb+0CUdTzC9SWw//CtIYBna0I7DJVUajFc2e0q7giw6WvWqy27vEn+p0y4+oP4
KFqdl8Hh3h9uZeXN1keCNvinEh8pF2cR5qjMDSK28eliyAwvIzJ7jXVgRU3fa1KbayYwQ7xG/NFz
eUyynzx4WsmW9cZfzMhEAehdZu6Nl9qfvPCTMX+R50syNfu0j34lSXMxnLpD176HutiT8FQnHDFF
YYAlkZlJFoNhIb+CBLmkpXNO02Q96tXTrie35hCUJKzlofoZTmLDO3/stGpjxh9hsx/JeQYccQXJ
YWI4UWK4+fSwGJVy9CNUfMpLcaHBFVpNJDj6UnJvMXl3fG4uAsfG6dO9CVcvzvVDG7JSaJr9hGua
JphdDOasYt0VBH9ZDri1y7FL/S79V3l4s8S/EenUyOJVQpjeUPaUd11tp7/IYqOa5TYM/jldxzEL
Mmzm7G08DW5r8mU56UbwWqG5hCa0cd4kNVH48+56/yFNkhuKZlvzhRHlp5bJgH9uSlQ/AYEzbxov
UkqQL6UNlpYmyJKKkvGG6obD5c7ZabhJVtEgn5tYxsqcbwqZb5eeWcMlGclKa1G+761izTbr2MDC
tii5lwURtvjMDxGQA54j55MFxjkfX+X0FHIkS0skmDfDTO8SBqFBH7iZoGABkkyMfgOiYJsMj+Ur
CFMPtuTkalSsWdkvBzwhihGI2vAvLwtfYtXbU/GkjvgDqvVYpg+tulgJidZ/MftOVRtxqxzK4tZy
9U7kb9vcgjpwI/3eGoWvwALnbGSAeZjBNcFgzukE2bRcm9Fz0NGFphdmbpVNrKjB5HEKYYtVBfIA
XkZN5KmXDTLTES3g/FSab8yFH2Fn8u8Utq/G5p3zxm2vjcH+PE7IzWfV9JYU/T/VVK0VsZVuDf4k
c21Ui62W/XDzomwF8GCOGoGvlT1b236qfWI8h9E+Qy3weyJtR2sgPDh08jkqy2vdlebKCet30S89
b0Zuv/b19KvU4YjNmJRYEDu0LZJlA22zs42XtDOCO4mMjhwGP1tV1j/mbP5LAM1EUssfSD9M0JBS
QnmMfFGo2DqsoqRaAzC0DZ5OnoxsV6iKuRsRyBBU+h+ZkDlITrnZWuUNnlB1ybMH2/bJY0WJYbYW
Mi1pTQ5b4WnwcZ2C74EPINSK0vpBmy7p/u63Uv2npo8y3w3Yr3PnqWJSnAquw0FOlQ2gWeSLwLFW
hfwvU9+7qfBQy4TMhalwTWcnTLBhqQd1xKi+Zj78FCLCRQVTz5qdwrWNBUpn9jBQsRKGSboqdYyN
/NhD8xAa76QT7YQKYkgc9YsJXyJAhCyvA0+zpEm7ybA9RfWhUvLe77PKBYbiRi0ep9IjzMugdBUD
6uBLw8W+Nv7wFOsJq3ti4Wb/xCnq4HMFMaGmszvjkdCfBQE/M9iJArBSCAligDCM/1z8JdhDwFn6
hEddA3qt1Hk12IMUz1xescpqeG7/xiJcLwwzc6tHvOWyJyxmXHxwAmf2cqMN+Rxj8xmdv2Q4qdGz
pRmrivdV9NuKi1Tba502Hmqs+nuKGkymZI9klDiYAGl3zu2Af7ZHIA41HSkBm8Nypg1Pw6AgI8Ac
wmFn8/2l2on0ynpoTgkhm466h/bczaC5/2rl4Pz1ExdeZc+b4krJrqze80pgwYqPBZs8KLOHVpyh
PQL4fqOGUFbpkEp6vqIgjWqaKXm3kCK5q4Ps76m3ewOIt7KqD0GWU5rWeXZ0GLv1uPZadHsj6teI
Le7iJVDYVJtcdUvzVtXoG1jHxUpG81fDcxacu8oBE/wB8gAozCrkjWdTRsbQ7jBpc2lREzxBldt+
/f/kIGYEA8lCufSVnKnBXgLlW7Pu8XZpq7Ld0IC0JtA5IHW2JcF55WYan2Fjrwfdd2CPLaWoJgeS
M79wkQCTV2lHU/F185reddKItcCgwwAyJ3sAR2QToNDbbtIlO4lTmuWhQ/iY8BU7cmg57BjxdRn4
/PbyTNibH01OtGYivd3MeA9A86uJurb40aTlu7kEeIOHQ8uzQEgLmUeT8q1UR+znnxnVSQ5jooiu
kXUs5OZoNdzhar6Vkhv1Hy0/ZZ1DSuUjVfF/B7J6nXUNDZKuJaQva9XJzc7GTFRUb9j80Fzs9tzj
IM+NL5wCgcwJUTN1DpDEYlK+BDxSGBBD7aso+vHgxaYfMEXW+rapWDjhgeGSCHqNiB3NCAw5w5PS
bMw9S+v4b1F2u4yYwWB8QjrG97IdjGQbzlSnAAgeMY4uIGyLVa3GdaRg+7k8MPraNpGKqd1kxUSs
1o2NL4ufWkWRXzV9yYK/1HyjV2cFzkA09ETqz54zeUx4Zvp/2DRxmmDBZcnEHggA7oZiTF5qvNZs
KlXWqFqXgmMBgTiBKGr3Vg9ykT3+PGKsWhq7po1tcL3mSxLzDi8VdhkL5okpjVCRiigd0Vjg4G5z
ykcZFQ+hLM81sVKjYAhRUtntC+x/bGt4r+mI0FPpUUQghagSYcFuR4hXavfdSiZAkGm+DCqCYbme
0S8rljtVV4J2vxvwvFhHeIx3MVXlQUUOpQ4g05NXcqmJpEcgIapTAPAtHbEokQiuQYTFgPbazkvo
3UAayjW/TlIiUfxF2RKspWw3FLHk12F40eOCfkeaikYknygsig1+7OGNHmsCn81PmVXM7VJdrcvU
iM9xJ78G96DSOlYbifwaQkAPsPQ/Oq5ZB8Pq7xpu5AHk4AJTSUyUS5MNL65ZzAGGGBhY31IjwhEM
ht6g0YSYUo6fu58lwH5HJXkpeh1TvuVr/GI7dnDc+ZCKKneyxw3Uqt3MwoqPCVbI/hABZu7fO4KM
gXrWyl+Scavw1AWvONH3MlVC1tzsAlQcDW8YR92GGpR5pRAblA2qkRTIILkVpcf//xdVBLjXe3q8
uMApbMkdjfyxXOr/0nJo1oWJQziURQTZUPmmYq33jJoVUhhAQDIG5yabdLtPsfh1uPKtOhorR0Xt
r8t4xnrAT8JedrUWcoZEM3CtOhheAdJ7Wh1dLI3C4i75SE18FpVO0JHwHQnmTtvwGHen3EFBsoSk
fybQq0TMxAOhfCQOEpZzdRd0jFB6kY8WuacW+G54mai1MmXBC9iibloTaQEqBhuKufBNTXwsmnxy
h9IAbNgTd5yLt2gO3od2OtK+9Dvw+L5KZDehyIX+ZGbxQaqqS5I2+ptVD/lGl9IjdCSmAX/geUow
+JD5B0u4IC2nOcPqvO86YkEyya1m3WDV4h12tOmQ6hRYaHyRy+jUzjVdY9OlZi43dH533VGRgbTh
JJUj+x34jUJMR4GnnnduYBj3f6y2zvJ8E0V6KvLQhu3YfE/BAXTyZzv1Xp0F10jrToXB77LOWDZS
w1rYzh/OnXYVYrYrU+1Ya5G5YE5eMkN/JTB6rbnYLZUXA6V4lnLqmRha/lJUTrEa2uojDmyyJDLk
t0gePsa++VaNBKtsS0WD7OpEPQhGY1dgE8PDGubDQe2NexFpUB+/GkyVdc3/u+fgRylspD+hd9ee
O/ZIVrwl8V5wYnBOoxr/5cmXVN4m+Ra350DEXiabHGThTqkehfXd4TCsbbp56dGdih05By2814Qa
SPyt/2PvzHYjR7Ys+yuF+1y8II2kkSz07QfJ51Gu0PxCKKQQ59E4GPn1vZhVKCTqofsHGshEZihC
4S4naWbnnL3XduMUvKC4V8XZyphNoKOuI4RYFUMiZJv1qrZTAOjurnGzW8ImjXMK4sVzTm+RUMpV
bTKfipEkkto2bjnjVSzyi+jdJ8pT0f3v+hfb+KOd1zniTQFAkuZbhxwzLR2Km2+e8kMV28jVyu0L
GdCYeaxti5vEbZPnYmrJKxw3Q/hdZs2aHBc6X4S2Led+0PKRgv/v7ht2uzKfLjbIBIKx7I2Tu59k
/NkWNSj7Y4QCUtQoGDLa43027zTb6jhhqp0AEUEoaSaiX01z3fLJztrb9jnTtNl03xNPP5KsvbMc
FFaNG35VXXkgyfUp9dy7pj0z0FwNaJdqP32pxNFq6IJSJziJudLMHBvEfM37FL6T0fc+mPqe9J5f
bQipxmfIh7mHLtGqvBW45XObMIosuZ9phNaOfBwox5mZwqC9zQpaXNY1hxADamu9JGn7lrjwuSQE
cxZvDyxG8zsgS7sS5bWp5GEJgavIto04sBq0vewEF7Hf01EYODR4KJgjvMKIEEaPpvuwiZJ9bAzX
NIODN5GXTHEhnEtLM8thLO/g8PSji1QsXda4LjNctf2qjYyXkMmHaOpdRUEcA6AKpLfy0FP0BMsA
9R1NuncopXMYO30XnxPn5pYKkj4zp36V848RX0eCpxi79qXBrQLuVuHpUx0HKut9wDFXqRFvx9bt
aDaB1FTs7cIdPgZnuk+38CnYtodVHngQfKlLRIhTGPluKZ2XjAtQUsa6pInPzNcdI7g35glpL7lC
Znq2KcIpk0glXBUFCYqteuGIHxgxH8mxEIrbqjss8/d0YAgpaD+T6o6fOsSdQMSSgQ9m/p6mP0wz
D4QLofw4m9awS35+4tTmm9kJ1DMMgnVcMGCv7FOBlLR2jjFpQKXFzYaMJB/qdRx9u/24nko6Y1Cp
pvSZ9f9O+dEZpfh7l/4aSXeQ6BjxfjyE1CxS6Iee7oCTyRu817URY7uTIeZ0zutTxdAVRUbL7tiT
AEIWNISw7H2RPfWmtZdeuNZGfQrT8mGxT2bhrYbwWLGWja21R0JLDAioJ/OzzCZeF5GuacxPycBy
MI8H0HxvFkeh1EAzQYDYbHqbRhRb+PZYytWjhjDHntKQz0S7iTaJYsBlx/TszOOikjbj3xqKgByo
beLmRgT6epiA9dg3Moju8CjstwAIV4Huv+Ky/bUcrSwEJ/dx2O8b/DeB0aMOr6M7VPcrAUpfY/4v
QQEY6VEg1+0if8/iwn0DMNEI+e6C5384wtA5K57hEhahFx8rF3EQZJTKd/ZF45IVENxTY7Z9+2Mg
GEw7dcyE9UtRC0zhOSqvPiRXbeafRPpsnG8dXx3V7X3dX8oS1iH2JIykI08cXA1mNujCxLQ3XePR
GfSROdtJYa7IVQNRDDh+SJRh2VT7kpDw0Lx6lnPtTApaEgRN/cuewSNkg/8npohN+lfpkhoHdA82
1DM+il2CUKJTG01j1KWIJDXScGp4T0wujUd6emVgb0g6eE7HaTd+Vba39TAAYcPdSxHwUWfTTkkw
kV773gf0YmamNS/a3AXUJIXTHGOrgsZhb5L2lmr/NZ2qc2MT6bNcH7jIjn9w/ZeQY6W25qu3OGWW
mQ6Ph09/i6lJaXRXwx9Xuf8WV1tn/pNPxWZgWiFjIAxp8Sftyyebm9/A3cCDx1F9b5pQUtBGxyBu
skltJ5OsHK8/WB0Crc74gqn6AFCJvIZfpBnvpDMerB4NDRhMa0h2g4OodsgvXU7kA8PoCNkqBpBz
RZ9SVqhymXqnfD7Nxo6Np3gEQOQO28ER2MGwBDk5svz43iofCtJ8G5VvsCAx54KPcLDYBOw/0bjg
Je5sSnPSw9dZ+oyH0Le9XVZDKMKjQtLJUzAGWzU0l6H+8ls6WTGPPuVBA29nyPaC/lfEidbuHru6
uQJvphrt11LBRLEs0vima2Glb8N8bWnUV+JP2z9nsYRXky06BNbUrYjrQ+d0cONqNAoagSz7NXpe
MyMrlLokq6PviAzDkMNPUMyv0Xwhnu2P224AX2/JvUAd9uKS/REIFMu/EWgAEAof5rwH9xx+p9BP
qva9JIGC6Rv25Bg94pCU1xg+6ZEO/a6Livu0QXe/oZAq8UAnNQmtN+BSAFYZ16A+EtG7Ny0FV7SW
v42s2/ZAf0x0ZVHeb92E17Y+OPJ9NJzRMT5i8IEejvexpNVZ0A+lj83Mj63oUs00fUnNQLlXOB3N
7Y+MOFSn+BAVvtLUezU9SJrTWxv+UaW1IuUVTNouUL+zWm+NnkO1aT5ySrUYNMHh3nvyFaHWpq0Y
8wdoiDn2Vtmpam+zlz8a8tfoG5+GfMh1v2Zwfxf1CGO8n6x0T5Bq7nBX1k30WSKTFWSom7UBTBiw
tjHeTSxS4fwj2OZ1vnc12h2gPRy3t43zM8UGrlNjL7HRFeLZrp4AVkLxM1DChuAZGdaCdoRJhLyQ
RC7qULhrqM/TzTKeH3CCBM1lsblJy1rbLGYx2uWctD9/gken0s9YQKMvxseCKCHSoIEvxjuj3oQj
I4UJe538pf7KB36wc/e2+JZKMt0TZu4aJIRZqY2bNDswMAf9J6wBVfaANxKtVhGWhN5tVyYyujuG
kXBnnA1Srn0WmbT6xq8EUAa1Hl7kNshQFoIohyi4S4ez6ezbZwYtBgfQfDfceKfhbB71ReMK9tKH
JL8hBEd+ajQu7ZiXML6mAyC8b5OOW7ShZzsGT/FwneftmJ2SGL/byvsIqgXG9V4hzOtb5p6iWRst
K90BeuHeZqWRP0IHG4f5ugPBX7Fj+dNpsPp7CWJ5UNxb1zhZhvUBQWs0pHR2Yno5temxcYIt+L2j
r+gnud/IAbh50N8HHA8M+25oaUoqeeOZ4nw88FzFW9IFaNCoqzP8lGTGtfbZYU+DiUXtYT/HVjzc
je2VSIUuUkePDb3RWGXHe2Fcu7je6M64+Me0e5ZAPDLxHNHXnApvj1bfKw4AF1cEezI6OraMHAtG
ov6l49V1q78I2CPcJhbqWumPIoJzZujogkyiJBQtvZd9S9TgmB4HIt0OSdyTEA2Il20hLKB3cWr3
ECRMubs2UbAM09S9RLwTvLW05yFDTeSW0RqCE4SOI0sLsbPG8onkF+NoNsmKgOfyOkfKvKGqW5GJ
C3sDy83aTQmRiTILUqLjE3o10R9RFrSrDJc4qZROhX7l3gjKdaBQcBe5i98fNtYEeOvZrLd4Xklf
XkA7yvfEQVvRpZfgxzSUNpZsw0lWcdR8EpO7sGaLN2GF80a5e9g6ySaM7R9mQp99X6bnEio1C350
MMGjn0JIigzvAqpGgOuoGw4JgK9jBz4NiXhdn2PDLcihUDljHcpcOxyiV9cZYAHCJdr+9UvlgRxL
ghpl6PK7eAN2VjrZj2Q3FE/o2iUne4V45iut0AJYQzpdQT/JY9Y5aKKNkufHpQ/mLpEdXlfeMuqU
Pb4Y0z/EVi2vfgaNq+vmdFO6JNc7srJWczf722oK6GCUvnukBfydOBP0ONv/sEhp4Hg1+mvTNo2j
qmMgiBmJdQ1pFPDFrBQWSuP+HtvcPBJ1NB+Dqv8pAWVuVG8Wq95KEY/OIy5PaE24vwK9a2uqiEnM
ajdOzPJ0MLi7wCseAj01vKgLo9SPws3gguTvGxQpS3pwsEABhqFuUN22RNKptMbpUHt0XmzjkPe9
wQ843FpbV5sl3TmJATzGS2/O9EGr5t0kDlFeyl0Lji4rDHn08C5MPeTkynOPBTJZbkP10JRxhdkX
/yTnUdAzyXgFOuwfupbud0jWGGcP4WyLOEpOcXJxx9k6Vv1LQqz1CQSj6BNUM7bd42+lT2aVQLE9
K6HvEM5I3/qm2ZfRDpocbiDMRhunVB9BMoBXZcOVKdhI0szJr5bc2CazyIe5v/HBuUezvddJ0u5n
bmAInRD1BUlWAtUTqZru2TV/4JuwiFX1OzLzGQWM8aCAb3IEjJjs9cLfzR7bEOag84xpZzY2mRV+
abOGg9lRS8b1eIidjKW8rj4SpFbn1gh31twWxA9Xf8aJjjx6bYhBYXJU2jhID5OfDJtqnQpnTc6W
vaZUpa1m5Nm2K4YDW9uvDiKOEcLMiE1GZ/GQxUcGezBvwOAEhLmSSIebM+upa4mpuev7KUAVtZ3D
Ptx1Bif2yjk2swvbHtcbk3gXFVYRcjLQCCHA9ek5W2SFUA3iNt/HeGSwfY1nfNIYnqgZmn2b0wdz
yqXdnmA2HD2MHXlgYhFhEj9VBBKCdTLNKcT6co2YVe48AX6n8N67heLtLxZGZ26eXKNZUDqDvdWN
evZtzGxpUV+h+zE2qDRZnqJ0Tm75rKBj7weJcJMG47bKaa9V4BebCoxe5Jzz3px2tUsHyR4gxcKB
JzeBXZSEC9aqwmH+agBInWdORbIHEqEBnJJJvGH2Bg51ijVdOwsZaIKWvEGVGTph+yo50OzM2F2N
ixE26Sn2siJZQj0Y3Ua6uoh8EcGwJJtxH2+8UfTXIVbDFVnxl9Om2X4GzRGV4ly0cFyKYUqwUqHy
Stiy/Pxh5ma4Q6cVkC+KjFclcAWDyv9yBSt6FltL5RhxVCoI0yk8aNXAhxjJymV1yJ/avngB28Zk
E9t8E3d644sR/70XE95hjK8iTiXM9szcBP1TnZjNxY6TP07mJFsTbymqVsNbqd4FyJbRqDArIAA9
YfYTxpXnDPNh4I3zShgVbtNEPgYGQzR7aVl0wUuiWrkWTv/d5APz6MEkTGeH+JWc4MxyVybSsbLA
vw+qLNloUj84OwU8vkVvrM3c+CaxgXaBwEsIrCJBWY8gRU0mQNgQIttk+2+i77ALARnfhxJvLK2+
u/RgAOU60UhftT0DnKAEcuh04plEPlwZwajvXFN/W4kNMS4pJWru8nmmCMtp1EI14lqVUbs15rNV
UK6NNVI9KE24sMn9sfsAG34NnfQvpn3ZN8c61p++8nJM45QnrY18tVjMoXM1fo99VJ2ZNVfn1PrR
kfYPoaXltp69B0tn2cGToGyNPj0ZbUMfyLLXE/BwgmZh+Q4M4DgZ4+Lup3EPDfI40fQ6NYgRQtQh
oTJ/xbS+90GX3bc1BvcaUM+d8xvzkn+33ONNOH5nhvVFduzBjsAL+0rW+5kZdYZWKMrcX0g/3Aw+
eexhBpLG9IiozLkFzccUiR19PAfzJ8y3SFOz9bFFUqRo1zixRqiPxGU3i3k90mxNfbG17E4CuzMP
XDNzHZhlvvLps3dNdQnrBtU6m8vaY3wubGqXuOiJuYLHnIzIgqGeORQC7XCIJeyLAtEaeejBJsoD
2PCOgaMccIxNaCo5CcTpJtl4F8vqsNzkl9kF22XQ2EKVRqiy/0jmZLQzULR5NXD/iihKLzdOqEHf
fa+mtZwHpCvW+ZlW5EBg9TUJ3PzYWCEDyalpMCyQ7tGasBKMV6mdQ1FWPnYrj70g6ohPxL08Gf06
ILUW5FxRU9W2PgaRHsqmJyjDK7RNgWd2+zxAK9h9dLXnnJ2KnBqFYi306kvjE+pq+xzM2J+qFQOo
gn58FK1zozYOBenvrjXg9M1ZORNjsYtVAj4eo5xWdx9x1/3krscJunQAApdqZ06cLAwcSGuQ65kA
R6YCdSgiVNpWpJJ1QL3vlHG8MW35p46815RAdH47vmfN97ehieotLyxcnIxncZG+560/HufOf0SA
R573AG9U+gGIdZdnqR8kPkQUgEHD1zvGl5Nfs3niZHRCV941mQZXAY0Dnwpued9X1H9x801D6Zbl
C0BJR+6uL7CuZUbtwFzwanqKOFxjCKRfE+ytxVPTFkgk42x8GPq628aZeFJ15p5LIhVA3CCEhZdt
0hJixviALv8M2tp+DiMmr6MLALlXzm+YVNa+UrjL9RwF53mRYY8UD+4gdnkd2kcXlU7Ka5xqlCf3
Dn+euJapI9MW+x3JJC9ACYtNA/MXR1p0NRvIj3M2c2lqeLpC/TYD4y1KB441EABl1bToIehDto3e
NDb+jbRDFEnfAsg0mbShn0AVpmZWg9s9MnXYWwRiYWEKDnEKgJ8E4GpLuQ96ltJx1RRyhK+sjU3r
uwu8zT6ZaEKYtHZ3UGOopD1rz0eI+KxjTO4lCZDIgsh1qUMcrxl3D7BfDIDO1aJ/cpfkpLVCkC02
Vn5tm9p5bn2YbBWA1UQY6ZqQc7zg5kfsav1O694gVWBlVsjP2nxoDl2JWsIR4gVTwK+Gc+V1zpKD
S+1wAYx/YfIzbDiqPaOWJ8lNoMOqFO+onrzNLFEDAOYGmic9xaMlmQGo82BXp9nFTjGBX733TGlR
i+Y2qmiDfmw42x8wVT/19Dp0Wp671OtWnN3rRnyXujDPEyIGy2V86ZrRGXqEOroQuSzZILeuJNAP
CoNEJ2fPZ/jo5sHRMo33UKPao8ikl2gthoTgeepJfa78EbrilD3S5qGxaTYnT4ZwEeHFAVsPDnVk
7geDugUdcr8WOTvRmNlHrbvsyqT1vjHC9xqyOnoccjJh6Y3Qqe6GwEDnnKCWg8MWDAHdClLxHryZ
nEx8du/jGBanYLqRTBihI1mCUTw6TQUFeZoFYuW0Hc5ZIx72CenTDkgsdF4nzAJwfKzhHQP8fkpy
e6PC6bs0DXfrJceBlKvSYZDT+fZd70rG6mX/Q7wKnpaELtOAzreUSHaSHuUvlw84hGhOBcxVvJPh
eJ/Z7cfoOxQYVQjoLPoQ/vTM3rlVFOM7ObF2jT1INLsj/E2UCeLzDn6pGDC4jqo2zi1Tw1JnGsa1
3OftxIqFqNf051/SqoJrocUKXKLHBj4B4u1o5gMsIfKJU0tUtoiY4Foh8M335Dgv2ojkPe4j++oh
cKqNGGBba007vGsQSuzxpe4wZRLkjhZz0Tn6lt77KeDd0i/GHTOJ786koY9ABEx1aslVhrnHitUj
E0CgSYAidyMXGg9+obzu5IX9xk54u4QPnJ1e9Nu5d1PUvgESmrSedkYRWtg6bQYmLmc+bmXC10x7
W/bppha/ULujIEEDe5c12W+E4kzojYCIuSK4tm72K26RqdosMqtY5kQXtCbIQA0BUHhtv/UD91u4
LW3MuITf3gSnsks88uuyVaPFvNKSuAe6mcfI7ur3BE1eFjQtRUBeIQIIHoRh4IXfawOTQ9eBg5nJ
ZNItikI6sauE5/muKBdyVRb/kHIEuyRFpDR7MHs1btxxVFsP3V1Dqnqt1YsZGaT71PFNOmgTs8hh
4Ixmt/P0+OpD2u/gwI4R8xSKIHItLKWxW8XjBq009t6yPake/YqQam/N8qeF4LaKZlztNHbInx0G
siwpVbTu73TQiDX1DDLO9DhOpCS7cXUBChkCWdiS9I3JBc8mTvcvsrsCWIbVkfvE3vy7SWYBGT9D
tI6tR8vwTjX2RKxzqxaD0cqbO3QxycFp+3EzskruKuRlCkr7KpoQUsKb6VbokPV9Pge7f6/yVADV
cWYSWzmFq4BDRe0BsXbBlEv0tzhSOw+1NLmzpfFYhwhTqkQRQCieglCOu/+f7/r/yHe13f9rvisj
2c82+fx7wOvyHf8Z8Cr8f0rTNwl29VxLCNP773xX8U/bsyzXJ9Xdd6FXEOL6X/mujvNPYXnS8Vxa
B4EJRPcf/6YqxpT/+odj/VM4wpSBcBwOY56U//jf/+tL/0f0p3pAeBBVpfofv/63si8eiIjo1L/+
wbviKLn8qf33v/7h8TcFpml7yGyZjjies4S//i3ctRjrvhRDjwlR2h++GTxmiY0zjCXnbx/If73u
31/H5if6ny9l8xNhZzUdV9i2lCTg/v2loMNNdT8iQ5sUhDGD8nb8jhJGalbgoNKrv5JC//RTiDTR
LP+g9QFHhEovTV3k4kHzYLTpOV5iylIsq/dWYdEKheemaUc0QFDRrU8t2jSjxjSP1l7S1alSFBy0
KRiLyUepyGmVLHjjwj10eX7M0XpTCYMzSOAdO3t5CAE8NQNk+swDqRe29quubpBIcT1S2s7g12aN
Eqcwn5jm3+C4H2vDugAU7vYS6QfvuP9mA4NW4DubOmfSj1X6iXjIL3vQzEVsZGNlBfqtNuQuslCj
iZwQ3BpxggjlMzEJYBl66vxcWk+jiCasQONb2QzbxGemOJL+mDVUAl2u910td1Wfvdem+5OF7lUF
OD5SOCJIBd5KH3qbywjqHoIMjDnL2JepU93Lyjz16fRYqfrTjorDSJnk00XHd42SSCZXuHfPiXeE
HP4NvmmYx98kA9v3tklvD79h4+BznHJkj399h24nYHDWC2PMgpwMSofESj7ialPNJKkWC6s4bhd3
eXudp5Y5hP0JIAokMSxHgzaKaecfdQ6wQJ4zlGXbJE9ZoqviDzUKTGDDfOiGYpnmoraS+m0sqmgL
qfG9jTmUVXn11VL9Kn8igAF83dDSNXZlQ5sksLdnSeIUOEYOm8zDV8YIqMLIZHavYoSA6WJYry2U
edYpkKC54gCFPda715ZTg1249j3PI0VzgahzeQ/oc8bVND0bQffWFjOuxgHjZFEECN0wV9fpgbqu
hK6DLMGZxx+rI/gDYCiVKcPwFPB+G1ItJvAAeqP73dIorwoSVmzE4Jwf8dgyjhQWNjgAjkxZ2Afw
EVlISpi5tLm3DdT8DLWdLdSgmO/mC40N0HBLr5m2FBYKj76qsgkBC+pDas0UjlYAASg5CJmBOG+z
b2XCfnxw8ElQS2bfQkGodt3nuqa3HhD6e9955YmriIgq93riNa/TpLAtliWpVoYm2lEney9naohZ
MFOSyObybQiiZ8XFEV2+N0zynVMyVyERuTE5YSojY8fvzR+v9S9Wo35cT/1iOI/CZSJNLcWezcwJ
lB+C3SDWgBPi+ODwRYFkBMFC9cshKLnSPNhZ6R9Mxf+Iwl060BjCyW8Oyw7ZDXa2YXTZ8pWLwzhD
rN5cacnU96HZfYtOXUpMTrrJk3OBfnhIaSymro0lBKvBnSZhVaFiDro6p79LSj3dtiaGoJGSeTaO
2NeGjc00vgw8F/rMQK+6HT/bSdXIcetpb0w4bUavfrZTnCs0YfMgK1DhEfOBIwfNOD4MgRPnzh4R
D0R0kabkFyPzcwR0atSgSsFFI9RHIxmQ5DZa6rc/WM8VjXL0R+2298oba96tGuq97ZhHO/gqRErg
GIJqROfhriZ/dnQlc4xfoTl+BD1sMFvNt3HMqVO3DGVuduCcp5qpYB3AbjHoWk9JqJdTkMnalt7P
NXEEkbNVOqHThVxJSYoMPMY49pd4gAqTjBs1vwBQdRsB61Y2VLl5SpkkYYvUxSI2tVq9ZgKPNLns
ndWo62NnBPhYAixMJSZsiUd4RSIeWhUQQ9K4a3RL+Ewgyt0cooFE1hsF92n44do9Nnn3ATyujPWt
182rA8O7dobnMobWROk9WtOaTK+1OfRHPE+gE9aKKqWdNYThaMUIZOWGPaac8DPBK0/XYzMJB8VY
+O5C3tOEEJampM+rfzcdbpK0cHcWZ1gzDUjTDV6bOFl1zg6zEmu4gZEQD6YoYHx0Lr4fN8LK6EEL
tEArykB228DjzThI+kvWfpbe+NjHxXGkgMPJ6m1suXBn6PjHXn4wUvt3aRAohtA6Doyd3YN3IFnj
PDHfUhUIiS48qALzj01VGp3x6myp+04hDyXwq6eq7bYV0k5hoi+oOr20SMwv7Rv4qiz0KqrhNP+t
jAnod2N8+zMLIX6tK+dveOIXg5zHCdmaqaCIslBfKpOK2KjbbzEwFcqCj6L7NKf8GNd4u8ednelr
X9LdEOVMRnX52YGIgKk0gCSqLzIsv3toiqYRUE/W77IVL42hH5uxfRMDQoC63rMPObb3PnSBvftr
I6m3imClWryKC8GFVFAeM+4+eRWk+d25ih7lLBhAo3jwxHNrk5zNW/fmPbPFc5KBZeuqa1lbvy2r
v+Xxs27tQxL01zZwTzTGbnHQHjpc5p1AqF7kD7HTnJVgXJMv8iFhHkon/47hz84NqVcyfGzni2jy
i3ICwgAkDg73hVzfh6ZfVZAoFYC7hCJW/iRjfXBl2kFtDN6tvvs1iEvqNZuscqBlV92bmN3joFuA
ni5OFlJzgBnNqBRbt946wJRqL/psPPdTuCaXncxzG9BK1+ymON0o6W9aFTxR+J6JGMXC4IwvaNjo
+opP1Uen1O8+/JiFRM/WSzm/VaX4MHT5x9bWySz0svvc51376LZAU9Jkeitah4hNsux8YgCdNHuO
lXzqxl3QWo92rx5oUD6NTn3zvUtlR0+YsH/DWenQ6aDZzfKbV5oYWZ19WM5Hgqi5yKV1Y7vc5srZ
RI53EmH95ZaMIWQV/LaoDL8Dp0DPaki4XPYuTTeJMX90wjxLQUnHEZB9M127lN+hP33HYXxCqfSH
IECsM3jnQt+5CQ5BwxT5K0TnNCQmZ1sh+J9875m+uHmXqAp/AY7uutjl5bBDh4P57amqzTs3Y3Bu
ahArUQ0k08KXGTmfjlHf6OJup3EoiU4gFskon1G/vv81vNNBecxhauusPKB5PSaRojUTXxVldG/K
VzwLRfQxkPXQcvmGKfwVeNExUX59j4HMNes3WklbZovvY9afkpaBHee9N0xXtD04jtjiUiX+TmoU
gjgItpI1JguWU1+LTRTAhG/D/RyfkXutpUX33yYLKGuSD25zVP+l+WrRg2CGAsneUuPKYhhKCz6v
/bMjvHdrxqErxl1qIQI3h/3ozEuyLt/Z2utoxFMJy6Ls+0cweWc4BeuBaDo3YJY4RAdngudij9u0
Tk4BfBamdOliyfcXQswqnSN2FZqD7N2PYmE4FJ9OH+6Fo6+urYAr2BuG8Yfl8Sxld1+ixIk1sBjU
nJ4Y2Q7QdTEMbHP5XCD4baPwMpT63SOdaKyNrzCmI9dWzoMz1tseD8DyLxN+MrqX48h0nhqqd+lu
TWz5ynBvsZrONRzehpW21W9TvRV8mEBKDmUWvFm6vB+E/TDiBAeZt2FGDcQwe+idce3o4d4LxJPl
AfA1EGX4MAFVdSI4bB+ZHsDu8WYcZ3oZs/U1T/0msNbao80tpgtJsOsQdgg6ktx+x0+5gzxzI1YI
uwJMMLDh/odDTF8eTJfWFnjMqpe+5scPcTrZyAEIREqU3Jq2e201352np1x0917UXsRYoNYr1kz3
3c48ANBbz3j+WoBvI31tE3JahMW1yogqi9d9MB1aFsBQBPvePKts3CYmUop2QcD4d7bGdst/hZyu
oy7JekKu6YpNhpGZcBKmr+a5oIE6TfY+9auT3+JD581BxeHjB/xnlfewlMHZFIfl6xPjf9DjGvc9
qNgHv3KPrT28LFdh0eIZWbwNaNjVDXI7UPFgQXae8y2KmJa4vVlggWEVMijT2xaSW0wzaLSnXeh4
lzCWdNWTmzZy3Fghui1OEfVjS4PSkCiiGdFFhwHdlWy8l9xYwBz+puFkEmFCtup6O7rtISB8zEdc
2KAp83VCbGi8w6bUkymyYMViuqz8LSpXH+R6/HBL0R3fAu4GTE0yH/K5OGF+7DMuB6ZPMjaDuqD+
7WHMaBxEeK0kwATIdvOZbSIxQlram3P4uMSG1/WCKiGVJRquI3oO7AT3hgxWLR+64O5SZHIph/yD
LrmIDB0hZFQusj0wo+e8ubzmjIH1brnGwRitByVZIinAVEQXSHO7JMFNwUSLEa2Wgis4zltV45bm
trE1tvTBXjWcQv/iPOKkJA7dmOWCdrzPS0zTrcWGFO678NvT1d6142OJ13mmmOAztIHo+Q8d3x/a
1SZDckNGHkmk44apJcYYnsOlCq78SzjlL7Gnj0Fv7uIYOdMyHUvyDe1UmCAzdbo+dZy3qA3PXmSt
sjihOUdgpcH4STvXXsizCKaV5TibMk/2lmzXzkiKi62PBn4KPaOexigWd+62NcXaNVCVttPJDMH8
NRs66kCxAk6b6lwF7GwI0fKJuC8e/BhttcWdU0Cun3FNusmLM8/3ln7rSNa2uvfS47m4Y7teidDD
Up0ce7fcES95T3Tcg+tw1Iaa2NN+77AUL/ezR8C3yTsMekUMVLSzq4SBUrCeWyTdmGfbaDNFIDOw
5QiEHGKYzgFRyoUgBkSBVYAnMlS7LBzPtCRhVHiP/iTPkgVz0deK1tua7riJe+/ao852A/gk2Z4u
7K2E7Q4BK2QyiALObddNUtz8JN8PEHrLagKwRkCzAuWd23saRlgPvG3Y23sJveOvhmAPM7uW3Efk
8UBjmk1QItxby3pGcCcKAIRNobWx0nYTtr8RHhFJgsHd89bLB0G3hqEewSeoc4rA35QBeMfRzF/r
yjpP84ccigNjul3sZ1CcoM17006zB090X5cP0c7MbU2+TSwjYLawn+2XPDa3y1rYOAtYpztMcIgE
mSmJk5zppNzsen7zpUcprI5h1j2HtOJXY+GRvpavCca9CGU8dgaDHTgkUJCZ2aSnzuegKBwbYkQe
UF3Ag5kmeBVlC+7f+ahLwHm1fClp5NwRS/OnDSaMHIl1cnv57YwkA9cNcmPS5dGMkrExLSfaEM2c
SpeojeHjr9/zrEnA9YPLUYGJyPQTT5fAlWr39wM7QjMi+ZKFwag78l8Z6cFOH+2XyPipF3RD/n/Y
O5Pm5pH1Sv8VR+/hBjKBBLDwhjMlSpQoatwgNCbmef71fnAddly7e9P7XlTFvVX1aSDBzHc45zme
zXjIMmlgZU5EUoawPqqNSz7ML6m5DNRHer7GvzCg+WMNCcPlFBXQFAsPZqw1u7AQaKUIfcc+MvOT
4s715xfo8Aszot1b1eIvpj2JnWUFHhq3KH8MTMxM7aq2E9tk4uuMfX+uDW8L44v1AivIAwvsvenL
D8QxNUtIQk9q88lqij/bWL75zJalmBagTSp+LSbndIdo3cjBgL/PRxNdMkebqS865GRqrL9yyn5n
5nQ4Z4wMRzzL3cnFeGC0nwCsJ0ZCkbWgMPJUcJFi6EPvq3GGLsu/HIK6AizrEpxUKNFzlpQzyFY8
CtVWM5NfBcWUnp2svV3eU1eE3GUy/Q0F778zuBcg4L8FJoCVmJkZpSr7kz3byJDfZCYOlez48Fj3
419VIWlJeEMKQ7Ur9mDdcl5EfHP/ueuNMzUgGBteXq01pIUqeiPEJmBpxo86tPLFRkQ9IpuMB/nh
T/3ZdPlp7OS388czqnQHcRLyOnfKNzqM94XZfrY+L6TBfIXBUHDVNr6kgjOe8LO1KdnlOlZ0nyX3
KOfK25El1s4oPvOguZQOu4Uk1t+tmkHzmdklj8+KggklMBEIFa92Y7QH00y+fZ9LQMXRDRPdHD+T
yys/8LMQXhrtx67dKyBf69jgyom9zUiHUI70ei6/HFPC1dAD6TKRpzEw44Wy9c6a6cicjn2tMYQ7
ZI8BCzdc/rzrlsqLlSgnvX4MJgYZdZk22yrWf4O2JREZCkRblT/2xvOUGEvyTfJSG05+Y1R3BZ+g
fSEnJgt9LnF6kLmrLfVmaLgdReZXt3PHxiL8nGRUwvDiNygz7K8IEW6NrtqPbf3lRfO3bHj3/bra
D1ojJ9tbdTjtMDtAhOfH1ppsJSqMa6EebK2qWzMA/J9K67ZWSxY1RsIpIIBDTtHfNJfo391HI6PG
aXz7aLuswYifxw/ZISvyhhx3YfxTRbTNvXaes4Bo4Hpk/FbpeMto+GtyjA+v2XmIUvFKBRjVlpfU
ZOcShbNgSkdp3/KStdRJwLF2YQRfx23R4zvaNTdBEFWbful/a3hsCt3Vhtzayr20Dv8/NVuxnTv+
+IDqitp9OuQhTeCsLPT8SJAYy1dvSpTujXXOR4t8onGYNnPK/noqgYjhleNOXXbyfU4hVTFXy1BB
/+OtbZBkg9dzjyqkr6mq8tco899S9OeyCFpsLrwMbayxG3TWUdZGturNJLhtkA6oebHijIwqdTzc
iDr+JpPAzahzRs1ZupxKmSibHR+mX2kj4WCz/5Y4lnuPjwnMgP0xClBX2NvW4Bvu0hYfGPLJPq3n
c0Asz43oxgtE9c8st6r9PHGXaq/NINixzR5N3IGGAOesHsPQ/nAchq61l9xKPscaOBQSB+R0y3fB
quFwiKmPuC4PJFHfGwM/o02BtZY4K+Yov1N+CdheUjZUdbMN/oK4xD9oW/2mKeInx6dtL1tsKpHf
QylS+aH6brH5oznFlAWuRER8sdjh6BtYN+TLVeLXbr+ZbFSj3EMfEIxgdFgcRELzcNnW8ngUQMMB
XqDRQLLCiBUUQE9cYeYxy0zb7tDDhtA1J5SV4AvBs9MTaW/MUKpFB7s+zH47s/wNbNzWRtcBoZ63
ac6neLLrnQg9nCmFue4iOz8ULV7tdJkKquCJMQcXWUtXNHbJfvC9s5lkzr3bpEgT4MgVc6w2nkf+
x7I2mRjHDFO1nhPf3pAVqVauvzypDSkknQ9khdpB5uMvYgJ7Y5jmoVt03YnEBQn/deWwa+fyVwdS
ixY+I98ahsdpAlBhVbxMlQVLoWpRyfT9U596nHh8fOzZvB/T5A7C5dkt0PUkijsDxslaKf4GVviR
9yPZzZGrqHb1C709dUfOew+dClbBqMt7/NWTP4X7rsUFElT9a8Rs/1g3TOkGhAvw3czMaTFIub8+
KLm+mchrq6EXG8n4tay95pJxKSR2/1A7+IxAGOSInxSaKOzkBsbbleaeX3nYQU22UsgV7He/H66E
ErwNkkzTRk8Ur+S0gJ+/+tosIeT30U3mmhQ4jtEwzWg+E2Cnm7i+Wot53R2Q2M2KxXQ1f7d42VaB
yn+bEjZMNcn9ZPOgqMXuWU3u65yx/xl7Mu1Kl5KlYPzlLqgz4hRfIczuYss5dgOH9PKY2PAaHaFg
qWc8yELy9sOH1Wtdhjg5EhCdLronk4xtX5DpO4H468dmrxNxhqllHrI4u8zGl4PpeGvZEMcd2x5v
HIeIAIJKim3a2RWLs15vWqJf7DmNIc1dkTbWJw++qd0m9r6erTdDQh0JWT6vzRlzSNV3b6lH+Ita
LDCAgr4wChp7i5XpoTPcxxYly4mXyDxFkftqa/k0DExXicWK9vOiyfJllm2BmaMX0Az14hAmUtIf
J4YjWycjlzLEUwtmAVc6npLx0R8yYjpYzG2iZSyKyfi+E1H3iMGlJDCYMUBOqSlCjC29n2LM04un
NuvWZKXxaEzJTxp2FtOR5K7o0jeTrf5Dnl3deUyYOBk1abb+Bj8Al5ly7Zva/HZQgpykj9NrsOGM
RiHQbk3s7ei16AsMBFsoOugRcJ56DVnk/T+ypZkDtXn8aEchnpDGBuuNqlk4HeS7brgSNjXA8q0+
s2S6syOWBA655Ouqgo9IZ/YyFlyeYQvTxjLbSzjRJhs9HtgQvBkpV3TwRRDueHaAw+jhMc5xL4Wz
h0fDdb49Sd8xI4Wwe0TwPdOmoHAtLiSAPiNEgyTTfCuoKIkxwlpXNmSBQT8Ixz6ryn4bE8NaxT5+
MauW1yEvMCFSLNWz2TO/Csj1cg/lhDS8B7w0qba44Rgg+/1UpvCwhERD0VkQEsv52BMq0Za0YkP6
3PbMxqayPWYpwfEkqrV72X7GM9kosmOVaBsInKP+fh4XzHbge2uTeCL0vexD0Nq91KSdMIF0UT/3
SWkfxoYLQzjGrfESMu5Z6+diRCF60bhlNh01B3Q37L+CXgEpPEIkXSyfhK0WIxmJb9NQfRhptMAJ
KORIkN5ao7Hqi/bZ8QfrGPbPSM0xyxjmq2xqsqIortdBMr/5o6V2srNxXZKqCkOk3Q5MUw0n/bQE
m6EwwAlju5+BM4t155fMCML2TdaDwLjH9CNAOD2TsAI4Gwc20r2N3cAnMquOOHKfwVNCfow7ANsZ
CP9ghJIU24z0JbqeZZdNUTozRx1qrk7wtPDQRYX1n7OIETggQNOCVkKlYCKUDGEkbqJ20S8HazcX
qFRyVFMByJGdaYxvGBWQpS8ULKA1dwa79AItEfvr6t0MlSQekcUn5mouhhKbhkdjhlOH/J7m1LfF
fGJwimAdCT38EmdjdT+JkqBbyjjceDyCPEz1oVHhp8Mrq+wkORAaDAjQyT77GOt1VY93XD3hocyO
nfSpWHHw0kgZ8iizfjuagE2GuLGJBhDH0pyLWwNUzM4t2P9NyMsnZZGr4I5v5SIr05rPzhyTqFYQ
mTaVVAMlY1QzrrZpLYmb839nK+WKxdAIq+FL9+m884plz6WNoxTwpDpFtaT6W1FSozVme5uK5pHN
S3Ecsz8rbt/ZTpM4yO22Frl4Kjvi5dkh0qS3xdfkkyrOxmb00VVXVfxgoag+6WPSeGA6gukE+ADq
roZtiixh25am3gWG89p6pbWJxc1Qd+ZO2vDNdBcnJ1V7awD8ZYI7g96O3Fv47wCGC+qeTYgxhzD2
6Ojb4aWuwDbQsh2ADbWPYxl/4TeZgP1VxGspuS90gjh5lvisAR3oUdWrWjJvdwf+Aw3unu10jonc
R5LspPNrNMFUMdSmKuCh5JWLh7uP9uxDL0aVkwcgUjysCQHUTDVsF9fLNI1yE1cmO8oAJjXaQtdJ
4OzaKbkZAe68iM5GAF9QaeneQhDdutx8W456qqAGTmYJa2shXAQS1wQEl4t25dl3p8Xp3dZbOfhH
p3KvYcjQeUhGwIC+cYpKsgQim88C/O4tooNyE6QmXBGR3phjiqhVOIQz6e84mSHukGa/xqjKNYpH
wNuPZuUxkKgqpN+vU2v5x8gY3JfKxKIAnH0r0e6tqjwhKXMAPZG107xTInvvERIfpplD3UuqDSiU
fp3go437Aht2h0+b+didX/W3nab4GL0aNRehAMqEupYL50jPfO957OkaY+HWpjWZDiZtZSpI1kMB
cQpIzFhlnouL1tPVplXetcoR2To9kZhJ2J4DhdAQnFdIzxuxiqjH2ybGgW3hBqlddogsFE4WlhU/
a0722DBqL5n110S1bZoY90IGgxu+r88MYwvgZgM75Vk0cIailhbDrPlfVVg/GzBo9i7Dgmocxg0r
Fl4/LzSAAfHVkoory64TsokNe+cT/lt7Gb75GfxTUrPRYJ7U7NIYz00K937bmpgnPWDUtVETYcIm
B1kx49mpceZN6XOjj9609UgTjAxbQHSMw22tyDAi0hcDAncFn/NlzhVsQheNM90zVtccx1At9j2w
daISF5/A+MBabdpqdziSM34IjPYYj5VGzJxhJW/hW9ctJR+0PzTv40Pq6CvTSARFTYqOj1DGrasw
jA8oheoZGwIl3N3gLLm7Ndx414xPQpSHoCEDIPLBM4+At5bquIhNqDItjgjwCt1uKDz2qS3E1WQq
PwiXwakRxl84BjeEJqEmN8QPfBfu8hxtMGMa3sARHAocHTBtonAYU5AHPTJejezhzvGLZ7+Rp8HS
QGqRLQIXlE9OGdNZkDqx9L1FwN7CBJywnsq7SMzjBTHwVSxghgREkGXD7u9Wvi48fDDJwYnzk1LN
laJZ7pwPt1YcQfO9RwIR+VnJK5jl9ZiK8mRbBfE5CvFRPiucW91vpA2iQuPxs0dq1Nuw7rVDZ5eh
ofYTJECSQ9Fn/7Ux/Sja5tOlxsu3lY3zHUrrAZ/FnsrcISvMbUYc4gKRjAXUil7mfSTIEeM/TArX
XWwmuFH4bFwkEirc2gCOFNGhPqot5KkhK3y8PCPF+j4dQYVw4T0Jn2LHItVj3ds41q0sv0mjErLy
wJ/Ji/xcangdvk7QUFG1ZwX+pYZGez3NjBdsiiC3vk30eMxMxz/rjjIr6f1d02PK8b34GzwcWKNJ
nKMsuXY4pbaTYY5E7OL0UEzWVoSuMEnGWpnbJRA2/9bMcX5JI/HWHbIBOAfe/RiTFB8bVNvaOVap
+1PEVXWoc7Y6YU+kwiyj70pgLi6pakhC2XF8MmEqMMMIGU28En69L32GJgbfI3QJXgC0hCCrqVlA
BcFXk/pvekazJdz+EY5ydWOm7S+Y4XTrhzaUkXY6Mj0BtNdctMczCau3IRcLV/v0anbptrYk1uKG
VBOlBhwqE3Yy1PYz7jDbcION5PCBY4JEWYUA20p3Z5lItRB2HBUM3DoDAAbaZKnCn+ch3DN3COB8
LfYu/IWNj8Ac0o66sbDidgBjZF9te2C+q0lLfP9o0B3G0ZSA8hAUC6OpoXiaUcwi54u3qs7/BuHf
FF71DSvxrW9ZGSzKFk6vPDCLnZcqxACTrg9oAA8hUONdnb+UUc32shuOCG6Ps89ubCimO8xDnsOa
3kYqRc08ZOwD0mDfV4aFwzvztpPtHafZZDuB82xVj6dBTRz1rDbo/QmEl5zVYLZR51btNilIVJGe
t0tHwB8oLQRD4oBRYig/xoyAUrvUL2kf3qatcE5Dlvy6qPUhQgfOJir0s2wjsU68mGRZTz2J6hfl
ZX7D4UnwYXUo4+GCLZdTMwxycpTjdWjb8ZaYb5xsPu0H5/PKQmS2TVl0lYmGzZP4z46tHiRcu5VZ
cyEnfk1uJDy0SWf9vm7N59b7GonxvtEWsCKHbahy/7oYLj9p8eyj5/Bottjh4pQ8NmnNtw7bMQlo
tqsVOiyPis8tcpvRCwws/utHYn4GPFaptx6qMGaEih/GAaEIM9HGnLNh0wa1WL9nRvhuUgamYWmf
lA0+k9da7Yh+2sXik/kgYZquKVdtCjpniv23coDT7dOu813rd2IL1zJAICfUUG8h18Nl9d8T+tO9
ijpiRHzYGh4i/pwbb2UFiztZOn8sTB+Uw7IKrR+AQyB9Eg8nsV4VoGgH+4aR4HfBe1IyWYqIJGxC
m08MQx4mF8sMY6T24x6PPJxeBaoTx0W6wLR8nZj4FTvPAbmSP0iWU5USPySNkVneOex7ykfmvxEA
NlPuZEXjgTskhdFuY5NY5f54VWgAaVfPFqM4qT1S6aOz0wS/igtRFO+jgTIITM0TKSJ4K2eWoVbn
3RaEEfs1RSiVBxMAXezw3144kfpjKgroGP1R8kUCGNnambe1OXEb0HvN7r3rO1SIVJy4RTmvIf4F
XSMPPak8rOyMW2GR5465YykmMavbKUFNFnGjA/+kxcIwYd80/WDcoZ+CTOCxWw9B/vLdpt79zmpM
cSkLiS6ijtTtt+MBopCtXM2UBW0g7uxWs9HxM/LJLa5BwZWIj6uj10LMp1leZkROhSp36YkrkpwC
viVP6tZcqHXkqbzlpAYY1XTpF1tIjUqfbcO8gtiuUZNgCwtM5B2sGPZ5vLCDishYB5SGK1m3r/RE
cNcZ5scZojggA2hL6PpLzXh2hDrgW5+edBi7xf0t7nFucF014KjrS9qaSCcqftsEnN8QoB+LAhgJ
CJTIWooQJVj+Zjag3nlG8MXWHf46fe6ubGD9e5QWVvSdGY5NkIx7YUYBVJ91d4o/iGSaV46rA1qw
PwrNirJQ3eOzZGXVbseet93EjbIDi9gY+cYLwId680mSSLbyB5serwzI3Ev34ziGm86Dm+BEGncU
xtP1QLjibKE65NG6bSs6JhlVZFwHnGTA1Pc9aU80CUwdY02qSw6/1ORQQLu0mnymTQw5oGmkzxSa
T4nvfoQNAio3rt5ahTBU4dhihbaZ2xD2LBZxRKrjAyDhmV75mHhsKtK+WGguKIh0gynKws6j5uBo
ZeOzCY0nZumySpyG17hLDzqBG507/JYVrWA75Y9MhxbmC8kcLppn/VMr5i9laxuwrqL3xmHqM818
dGkW92M5gMfR3kOTWu7WLaqJ/GHjxUFvmTkA1pugcdgQTOdCyZfF8LrKH6eFcpDh8QOAW5AuzUSg
a+VfO/tvXeyD7oBBGnjMCducoERpQfX9R3jTLAWdqHvoB48js+xOoqy5GYMEaXGc/9gTgkS0OlcQ
ImRAbwZCkhBAZSWiCR8VesLwRDHrZfpgYI3iXQntR0Bk1sZNpk/VJ88IjNaiT7ZlXd3lnks8Rju/
iQSl3QhI0FHeZ2hQGwWzdQw6RUaW3GbKvcMi+ONYd0aKY9z/MELkdsS8oav7mVJ2ngyJXtExhSjS
0c/FPELrNnt1e8aN9E0kyLUzOY3+1zBXuymTHs4cXwHUGdhB/ZVITLdmGbxPmKWXBDvVxRcBjmyh
DtnbwatuK2Sqesb8yhb53kMAklmQBSVIlcCwTsIkpCpT3omWsIX2Zr0mQ/FW9ubbYBI+a7VfTuk8
epBjSkWNMS3/sKSznWvAIg4iHvbrt0GF6kyUfDq8Ej76zGCYjzG3rQly0JT1j6esIxGZjwGy1LCE
kFAsP4MZh7cT9IB+DJB1xc0OsB4yBcb10Dxnj2CCtkK3UZP1M3as1BF/6LVldlx69IRww1/ZNl1x
7Nw6MZwkxhUH2lQqyhCmjEEZjiEBAYt68Po5Rk6f3LuGuOvs/BjY+lsC/5r0j+pwJsDVv2ZNDGSa
3VcWyS93qpBDmvplgDW8auzpPhrH11zzBDQOM57JF0db9OGmsSQMowe1CGySnl8Kxzi9fSWelFls
GhxtocJ+rmT0WhvVmzvnanXkQvzKRAcRGdYMdGpno/P+XQzAN3zJosOYPZBJPsEjdfRCft1tNfTY
zyMXp0RzgunSIw+/sXIfu9Q8HVLHPGLAfQgjQjgySVNCI2yVLXjl6bssyN3g9oR4waU5H5upeyD3
+iiq4TPvqB8bEneCPKLhvCWYDH6Mjct67oOPVrMtrJrbwmRDzRRJeBESdOM7IUCXQwMVlVLll/Xu
UBRDOrwUoLy1puJLTLr5oXKOvTtdW1PdeQ5ZgHWLD0SAIkLldQp9TWRQccnm5HagK/HNq43KkN3X
3eDWdNUBSSnlt2E3Fxsxx8iAHFQik9nXomfZp8ZxT+NjTdXZdrxT7YlnlQ/nsI2/GBBVloskx32q
rPY+t/o9aSc8j81ljuOGX7fHztUxHbNCKtD+TwX9UbvAxdMg5+CvxdOEHNuwsjOKEorIXL2xNr1H
g/noRrDxfeM+wlQ/NN4SguYgYEIqqir12XcdylrNntXnVrJI1nOCO+Hc8ZkBMrT8yxhvAtstWocD
5dELIla4rzknfTxgAsDgRua4Psxp9DtDda0jdeqjvy637nsLMnMU80hPzvxuJPEeqhlLXi5M1tP3
ldMiGyc2q6ZqbAb2mM34WcpkAVHzKw9EjM90+10THbMWuze++OcsEgTz/Rn2dGfqlmQHc99irQ0o
5uYuQv5fYF2IyvQJk6yY3c+ItoR3mnAMFmHrZUOQFpBYB4+HkZCjeC1vsCougQXZV1iXO0EaFy0k
osex9Q+SECPqQwZVmm6GkoEvKz8Q1CJb5tzwBE/s0pJNLZcgugTmIQGvly3+WGUxBzDjm4LbiAx4
HiKkIh8Bw0OYsuGn52jmq177Y7bhbRBZ99744qZACoOSffrU28e8cy6+i/67ICFqsRyxdBuLS5/C
LthloffhAJHBhcnELJx/JQkDyDLmG4J/XqdQ/TS2xa5hZkftMlSeQ83jmHJTlvgvMxa3nmT6VUz1
qjTGLzYj3qpBVTkwKqAboe8gxf1KZspxGJc1VXn2fes6ifIrqhM+rQw5zFb/BXZ8zjz7vWUPRFTO
psk7LCIYdziEnDtssA8wXRtQA+Bfa1JBF0BbB6quGvKzJGp8isngShoohJbRb8suYTsoqkuGwbfV
Fk8kRRZK9RixJIGRhkvDQLFbQs5I/wInXwkwIxBQ70QU4e+YQbzx+wFzhnzSNA5Ati7+g36CyOFl
qJKfElFuZsdPUDG+WcvtBnNxX6qRLrb9KblN8jIj+tKkY56RnqPe2hYSAxNoWevNZYwLImJfZvXR
a9XR9vsbaw6RbC44hIQhNgSlvVEXr35W32lClVSqSHlf6Ess6JEUCSrXuD3HXocUGE/dyh35JEnT
RYyY7HtVg15f9vW5x+Y9eg1C95le6VHyZVPbRYjjhldiAeeg3Sw7IkfZN244X/tQvrSgDaz5eUAT
jfz+zvOyCw5pWD2Z+G378QU/C/4pAxMVhLnHwTiH3nznVJrwrRh6BV9FO+syA6nqjB+dS3oY2CR2
Q444m/VCpCEL0jYXEC1dHIrZIl+VDUq91GHQYFOX5VF6i4bWYn5i+N6Pz8b2OAKwwldgIYpu16Ua
iGGeWF50qY39HaJ7oZtkN9j2vW9x7IC32llFe41s2PxgMJ994XyG+NOVzzvOPo/nW4FOpKO9t3vX
xQ4WUFqSoTkXiIckP7NTmBuHIdA6d5ufrklYvIbdIWzGF69ezhzkmqs2TJ8HoHY27Fo+qbhcFPxn
Ixy3SzxV1oY7CYKF/rPkioNSBJAl/oF9cY2qeNOyHa4r31/TdPBSNiF14/zSNO9+jOm66K5MoV5L
WaIRK4oPO4sp+aZ4ayTOA56yt1yfpRn9MraJBWk57viZ5+6JIurUSJupMursrEpOsg/usWMboMGD
Z2e0XcgwKeU697tP8B7c9InAsxkc4XzjMnhYFX36RDlMpHSA4p7ufNXnMxjtlhxjMpQah6FKaTwM
RfjuOgFZqJVx7TpekTHIgEU5QbHt/J1U4OGwrQHqJZC6HvYjlxMai8dKc3e1hCfjdQc3Ezfjs93a
pxQBys4VzUuoEAk47JN4lQsGO7Sj1tQIptfRUc39z/LjjaWGXDD+WiVcwqns7qOlcOs6Sg90RbUM
MVUnTbmrqw9USMWtLbiE6hZ7i2ny+WUwj7p9No5edixclseIB5agCDj3FfYGvbiUjLS/z0y0Y3ba
E03AcI7YTzzrSua3OnUJ0xg95ilqfNbY6Hk5sQMwsvV2ZhdbwFaf8xGA/9gRFtEprCFhct9LooaJ
+glNj8933aEHGc/CAEtbRAQDexeNo2/DLP3S9MVX7zI+VQ3Tgp6+isXnplq6NN92AGIqJAPvSdSi
etVs04g6/DTq5KFm3B+r7hE1rRPE4w6BhL81iWyLw+PY9HT34UBCTMIrLKu5o4IbJoD5jbPVNjZw
KDfEJ8ZflQ2/ETzD19hjWGN6ZGxCUUIOaM1567JD9Co2BQygieos+NlLqkezHG5jXly/Jw5Vh8HJ
TzCYzvDjEB2apzIAbAkDg/jLDqxDvFwVZXxBwXROBGq2BiMUTPRBbebB6deW7T7KmJZYqhE25QkR
oAm8NLjtBfWhOY3TjjUoQwLGJJgHEMK46Z+Td8xxpSI2xXlTBb8QTbi3rly5Cy1b7LM8Oyn+1Yha
h0Kn/QuXPEL+mkkmWM0+qwZdmPke7gJTMXOdL5qRWpxSl0iitvIu3Ct39CR0qAQgIKFG+TCqj9Si
OLS9EqhgRjhba+9UO1hwlJbCRmC3kOTj+vM+JlEtE9MOtRZqYsEZX5XqWMfTPdufm6Ex32y6NKit
JxSzZpf8TIR8r7oSWnabaRREdN70SpuEXfqYWeNqELwLzigBwXIZJENJ6hSGFaG/vICow0zc0FJ9
K0bmaRlfsx5sWhQikCEdphzJelwYrNZ86hL3FIf9TgTp4/Jt0Wl/FS2tW9aeMZmhjmogemS8P7AJ
9k7lrRtrP8xdxn6TPL5isr91zqSqTL+K6AYdXrq2a0o1kQJB1yB1luhV8WfM4bMbVd++ZqNGQnmA
XnT5GWtD/BJzbrAqeywZYB/a+Nm12bMyYTpETs/6DmoCjH40gjLBIRfB3mW6ji8BhEkQkMejmYaY
zzETWF1O1zBuvgVRtHEugCR6TGAsXIPQvyKkQSRaCXGaR/lQobgjCPiLj/A6TEEjDuYd69OzJsnO
aMonkS1VVo1evhvnu5GJUkGQdNk/BhltWMjjQBohXTVJKFIQYFx71X2pi7+hGE4dyRYDkvucpcPK
ctPdbIFbaovpA4PFF5vIbdtZL1RHO+LHn3wGAnXL+KDkas0s3FPdEg34XIv6nk/3oSmYG5L0cew7
+OfBzPM3L2R32bwNpb8yUbysZst40mxbkXy7xN7ZzUpjBVybdsRj5GUbtlaX3M1G1Pg1mMNdCnxy
+R3qGoQf/W5RvzUuuqAp7c6t27/YHkeRA3iFkJ1vKk/Mtiks4R7Yne1nw4qyA7x96lzoUL6qTF1E
weVHaUeshac32uhXrYaylnk3MfVHwXVPgIBzIKYT+ZzJSVr7ckPEwMFcXme/G9UqJfmWliI7BaG4
SOKxIk9cUew8SyyrhlXfd1V9TseRRiKIH5ffqFeE2w2g/cL5uxPzPnCe47w8sf75amL1hOr/WGTG
Xd8/2t107D3jvZnIfazPrUHkoce23anshyL0DguUqmHQD2LNQ8bko8HugnfbJ67DsfGYBwp6UJdc
FEcms4+euAl/P3UAzBV6PNT5q4lZzWQhemmgalSKngi8bg5PWt1FZrnrpIK0+em6uAqK6eSwE/SW
Zzo08texzg4+wbSzqx4sCzd43Byd2b/p/e5uoJ0IKKOU2ZzZtxzLNkW5x97HHe/Zq1v44JKGSWZo
1deBnVLL8L4NiwfYttyeETfs0qpHMmy2AMPQyeKrDKmbsso4WSO6lKJnZo5I4ZzxV1MR5VURWZl7
bFgT+sxNEImHsrVu0jl+7cF7K8PBJxmZD9GACInNFn17dud4FAA+eniubXKi+rx840Q7jsllbgb2
3PH7gHoHzCMlHAyWeIFtPnrIIxELXUWwLUbnXPZItl1vhMxiDCgexgGZiCJer/gsKdjTiGdkECnn
v/RJtvJJBWTdufNQOOIA/8N19WXm7J2rus4201eEqGStI+K8UBmlGND9lBFWUOxF0IJw9UMT8lP1
mjG27BzJdNNFyx4zn90ZHdZ49uzMuwD1dS9wDwEvA8YOoLwQFw1rF1n1Nc9I/SunGzvP8VZhW8gF
dXWUhsbKM3GvS/kb06ATaUAqnyhgiaL56hKNxyTZ2OTGrbvRA6VUNpQFEVodib1gwBWRy/xx7pPl
OFkYjDMjEouboaiNdaxvMnhRW9ml7J5UvU/OnpHpm6jgpAGqgdCRzacrv4IkZFAvjYPZJqC4liYg
lGx/ibfY0XQ9F771/4Et03Uqf//tf30XXY58+vKroyL/Z/yKB8jkf/8nB2Xz2X7+yy9Mona6/8z4
Y7vPuvj9l2OTfuY/zf/8Y/9BbTHUvwrHUdJExS6F8k1b/ie3xXD/FfqKD7QF6qEnXMv2/gvcomC6
4HnhX7Izh4plif8Ctyhr+VdwWpk7SpO/2/8v4BbFt/8ncotjO5a96Dj5GT1fujjS/ztORYFvU8qG
J4LIwOSQYaI9K59Yz/YV5p6zNlEg46iuttJtH1E+eqjCJ8YYaGeLkoMnDmxUj4iERge9u5PZCWIs
lqKctCwAT2FWPpQmypgOkCTaiG0rNHo7G+ZuRYnojuW4s5GDrRErow0kHzTAzt/9TriJJz7z4eCd
3JFRa+1ndwb4EPJ2qwc2wvgUURa1tX/169HE3osALRr7Y2WmCMWxGpr2a+cXRwG2OrLkvvKMZOM6
w0T83rwbCcdpTfhGgc4/IDx/WJNKoDD412jCK1Df/dNj8X/B1njm//EqOyjVTVuhOHMEFJH//irb
pM42UUfj2STx0R1Gcrl0/ul7tIWzIZ/HQpzcSD0kDGYhvh/EYIpVPFL/RLn3UPw7e+ex3ciSredX
0brzbKU3d92rAbwjCRAAi8QkF8ki0nufT68vsk53n6pu1ZHmmpQhQCBNZMSOf/+GTBFcM4XPFZbW
jqgJfUwvKBQaUKJmz6T8bDzLKncjj6LtUI8Hnxm+NDR4Tq32DBVniSUpy7PyVePawY2xj+JdkRWS
T0ZDwY/hMAYYM5IPnzj+EkIK9U0OO8Npk6eeDhYaowZCH46vbHqVA4RH2gACxMUfAV+DnRklhG0Y
5AD0X5ZEHz5WL6pfUGHI7EJqtqq1jXebROLDjIARVxHWb3L6UuBsNo7gAz7nN3JcUgiGB5lGYHgH
FQhSaqrvujjf0kLAoJj9d9suCugH4uxNOne/v1WK/LPBkHgiDHBTTXEUR1UY++L1P3kZcdlUvMds
yGq5esWB411cppouQu5mEHZs8IB402TKLdZrHPBDGLkVqo2I9r6c9xfxbmfkJvWimHViDNXlemaV
6i3oiHzFm+c6FvXCUOQvyYreTYvFVtLfvZRL3kIwY2PL1VJKNP2Ddaqi4l3L9CsxWrSrTNidFO+9
VFuIkTD8yd4VAwgxIlOCjtS7BRw/V6zkvdasrVxab/TGoeEUXL3erwjjoTsM1LTMPHdRqQx/y+UC
VllDl0XfdimXVHVxuldU9VoB32RWe1Q646janOn0yhhkJyiaR9pQB4KKfXaTngKJkvaAWeLh63DO
P/T2LRWqqDMy5dj78GUde1kYOPXroEqSz9uazjyqw7A183FjY4uJgRoJMeIM5NAi1iy0FqaAfPzi
CmhMAs8YEHAHuMP8A23IUD+sTkxAMIlWxaSJgxi2GX0VrnnTECQRvZVx9Pj74aGKmffXCdNUsVG3
KZvRFhq4bf15eKQl1rq5nWrzkalm1jjxQbO7aAXnvJ27EDZhDOUqLU4ktj5wgDVCKCnSu+6yYzJ0
5yJmtdBhmgwAQ/BqTHdyoX5LHeZIKeAGk/OkdPbFKqSlVhoP9eDXK88BgsXe6VolCc82v0eT+0dm
wZgQpDFqOO+UNraXAH2dz0RuoId1E5qa01HmUvwJ1dJ0rUtb+PewdS/0Wa6KjZkBOwkFBdEoTCdq
7+piygzYH+VL7LaXEbbToFGNLJzww1EEgdD7hYq2SAfYQA6yDcXwcBMYiU5MfHA5rQ3GVepKj2WO
hr/x1AfFIDkoOSYCcfJs+x2lHyb7PvLXmhPRExMsp0n2jlST1MaDoesbv7dfohwbbcDBS9kwRY/A
ouIfeoolRYdUHF+taKv18NorO/lGlBCbYPA5QDBIsZHRrBVojIIUelOp1WZhN+5w4EMixbE7Uf0G
qHBrMu8hU7OnpkuPBteGR+RLS+1Lyr5B7bNL1bGyMGGQ14gJD7AKR0RELSJeur+6ZmzFm2mNP9Lg
kuY9F558ZevSEwVCntFxWh8VP7kVNhl4Uv/pVelRMcO7XLj4TGCeYFLwNQ4BNp6azW2bqDLUKXez
5d46Jl+GhJamfo0coMfEiFEmVqi0zI5qjBSQOdShhEVV3H0Yg0W/LsAcubKVzahnd5POL00qj1AB
oiQb7QpdWCSHsaajTQ/s8lulgctbiIBNIuXnkfucVNEN/hZgV+nSjcdXXVI4bykLXgd6u07FpcVF
/l4o0aExpEUfBc+t7L9K7rnCJ3weJvJdnIAUEPuhh4SI1Z58b4n36nRKWtklDHKovHuRw4XR6uYc
ewR/DpBnManLAHzCfRyo6nIw+mOUKPPc4IgjXB/nTds9QEI9T2O/Vbk0wNy0KLLVoOV721fep7Pr
jej2++fdogb75XE3GHEsBgpedLo8rRZ/Wg3kRoKBWMjKXLN4rFHFF4Z9TDr7OI7MiWaTfdga65k8
OHPoJWL306+mRTZjDaNd2uTYqZmqco1Z8LNIPkwv4s+NOU/I5GxmMKKInpCtgxxl7+Kd9MJYBYbk
XYr5CozwVOQKJIdhjhM1xDfV+jUY1GvQOUettI4ZnWCwo+oYKjT25YjJkewywQIIttmgXFtVPmg+
C5JVsWDDvcrmkHhWY0fYbic8gtprVNTUUuwYadTZu0R94fcw4IChtYiCfpPCz5NrLLtUqMOZQ8vX
H0L8NK0tpn9zHNL5EIU/Wpc/0qpZIlVeTYu+pJGFZwKqU8bgM3YcKHaUWrn+/iY5/+4mIfFR8DjE
/0dRsTn885yMkqviTJDdhWZrLyWY0XjvP9aEIZEJ8F5Z7C9V1pV60OHPhrTXddafQN0nFVmX3D+W
cS1+F5WYeL8ywgut5XSVFHGx1uC5YQBgf7jILkaJec5Ad4tmJ36HwXPwAmkne9+qTHl23IYXWYbN
hPbJdA9wWn7Liv5Z3CtR4Hk+EHRv4K2JKVWkHMy2wtLKWImrywaPos7s8J03rvCKCbFX9GONZw5o
KsjLGqraQ2CWCOx1Sg5RQ5KDLrXdQqVA8DF6x8OJocHHpgUvduHVpnpRDFZ1RAqLNKJPl8fUaEPV
faWVNEE+NHNJ9M1YeFyJu0uL/CbpjgIzrAUbpaXlDna2COTorRP2IZq1F/evSs2jKNAsXEogoMFs
suUru85tn1G+obQnYVhtD7FtXHHjyOanAsLlX1Rq2Fz/m2cT01hcJx1dtw2xWfvzbecC4jSkQJ2U
9eyIldNNLpJbNeZY02VHNi7X0ody1koZa0ByyFtpaebwE8ddq6UHt8mPg59DnbMfwhBRK3NNX0Ka
LQqMBIKt6sRo8ZN8aQXGdrJoknmR6M0BiTacb38nlNphkR4k4H/qeuZt5xl2xcgMmJlONSO4AO04
R4AtxD0tvTsoCWuviiiipUiCCq/b6HcUUFoMImaWXh4j3D9Bdzo8YH3MlclIor8KpcppsssAQW+N
yTZewwjgfszmav4S9c5arXIg0/gEGhsxNJ5gjAwzfZtJoUxMn21PlSP56MkiTrtogxEOzd88XxZD
c1ON7BA4+nJa53SHq5B38KlaIHHTIMMwMyzAp5rWnE9RULOJmNvNZQxY5Hq9XOuRd5Vq77ORvvWm
Af2V1NAS2jdKLWs2NBChsXxL5hEV1SIJSQ9U0/6QwhzaAbShlcMPqMO/hW4tFHFZuvrNujTSI/sK
Fu0iuHiReZjWYbelBtHSiPyb/lNCagVxJYOqo831nlOxMTmZV6W3dq0woQkDAqSz1FK60tdAfFnN
iMth05nx2ejx8WC5WArrWWb7d9yQ8+VUjeRJtkH6cIiExGmQ+EOLs7NEd0oeYUvCJhDDRoykQqxN
vcqYY+zhEH8ze1ZWm97QrNb6jWtE936kQFQjiD1hdWk9CwWs90BXFVpEfkgCSroh3Gd2dPPc6KYk
yb3uRe0Sk0Ae+d8Uccy9V70mJrrMMF3XQ/Ap1YBwOoWUE7BxIo334FbhLWj5IlG8TDvtMbI59oFC
0bTWw90ZJNKgoxKLJpOKYMBEaHiL3BGLJyKryuRuBtDSaers1DR8pnpDUyS28rKvPEQ1I2XUzBGb
Noh50yFlvnHpqw8zJHK6S5MOMSpnouqdNWMB527jGdjRNEmSW2laF2CwjagJXO5vxwo2BNIDSdeo
fY4mVw3j7gPct1XBJSVBPIOMeUffe8/E5ZGV1xCWmO/al2k8BCMCqBxqRwNJwvLGY2Mnt05UA4FF
KSRujdYlL4UKtcXwowbQgJSk2sL/X+JBDoy9p3u3lDsO+9nEpMh47prwW11yzp242TUmD/GgvIpC
aBpvomDvw+zcDxFWm7xNVHyDhguOaaCYyQ5+FNziyr6w9l7UmCsD0U9NnwM93GSgjbbAJgxIoCjv
/GegpTlRQCRi0wzEtodytc5fLFlRMS3xWMTNjxZTDM1FFBfyi0VC1StmFwtdDqIf9+LryjEdxrk3
iJN26LEF5h7ucr4kZhwJzUvmOJfMjQ40sA/TFDEiBF1VcXrrxQn2dOsGi1SQkkWt15pzYCE78Rzv
nnpOzLkHB0OhNJ9KUKDEc42ZMPfVubRBfLMTroAU8rqWGZsM2lVVvShtdpTopKNnQka8D9LqVXxd
rJPrbWnL3h5b0cG7eDik4LNQzOCiQifiHnd8tNdg8Jqpo4rreL8JsZLMpQauIxAOvCNkN70sHUOD
rKRc/Kfmxwj12c56d3uQLqUX7BSagJg+0N13Q5sFXDoLDKhgs1DYBYEsw3U6fYdRjrU3FZKW7LG4
ZgpEKi+4LT2rMZgy51aO/l0gQvi/RQAiTw4mIygtnqOEZzFW2GklWDIVzIP6kN7yIDs2ZXE0QIir
5FhhJ0bIFCS09Fi1wE4w3sSIFcMSatkRK547CRg2/rf2xoqNuVUB18p8BqOY5KsjfaSr2PrVCq04
H8e2lrjihYISgDaYdvTV+L3PG2sWYe27UFvpbuDQFYtDVTUWf6+tviPFFkdXif2ajXDWJyFVyjCE
+N5DO4R/XHYLO7YfTaE2yiRqdk1LekRO5FhR8SHoEQ5F8mdmaQ/A++oyWGiIXDat69CYLlOktcbc
zMVeg1vqiklaDI7MJCA2JwaGGyPmjkCJbl0DN7JFOeuoXN4mcC5iTBJQtREjpkrxoDNGzKg6NnnR
Tf0wOoLfxEwx3WRVQbfkEvH5+0pRwyX713LelNm8o7mH/UC35ueSQdZwbY5yDC7ETmqay2N8emw6
QNPGDpjlO5r+rcrSMcGfiI4f7BapuSo/2Y36YynqkFIsEG7mFUurGsSH6ZCzbwGt79nYWOQKGJtQ
LCFIoudBH8EqAibosG6m2w8lHsdLrkNS9wdIKeTiafWmd/SbGKe/P1/134FZjkFVbIDyquCPP59v
quXkg+EIgtbXpWaRI7R06Jgigjbxj4b+vppKlYGNk9xFtyRBl+LhKkH8GMaJYhJqMmtduM1LCYsY
+zicSHI4PGJTbGgQTiUey3qMKGqKNeaT41/dMFvgKf+0Fp/gOPAWBFCYLZsyNuM/n0GmtUnkoYSd
k4y2KqLwe+tbK12sqgYPnSWmhQlaKH330nLdq0Hf5Fp6C5sA0ld0F4+gKL5GT4G8sOzUc2tTHIgC
gO7ZUdzpQXF3umOQ6FUcqR6OheddCzbjAm1xAmdVS2iboFEraykkj3nYiRVLDKBpQTKWRtE8OB7r
UoxbjxayNLQl9isjX+PI9ouREwVvxAdRdWoE8s1w21iETvGM5dDRN5DMefgsjOU6LqlDBtu9pBAN
vW5mOAYIbMbmX23hfdTGk4mRL1FVLHaiuMxy/hF+eLpEtYoR3IS+xybOoaF6m14ko5smGvEUHs/g
IMcHccTitCxbw1aqjCfnpHlBZswy6JkcSmwVfC9rp6lQD5DWlFG6bgh3IpMpIJ1Te+49UUuUebUg
cMVPWUjUINwFybAWj/20cHsNX1eRleVYhMXnMOFkEAF3pN5NHaKqcRGcarqE6h7KSrXsBgjIrhTc
K9XBkEatlr0V22CULavgaK3hCLKlY+0FooLCp4G1ZR5DwMrzs9X3D6HO9I8+mj5b4s1Rk+zgmG5x
9eE5rSDu2KqyF0+7WENFeUHGmo9yUWUm8vz2IUvw5Iluok431P6YUk71DhPQVPAkHouOOLax5uME
CBUCa8wUxOknsxlNHgF8fwIa5w7rDX4vwFwRYJ8ibnVGJl0AI35OMoXIm7uH5smt4cZOYJKjMlap
fFRAogmoM3UOVg7rNyJkD+xUKOsoqAcnPLFB3YDdd4uxEF8gnkyxVsjjGC2SHrmE/+kKyMhssTZ3
JRg60mWq5qdC1XnOjXyP9/FGDAA7lvZDkF3disPM1PDOoH+EQiuehcrFfIXR67d8jat216Td/PNz
lATtlFm+uba98RxRWXNPtJHxxGNjWcaXB/2x6XdK3l6M/oDZ/IUI4cuPSpq3WpR8jJJXdkejAKsm
iKwt8iOk86P4LFHF+kyYA8zFtDCfNK0gNhjbMXIOcxe5TDc3O2Obm9Ku8phgxZpCKuaxif2nLE0f
UITdQL+OsST2Y1w/sTz5wrp2WrVsi0XJtjN9FTvaYwzpCOZ+/6Cm1mdY43kJbcX3CZBrhhStQ1bg
GcpzOIhLPlVTEg7Ro2Z/F2Wr+GocmOm9i0vVRIUPztNjLEk7CToZ5hfaMBd7IjFTYK3NUum3R5P9
kycemqGsXlMy6KdFNGGCmqqrqdKQVuxbFyoOWUwkLBbT0JjWE7MvRzJDOHHcRaG74J2ZiP2d2ISE
rPV6UT9CD14kTQi/7MMBw7cRJoriO+U+u2JbdAIi4jfi9CDQQfwCLuIadQM6oEG9iRW4zijxsI+/
BYX/hK/XA0zjo6cF94gJKx3SD4iv50xF71PJz2WAWo+GAsG5oocmai+dAZHtcXqAdSkKLCVR3/QG
hpoo33Kl3I+x/yBgTFE2SXb2biE1mi5l49o+BOx2PZ3tWFLoeOI51bqz2hVfBBLyeHCu8lidnfS5
CCh+po1XSujTKIJiSjLn09qglLCQNU5PA47UcMRQ6jAcpltp+NSkYSjvseE9ipovowXRw0DImRr+
YgGWxQr76/qlayBTTKmWqhmiIvkTgDiSzJE6Je0kWR0PZoghRlWlK0mVYUWCSxEsPpNiotCj8oLf
DJKpBrkDvRqvs0s4o1DQ8edq4CSbR2Jml4VUENDCvi9xjgTchw2CYIwawZsIa1pqY38RAFCMD9G8
hVlZ0c2i7EYFRYGMxwI4z6gQ4EBRedR60tGax1EeHkKHFpHSdeT+YBfHAQE8puA7AoWFd38yCtqG
KFmJ8c6oBOiJkXX7o1Ml+l2BKnw+Kv4IsSbTNW5zr2rXqFZe3IhVoEvKFUZU72MAcmaEHISNn2TW
4ug01MVZtv2z14E1qQRJGT1iL1TzkFNonNiPVs3AiUhHRlgPIbrZtrF893LlDIWjJkNnpWnNPUaU
3Zjr0aS/O0jl69AC8BkmsdKWRbYRCYd0DWrWL5rVumwffQtiPV4CV9G+G9z2jFBBdEWnnqpiIN5E
uEQlzVmZfO0EEUJDWY2G5eA1zAlkNT/vcTfN3ApURkVoamU7J41plASCCV6EV+JT1fo5JgFZXCQL
bpqRmMcWcxij9Cnak+8TwohtadtaWxfeAfpQktT0FhjJ72HfIGhZlOTJCVi4pucKrxlLWWvCEqVe
uwaecg2aB29Ir17mvhX2UwUmMc9zAeUpOI35EuWRWTvzTukeoFZdMltplp0pfTejS8GNNNTsPaij
dWWlTwLRI15wCxtZ0PtX4v9dbz/aKc2ajp5rnAJMC4RPcFeMb1lifIsNxh5ITgbxyDg6Wnn2Zcw8
MEnADzM+wDs7TX1FSaCLbsCowb8Sh/FcvnpedkDABbNRdClNzRHuY39AyX17aXufWdLkWpMCAHEz
/qIDgmIoZd4AZM0mRFfAzgF21Egg1n3CpMOwi002Sy2bxOm5CHVjqxfd/PfPtfHvylKbnZojHmk6
6b+UpYR4BrKXYBvoJyyFfnxURkqQQGFPbygSPfbi02rI4oXcE5R300kO/UUQIkpL35gCa8TAe2rE
lRIaw7iplw2hsCoqIVGmTXCHKEGnekf8xLMlPEOGR4xpaMLIzd6Mm22RWhuzSA5i4Z5KvNohbVOl
dA9Ue9zEEdkDqfIkViQpShalVTzFKu0UzzYuYpWc9rmWOJqksNZSom2nwn5aiULN2sG+ODmO9JU4
fOnvL6AuMPlf5kVLpA9Zumoq7FB+abMHegzFtGI1rFX9ilutlcPyaDLmENFdcd341Une0LUxV4Xs
u8CW0TAxTAh5yHyCRQWRQTRJc3Q9spgABzRNpnQmzvEqlfQ1kk5mPsLraXpUJcE4EKC9SUt5ms4E
Ui9aLoyNMY5Q1gTboIHygHMy+dNuuykU0jtrgs1p3qv4pUXk9UJOhizfoD1iXP7+imj/slLohmlq
EHoUx7ChIYgh9+eVomsInsF3a+7imLzVjHUwSlQhanZo8EkS3YA5ldvFxY18xaU451Z/+gGNCpRJ
GfAllvSDqKKYFpFcuj57dtymbGG4RalImN4st/NZONLDLbBqL+JH6rWpUdeh8Zr5+rmsscQKcOhv
xCbJj6njO9TsRTwfBb9E7aFe0Ij5i8EwNWh+Ggw6unU4UrBkbPgXvzZwGiIgFUNjsZFTHiCxQTGt
4bnqk7VA68ZOa3HTVq6yvwnMlROXJ6/TNhoG6zYKkgmznAA4sTkQxUyZhE+uR9S8tYQv+OBn0d1J
4r/YWyv/srcWB81t4iI6KuSeX7pOgVzi5zcQ4GF34YciFZeEbg4hsJiH6+gq2Oy0Fq0XgzyLpl/D
OH+OPCpFw3eRPps+TirRXwwhxfkXohHHpNr8nCaUYwEd/jyGwoZi2G5iZR60yc2JSKAULAWBqNsY
KiLdxHmbikzQFkhOuk/btwmn7k3vyfGe27x+zQL4CwJmxQXzog3FMYB62Hb6QSAEAuwcVfMpsw+j
zYyH4Ug1K6R4rQa5i0Wt2AXHwV1BNeql4zwUfg791Ch3xSgVvz7Yw6kxP6bN1bQ7megQraTuQGIX
bi5dxJ6oBgxxBOAoZkzxA5uoQkgoNeRSQX+etmWIfXCfpfIOdPeCqg5za7t6cCRMQzugLMIYMMJI
D32zMoaSdVEANnHYvdO5oARiVIlTEvuoaVoNgmZb0yfUwS4nyHXanjSpmB+1SoTKUthM/RSxuyI5
21OwPRFbQ1nRb2Mb0s0B/WoFKi2ZBVRX+X0iHMRSfRwz5000GzCME/18cCAjPLH1eSJ9kc2i072F
9MAjdlZ065S9SO52OnMTqv5rU0rbHBUIrg0brK4om23s192lwItMcaMm8DJlyyga4OEg1Cjy1kuJ
lBEwGjbK3PFeu5nmhhboRqlNCxVgsJgwVRXKX+PqQMmio0E7UUC8FjptwuC6+K7BeDeM6EDIwq3W
xqdGgucOX2QaNL5oPOCv94KH917A+VFEXVZFD56c3FO1e1ZtgjS4vKrYBugyzggxJHowatHumXYu
OC1+6YH+A6zu8MZJXCedmXXChcIKzPfv+OSAgsvhOybEpDtNe1axCBaui8y6I9/Nw+QdJfUPZC0Z
1VsjA+SPAvNQBMekGGIIidvW/4M8Y7HP90XHoICeDoflL9rRusji+3ltoyUp64qiaqauY1vxS80P
UhrrOqD4XEzeJM/9QBv5erH7FqCD2N6L3osRAVZ0O4MmiSqZ/Fu7xH56wKn96DNO+jSFE5geRCer
qd8LzzkZAM+9QO/FPF8otP9IaCtF40g0LQScLJ4V0ZgS4BcxRU84adAOFT0mTE9m9CDRcMlEGNXy
yXdL4r/5IBJXw/xLjJyOPlUzngVwa2r+XTROxRHYlXqB0SnWgOm5JZrA5dkWH3f/gaeZ/kdTYtHp
myq3WrCd/JDukNtGiwG3+lmVCmOuoH6PQlS9Ee0ht0I5h78htgrjhjGRGjTHBdMJ78TD9A9veMIS
9G0IypsOtjfPe4H4pTcxihMdWo8HOIV4bDdBYgKDcAMscRpLmgZ6bkJPEFVUBLPBcYvnzmDimO68
KtYZMz87tKhnBB/bi5cvEFEKTtEnEDieeMRtLT9WzJ1DDKVyQDorGEaIrW5icvLIpzNga02TlLhr
kMoz3CqXWvGAZfhFMYNNPMan1sLWVaAgEgNwGhHkKW4Y1GcFhRh4wEXu8h9XdYKMpilxCHJ4lRC7
Mye+WXlHQReeo0rMWKIvKNnNDkca4kdleq1i24r8LHLybUU+WsijKjbJ02RM8NxG0w2Um9R9VOIg
EtHWi4Hlz7Tr6LTQmRDYl5qE7zZRXQIDc2hqTa1ERbQSLT8+8+CllMFzS0Aq4uTJYyVOju0Vp+Ja
6Hem95uy/qSLNAgBx1m2d4P1zEv7SqqeJIep8UczuqCNx4ORelDQajx/uHahJBoSTGtcJ7HsTLRj
ZVCegoyW5x9MKk58ai8IgCgMpS+lNdgyonYuRD+QcSGGcisTw+ScRa0tDm6saZ+lTKo+GS9sMl9s
2jPiEdEgMpm9vMhT5TPvODdBHqhp0uXDodS980QYjqpEnZfs1hCMcUqxOC+Z93bZ/gd0pQIJFl4s
PYuD7mrrWgrzzsx40235NrDMwhtigURow8ZJfxbooYzxViJ//rNys+wGcxXp8we2icX3zCHvOz7E
SFrn03U14qUCy2I1oSkwQA9YZm+SwbhAtZ5o1tEYPtREyf/oGNJPEf2WyI5PetkuEfIvacRfSomC
UDbmBqS40Zb2Rb9PBYg6jSiFZvpIrSQas6KDVYtVb+pc1ogu8bXc5gUll2gDC/BLsCPIjiBbLy2W
gtI4YTXkzZ5sYGVrJ8AxsSCINpF4v5xTE7ANGVlvu/BSuihBBI0M3cKFLIP51AydFgQxmEV70ebm
pam7nEDyDuSaDmtu5jeBNk5YnFeHN7HUpmKvP+DvGz5GVb8YAx89mgJQJZ6cKj3rSfMwtOOVagkt
e43fEa1SItl8PlRUmuKDw5IvJfA3YK4Wa5foXJs9PnG42JL1y1MvLpwrhvCEIE3QYqOpO03ltybu
Z6/mr2ZxtvXvoMPvaUbcC4Zs3w2jMPBqAqdKiVhqLWehJmjzFcGk78L2o+/54FqHG8Gz3afmJecD
s4EHMKffYpoA4IyNeC6OMsBqtkWFjnU1yY0Ooqm6Y4oVGGNo+Tw79imZeKSiRYvY5nsfzvKcjxQr
e0VxJK5lxNOXRPpFkez/rw8Z/kIfIurv/7M+ZB18lO8xURV/1oaIX/lDG2L8TdNI53VsFTE/hG+L
HUT3VdX//R8SL0F1lmlRqio8dM1Gt5FmpUju1cy/sU9SedGwVYO9Ii9B0f77S7Jtw4WyFAslLFuS
v4tXjj+2W78L9QXL+LmOMfkETVZNNnQqHRLK1Z93E60ucxh5dke/aJ3Vd3XZLUm3ITMn/cwPWH2w
9XkHZlgkD8kJcfcmPoev8kP3mGz0Heb1zMrxttwmz1ipmOt0hZP1TF+rcySpL9mjfQLkfCTLSJ9L
G3ddblkd+5W71lb8fIPp89neKYvq1K2tFQ5+W32J/fAHUVZv6lLfNS/2Ln0q1tj3kcCxj49Uoirx
H1DcIOrApoJqcrf2LFytNk8vbMS0g73TNtFyXA1Lhw3SNnoIz8MSN/x5th733m64mu/xdiDnaQlN
QfrQv+oLMhbyYl/0k3vSDvqLxiO5xeZ8k5mz/FjjxnqT321K/oP2qr32W154rrfq0l5Hz81L8eht
hhcQKmL/NsxMK3UZXsz1sDRW3QM5UEscoJ/Ml2KtbIy9ucNkLnnibGlA4qUwxw3rmaCEXbWU59oi
2uSXclsf1LWy6BfmPHnAZJ+zgWzJocerejt++MwVb906P5abcJU+BQ/+ud0q39SteyRBUAgBwNaX
Y0rFPENcl520YjMqB+AMyv/oAft0kUUCH2IeP/XSXKrmUbuwvxJyU+ole1uM1Qp+Datz0OGr8dQj
FsJWTNpa/gojJxdv6V31SD1q3qNgDiu1Pven4VH6xMt10+2VlXeSjzhQrEhtPjirbu2vmrW661/H
Pe6Yp3Kp7EkOWWTr5rE6YYERfwcCHV4SeG0z41v3HH6HUJs9F9a8fiK4+FDs+o2Hg8ip3bq7cEUM
0iW4glNSpGJU2g9QFZc5ze539eQcpEW3RV279KtFiC/tByQq7WKdh3vvzhRGCwtSrC2MZKW0O9U/
1ZAatUW+8nbuRlv6S9qXaCesZQNDaFGeMeeERw3yhIESJHuM3nBoB6ttdwZ6I5OspHl8MZeE/bxx
sQiv2XhXCx/n43Ctn8rvofi1uQE0ocyKGyYGwNOPlMUK7uPdullW83qjPSY0R3WoqaCg1Djz8uhj
FHA1d8FOe25O0qt6r7f9tvwO9Y7jrxZN9dQilPffzDKHacBDZxzc+lIc7XOh9gvNNGYR8YbVN4wH
COeFrFCcyRy6YKM3JxjL+5JfEX/00GOUJaU5FsZaTQwRLbe3mnAVaseLRZYQHAf5YGDuSUrqnNSb
z+pJjld4ktbJ9xZ3ynsitMDfrTOu/o9wc5yNoiwA7XvgeDoIlv/U3RDLYMvezjDdKxYEnGrhyf4q
swdkmesG22lMuYxdtuZt9YwcyXjtrqx0G2Gbs6zn3oLEP9V5G4YPVNWqdUmX9reKuM0lT8SezcXG
/iIMeAuyJ1kUowt7Ia3NRYOdR7qhJfYGFzXLFnRe9Mdw7bztGndBTDfV7BpwYefV8/a6o4PH+O7v
p2apO6to9cYaGmLgeL+Pq+QpO6cnci3X/aamCThPtslce8Vq2n9EvxZeWLD9Jz4BWDKJlt7Onnln
j/bisJbe2M1aa34aqXusamaNfgxJLa6tVcVEkkLeYaL0m13Gk1qs+LGEWUshU7cuc/mFjIm1ZiIe
PmUk3WQnx90W2anOTipME0zOOuwn7IeOkEN3o/c0t+dqcKqLhUuxfEM/EzloTWdmMgNN/1ZdgFxT
rGqHRYX1+5Z+peWjTqVNgWugsoJfFXzqmKSP7ktCbGiIdy7tlXlGez78rsBNP0rdtnmV8cGYj+QS
r4dordMXX0Nq6HBFtB5kiUfgru8HbPAMl/C8MV70+QnmV9q8d7b51EN/TXR0bcGMoCl3WT+Eh+pd
4deGXYGvyKzx5r3+Kdfjgp2iq2/6dpwZzHv8pSo9Xn0FzrQLV167mQrFcVZccUlTv8q9u0+OMWBG
SZ+KzcgSKbkf7Ox6H7yI3MwUq87hYpyrxEIt817XMIcPw7pwDvRi7PhS69xv5VSQYJkZgkLqM+TI
8Fx7sF6wwBh7lP8jVeQDiYLswOdsiGRAY9zR9fBgR+qmv3YHfCyVJNoG/X6UWszo7eyCDdzBBsh+
jdzoQx3YULFrStw3VwOwp107A+aSvltEipvzHFH6konXh6U9G761V2gVT7U+C57S09XcQyOYYS36
rO/DK/KLJW6Ly+pDq+fIgOT5h7qUT4yAujvJ2CUu8Nettv2wAfPOn+v4Q1oZx3aNgGZP7ue12+Rr
5oSFunGX41e3LR/cpb6O4GexKZxLW3+dLyDyL6nvX7UjnfavZu/fVDbaM3mvfJpLBoC7V17aXfvR
7kT4aHcsPtSH8qrCzNsgMiSknL5mfIofjCONk+rDZSS6i/areVJe8P5xHnCygD5qqyRroAafGy/d
oTi0V7wqiI3Loe/NlHn/1T5iW0uUIqnDNj7Ez763dbEdV/Zq/+niiuSoP0Rf//Oz/0/vK/upMvrM
crJKPPjMU+H0j//+r8f3tv4q/kv8zj9/+F8//W/9lQldcPXrm376HT73j+8VcuKf/gNHkxbfqfkS
SuSqieu/127inf+3L/4hUP6rupVK7zd1K4eQVl/DT2Urv/FH2apSfyIWRreMIMbRKU7/UbaqfzMt
3QbKV2hiyNSPvPRH2ao7f7M0jYpWpuRVTPTQ/yhbeUlD6gxerSiKrfDy/0vZ+i+cN0u3LAG+yeBv
qEGMXzhvbWllDkLEHkE9MUsmlgPqp7CjD5zjyE6OeCiEei8RLh7a0bNx1HAJI/lo8bQtYNRqwYnd
4EwfjmOKTTYZc6QMlPILwuAaJvyfrusfA+t/pA1QaZDW1X//x6/ClV8O1fylwPZIY4NVH1Putbeq
PFTjrTWI3dBw/2kOwgv991+nGv/2C3XbgU0HRqnKv3TdsH5O8iEmSUpcl7orNzo2XOLf+GDT4jmk
BzmB/7PBt22mp59lfuprZRa1BwfXqfgbC81QfBITAeN6NlZkHpaHBMo7acgDOtSXLvjWdWBt6sEN
IMbwIan6otYlUVhHqfCXff8yYEU++JiBHpLuM+IdivHZlZ+mdypQPNAhXiDLnfF1HYv8+L+pO6/l
NpYuSz9R/lHe3BIFD4pWlMibComSyrssX0/fX0Ld0yKkIe8mYiJ0TkggCGSl2bnN2msNDeVTSMDq
JyNeEfk3OShLCc4+u2Kg+fQ6FXepQjOpNuIgfoDNWSZIIr0OsEyw7gZxgh3Bn/NKx8o4qcYm9dlK
yRy5BRitxk0XvjK6jPa88JaByLMmTgrb3VaIa+YAHcoCRZ7stIB5NFswOXGMW/mKyjsgeQy0Bc0c
JTGGUdPXlldPjvfErUutDsHQlA6qVxGdel5THD4nV/sU/rK7J6TmBC3YyWvecJ+MiDrVTzF6PZ1z
DGd6H5JXD+VRXnQdGr6TtVaccjL67Eu0FsnpP0UT+c8IErqMnnjuAYdtHZ26BqJIgh7FqiWeRLtB
tbcZdaQ2yFx63/Uu3ap3FgCVcoQhEa0Oj+n8OtYndTbUPA7A5OMd3+iSYPXlk8y/qN+wwqcw3gkX
NIViAUEl62Rla3qyj0CLAd87T7N+C/BsqE+wX1QwxLckD3maUgkHFERMt2rGTMZRV6hAjc0Kluyt
SdfWBARZSXi4/Hf2dEhbeEcJhXN8p06gGj/Y+NI/gtunbnOrMUy+kPR3NwmgyBKmzju+3nZg22D/
2eartG7V8a95S3XH2sv+VX11DCdgZj0l7Hg1Lt6FIOBKNKxZyN1zYvQ8AzuTjdPVJ815xUgkuX6F
YMNI6w4vo2dXjncNfTJYCz6c5g4DxmjoZeSJVeMVAwRZeywT88pyjA9KfH+VSpXJ8HQTdJXuAunV
sct/VolNAWeP23ZchejOJ6QnZ5rDT6HxIhLiuI4hQAgZY+3SU0f4pFNSga+aXoIX2q8haiKcoSmH
lUhNdgV9UN5LBmRr+MjWXFaz1ThBHpPe0A1wu+bFOGMSygMiTIqEH6qI9oU/U3evTBvywJg7K7Y/
sG7ABnj2P8vI5+8k/0HjlOnRpH1hTju0N8eR3XSF8p2ONx3CQ6vNBR7QNoQ/Dt2enQ+gSifOVUri
aJuQDIV6yKMv+F6H26WYzzPRorcXUlkCY0cjIbCEjkziWX66mu/Vb/GvpD3mpClQGDy/G0ZJP0IN
eLgXYx7A4B6MXREsRBvmbAbqs5sWtBPagm4PJ88I7a1v0+Fk0zD5Aq8LBdYSyOwD4hfQcJ8qSBLd
+mUk6ORSmILJFasYjY4yvMdT1Vs60VrqAi95SI49DxiWgFeyg5GNNmK2hoW3ra0Ko4AwwoJ8375S
SuOZR4ol+qYeSc1HZN53EQMk1ovSB77H1e9l/s2G7Q0qpZ0atG2fbLZGavGhDRoF/GjWXoZaX7HV
IKTfKw1uHYKDFPHF9kXNroS+jL8ylSmP5TFBiDzgDZ7GDrLiQf2AtoRA61/UC2pYzL/OYxcNrEn3
/FgKHtwIdO2ewg9rx+KoCfPql4rGRjUerUO8iGHjiiBFHO0HyUrGP6CE71EnAS8T1DMPxrj0zN0v
LGNCMIemEJ82LOelLq17VtFpt2o2YDypo0AdgowYU00Kw2NSG56Fd/nOdQpjfD8hLnQ+cRVVI5sN
nOcKuMKnE81HcGunVbmivH9+qpj2tj4CdcOMchWIhdrm/KLm3TT1laRDz9ia+Ppq7AzmvEE1PpJe
40xCsM0bC4D7reDEMCD1uvr3BOaly/ttOaPICmAWHLz4RsXhyllew/og4235Y9To7Y2+qVWTIGyY
+yZG6QGPR2gbNX/qSVhv9T1qC47EgUgqof7Kuxc2Cywja7VP1RZoIYiMU8UWf2JZJYaQvzGJrFqC
EnHFREN3qNOPpn6gyy21RzU3yn3JuFOQc1Ds+auR52SXsAhw6jm5xS19z8FSmwO1wFXHkDLdDEJC
gwz2M1Nd5jv5KUxB056GZoteu1kxJ4iWh5Z/FV1P7BH1wWcTx6J+sdoXNeChVYvTX8XoCrOhXI/d
R8XDon1Bt8C1ktngaGKM1AgZbMcMU0NY8SaDsfKKGnbk36OZHsSs7FkokuXQEInjMYF0K+OldlrO
GVafMvXNuiJXKKJwrccQMZv3Zcu2ardw2wXK8Kp31egxqL3YE7+oWaU1MVAnSu0c2SKs6t6jHabM
kSTRyFOLkV9gOeac3c9tapK7HwsIZ+WL8BC/Y8EwKuqpShixKs8MOOsaloJ1EVaIjPQNI8nQAwLR
b/b3agDqM2st36nPs5KXkGRZwsrbNERJL9z1+J8xPHEQxqyg3UAUiOfn8A026KfkhcnhZKiHyNVB
GZE2Z+L08HwK1LP0bFX144I0kVpKfkeXKwcA6kj5Tn2SMkpqUwsdOzjfV4BAqbSc7VUYfVeaITR7
qMlUo2X4ypBJ7dozfmmkVdQP1L3GNjLJO7ChluKBUcVNEfQNQrvypK47ZaHYXMh/VwhnqgVgH6mp
FMaLDzyGO6jnLRTcA3V2+uV+wmh4gwQbifPFLYXyA3Ub/bxn0P5de25Bl562UUuDJTIwwVH9oB5V
rRenwudeUN+gbloauthCas3hLUI8nPXFu6eg4xrNWts4GbhvlaU8jTDlqnU0uaZ17hC72bILeLja
sgiE263nf0vFbWJKRAqpITEo9Yv9uKVX7zzRaWIGxEOAtx5tQXsL5LrYYR5EzbW6wBA0vlpsBGRJ
b6qHRLB8hRJ0wNTmhNpqttV9ofaYuj8UhJ0fKau4OLdWGJSCXeqiRxYBw1iu6UhFNxIcsLZR+1jt
XbUBWQI1FzNfpIygj1lXM5+QZpXtvbKRHvNcces2RR6cz09GujXptur65AvPy8FEqQuBW0Jav+2w
urp+Xxo97qq6lG3aqNQ9c7avvKauSjgDYfHn0uY2iuUL507d1xgzflXkBg2ITLqurs6wLoKYM8FR
xvjN7UnZQMDwK/XR/CCaXvg/+9LlQKhDoV6v2XR87Mwpj0yGiOLf6OSBhm9KQXP1xPax+aLqpPYS
t5f6ZuUmULCD1xCTwhWtHkTZtayn8Rs7pu5wvkytDgtmMN3KcLwf7/0j2vM0w3dcSKcs0/QvEIXZ
mEMODPOWusM4tvxRm0ctBjOhLpX3v+5fvqmnkUa2PJr1NZzUt76p1cSRh2zI+fvU5R4R2jCbmAm1
YHgMyjx3oInNPA6a9mDOu0oyLZwVr7rBRmEtlBfFdmC1Zk7WL+bm/UH+KwRGicE1DA+QHFj0ixAY
rd9l9C34Vsuwu7Lg61bXpHLOGKmGx6BoiJgpNWLluqpzhgOi/sossgsKsgNz9LBYJ3WlKxt3tndz
rhwWbM5vF8MHVtWyh9Wvm8PyooyZsqdN9M23jwVkZJgub6zXNhsAU69OproCm0KulQ9ik6xX3keO
HZXcFWP5YuPcT/dqp6gXG0wOJyvqOL5sHNpXg/cnylRYwQtv2nMcIM5UEzVT19Tu+gOPasSAZDS0
7SD2iTbq+bn0OU/KEelIQw/ymRoJd7m9IGyh/HvlWSjb7ODGKJug/q5YwM/2mgnmBvLBFhYpaAyu
VWWk1EWg3C7m1V2MgIP0/kPozr/OgON4rjoE8Ntd4oyNYTL7wbGQI+KwsdoMNdGfS2+L6JvyZVl1
OAfUjOKEqacUygy7L6oDSLlyvEV5QrwN763+Idx7tBbPOwNvWfkAqCCc7zTl5BFP8TXG3NM69aKs
ht2aZ4O7RODiIAsf2i1+l7oC6ZFX6zzC0Kk2n/pP3SLq2PBFYCICdyY0wfrgVSlnUP1EeQ3sL3XN
jIxC+V5cF3DOnd0Edfee7yUulDyD32A9ad/VJ5R4BpVLhz32SDnGPdJAZYjNd+6Vf35+at6mHGw8
PHYdf8PlI2hCqIp/qitY+QvKrzjP1G+DpVw3A3SLEFwbv50+0/lEulddeMqJUBtXOQ5dAcUxK63u
VnUpqruUNB3g6h8SptjGfuG4q1CKizNhzlUMo6gH1BkUKQEC//nuOq1gZSd3oHpZCbTUJ2NzlfUI
IRrj1sP6qqvMtc7joZ86qKClcm/VOTGVbNP5Tqq5khkuDmCVWleFeVI3G7/epmKt0dAkT+oZAdqp
F0XyoLwTtZYjGlzqqZQ3wddjQtXyq/uDX3l/2/5r07qaA3EkqRvVZPD26MVAa6wsNEe1J5Wf3kUb
5fwoD4JH5ZvPX/f/KsH9Jgt+/bB5/P8gA342Z//3FPhKVt+65NufGfDzb/xOgev+f+ha8OGdwYzZ
cDOxfr+BG7r5HxQ8uHPBhJN/ODdc/08C3PmPbXq0sWiO52jgPf5IgEP36SnyTUDkrLYFpON/cv9v
qhP/W634M6msPugPw+0a8CBx35N8J5MOQZ1xkQaBamRaBpe6Nv1162oAhJZ6FZ3ekPcRidFL6ddo
IJeNgUCwDecGeln1YQGpuUu75Ktf010rjbjemeS5aAXUP9jcxtvdzfhshYvVDWwyEwRg/e3ulp6m
cyVQFy8K2dN0QaS0LBSoJQT/G9BRLcw4zS6cNWcz+NG3TtTHomlRQi59GjKrb2FqYRPMdthB4H9z
Hq9TIIxdmg5lpsEyr0SRbIxMuIHbCklXTfyZHiMMnVcCk2vkKbKSD25L4+1t+fuhHE09E0yfBvys
bx+qcCp7SSy4pSvNG4N6CqddnxvXaYgItD+6dPhpE/SRRkp60qHlOfecoGz0n3VbBrio0Vrw2QRI
rbvtE7PHbDXfooEmuCZEwSW0phgYcP/9fTvz91axTYBGZMxs9qRj+xdI5aGCrniA5IxYbS3teYaF
sZ6vUnSMsxAm+TYFgQejGPdZV0Zrumy/5+h3OWazHxyfVvQCfZ00uaP4/MHA/rFHTN+grcKlRwig
00URp1xsGk1R712NPShIiK0CY4qvwSEuG3tx91Wfu3vX16FCcafvy0L/lAdUmC6d5DSG4EU8lzIA
jR80LDTbtkNeLkRI8oNBXjR3nhfd0rHStoUdAHZ1sZNDw9YWrXQicBrRshFV4a2WGCABnTsUnamG
lfvKEp/bPvoc27m/FehCrztkcKRwrft+EtG+QVT7qmuzH9O4VF8QovtE7+bXlOaQAElfSVth2AYu
RQYyZkikxkkhVmZSxocp0eerEtbBq9rS5a7yiA8NkVa7tkf+IWlt7W4Kfi5TZGzyBPmrIu2T9WSW
0b6FYmWlgUu9drRhq+eVC4OkCfZ7gqMlK2yIz9zpGhQ1SFDP2Ztu5u3sHlxViNyMj0oeySe3vvLk
Em4gGgIm4iVHOMypwFr2Lhr67DiLCBZ3g2xJkrXO1o5EuOmn2rgBRU23yLJJazQDweA2wECBOmRt
D7VSUR5NUdG6VFeHwrURABuE/FTz1kNvIiBFh++ugWR830bLuNGbft50eA25MA2o1LrADaEQlD49
najrDrAe1XKHFPPBz7QnnSZm6so5cuadm/LUBsqkztyu4BA7RHbmE2p76cHw6u99YebXujX/JNMe
bvNsmTYYjD6AgG0d5Xr5FMOZBYVSeHT73N58sKnUnvlft/v3njJoBNPoKvTI8F8YEjmhhlo4WrSK
kZ8oB7wRu7OQwnIPlK6hwJ/SkklAa2yopgSyuwltZ1oIs2HUv74/lHO8djkUokdiR8q2/LnoJvJg
rS4iD7rzeOn2AAV9LLa/5bRtqpF6e+6apNgnc9PDdbFh4z+JpLSC0a/iQHeyEMAEPn2ajFZgonXx
aa6ePXTFD0XeOhu9d3+JEbsXDd0aMgbse5U+Nss4oEyCorfb2GttbtqgGmn3s1PzgaINikmjPL7/
lMZf1yUEj1yYOjzctHL8HedYk54NpM2uctnDK6/5I7qZqX3MzewZAE+W+NGNjJonvx5BR0H+H/X9
8Dg6cAMlaDZTQRBHK4yfSin9Q62LWalvb2WN4FJa0MmL92ZvKmH4mxwKQfSCxpvMRXegQ7Lpg1tI
BzF6uXlszafc4uODUJy/2DzkAKQmJ2pZPnxO131fNEdxP0L3E3ixNZG9oHln73Q0JCMhaTT5FlYh
+FH6hOG03tX7M6u/7YM5b2VgrbqhbnmNqA+k6p8RpFuNk0V7lLiymu+U/n+YsWve9WZ+g+mHT8Ug
TxNWEV48hIG08dXtShO4/wtxRV5/pgU5PqBvtgR9jXC8534wPIzxP2aLIpWpcwdixS/ZgMoq7j3I
2AAyjV+cSppbsze9KwexKxcZTLrNzWNaL8+O2cc7wkVomWszDBZkYGAscevnlNp1HxbtjSUmKNeE
duj6PNktcxnfcE5XbdvL3Vjk4UoJzT1x1l/p5WoPtZciOEJaVoRtuMpa+zZuh34lKKpH4PKtqXr+
USPkttKGCLIEO3qaJu/O5sdZVeVfPTe+Swx02pAOlVc0H/+aPaQi5h7orFHP1/C12XLpTrXi9fYo
n0spr9rOynboxVAigVAmbJBOaER4aNIeVOpSP1dd56+9sPK3dNt7uI1TtKun4bs+Jf42Xx74quxQ
zU2+ruBnRZGYTB+ENcjczXV8sLRlCIzIg0Skc6BahPdXm+W8T2sH0pXhFWqo6MB+s9cV11ZghCP+
KGJVV5qZ7MbGaI9e30APIuVj6A/Xkevvallca2Xs7qCvp7N6mcarJBoOaZx/Ccl6HAroNEjEyIXN
fGt16YBhanoEHmztaTQS2KNz67YWSIZ2hWF8zvBmA5cm88zx+nXdD+1aWvBMWyYdR2E11UhiSi0I
895bZU0J7fQYPucjhMSD3FZ+79KiVK2hDYcn22/XnVt3+3ka9514ELU93NC7+D1n1je55t/Qo0Ee
1kh24VK/ev0oPjtuejTQVVuLqP4yqtwDSeAJ+G29s9leD1j0z6pX29M6/Ug/3nVWd3yvYSUbv+Op
osHZ0vBLONtq7c5Y6nKbwciHwnJqhmvuCf+qakJnz40e+HCpIwhfgUoj2zn2hU6PfONyV5qk4eMf
ZKpbOOdJc+LSkAbzouOkoauBrPl0K1GkOfh0FqtJ8xr7i6UPXyKbrumBTzSk+zMPtXYf1QiihZQf
rvWqvZ10iNW8bEF7o0avxwQmDECApEGPSA7ghmi9ZGC6sihXwMIUyJg2/jQLfx9nVKSEmcAgCKjU
tNwQ5yY+cC6P3TxvYJKgv/esRuiOvyIIyWgk5EsK4AVOlPw0mxDNNHfhrp+8Bgo0ER0gzvhvbnxk
ddP9PBLwpNFUHazBs4MK8p2AkrUdLKGLjgk8hQGBgtzTS66tajibSOJLWAx4YKZWvx9QcNuWMFDt
yIKAODPnoIAsetvIBvIUMLATpd60Gu51X3bgTb19Jnq0iFV+xU9z0OACOEDoJMNP2/pkh/FNSaxC
5Pl/gtP/DgHfhHz/cBpsSJQ0mrAotnuO+vkfubrQCadyNmDtiFA78odwXEUFqpR+ldwafmR+dngu
6TqPWdqFQTJ71M+Sbll56NR+dAX9w3OnaU0HFwb8yDEu26IH6etcdhhVCOTMTTXBYjPGk6otxs9S
SbBKlUwxQ3R2ogF+UwPFHNfGES2L9raolzRovJHkfdrBoG5o8PW9hClaje/P2D/jNUs3XY/8pvO3
m2V7UiajWcCyW/T+FeJgpOMJFIltxnQdB6VjXgNxM268whd7LVScbfVnw5LLV9qAH2GbxX2U3c8q
xwUgz98/ewUeT55YYEBt/yEd63n//pDP0I4Ldwy/0HTYnh44uUu+W8eOZTs1JtEGDWv0PYfGzp+7
a6s5NYY7Q8oMhU1mZyJoI6DAemzu2W5wbXiQK70/FPMffgZZKf7oJDk87RJHFso8jxItiegI9CDn
SCHQMyLtVovaO4k/eRNPim8ZsnmSdZq7nqweTFDsZNcZl1jFsl9lYVrSpwr1WmpwKQwvUZYOD1k8
0TTZQSNdmZ9E0UTrKiaDTJRRHdKJCsE8AE4fJsR2COrQfrbLeN82cPg5ECaKodSfm/EJaqjmAwkP
9x++AsEoT+qT99EQZ3l7wqa8FLObg0Y2+lzbZpOkEc6DuGVugmFplvUwE372XVIfR48KlVaO9W0i
YxrZ3MTcuDHYDT/vHrTWe+V26h4Tf/qy5Eg90NWcPsR2c9/a9anWx3BbJex/2+jWRodQVFdXuzQJ
FyqQwPwzn1o96qTHqoAuJsr8XYUYWSA9K9+VpFRqf+y+TXEkqOpG1qdSZMZ+9JZfeRbpm9kqlQqi
AlVPe83x5ScnhyLB727bRIOTuAetP6EGceinIajqXh6ihXeO1tCt8qkwNnGXnypkAIour45RUb+O
DaazzSr7rp1OWaP1NKzW2Weaq/e5OT1KUmenyYcdXzfnb7UB3+MHG/Et5OfsYnoe/VCmRRoDQYaL
EKUY68o0WnB3rbq3KKNe9ZPeHouBuqTbOPMaY3SKaqtbS7cFh1iOv6ylWlf0kYOzWejppwS89DbU
MaYB9n7wMe9utraLteFwlYXWs9tPN70xE6Q6C8JuJuw43tiRmCm4frtS6UfXc70ZjOOCRr1OF2gw
ZHV53WdK3xA42fuPbP/tVVum42meSzpLx8e/SI34bo02cgXMbRExLQ1wze1kIe+XRDuYQ53cyuJn
6dXDPlUJbw8tbpigWEVLzPlTZKSk2ZbnBpbX21gU2jERBu0qmYH+HSJiRz9OoA8hmZEPS4hooYOC
6GJPt3RQQkI1R8Y2Q8Vxa+dUXf06ZKJioA8I2d/OGH4Y9XBGRhj7WsVwPzpdtjJqqYNZj5SMcgJi
u/8Mq1UI/fOmlslDREspfPQQ8MpwRMrAQKCy6I6hDggUfQZAqZq3F3TD+lpunzIEYZyl9HeIX7Vc
aIP2QTD4DxsLg7ymA5G1yJ7q58n/4yL10PHMmwRUIQ5tEiQ67klUU46IbAd4HQGLEKO1xjfKyEAO
QAe9TPLE7YNJq+sHm1tX8dFbg89gaABUqQCXIEVZ4T8GU8xSM2TDSs9VlNwhI7Fx0a3L6zZZjSIi
hm7HHQ2EnzqbAK+G7wU2SW2bK8KeqP8oa/v3SWMwbDqP86aRv1Zh9B+D6cUygDuKuc2VRzS3NPiV
2PxNrk5FGbfhYUFeOc5jua6MCd7Tgd6lgU5V2ymXB01X/rsII/ZhfygmAk50C9qNlupQuk1NeKgb
iq+z034r2zDaitTBV4aIK80ISd4/QcY/TpDKsyuGFLXQlxhKXwtFX/VE/H4MKrzcdag1nqA9bdA2
AUU61s2zjQJGB8TYiUH9CB0FTZX4AcTaJuEGAGu3GwRJR5jdFEjFFocmjsPAS+e7yGyNp4ELUXSl
sRF0D19pQv6acs98NqPd+48ClvLvPUKG34DTlmS/qV0aQKcW0Cz0ZHCTSZW98qpahW74ZLVTGChG
BIMK9Kak+repEndFaIfElE7jf4fICgzbZQL0WXWbLHrfvBgG7PYo+mDlWmOla0V9RWJ73WX3ZfZY
ut1AgazKuGig9p31/vano0Ckedh+zevYAFtk0VNFOW0/ZJp9bzissp+a0aepkwNa0na3m+dhG5Ng
U8RKzmcbqZCVnt7kRe48hILzBMh6oJDuV4HT10hsN8vzkImTDLv6emmNF2+o5IMb6w8zDety9JsH
N0T5nTtSalYJsfE0nGhAtwMXWantZM1yNRsECiRAvaU9lTHhQ49CDlhL7Vm4o381DMnJcKW2aWAn
CqDZMkWbrStNK7bNNnyAPPLW90eFYUKidqxqd2UhAuGmhN9ROW9pk4hXbkcg5ZS9sfnNty3mBKLd
jrQwmUS76arAV9kNq1m8T0lrTCsRgRewJmoAxtIXL4JSRQ5j0D7sKsSmkh8ks/0g76rxhmLDhuQz
BeXGenFcdK3nrBg3ZUtqLYmRiRKW19yWYQbVfyTtYIjrbqucobm3tec2Q2IWGYvPvdbZx4R8eeGG
dFgVzWfPJqEx2VP1kZv6t6EAnAA2GWovm6q7dwGwSGLCZxQr4WGllrMax/Y6be3nSMBUmg3Zo2kZ
BxGRyhuEfR3atKdBST8+Wv30kom2Whe6P390Sv42pAyJIgJ+gpLau0z0xEM8wCHV0UoGWQ2Umk9x
TaJHjiNBayIAcsEZEI1UV0t/XK4GERPN+kO0hlyFgY3OB4bd/PvQQvWlq5ofcRLm9MJrGUJhRzCV
UCzSidcZcLuqrBJMP6Fv9rUMEWAVYaOteRqUYdMYRVeC7zZl0FlZNjsB3Wve4ld3XrZ1BHh8kQBh
I2C9k7qzX9CtzUGhB2Ct6HUN6URspId1PWvNLajKJRo6fq2+cZDMS42QDldPBKld3nWGvMuNsLmG
EPThfVt1AShRvhpPTczlQOVs2tolFKNzNHcePIIGm3JM0oyIp9reHlnmftP5pYY/kbWruaVRbFkg
TBBlkd+U8XLf9xUZurrew8H22M12/imPrIk227HYNxlkur6VNqthwe709oseWwGUNNYTaZdwk8V2
B0Ax3sZWb62kPw9IdfJ45vQV8Wzvo73/90aju4lL2CKZqJ7xwjcDLrP4tcNGm5cl2rsJjb1pEvvb
FvK1lSNHSBZj+9pbCgsqrGbLrrTWjulQWqsOiPSYH2w0/e9gnCkHkKV7hNDKX3x7aZMeK5MqbyLo
c90XzSVLMzvjDWTT5K5V6mVe7GsrTOGabrBKcql/+ia52NLQ551AQhQIl58ybQiqDc6yF+na7hEE
f39jGH/PGvYC/g3DIHNtki9+O8pWNk7kI36MiuvwGVd7G2t2vs+MZb4KaeeNXISOE+j4ayxDCa7r
qp+nxyhPn3RVYcJL3IpqIKRMR5iQM6sLEL+Z1r17l1auuwXl2O9HX3ztK//w/sj/UT9lvT3NUYUw
6OTdi6iwSHKYGmzurd4Hz1JUvtxkiF0FJMWDJZvg04wp743CfcwnOdOIgAygS0Lx7PGcq07+QpoV
BelzcPHB6Iy/fAOX4RlQwUHoRH3mAgigC2ssSg8gsD+G+inWpisfZfsVNR26TR2i11mj/7JoJFcE
Wpn9BoDx51mzH98fx9niX/ixnArFTAHfhc2ft+vrFp4ztjOuI5IrC9yJfRII2dtH10rNAHnyq9Qn
WXqle3ddS0ttbeSPtFJ5h9BGlzpr5sBrPO3RWnBp8tBMNlqk7S2XRKpbDD9GL5bAqJJ6b5gAceq4
6wP2bDf680tSmttY14z7KIMQra7Q7Zk0tLRymvYzraChiKIfRp+6GjNARDJNv6KyS+9odkADGxJE
oHo76cbh3prwFbTC3FrDSHfqQMd+NjXwFKLCDvXOdU4i8CayMjJI8BJmkVZ+d0xJuQ7ytTocYIvw
YntlxO5wSrquXYlBQHsxdQeK6V/Ymeh0O3W01t1yWNdJ9IgJNO8bpMkJ4boDJOnieWomHzDxKLdy
pMqEkIF1MJLSX6eJm32d4+cljNcyH2bgVHTjuaEDGrZDlCUM/fw40TQeeoUOB331UWzw930Gxgyg
kubR+AmRyUVsgPOflq1hUEipZ8DMJonWKII5v0ooSvdA4K2pdZ8bcIqjGx+TIRc3c1ubq7AKnXWR
281Oz213I+dqnw9kMI3KtW9JxiB9ZdrjZkzgonDztg5MQgJYt47Z+NOY6DIXvdZ/EB38oypkgRck
uYUpoqhvqFP1R6AjCzENBRV8iJrzZJ12Kapb3Zcyrb52VuhTAUwXtQrwATUyIU+P+7W0kAu0NOPM
pojv7LaD/kpkaz8r2qPhu9WN9PM7TxhoCbM6Q47qkbARENMHH6G0JVsbUz1uqz4ORDKR2pPl89CZ
3w2lFa1MsQ+rEfo27lcRlcMeOit6GCg5hWNW3iOQAPOCDeVIiPdkF4v9GEOL3JQGgtXdZO6oi50o
BxR3jt/LgPhuL2d3WldtPq7fP+hnvMPbg44uJmUsMoLEnZz3t1PnzBpaLRVTZ/bNc7j4+QLp+fhp
HuWyE4VfolSlA22xEaxPEAPfOEoNNG4ou44LTX4JmOJ1a3f3o65y81Rrt3Xobfqlztd2NimxXNvf
Zn6DYiL1ia2mP7lsb3cpjxMTCJqXfhqzsWUA+qGAUXf8IoQAPWNP5lbm5qn2ouqotWAWu6JdNkvh
+/uysB4GI7ublVKOPkafyswjkjO9eoWSHFm+sn70QgDkdeV2a1QswSKGNhzHoo6pxpjioHTvNu/P
5D8Kucykz5UN6w6dbJcoALAeYYKmChKDZVnuvafQNaaDHQayJeFGoq4KLFpFEhP50FGzVulY3YZE
HOumjcNjaGUfdSrrynN5u7QqzWbAK8R+obXiYmkpdRpZY4e4rLFfbQnOBvQywNlPRnmd7LTFO7ih
d9/PYh126fSJGkS5GQ28Vvs6SqzpZEazH2SkUVbTUj2DlClOZeq9vj9t51G8HaVL4ubcSq5x85qX
93GVON6ouTj66UAJKwtAk0GQ7ve0xkhAX66hIKxRBkeQplzIbK52Q07zTKqZxLpGn7yQ5LlHVulH
1JSwIIx+dGcu+loKKzumMncCl+iRGjF9s1NZhKt4mOQuE3SY4kplfXbQu9nYOdDnX7lm1wJHuS9t
eJTneEY3JRXIxeJuz8KNPyeCdggExr5ZPi2ZVlu3dwVYLUiMEHGwY/o7tTyeg/en6IwdfTtF7Cil
Qe2ahqp8Xy5kMulzKut4hcaCuxeLFR47XU+OUN22M32RuDCEPupqLB6W2aEuM1pUC6d+nzedXIt4
AhJkO1etW99HZetvK4nAdLNI9GTKltaMb96QW1siKSfoZu8XKTR9r+Xed9j5jANFX+1OS/HxY0UG
L7MeFPmUXg9QpF/7je5s0Bkha5BMVJARS76GQSOWVnc9ue0RPFSxi7OhOIZJURwHbUbPyqPHOpGF
AXibb0zJxd106fK0kDjaulGbB7E3/2itZdsb/W2L6OkmknpgWjM0R+kcwsDYOau4654z2IJy8uGd
YyCaQp3xqBvdU21Df0RLAHcfnfJ0H08Hs3HqOxeGRsOLoHeyrUNDcodqK8igpKzWvpMlmzS2If0l
pjHTB6OzIHUW/ZHUErALZEJqN5UHI/saLd9Tqaohlaw2fulrp9//880Plv0feSJPA5PqgDLFOiP6
/tY0V1ad+rUx0r4e3Wsx1Quv/GFW4iYZ4EOw6ckY81EcaemkhaojKEzKUwIPHYQpvDWFcyXp5yOo
Kkj5q3XfTg/JRHNHb4R3RbVsOd31/pwY9IoEemyjbQGdfshv/LdDS4bfobBIFOkDcLlwaOMWa9j2
LEQ5QU3liOlzNAPbaHrPhttPSXUkFOrCBSHWnFzotmSPIu8lVl1J2ez9g6TOycU5clTmDZgtQjxA
KN9OqNNY+ezX0CYAIYE5Amnrurx6/ytMT1cB2ptvcZEEUvBMw/SVf3XxLW4TdXOWasmqbvrwKpV7
vbdR6dG/IGszbPqWXuplfo1byqaeVk8q+5atk4Rb1ircJyBycKK1CdvX7/eIX6GzMTYbc4m/GxWJ
jzrRX11zgMRARN/QjSOXWcMYU8XROm3FgkgUpTgZCzgZYLNNu+ZWz8IHTNOPMpzgGIo+1yUAxKW/
ZQm2AienHYdpXYctHa7Lsk7N+IsD3coqfCanku27HHYu3ybv4P8XSee13DaSheEnQhVyuCUBkiJF
ZVnhBiVZFhoZ3UgNPP1+mL3Zqpnx2hYJdJ/zx0CzJGksXX11NJYOD5imDXkhA7mrrOGgZ+On7wG1
/JUtlAgEHk+Sckwq1JfCNA5u35+qoCRBTExkF/veI2ceBQPLKezr5zloRipw+MsP/gpibZT7eqYY
L/pnLz1d7f2W/pVCkFPW9DdYyIqjF3aHkpUbwc32pSNZ5lbnm/pawrS9HV2TXy1UpZSwRUDW3i7v
UUt3NAPWU2JUFG1bQSoOiGW2z9L86oYh5C2xSacTw4XoRpjoQ+NBY49r+cRtTb3uuiU+doLTJUWD
rUJU1yBNwnE/+rqLe0vqG4/PcbAc/N9tXzAkmp9E0XrHTK47UxptIr1nxcNBaPZyCRsV7pdIJCir
kR6AOTaQE0nhtSTqVt5xXII7GdDU1GRUglDrRNFQ9ols4tYSxtUIZbtzOz4ceMNoB458AbU+jzPw
97QAh1Vk+zroUedmCzyzXAx3nfFOesnHUhNgvUUe4+GF5d3irMsl4KCgwb3wiQrv7TuyrcckLZAr
GUZ1V+RERJSYGvetIe6FbXyhr7ukDQYgwW/D/U5kakcWhtGm+yhA3Tj1Yo2NmuTL8YagY9L3aooy
pqz6yCaCxrry7Mr82xD2Q7V4DgR4/q+Mft2+fOQh+YhCftrUOqiI66CoSzo6A4f6I1La6rrGZZPJ
n7mPpl0PxekLERcTsnjHj9APVW+mI05FTeIf7T9V0hD8uh/9h3AovqzCuMqZH3WM+OBIePrnF9Op
1NxuVNfbhC9cnSIiFLjrSUJxQOXyrPydVcsH7DavBRbbILvaBf91XGRIva5fxEJk95lVfEVr+5yn
9RIHE0tgz9fu9DwOfPJYvoNHnbv8KYbf7XXI+1Lq9JxqTjqye5Cwrc6P3XmHUKvLONhkCeeEIwaz
TRRHW1xEL138j59bxvQ6QCkFVfpQOt5TZtVciOGlNKn/MDPi6IzeKw8GCCK9trRSBkSX2qB0sib8
2fONdc+Mfwpm73uFyeLkHQGlA1DmaOTavF9l1mzLO67TiJ28ST9WiUbaXGnnkNT04BCCaWzzT2LA
zmLJX/57XfkGRSKDkDSyAuX5lmIneJOacHuV8+mXouXdSCnDbh1CVEsU5xLS82TL4YWX546HMEvo
VkRD4I6kp5GDl7t8GUal7jM5fHVIUmKl/6E7hgi3wPFRbP9dZ8ha9FndQzuEP55DZ+3i04uYEabi
O/UYtwXN8wMHkfLKD0Nqvpb6yUcYArQafRm8lBE/j+dk7l6gJt6VRHWP5q5tKLIU5m/ZGQ3HbfVR
C/5Yna8HUQ5IdUorpnoTN11ZJGlTPjpmvrJFQ4qigtll6/qvH9cs1ifI0xqmqaUMx+WHSfUXbTm8
w3b7Fvj1RdfqSwMl7HLnzTL6r7EPacaN7MRT00/WcWL19nLXcFpVLaaCtOSLRv1/DCf3n0fyl0eu
e1PVHJhZ+Wx21jloBOnYGTnIjruvek75UHOnF5HaC6P7MbEi1kH/p1mnhLAIAOaVomqkU7e2SUl6
w09rBnzqxcrskEb88ZbxR3YOyRuURpPvYjzaXXBaZo7besEPdu0oTMU6GBIyue59W1pxnhY84uCn
uxFu30Xewlfqcw+VDX0U7IUVJLEFF2WwnO+RFQ37dIjbuh0xJnDCH4JIQ5y0GeDByNebkulDUvij
X1KKOeOKMRpol7V67nrjYfXqadfJVMaGd2+MNG8qU7h4Y5pvUSzNjm03ihcVJG2o/3alOiGAQ/RJ
KzL+Tx42q5B0WalfRbZbajo1ic0TDHh2Jpe/iI2FJ7UI5ue0HF4UBz5l6RSypR1Q0gDyyr5AClFw
QZ9/0P6EjcCjUyEP37oxIsy0QtcgaBRHYAJovjjPTWO/Yx8gCgFFJ01p86Vzidgb2wNlccHOFzwz
iu6ULMxSkm6cOZ4mGPNQR4kzHTo7o8Zj5scjDN3fLTCX5cSXlcks3/fum6F6Nk27/Km1RquXc5im
6342J0Tndk/THq1o5//+hz/L7isnWVdGlE1/ZEfo3sjm2ojbFzTuf/1Qlnt/4TfOrIXcQLF1Q3l/
p46oBAzKRDE52abAW+Dw1gNZQkyP9XgTDfQUuYZJ0lAb/bIanWeT/tuQh2lAU+3RmrOvTL7UZgjv
LAKa5lXF2utR14n7IDU/lGm4nJM90sDJ+2AxY+cvwQoCK+Ky6t48L3i3FtTm6FFTGNqw4106jsX4
1Tai2IrbSIqiKT3m6trD4DHlsIqUpg9GEwFFEMx+79mS59nCsRyGcaMYoodhhT9yiyfCPKc0f6tq
Fs/0T1ibn4T0Y0/MxMxvYtOgN/NF9iouw+7LZccwWvIxJnShU9S/tylyCXOxzpWrO3zAJCbUnKrd
gOh2lM7bgEU0wp0a10v2PqvsZVm4/GmrRTTBi21i8+ae03xdrBXUP3Qn5QuKxoqMbc2lRysw6sQt
fBakmgL6BUOBomZp/fVLle5Gm2zFjs5CX5OF4BfuXvoYNVZbXnQ50/fpYe7o8/He6KRPBANaCMYh
FDi83cVaMaExIixO9KM6+WFGejik6UMfIjmmni8/BF52X4wt0xx2XbJMnupJkTXYGD+VCUKILnPa
uzW3nKwvAWEeRwa+55JUUOWqr3Xmnqyq9t2gZhzNOlZjOw9fuwHPAK8fauj5K5wF/lLPaw4OeNgM
hFyWBCL592OePfcDfFC7EBxIHXWcuWBmMJIHe2CGa/3ieQCp3tfjv87yp7uJPlh7ua1p2mB+cI+m
zWnGI/Dmp5KzzUNZavAIlyCTljBVnAbWseYhhV2m6nypETvwnOZW9JZFxm70iIA0t4gEmhr/sIZf
myr6GiMw47o2w3g1mHuijpjfCKGvpO93jhBBWPzEU10wVeE9ALIn9mbhkrCLKtpF/N0Qd3dpwdpK
C2tEsvqOUByUakATqwRU1wQ85FuPm8qLm3GlQDAoiierrz4Chzt0q1FuajMRslFxzlS5I4E+gzlc
5mPW/WTGjPDMKZ+sydZJtP51pSSfPSd/h6C0kpp3UmYbj1c5KyH2yVo2AeLWhkDRWWvOdlIklo4i
IsKLKHxmfumC7EbPjjo0g0NodL4VujCeub0FgNC6nzViCgGfcbZD1e/TXOX7gSSXusnGvUXdzsW2
HkvZWTsNyEdHvXfuwVmSjLADksWm4+TW5o0HFpjLkwPKYpviSCGnvSO4oDv0+tcyZcWe4x/UFruG
cnZI6pm8deKq/QW23VimQz1BlSO1LUCv/8pMiHvZyRDT3rwiO0JoQ7VMLH1CgAeUtVIosurldGlt
+zyP4Xxd9DdsZnZwGxsgU0UH8gqLk6GDOEoDSu7K7DrlCAbthWDPWaIQ9l31nq4EluIfbAnnWU7W
6oj/K7NS+xHq9i2ibnSfVkVNT2V2ZxXmH2Dls2+RYDpm67Vbg2FPl977UtRnUy3nyeahy6tIUM5T
/q0J/cBfyGrAJ70bzb9zGtA25jTuwW69l0bnP0MhWP/X6NY1iGvN+9tO+0zsDUErA6XA89r9sAnd
d+UWQVJjfEaQzoiohnd+4RZ1W7qEfr+kVUbKMJr5vS95Ilq086QDvuuabNxy8B79TNDmqgxSFoPu
OmQ9uge+6qAmnzaIno0xmnfa4oCQ/kUIzIfj3DOPLOgXbLFTY72FEUGhRNkAmLxwYrFDM8Rziq5m
/4N/I2VdbPOkqSnsGW1RQl4Sq0+Of/tSu4HaZ23wqQsElBjVs3pIADfFNQXmI2DKjb2m5o6Y/Juw
RoyyetnEW9LdGHJeTh1hEagyv6ZoS1NuKLk3SyaibYUTWh/zoTYpMSHlxrN+CzFNGPFzmRhkprvT
coOW9pBaIN3tJH/7QWDup5IZCdnJ5HmzKuuwRiEfZF2/NfMcYykZDkHoc8ttmYC5vBkkxrt0Ilo3
6t4rJWxWQGLtMLY+ZBiPD7wg9WFy3c+hjgb2SQaX1bK+x8DqUO+lDqfGUNIgvNKDnou31dI/psZR
WBHVoEa8+JPcHAkcRmhbLFCw7N+QLcNeT+GpXlfiiuvigxbmk++VhLmPz4tUT9pzFLdjuh+9RQIA
Bti3TG3cFlmAWAVkLFOYVYRQryyTfj5jkbXgaH1dn0yb0HRJ4gI9H9egoU0jD9Krmse4G7l/y37Y
FrJ4cjqqXHVZHLJxQNRK25n3q4JV7QQNjrE3O5fSWxA9WCFlip0+LhPZljk6OW9Vj6XF32MibbYy
eErLFA+mVLRYS1yax+JarQVlmVbUnGs7c/9QT/Rv5NHa+YGauEAdfq66ESe+uxz+YqbSayVOQlHQ
1iHCg5BG0mxyHUiN2Ch3KmSDIbnXVnR1XRKuVW0+9+kbphm+bacI7rytH3D9D65o27tRk2gzauLK
uUuFGdVHgUnLKMrdsFhGMmajjB2blJnWMF7RNWPosiM6M4Tep97yXdAHlfXrH3sqquOAamu3CoSI
qVA1cHZwFzB+7ZoK4HZaCC52vfQ61jZ3e9inSGKjLZLpOerNmLF872//cdW7qlHHyfGfjJnpNi/u
AZHps8176yKX4S56sRw2I3tG3Bk0/Wl2ZX+QcqSCEvQ2c4JLvqz7qSJjqVXEnAleWtnhCRS4NU52
PcRiLPEO5zUi5vW5RhkYL9byVVace2YGoS+2Wi9ZfxeVkccCBbNhdazfk3MOXd0wuORPsuN3nrYo
TF0eC4dAJBGh/HIoSnKpp/KlohLGGOJoJjRidLvrLFnEXcpBaULl2kfRbC0hwrEs+7uKaGEc9uqd
6rLl4gRfU9Dn59JIP6lD9m5SAEfX4JTVraSwXo2PXJjUFwFJlF6bs2yQQMn5fZwlG2wTfnfN19oz
LDfR+jl36SOT/ZbfkZ0VlBaxSS9g30c/b+eds07QXpXP9cWoFYpzlH41jry4XjmTLNqWezVSRziM
R7fJLYI+/b0ynCtL1WtjLjP3S4uLQvCZMfrYOSI7lksx3Isgyg+rzUbq2JcgN/JD5gXo1Arr2g/W
I8DZHz+DTeYxQQctgjMHJCa1DDSQiB7E0T/kCe0m6PpYNOig19ynetK4cbv6vkutb6rukmHIfqIW
rYM7PNLtxfhVJZ1gvRok6Sa93LEJTYKsd8IE9vwzXeZIz0FokxDa0yrdB8dYH8E8x0PdZl/4dpaj
3aQ3TWPca1I7OktJpuuwQn/Z3s5tTq0BuSkd7zmx72vDV73qJMzI9iZJ9HvOOz/ui+yqAsLYLcnT
LR4G7V7qmfZ0MOXrynaBArK86aKyPGcGzUkpbcE6oHl0jT2VqqNjpndNZKxxHyIYdNJHU7S04WVx
xd/zWIzbqdPfK7OZTtySQPtBqKGGi5vQXfJjlb3zfFXOQa8WWzxZPmfZy9fG0lskAWFIo1f9hJH8
oTOZp9fizI+ERvtB70vZ07MThkTAWeG3rObdpF/SBvSgLk2A34nW1bUZf4pqvgZ1cOpq+QlSZd+5
bvmdltP33AXmKWqQvfvKXlETUoRlNqSKaXZ/TzE+dqkpSeCzSefio19p18RpvfTGIVzHvyye88F2
p09brQqrV9ZdKLBuLxXjJnI1+1x23nqYnM3Wbf6q7Vebw/hPjn5x6KXDV6qgRE1Cum3mW66Tz7GS
wdUbF6ZTRwXI62kYHmp9W0/EO27hAU6ANdEYBomcuvf3RVv88dAYBXW9xr7Du2swtDVIKo5Yn+BO
VIgA7M0oszzxUjdPqiHWeku47eSXTWFSPKyhfZC+A+JNDF8kMZYaDi8leVeKNm2i8G8tCQ6m/fF1
sEsAMWIG0CkHJq63OzYtegS1mtkwoyz2vX5OnLwp9+lY6aTKp3nXaftxGgPjUrRVQcE315mTes6p
zhayhIvxVCoQY9p3iLASsALoVDtOcM0aFQ1Xe6FmjH/fEEKnD640tmyaFfzXfAYHl8YmtVd9/mQX
Xez6watrZHQz7cUcTomP0Ce2UmqG8y5A5TYPtLyPPFRNeOsNPcVyw3mtOQxgGfG3FRMLS6WLx6VB
wmBmtALkOu4VnZCplls5PHdqKOMqMD4CMgRQaxTfTNnm2ZuVrtnpzSGeNW+a5Vl3gSvvKrMZjoUJ
a9US+032s0YRDU7BYhgQXuRe+aHD85IZwdm25Y/2CzpJjBrfCL4Aoks7oBTRAnR0o38gruzbq+j3
I/eL8ZV0MPOJq+J2XcrqgMJGhv7j6OaPuUA7HUKuNxBo4Hz0D5gNSEd3yIduPSsrIn8wWp4it7sJ
CBaKHb3UibRAyhZMislS5ix3qXEXkDVnFdn9MrrVwTA9eRCqAods6HJzG9rCu6B6LTeCeCj7d9o8
jLreOYaFTIeYkdiLDnnoXVET3VBP/Xf00wMR46QIrcU3iuInPbhjssFTXCLq1sHJwPT8ZBEZqnR2
wa24ywe3/TdMMzROUlbTJ+bPOlFLSRFLGDq3nJBJ6Cny9/H8GJ921hI0tfbwJ0iCQK/dTf2iTmFZ
XHqHhWicfTcRQ9Lbki7R3MM4TdDuVvnRCheuZEDbFdT+2V/FfdXJ88o0AgNCWVQYqrMzTNuHDELm
tfqu8qx/VKl+RDmTmqxcn7LF5QT0/ifn4bmzVf7WVf4nF4Qfp5G6rx2uCtXzivnUqBsOuG7oueMe
7SPIVx+hSMbXLqRhIYL0/+TVdIV2xG07uU2i5JV27GOKMcxqS84CH+BkNB5kk71Wwd+U0oUI3VIs
SEzZBbWLhtxjgsC9BF5MGp9MI2pI78MiXTlMG+NIjfvJzbDCNnjjdiowHrupb2k65U8IF/G3XdTd
5EjjGJoQGE2P4ho6v8BV2MCFjfUvhdce4UrFV2aCcDckRvAaPFR+Q9FR787JMJtvJb2/B78Ov/st
2kx2bPprzp+iCczYM2D9m6v1xbcN+wJ7y81U9kkfuCi1lw+55Ax7Jbes5B6folISaLDFupqAt20A
XltdUvrqvGG6HcJz59KXmPNn20atGeRbRkIX65hVJyHkuhqD1zXLeCbcMZblq/SH57bcKM/Uw7No
EaIzzzl1Jw4CEBi86ZRH7mcG3Z60c3DgPT0rbzT+oILFYotHi6wCJQfiGSyYAXwXu2wwT/OCgNUc
R3nj0SKGiYN9Oa/wCHhNjgGKkXPXupTopHgfetduYuGQEdnZxuvC0J5FjUfaQFslc0P0p9lxr5Vr
l7gauITTm4amiQKipZYgudxq0+zPCf62o8Uhg/kaJlQdlhDfuDZpevHhwrzNWukMxXlRfoZUg4QG
PfYXSutRC2QoPWdCIwWvghJzegMufu8K62o69nvejN1FGJnedQSlGUo+VL07kcZAy2PeFeahmFeu
tqA+0KtGSK/v30zWtcg4la1swZ7MjYl092pE61utFlD7+dMzouI2X7yjuUTZQbqwOcVsfitgwZOl
Q2IjDUSBIx0uHHFfWVbmuKE8sg+patu4irTdhOZaf4bu9DDK5SttckkeBuE7qAIoZ3HTO2ReoFFk
Z7ZDcZjG6E0juosd53PsDYN+q4rOjXI9+TXl8C2eyUBSEkNAx3kZwr9DXr3Y4bXm3/usq3kLfCIC
Nim7u8kn84iQ6QaFLMV9yrkMA2qHcjhacE64h8GYQY0OkLEicVPzCYw9ycYIOeLJXZk8Gx1efH8R
V2NeX6JZ3g51YBxnJ/e4pRsQ5PyfN1gt2n//WxZ+wMi63pVp9qEVRSpsNNi1eWWxMGXMBeGvFIS/
my5/O8g7cDOb6yRE4XVCF2MelfAfU6qSK23MB4AuGAaitZKxKVjAl3vWAzzeQNdxvxjloSf8O6n6
8WiRJYENKloPaVfgvfDGPxF6xKegMm4jvdCSaXp3wKKn0QKj8bz1zQ6rhYnQ3w0O93O/MD2jLjjn
hkbO0VWvXVsGx7KyXodVWpcJdNZoe/butf1xS4dc+g7f+OaAKfXnajrfUT0yNuJeJvzhQ1R6OrnA
ThSI9jf+WHhwXt1XSfcLZvOug9O7qTPmO4ewg45tklBQeIxmpsLRoF5IJRFJz00EaRwOJIi7YA+k
8vBMR4xBaLyxMkhB+e/EkVNA4uvQLg86cl7xlaCx9D/7qQKEmMpnLVhVKh4WPhhkhgxNVvsvtOs/
BByQeZe3zs1Qjg9cnpDKAjZdpuEdYi9Mk8RZ0HREwlC4H0cawrtwvGnrkv5OB0jVLqFPfeHHnq6S
vP0NK2clLdPLWGPHv35Rytu0JZmLbCaswsVG6bBzrq+6pIqxyBInhOB2KyxMjmOgyA0PgwvCgN3n
aQwCqKzBuR+74RMfzUPhhwSxmCuY26KhwliTlQh/TCLdrOCzCkB8EfEelrb/gR6DzcW5ainnPTI7
CiuD7Be3Le3nZX5iBgJ5tLHmeDb5hn11E2jHS7otnoTi6L1PgM1+cmniaRawAOhWLmJ5IMTrFUVx
dOACuYqsrg6kaHDvlf4DA9dFE2yyG0IbpxMHCAwFPOBACS6/CbhtYLG9INxk2AxXesBIkYc6I3tD
uMULXmlca8M9chpQoP8S0vzHptkoaZjKJKvXJank/FowMOQuARhr3rx3LiJEqx31vrNBvlR0Mhmi
Kc9ABOxqwCjsPkllde5NRURBAO2/B8GPs7k+hJPzkxeGzdNGL1+dPudwfhioKJdrt6tO6Dg0ctrE
9IKg3TGe8p46r/Ccc/VjVS93pYBzZPM7hbX3Qf7dL3kLAn6c5GKwJWSKqwcX5ISf+GaRsEryHJzq
Cpz1wf+b8Cdl/PYrmY65aE6RXvctb/tiecdgykb4c4LqRUr0lcseKtM6cTRj9aKQgowV/7rxX3nr
jqOpuz0EGJ4iXR4c570XdFuNANEFQsad20Ib1VXwkcqtAF38Nq3UH2pxb3Cgvgxycc9pZn8NfXYe
SkiaqtVf0iGEKyhvtLyuwDXpVh5KAAigEExVkTWfVaEJwLBaZy96l+qsp9ro34zO/Gn5ZxqEjz3s
1MkvcOK7jgUVhbqXkw1EcPEX0JFsOumu+6gQAtw4edfuaka47fegTaM8ZhmNZfZ0G1h08vrut+US
tQ3s1yuP+M61zeJ04NeLovyRLgrpMRXcrf2zii4UahmDwg/aYjow52Ef9ZfeMo/Fmj94WpixQRL0
TgQE006BU+GbcShHtKpHZWTxCMq59xyv2QcrW4sIHSRFU//DJfZtRB6Z1MWG4cE2eIS8+2S5kkZP
zFbi2cYx96hWnec37S+EulhsZuNaHdXw7cy811bXX3J6gFAguVkCZv8MhY9IMoxNNfW0ge9a6ld5
r12xhxK/yaP1ZaEoN2027bAVUq08m09RbVw4qpj38uIPvu/3Iuz/IuJujn17JRLkbQqjx3IELjLR
mu5K29mv/RLshcMn4W4vXK06avTGEoYdqAsiQh2xtfax6fyFf6Lpw003VoQ1WRZk+PhVDboCz4kD
vYjhB27YYll51Oa/SykOmBesKkI0iVgV79HsEuKjbkqzAguH2fR7MxltdE/+1JVH09lLGyTEJeYY
i7HzXoj1gspz3rVGCYHph4/BzByNthXMcoY9jMgb99E3wfuJhN8HjtvhK+5cPaI9lSe3Jr52NZa/
yD0Gr8QWkJbUFuJtLcLx5PZElFYLyrQyBJDKNAL2cWHX5XwhBz35r5w6b4Ee8w0jhOM+49HSUHwt
rgu1yPNSly+VNVE8tjbwcqn/mGkr9sYRAC10ekYa57iG/i0Wjz3O8G7vzBQHYtv669ftAZ0ekAAK
oNghnzuW0cqvcmZYIlDO2cU6mffTkS/CPPRFhBpsqGjno99+8Eg/Gwh8pOaBV4akqrHouU7NgUKz
viISISTxIkDnxgrNFG1rnpzydYYKB8eyPtmPjCHnvvJ5AeexOkdIixKt4I3yxvxT56k8cPvvFs1Z
LRVUDKkslADW5b2ZUoq4dMfBIjSm3HoWnKhEj7UGcRmLjseT83z2aL+xTcDeqgmfJqddjimKETbT
fgH09REWjC3FgCMgHQJJ72kUAXvuyqPVhXeMZgN8QRUd+khftS+JJVJMbHP0itMIM3wu45XaJN/5
I/sJ5VNOkO1C7ws+Px1c+m4Oz3J+r9G173mueJNBR4j1969GuppJFph0LRnW9ocBjvcfTkU2fNdQ
qFh5FOAgvyfrp0GShKBwsiiqQSO77+cV9L6HufYVv7h7g1zNjkrBbCyw45X8Y0Vte2CQw5O1NuCG
CjmV8qkmVQEPve1i4Pe5SwYDAMpFCafk0hxlO91FmuRAliy6S4n06Dqex8keqHvXDkix4LJPMVrW
4ISpj+TH99iS0iHkbeK7zcbmn2Nkb7NDF2nKSmQN0FOyaF96xDKxl3UfPvyCNgFU8tA4+IXz7lat
n5QLcf5YnGHgzXTfhujHarI3khwenDvLyfDztLsKv/teVHx+mdsSCCHsTY03TAevmVAl+g1rsp7T
LYsP5cvWfy3zU27zDqYhx8y0lEw17X2Fq3kPH0ZlN6LTym7Be3hrBaZ59BnQqmpK74ZGvgcZio2s
tCENOhRsrIEFgg8ezRuYt2UnS9AJG1ZyZznSTYhx4m/tBXnSzc6J4msoHHjfFEKYNH+exTCfee8j
UpE70l6F8P7NRX+anBJmve/Rv69vQC20ITRfQQWgNk+UwLd+zrfclV1Sl7TrKvo+4ToJPPOds+Z4
bB2oG4JZiQPJHS/GBA9dNN/brF/0nzvADWz8HN1M/l4gbxz0GSxp4z5PR4DLzawiuHkvPOYMeoDz
Ox+h1b5Km27nDe1DnZe3g/CWizImvK0ZGgcHTVbTGnFZc62WCmYMvYtxGqYRcNdrUaPY6xHADelZ
PlQ3jdVu8+yXswxHafJdRAptHJvHAfK/uK2GOxrgLogZ0hPOpGd/jKgMrBDIzIT9NBMR9VOfq3tu
eYq7agJoEaiQT1CxSnuUAZQM1YfGGdODnQFB+XMZ49FgGcerZaBd5fMHvWjt/kdY9ieuqol4zcWM
M7R1nvJvmpFDQFMoBTlMSmK+97P2SgO9RckNQoXB7lGYICZIrNG+X9LrnBKMlYsJEblZ0BdLcMwh
QNOBUqE/ERvTxw19LhUirNrAMWqN7LDAVe825UJJ1TClVRuQEsJJFSER1ZZUcRYY7U67AK2DZcN6
IFVLsAhxcRKTDTNBtW+v1dkzzEfVl+rqRuS7CVK3MxvO3w70u721/YZU3Fhh399gSONd9j7XYAa2
NUGm/U6/yJylI7D5yYpAP7iTHmON1ImkN2o9QocSIevJtpEz5FykR78vJ+4ExnBySciP0PS4cfS8
1SGL4WINz9GcxYOKvrdApbFMzBnBoTad+YCCFRvq2sVTWh3MHKRCNATxc7icDSOamJFHihlUxHRl
gbLqid8Pfx07BdPCy6yj24rz3x6NlxXu0Rspte0xB5YkTITtdDIjnAQkDlesH+wk6HB9WGzagFCg
YUp4LfvybcAGtq/AKuOyyZAEhc2dQbJS5kUwGuDQDLriaARpBQl/Y2Xjj7d0yKw2wNerNumR1f74
9fqYpZrUlFImc4tfdXXXiIZTpqdtvEkjogkIexv2RSNfeBxXEheAcloiXbmufEQV6jvol48wvR98
9i5VY6tp1vtGZRFIILxuW5G/12X7IRcvUrnWsZLQABWbhRAWgEpuDISq8LGSucxiyT9VrXiqlmE5
Ni2hClVkgnTnWhzKYGSGSSGi61QayNzqi2F0H5lYjpnP2gpYzgTIRQo1VfEzANc086vR5yeXCTRZ
NXKHtHKHc+eLdKegsY2J6t08cpo4v0FP6e4XJ3teepAgY30N/KqIe2S1EhcFN7p98IbOI3uPROLW
coak0twrPoY7FBPhYx8g56gNjwSFOmfSrY/VRAmMxBx1chQlgaVT/0Nojb+Tlj1wuJcwaxDAjN01
MLp7qYN31rxfIg1R8kD87e1xxXiiOzPJyzEBAJ3j1pCvtbBeBoHwc3QJ4qtq7zHMC2jWor+iFsv3
VuZLlh0gX1sDPnmAtbbTHyNk4ltg4UizyDwdC398yqGFTgSgflEb9BNQDSca7yLL+bupij62oahZ
EIbyaIFDI47+4i+vzhod+o7VHkWE7ZH4Yv2qbhS3VV5/+inwY4CyDd2YXh/MqErUBewjvO+q/EFM
IGdhTqqdGZbv6YKSeKprIpSNLyclTnOIuMuKaqNry+ZBFJ734ovmLlvq39wGnfGwCX1NIVegR6xT
g/g5mY35vBpddMw8lEiDyu9kXr/q1ZQ3I8Pt7Bs/orfqPRbuIcHcCyKQd5+zdJwLaDTwqxneY0v0
Lg2eX6PQ/sl1bwium9A8QlVO9jRdsr45mqsgPgq4ty2oQ5oIgMHQ9pR7dBLxwhdUKCAKCfFhHrrC
v8cBj99+c+9N5PfdO/9j7MyW40bSJvsqbXWPHiCwj/3VF7nvmVxEUryBiRQFBPYdCDz9HLB7qluq
sa6xMqOJpMQimQAiwj/34117HTAgUQbMmIdQAxN/HFb6zLHEK7HmqRVv2tp5/PwCwu4uaPP+ihCv
OkY13wbDwY0LfH9PvKxcTy0A0siCe6mxuZ28gIYDculF2mCUo6hgJWyms5mkXxy+Iip11y/Dhm+t
qFhtm9G6JEkjKGoW+z7rkq1gCLkZhUo2k/OcuBYsMUOTgAO12eWPl8NDZQtwaVGNK+WYcY6dNSC6
R5RduGvcGqu+yVFTSjDtIWek3NObfWbyJM3q3AGoikzkms+hEvbakQoPHWc2poj1Gq9/TF6CosxS
BttPwlipZdRe86XYRrO2j7BFaBigMruW7JvpGol26M0oYsmDnenWOoWNs1S9iZ2hLU7Q2U+tOWqP
xTcNU/AaF1Bw+ERrJdUliVJvp6LhIUJF2YrJdTdODfxBSl3scYmeYz3Q2YZNxOKrdq5hxUgDNY1a
iM/uh6pmJ9+MGBnzkZ0XnONQhxaTuBOeYDxipdT3YqY4T9LEedXykAvyCO//6PsQ16uVpFkT06q3
mK1jC9sr5D4wRp1is5Y1keQwNkjAbaVg8x9NNJoEAR1IjWXQmFnUpLDj/lRQYM2UBTGvbBwmCaW2
sweHJ0QxTGtLxPlj5Gt0RN3qduDebvxXmRigJuPwyc9rk5SY8bVXvb7xqvKpA158IbmG+uO5twR5
HrvieZBqfCAAiHgKqSdki/Fkud7DJ/u4sr0fEAYo52bKG6LInzohiBQCruhHj2dCyMtqhARq2hpB
KQ6/J5x/L1PBtkB0XC4tGOJ1MGDNV0bAas529gXm7D416osaoUNiMGULPXHmSAyL8WFUx68yzc65
Nu/Ip8o7eiF2Ed8sd6lpOM9DEy2R7IIPKxlftJiTpGPeWSa2Ep1o3ULVhrj6Iv/IZhgoqin2/zHr
LjXxBDlH81D87Z2b2fetBOleoeAb7AwO7mx9ZA0zrviZbFwbEXXn7XQC65o98Z3pF7S+rRDwribP
e6kZ0bJTXzDvY66FDedIC1S07BPzKe9cazkmIuQm40Vks9Ne3IbsgrhBSG9uWVLASe+CZh1lXrt2
sjZYoBgWxzwMN5hUS5TBQTDPtx6dweqXUBYbbGLdSTMHQhKDtsm9CNWv8+K1WdyTUOif2EECfnZr
0gZOfhoEg+kKQ7hVIgp1X2BeWFe9p3dKcloMR+ul6piclvDWFmXm+iuO39nT1NhL1w6Ke4kFrolK
fVsJmW6ruNeeokysfLjZU4yHINCZOZKHYcqHgKPtyFl6D1PCqb5r5z2Q65MCLl3raGBSUJwE37U5
OuBGGVOjRr+0fiavUYHfpC9YHIahCHcZwKBb2ln5KmAssw4n7d4Itf6sTaLchiPlyX5+SlxM4AFr
7Ckhn49hlNPHENj9ughzHO6ayFbCrO7dSTxPTXIx8irdUMML9GC+S32Cezcjxgc3/EgRsUO/M46h
8eHBWzs2uPmmDt+jO5jGKrVHOIVS1XtJRhVp8qvpF+YBZPo67VvvJcOVXRpMNPU8qzZBZn2U+Vjd
XOpGl4NraetxoLLF6u3xvovZSffHwUc3LVM9viHCEGGmHLcO4gNq1LizgcoHuhPfYwQ5GX5L31GI
HGHH/aMyrWPCSWY71kxMYVgsRagZTyS9ul1K6NVyBn2LSXqnf6I+KEywGKvg6cimdaDUtwoD+5nM
ZLHTe2mvo5hBfl/rX6VFDHRWE227T+6SwhULEVEC5ba0wQe9bDdeEiZ7QU6ffVCQbzmA9es4lv3Z
5yhWar62ZQTE4dRicNXo/bH3cJa2nHwMoe0G7oWdwCRfN87KK+14C3VarM3Zyc6ttyHcgJEu9Gjq
ndlttR13G88ZKeAIUwzpRmCypyojmnDtfTmVX/P+aeiVvIVZf+kMoDt4YfCpsn0mTts/czMkNVnq
jMnMIGeI1XxxxbLBeFUExkOiRRvIN4e4rcojd9/Oqbt631jMBuzA124jE0A45Cq8+h1PkNwav5pJ
fwUDeuBcBFW5BVertbbHTXTGJ9XsCiTJIwL8a5zEXAUys7AmzNGz5LUONJNxN9cTuRX0X794c3Xj
C9AMbtcsfalVYx+gASPBOWfHqIYzrpFxHbiz+tbiCOfRYt60JP+qC1ZyRafIaWLN3tlKhtu47S+o
f8kp91Sxkb44KKtyT3mBAdxFW+wiWR+1AaQd9s1iST6cFghHPiRxqvbUGOM2HfP8qr85E30CaHiK
vigmREhSjNk0Ehyl6KOHumbCbMrhzrK05OCC5jlkNlMus0FvtHKKpmKT4FQcUMvs9z07jO7UT9gY
onEIzx1J363flew80SBBMHTQkvN48DdRgGzv669VkjHRqJLxFgfePvf76ilPiFGSAJiXPVI1fRl/
ycxWrT+J6E3KvMcUM3HCYdAXqr49IzlEyywqTxGzgIWD4EGPXbpNGoqdVeHku8mcymOcee8jm6YV
CE5CLX7srwYfnj+gx3KF1R7ussMxDqble9uTaoRhsG70Lvk2xE8xWyxiV9KYC4zfGhO6YBcF1loh
wuI7ididm/Ed/RjEFDnbcSsRSg+b9skimdyNLrpdbN1svxkv3UwiK6MCJx6bdZdzbTepmOGvN+JA
QX31FBI9nSP9IfvSpYX2UWjyIOv4h++Ljg2Jhsk0a4evmuIyC9JD4pGf75rnpkpHCiUYecAT+NCJ
VTAlcdl2qCxcaeT2uCvYCiuFNb14cDXNvpPOiEYi+A0xIyWL1HOLe6+iBTpqJNG0sTzc4H6NMifj
R9sa+6vFT+BU/ZVX7zGsEYqMtsP2aAKxM+xLzVN9AVjgDSfcShHIfLVYsJvQeWPKbXzRVPMWsdaS
DXuOiC88j2Py2Felf7AxoJEu6Jiju94Lw/qVyvAUUUEzvQzzn1RpcPQIgu4QpgGQZmfSifrxj7C0
8jjV2LTpBDm+a5xv+on0bj54ySVs+jeZTmyMleavO+TOo1XA8CXnvtJcKahRZBClFYcxHdQLXLI1
Au6EFBQnmzZ8iOgz3JCxa/aFz/i2KHchnY0nXaDKGy6kKhkCXyx7+1wgXN5NjN9OOrgBB6GmQ0gM
cyaGs9DosOJ2kJlqa3ab2+wDp/E91RIb0yazU62c5ULbP5SajPZZT2RFHuhyYJVsIL9NbO4WkUFv
j2i7Fw7jEa5YEw6Zqso9EJyXIE+TA7meYls1TbHB8XbilM9PnWXGRsCLXrhuif7OkEbLn6RdhjSj
8JBhPkASLGqf43AyTgaUY8nOpkiLjJOkxXG/rJL1RO2HjjTRad4+rgb/aIJRJlQCuT8KKVq2nccO
WxNmrXyjiVytp8Kfjtyr3zLNcQ8xlunMkRq/wuKcBf1DGwTwDQPu2LYbIJ9b+etk5N6afGwdKCCu
GG5VnWkHjcIR3Kauy2+hKS+p2tKUaN1lBi+Ha8HbiYHn5sgyO5kjsIaxfh4nhg68lO7KTGq8bYb9
losOi4pCjYOqvtCNgji59AjtusmjVqGZc/bEH1i++BQ/bCMWa13CXtQARW0yjyEXCV38gtEhT8x3
rgvmucj+sbDUqm3ytZ1E7rLpnj2LdCkwD1QGvpMFDFJg8130w2MjodeBfXH670I24TI2kmwH4Rhk
hKTdxm+wIJsetpexeOwA5m0zR33huKZtbEJbq4EJyhLiNDlfYL8bNcyGl6aaN1PGqQujcj3gd4dE
gDvcupiqUbupEK9UgxB/Ef6N5QUZxqu7bdhyuY3G6GKPT6qj23x1SdxdPKEQZjN1kNgR511wvKxo
ce599kkA6za6rkvcJWD93Eh9pcHvwVOz26IdmZEhpGYWto4sdNamk6WHlsVOryewNAP03c8lPXUZ
iHa6jaco2E3655GJbSFOgSdv4CIK3TzmImPgojsoZZHB5Togj2xV1rwNXu1u0TcPnlE8mgGlOHoP
eQs9HiVdD58dj+MUyLHs0WOHgpKnM9lslAh2MjObY1c24l4vcG90LQnnCL8DR2qeUQVTFKka66Ts
GKmUgMDIaYEqeggOwAE+X7a605mcaMVDVXCbcOsmnIwBFDuxxi2NfepYxMPGBPB9r3R+d/oIwFRi
jCL7tjTjbi4ADlAKPX160KQiTxhtkKF6TIOXUVfWKS7xR2BNjS747hhV6HDfhynS1pHhXSmZmG10
bv2lss2FmwRforq+8BzyLczbjeSQH3GKWZaOhqHVDhzEYvqFyHhguyby7nNs8s1jmQLkxr4aj7in
zLhYq9bWVgFGrq09Nc6pSZN9TxGAVvXmXU1tyLJUB+XE7nuPG8yuX5kOqu8Z6Wo2SC6IDra67J1a
aONBcEijKDsZidZvqvpZVll7pubepEQjYKFxGPCnJi6sIqmd+2IGhyrRghohSKYIMd67CYFQoP3y
1B0z33jp2za/6WWU7NLRqGc75q0DkP0wuEAJpxHPUoVKea7l0TOnNTwyvN/zPkY4Byj0xptHbyQk
XGOB10+7a+fHR6wb1aWKh+bZxRwFVVLZtz7iQtFaMF+iuU9kyGgZSM0yiLLwpoXZQYvTl3xI8zcZ
iEOdht1eH8M7I0c0KW0fKhpNMfNB5b/zNf7cRIed3XB12toEZ2bj18JavKXSdQlwLpnkIf4w7w9z
n81StAZqUxw4iiZbmPI8CDA4lMQ3goJQQq2GXWs4u4hmmXXvP6tJZxeJ77IU3rbuQA+GUhnM3qyL
C8JuMcyUe9avVcvO+1Riwli3TcNKW2XDX/xEhvkn+qprCn2GcPEwskwS3j9jScjas8Xu8Pr/874k
IdbugBCOp0oWzJQqjPFdLq2jWdjhSnYOkBwgejq+hIrxR4fJOP3BhjA4JWYYnOoE7CYpqoOFAlai
uZdiR2xv68NTpNA1attTuO3nB42jxu+lhIPeklhBomDIB2JDwB4e1DusGHnEBMxKM1TVoikrqi1T
1jU9pEMWiEG/1VsY7ZJgG8+tqXtSqqF12jAPoic9w/5WjS3R0bwhLjeYrwNxwY3REj7I5bSM/fSb
Y5Lk92u+AWmxWATJBlMmSIu0MfaOiuc7/WmUZNTLrDyIicWlqgJ8plxqqhreTKZIuzy9mTQNriw7
ts5j2q5J80va1rOAGD3PlzEjoAG87WhGj9HU0A/DYHrFSOCpceHRREHmrqTdin2n6fd2ilqV1eG5
zcG5suInW1+J7Jb60x26PHG9ODzltTqrnBKOrsX6XFR846kdUOVDqLNPvHOfD9rKU8ya6wRrf9En
sJQk93HoHODel/teHvvSl5cetRN5PXjQRj1bsgO+9tTZ7Iug0c5u4huLSg/qtZVYxlGyJJJI4/eJ
UBm4Gztt/RNWQGdHofGZmJNxdIfJOA45ZkQcBwekPVKXFaYrywyHFcBF+2CCWTvUwJBCj9kFie6Q
13HI/oLnxaH9z/wbYZqM4XitdRsz9M+X89iP+dC5IQESx2LaF8qrNfUvzJvNPbTTcmG8tygFhz5O
zG1AIwXjtlw7paop8MdOvFxxhwdVh2Wfxppas00BF8twC0RIkrJtak6i9OLdIGzvwAXTLIfWczCK
5O9NSd8TSAGv7TXAXYjlA3PuLZUuFzbZzaXu46MzvfiMIbFdL2n6esUZEu3d1M12Visu0pX6Toz1
ZcA2fYd7ZmJVPeTCNk7CbM+5WnaxFRx0uwgPUfYBYDxB2hyZKQ96DIiktI1rUO1dLwJ+MCTdkZRh
vmEahWUt18Q1jivzOvqxRS3DJa51tZAqKi7oUMUF3eYtzO3LOAFqSbSx2jNWvsOT901vRsY3VryI
45Rb20bph3BDLbE1LSoCTBsyf0xqOUE04T62Kx5To03xFN02beKtGn7CoCclK/AUrqwqgXfDsHqV
MFDckWhFgSnOSSzwodTQ12xOoSxmGZRDoNmsZvp6qvEJFGVJKsWx+wuC772BNnsMTFSfTLdJOZXD
yi59AGu1E+wHqkOiyrCPJRzXY8ZecMjSYzo4Ga2YIblCGCN/gfH1/lT24WLHdExPcFX5vu7+ipFL
Ot+IC4Y7Sq8fRuFeNZ88HnYRC2zSMhldLgYOQXuNsq9UyzdseOWWBaLy7fi+U3p18emRCPK1GHmS
GDHO+kAi1cqOSWjTwNzOJ/MLTkDzgGUZVpM2atswE/Y17Pu53rB4hvvdEEXjjWZhYjIz9lIqtvIT
5YQHb9/aZnHXZGF5yExWUypIsiNuhlcPi/oBfYc5dsUvp299xl/UzoXKudYZFAYT4+4qc63wHGkj
3GedF7fK9LfeSkdc/1zLKQjHneS7PAgljp9/1TFfm9Rr9k0F+QCLyV2dqPFCYATvT+E7t4nUnk0U
6pSFeFgNAKM0aaxbNJ1jZhfG2W0mbw1JTC6pbtGvNlP+jWfllId5Yl8peH2qI4/x31d3809UUl5F
KHeWmAsU5krcn58dJcp5zKBHLmEa3lqz9nbh3EdIEO+khWTLApp/TsLLtyyI7aaN2EDlhjlTFaFw
WDr3LDvvoifBlFIPCBvSG9mNJrsOesoloFIjlJTnMX6gNmyKYP4NX4fceiQJ229kV0er0eoeKnZe
tQn42TFb8lMNBL0Gj7M1Ze1VF8MWwp/3F101xv/r8vVcWoJ0WwfaaP9y+TqNsmKAxfOLDWmEA2Kx
nUru5DBWJucgNqtTxITKTS2O8YPP/NBGZPyL377/J/a0a7MVoSPZMhxBa84vUFjC5/rghAO+4Tph
Cxdq0JzxcELr1r/MrlDyA6c67U7uWOvPbT89kVvD5zuOH7A3nuBr+F8zN3ofRels56wyrNMKTMUA
Ym+PZ7tatJMg5MuMkHgNxe6si6tKQ8aYtO5JiuKbw+OcCRstwAP8WIuiXRLyhPhLnMOAOZguzsfn
xj9yesB6FlDIFw9AW/L+x4ASukY4ANqNAp5brDT4qTnGds0Fn+WicWIydoNkEzKuK6WGvRkQ++tY
gCZC7Su7otnH9glUGxXKrWDOgZzlLGF6fEnlVxWSSLAIzi+TmHxj61vPXkTRTsKHA30mkWBHaCfk
fLvQvs0vYkGbz6JD5Vjg0i0Z5AAUUYA5JsLWCU8BipPuQ1a3hcOGZpj0K2MQbDcRrh5QGhAD7F3d
QKDsDAQmTDdBoaOnAGxm/vVFx5Gq+AHWmaQBtssi7JUB25/c8dd9rzUroFpzY+w3AiTxuqnRuCN/
eOlsaoLgLTP1LP21Lp1HmBkYL+FlyblRsmmyZdKocNPOmkgYlifiASeitfeZAdS2CWlfZbP3Ynvk
KOcnC5pFy7qD97rlTO2xa+487PAYK2u2swc3gVrijEwzYw/gj8jeSqHfZlkyEZ0HBA2XZmC5I5dC
DxpEcw6TyG9x7SmG58POnpxveg0XLezL6+DSnlvnT5ZefZUaueVxAMdukpUKu0Euhc3/V5CFJPxQ
XgWMowk9sSELBgMsX8KZfWhGAweyIOYwGpcqy0b88VG2Qc8bO5dfraO21H+WGxKemMEhuY4WXJXe
rrDhdEy7BhplSL3BOyuyqN5iUyGTQssDa0zrXYv4i12X2TbrKBligLPOWvIeXcX35vnFdI+gNd17
FlQDlcbxAeY5DvPoMbd5/pYlXtdS04NjJXg9RzT8De61go7vYATTKmCzyWQ7hb1/ZC+kXYSAb2EN
xb50/OwcBlN27uO7uBTugYteP7aFCUbHMDntOwmXZzuiDOcSCTuNEmbXthB72xDhxY+47BOrfIkN
YDlDwUCps5fzY9RnkQK36fCqImKmBcbV0podtCBQ58Ayh+WBqHHsX0tEuWvUuw9Fg5MqUA7hldmT
picOxoW0ufoWdiuJtXCdm1Z+lKH1aBpDdBVR9qNXmbf3Uo63YZtfW2rwmONES1uJS9JF5TbWHBBX
dpRvDQNrmQQtswdGMDMuCMr4YFedAAJ5jm8N18JZpTpAdwweGwweztoz++/AUDAv5kjyVIEIGg4/
+qzHMthZwJWtxvE2HlYtI6frhOZ4p1+IUfXHHAyMUXmEtjp0GEMiTEOYvm88BN8xck5CzJFV/KxL
JxOvQ2ebZ9BNX7Qh9Q65TDHMhgAKs8iq9zjY23Lc0wI/XwpsKtpetTvP40CJ/TCkkTd/HZ2aQh18
z2zgkc2zKZC3vMbDEEjTOMH08OzOwcFh0R6RZT+azpR7mWrl0gvaW2yiauFrQ+ZypkeAIvUxJ0tB
RH3sv8bFxsW9mQa9upWBQygmtolbp218lEOrFklXjXe6F65b7GcPoIa6Ok7PrA5fOC81t6aa7ifI
bjwR271WTCiKRPVmdge/QS/IzrIvv7KvgBIs7XTl6uFD3cavU1FwKjNfzdlkwNSLbFhUrvLY4QUb
YlAzsqbFpzdSpHaGaZ9HvDIZz2XJniWhq2vEN7J2G48tfVU8t5XR3EG6PKqayzd3ongVj8y/aMjJ
l92YJ3tZsC/G/w0xX7PR9AuWFR2u03ZSFLT3DrleckzRM9iKtWvT7aCPpr9rSiaQfQk2L3fi59zJ
zLVWuVzREHlkjOuNY3u0zgVTQ23AW55XXvZYzaWD88Dqv6+/8xr/MziU1de0EJV8LMPUvP+8+eEY
o6hg7mOiMMCgGqoaAVinA8m62tgR/rxzJFugz//n/3of/3f4Udz++eWbf/wP778XpcKtEbW/vPuP
7Udx+ZZ9NP8z/6s//tbP/+Yf54fN43/9C5dvfftR/fpXfvqS/I//9Y2tvrXffnpnnbeyVXfdR63u
4eOl7ef/nh9h/pv/v5/828fnV3lU5cfvv70XXd7OXy2URf7bvz61//77b8a8+fqjqnP++v/65PxL
+P23/ftH+i3//qd/8fGtaX//jUfm3y2fhi/6tGA7uvz329+Gj89PCevvtjChgHDoZQ+lC17AvKjb
6PffHOfvtoU8xgtLB5yJcPXb35qi+/wUX1DnpAzo19U5wxjOb//3Z//p5fv3y/lTrei8Q/73RWRb
Fgdyhy/ITsWmN+fXHTQgY8ehVypZJ605HEiD+njcUXIs+tRBqMD5XZJoCVcuSMbVIG0H5J5zSUKU
6yC2rR3xlb9AzM8/9i/fkrD0uQLTh0Dx56PZOAFvGLA/8OBgZEcxObg5b195xtWe8isqav9V6929
GcGUycL+i+bUxgXUxxNExO0Ye7eJmYYpyDs73bHUarXuhxIIZZQem8zBk6IgIfa1+e0/XvZ//Wr/
81cpft6T86vUXd3RDTa3tu1bzqdu9x+tArGVRj5B7XodlaV3F1ne2UfWOXn1dICEn68JKd6XZfI9
dRL3GKg2v9ST0Dct9ZoDI9bTwHBt0cKnPtk68dkxqR4qrwabkJWkkSnH+wsCvfiZtTy/9i6/Ydfi
DOywf/9UZv7jGyZokwDeb7SVO4rt5NT5tYMbPvvoqq/0irA4pI9worDQuAQdQmtI7wwL7dQo8Ctg
wFtgi8aVnnaPM978sRM/esc/OaPDhFGbjkPdvCg5qL8o8LO8P18hwnDwzbncHR79s/ovbSNxV4Fl
ThkatPzOF3Vqk6//402YW+1ewXb694eUK62TPr9xBMNOhHz+WJkT6qCTkin+499qI8OLmQa9EGZl
ovu14zGLzfFYztiYzz99fuzz3baMATFEBSDh+a98foJe88GS0xWKsLyVRV1fjeZA43l88+c3nx82
yWyBdCnexl7/2gb6dMc4Ur9jVp6vXSu7a7QaOA5lVvbOx4BDfKk5Mkj2Nxl3552fzAj2CaJqbmBE
8QB8op28qCkEhSPYqELdYbA9BuTz/P7FkJM4JV4rtixH1EXkPZsl+cf7uhE3d9Zo/KjazNjZrtZd
GoldOZ+I6DdhiTlnbH2gnYl7gN5cnigFrBdWm8zc1KJivsPHQj8EfFo5B2VE/Slw9P70+Scedvjr
xiBD4uWbQ0sgkOJZ/mFs2aN5vjFSjIX8MdJvx5a9FRwPwKsl8xtRjJW7xq7iEI6YP9DXOUf21Hsm
LpOz/jN0MSAaFQsiXPL4+cbWNGuNPYQTVBOJ46cU+u83vY2JLFTXpqqba9JiB9a07NlkvrLWoF68
6uJRRob2ght02AFQKMBI8GFouqvW66tnpZv6LjY/wGvpqw7T6NPE4GETpj12JN3Jn7QqQG+k0GY7
ze8y6guWRtOT+rCZuQS1ecIaBnRU+NWWTrLmIeT5fi6b+J4JU/vw+aEsc/F/JVV3/HzXwNSyH1xE
0AZ2aaym8T4Q+Xg/kPyioaBidvz5sSxDVxqs1ed70fwhyGRwIadArT7/QZ1Kh9MwjVVYpb/UFofy
Xk/b+7GarHM2Dv98ryXoezBV8Mx0LWIYEk7gYZjQH8sIuF89U5dC/sdzNOxGt4511nQASZNlXwKL
8u+s66L157uh3rJIzJ/QNL54VMNc9au57pHztgsI65iGUwmwbP5jOGhbxunhDhgUjiIDkPEhEUOL
mXGUPTNzoCJuXPZHf37zSdknvdOsAARz60UR9RyzylrbVXRI5Sv9es4RNxbaNqGvK4PqZmspZINF
mNrhXOmC+amAE+hL49S0CTHask2OE+U/4LStlQw7+z6zfeoiw+bOIOpA9TneJh/XLi9KuFJ0LYFx
gAdXxrl9Ho2nwZDuxUws5xLWvQ5UrnhvoUdv+zgP10MYh18oMdaXdoRTJHVa76jt8jggPWOTgZOO
Zi8dq8uPKhZz/nT+o6GI4NAGnG1CrxHnrE/vcZrhxy+LC/TbCpU2SbaVEQWb3CU+pjrG8NbgKlyj
uLhtXCF2Q2aZHMGc7OodmuhSIgynwK7sUz3bgXXBLQCuLL4gMyQc903ASIg28IE990ih0TXLLVox
gS/FhtXccEVpO92ckbPQfh/80hHXKnfXaWLlF28CCq+3UuLM84YzKj4hqQCrRGjeE2Uz7kcRbYtG
q1aGzkmE/F5/jkrrlNj+PZar4ilxMZIijV5ChoU3jtWzzfeQTLdG0IkyYP2MhySh75Jk1ATOKYh8
gazNbBcf3UogKSzassWAJ3aRZNoyFlG/VuRr6VksVxJBeTkZYONSI3s3pfVRxCllurI8mRpI/Nm3
WjPLXGfUMOG6IsiQKdHdigDUamuZCOJZtEZILRFBoNz7GE38rDJu1VB+9cE47AT4VoYpbb+POjns
kELIlfRMV482I2t4s5TSKynwFkGowzTcU9WcWY/6/IabYMmlmoLW5UFo+F3wHFBxh8Xcfqx5IlUp
tR3keq9DHqsnXSXPFTabtakgNatovjySyTkkvbEZG6c5l33WnL2EU2FOYof2SPFWwbEgzk9uPEiZ
fkIPerO0obs4jnnj1pCPn2/Axu8CdDY/UCcNg3wpz4KmrrNLHPNcTYNJA5Kwnis1To+x5xy8kWmf
0QwP6TiemejSqj4qe8k+B9T7RKVwJqXYaUq716Z6S02qunOGrTY3VAVzEQY9sbuI9Z0wit7yekd9
eC66FDt/d/bjyrgEAuZJYY3kJmOHkx9GL7TpHiDGPPQyBn1HycobKgf2PhKj5wK2mIzr4T2o3WVt
6snJAEheO6a1+Rx69XJLhG66FYOq73pcElULdjpyeheD8FTYy0nNjK9Op+MUChcVcxBAkVKnwD6K
0EclswsEtkaPLs38RjFVX5olqG/NUldVuA5PyvFCT7O2r9yh38Sm1awKHy5E4qZqFzgc4VMLFUeR
nQxIoGkoSXe+P1ECY8B2p1kHhyd5/AW0/ZU2/0y98rGnTUWAb6hWp7Ro31G9IU4A8kQ5Ics51zgE
QW+htzglyZSbmZJjLq3ShqZFhl6rm+geOeANnXViJ2OqI0GgqpQnNtr1scCJDv6HCk/329DIAnZD
5S8KgflsaLtml+UAM/Ushb/ndjecQxrndFjmGixdeCWjtzVkB3ZregrGLmRtL90trPVknfeDcU9F
1JLJ5/ckMuSZrMlKWmipi4Qt/tE14E/ORovOaO9sowVblkAVj3tl0UHu/ZCF1t6C8cSAHbVRvUQu
3ODRQ7tMmfltwo1KGQ9QwgPwSjOUojOMmulpjAqmTCNuah7Bk5NTeVPJaa1QnFYZTalLvWrffRlm
IKKerWianQz+yqDUcsNx6+SU77ogVxxhiyIW0oZHMPKniDM2YgN0cJ9gN5GtnCEIT6bMHMSy9Qrr
1HJDYAedPcBy61dFuaQYUJxay35SXqodtSr/UlmNO5M+iXpTgRbi7syNcFpqBBnWAWF2nIXyLlXa
oo0aHhVeiTrdNv6GdN51oNOFAWYfbtwxfUxM5WGKRJZSmMrIZ5vN2R+DH2EFX3Js3O7YRQYChWT6
qwgmUUezKC3jwmkqP5JLthYzOHwT2ejNqUvkDv25tFZdDpJMy+1mzWCKki9qlaBtVc06qN4Gwjla
X76qsLGPmF7mnDnshSgrkP3FzD6I3fzRD0DURGOP5YiCYeFOP7CZJ5j/aFcCWMAIM6GBnT0mQE82
SKiZzj6M3GFrNOU9aU3uWdLCBLO7PdFQfdmWfr4y5pugR+dYc3nbRlkeNaqVNo2q3p2aioPQkcFq
clYpGwbm4MDs8nnP2CHLDexcsxgFCdDRcT6L1Unmz/oR119x9nDHHKahT5a0F/QrOhaYWGjuPhkJ
PX9uK9p5byGtjZemtKwFVQe+fQjkIRLyjl24dxk5C4KV17xrOK1dCP/fxih687YZo8JrOQCrcX0I
GqWK80MZdc3/Ieq8muNW0iT6iyoC3ry2Q3vDJkVJLwi5W/Cm4PHr96C5sfswHXcmZkZUEyiTX+bJ
rVVLcM+Lo6LXp2Zvxt37RI6aDTY8Z36v9mVDV0bjmOm6FvQSvNZK3UmHbV2yVgIoZnzvER9GWtbJ
JUIo+f8Phpoj89xErMcJSDJC+E7Tw3gdtYxcjVCvdnbrmKAKeIFS35z3MgVzVqlo4jg8/GKA4JyJ
GL9TzhPvTa2hjcCd7qMoBBnSLXXbwxtSIaYMw3CCgSrdOsGzGpLZWtE989MrxxGOG/PpMYeXAmkB
GJ9rmndc+z/j0NvXbuUF1bL+Dh1tA2bkZ/HOz6cLzkh1jtOLXXGbI8/W7uJ0CVbHK/Zu8yY4KFqM
EUHrAxnQLfnNEvGfpgQkgqut2KAKwtywmu+VL+otSV2g+KJbaVbFX4XLqUOWhDAElHycjs9ShrjS
9OhRWt3JM3jwY/w6QSfUj0q1ccCaoWedutKbkh+qJPl8bUd515uXsYYN0Y61iUHCvmmkqC5DPfQw
KBInUIT9ESUIbgO+wQjuYLX6ZLjbgj57vWNQ/x4hIxbQLM68q2mmvmaNn29BL1wmBQ8uK4rjUthx
zPMfxkA6n8KLXwDMTn7ctUeZpDiOfIm5H3rqOp1lcxOu/NlNOXbCxYAYsVPwq4cjPkTDUqUz8si0
BLT3NoYxGOaW3GmMkd9qvfo+GdI7aeEbicmR0yej5z6toX5lBL2jZihv9nR2h3+O1cw/7cQ/JoY8
z52twban/6pt0mZft8K6OgUGXPSG6B4T0trMVd58Nk77pxR++cf10vEkE6s7v1w+pY3H0xg5uvhp
wuCEPYMgPe6V2sZCOQJI7LPD64zgtkSxmflSPaW8cxhGgAkpMwaW+azdeApSz8aLBn2sQMJtsRYt
F0ExOtEJKRSvYVMdxznE9jh7DS8Mg0Vp2vXenRvQI4YbFKG3+O13Ds3I30Tc0bMiWXDrKjx7fCF3
uy+8VVT2Iigj8ofe1Bf8SpygdR3vYJXtkztvjOCUvdOIta5dlbMgp3QncHffGuWcnb0wO3EYU+uO
VvZLzPzn0swDMW5tgP4EwG4t6wZ8Cabkk1QTSkQRgSNTKF6T19nfhG0RSHSdOyW/zkXa8M/6sOPO
CcuKvHSh03Tco2WZ0jhNUfVLpnrxLm11lSONGIS/xnOjeePGykQwp5aJM4m3h0qDaplV7vreUYei
pQioM3J/Xdbg+xgWyE3v2tk+boGx1fpbY/ucqTNvR8qTwCBb+2MgA73NC8ZJUK6jc9RR9thQWgq2
bd6UpeNurRw6LKi99GyCa1oefWnkzj1vybYXZkQ3UKOimzJj/VhL3TyMnW/v9fSjgapNU3L2X6cs
hlXLu9hmEPciOOzjrBrcPvHbawUs05YMbUmE2zFm/BX6XO9Uq/KtjLxvdMLotPUshXKe3JvCdC9z
TBaxTpf1UBkglibvZ2n0x2QICWM2mnmh1/PYi4IRV0Huymy6Y2XA9Gw6LbwJHotawg0SkXPv20o7
1tXfYiy8RwjPfXC6/1SkqjdKN+iMHylGr5Ws9jGoocAUZYfNolupMIYelqTjYSKgujMHVCCtwQpe
L+dB0c0QrFPv9PrQI1zMEMcx2JVo1mQ4ko1ex3inLWmBxsSqpMHVOmWmA+CO8gMs2Ag5ii83tApq
57L3rJAzMBEHHIs95QyuaK+9aAnBP1MTFx6LJ9aGZu9IPX0O4aIk5IPaqbIPT2WqUT6ZsjyTTJ63
oznwPBqJe0l7/nAgxKcCC9ZFNszQcnvKoo1DBgEImyjCFVO7b339FPoQfhkF8dljQywr5r5+GAbT
IJ9OpbJDVcyXzJDykTe6uOuKts68Nn7NevvHELb2W5/boLDT4pGn5qMc3XCPwQCewhxWz7oeDlUr
YXWJMt97GMnfW7mw5ef89DoQhNDT2QVYVTJ4hUORXezl7z/hHsQjEVkBlxD/mMr29tqsLGSxY+1P
d6N3jI/Q/DuGkFwnouI/YPwe48nErY870kv69qTaKTuXlfM5VQ0J7gwGrnLtDTm5cB8RXAoq1x+2
obCsXRV2b0OW55vC1cbt4KUAMeb6ndRWfRAVluzWBHQUaZ13vL/eFjoNG3wK2Ie0tGfaRCmSFsXu
dgi96GupdN3yX1Pa1yrLubCk1jvx9vzdZq7Y+vVhEpwkv97MSp1qKepL+J7q9FEU+XhJbYgrmuW0
AaFQ40EEM9AFKzHH6fhYeaX5YAy77mjnactMuzFFPRrSQDWjT4hNmCLfQoc2JSoWGLKQXPxZRCB8
bkOj5SA+Fb86pC72f6vcy0pYTwaOA2bfZjfZ3Z3WIFEbycUh1LNiWl0EfoTNjMKbemWmSNB+X2qn
6aOt8cb3G6xs09o0oulEmRihqAitpEv7kJ9NcDNxm5v0nWJL5BMYSUG2fuX7Xsh8M9a/p0z0krFE
k26Taw85mPmm7M6U4ZG49t1LWdUBoQz32M5tRDqm2mV6oi4xEb2TRsoRyWIE0lAad1d9e+39UGPx
AcEAwA+zK2o/3KlM/OOgzEUyvKsBLYV8Z4OUWC0Iw4F3WzSKozqHJYDo2pW7KffZlJk3hzuHRBJD
damD3Wft8t1N64zttXWZh+cK4p50G0GmMYk23oDvQGTFtNPQm2kbwNi1igWUpqHCtlzIML7axHZS
I/2Tqs6/O5NPVhbefK0vDqCEtwjw5aqcF+ktVV4wA9hCW/8ZChdvmUZznkXZ1B6P1Z/crH6UTOfP
PhWRxwTfjVcClePlk7sKWvC7WzA/sSlnSpbQZFI3R68a7BNJZ4SrOe/f/V5jUYj782BqPJvsbrGd
mZs5M8xNXVjqEWlshamk2dDLuQKU0Q4Fr78qLNxUgdh4bnrImfy4oX1I7e5stjl+naisA26s0+31
YTMbvJn+J98XNFkiiBtbjyZ8nlyQX7fkDh/EWu88hqOF7HnpFj/jEM4HQho4Y6WjnUyRGwensHd1
Q9al8KQZiCh9WmTjrmENv5VkAhDXcvaJq5hYEWs6DDeOJUFUEWUkyu1ZtzTRM2g9s3EMKew9AiG6
J8su3+WkVRRtgAHKzJpjnnnNVa9fJdXi+4lBW1Vp5YG13TtInfNB7Mo6+Drcec6Ha+BDsjoaATyj
kXeNiBLpxuEiBA7RTK/ffKzIpSrit3LMvzVl761e69YUTdfKmNW+5mlfMl+LjTn7Rkw5DlDl5Lnj
nE9KAzjFxvGtQDTm5/8fmmCbUOhGcRP9YHAtaIf5JHPyNPtrVnTGQmv2d2PourQ86d1BLhGE0ca6
oetYTlKLcgUy9SiZtAAu4g4+Yngasr+nSeee6vhPYet37tXWHT++2kXMnNZja/Bi8FwqIodRnvz1
svZTgNOHLNjAiq4T1mnXRkCwtDOhhIpcyJAgAfFFOC5ww3ECE2MZyjnnFg5XHZwGLkX0EqvR3jJH
/TcTWjiKuS4QEfbALbUu+eg4kKJ8SQRSwCCOF8VPmm6q9eAPYtMsdTPIqpAqvfLYam5IBtnyNkPV
ZKdEU1crpHehoTXzmMZ9GDjmRJUsbIYA02qNOw0H1sQI5hiNEM3cfqkoohU468RltsoqwNDWbkPk
BryGD61V2l6zZItZtA06rX2absXtQ/5XhM2b4Baz4/+F1pw2yiNUEn2Xms4c4P0zT3IXa5vETUiG
O52x1TJEkBiE9MUlL9RV1WcVhb/5Ob2946gzed5+N3upfo01Ss0YCd+SUWnf1GzbdNaiMfoFmfYh
97dA8JIglCntBKb8Bd3UPmp40eaw8C61mA9R8T5rdXP2B4x9cWidO0EHi59gUGrI+HOH1h5UlONQ
FjkHyzHcGy7VVcVMYELqEQ9RnIa7rLi/zhrQ4wt0rHC+u928jxe+Ky0R2sbQvORt6G9DZOGnFVbx
7408c85NU8Dn6pY5GA6l2It/TfSDBlDJvrmz6RwqG/pXRNYjTAtrpYTTBZR2zIGTeb9VnN/JAu4k
UQAATly7upC+gb7Uaw7XTrlBg27Q/2dCaJ7TnAaz7DeKK+IGXoYL3jBt9zMD2Xggr5YwCg6IedO1
0nYiAHys5v44DbhIKqS1zOi2ZpbMN3MeBfkZMlZO2aKR9IQSZZxH17Yrb+Zk7aSurIe+uCgdOMol
EeumIes9QHqKcOQzCqHVw4CNHZhDDRXPh/mJWw+OBfjkTebqsCqmkd2XBWnfeSWgwb4mEKGIIA0t
2Nd+fquxw0vg9Odm+tUZ3fuIIx8Yw9TRNah1OyOjeSHK0/WoiE3HMP8Y/8TfwRqkpLydjNoDJkEm
QMItBsZiq1N2R9lAyu1PZqchteEauwSsDG5bHK7s4J+ikm8Fbk7f9Cy7u6hH0iTv1yPiIA7HFba7
KgcwKB1mhwM39JO01JtlTXCVNEPja05/OY7XbMue1CzaISbXwtEvtHIDpMM0ilPaf0sdVDZrwDxZ
2UaMKrj0UmS+dca9pm2iRdV3jAVy6k2gM0RL0GImN+GnqOGFLTNaHIowSJjgJn3iPbxEP1Xaasxb
9WHTY0YFT5QGmDFLeomKYau8jChY3zbXtmaGKBM9BJQ5JDyxM6JbHdIXNOcgSmuNu+Q0h/ex/DpR
jpj254S+sEpXJGfig0a0bZ0qXX9UtYLIOWF1miADcO4/551i8BufG269M6QCVjQcT/0kP0UsNfpM
emi0LuopPRckO9ZZb/h7fGg/BlpbaCwKH1/OLLNnRfA8mmS+laKqzvlSzNmMJCaLTO1VSICi8ztC
OH03Hv3qoxOkYhUPxM5xhjhIMSXcksZ6isT+p8EXxFzYHbD/mbxp0t2NlUSmljonnaGl+L3wx51b
cg7KKqzyGYdQ4LIUrMcO+RxSTn8rOaSY9vqV6ebJEWL5PyxV//oyoicyzo4llMWWS2KgJFiQUhob
vbOHq/RBWDctdTXlVJ18wbCwq6x7PgeaDnawyr7VSFjcVOLhSFYQ8g1YmSOkSLz7V6uF36YV+rHv
ca5FYpBvdJ0AZajTnXJ0eHL4wvexFwaAOTYv1UHvmMFZjmCVtocTlSTaQRnuquktH9NDMVIVMmYB
5hMcGkrJnVDWwYAqTndT7e4sZbpI/6RCGIJNcJnIj4V59lONQ7czbejtZkuhlgtlZ1sTdnmoDoYQ
xaL0dY1NS66Zq2fSltvZ1MfzaHESgmkoXVv7JWqFdlqqR4UavGqQ7mkSyPI9Gb/xqGeav6KhMQF4
3MICWsx7YnZDQIukNqpiQVPWEZXNKjfWKu9Nc2dZ5c/SLcKT7MUjdCUyOTWRV24leBFhxmwRQ9JL
a/D7qqbmlLSIsU5t9ItOtSE21QZzOKo940xkCw2Fr+9vBZPEoxhwJcJNWwtSjkz/yH9JIzU438ia
S0rqPmKSOFbn3jDBLK1R0jrZmHm3DkEFRwMltrIqftSs+NEXSX4htRavNboNdqxCdANM8c0wiptr
VsbbQAdwZdNNAP2L2XCaSdZ0Rm1pZfQnLOuUXZYlWQWInysp3f5SOu33sYn8s6XEpz9aNRk0lsFE
ZwUUYXOk/HckahMD+svDQ7V0Olgxs/C8XSRgOMCvs0jkcef4unnAuEKIb7RjAgZmuiG66T8cNYg1
xekj34x/VpAZQM5QqOSiQgEztOtF+/+0M52D5wwYeMYzTLlHZ21tLMHrQVEGoCME5qBZz1MO0F0M
w5M/pCZgOAlsjoZ2nBmpUg9cTkdatHemy7U/jzjZS+CdrxugkrC1vLSKgqqI+Ru4EUBD+ur7Wga5
l6pDCWUP4QSgZTgKfM/k1ZkKeB22i0GxBTxxj1c/IqdUwYymtcGSbQZZC8yfuF7zFocXti73LLPq
GYOYxk5dJW8mBqZj7NViPw9E+fAuR4+UUS5xvvlREFJ/3ZlUQuN0KQd2Z8OwV/DT7Gs8ad+KvCw+
Zrzk1oRgy4y9x73XP5Sbg8a0IZSn3DDvr1NLNtq7YYydU2pMGp1kqUbwgaTNbDU4Lcz0gmjXPHBW
UHxvuOSgzPCZ5l0wpY9EWp/k74Zr2vqUai6WY/BQt6rNxdbojegalSyVNIcvT6dPYQA9eudwNKmB
s8SbZeRQmvrS2MnYemQNOB18FiD+dAWvi0tbYHbS5BcRUWk04nQmEstkRw4B01PrFqc/eknlRaK6
30Yik81stA3FZE75A7iAKLo3W+upNGsPjl1h+88goEIlpXkiyUKuSO53G0nuvrYrZcOp5xTjMpNj
VFO2d5/oZ169t8ufQ4bPPDYLtL0PZ6D8XtJRV0ZEY6gIJERzkd0IuxrsOYzTpw73vT8myT5zKbm0
Q5YZJHLlxs/C6BEHxioFWpk1+NshkGtdmd8y2D0EPTkZYbxLtoAclgRCrd8kdUOrsIIAk/XTT4TJ
syg/HTIKhzCRdwvkITidXeiRqRBJ9HOQ5fSzadkuTP3vUloP2zgyLrCH9Qup3mMf9twtoklciKTW
Kz/qShQLz/7m172+Zmywm5nSBjmy4kcvuGwCCBwpa84TppxYcjp+TVurL7Rd2WoIDGlDoS+oxxV4
xfGWjwCLAESwKhb4Rpz5Mtolz1M4oM8j1GCuD6ONnibJaVao5tx2cy01NpWqpk1eTWdVG90VXsJm
bEIypX6EVDwne9LCyZtoPZLreDh3aaUl56ixC0Lmw3+9lg5vHX7iOMqKQ9qRCZCu/8fDTfWU0ZzT
3zMSTunWZpH672Jm5EC7F/kICwicSS3Yn+AlyNWhjDdI8Aaay5Ijc+hgr/uYtNgyXmo0YvFyAMGW
6OJQ6HrBmu5MB6tHxUlpJ9rZqsl3BhogcDgNtCHBpbXVUbJKX3p5YEY7HPKit2AulZSyRSlI6WWu
3/YQEt+rUfeOmtv9ncJJfxY+DJom7d8Y9Pk3YVEpJpIqZ3rjiBNJ4/FMCvnqjHgHdbQogLqY5r3M
wJ0y+q69zWa3gftbDaT4NfQAs37AZlyFSomby/7HiZqyzBDf+w9KR+xTnGmHqhspljGnex0ypyRd
nmI759DH4pKChKZlKmVCdJ2yBjjJMh0YHt2o/KMJrHZTu6W+0voKfUnnUh/3nRFkHnKTjQd9lfk8
IEJ3iwAXroLW1KP4UBO16lXmXF8jnaYtBFVvDHFbCJh5mNU3nCnYprrZ3MSG9zdy8bM0XLZzN2dj
xS0efGnhGPb+Gxexd14+MDKm+4RQ5evhmr+cS2RlfGGY51pBmtAjRtHWsgvXJdxox4XRWZNKIyCb
l1dz6D/G0Rc7a56cY4OOCAucUQG0CipISy4WDM7LQ6taYzNZzB4ds4ueoEryq9+hULgzVk7yvd7R
cyvIgpky1wT+1dm1rOxUNoi/lCwz5IBwXNvUaeFeoYeF97EMaz+AD1AxeB36Z9o0mGE4pSwhD3vS
kWcN4O+vCY9d8B8pM9/DpVObl/whhoTIaVJJTuqZfZ18LG5OGaHosENSWkRnYIu7sGakeI4rC+FJ
CG0blh53AS6yjYBTTywIIAtR0Qu3kEObxNoJvN9v0gqgPyjoJVhVHPKoweUxND5ZDuvoC9hYcJKy
/eh756EWDVjoZjxQv2fuqhmP4ghuGA0lcj6VK5+z3eU7DUklyGKNs+rk7krCDkNB5VZEAcPOb42/
EmFjWEnyji89WZkkMzlJa7vBc2kJMzUSBoM5XXOnJwYRyxbWV333gEceEDKafctius66wT82eXP2
rGS+1Hb5XiGkZLKG9LaKl3F6zs2mo5E4DR/VrPdnBPFTxmJyGhZwhqfVlIEU9nxpqNki5ZU+QtM7
FXgldzkEsCExH9TXfA44Nz4jPZJHB/sG436HRcSL/JVKDLWzElo7AQ1T4ONiuczb4s0o6JfhVwOD
O+9I0A9aC51stAKLp/+EVYGfAuSP5cKn1psuCYayLoG4QLSx/Lrlu5LfO4eLktvayXaEGm86FRBU
+1gsMVUKRYaAYX950N3JWtUONpbqU4xFwpmAvHNSP+GTpG+DO+5nhNIdxjSLdAbRTIPlKNAZqPNb
oGx98Pft5M57v2bAa7fGQNMSz6LfgQf17YKdajlgO+FQgbKJjWPbDsEg9OhLMmdCRreYz/es84fv
ohHDWUGjUGA4Z92ZLWqmYGfAIDuHM6dv+OopniRnw25ro/ewJ9TOxV32DEln3Gac+5nHITtZi6vO
MPouEEVt7KaI36GwTP/qpOobtnTSbsv10+wAVmoWL5DC+fH1I/mI/NT+kH3CFuCV0bkEpk/rKh7r
ni2MgXmzLfaINLSxT328qTxZnrQEh8PrCGjb6EY57CzW7WZd6sTYFg3W1MN+w1jHwb4yOwe6Ji81
qffjnFSPVlG56Hx/XQEbi7+r06fDWQ+dFPYCo0RXVp9jON5LM4ru01I+0DOw5ARnP8EgVO8S+dNI
Mjx5A6LyCCYBqqB5jfWtvyjFVsJ4NpuY2sWOzk2p12hh6/RHxxUyYcK3Tby03BQW5QSsY/XaW7RE
xTEhMGO2n6lF102pV6m0mqLGluhZ1TE6r6RB404KGM+ZaG20MZwk6f0VNOsjOBYlZ8Fd2P3lTAGc
Z/lgruFtbaI/0bqGkRBMhScu2KXqs4KFa1Is0Wb2k4PXzqYs6D6UemAsSU+C1+7mZZNw7DA+NYUU
d7Ka09rGnRdoosDFvIxUE57nk9TkuJkqPFDTchxwXHwZlOrxblSL3Q/PopNGj9GfKWZFiNOzDAMb
++xPZGVsfNM6d6vwXpfGX7vhrN56NOfUSK0rul3ra55AYvOs/tcXo0Yz7SNWwvDkE8ddZcyeAhFT
XV4U98IOP0VkGvReUV4BJfZPiFd3J5funEnr0EVY/te2VuFXquseURpiymybeMvptho8rg02X/8x
y109MGdEslmqE/91Sjnc4s+sMXejricnjphxlCs7fJZpkCm7w1yj+UQH83jFGALEVpSE+y7SxrtR
4m32UlDj4yOcrfCE0DRCITbEOhWutWcqqF27mLfxpTkZKaqz0At/BxThv1FQXI7SuPWwXNB0pjtn
yhAtWGZ1tThe2yNNR8/GgA2zmszxb1foUYBvB+1sapk75J5rrWINTgH3D3mal4948XqJunrTuWJi
wKdmAZOP/MzRCby+uOLPGzZcmbhieN20a5FdCSIO88OFtOQDO5eW5X1O1hQx2Cqb3fesce1LFf7V
ifZdLMXiYCwfnUkLAfb36B0MuLdvZbiQQNNkZS4Zx9eHSF2M2Jp2k5UbgfJcyB+yGPYv42KMNLqy
rME/4BxRO7MHB5Iv62isqBtNqVZEEvLwOxMghQa8fIOeNdCNqTBgFxP+QKt8mB4KWRU9I5ujeSwg
4NrWlbxqtG+7YglfqpVOqdo3B/Vi7bdmdLJU11I1bVLYMSmIM0gjQVkNWCdG69jNbh5IUoH7Udlo
O15JV7BBS7Nu701ggqA5a+Nn1gJkU164H50q37uCPUb2tfvZTZ8Y7X5Tu2DjyDGsh28yftVUBw05
6qdL1uJcnsaKnyvhksw2/9GYODQKRjJbJtBO0FtGYGDswtJnAzMbECCsYgzsXORBb1juNgdCfZxr
tG+9ygmO+DWjeTCwq57V8Q4vrkE5wzU6DkUajOjnUJHnZSECi0oiALnEn3NeCWe49Lr96GT2zGap
H6AM0x/VxmWQYJjD2AIGqWwH/aYN+qoJmebMrn1zbHpecDiOJCKpIlCKYF7V02UKvEMe45+OZZaH
BB1vldXvnDLB76R1GhCxNvFr4WXoZuUeCOvNvLMUz7oGLbZEhbHpUKRwsifrh8Xj+YGkS7kSGBnA
y/YJonJ6nm0oKEB0o203JgMdMp577lndyaXz9VZu/2+IOwjetr9hzDVy9yNVyUlikyTw5VedvX3d
u2tfhBdi8OMxa+xfVUqkEVKj84NiK2oJkxqXlR3eDb+AOp39onaVLlinFIchNm5MO6e3bIbcXxbl
vunYh2l3HZ6ttP+bhWs+LYxIOAms//L0Az5+ey7TIdyWhvNsmRIl/aIuJR7Y4UuWOdGWLtYGHB/L
cxY5IZmef17j8TZrWx4g/xaCgeEV5WRTps6I34cMqaY08zChc29ZK1ctefB3b16KkHg48JK3tMd4
Xb9D6nF3hlA2VvTpN8ODGUOFYFkZcWzo/ujtFyD0ayAMLWnfc3Iw0rq8isgLGkcgvauxOCRL30g6
jnHQhUwPFUCMDXs4QIzc1LAKhtOhkfN9NKzx5mBfWmMJdgPuPuMWNKD+JjCygQHuI64bBubdH129
uDd917q1vhCPuOzezdw2qHhyRRDJwoUuGFAgUBGGLqaPyK4Vj+o8H+eoQmD1wge5ro90TvWNaZT5
xheZ8zbkKCzcmd5HThOnyDBXeTOFWz8Ktavj2RCxFgsO3SnNle4j64NJIVj3mJNo0k5X/sWdxxs+
woFYd5+L/vAyrk+tOtkzJ+98amMg3QtE6svr6DTD2Xmn8DI/R1zaz33L8FCOUBaIDehnc+xrqFp9
eXgt/PrSpcgo+9xFWHJGr7zGHpBxs/TAAPQTlgMvczY+3+EqfT2ozUx2hOnskfCwsaKSt+RSroW7
XJJ1KJl3n77uXh5LRhrP4Ikp/9gkqeB3OurWzR+wIfBnQPZ0LQf4ITRONXi0VqVNIKilhNyfDVvw
eNzOaWG6v27CcUqaX0wf/IbKU94ae9A3NgcAeichPKVQW0hIzOkizqadDyFE7PNJ4okoSElkCYJ7
BqRlpeh9IOMLRmX5wLIHSb0CEOGGpT6uzHaMT5jOsNmMw7HmcjRb/n7oo/qGvyBaqJE/aysWb0Uq
34tpHo5Erpu98FgLhhYvGiS2D3zkdPg59S/gDSm8Ck+8cxTUDvQY8ldo+02SWV4OhGDcgmQGX2M2
v21o8W8W2fG130GYcWcXeCzP3BE6kzgW0qs3fTTDGAIZzyFcPr+23/z2MiBnHs/Cl0hKJHsvZNc/
DRKyWzcD+KN3HKylAOAFcwFmrK2J9Wtio83yaiotPBYeRYy4yQ9x2y7dQhJeh+Sk3Wa9fZy6tNsb
chtJqgMWT1qLQ+x1rRzKNIhjLOnS9GBCLv8ECLfYF4PmbbvKwCgzgmfhrlZ9hpzmd2C3avRTzrVz
f/CVr86+E3+DB+MFYkR9xPUFbMFGS1F1117a5cPkITstslsl23+TxJ1hTh2mgv/7kI6pnVJpQjSL
wUy9dAaVwmj5+sfXv8cqMaxsM35MooK0hGnhDl9J3VLCLJVXTFenrTbc4ux9PjQ/HQg+qR7/Ghxl
nYyq1FZuja5hOjU3/3D4rCR9I2EHzTtinlzO6enrxpb2dXHKK/5a1chqyuqDrUbhijZ6l/7goqUa
HuAbyi/84V51ZG59m0a0qcSkIWzu+qxaC2GlGvdeFgFo9mc6COs2ZUICCyMxcbbEXfaR6U1xzxLQ
yB0jif/NvHBMCD8n/x0/ilM74Z4GS0jQvXlKlg+SOEDhvcHeFrlK9sWiz8JSLw/TYkaFNG0Cl2v/
6gJxwg/lFsQel+Co+VElyOYRo80VVbJU1VTnGOLk6/f/ksc0pzNPva/v/CnqPjhcbIB9jt9JP62S
XL27E3pUpEXFfYrz5mZamNnAnhFCulZ5qN2HptLvfUIL2oSBufEMlyPUmFxN6SXX1z+JFF6sM5iw
KLqLa7r1IwrT6WI5YUC1EK8uSg39Tz0+WWEfO9NlFOGV7LjCZz5DxvJMzatO1pMPWw7sP5QFrQTL
TGXZ6XF0dfvAS8omq9O+yIXpypVc8ALbiE+ZHzCDlmvTjNSlGJoPyYVvSkaipj0yuMAQImSb/m5d
eWG6t6ODqrl3RK6p5+v+dD7vVWxUDOdD/Qb2BMtyr/s7nr/o+gJnGnDSs0q+9Z2IDxmaxXPIJOqZ
GCiVSRwqWAw87+DTplOTYeyrNFCS5rKKmi1HOgUGtKN3nio1Tq/W7OTHXHjXKpzlJaVHY/flXaOb
Oz1QtSTXbBPVb5fhhZcD0a1IzK3jRccz/ei3Mqc5iHPc+mlfvMFg67DNN2+EfqID5RX1qrRNvARj
0KQl6GWmZAcvYQxQ0Q67x3c77gkR+7QgGC3UaoWrT5WHWg/57SV2ccbmHSxm9mfsJQ/het6DDh5r
83qI2jDRYBjnwG+LlOuDUOHWjUy6mBcRdPai4Y67mFdiZUulmHGK5q0tovw45Fq1Kuqu2emih6Sz
XE/03uOwYOE3QGS0L1kl5DmiN8rjtHFxpWR/GTkicOrav8w8NoLJyqlzie/VwYrj9PNlyOW/iXgM
V24vvzN/FtuvTc2mNHXVZCGBPrTVp6xuFj4gMHhmB1bF443GYhbrrn0nGLwdl8RXVnfms1GrrpvI
TjhOb1L0gY8XkhAu3Y+UJEoAVNc7W17vEQ8FUKzEiRmIftZqVngyX3vX5Vbeg6SfDJj6kbB2gvEu
eZPpYntOekuZhu65MP2ugIdfdZ/iendcIl2xTgjT8jiiUm353tCZq+MAKI2K6zzKyiveVXnePpSC
ZQ7BbpMABw1gBfb8z7j/1kjAjIcWT03/JFaFkzoeL7Oio6am8DdhKntKMCWcqHaVrP0+oEaAwZSL
OEZ76rj3EafUj5IwIkP5/6HuPJYjV7It+yv9A0hzCIeYIrQkIyiTExiTZEJrja9/C5FZVjfLqsr6
9uj1JIyaEQHAcfycvdcu62c/Sf1DXZM22KEkMMpmrJmizrx7KJauUxbNySZ75uTND1WBulnGPbPz
Pups8OBkGECIj4mI95aGzK397UGbP4rVCdPbwJQJ1FP4ZHUmyuLWcPDTJstR+s02CMavnEYm4ICQ
qaoT8iRmYAAeRqhNafAaptK6t4zEXFHkOeytA1qguf9o1BqQ7XmpbBC8rcjf4lSde802gbXZpMFg
pam0bIK58PN98vxsYlY9skKBGBXKqYlMudInbVPKsFiNqvUkyz7FFCseaEoPRO6g5OHM8RR7pJxQ
dnVKDIChpgFiPARsjm+pl6FmuXHGfto2oa26xqh2CxHqq7wsaubhtYKIkx3frBtxvOyJcPF2Jf1J
XOgnHn2tIbeDSx1v6OTGDNlh9TIk4Qzgx9tceUsEkZvEKmIFYFWDAFriIrpP8vUUdMV9A5VtqhNy
feai1ARhRWG8SHMj2ikyexKybna0JsstbvXxMEAm1fFvXmVQXWFZ2kB30ZpmVWPuED/0VzBuW0Wf
DiomFXSIEJ1QCa5/rUUkzRuyucee8FGTnXCgKUeGutE5G4/4cTcJ6+9eoVw05qPPMSQtbjzWmR3n
HaC8bpEVApKnJa70B+CQTzheWrx7PaImFolmXEM0Uk7hhK+Z+8e0S2Mik7GgEQuSVx9DBS1SqXdB
WSsbFEDGCudRvM0N72qxrqnYrTTo3h/6IFxI7aIFhhnCTr3JyW59tybS840tcwIsJvmaNVGKHKFl
vcDkvqIxgsEUDevW73Pu6BI74q36vx21mOAA6I+1sWmicbyOA4nugYOJg0xGGhfdYzLkWDzb+B4p
Mta4fPCXJNroW48lD261N303JYudqSrPvBX5+nbuTM1BEBtAy5csIpshwFBlP9HsgpfVLfSlJc28
yeyOU6hsyW+bDnT2PkKdXNAC3LCbxrV3HjsDmk+P3EQkdbijmNzwpoPm8oZm7depfWnReA/UmD0t
aDbbxIsPpBQ/tIGJWxrtTOzkjJK6qrrmff4ZeWi8G4DTG+JYTNJVHs0x7lG00YSTqtkin2DPaLSk
PjZV1NyP8wr8SxWE0PwDfDwizRwGmC8setyB9VNt62RFgFK16Pq+XwcYeTG5FN8ZLGQ78npyIobi
YA2NCjI3ht+F3hrjXvTxD0VJUsx1YPUrxenvW5ittsE2yEDN7jaxoRz1CvcfiEVW3Z7ww4mEQbdu
c2RjVaqSKos2yozpf6UJJtTS5uZekj/WkgZVWlzYFbGoRBM3bhEkzdEaubKVAcNRzCBr43e9sq1n
cWBVRApFBDRdUTCUwvdo08J5jKWvnZmKvMbocBMUbxvqXMSDM372Rl+YfG4QaBDP/qS29+yd3dsN
vMpjFJVKKjBSF/g/TVyx2CROuhoPbo3IZDmAziDyc1sl+6zXsivGZ7kKrTrYE6SG69/u58yJAcsI
xiFnCKPTSO5PxQhCCaODY0bhdgj7g110mGfjEiQnGIfFWLN7TJBSLDTbYaWwkCt4AXlUtMWoSpu0
XYmI/M/bDO72oIlbXns/z0e/yr4wrs7o6Nesjp8MhSAycJth3HRXLejvhMoNIcziePvL1CTrmGtJ
MR6lFLaDOKWjBe01w1LSKjcqTXlMvbB+HJlLT3m/7lMjZHRuRWudsu0Yq0i+CzH6mxtMvU7Es7Br
uemtDusZXfGzYjn01nLlwS7Cen/rngpNIX0B3v0iVL9aomsYivWvCmLfpe5VblHNIxMWCRDxikVz
phHaJlbFWViY9dSaioSd48lBFovsqLt0iYJxCMWHIDRLvGfdpcdwdJeZZnrXp9I03I7BJrcLgIko
b9u0N/YgEaOM18msuIgNkGu0zE63h3ymzt0+UiUXK5Z+Ajwbgb+eY1gnJBjOn6mSTNYhRXwTGW1z
oCdFbzgS3YNSx+G5rfLvWES4rX0SG4wo1OA3IkomPdBwwZmjdkQIvFZyfAe2TdneJhIVS22JI1rb
+lootXDV6nMsa/9EPnhxigrk6WxQXNBszVUy7oLnCYWESxgP5bzA6LgZR5+CZTYsiklodxYjvrGi
S9AQHLnMOzN/SbmnktctXdsHroF4DiVuipz/eHugCfz7I7pkGIm4kIy5z3urjUNm6AuNFEYOzXx7
1YwnWeTD3huTz9ukRmrNZ6qnxvo2n+3mIW2omciGIuZnNAYvATCend5X2F7nrcQ0IygrL843belV
y2pki2pbyY/CLF9jRWv2xszuCMd4oeZchdvZvn+nKSwKRoAYp4dvP7/umxLs9mBXFkkNPs9tatSz
g/jPT7V0lczNKtlgyJUFDQrhBWsx9NaLE1Vbz6BbrOeNceglBoimchGUsyYOVnfOx15f54BLFr+W
TYunAzLEr+/qnhGjD6ymGXnPnca6B/v1ETCgIdheIiQyC+qAAmgIjeBz4mkkSWKloO6bJ6+pcb1p
MtEj/mNF7pwJ6yXScNiFhDE1BYOo1CTdwYKfKIr3yUmWdTl4F6HZR4f99jpqRLRLLeBHTi02MkYS
ho+MGybtBcfAHcXwlpFNG14t+3EaVJXcJDiMCnwCoHjtpjL8D6+OgpWJ/mfp11r5UFHXrXwGuwAe
SPsQigLyt2MW9evl10a7QXSEoqJpPlJGAwWVrO5N/QNUJUQIqmNdcPPHMLiLav1bPDAP80W3w3j1
dLMugtlV2L2P7dpsMgNrOrXlaDrluiB6eJt14+7mtwVGsR17x8NEyuJbj8HBTJTLOI+HlLBoUTmi
3jUJONkQgEH0QGbFDAgycFZIoFhAvJy9FkkdlPDEh4cZAhxNHG7j7tuUdp6uA7/vVIsp9fzQEd/N
zpyQHXxK7DUvmC27o+4kJ5R7eLHQb7owKYlJLLCr6n1qcfcL4TAm5uOUJ9mG0wbfyuyXwbikblM0
YvOWeaDAqqJZQd0Hp6L8cfsJm8nXAV2pKwQtxKoaFgnxeYuSp7TTGSztOwLGlrCD6IUb1t1oK+fb
RZ1Da3LHWOrbaFIZLw/JtMmaN6no8T5uNH9TdoMBSIUMDau3+zsY1r8fOFmyVd+MSAWBP1iiBGuS
EO9sUJ6s4LQ4x5ubPI4tATB0/pwb4CIPDfaMReG9YOz73qVl+Sw0xGV0JDYSZSVOKMMkgyu0zv38
0NoPnlalv5AVDRKFea8ZoP23VioeqMNNFaKLZwhnpLwi46Qp8aQU8pknZG9Ze2jH8gcOt48sC92L
lseO68xj1duDNX/ELnilCzvb200ya7dmREfPulVGobahXWfubw9EuiMw0ccr4Doa3rNXHE7de9/W
dD0UCmdXVY1+nUUY6GbLpFoni3QUzbJCVId0gQl4N3qPDbrG4+iU0d7ClP7rM7qa66gwaGOA9HiS
XYvpP0fdatWZts4wvC28WugnQRr1zjDVvUYc5aE3nU+iJ3E2xG22jQz9jYGy/uIpWrmIa4BYiBu/
biPRMmvOpV2Pu0ZN/ZWVQXi9fT02L5jYMDDRAjJbpgKJAjJJ6vaddAggNKcR2U9vNGsk3UTkqY6/
MrPoe1BAeMORxvjZ8521aiTngaN3bL2dUWFPC53SXiolswrJmrEJ0dwv6IdjU488soOUhKZSaJIf
lWYPEdRSVwuSH9asuvaIG8J8Vpxrw1vHnKsus5jHkIDqxW01yMuG01sQD9XGysw5M+awBbYut+/y
99TzbVzajjYENCOvgUt0E1Y5xLssKUuLed6qK2z6ewx/T31AFqZUMab4cuovpNw/SgQ/RWQUp1gv
g5Vdh4gSaku7Iw67t39MSLrAectXfGh3YkAhGXfO+NZuuSKxe+goGzR92HUxF4xN0iX5LXcJOuCT
GQMOK4RIoO5URIvMpniEH9Tbc6seiIRFB4fywUwCHFpgNIlw5lZli40BzJUhRcv3C4DczohFbvS2
lTnRHyBgje5+J+CkJOJEng2rDJaCLB5pwFv+yvfM14TGjFvbuKqxL84SdzOC4aAmdxJ1yN6v7Wtj
0tLwHFiuhi7a7U2iWg/jm9XWzt7uh3rdxLq2VWp1Y9TpuIv7VMXfVcl1JGkOt9J+K5kG942sn8eU
zYPHDHpbeAUK8Ak4bdz5O0srEPjP1iUkaED4Y45B2nuYVK00na2e7XGaqVuNPQRLKPId3BHGtkmH
ZsDx857rB/kUMzf4a7r6IaQxRwHb7TpRGIAqefFFT5aUW8FFF4VevAH69Eb/iJibmrsmgpOeHC7t
BBxi0UewdZ0cQ1Q9UdzPyO6SlNDBMp5r54WOXYOYud5WfW4hiRyswzg/3D7VY+q+waBLbOPj2jkQ
NOAMReoFTIJ6qSqjXVnI6SJFwkyvfefBocVCFSePbS/vrCB0LrHWOJecnZ7jsU1ynMQDAK3ol9Qu
0CPrSC7CySYtj6zyRc0uH70V8ea3s0gSvIvTJbY2CdJ/jEBpsoW47azHCV7Txsr0ZNN2FP1i0uFB
zKa3MeMIZemUbQfVG7mmstoNZ9c3yryXYWSgVaI5cMU4HKzWgapftetxllFU6WTjNUF7qbH7dUUK
PrsulOToHaOMsBI3skp/rc/a6ptcroEKm05xur/p5QvLQMA4M4cNM2RmPM6seHG8yccHnyIzMB2k
/kGyvm0lERVHC3pI9Lwa44pjN1nGIcAtplrRUQzVESPM0iyK8VXk0aMQUj/grlmIAgEyEkekFRD1
PIe5hkr4cTabDZWaVAanYOzd6sVmjCx11XhOdfG8lGUJU13YXJm+LnCZOldIQauwxLwU3N/s9UUt
xjX6x+8+GnwsAjzQtZ0X5blsTHtBBFN457eGuCoaPgPdIIp1FCSZc17TafAYG6p0WguUXtzDe21O
X9UXN+W2b2IStkZVO/+qaOiVvQatmF0xBNRO0abxiavTlHg1xKzb4HdOiffFiIEpkDdhWxTBYyYM
1yKm56Ah56ANY8NlGqBtWSXuIVaAQxvr/R06lpjGau4xEbIS0oyD4U7Jo10lGXnepKK8v1efiLlN
EffnRrU1t0xxXt+Kb0fCR7EyYMjsuRPSFMZVnlfq3uh84r70TLsYzMOLXi9hnPQa43oFRxAjlLUk
s2BLDnB6YJ1TVu2pS2S0K3x/xC4ZmI9DfGdOOb4+La2fhCKa3cAgFA3qVD/ZqIT3ErWiazqyelKL
7M0S3PX0AkL7LH9f6KCqD3RZV3pcB8c4JbMOoT4y8Lpa+g5iBwOj+XJwaFxK0nhWuH7VRUum9Bbc
GtxWxEV0XhgXOpDxfCGO5H4t9BrvVTr7vIyCmPcgTixu4OG9U/nBJiEB59AOjURxGl2RVkO8Kkhi
dgazXbNNY8ZYp9vOKeQhpT5DBqGZaD+C4qyVJS7aJI7uRz3bVb6mzxpkZUONQJcV+yfoI9LbkhTa
pCEWSTPn2DQKHAEtx+VDWnbLiXA/cDFcBhMMKfzIdnXrMGBgREuoldgB8nAb1cxbamteD2MvWFi0
W0cmEUiMzXemTJhNUvTN5Ta31AOWjWznqDF9CTs0FiYK7eUwrxW3B56ff6RgpRFeBAr11nQcmY/e
yOQZoxg2eqt6XpVTO6px4dkFHcep5zQnNXmVtQp2PYa1fooNoSHrxcQIfAhk6Ox75yVnUHy+PQS1
+A5BAZMoF/JB70NlU4EIjUdpnrqZtqBF7H/LkF2rBt2MJgLdR5FyY0uyfJYVqGN1Tz/+nKdVea7n
3i8gb/VsO3Je4JiuTj2CP5r+3dl7m6SdXwwh2x03exdAzJvm2era1lA36GY8HCP2b0fVicDfBTlA
Jz1S7/TiMqQGpTSI3WcaRMs8qV8hg9FWxwPsu1pL2pJVzvwjL3xCHEIg6dSSXOnrX/5YtJRAaY71
hQdAiHFEoXWr9m4PuiKGbTV0bJiRKs14gvI2FDcjrtiyTjdOkaWXoU/uJlnlR5WPLrcvhZb3oZE/
j2fCfy6yuNnctN0l8LKDr1Dqdqm/++foglNiXzgosJIxegEVAXyO1v05rKPNrXgWM0hjcBBw6uB6
bA1VIJKiJapHi2OvDldHXzTsi350FjHCQaF+j3X902uKn8SunNtC9U810QKLW9hlAg4EZyE1i9Kf
kPyRHUVS10qOqGSUcmDc4qc5mXJDSMZxzFi2EZuA4n9J1RDdkV2+8fVKvyZC16+YoJylQkFKK2dw
wPLRCySZ4QA7fcYQMcPJ5k6pLKdqp5Ui3jRTOiyFILq4D7EwcII4D1i4+4sux0Xx67PUeYiJMHb1
FFe2qOZP40JHGsxVe/uFKXPscz8Wp9s3A5XJTyrK9ygpPZCAqGedNEA13uRzQHA5zGSjKQWTk2h3
U9y8D4XadYgdGBz9/tCzoZw5dCRvX4y8Md1oYfHdiz17H+VYCKwgc/YwIRq3dGKxUXEQbcqUUnBE
LdRbbJttgR2tZ6rmmvoUAjAI9C29fqPv47OCRvXc1FalsdukmlCsCtpQJAQN3n982xPqq2xDqOiT
XTJOCJLkTLgB+SACAd3tL9y+5ofmKNx4xuelttYuualBrleBZuDcGlDCljlIKXSZx9vntwcylu70
wGi3sSh+jDcgXTiHJmLDR51mXFvKOVpRsP1uZ30/74zb+aEi5RxihY9srkm2KOtPtx2JnGORYm/6
/fBrl5KozS/4829e+h8k8I//BHL/f2S0/0F9/08w+P+NIHcN0vh/Brnvv6r6a/yD4z7/wm+Ou/aN
gDJw5A4aTp17qAVz+h8c929oIwG425YJsl3XbRLOfnPcDeebZqq2CuFNU2ksC+jvdX7juPMtQnNo
2KnErTmwwpy/w3H/M4lHGpbhYOG3IaZbDtx0i/9T/AXljZi3kU5Pdm6efbGxCUFZAuqtc3i3ieMa
XfgrB+CPGIC/ws7/3f8jfJANL/xwHbXLn/8PNpAa0TuD8hcRnv3Zi7upex61z4EAVpp1fzkO/4as
rv6ZdPDr1akWKgtHJe5JGP/y3yyzKhUVMxMrQkPc9bO/VYq7iLrHw+rSmV+zDobtF17l2kP4nu9B
Y61NcdWFv7Fwnv/3pyP/JbKO5yMpsDXGLVJTLWFx6P54tzVwXKMS0cjxzemhEpia2ZRkzizGXBek
h3rZh6zpNnmsYTU31ZRE6ZgI+v6+AhudWt4pnn6ECrnTBSgxNWPGPer7MMIPEYeXUppnNPFu5Zh3
SWX+QF50nJxqhQz8UA7OJYD4hXEg7sat2j3W7U/4fm45lRiKtUWeoV63AGXQ+BVfOlY3i71T3v3Q
dZJaW+i+oKJUppXIKOvntoA23dyNOsNuXboqOpnIU0gZ7Ja+mqJ65u22d1qLztQHvNNv6ihkig3f
aiL8BWQVdlnKHtgIvIaA30RMvkT8F7E6Y6l1k7xatUO68OD0hiickWaywfs0UUEUkuhsIKcpiZQj
Q+pIJbKXXjySK9emiavxoiBKucXwiQW+yrOFhv6Y3i2z+w7stwzuWuz90QQMQXFDgoic8M5u0cxR
7BJC4o7qM8oQdukgJwPE2QT9gaRx0aYgAqKWWlTk6QVsBmPnk7krwiiKZNWV5TMDaHd+//z8rmne
QpvFPEY/wL/ScQ01aF3aPlm2sCyjUCe7UV1J3nE7fg4ngDlirUV0Qey3wkbbxJXX5M+8Zi++75kR
demiYfyi+V8GI6zxOfFzmmZEyZKyysxgQSizK3GQFF3tFmNDFjYUC949co6QDR9D1IXJ3FVDyqAR
leJv1P5T65AbweXEYm8ny9xGWjGKlc+hmJ+CAZAIiS9gJN0tADYKBsZp1y6ztluqyHTDJHcdUFW0
rEndXRH2uNXQwswvd+J8mZBdxSAwwgjlVdi46LHdXvlMsOjXb314dLprXF4QOFZWTSYnA1b2BWEI
z7S8w5rhmuhbs+yzmxoXmcjSUhQ2H5jb+judWKL8TXL0ZjD86MXLqX5WJrwPBM5CI4kIMlX9L5XD
bjaLJnqoe04TjksdpHjYOJy0h5VQIj5wFknZLCLduH2vr9LF/HPzcQgb6XZl6Orttc7uFK5I07ty
SnjgBlvHw/dmoGAjJd2nbZ+WqCHU9XyaWEQGCfb4liQklz5SFlZITgknHjZTicGoYGgYS4bmiKEw
xqGSdYVznV+hGn0FHOXa4G0OMOyChxc1+0uRbDEYbDS5aBIUe7m9KLhmmQUSaZ8sJYirGo7B2MDS
j7gUoq+KkzhFe9pj3uVVht2Xmm9k+TlwYAWtEQqYpcdpw1sJaIExr7+YJQsZwItZs1wTvZNbxbmJ
4xXJoMzUkmMp7WdWtJVZTE+FMnyoVevm8EObanjSc2OZxsap8Q2m+vxpTdvIEI6WWKgOQBYU8eTJ
Ojzf+buCfJyCC7+yvveFdANOz0LiG9S+YohzcfIGJ25RFfAOdGrp8llFEVjAHE3yz7yg/8w72hA/
ra7me9MwXCzjQeVw5RjEA58n1X9pTbOw+nSmFSxCXL3kGq0CepOQoKIoh79Ubeihuoxh8KZQlvrp
gufXmvEl8O2dKOGQsYR0FI0pp1dnYkDhHWJczrXCuWiFKLGBVpVfwORdywCs/xbF76iNF0Vessey
f2QVM83OPE8tyxALnleAsalxMRDo9AqIGSkhKyB/fL5QuQ6E7iyEYGDPU5rvTmrOaqeRnaTO4n8W
MHyeFeewEqEuRfaqclWTkcm1mJSfFsN1b3guh2dkom7IWqqlXyMXoGXtIp6sgdi/FhqaP7o+QUpU
NisYNrBy2AVouhLFX+UAq5hBYlxnBZx3ZsxgW1iG2jihLGRQVd6Vrb928KD1w4zpChijEmqytjN9
XYf+ukqGDwQ7Pf4C7FRmAqUBIy3Yg1fHVJYtyb0W7oXB4qCAZg3HdKtlkp4M62/6hWl903ucwRwU
nTcmta45+/hWuyKVmE9SBBwuu1tccgj+/NW8BuHkAuWGcsg3d1qfbDN8ABjql4NUwUylaEiRQnHk
YtYwc9/mrImSEx6CRk6SVxNWu8EYtkLRVwMSHOay3wsJvKYBSjRn6BnxfGr7v3IP/1bp/O/Ti/6v
KuM/fujfleD/K0tnyt3/Ujq/Z//n9D5+/ZmbpPE7v6tn6xtVKUlDqP4ooKUtyDP6XT0734RFiTyH
SNqqRu1B8fe7erZUSmRBXW1LQ3DxiH9Wz5b4ZlNZz5WuDgiAvJ2/Uz3rc/X+R+YQf96wbYp3FWuD
ad+CRv9SP2dD2VSYpgCbsMASI8JEP+xpjVYRxNa8B5RDO6gWAD1AeCMiFFC8yaBOxv4FSRLpsMap
yoYer4f3aNfpm1dUm6Qt16Wu3pFSbG+hSuFVs5eyY7esZTMtiSXHR/5cA2UjJHE8TNiD2ZhWU/Az
dpJ7z8/ezHKTeNEFmvq5NK1HzSfYQ2n2NDB+VloEU27m7o4Pqol9KSpaUAnBT88BJBTbBoRvpVm3
JFxQck1AAHpEmuhPXvPyw0A84Dz6+nAlE2I/aYxhSEM/Gi0xoo7BNhkwtwb7STnJjEqCm6euCmAY
hmQtbpOrEmlo/ZsT1DWdvGR68t4wwZsCLLMiLNVf5irUqHTADm0rRHokljyhEejBORUBSD7aCzZI
UFSw2CDRFjnL3MfLSayMXPja+JJapE0OJmgLe3i1CuZvkuqlNwZovVZ9amqETFnBs+6N+Efgf2mJ
ioTV/9lV/Ussq7lGza69jXZWYoLEf0NEqmkvaBykG1pNz5mKFdVh1K0FKImm3qiOKYa4TagPDKWI
P9AcMZKid8W6qW7tKt+YZUWZN/EWWkGprUY8HUxq8HaPdsSbl2WH3lOzWUj0NCVxsXGi6TUHeoRI
Dl+Crt3TQQLqlYwBAlbs/o3Cqucg36eQKzvjU+OdWJZD+qZVpHskLQDV6SmsqGhymLnkKqO0H+Ag
ceMInOgstfwIK2o7yO5xipXlNAmUTYIk2mh4SZqxXAaAeR2suYvSVpBjgxXBCvFRjPmxIcdFLU6d
b74YHXq2xPY/qoI+3TQWqNNcna4+RfGzjQop9T/xU2xBDLxosSYWfiAjwMKDO1lGSagsXl19WHWa
iqFjxIGRVpm2nCoSerohOdBjw8Qf+lfiJPVlaiBfgryQAS3zIFgxN9FwN9smmIZBWVKOLwOS5HVU
LuDRxT0uZTwnxt6ap6CGNpPaYjlne6pn0+k6tjtsOXPOPaT94WpsjVNmpGLdAzZy8XAVuHmYwsZI
nnomtStPFbV7bCK2PH1pPgxE+TF/5aWgHwHUmae7qRaQQdTI2ubMUExfXLkvWTtYqTtZBtV2FM6z
gZM272beN0Wdi2Ga8X18BGf/GGmc2mXkjMwcy0tt8jNF9tGK7g5b/JvmMNFUgmpWFUfhJvJqLJHq
q6Knb9FEfZo2Rcj+y98XJE97wbun8vuxA2gEMsRqEgwmGrTz1Lvt1Q9g4ElVMriV0PR0KBRYR/SQ
sjoBeLrWWFoMMuNXhT4dC4Ky9n1+6YxJ3d8mJkZkb+mo6bNOtN4ICSUyDhuSPNK3tvF/grBngtfc
SSO5N1r/w0Hsyn6Dy1j29gPKM1rRKVzqrIKoLaEUkE1m3GclBQWbXi49k/gIYTOkpkUeZBOpqX6R
rjx85K7XBe9lLfV1eAx9jLuR57x3WkLBoMPOcYC1992c+0OGg6tY4r6pKvTrgXgqFYzijNhp6gMS
5zq+FiX4X1nAYO2NbeCPT6oHvW1cgI5EbjLOhvjIe3f8gWDVmvcrG6qH0LDegcEAWvbZsHtZuSys
lJkO+RwG+Bg3L5BMi6gsl3HCvmDYq7AIl6bn2ZjMmJpwh4DLXmwNYmF67ckYodODG3JWlZ59Ddk7
cxaBv3hipZyvNZG8OTkXrJalj3mQvSrpiHeg0J9a+p9hadu/GhN/qzB5CeOw+PoM3/81WfH/y7LD
+K/Ri8f3pgtJ6fu6xTjeshrnX/hVc2j2N83Q6NRw87MNWIH/qDg08c0xLUHsoqVKXdfEP2MXpf2N
C4lsRepbZ644/hm7KOU3/oYtLWkZhkkrT/1bBYc+P7G/VBxzE0sjtxMlCfmLOk/lXzp2AtcihBTo
EVyYmwAz2qFSksittYTIHmw0ByFj7OhcVWNa7CfnMurJMrBR+RC4Uo0Lr9lVLeG5xbXxPBphciWz
uEQqYysLkxa8ndeaG9Ug7GvOUjBQgetPrblSW2hBuHxadnXkJzNKTYv0nrmF+kzO2p3BiHJS49cJ
3c3SgCy/jlvGBZjo4I4FMgHS24r6MLb6C2AqBnZ+gHYBqQ0NKyZUmBPQkwVEtIxkiR3KSD9ZsfKg
DuZLohHo3VV0U7RYqsi/CB2LSew26HebBEO1IjhldENsk5CoITfWgP9eLVOpCTDBpGuKdtXAEa31
DC+X8yML8/cpfZ/QGsGiWxt1jquNkh/HXaN0T2ZV7IzZx68Fulz0sI6En1xCQ4f8CubWS75S9fuQ
6NGiQEAElkDiDiLEAhPNux8UB7P4EYCrbBXv3GsJk3wIW8G0IwlpWRcvlhWsNW4nCpTC2LLXpaHj
IkAvq44boFILfQKOwyzbn9fknkFgrQ6pW/n43HLic3J/q6bexjGfCI8dViVaHSygDB1qcxPNiSxe
96P2GWSmC9x+axGyUS07mCsifUbJ9ExEUCS+Qiu/n9/kiqwo0xl/NAgzmmDct16xztThQITxKmbr
p1osprr5A7sh8RsJqKGD1Rkn/AbLnoXeDQbrBbPUTuqCLdWw7XQGXoa2qyz90hG4rQTwjGzDI8Xa
2iicdQZNIXQKJOgwOoR9nPBDdosf0M7o04ClKUf0wdYkr/GLQ+gNxcFEEyeI7kESL3w7PfihXHYa
fygxlV0YM4xNmSFh2M+NV6IiMOn3E7GdI+GXVsw9L3tnyrS2AjkQcec8mkmlHQrue+nMFwqbjiZk
peL1MZ5I1IBTyYbxnMbYgOvmgw0G45uR3eE7QB6SXbrPCjiBf2jq4REq1zIvgbPCmVkqBe2TjtCT
tQkNTor2p6cg0I8ZAiNqZqibD6um1tjgJ8BYA+D/DfonJujEq/gTrJgAi20i4tdgGGLGb8ZbzR16
pcDm4doTx24ogw3bI2BT+G0YH9M1bPLsgPYHI/amm4Oyic/I070gjAJN77JjlNt277p8y7xl5/0I
636Tp0m06wIrPAuZHlNBekLv4NognWS8ZKVT7UTWFKu6LZOll3gO/WX4RYN2EjU1K/55jP6Yb89W
Ej4JIzUeU78xHtoc+jiiayfoLvP4XRDI3oUYVASTw6uzSkguDEp+P36biM0z80OgxIehhU4axI8t
NrOgCz66/BoIbEVM/EbaMTCJUDNuDQsZlLcAFeDG6vDk063nl1xSOLlZ/oSWiWgzwY434OgcV2b3
JHF4SfqPaLSwSRaLqtfODcfeVHV3wjSuvfaqQ7rbXrVWjT9uUks8dN2wTMB7SPnuEendJoQPxR9Z
lu9s+mhFq9H4zFce/izbTl1FsDim6CBM776rT2bRr6o83Nhl68aowIi1XLTpA6FWG+RCmw4mXgLl
o9YuQ/ZqMuqvkjc932pYOa2pxJD+2JCshbMh4YSJxNnzxf2UXeoLmBa8KcEe8D6+KUL5OmwzOCTP
ulTXXUhnXFU2ViA2qaoQr10tcv3O0YOFoldEUHwPBmIsvPHCYaKTGS9Lnl/o6yDd9e2E3Cgs4Knb
97mgcKe9H1Kj4SxyAz+tWQqyl6wcHnOT5EFrWEMzWleU4fio14WqsMGjK6qMpFs6xvMYJWuR2ZjJ
mF9HgKS9leePz2SCduVAstLP2uj2CurWqa4pcovd0ARsNbBsZK95he+tegnNkw1RIOIbwzpTonWF
VHAMk7NNtv1gg5EZ/We/D+/jwdkl9apl4hF/lPYKlyqiH7khDRG1KA3MiflEj609dBDTwM9DSkop
j4zNIOMFWir4eUSQ8IpiUsaKeRqRvvR2+NCMkWtqCUBF/3vavpP15QYz5N0kTddGgY7pmpEucaWv
pZ9vOjL4EHethPrmBz/RNJL+9rNuoo+SQcU4kG4UXrBMPlYZyyH1aOdoF2RV4IFzPIIImLidsf9x
WU/qPnVjy3BbVhMj/UloBncACe2JYD9arGetrk9B1C5t9OVlnV8iQOOI/PyRxCprI5sRBKjm/Ixk
8v32NXhAAp/2uoUR9j/kncdy5EibZZ8Iv0G5w7ENgdBBFQySuYFRJKG1xtP3QU4vxtpsFr2eDc0q
q5hFRgTcP3HvuZJYP5uhQBStYh2Ygj6hKqx8E62ZreJ1ZTHNS+DzwJfglQrv/Wwd8bDvpxoaXp0o
gFjtWg+SF5H6Oy1LrsMAmkz+8Y0P3L9jRqJB/tW2oIK5g+e5JpKiQMn91UT3HLTrPDBhMDlJ2epx
diD5WLLhNWRSLdAnZ13EL33ebdyEVEnzOZPDJkvvMn7nCdpKdhlJO1/00otG3E7hIRiIPjOKryQs
6cNbL3OJFKXh6aO732ZnAmu2AEOYquOGUv65Fx/O0oQyj+8ion7YWChi5VweoBzzTcOHPmTyQFeU
QfU10mQ/OdmxHi2iW/AhB1ykyX62sKe0pZfJ9kGf7I0zjVslT432swhlQvYGrfibc+QVZK6oxvJG
RqVWPb1DPlvVLM/svFi7PNPG4CmaxyADzRjUG7oGyMH5rouLHZaEPc4LrygSSjaB0xsogtlfmEBH
HKXJl0+3VfUfAoFmPjvVuhibfdAjuxuNc4XcoMDnG8yL/ag/xwX2ssz9RVa+9/2XOMd/gphSZubz
BdMiyZq2ZNHpfobTcEON/DUQN0DcWoXZYlpDeXIJhHRxCy1etfwlVXxQs4Il2pyD+M4yWO6HlkIS
GGe4BjrMMdB3j1YY9bRCHNGgedcOvgv4rMHRqWjb8p85Hn8Aawee6MVrFdiPvsuUlk+A0qc97GUL
0p44pv147nIZo7Ptn4NoXhvNLpzYPwfBGa5otE1L9a6V7BCVkvuacRtBRYRzanwoopdOQeAIwukn
7Rs84d1SzSm2O+4riYQPVI97OAvPjh6e7dR9Web+/Yivwh28BOMXSIlq7q+Vfmot8zew1E+b95By
0QXW0xEg7w+RPES9Juuyajg/Ko6D7gTtF3KMekcrQonDZurYzldRyq0MC2YYfsHG81vEKN3y1HMm
k3lW9SaTn6639lYl1y2MX7Nh70myod3zF3TjtiNltoD6hs+TBnvdY9btCA4JMU1PX1gtVlNIxl+5
83Ms+Cxlyn70OhbaDDsx8GVc5cy6DEDjhq5vVCY+fPe3cItzCbV7SKJtq18FisEMg30c8tnAoBPk
9Umb7xGpxwN/NEuOLBBGHNI8BYwcgGy6bBUAsV0G4ggyfgEF7d0sd1WsNlXxYrrWvtDGu7NonJjO
IFWfdLVyChJKhvgSWuhF71VIbh3L0hTY0UAW6DTs5wrgiv6niuXWdks+NjeT6dZYpQffmOCtTvuU
tzFTrAX6nps4vUnODaTwq0h8Frn9EhaH2eZ0BTC3ofZmR4PwdSZ123nB6rn4bBJ2gxBJXTMHt2iv
YR1tMSeiPi1ukR0f+UaWSvJJ8vivfFCdhOCyabLXZIpuKrt8H4S28YNvHtMjKXYInmMso0ASKOND
q31yETNlvg0etRSHKisfTDIi1rGZ/E0GaxOr8XnZjAcDl0mUlYwHqGLExF4rXpIStV5SZDrJUxdN
vRfJJGJ4wXEZk4Z2xF/z3pf2h3JCwCoGqNLJeonxMfm+AOi1bMSq9FUt01OIH/M3aeYIiB8C2I1l
v8RKmZ7dRnj3tVXY4t/37xabqILaugh/5DizCuuWIscdwcBB515eO47O9WQ9CZuYXpIpQ+0nT15b
h4UXU5y5irFKhAemMzYf3oTbC2lLuNKDz7ZF0urb3EkGCq+9WT0n47FlnLvQA/zSYQeMqd8+x6zI
zfzkFuoqq0dUZwdtmii6ynU0F88DqkuywdZJS+mSHEYylRO9Q3lXboucJ4XxLgEb2IiwNROU4c/I
d3HMkJfWjf5rhRhwdvHbxuA2aHFNIHRwipmfscftdfJ3mDhfVPvAZcnFwj3kR3vQE6Dn3lq5FL9Y
htvPhClRA6qeVITnQBhnUf4GzGh9/9hTbZCIsW45LPr8N/2ceTYjfsE5vo0+QWEi3IVxtiphJNW5
ujalD+1kQyjphtMcdGm7N1j0ZoCQmgAsq9TIJ0QZAJh3sOC43iMZ7RPnzaBZSv2vzEUzgZjYKMSr
rvNRJR3NLH7jNPEILruyasSJ8myoT7LQkDySJ2191zlyc/czN06TT4Yk23nqfm8m+OOmdEEwMiyw
+KBHCf3mY9ffS2owIc7QwlBTLMz6955N9ky+ehcnq7nlVWUn19lY9KHGZRLeBJl77a2nbNZj0Kcc
FY32wmRtPQz0waXpGbgDCUJjEcccL32biSgbIrUxiFoLxg98ybSnDxPvT+zgqdadne27HkLXNTJv
uiXWiCEZWHq2q9Ul092vfqZ0SZ3NlM9bODwx5ZU5XUr4JdK4ialZ29aly7+AYXKf/1gCD2dOrG6z
j0gNdqLoMOWDNzvpVmAjqZHXqNZaJcVzNHQnkAh42o+zcFfKbDcTMSo8GGs5fzqU8KwFCDzIdpIC
y8kzkqFHKsly3bZ0PU1zJnxipTh2prPKnwVG84RlrgTXY7uPde2AObGuhqCo1tKrG7ofnZ5BGEy4
komgpeyA24Now7yaE2FYvIdd0R3Qv3pWejft3zqdLxMebiupd4tYOrILiq3o3HeDvx66ot0SVX4w
3fohZjro1ZW/sXrtS8TRE7lZO/YrZGZoS7CYzR5XQwcaZeoF7vPGDDXiJvo3Z/HhVryCqcORwRx5
PZTDE95yoj5j19wMrfYwgTXT9eo7c14j1k77VrnbwsieksA/KQ2PWKu/+um0IfeGMLBiO3bZ0bd+
8XqsKEy9xumeYhfsAQWnGyuPgLKdVk/7AaMcbP2HUYLHI7hWtTha2FKrZhewjReDy9Wi7StM84wN
sBnOq3qAIJBQf0/5E/Oy1fQNnGFm7mLRXTUQetjqazanc2F8K9FxS+EVImikz7H98Aqt3PFj4Gw1
A7Up6BFcgJlEo8zzt5Wq7Syyo42Rxbc+Rz4bOq9bmZ9a2vrAHzclwQ21ZV0xL7xxJqzq6cDq5y+G
i91ABoAgXraKew824Gbuu3XZZKeQQLlxIbWC9WiRkqyIpSfr7upP73i6wLPNYpPn74g36XnKVQns
vrcJ5oRlHVjTbc7UIbRAVvnpRolbqpYcWBMQwYdr/8XeO+mk7EzJvhHiqYHqPeqxJ7pmk4MTDHou
oAL1Q/XoMA3CVozvggBJrfuENwtFhjF7P7VbXF+689ARQcVmDZJ9NECH6tEfPCNJrI5aK/YJtpxV
q2feMDC4LwEprAFxQLL8zQsn2KRtJYmjlNhejO442YZ+urCMiH9BNsJeOdxk9Ro7P/pUbYuBsrNG
+7bSJHqDgsY1NOfsELIhk4GGDctKzqGq/lr2X8TjOEKSs0OrPbajV1hk9QQ+3QN9v0RKQQrEIxE1
a6Bh/N+GP1Gh3UWsuBkCTnYLgTqVnW7R8e+64YDs/DiydUuq0pPDoeyvVBgsCMnjyqad1hGGgOg+
kv1vCHdZJ5GjM49FrW8CixqMYeiQPUaV/VJZCS/ey4yu2JA/Mbk1tdgLF/eUAttii63qPySGOoAz
3Lo4a6JnuSCPbC55pCxBgORvksW1g4ssaaOE1G++SXhcQEmbuurPVKGQ8Y96T3yYQ3xUPP/Qrq+I
mdnog3sj77hqdBR5G9mRhfdGphRSnV+ZN+fMx/ASerTY/25KvYrfNBTqkU3DiXJI5BY3MBWE+DKj
Lkbz5hHMCpKPitGhStSx/ROg2NlwxQnYc0omaGTdWdBa++461stAlhbNmd99uueeMt8g5g5f5YF2
aFU0z2bKks3c9vxFfBoe2zJhphaOn25SvQYahl+iu7ikNOe1Rntoxc1nnQx/K6QzVk1nNqdrJthW
DkSWXRdibW3HeJDA4WDNrsjTDRvg777iWfEbRhlahukbTpKYTsjQ8DfYG8awaALrt7x0LzZJL3w7
IOPkPtAy6uaexNi9dM9TvKAqGFG3lzETWExMClro1XUBJil6sv2XTMDDpAYO27dk6yJQxGTsoIjK
0ks93DHU2c1PVTfXvobBwN1JT5vZlMsO6NTRfsmGi0mzZYX+yYyqHihoBUbD7NeTj/3GLUOgc324
V0tWqd7RDIpHcBsnlqOEfC2QW/GFHO2kgV0gA/zGFvSnZOKjmcVLzrrXjoJtA2z5uxuQ7jE9cwFO
4qlaUX2Z+QFPyLbvyWrJGogx7qYzJ+jRiiKvptxmm25SwEqLXrZkvfVkJ/dGL1hLhRuzuhehs2en
dRuLgWfjOxN/wAORE/nBy3Fq8ePkd2G/JkRPFLHN4OEzK6rtBBm7w3FhhvhIIWiaIYA39I+DOx7o
kv2he8FPukmLJQNNrdOkkqvUBMI7u1flO5ycf2IJJUhfqfo7ZugRzylHeLtzjOqvQPVvp8cJEPSA
0kmSZN4QaiSMCKQ9P7P73NTdNtKGV6vfaSgz9TTYtBQnKOvKQG5Th84KuvwU/wmS+0zPEYo/Lgqg
XhlPvtZjvvmbs1CI09lLSVrrAjYiKnxxS/0nGqKDbLv60Ln1uM0NWBAJEgASVVaQNnaNAUS5S+4w
No9TaV6o0R8bc+EmB86Ae4jH3ioxO+fcvYM5a16aavXiipErXM2GlydEc03kNvSGdYlxk8Mgv4Uz
WwgacZ6+zH6oiR7ttPxS9E3HMA/uaqcF5SGW7ptBxM81ijkZovw9c6J7280D50v+aCeE2kUhg4zp
kwAmbAT5kUtzwvbOAa/i6M1pDRtJIkkdiLMPWepY3GbjzsIyhOCwxeTH/0BV/8pJgmY4prhQHzXC
DsD+e9F0GMLmmNYF+V+gjyJ0xgxE9LrYwvYg0yjod+ytdvAEjjbBWJkeEG0Alys3No1j0YA6b0xb
m3qW7KwHb+x84sweEycmTVo7gM/AapqnjCvq+a3MiCEPtfD07wvTVJ+MLv3M1vcJlQjVgnkWdZ3s
A8JlYC7uNIrRwEk9w58vpo+log9R0HwP3PisadC61OWuC2OBQhMYrCxvmKuimpV5Raohgj3IiMhC
xmZFH7ImXek37nnyyZ3P8vc60r4TIuPKgNqHCa7JSDTQWGGgCeH2jsfXETS+WsJFzJ4ScELRGJTl
JncZOrXNvlPC07dkNq8gvIqqoyLlYiWSgmybuuOaw5kTSo6gkoW3P5x54c9TUm2j6B2mNSZLsSbE
ksBzcxt1+bZi+Gzyaan0DuLOuOr7ZINxcExDfSM0/Dpmij8wmnggGPFcCGKBaAVgYWVWG7ukWbYS
EDPTGJ6EzBdVaf9kVNqPr6G1KzvuLy30/TP80C12Ovfs23oKr3J4aImp2/tGizoxuWSTYdym5Ske
Zb5n3I84T1zggNY3UDuMkhKmwkbP4g1kgNDAUg29xox6dBlxSZ8nA8jMXsus5zhoCs/M5B7AB7II
hx+AFL7Qw1InfEghCYksouaqnyToPjyDifONsIusBTZM1+TQVr59VH4O5RlVA1meI8rwqvIfyAH9
GJuaqEa8jRb5Bt0A2u3fF73gcdcqmj49bZ/1SHdPRJC+2skr1Oz0RSeIq5hLUELiCYNOvMNNpaRx
QcvS70PV/7ZIglYtjrjMQF7adI64qArv+0BYeqvx/lQuEyNCgLgo3b4+khtuem3EqmJisdFXyXGA
ZrBtFIF4+uwfk6Ls146TkWrXWhP0iG6DAZnT3sRemvvcAoSMjWvb5iVM+LSPTvkqQqc6kMh0TqzA
P5uWydPrkMw5VmLHj3bv2iXbMRZIOZSF4dg4w2GGBZzlPNYpXW0nV0JRgA9yVtsgqSuYL+gPhmhi
wVIB85t70hmKrDukzph6rvWritEkYhshp4/REQJv8bmIsuMsLzf9DHlWYZwVWauOPkSlAxDEb9fl
AwnJCh8DOQyMbwC8qNJ+z1zQc9iHww3Yz1WLGGtLezYzxLxA4eXypNos+m5+nAutOIQMz301Oltn
0O9pYUHAQxCI6ZzVdG7zue5DE3tmyDtnurj/2Oo5Q1oe5PKUIuKRNka+GMFpajkFE2fX3cFiuWgE
V8T5PJ8erQVgiSZ3h5fRvERB9CVH1/L8yvrpzU/eCveeqHFZSv/TyeZnO/hJA819IcttaOEgdLjB
cj997y3z4ghugKS8E9how3OPP2BkosDtZLMxbX4gcgBaXk5+0CqyHqOac9aO7WSfKDaX3cIQSy6o
zWTGEMONnXuUQUTQ2lPvsOdC1Njv3Ca9dwXf5+vasG7IId02SX0a42JGYWKQqBf+FE32QqVPuFRA
DRY4/mPghp8kVmh0Q4hilcZgruJTWNn+RCMdPqQ5izM3NB8x6RL9PSIOgCP42ltdTzaruLBp8R9b
1+Tcj7t0by3RGCH4egaFiHah+SM8bLDmu9VnhHXyT4PFpgTys60g5O5bU3u3HIIUC0FJKZE+jXH3
BirGM7ue0r0Jeepm+ZIo8ZiGJaSBfPawu5OwBqd05QQs32tk8UDHUPeJzmEOpruSvc/06xuzZ/PJ
P6TlvNGBi+zDzvq1WZFTiQ6PgaUVXtmUnJ1FSzvDOOLfFzBrOi94xQzXfhyM0T61y6yzi/JvLWh+
x9UQWi8EVYTYQPwj5HXK0gO9Q7i3wpHW3T923NtMJ8j8lT2k4dkZcSMX1tOgMavysUfwt7eXXm5I
D1Fbhdd63WT5I5jvZh3FTnEmuCYzfGfNcUgb203rTEPGHxdgk7SkbrYtnmxf5hgBhnqb8vskSxiR
lWnHgtTIPbFNf5t5BGxS5dWzwkAM/k47znrAZw1XjadL0rfCpL1btY+dO0+OtZ7ynBGlqbFrTZRD
UyaQqeKTGAd8t/Piw8nRqmH0yYKdInlv1XeA/PNow28V7wptfi1E/2AVZNHaJTm4maaf+hqIWpJ7
nG3BdhgnyEttduy7ah/XxYevE8njq+CLzRI1B/pFM8uAsduOh07kEwi0T6hX9ejDFNnqXchCDSAn
SPKCcolG2rSYoacJvjTJjspCpENESuJ63CHtzm+IQc4Q2MdZxwtNGPm2bjC7JClR3lYQvWuwkLNE
q2H7qLeRUdMqMVWx77jJMr/zHwxUKiZjCDTlzkswNM+BnTGaK4dDkGGfcayc/iFBkjFI6cECIsY5
I+0mrWO6xTFZ8r90Y09MNK9zdFXEr+khSKEoasRW1mp5di3jJi1/W/uDebAJLvA023nRtPwv1N3u
uXBwDTtTwktCeCWvi+N6GTEML2bkG89EPyL0bFkPDGYn93i5dm4uxKms3AOvoLabfNKhuGeuoWpe
tVi1+7wmg5mGwtrjvs/2I6ctcp1MHJ1ZEtiQh9iAcsd9WijilWCGzsjBuNWoougDk4fK1O2tBsPv
nZDruPDHD9NtQEkv1rK+LL793g8+5jj7oxU/Tg8LZpqrCSzsQkXseAeTSNzbvnZu1sSZjXIPYc3y
j+UEyy+d4HZpdvRCQgEnDFjebRM1YLYMoTESYz0Hyeqdp6ne1VOpvFiX+S2q/B1FMSs0oymPMkn4
1Zf8D0OvqscSRNIaPoEgnteoILu1m8jhni1MO7qEC+ZPZKB5fC0c1nJCupfnDDRcLTRIdOKLs3yJ
ZKYdVHgVC3hVr3NmxEbPWNAPLc/I9K8M5g064pydS8MKYFLd1Z7hoSS2f+RSiR6d2NyPzJ2PQcZJ
AAGENOHKEKc4DPoTCp2E+sPJL7MKKgLq+AIzv19bsR7t/Zjbtosn7SqbqL0Noe+FtjvdBht5jZCf
FiE2N9+2WWyTvL6NSqsg46eGHGskjOdlYRxRJJDsMRFpNIh6PgGpe+wNzbkK1iYQLf3UNI9lzVhg
qmkdI4TGT0YIvbXNfzS3qi9JEh9JwileHDMhUV6Lz0BAQyQz+Is7sshsurudVSUfM+M1fzKzx2xh
dlOo5Y9zOf7COyg3QWpyT0d5fp+DotgkAfHoDmuCQxASDQkO1epnJn1OYG/NcqxveWV/kJRM45aL
/NByjdyFjEOScVvjIPGs63pWPBPhA5yxZTqkZP5MnFr+zFJ2nRKXuK5tvd7HYnRuinvJszrRb3MH
pjp1dHooIkkUkKkCooVRRlsEWRFXjAGcKaxXlGWzteCJHCsr/Z2XdKG42xPskj+AX5s3GdTkaJwm
D19CdaRcIxtkML2x4fYBAseqrejDK3zR8Cp76w+ZmtOWsAP6G81/gNauPRjLl2QEQJUY9mtMa7Am
jWB8bMIlw4YUaOrC8s22YHT++3PlAIgoezF7+dRp27JJnFVNdh/yA9iYuCBdRYsvsguqtRPvxfgE
e3l8EiqAZaLZ97mJXVhcXCJJ6bYXUky6S2mYaKKyDN2wbNaBq017IIBMQxaqmE4WJyuALtuaCgHu
Ou6sFED0JD1gK9bVlZPFjNg3PZnr7O3bybzXqM6ZjxHzVcbOozVpfx0WptxamPjF6JItVZNEbfXF
n4kRdNXV9IbxdA5Htz0bVU4/wNSTJVtWEOQ4p1upN93ViPgXfRq8sWFovMGctI+Wbjaem2tpU8oO
Q4OKrcaFF6EPILmw25aOlh3HJg5uXS0QEU2C9d6cXnTChFcoDxiqTSKGaokqRzXmwSgps2VX+ojv
rPd2xABaKOZcQZZIKqR8OOeCnUZpBVm4QQDprPnIzNfK6vadTfDRokd/aMrIXKN7ix6WAIikdOCU
z9n8Gc7FloPbf5tBouxQj9lrnt8vaPqUaUPxkPhw5xwwQpIbaB9bbs1KVziP/1iFLsCnVRBrDPhi
wd4apd5irxAvZkoKidEAXbHnk8BEfstje4+sG9WbfhFNS1WGQIzs757et0spJgp7YqA3BjTdCNjR
ovWJF8aSIBSzrR6nfqgOmg/5viRYdMM5VhzhP5bv9dKUuQsGByHlnEXTo5MwxeCvHHajmqxLFgFJ
h5l4jPTa2NVW/Sf0LeuisaHbJg5OQNONs1cCRusnSvJbEGnlqUW35pV+BS8yr9PdiIZs5XeMrSff
f4gGStKUmclIOvlWWnG2JyD5JQH1F6g63olOLfijxH6PwMjFOTP4SdQgogkW3uimX7MQ7X+cKnXe
A3e4NL58UHLETAj+BGVAlOzbccIIlojIS6uYxnErzXm6qN7GMaD3Xtiqv3VqP2cC1Xs1Lzpy2W9I
EmBDOorHAQJkVtK6ysApt0Pvq42lZVAxSY9atSgoVi33oofp4B34SfTKN2I01h/KKLIfbMN5M/3i
k8jaj6ib7rxASMrJamIcb50nhTAkKFiNFelwJdnKfZUZrk13sP9MxGty5XBpjjnT8iDr3CcJr2+2
NGfTFSWmwKbk9zfKg6nmM/VI6PUKDo3o+w+z6OZj7RNhUqfiFjo9ALdsMFiVyUvMz6jFMwmTYS52
OP5YvBpnBWFwM1Y6WrKGRDc3YXiRcRoAgSbpZqD9KHN7Xre1jq7N1LOTEAA2iE7iNgtDegVo6F5j
EcsCy7rdldSzpD+vQa+zXwHWTu9er8sENvyYlMPO1OVhyoZro/qBP1bJIfHfXLcV2C4/kdLeGwc4
W9mp86TDZnc7zNYhN2cNFKwydIsClWy2uDnGCRqdbhxDgnBeiqDIcHYjPHBa54IECeDnXLSHUoHF
Kjtw4qOFHYIhInYrGOe8UfXitIDrsk3as8o4K5T/5tCernUnsbxpSfRq2MdvU8heq6yHb5+UNI+9
Isk9KMi4NH1mvqKqYJUSQlPCCdBz/6CQmF0QDT/D2jaYZtKsdyDgt3HoEJ+q7EUKQhAwEVcoCcNb
XfvFZUQuwP4oE1tTH1CUAbNC84KGs3SsZCVSPs6TET2Q/BI/dIr0eN4Am9HwauyIHR80DLGFO+eH
iH0lie7uWdjTtZyV2o6zc2JP4Ql+4HNkfE6FlV+TUvvsdAmUbnICfF1OjW15Ul4aRl9j2urHrJ0O
KYTgf9j9Nj87AynARAwwudCDclfoeQa7vT9acH7HjLRsECgbozoUI1hUiQpUjX+KRTaTVMZfMzYF
uiNmmHGMBrKNWpP/8EEnK++k+WwRlJVmeFv74uxUOKrTuI23WjrW5AnXZ713H7JC/9vquNX9aTFk
M7Akj+qKrcZEB8rFiDxObGos40yw7Z1kkLNq7Y5pUaheY8U56EvkVj0jkaRtc9a/o7VVkcGLZkza
C6OnFa4bYD25naIRKBbNQdKcmJ+16ICZ5g54qfjsUX4zGbGdiM3ajHU8y7t43+TUo/Ts16aZK7Y9
cuPrxIbMtNF7bbSkV8nmtR6n36rrxrMb2uNZW764JjEWJYEmVTDTilDee2U8gWy3rQQPCgFCabRg
gK0bTMUz5XK9syf6mSEruT67yrzOhklQZ/Juk+Ac2T5IQj15ZmcA/bafpod6aJkTxI29KxqXuFAL
Uhs41z7OzUtglCc/8Js9SLmADx7cr9Kefu1Uc55mUaknrQC9awxEYPXaeO3w9h4GhzQvdlz2lqx4
4J2dhDE/GAen1Ncjw82jdQsgHJ8FKNDC7j7MnsFTrgx8hX85yHMPfCZKHjF+xsQUr+PS+hHyNSQz
GkRENz/M6hC37+HQSbYViiCJhoKkJvYxnaBjyD5KkEe6EK67HFki7fFIVuIG+igTca5wwgKuHOcr
pL/jAR6El0jqk9n/VmkBRW4hhRsG7qzM0Ne6WTWM9em3iWa+W/YbeLSVafZs0jrpmS12A5sRXiSR
j3fEJJJht56TkZ61RhClMeaoBczgfNDiA95/OIHxosKv/QYpB46qAr1hBI7NB191Gmz8yBUg0a2d
E11YTDQ4Rlox2G1IE/tHKavr+MrZRdhoxrrb184uyUVHI5MvZj6qXVtiGNdTIkqHEG+GVWbnKmte
WH/65EVAxBAB7R+5BHDY/FspcSPhB5G4ssH4UkdqYYgFPxLxY/sN7J15unlJkbswtIXB6Iw7TZvH
QyWLu2KktBtMFJpWZbGPQpdhtsslTeGeA4fCXh/xbKViPOdm9tpDGjTjqH2wh/5kjcGFs/+P2YAm
0efoQHK2HNP4DBdu2XkwzE2WHXdSaAYPzJpX1YsDFXl2/sMxq22rYElN7CWcgMQ9FwwVjj0FC7Ln
JXzQmhknbfAM1Mi3ewSJKKLR4sQnxNrZfmK+1NQG6gM96XEMSgxk+U+NvA/wycbKkLLYEde70QPl
artdV0oAyGnwnA41l5eRMf9vGvLGqBR9Wh1QEwUbfFL5gLeNczj+Ov1H3hl0xnHWXtzgb1DgD8cO
R6UXkjg8m4k3pJgQIgYga5f6c2kyJ94ydP0OK4TJFdWmUU9hloL4zsPXuvPpbYF1r5dv44jUm6LB
cQlvMLWgFZqZ2EjQ7vQmKHNirxwkntbZGjet3/wMAZmspUlWkkMQCVhE6G9NdiDecKfaCKWSMdcb
I9LiTd4WxnZw2DWG7J3IEZ3hKTTVpaamOsUC/UML2B0vw9qOb1VU5WsSdTBx0jtvMCEi9iEQF6VK
7HhD09+Mih8wcMioFHP5BxwN2suC+BLdxQvMzmwzlHWCp6UrNvEc/O1xOqQMRI62bmxNaSNGcMv6
0tQvg+IDz1A79LJOPOhSpttBRxsk6QfXoUR/odpX30eVSvHVr6Ay75JqCUcduDbUT285oEnsMOK0
+y4TrdnGFcILNh303pFLyMwcDMAdokVU+lZlnfp3CKicSB7J3LLuGBaHpM6rsPD0YzGgqYnm6RYV
hK1SmzDUtGq44IQqZQm6+IaYooqjmPwHhn1ZNW0tY37ze8l7zJSA/u2DgNQS9OTfRgb1GZg6wudU
ERQDa9uM+q/WkIDz6ljfwz8m5GHTyWJYhy3jXrWQ5gUNeMDuyRn64tgNPcvSpqAkDPU/upm1W1VY
AFL8p6qt4IaYQccggrfb7X2NvV6XXX3VnocwafZKkNJmNtiKSg3MSzfz5E/FDZwcoAWam2PQN8bV
Qaxni290CPfITeuPwoouduaIv46vHVzrxY0JfSKT3rkxuPsazMImEQ3ANRg9RwvsfRpkRzMhzZS0
hOQlrMiYwAWwccjG2I0NsHCmYgEunfwrTcxbN0bTUyuogfJXVSfTTfpsHVx2t+s6Fs9OBKIvB+PD
OKX4svN87cSPY2zMexHw7jfLBl21xC77tILr2RYshnkueUsY27kZZghLauDdRmnszTq9J7A2Tgbe
6Z3tOuHarGeUlwYvyT9Mwf/KMfn/G8rBxtT4/0Y5MBEKu8/8f9oq+Z7/tlXK/yhLCCKzDGULR7f4
N/+H5GDq/wHhQAyhNAT+SSlwNP43yEHI/2CahPHAWa9LE/jCf0PQhPUf5Tq20nUDG5a0TPW/c1Va
eDf/h6vSsKTQBXUMEnLXWEhi/xfHQRlGa7Zhg8uGFK91co/D5lMC5cVSbRM+qJ/9guuQCbxeJJ+L
wnJMmLabI+sQLmAuEVEfM3vPGOO22Mgjq4TWPZ+1wsVoveg15V/lFOx9F3tLyRBvCcJGyNI6d0Xb
jomBK50Vfu18z7k6FIVzRVqWhcM1izD8dNXFHp01hrmnHo5LoyOrHGxWAvazmB+7/NRxDM9mfYYq
cwsHtS+GhmPcLo99OZ0DpycDZdFzAdytrA90kUSTG6gNUuu9AsVoEmHGtorIvU9omNe6boAz+Ogv
Guq1ZlNgrgmcqAIX+0CGmgdMbJ2wom/dH+fBBL0fIGwt+PV1//G/iDqv3daRbYt+EQHm8CpRWbJs
2XJ6IZw2iyzmTH79GdW4wH1pNPrgYG/bMlm11phjpuI2lMGtQyqBwf0gUVB5BUhgHT8QA1h1aHL8
oXxdthUpyQhXrLsAMfHqqFuLeEZ66OciHIcE40MUajZxwXbauC5kChMEyrYea3Z8RXycje6p6OR1
YLLTFu42TcZva9BfkOByFpSH+tVgD8w5bpRr6nIA7nuGftbZpy2UKs+nObAbHor5Y5Pidi6Yn5pZ
94BVNY/TsM9xrNsSCSfz31K2t8qMtnx8P0zRbVE5krjgXZAlEGWGta44IMtsYW/CGSmyX7zsQ/Kp
qcDBS45NnKbAjpw+LNNolfq8OLAO86131jbDNSfInjCykbgjsQS4d3GykfFkjhl59H5Lh+K/PLlb
fBULIaGYDCBXlz59i+zl7PrEggafoWOyJuq5Tpr+pXP9DSe9NVLf75ILB12vXPygGdtA0zfBErCJ
ydSu8EgN6CNVYgerSREwcyJc3hInenBaUlQlgbvg6jUVs8HmaWBk60QdEmvnqDOhnQk9wCifUuur
cfJdnSFu6r+YWH6mU2GtzIEsjaFRiMUlNgEMq9lgwv/tktI5ivTmjID2WoLdVzvpVvzgGfq5pDSH
SwZhRXu7DA7Re9DIxdMYM6TdpeucZ4YYq9KMXgbijQV6TWJ/pF8SDuj1zp5o/qnn57k+i4i0DcYh
do9sjyDKuiVeBVVMqeU3Ey48TBSZLR5JPi29CusetP7dzuZj7aHqLob8Jsz+3sLcj8mppkwop/m5
zN1DkBREI4FvJDwE07U0a76Ew9XXax89jhLt/KNn7q+TeGv2q5wHCQDTD/+eU4HEWI/5Xepp25GW
QfQbhKVMGJ3ZIZtgxc194n6x7iPrgKJY9+d7SQWu5dF50XbRquUnq6P1tuf2aHTetXXoPZcFozd6
LRt2Km3jvJd5vffH+KB58d400Mx0yadZvbYkvRo33eR590qrgICGmXZpxdFff3UXjY3nVdJRqS0s
orU/gaC0ZrJXsl3vU9xmtNmPqSrvvAWGyUCeVmnNir/1fvnoFGNPwZFwuaVxcskBdjLCFcPFidw7
XvwRMv3I8FLA4QZG2Eiba0n/m1ScZJp4z43/p3AdPMjUs5a2rgqt4pfAar6SDH6ZDoQHu6x+auzX
nnui/4R1D/wS6ff9nHFRGXrnY0FDkXTc2C1dbAYLx0w6U+6aixc4fKjg7EQ5L4VGfvzcRcWxrn+t
SB5M2V50G4GUfmSo+NZK+RTU7c0bCbgW3oABAz2FLLf2hD+D0meqjAg/VM8yre4zDhuFo1tpthtG
7DONuElr4heX6AOGM5CZfWNt7Hz4stk6w10QfrUAN5Mnq/dCa5gRfTETjMTZKjMMEdXKJ0o+MRia
SCqEAF1WU4Quzeqh0Vi/hc+vgSQsw91mpg22BmzS2JvFE6Q/AbSAE2P9XcS/wYBjBVSi5RdhfinG
lw5JTTRMG00t+stlCyJyqo3iqIOluzyVTFM8jYR+V3kdLCQET5TpkFJir0RcD+WYM8N6veu+sy7S
T+r1Vg4TVQGkNVvchzHB5BTX0AxOOL1fjQucLQyf61TnbtI/zJQWRLty3j1PO9cd7Zdtc5w687kZ
ln6XcqxGfEK30PyPApWHtuTFsDAzoOvM3OEKnkObj7In1BZduGsqtNlUt1Rx9Rczp99X0J2ks6Gb
zf3Iky1g9wK53rNer2djJwh2GspZhJvNgv6O8+QhpuIMm9LWirCleFPzYfnlP8pz/2Ivf0/H4i8C
4B8lqexO1s/63CI+E9mn0VRHptfRYN0ifONUCXCbpxuJ0Tz6fdF9lXH9HZi+EXrxsLcTxosJ3+PK
T3ADCaaHxYfFSNQkq613IuxSbTfm/IUDcR89Y8dhnm+0dWt8nX7I9l9PptDXc8K/LxKMlRK33FnV
EXdcnSWbrqWXBNd6WYufvkW5kzXcQefvfPyoOpdGSGrIY5I/3OjGSGzqiVxaW6cvkr6A0iheR/h/
rlgDinEeQ8cyvS4knuDgJno6tC/WHAG4msiWA52Qu7GQzzEdewR3fwoFu8YUrZS+dh7KmD9nhIcG
d0wEyqaqOTpeDB/e7L1pIZaBrCXXs01Vz7eaBA+MPgkn8wsA8Wzawxt35gcNedNKauWrlhkn3U9P
MxkhO4efMJKQbPuWhyklUJYFm2h8W65BzLJ2mBsSqnDY7Hc1i8O28zykUO7etadjbNG3VbkMwOeA
YUbtPCfgkD5SV1qpX4Ihuza6tR9M+jq8hqxQ7p0BV8KhYe63wNfYERRf19sb/yl0veUv1vxjMTzJ
9DCZHkkQZid1c3Lzhs8vrYdVkk0MyZhuSj17UQ9yb3zGTECQwDHDKkWKmoo/P24P7NtDbwTSGG9l
FL0yJg71aHgwING7mo9xapfQVqV5MdiyBXlwTs38Q+srAjjWiyX7TxFI0OeClbJ6TAotuXPlWRMp
IF0Wcp7lHEEAlLVTBB9bBHcWx6wLW8TiFEcFKBL+XL/aJX6ytrs/Axzexng0f3nExeal4c2VAZZE
pNn05cqo4GpXzRl8ZM+6kK+mSF9p99sKBeZUywFdYBbc61niu/LXLsHBhqt6P0R8yrVdwIcpr9kh
881Y5Evtmg99nt5tknCLY54oEnuqeJG0GsRHRmdYLo/JcY6ftY7esWRvu8GtBu7UMvr64jnmeu6s
k/KRXdqHnWEUo8t563KU8pr8qlvio42ZTfriV3RtewjSauP3XrC2faTZI0rvXOdBU35XLKjYryGR
oqjP5TXs5Cwao3YHELYpneqTXw2vkXfPcr6pIQAB5fquMQ/A5/bC7hAnqYv+O8iJWfDX4i2a0YTV
a0dm/vegqu9u5043TKVHIXGoWgWyEyIdG4t1TWFwdl3o9yb7i20Xrhc9wrbIk3jlVfWehA2MycJD
ji1j5j7k/MAP5kTaFBzNWxj2FIrmofCXWkUrerPpp7MNzLelQSTOj18y9hwNiLAelbc+o10lKq0d
jY6XAr9WthCQK5J1F9OO+J8kxq024HDEkxl69WzT6in9iYroW8YOhbMk8pJWO44ZtZnIs9apP5B2
WAO3TqvIq59pxgNDh8DF6FqsW8PYFY55mEjUWlUCda5hFzUppTNMJtqs5goWPdGjsReefy9JIoV5
5+G77f9wN6zZUNXTfGG8z689dIMZoEKLn2Yijj5bytT6V/O6iZC6lmOwaRemKFXtHRyeOSt3NH+c
eVSauKZYlyZwUz3tDNEytkI6KeSpe/f64sYI+Zjlzi3hzGs24sXz0zMVQYBrBBq9n4EgoxfdtR7z
88gOdmq1gzQBeHmhITK1E36J4ogZFja5buFkSvVOhXE5NyGP5Agar0I6HcN+a3iPLMQKXLM02tyJ
0qMzSIbkhLmBOGnFoRQaRO/qfZfjBWiG7qhVGKt0cofgfxzK52ORkIFiq5yD0XuMMKvIR8ml7SJm
zt3ESDZ4NzoaJIMfJiCUhG2W2uV95HevkrS4NhHQE6iq9M1CFbLm8TITGN7aPL4LfdkvhKTn6IYG
gJVTv2RPJk0i0HcJEZLhvRfkDEoyfL78kE+xKGelnn6qBuC81Ehf7GBRqd6RElA/ffEaj5iTTd+O
yWe5DYOuP9ZNwQGFhOrRMb6XwtmDlHu7aaKOfH41l/JAQ3W/QWd2w//NMR/Qg0uuadX/bF1jFbCn
OYTkmHckv+ctydqlISA2D10gDrZ87gCiUKyw7B9aiphIXwESdJa8+ixrhrzaZSmEHGJmPq6t3m0F
azFC2wQc3fgpy5dDS+KDKdFBV+5fHtbehncZ9QwrEMXd4hkPdvPaEi8I/maHXwDG1f/GIT0CWpwi
PnCLKaDJ8Jfa53q4lC1yVJ6EZqTsEmKjO29Nxg+N42zPUJemg9CxUIbxiB4IQ87Mc525WI/DCyCy
535nnn70mBOKPn6eyfxQRL+2+3lfGRwOsmHrDU5Im9XMxLwS4pkUP0oTvCpyfkDicYv85jniK+gZ
u9pShr55osCIHUcZOt0rl2jimA0c1i/+y13kVed6Yss6ibPrEA+OM2Mg2Ex3mUuTYV1zADMSHsdD
2HD9LLR+x/8qfxMaGMlcqkaXb+Z8VjFYq27QnmJdkORdDpWjS876EYpAgNux+PWcjlfDeMpr9zpZ
1mdeBddxyo9eV7zkDpqqxWTvXNYfRuudqeZaLzHqHZYmaMSZ6Ln5yGuQIBQ/wol4bMMPcRnOTqqH
wxBRQWw9MnWk2daxrjpZXr0vo9BbfitSmG7tvTAnIvOvJ5/AGoc2GS99AFtmTrd+srNTPnTfsAX8
uPNsWnUi5mWQ+WBxNBexCnZ7glmdBbVNhblmcLLt7J9UzWpFdcjs5qVBNmg7i86Jn0j2XL8Nlf7h
JmlYd3ZoML4OUkks0tonbcIFFg8wtbEGTWNlZj+7xnSg9DcPFoTK3RXQ5mRkHGopCe2G7j1n2uEQ
9VqNFX+o5YRmY32gq9qbyzCtKJoOQSRvdd5xlKDRSPAQSqbuqSwWjBdld4oCkksqV9/R1x7NdEJK
uSLq/uhxIGDNS2W9E8v3UZgvCDQ58mhuvrNZjUAD4+nEjQNCfGQ+QJ9yG92Dwd5V07iPhU7dB0pg
0R2XiYiH61vxqckpeal9/XHwXTraVeVNjzlFEDIiPnC1cKNMGfKDAtcN2FWRZkc9yEj62ae2TL/N
0XueOWuYyKXbLEBGw8U/yfKL3bMf80g5OTTU6zuods7Si/XgLT0BA/ZfRfAnDbm1l6zaylzuRs+6
x+Wvi/nUCkjxAhEKEfF/rz6Ndg4rKETSZjsXY3ALgMbxES/p/AujE1alzy773HRfGkr00dVuQUPJ
W+a+povP55hpmMBlAfpDAZhlfKcS2RQAzJp3PwsJCk8Es7vJ+WmnroFuwJNh5v1L0ILBWuaht3hC
6LZxkbr2BWdXcRjpGrDMJ1OwubY2orMvbZ+EhnitmjlkPY49/b1j1YD8GDQ4iRBuYw0QO9rb0oCK
VK4ALri6n71X0Welv5WSgIpMiudJmvQMlmEZTOvezDPQI52jp85ykqe1sx2io28JtuAxIdkkN8yV
3d/RbMqNM4C6OlwAa4fFsgOWmJGqaWs2+y1UnekeWSMloeQ6oRvlAZXsOw151yZ60zjhcBnX7lKM
wTap2nMWRf/YJDKx0HpwZiR6zO/kcrNM8ePr/Z9fkXCrUxsOJ5Us83huVejdNY9QT4nGZa7maLWI
5Z9sYgZ91rmvHnkuo6B5zH3aDmsN+ZKq9OQ6zXR18a1Qjui0vPqxT1wlqv5ifrsx+PImPpGcZr07
S/XvjBpDy1xZeXKUSF0LqeoNrl1PT94gLtLxX+w0e8gh7fCi/aYJl1+fUw1rd4I1KTtsLJynyUkY
z6UO48m62yNnxPgkjknNXamDmFscdu7NGz/ii8b0IaMCIfHplZPliTOdT6aO3MAOw8Y2Qt1usu6i
hHjdu/PGcS5Ajymvo8dluYA2coyow1moiusfyfM/Fc01KRDRB8Cu3DCV3xVESTeemdYQ/OO5YccE
/0akZcHE1uc2sbLrEO8HC69CiV0lY6gBCEnyrSrOeco+Lb/SG3s0M/uPJTOoBWdfiFpCWVJeImbK
JtVkVsuwt4p5rtdI1HN/2ZaT9Vf7K8wxFF69+zLaLZSeE088ePyREk/FiJ2Gm8dz1x1GQtnYmTm4
tBvaNPfyIVn4PGyEe6m5h3WygpcdVUAa9Dg9lK211zkr1tq6QoeiVSTd78NoYffJN30acFzZDOVm
bgkdUhzobdk9DQskY7cuR8GRv9oUcp8khIKWKOymMQxac12h+h2TdNX37dpgjKbBXLWCtSfge7+I
/URmrDDbzUgp9xT3u6VZG7ETEi0NW3USYXBlVc9GSfWovalHMqz6btCLDWHQmokEb7SdlUAP0gg6
49EgiwG/c0dxwgdy70TaKdbdtTHNpCNp7c3H3aw/TvpTzx9LZlfCsE4Mczm2hzQe8rOb0J59R5Ql
pAXs1+hfq+EU+QgW2+2ctBwxvrskP2QuSaAlyS81jrWpNe+CprO2qC+czhciDtWAnmEgBwDkxHdg
o7M3LqTcZWCAJi52P5gwOUK9W//aot3QBUUPGX4cb8MVIywIJsTiTqPNc4DNQit5WjS30UJs5yEp
4mGSi2Cfyfe6P5BC4srXbWEv7QT30Le9PGjdve7lhVEXGMsjoMOuRvXYucsL4CdM2bgaQe10wr42
T2a5N4dkbenZR+GXR3P6zBsKKY1Yohlk7l1k1AI09qUsmOksNHk2rAs96xEn40MkrXM0RmHUaBML
WVo2XN0yaSj2HgwT50xZtx+GmzzYtW6GU8/jqJrlj+3xyo+rEoRn4cNexC9AeOuaUVfDYYzcHxWo
bbSJ+7g6tjMDCo0FUAV864nodY76r0EQlcjnAFYAyX2OMIrhJpe9KP8Z3YS7j8vhm5QrENy8H3K2
onUwu2eu6ShaqKh0uy0tnbDsRBzYGi2zEaYVSnBnuRVlxNo6sjfTT07kJJgG3GafAGZIZvItLY3b
uKMwc2m30/ChdRcf9zBtrDvaYzeSVYnl7a3urRTudqmOiFhYAA8uBu2ESYGPzmXN/pwH+cXtbv5n
Qg2r8A+Cm9DQkrJP6Pn0mpSZAgsuLd4tSxmaTJbS7EmPKVQz6lCFT1F3yMrYxFUXIpBYD4a31cf5
AJbLVDO/FjGwmJnhxNiM7KcceAHpExdNoxS1mpokemJe5RbAVqPVFxIS3TkdNCR3mvXqu+1tGEcu
GY2Bu0fF0z2iLMplypF93GDeTYkewo41fMQNtdK11HKXzClXR7XwzdTq12IH7KllsK3WwpFaEDdq
Vcz5CjlerRthVBPHCtRKuVPLZVetmWe1cPbTR4f9s6MW0SUbaV+tplt21JFaVmM3Zm2tFtjlvVfr
7EEttqF9X0Y23eCDcTir5bev1uCDWognbMZntSK31LI8Z2vuq/U5xGj2RA/ZpBbrOL++5/9W7Wrp
HlnP1CsenNxz/iq28qlaz3vs6QX7et8OhVrfA1DFfMdY6ffs9i215G/Uut9Qi39gk69JoQAaTEDw
HxygMAGyVjs+l/gRGgURaNETQRYeiwovIG75mSvgYFDoga8gBAGN4EIlBApPSBSoQF39uLYUvLDc
ZoUy9ApqsKAbHCgHTtIqhAyWSccNZcZQMixAdw5sRAQjwTRCOTjNt75dNpz127BRQAV4E5u5LF8V
sBaJgi46hV+QdSHw0o4vwP0IgQ4B0bJtgkNRgRseBEegUI4asKtRcEcO5QEjeTQU9kFJLI7J+Cgv
UkEhtcJDluHHNgNiOi3O/KX7jXzEmXqK1rGgKbwjghV1nNeluCcKPvEUhgJilpGs4F1tjta1b2CY
xpkQU9c8C4WxWApowSAMZimTYxrFmB6DX92qOIhVORiMbJJQd4dbbhcOY0pgGRdqRih8xlQgzQRR
g3rCozBWvbEVbmMr8IYebgpxFIzjpC+agnMAsnC/Yg1xbePU6OWF78/M4yQ21mWPJ79UmI+pgJ9R
oT+BgoBSftxdfmgVHOQrTKhWwNCk0KEehshQMFGtsKIUvmhSoJE3bpk6OiGhnL9IoUiGgpIs55Jz
nW0VrNQqbMmDX0oUyNT5T4sCm3wIp+g/1ElBT2ylgnWqQKhJsU0Vg8ttASWFk4m2QgVORZBBCqQq
FVKFNIN6w+mfWM4JxJWp0KvcnYZV1fAgSWeMZQrQyhWq5cJsmWIeDlWxq/TW47MH1mUqwGuG9KoV
8QX5pVp7gkbrw5bP8Wbh2KwpTKzq0lOhwDG7a+tVb3NU4dHLTfArznU4T4WbVQo80yHQJneuiHwh
0Eo8L+J88KMtXJDzBQkBjbEz2jSfzBxfHrF46iGoUpE+UxQOt3OTHJiLfwd1/tm4EcbIjl5Tq72m
tXlrejUzxXRXCrTiaYpTqHS7TR4wtLIUctfg3SrnvEC6DOc7jzl5i2Y6IJ+ddhDMa+GMT3RaGBeY
UefTQefx2FA9wax3WbZBEZKjUNgpGGAPD7goMBC/yo5wCzcrBQ020IOewggjBRTOCi3sYQwtBRtW
bKwJFxrMts7IQ/q1nfOBHybxkAyB9TgbGnrOilz6yL+uSPgHVFOMGJ6YK+ElE/mpRqKejSM2kNbe
gje3tEWDR0oFSpYKmWwVPBmjQWsZjpFq4e3ZL/AB1oIZRUGXpsIvre7Z4+uwFJYJMMJW+G1SuOYA
t2kogFNXKKenoE71EAgU5qlHP9l/2Cf8p6tA0AQi1AXhHCY91BKA+Y6geqilhHA8inUGBZR6Ci3N
FWRqKdy0brINvHgeBvgbmOy/Ffqh4lt7NQK8KUF3l5CrUiGsZqN/1enIAiZKyi3WGhkwqOlna1PB
v9KWvmHepp/tl1nhsT6crMkt++AjixN264MWLvZm1Cie6VuXpmZKRR0e3msyQhgKFIsbz4v31EXD
vzkgdtAFTbwya5MLB/zuqEDeikpeBfZWCvH1FOzbKux3UQBw9B8KDBOcKjjYgRLu5LuuoOFe4cOT
AomZnTp87T3NO1DG9IK+1PB5hFqcfbcsgIydavRKx2nrjsPI/hw038En1iiYuVL/cF26Xwdr+Fe5
7T1SwPOga8k+D0xjO09wgXwublLMD36BXTUy8nRf6BPMqsKoGwVUNygCFWCdKdSaPgUq4xR+rSsQ
21VItlRwtoTSrhSuHShwmzgKXdr6xGBZYd3Uy4Zc7OgUgPjuFfrtKQi8Ujg4V5hN7/NMC3qmySLp
Wa6Y3sNssL+MaHGbbAe6YZj+SJZfhV+d06lkkdUUQOgNAdhItc/SwQm/4qtcb+KXpzG/9gpjRzSX
bmD2gH8U5J5Bu1MlMQNHfNJK0J1KLf+akoPfLW7ICIx95vAUwc1XCqAnnlvthILqfYXX98W5zvCt
cIPbFfD3838gPkS+rdD8eALS7xWuP+iA+xkE/6JQ/tT4chXaL2H8+bCc6GbyNy70v6tiACnAJ0nA
ggxcDpPici2yO3RPTkW9ewTYzWDoOjvx1VURg/q/sIGKHRgqgJB3tbepmQZtjITzb9Hz0gnEi1TB
hUhFGIQKM0gVaxhUwEGqqAPXYZRBpB8CFYMwyEPU5CLSIOBdZZXqIbisxzln8u3T5iJH9mO5k1mk
wBlx+SkPl8TGXS9TkBi9GxjiTm+EY3hMpOcRZmwzVKigqjrFm1zwHxee8/PaqHxzkzkJ0oguJvTB
cR7/Rupd7CrYjl0MIGw+DyoqIlVohOdjc+yK06yRmRpy2H414ZiQXM6D3z9nlnuWPrlqp+pejelT
NInzpI9vgcBW6LcN+VGcvHnmHIxAjLuMHiuuzoRcTNIumoq9cMpc09N8dlQghq+bJ21PSMbvAwTI
WpeGGX0su85oYIwDrHmBvpAkGSaYKM3lo9BlG1HjZNVUIGdW0RzK2HD9tmcB4LUCS7F3ns+1nCXs
ffbtS7rwW5Qp2TGeiBdcK4qTzZajEXcfDb3z63jg7JLDdTAnrw72UDJLzJCVZ4SocRVvIGeCJ4P0
tTqBES4tCaIbU2J/1nBfhCf9OzG+Bx70krcbkt9yNM5WA18yVDUz+pRkWz9/GOSdLMN7K1UAqmjm
a6+6t5DO3LtkfHfI7eN7UbX1Fd/r1GUeNalQlafiVYUKWk0kriqSV4WKYGEPCGtH8HpvixSK3cRW
5vCQ7Yatj1oTcI2tkUvpo7gZiSdCqaA9PtwQvfDUbkYcjlhfH/OPjJFul3oV6+Wa7H0Cy8ulKSxt
7C9DarwPjOwPDsXm6zj6mQoUmxmaKdm/ZcL4hyzUmHtv7ZQZKiE3vy2zTJimMFSa5oH7Aq98NupI
pikh6z39lGUIOni5X5gWxNJ7Z8gNKDRgDoqssryMxPly8prEwgVSsHJBPJtte+4zjNuMG95FMICE
v3UFJYZkk3eq0IIlnNlKwyAV7onDvjhJ/dkVVfXg2u18EfVprrlf+bFJrnoqzScx8w8eC9z55FdQ
tPWp1n3zTsruITAinsKYAwCdzOg6GoxyG8zAXwiO+EUXGuL3QRUo1DLa83f0dmWBiMtyLCLmcxWB
x+QmPQ5mFGYxi6Mg88QZgf3//dv//zcuSNNpAkDhG3b2WGnzg2z31kyOi4ci1zHp1fNpMnhX6Mi7
GcbxwY/NcTtY47xxk8k4GJA4WgtfpQ/6xW3tYq0njYEyOMynyd70ttGcsYt8FY2qKyTkcICQ0dki
XDo9TW86i+gWy55GCJKDMH5jq3amQ+smaxmX8GeOUWERwNrc+fdgonN14Xydt2TZ8MYR4wrpbMLp
IrFFRAPlDUZp3Jd0rplce5/qjr+zExBIN8bQHLcxf7FlPZONuuR+w1m7H+YLUdWONOxyrOrJONLe
ebFFNx11oyYP5D811hQ89GNRY1Tn4mAHSXU03GkTmGn/VLnDuU0K9p46W22ETsRBTBQqUbRMZ7pJ
rjGrJs03LoO0tMvQ6avS4WjBRmzXFHbz1Az1YcjZji9loYWV4bu7GP0pMw1/AYizbT/eVvlwWJou
dM0SWIPR66qCXFnFLaWfbon4pvbxNOSWgzYNG+QxtRvUtIYZ+g5fLE6RgV5TpupaEvkbzZwRY0Wy
22qSlKTleDYezmJf+9mnpNB6L+bG3ZszpVjjeUki+zTlacCexTtXnb6fyiglmXiwHDB3RmZfZv9r
BpnG3FYfmcPUHLVF9CSX0tlytBfYdpQcR4wOa/HqVdP1GFASJLf0I2MnOUSshqGunyJmExw3X0lV
jodGNK8THW/7VrWJue1UM3rpP/2W00AsSGO2e71uvdc804tLr/NbHPQMp4s4uRXTU13EeL7TWDub
qF8q1k/sE5ybjVcsLLHGqxqrnrFXzkSNYTayVpy4nDDT5eIQ+nJzyMk+c58cY6FhOQND0IaMdoOo
el/G5I/oe1ga3ItN/A7EhLlXNtaPRXf0qh6TN4MyL9vSvrXWfR2Z+ZE6kpdZaj+BZj0uQSX3AmKe
g7nzbHPe0f1x42CNYLvFNo2pzDqoR4N1pvav7jqV4aYtSrbNivN/JiM+5B1RxP96ys0ZKaHrWhuN
R+5aC/Uk649sOuu1Z+dEZwVv13gflFOyDRbQVxHHX7Fdb+3AAs5vcoSl0sOTq7svQVadddVMm4Ij
kxfhgdlqnISrDqAYECVZKKua36u8WS8gV0NrHTh1p7HVQPkX9sZmeE/Qji1nUmmk2NovZzDDqG+D
MC8AEAuozFUajSQAG7Xe4bZSRBWlqPwYGttbSL+xga/taTvgpLRob4PO8J5SMd2gtMe1DtRdgTbM
zXWCybXUD8Zd1hQGrEbTY83Fu7cuIhWgfo0y/dow527T/nG2BTPdpRQQcfk7d+Sf1qLnwpzGt7jF
0V8t5a9IR4/NJVcPUVyNpNevdIdNfpi6UAUpBcv4uXy8FlYLbrTiejWjfWiAxSj9ZHQ5bjnITfTM
UZXtGjgn6oraAl/b0kTB+98cjBWGJH8rXPfVjxICFD2JSjEzYRkWm4p7nopMlpDrUxLGm/s65qP/
HHRkM0l+7zSDhHJqXL0sYHCV028ysvYbuP64hSTwEU+Pdhyw1zLSo+fKQyGbD35MFQgiqBMSns2c
OJRjOeO+zornwlKW8CRoN2DgsDXN1K+bZiTqKCAqJrVlKzBea4makjGs8hsPK7fygpcB1dxC7JsC
UzVSwxopqrkzRxK7lVkhenB4DAutPDo9gG7dsNegchcKjKa1rBfopbh8h1byWCTOyETUeG35BJo9
sr/WJrAflZT26nDEvcz+GlnT4Ns6yw6FH2WhOgq29Fun1msTC/k58PdnOZFuoBNQ92vJNYaxLDX0
EqHvtcy3h+zg+5mx8018snEtcTY21b6KSuZ+fnXBN6oYdXOtF+YUiqNI2Pxn9QgCjV6S3zH3Wox8
PQXL/pVZcAkC7hlDkXXerhrjW2A/zKCpN8/Cls0d6cwXN66MvhEbrxrKi6QJA8EakVGLw6+fyi1j
Fz4Ic1Q/gEYB1KXnIdW9x3FhrYPIwiEql7PfJcRqVNV0KDSdW6JXO9huho25SPeZX4rV5GsB6XmP
j2ABm6cFuPZYMkst2Gk8tb2l8Xd2bwF78sVcWw0Ae37DRVRRVYGLBnuK2FIBp2Lj2LsSvT5Ytjk/
UiJoN5k8N2yEJS+rX4dRU+u37nrpqTWX713hXVFy8Giv7x2uj3RBGPFRaRynWa9Fs7a2EKs2NPxy
POJZqmHIZxZcewhcA4kq56uJvvDFi4Vm2tYPfe7/WvAvygCrpo0XDLiWFo63R5m7YUdvycjPw/L+
Rc3Nt2jKKf+QP6xkTpoqwunLD4xvhh+UhymgiaZtj22cbkVun1yUEP4gj7nR43FK1rVoD099yfs/
87YtX/gQsUEpIUW34AUuZHY2v3SlvdbdS+5ZmwDCHwXx1Yb7SD5Mu9443C6hjGhLMT89k0CTorwl
lyS7urcxTEeqPfiO/ogm+jWmHQMwAb9u4fwYM9PETn5rVnOM/eHdhSJYmMang/gt0h4Z3uPQldeY
Ss5k0g8LMG8uy2c3YL7qNH9Ds8+bV5n96OUZeS4N3q/NcBoqpNWB9Vp5bk3UmH1RET8axOEDwR6c
IHUBfYLJPkvBniGS6WZu/beyj/eyj7YwELT2ybM+y3CWuCBr+o7BbKxQ9LRUD6p75t0DhGklvAwV
6A0VTIH/Nyb1Y5z1XLroVNaNvZW0R+YARzI3l06w8tR2+VheVIjCZpeRoHjg94Xcd0C0AeoImxFc
wkPLcXRKn4r2vfC+F73bmPg88UzhrU/MaCUYGRpu9CwbBsAdTY2+Hx+YRj62WXW0bWwQz9nEob92
1NLaYWJIc4XeJft+7nYLVXBrPXU/O7878ewxj/9j7zx2I9faLPsqjZrzB70Z9CRowhuFFHITQiaT
3hx68ulr8aIaKIMe9LwnF7/Jq5RC5Dmf2XvtsZAuZYw/JLQpInqpWMVfu8lBbdUu2FttCKMq+wsh
S0gnTPtXy1U+ON2j4QMceZJZRHesMhfo7Jp27VTl2xQcGbND1AcrXlMbjnUjQ5YsvkKE31L3blBC
1VRuanw2dagBNSEPybozKQIM4qA2YVSbASSXIDf1z6lE6Ky2eGWZcsysk71eLt8jKf8ay/mmjbI7
rmUJrbLa5t9Snx7sOT+lrbMrFF6sAc1rYj4NVKgRvG61jSfXSRAgJfpulCybRSknDrvAI/KhnmId
GzuiIWwfSAJgjnNFRM5TJ2r8rAsq7I7ciMYY9yQa+ZUdHYCvbHElXpnSBjkqMKOYb20Yf8rO/LCt
Hqwf+qXRUN2pac4xjO3WptxTmYNBOdjBHGVTGO3rUbi1Lr1JTvtXKRCMagCqMqafiCVXdUsjdo7Q
fRMFlpq0sH1S3zQkdKvsODJ917acMf3QuQDvjlUj7cuhxF9Lf4s1QaoehXlgfnvsgAcVfbQvjYRi
mJVtn3W3hAq4GKxXraTOdUifb+Dod43+ns0/KXFbQBr2hsp6EeJDqLyEzXiUdYS5s/SRTQVDQQsq
QnSnB30nNwC6HNyzrRynJ+SObkFuJIkQxFJLYJwQu9pQTWdYD0bpZql50DWqyKEbLjK3o2tDxa+r
r25ia9DV83qTK67dJu//ycl3q/I5qsr/VfbFrUJN0P7vf1P0/+GO01FPETho2JqGfWT9//+TO67K
U3VeYSAeW6lpl6ePCLCWJ0LEWpV0z7IEYg+/fEa/DpGXRdyftdoiRcjhiZfnxPvn2/n/5st/+6n6
smvmO/ux6r9mYusYFv/v5ksiTYav7L97L/lX/sN7qf7LMA0ToyS77388lv/He6ngytQtCxM2UnrN
sXV+s//hvdSdf7EzV/T/4b3UrX9ZWBpkSzdUjb2D9f/mvYR/89+eLlU3NXnN5DYM21aonP7r01Uv
kbUMDQxUFdDKpgmZW5KEu53S1LzUivySVmujmKnjQdSNa5FLC5qBheNguXHWORdNodDMbbQES5UV
OzPXXxLeldPYD+/NLDjVzQUk7kSaNvLrZSMIkru0GmqWae6OvMU29VqierltVleVr88cnZi4pTDk
g71oW7nrkheFcJnVK8O8Uc9RgE+JvdfEUnG9DNU+sAQcC7ZQpzznO2jm8WhIwwDP2hzdUmjUNTNm
uHGS+PdNxjmdOss7OBrPlnxZCkGCtB4C4xhQVnG32j1Ki9n50xVceZmAotQp95yh4GZqZs5+G67A
QnKUTDkYlk96nr7StfNFcgJE1M5wGxHJ1DXdZpkUmzmeMjPyo0U2so5oER12XEcB29hhfk5qQbnP
Lm9cle3FPMH9lJRnA6vonHUfUdr/oqv9G2nVT68Vvsjqc+jEO3aSAV6WM+PuO5rXYx4DSHWqhzUU
+GRs+xXB2aNuLfQ6/Y/WIWmeYwUYdmeQ+cbAs85YGMw3hOLk43BG0ry9E3p1b/K64zeE/CQSP1Nn
34vRQ4JxaVbBS0JoscvVHG6UcCCYWeWgBNGGMm4qs7ut91dVnx99GQVj/dpJzCv7PLwOdoV+06bH
tz7Am2WuAX4epAWuXGMokcFXKgsH6TMLFxPVRv0Mx+mQaBb40GSVqdb6H1CUaJck6aAM8XMW56wC
5ylBpYHTzzYlJbBhoMHURTOfwTAvaFq8gnSMTRyu9tPS3Db4bBknhIeRDd1OhQ4P/lqXqJAIeYQJ
UbAhjzwh9S/GMnevetN9LOQYWEbzlETKcx4RIbRIFJRN7lpcAMDU4cXN9ghzD2IKjBHq+qU4ZiVL
lihiHdgNk+LN+tSwaYkQ/61zCqh3DzpatrRGlwRDNP4A9mgPkWBkkMc0WvR8JLLW7xVsqHm0sX92
9JLISCOlIAQvofMyadgcAVpkJuoxhJo/2w4a/bAGqNlypQqFwAmqC8QaGEMm8FB5TvkgM40GobRs
tMr+tFPLBslIqHkva0FZdk5ASCatg2reQwLTlQbte4RjbFNl2QP+Ef6VolkJetEVJCjff0ShAd4T
+G7BaKCQ9+YyYg0jnzW2zCf6flIm2vjXrshMHdPmWuJGJjlytbywR2K0gnwLwFhbMwSSRn6vgk0A
u3ceiFjPBy6wKUj1HoAWf2Slkm6MhG0NIauszbEjbvSu/hCpmrr5LHY5O0acnP3aC2AbyWWTZwdN
TTw92I7/DoDlkXcRR2TYjMn4rd34g/xOsvALWzhOqJDx/qyaf/C4rdz4LxZaqP1q0LL1lF9llawE
TdLioFItAAyNyl5fz9y0eGsqBMhGQ2VavE8T0Ky+p3WGAcZxKrU7JZunXWShijfbb2bUPcbOYjyw
CftSaCR9K8ZZjFFqu6iWhm2Hn6fHwj0T2QdfnxIaZAjGihpeeaYB7ipVVtN2jrw2QNI0+pTpjCPL
m7IM7AQkwLALtqBZ6+ytaeUd6NyGhqojNo+qS6daOluWCZOLaZLTnEl5ATHCIarP80FNYgQIc/mc
Rn5npQSrRCoff1IhK+l5ZIXSiK3ZQe9teZQSvTDpJeNVTkq3VA3IMtegBH6fFzC+eEVmx0uUlFm9
gs9C4PNl/EDkik0+EylJpTQCJgzxRo+f8ghHSjBgqzs4eDKpXIWSqHt8EdXq/6c50ex7NifxVbSk
lNW2MxxmcKheqPXC7WQwImWG1Z6/TER4sUcFi3jOzk1OPlLRDhtgq0iqZv7HHYMwZ1cb2Y+26Kei
5p1MVHJ4y6zFug4oSasA6slFOdwQ6aB5IIx8x8ZQ3mjxuqkjTNNu3tqm8VJdOU1djsEDh48XZYT/
jQkqiHy+GFV5y+0yDKKeqABrQWdZVlkYaDvYJfrGQcDA/Rrxq/KImYZFgkndkAUTm+zCNI2QpFi9
zm16UqcQCg442EYfmAxVS3OpkYql3KqeXRPPO0gCW60Qp9GusEJX6GgKbNWyfU718ZflWpESRBVm
MeJKvjpgfJtrN4qvdsUiFP8uKtNi9Xzi65FLIi0n5beaZwPg8TrhyHmWysUE+mfFHPwxkZVtz1xa
Tq5JGsKBXJP/6Mu5hYniKHqZcOooY72doeBs7Ok75udvwLV5UzRCuIyIWiuwkY1G8tPRvKgt8uvG
jL1yznXUBbI/dUSrEKo9I7Ur851eI5DERK44GFrLJF6RCUy6OrNeo9r1PyWgPQZWOusmBBq11Xwt
C5kSAG63WWR+RZ1iBtYqhSHriORtAknremDMtmrT2HZvC7OsvIbGYqgGklWbaPVZkZqwahHN1hbH
ZnzT0VM8LfaDo5bVtuDvygcHV7POu6qbRgxEnjEVfT7gHx5fM+M0xv+QreHgUJRIMVbzsPDjuiGf
tcC86qDY8Uj0ZEVHaeZlw6qc7Za/6pyfEUxx0aq+nVlYfjsOoVQh7DFhuqo3pIBnZguwtcGOWdfR
fBwE+tUW4CPGcjiEK5TXVjAqE7sEhx8UvA1ziyAa8MJp+0s3jr606Efy9hKX4TdhwsP0woxe2fCz
wymzSUcz16ErFLLU+e0ho3plgblQaZLvLpc/qwFPYgNQ6pYs4gCHEoF6T4nW1j99wirJasieKLvx
u0Rx4kozwXUxb34jT7+yMBx0a8p8JTCWR7cbiOiMsMAuMYvtvJa3BLEA35kyXqDlEjUI/gGbAhMD
0I/LsLK9vq/HMxEciWugrW7L6CLVOt43FYWx11RNiSvKuNYGqt+Fx0SCw3yGlPqWMyZk78+aOGex
zqDAeJmJI8docovL9AuZWuS9ovUgU5cHclFNf0jUFDtQ92k5ze8wIJYPrTW8CcT6BrEU2yn27UWC
oSJRIZU7HbnipdR5sNCJ3XVkohnGFl0/aRhkAhMzAW4O4puJACMeIRWQR8odcJxC4+9CbwyH68IQ
6TFFbQE3kr0RqUAsHkTLlTaTaQRkIUu4ozTnS62s0iP3sfJN6wnqc+rG3DeOAUx/NXVERJJrzAsU
x3rSzXW13X63vH6fnEAD7/Br6NxntAGK9kluRo6MULevlLmpTPsYf4r+BXdEPP/UxdkwrlV++071
7zT/suP3sbkthexqHBtJyhrdLbmRSBxCLGdsdPE1UOZUDdZB9aeOmGXFJO35Y/4r1P2oYBoCWuFq
RaCo5NRlOnQzRsBECED66unR0b6WacEXgOcYIexurNsS21tJw/ccEcCR3Rs8KZ287OGInNn1grKc
d9Zo7ONs2I4OAaVrhNaFSEuZrwFDlZ+2481mi48lNieLvevxkBxbaFbDDCVvsANDFUEnMLSmX90s
yLFzPCCmfmLiuoC9biqfJNxM4daKvtOeg0v5lCzqzvbJMYjuxfZXVd+4x4Uz7IRyFWi1a2r76dYj
axoEubWJ25gsFwkF7mos8cWjHCK0XQ3hP4PrFOTwvQ06FWhhuKYU3/lNBSxovTLKzn0usYXuXLIV
d416GRv2OPD4M27m9XpINlPxsHrbXbkMtvVervJuFtukhov6L8oGynX1nqAB1MzGd8p4BwBHp7zJ
yf3lix0LadhVBgZNCL1lt+yThaKCIi/Ga2WjECtlxU3DeWNKtySl/pmfxV0FSHrT/5JDJTCx9V76
U6dkspC0Nm6TZRP1eAfcPPbxZS4RqG9obJ5qBeRQdikSAfLk94jJcEdxMj1Cx0fZTNWngQ3D1eNs
+CdX14mxVPhpMgG/Q0KhVMn7bYtT2dwAjZ7YcUAcT0/2U/kOeQCMzShhTL5GiKvh2yYUcuW2IrJQ
3g34fxovli9I3on9SXWErUG6H81jZgykKe0HzuzWtws7kKw9jpNN9TrkFJFnol25OTcd8r1a34TU
b/J0r+LrOJ81Bm6J9VKlh2IEroABuiSg0mvAGZd8+K4hnSkIWhPPKJN5HHZvxRcPS4Pe8mHULxyt
TR7EeQA3XmQ7rdnVsYdnhfsdrMghj8O1VIw6OtlAwyKRnXoWOkSZLIG9XOX8sETbtPUiddtwTQMD
Er9RwmrwT4qSjwBTsiRnVjdeLGG0p5cAw7tPADF4XYGn2VUFecX+EvsNgS4qlBZ/sombYElwEl/q
wSaQ4Dm/DdecCe4HB2tibJj4QutgLweqnkMimt3QPpJAYhg7ARXQCki3JiFPyC6GBUj9nLwOjhXb
Y0sVblOVT8vTn5hij4I8RNIuJn9yMEzsWjA5WPvTnYkkeNmRl7yqqTCkzDhNDgZCWiKjeZJGZRsq
B9niqKJ/EcuuED9j9Zt+1Ncq2aF/RHI5sBTc6A/mlhCYeEcQke2wqoLNLENyTDl0oKkeC+dZzuHM
LbtIjrxMPfBYifY7U7bjiKf7t+bG5uywn5L8WSMnJyv/YuJq5vW7Wtp35qWbQj3w1MGu1eWJINRd
lj+ryjZX0XRsuhu5jhhRSd8gQVvQGwU8f7yicffOc4asFrvNFITEl8E3Ko5heStK1oN6IPHdlMdx
2TPgZZFIBHMCPGl6Li7siCu6pux5YTnK0Jy8Y+PYGzSE22zGCgmLfsu+1rkaPwniCnODxYL1HAUO
A+iAnnYN/UB71fjAUExMptrdXv/JAf8RYVDBcoUinbv/K4zO4N3swq9Wlcid2CXEmMUHEWYUf9h9
yajRbvl0iV7Jn24IlzmwZ0h5wCzPYt7OwnNF5PtRiR7ExVA8SQesD8D+zf6L91wDrjH5cXvQ2MeS
HA+toiclbE8kGqoL/LPZAl8D9dEVbnaClFB1y5+uuKPhhJCkxtdGOc2DJ8pbE3k1rl7YHNQ974xO
kr+cHdVrQYXfBDKFK+JimCTQmUaPb5DYGKmFRu6RUGHz20/2UXsyy0uXePPXzLaT/QDrDBuDA4f7
1D5h20VIQSJq4shYpAKKDMdAnepWF340frdIASUDm70nzGCcqEtOZn8aq21VH82JoG8ee+lBxgxD
NQpXMogACsmOPxtPiUVQRSBypCI3AsnLiE36wbGp0YICNfQmq4+1urGCaoNM7x7BWLI9aQ7KYbuw
kaM8WgLWLrz9kfRc8x3P4WXuUA5IZwsfNNlUhWchVOWwKLemesi0w+IQO/Dq2Hted7M7qQoc7l22
xQ/mVFAOUf8dR+mucFbHyZ3nR6SkJkq3PKUqnZ5ZSqnqi2152C3QCNn79rXjs1Q9QiN1dStzH8Tb
tvRzrIrQKvoTNwQvKXOIDDxmhxHqoDOi/5DNS/YpNBYmLL/Y83hoDEcUi7BPcCR5kvxcCBx6255r
ZQbYQGYYAz3J5xeCrg3J6sKRylm2GWnWQs/Yae2R/5Y/W/EVv5VZBkzWWu4YPMGFEkAcG6VNOB4y
iiucG5WHxZvBSa7veDVmWDwGScK8eQyN3I7THcXBp/rXpHgqNwTSVsO56K7x1VHchqEWJa+rSC6v
FJVETT4lbzCdrRUUzm83k6L0jHvHqXzQRYyTMkBEmLXfgLOjGdnYOC21nbJ4iKLnMwIKi1XdQijs
+rNL0nXqfKqiVtlzc89tQMKlYfjpAPM94OMtJk+xNwG3boxw4tbIAfKBQtuOqKL1CmH6Zs5xN2fq
3p5cGO3mZUZzSw6v8As/5YcmbYkyRXoTi1+HpGQDiTku0iGOjqn+dwDIC08h381GACWqVZ7K2K+U
Jyp0il2vjn4SfctrJsHnlshmIIIULW74zN3Tci93PoNgenBmNzHqAc/qDrK8kytEclCYjwnC2PA8
Dl8Cw36+R2HDgrx9S7MTUUkSqhDshPY1ewvlJ6/reQn9ftmXQDAJtL+sbaWJdsfcIeakDhgIF9e2
knSWlb3UH5qZ43OrpQ+QQ0RNEgQz/fAq1silKwe2a2CmF4I5tdqf3kz7qAtXeeGzmBrkaEAuH2vM
eQskcP2BFEJTh28wMBpvF1bMFrXCjtNaczaR9lJl+5D5VhNw5Kqhz43N7T0OD0UKkuisQ2xv0LcE
/Eh9EyDlp6Cp+Cvg1eu8AX6MCDzkID3j4mCAAphwISJsb2CAIiPUOqOEIH+50x9K634z8tMW+n43
/+HOlR24edT16JpgD24U5l9wvk75C1MYTifeGy5a3hAqBEX50UzHLcdLNJ9r9U4VS2r0sxSdDP4T
s4gedryxUzCc9G9mtP9ubJpNd7jG4wSriLuLKXecXfNqPxhX0z7V+k58ytEz7giCzomTJQ5UaZ9j
/vLsumgP1bhEjBs4vJicYis6kDrJOIZy7UcRZ5xYpnOhvKI2yVfVysYc8e56yXDFdmT/iTiJxR+V
E1XZ9+c60D8pTzCuKAMgBlzMBxKfMLsbp3Q5ah1Bg+eS5pH4HulS0JUz1KyPlX6Idch4zHMYaUWn
HKofn3Lup8qzBKhfC0Tl84wY89tAbdQdZskvzIABO1JsVmej4y4GQgAXLwULaA0L9D8lVIPBkAOP
UJUNgiomcIgL/bj4jDu/5I9xn5CQhrILi/gXUi3AGNgPFOXVcM74h5E28xwPaHAwLaze/b4klGKn
g3Z51UmO0GkuOKVBcr1T2fKn+GaKOzd0M7iKTE7KhiaeQYcjMcxaf981uAf+DXQBF/VVZwZ7GnBf
k6S8a34oOidl/iuSvqaC1L9L3hlkZpSODmOznJn40sqQehp4YcBF9KsM6oSBEzyM/AX/Kc+43d6T
L5JZNXR/4h7u+zuguAQG5Gv8zhdDH935PB7mF7tpKkE5I81pMz/kVwbPBzT5zOi4E9PwKi6wM9FI
4NdzJ6afBrg5L/fmB1HauNCQxkcuTUa1rWuiQbCF4vKpjlLDYsCa6ATvCmfIoiD8IFsqQuljwT6p
elCHxJ3aegXLEiFE0u41TAyd33cJtVYD/kayfT6xGB4PgQ34kjzQbM1mbvNzmdcc96S9tPuoYLtM
g9gj84QZsvIzTOBs+oP6C3aWgjsGufzGPIP9rN+18Tlc9shB+OU5un+fpkD5zd9JN0GRqZ5XZsLr
rByWLKB4Km28Uy70M/o4ToxC8inwacNJmhje0+SefoQ2/DicL2sq/EikMBi/gqaGfAsXUompB8bK
gQTyQ8yUQNZZqXtkaQilNYezBgaC1wrYpNdBnJ3nxV6/JZsoZ9Wb69sYoT1RW/r5dJMOz9bwVjFv
RD1L+M/fPnO25DDhocdx1j+UIQ1eNe3HmTqeNQ69C1grVAXKDnHoJia7Hq2rfrXn+5JsY2yKS/vR
sJ6QzylPVOxN4ZUgL/AaECtcvfxrg8msmV6JjkQ0O3RLerbUQmlosMtAiLX35Knf9AgKWmk4Cbu5
hGh8QEiAM41Q/7nC9vvpA8QIxRx0/1n57p3LOFovYhmOFb1qiDRVIpH1JCg0EL1RqBKO/CQP8ZNm
8voA53hOLmHdu52dweJbXiYS+CwlPBrL0UlQC1UDSNP0FIn0qjT2ZjD6kzE1dy13RZ/uDQ5rHDno
hwgUJVqM0SWNf1BdIFiCro+mu9xlFnokz7Gsbo8/ZGxBbKLxSH1BRWmUjHWaLKt9jcgTAo974vBa
4smme+fAwclFeE+K4pXEWa4BQ4KN9NHlYUmR46BFiSi2Kbsbk/0C244OMSVwJxJXemjvgwGzD2m7
yR42kopzvYzZSehUNKMqI31K1XqLw/6vWmtW4OBMMX8RfCJcUSF8DRDBFSISrGT6re2CiLj+VvUY
U9P40c2IkmYFeVg5f0Y6lzqZNtBEiTrh4EFVxIkjPvOO1QxnIVWsWu8F80vG/Gv5YxZHdJuKpD3S
pFZ3cCMknvthCVg7+Qz4jCNZFKavzYSJVnPNjif5MxgZh6aRPnAKGOAbY+4SFV2pWjybanSLpL9N
Kh4WmSGxdizr/tz174ZW3PqeWIVqIfSDyaQ8CHVLfsBNgURBKJa8pU7E5RyXUtBnkDv0JdVoedi2
dqVzqAuT4WKosF42iVvQQ9rPxOKYFxAliSqCijtgMRXxLRw6x7cGdNdp2KZu4VALA/QQ9gQEJvsZ
C5h9Jp8ES7L+b4y2dHWmtDHCWFhjLHRtxiNt9sg1KqYOf1UnRggdRrZbhPUni2sNHRCqoz6P2JeO
uPQwARMQprgZIkO3yjFOLDmZGTUTVFEieokpkXSLClZxGn0rI3+JdE9unLs1OnuWCDO9dbEfdIvc
mDjGIdOieWd5RJ84z3RaTUE1Phx6NX1TrIrzWpKLTUqoHqIt1gZqAfQSUtWLsZpyye0il0drLovz
UWvGT9EhaAL3prl+k6UnR2PuLbGYw4bGCLSEHKGH2qeSGX/ysmR0xdidpU39uSQ6VwgafHa7Fa+X
2u9EPTxpOtzTPtQZ5rJ0lVb+ylqvaeq3AZuiSHUYEfM/xFtSgZFPAO5jnl3GxGES9AFSn1m13aKt
irNX9NmPBMLuaOs4bWYL79K0kEsXQ3OZEWCKymHaV7Wvdoamuaq4MRiW1l0RH4TZcp9LPM6j/Tra
dAtOw2smeuNjtON9qMnfckI1AWtZgCjYZ91IG2QQK8mCJyhzafFiKCUby1Qe0c2Em7gpp4xaAwNV
qDKxjeEV4YySj7YhFbAzljoIu+nFyEJmw8X8mzcEbBtddkht0gozxZo96Je/Wa6UgTUJsgjaOBiG
uQ6aKqcm6JkRlLZkuCztH+HY2NSLIZ2M8m7Zhu3JLGACxfLnbjoVfadic87LYBynk7H+7NbUfC4F
5M8m5S6uWpoPrrlsKDAMGc8TJNnI4bKvMAqpY5p4fSc8NbZUaPbzXwC7KOqynJuZrbI5lqjnrIm1
Ah9WiFJBYv8wc6CYqNEx7BefrfRQK3gSIv0L0HKvIC2G1C0KF/4COBxyn+IoByY0pNt2jkBJUCY3
6VUvVJzGkYnbZGGH3lY8Y3jfYU/WpEsONzufr9PAkCkjym7k4k5yy95pT0qSv0qlec1zJ8bkwogm
nPmWBgLDNSfdmxFO5k6Zv1HSb0fsT/xk8sUYIkYpc3ax2umvbnFz4OLG1t7ejSU9NhbkN4zsIiil
4t1MGBSw0g9n8xWwDenvEMkmSv064ySJV1xFhltY4y3cmAP5urHKtNiygCL0tzBHXxrH6xzISuBa
UiERkwoxWroRTPIephPWroUEBbmisnbOVSiH1GNtg92XR8hswGWMeXIq7Yz5Ds5xmKg9KA5Sp4ua
wiImz9wTWLuzmkQLNkOxEb9DAOXUVrBXy3XzWOZq28n2Rp6yZ0mbCTdPGOySGcvbbticqvlCVCl3
oGqOVyxujGNHcgM7oz5Ec/naViR62Ixpeh2IbszlppsEi84MjoBFX2yThYamJLAWKybvRurLAleg
2sxkP8bqs+RInx3Fq0rXHVISYOslkcgGFpHpr1XTXUdN+Yi7/suwikOK68OYqIcKfWUIu5qtpyco
P7tRe2sMJsBNjBVCQNOzJzvdrkhXWJFePZWf2Mzw+9EsjGl7a0omVJnoIHrUjzgzfr9suYQgO7Ol
Uj7KGDyIk4FbSuvsbcpo+TG+eeWgkyxEoZbDdUP/S7NtVmKLIt3YQXmeyTpWBPBKVFCJXOanMene
uUIW0MzVdzE4j0gV0qFHKNmRXC5XCIlhXvDKyGybdSOyWb7He9w/NlA66LTOUJ7Ie7B8Z/7sVavy
DY0hrmE0u34khsywMbgukqdVSrafTOe7JPNlx/K2SoAhV2PzM4djx8k90EOnz+whn8Y5+rGyCJtI
znyPyGoAOSvOt7PMTaktP0U8YKyoGq+I836v6NFro2TYu4aQaZCONwna26XGx+gWwzXjwlidpWwJ
F+6A2TbweNU/0xjumwrhkyqYYxXRcLGKtt+WvD4kgTR7C+9GkzTippTdbVFVT1X5Sw1NlbYR8CMk
EUCp2PZF7dyBxVJ2CX1S0dg0Hwsw0d6adkMYAxsmOIoIeNQuvF+zDmo+lOnkzc+wlODua9uuqd+i
aPmDpEJlwcLCAl2Vjeh/FplwBW59wnX59BWUP3nH1kPkz6hnGJFkCJpwsH8Vk67jFR0Z681BY1TA
EchID1i6n3LZ+h0NCHc1P4lwB4t1oIwDF8OjgYzWgt/SxVq6K4xQ9Ux7enEi1lJdrX6PsRJvwF1+
CcRFflsxqG7n0bcX+KNtyyy3LUJW6JxuU5iYfl3OA+uT8hUMobZTjeZFF0MUTFJ1gUrDPSl+5DIb
fK750UUz+KaTnE6QIKsSJQUmqnT9scDUJ7jSdkbZSJtxLKEoIBlc6zX2NrBA0wVX90pOFFL46O1j
Fdl/wyi/L2I6WY2N6AQiiIsp1ZPi9qhY0PizpV8Xvd3iDrG11Zk05yxeNCP6zMvfgqznfCr2kXjE
bRWv+e2Tr+Y1ykDp1cqYWcoYKrhqubYR5KJ8Vk17S0qB4UKBS3tGf9G0qxxwTbjpSKkcR3QlJcs5
JNLRNv/We7PwxqTcRUkiQcohQlnWvmz6XlVSEkgfvLsaweS8qvbICmUMorGsERC/O4qATTZFv/VK
ADUjTWaBqJOcxLCPOJjjfDJsJfKWjGpJ65xbaPc3y4kUdiHv+pwrPotROks9fLNr8yI6mXlFStSE
87BLxq1N130bT07f08kk7esSG/h35yt5ocxIVSgXE/nTppySmLnTDIMncuo+oK3zXYRAgVLWf61Q
hp1lCH+umTdpzQPG26mpyo8ssa6jGZ+QJv0KqfNHMMt5eexKprFCZ1ISGcNr11fwIfGvTJF412yq
ySVTOzc332tjQM/D0hSyOLhNOvQpxghhDFzdUhoBrsJzEem4161YmK7Fx9Xy6qXNWKBCBDRfEuql
oY6mEk5538GJ1fHHuLwrsBD8NkTsVWevcUmYbwEUQWbBZxns/zu5pejV9sJYr/hKzjEdQsxFT+mS
3gValso1KwmGViNMQ9KyvCzNBDHVwdxc0zynGJzhnvhGovYsaWuk1nDBSdbARpnNW7nXnvt52BYL
zqwWjiUfvHiep/ZRF9YhVmnZOp1lUaG2ASEcGpYHONOyr0v1G6wAV0VaxQNBXpgSzRj/ST6s8TQb
MsuVRthHIfKQRcvsSxXDoHqigx5HmgknAWo2aVtNKb0hTdML8FDuqrjxC4k1jKHNh0Hqm5M94u+3
LCn0Ft1EtY9ApuNm8Npm+umEFW6RAZO3EzpsaYq6PRoryQ1tE1kSgK3Noi0PoYWLvVQJaWjyr2Wo
HU/DRZdJ4V42ByOQlZJhetEQa48r0sVsKG312GiO8yS1wdKEJzy74gohh7ZCg4NiG3F/BPMQVfRn
U3qUiWPPZMs6Zl1516tlb0ht7euzcGVpJAp1zNc+/NwqkO/49r4QHpL43aIuj3sgHdoodW5rVnVA
WxuUY2adMH0xAc6ym96n5XlkSmc7xSVL5PZAOjmCLHNkplIZWwBwJ0nE0UH0rNps86fskgi+bzPu
0plwIIUuJDacdGeQb8KgYoF1Bsdwiii4Y450t9bgchZTuxs04bjRpOOX7Bm0qSSC3GOHXiuNE/mA
JK3PH1HdE6c0pbR2xpLvTHuAVZfGO0ibXJi1fgfKMO6QHWO5GDQc1KV01qLZCWyHsUSe0P9g3IUR
IBs7WUPXWanIptIly5ETq37lWNdQY8PPInxLLut8rdfnW3AsNRVGQs5r4bcDpaIcpjRbqrb9568o
J6cJjIR1JM2jFhTZSdL0hfFrisFu5Wi2bTlt81b5HGtw7HUr/nYhSV4ltWw0ci2lRjEESg0aMckr
YAQLeyyQ5QlvJYeVaq6EGP5NNjqoyeTGH+QWdkUxHbIZ5nhpNXvOSnE0e8eL1nzeEg6kV1s1pU5u
ZTtzsL9ECOp5mFLCO2EqiTFq3SpNDHdRrI6beRxOljrsIrOkP5EKJoLgaVFmqwxlumqvDdmXXTC+
zRRspTIhBDKxJ9IKJKuq8BIZC6vIDMCRWqWoMKD363CtcKPH+zFd46HXfmxYJbhzB9QiFJ/SykKc
4augT5ypR9QQv/mIK3cEybi6JskmBLNo1GXpEwGOgBfkmFf+O3vnsSQ5kibpd5k7WgyAgR3m4pyG
R3i4B7tAgoJzYgCefj5Uj8jsZVdk73NpkeqsrMxwB4zor/rpwBjNjqRzs5APMscDhi/bz6YjMqL8
rd1p9qdtIkfkhvw0sSNkNZ4xgujq4pLxOZYBEewAna/XE3ns0wbHGlSvTYG8lGYjU2T6ecFW6qDm
DLlLGyi/anL5/yLzNg6if47yYYdPn1MreXxenerPIRVUN86fgSN9J9udyAA3m3H7ZWveq5ehE6aG
CyNV0jJZmd8KG22iACtJ4RytIYBTEkhs1dGBDxF/QVW4i8pVtzoHe40B69JhEhBBjJ+kVW91NeZr
w4mAl0oHpBf47oSzCl6jYtHUyan3k3GhD4zzpDn92S6hdmLwCXojB6eiK/5CnyviyKK3CZq9jLRX
2Uig5jgJYay464k26EVF9njpG/j/e6/btTX9EMTlTc7+S9MuDp7NmbhOEMTIvEEUk4eSUOY2VUG1
izi6h7YDx5K/sD9N6hJL/EmOU383Ib8G3gidI6ZV1Q3zkJQN2UtDF/mqyeXGSZhpCySQoDHoi0dp
DtScivSdIxfkejGZR0dGdMFlGbhSjwlJPJDO8nUCwkYDSsyZmPIaUcsIHatwCxxxYmpte0V/cYOB
EQqD1VryaHk+2kbu8zha6Wvjp7uOaLPoYIaQgVulGhMCSgweJw3nGaDSVxutgqOWvXNJ3ekhO7fN
XIxCP38X2Z+WmD+0ogQQFvgnkXW/1KOme3CXFek+zR+5rPjNxVP+eKHzCB6+L4hNOeimY0opo414
iHGFbpiCcxpiP12OwGO6U1pVm6qD8+LhmIQtXO0qrdwHbmttpObw9GE9S3I83Y0d7lukPYfx4OR2
1c6ayw4qkU5rO3ONxeS74K64nlCIOW2sgFqfSEkUDIgI67aaKsaG6cK3h+mQB79dQz08m9lWp9di
4eT27D0U+c7inmqkhbVLQ+aRDoTXPLZ5Zh311OvDLY+m4Mlz+yf+07iEdSNggNe8su8Htw6V3He4
ZHSr3Av8LXkBIBNz+Uw6MBt1w2FiliGo7hB+ui0bFolWRPt67MHu0h3YRvmjQykzUg9tQk735pF1
Zbge0EUjmeJVvkafpGxeVYhenmBy5BpXytUUt/U6VugFfg1IxymxwBEc4GxIbphhAq0DMI90LCQ9
DQeRA5SEhNpn2PGYir6kKNeUMKqB5k4tVw1hriuDw6RbeDgJ9C3dBjZ2EXYJP+LgYNU8GBH58N5R
1xho+yJ3xLWsuKi30XDUygZGO4a6PB0aWjqAWhEX2jW+tWiLkdqYIrvWji+RHzGvWuPw6mT6uGV0
IO5aL+wZaUFXd1RPW9sEMzMxBQBPStxDwwwMeL3Z0/KK7YK2aLyovv+/RXzjbSx///P/kQWzCEj9
37NgDBh/SIOR/eJcwzzghzzf/Dt+P5v2P//DFP/SbXMOfFmuIMRl0an33zV89r9s3XVczybdZem0
IPxPFMz9F8Xzuu1ZhqVLW7qkxP67iE9a/5K2a9ieKV2dgi5T//8p4tP5u3ikvf4dQZz/qo6wZjXC
ENzO+IOE6c6//n9kDSc1BKVdSaRtbmgAoUxtZbQ9xV1amzHzLDEYmnGFXaHGXeUxvBQmLKOhxNWC
7N3MNywDKzhgd6emhCofehP5E7udEVHQYY/6pvEpYuMnwhzFO+HRMYgizKULR//ZDgMf4FezApkP
aWJscVkYzmNtarvWibga4LKOS689128MZGzUqvkuDonep0KTy8cCZFKOQ4oLSNMPe81vgApaDnN+
IJFUmacLeNev2jNDCywcicM2LgWpKs4nS4AorAFlQBKHhBnf095rtWE3JNW+ZZJi91M3d33+Sot5
g4a3xNfznyLVZxG63OVeeuaGOVd6UAiESS1gPmdP7c1uvSdbb18i2P+6HoKkj324Oz5F4eMbn2e/
bLUaaHcV3WNWbQb11LH042IADbGeG/gCo9wAAoS3h8y8Smv8k/9UhQgtMXGFy8e0Cy6GS2OGSVhm
ocVcfdHlijh/a8Li3Y1Lanu1fhk63GuMqWFII/q3voTwnxPjrQOAVaZnb0IfV4o1VPinQC4XnXHI
nV/proMpDAFdMwDohh2FHy8ZCvYCxXPBjUkSSVH1irXo1pVVuiN3ykG7wuSS+YI5Wf2j+/7zoOV/
Js1a2GXHL5K8n2Mz/owoUusu3Du+gBLrD8SpBEn0uukTWrscTDc9wQ41ojBDCUCAQh2GeYIXmhPo
gPOwBWkVa/R1MSQWLiZ+k+6YvkBonAYooAJ+U2VBN6i5fiU6SJo0C6Yt9q+JfR2ciX0GF09etpnd
KaLPtokx7Lt4Mvfh2GIx1emQGTgG7Yog4O8FuAL6CBMP5ZCTpC/T2JFCaRYGhbsPTolm5bm7ts2M
lSq4s7qu82hXVFm0U/Lem9N0QLwmmlDUW3g0sLv5sZbtBFxVc1/HcfrKLW7MrZ4Dp8whIsGeMpbS
KMdVFIPKs+gdWNcWbY+tJYdl7AASSEV7r08BA94yy5lX2z0D7rh9VdPwHQulXbIMjHYmKfwYJoNb
4ZTWV+l3HzJ+qKYB5zv3poK7K8+Hx4ggH6lmMXJnEw0k5ryufsva7G2eyVeCokWmOuxBA6GnzH+d
6tpbibGqV7kID9lTBersINFasQjU07Uci13gwj6VasyhxIr4weyNp0KoteNnV12pF4N7e9xH5noy
5m6v1ik2iU/nQTjgPLIL86SX/amuij9Ddc9ISslqipChTZt0f2KrkxNif1W2ezAR8DdRZB00y833
qAcRWsheUzJ6IDS+CQfrFsb0RqQ+FNQEoAIFLUw1oKTnOUuU66SgAVOv+/f/tCS54XW62FwlA+MO
d4iRF/c2D186qCQ+Y2t9NP+6rLzrQfSb+km2jXur+ofKUMaeu3YVnIxEADHMasIgBBE/2iI4qPof
phpobSJIHYlgTrdMRSu19XnmF/VAQEcO7Sq1zctU2s+eq2hZ7nAVx3m2tieLkVc+g9dQRBsQjKha
l8ILPjWrWTViOE06nNowFZ9d1S/JKpbr6iduyJmqgjBUAIXUCg31EJGraErrxe/qL8ceXzpCf/wx
ycFx2+BA6ngvMTX7rB5mq39h5zMLjvStEQ6HMkwv5RhuStJ/S7oxoUxr/i5jawLqkGE55Wq79LH1
plQCLsoUpDahqp4imOTkuNCuBq7xQ95pqw7zjud1F5Jfn33kwylZWPocR4pCbkA9oAgru4VG9GEi
d7VF+6eglLKCJXuiV7qyELcj2a1CczqS0jsbQYBl18WCw3imm09RjFMIheAnMLHkmvH3FHt4YPKw
hYBKVEaXgtsZ13bZ9pSikUbQVkMqmN9EkOPH1t9mnffuon4snYRuiphiiPWIKrKQffAIuGVcNiY0
VobtXMQDvCVB1HNSlvQNUPj41oCN8idQgmaG84f0V7sYyDyRE7mBN/C8odj7Qc1vdeML1UdcWyYc
tj2GqciErehrDDmNNvsbIuPmm3iphoB8LT5o0/+SAnNI3Rsgb1kz2yzF3OYxSyebtGscrHxZ96QZ
QXzTuvREqwuhJ9mgrTr+BLEESHkfakz8DWvTlM5L2WeUQLb4U7hnPumEaOCnaBA/NPyXRfHY/Qaq
xKWaKuSrztThJTqYDyIUyNFo37UeE1dfJTg2rG/khWpVFA3iHmEKh7oDjr7tCv7arSyJcYASBnzh
gN80zbdRt566hoFDpMqntqvvNoOWYj4t0NFSDdlBi4Z46UqYkz2rBFRRsW9Nfl0qXkEXNHYbeq8w
KbS2fVT8wLyb/UmO4rtK6p3ND7/jPhKB9y82nVd/BR3svvDIlByjgPlpB0h6SSZeuSW+ly2sx967
2hlYnswD6voTA3vaR7315TKBN2PaqdyQMDlQ13I9Mtypw0cLpM0lg0WmB9mFCe6S+/siVwxb/8mV
VSWetRJaI4d7jHHKBQNshOiYhMzD0HkKjeli0SkGJNDZDeVtrNFWGH77y86z51E+GTKv5dJmDgNi
soO8m7umv+yJIVe1zKiw5NJvZurGzdo6MJvZAHQhnRPu7YhcWWD263Bi1E69qNaXD7FEq5gerDrS
mRiQpbH7ccD1gwucUdTGVLTchYlBj6Win50ku100xb4Zu50b1k9tO++wQfhaVETBvISxLlfiwCfl
2QLwkGw9czmBCkxFDXMIwsyYngKbBrREN/U1nFZYX2Y2R3wpQbHqB32kt4xYylI1XIYgHty0Wr/J
picrB4sqd8vN0IovWlB+6qkCUtM/GnbxAyz4EKCuryosFV5UX7SpvBaAM1ZkWKgoF3NdPXyl1G73
QVI+5nwdsd/u9JbKijSslkbfGTvL0Y5xj/DLR9vscp8uwdxdV9SREI8kxmjqNsfbWra8NqzC6Lls
6NnKIJQ5OXcGSA6Dp/DPq6n2nHCF4NoN3ku/X2Ui/iUIzpnQ1WLW9u4ajEgvUCsJlnGNx1+lS1Aq
RfXoRhrRElf5OxlHZJzMzeg2a1PgaVOetbH9iqfV4iSoqfh2sRpMW4MuTwSxadYILmx6VG5R5rJw
glFuSd0zozZiDAUhwB+SR8B0ifq1Lc6uWlOELBxGHkVFfZB6zyOPv11Z3E0ax/A0zGcr7ERaX4Da
jLWfImcc0Dj3DgZuXBc8ZRRtti+B4WKRjBPakRsHo7XE/AvTkArFO+q+tqiV82fnAlJnGG4Gh4zS
XDhnUTo9hUkBxoinpDQx0OeX7t5F5a2xiveGgWzKgccaymeVRwCUjXf6TnJQ5up3yg+h3TqLtBMl
ZvLox3KGkFYnr+WgywtSxZQtBfH4VuJg2cfFN3TKlE5EqrUEzy/dIM0pzfBqlBxicHIcVDEeYUh6
Mxgb/kwQbmSPJbwRuY6KADuoLlexoPVu0Lnfl/5rZ+CnKiNGJgiqt1Qz8W3nqt9iMnbnPckGZ9lz
P5iSTl95g6KmIKdkNbAPnQnjp8eqZY7dJ1RM4Kc3IQlqM4FCgx/wB/oWMU85+kvlMq7AX3F0SWEN
CSlbl5+BXgfgurXDvJI0PrMtFa2rzv9GZ86OIwRq/lRmu2oI32QUP4+dXMUVi8KIWLGpjXmmkxTs
7gyOtKlJqBGJ735jn6ygYRgpxDdTVlXnBc17+C5gob3G3NJYbyVRU1XtM7tm4EoRT6IlF8cz91Zc
zUC84YWqER2Y7jKI+3NNuHzRulyfGJpsIOm6e0xk13bg2LKgvGEWKPpVAOoABFu5yozxO5IzCMQW
NDLrCSMxPm/l851VGbWmuefsRZMTqFbjLTRTiOWROinTS7Af2mt4T/mjVYYQJrrhMFn6XpaAXh0q
CDk52wdDwzIbMrqbNST0lp6jUheB0u6Tv857lN74NfK8F1OKBkUtU+OQQA7S4kUYBCwcqh1WuILA
WOXOsm5itJa0vMUlyQoMUFgr3ZoRaAf/s5rt/vJimnTLtfkAxsN8zhs2B7p88QjG5X7ATaSC7qwF
XbueFDbUOqEPqQvzDU7diA5T8o6cdvrJ++zFW5yMyaKtTUL5WUQIpqTYo82IwVrc9AxGgT1mNWUD
r3PT+XHIOLMrhXMRGdSK292UNYIFnfMv6Oz539Br9SuIrpRqa8nqOrnji0+LnvCMt3H+z0xmieZG
WsAyzWkF9i7Alo3NvauGeoOR1ZcepYKxEy09kZC6GH87j6/TK/ElIw0sspIaWA0Hz7IJkyNGk47+
dv0c0EW6ZG8FFszTtsrT5OJpeblybVwA5WhbOPJYBU3ypUq3sCdwccex9927+rWqyaopvtCFIkYT
4jctgU1wqWDQUTpEYJsJtbFggp22eHfbor/TXcvJ2a3PLRnd5ZiTjgoBEqtwxEDZHqSLCXUuWk1G
uTI4sS28cCJbRoUXHUo4n7PgU4xMVT0ktqwodGIAuK9nLrL0JUDuQd67Ln4bvZzyJ5PoRBsAHcaG
w8Zfnez4j8z7r2sxomwZPA4ZoZokvLXEcwdL7ajJ3DsMv7zU/xmMmzM2D0mdf+ZYDhIPji1QQxh4
FjTH2D2MTlFuOaQZHDtZoWNK0rNhAfQRTdtKXlOpLWuC1psKpxLntDHYV238iyDB4lK8+Ig7BD+4
7eDzjxvqNKz6ncso7gOVXgsmNonUahzHW2Oqee1C2t6bNNv6dFQOrv47hoONOTwuIPm0BJaK78Qx
Vh2JIT8j0ihnW1Rfv5FBp300zm6a0LJV6lByOOGME4l2K9vpjjJOxrp8hzlPT6nwd2Ui1N7t7W3h
YrHFzLRK6hReHycGV8Pf3bWPVZwrbDzdT5ZF2mLkmBzyBDBWWJDC54GTfBmqoGdIB4hcW/TI5BBN
VgFrVAUkEIsUax2weGoHWsqylZ8eBv9WsZBjVkxCBHJ/Q2vWt3RNuiemAHGdycjkBJv4hr6fbdgc
NRjodH/H9RsoxZPUEckTQ39icPdeONi7phJPVUApXIy8ildFMJbGAhrPABHHgn08+C9mS8kLpuJo
haXvMUPeXaoeomUaHrUMNR/vUob5PVlZxjp2BPhm08ShxZXJKInNmkcu7LR+jfGfP4XPcdGvowTm
tiGI1cOYhbqJdULPr1iguLdO+473U/O7CyiXM7fjxRScQ+3Vh4HKQJDmZe+c4X7mxT0jhZ08xZTF
bxgbWqK9hT3QlCk6h3WIHdWrLnL2tcGuX0cdUU/XvdRaytBXUCw6NcwEGUpna5eyF4yME6CmnVP5
T2YTjFuKmOHFMIcZmmMYljZ5NV5pzvy/HQ6EXOecUegBpNs5UuyanP9vLfPxlfIMDvaleU8UMTHq
BhpFGW3dPKPUgCBI+RyVP1CojZC1iJCklgyzvgNSJ6N86Cydla9OH5NMvsWeKhajquU65sOE2/QT
NtjOMEQzQY6f7Smh1i3EnaEHYoPPFk/QSErWInMlBLDKQpRY+fBNNFP+0sYmNAJJ2yBmH0D3FsFG
J+tWVemtexhPEFhmDzxYt4XnWI8c9Imm9TTJxKRDkt42mLzYZ1gqf0M/VmuMcWe8SX9YAhnUYsBJ
Rmodh9r7y/VvuD2fnik+S3v61ssYlk6b3KBQ7oKJ8JAjMHUWjG6TDl6ENwanknEc7l9z7RTWd14x
89Si8T4yHYWFfxgM8dhmuLo4IAZlny1U5lGqNtvuk6bcNr79HYGwJjyJLWvCZFAUyljVrO28QXj3
g2unJJNUWtldEW911obIPwYxLL7KeQmtCPpnxTCzcOXW98GJWi5338xynmbHEp5jHsu2fpKz1wez
11iP/rodMYjXBlUTXNL+MoM2p4k7SkJJ/RIyxrQOkuBJWLa3t6mw1mrv0Cb6D6S7m56imQapeouG
6mIVNEf0if5is9PTLkKPbpb0fwkoAvCidyW6Zwak4WZE2dyg4r0hPOUYsaZ+72SAm2ZVwcs8xsaG
c8kL89apcO6yIMM6VER5Bx5F7u/8SGn+FklyfAjSCb2V/sbpOAKL2gSlQdn9ghbgS69zzOpYf7MB
M0E9YkVKwPiQc9A3PUkkpyiSJVRkTr51RnBZb0/TaBrbxkQRzIziUw42ribJlaXxlMmWg2yY2AN7
K/Noy2XOZObFzvbFtSsxpbW8rEyNu33Ex+rRs7Sx5hPxQNERQNzuWjns/hg/kjY+uwwPDollPME/
gOMVJzk+wwJgVFMQT83ILZnBIwbAYS8M1DOEdKyLbOQYiKo91Q6XPkBWiSvmsBnXTZebGAAN+C2p
IleR+BeG6u9ZiUo0FkW0TfXpquaQ+NCJp5offg3QGNSEE7xVvnDXMSrkem9m8A/Rxfd64ZO+Nsl+
N0PBnYgZ3NSBKupsMz/qA4upn3s2ncBmukd8oyaVwkv03WjrNbwMiabebTtLLnZon2aO1UnW47Qs
K3LpqcSkSDEYqsggt1rDnpBV4Vy4zk2gE6jHeZRSl1OyyFgaoWUnKOttgBkSllsyG1jPBI+6oxZe
cGs68zfjLlWrn2qNADjRiUeD5rJDxAtE2452JlGwj+mYAkrMxJz3yVhhQWpaLgdZVT3AVn4oXNzB
ymNj0T3t0unhrRyp+m3w8oRZetUY/mrsWjr23lUTAIFJQoExkc8jLfGEN1kCy8hLMS5RbFtpo9pT
1LGOyrDa6gNhftXN24OePUWmpW9HT3H8Ld7AkVYivnk5ru6+0+nzhZ3G/qmWqFT4Z/iTk4oNYlRY
RPICt1/XfLP2Ln0v9LD1oTSrurxGenHt6Y0X/fTGckRqJRcvJ7ei9NRNLPridQ5TYZgx5hFuTpk1
rzUMQFDhE7ujkN+9FPm+q+Ufxv1xZ3fVcdLjdD1omBabjmFo4gzjacTQ2Pv5cx/G3PFccqxFRvXI
4M/pcNM76FlIPtkC1FD5Sw5RlWQ+VGhwUSS89jEkEhEIY10GpOYSsgNGzXOe48poAG4ugp6jpqb1
n13oMjgI3qsRCackTIKIQ6+ZLTv6IZxtB33QLr3gmGE0VyX1QJ6JpzqVZrYMbPuxLvwTJk/JCQbM
D27b42A8eTk5kcHEXsiWiVaIHJ5EbXSgsbY0CNra2CG7VhibavJ+zSgmUdZpMVAEh4k/uq1Gq9qm
bqnJgWRAMejImmLNhxD6b1XkcZWA2gu07EGZHYe20d3n9Edx+aY0e5CPZccibXrjwYzabsOtcY3V
n0uJTjGq23IOFZnp4JHcpDWOfAwKtCfpNWiPga3PBKDVVY9UHCbO6Kwak5XewtlDF0q2FbGlrSIJ
aWKS3A9bSXpVOLTF6d1AXWjgYlioTK5NZA2xOefGRR+NPyvgW4JPw6VgcEg65vmZ55/hTd79Ch17
for1b8PZAP966CwogqXMjOk5L6xOKMowShMcU3ZOshnx49GP4sELNGYkZJDCS0Fx7gK3xgnJ9w1R
nRhC17yMNiJZF4lHUQCTwIG6YZLKSXE+PXrcwcuZ9Fqlq8Euf9vJ/B54vv2kYkTif2aGvINJvI4x
PEMsqUXGpo7wDHxksg+Tbr1VrbFh1v+oOVwmoSu9QfR+aXIcQJhdcQ0UkJKhQT6HxAJISE1k9Gkf
Cr+L+rmaKAS/uOJrcmlavCTJRVJXUpXoMO67ZzxT4oFv7DEwbnZyMINt0p8UnjqUUufYkaAGxlc9
kCLqD8oGFH5NubESbLeeTf1K9YfDaIB6dWVs+b28BT1TJd26uu7zCArB617D4q7zMWOI1+dEySSX
oBWXTEq4yRKLGZh9VSil9KVdC/s8dWuzeMqdccF0AUHk3Q2NhYFJKHkRyj77frNEVVqb/n3y93ie
l7JHafAf8ujaIIKq5zF/SKsPmiLJO3znknTzRJLylstndzx18u5Pf758sZy3qCZUHe686cNWDPPs
q4ZRcTp2/TIZoN2c7LlUGwtV1G5D94QhqvKPJBL97OjVb7W8ClpBbNJcEzVDSbYeARvFzV603MVe
Q1VtPPO3TO4xeASi9i16T/ko7KOBr7p4cfTfmVNHkg0fzMPY/HXtvRBPk7wG5V8sX3LLZgGhuEN/
aPOPMPhq4akIDhDArEBU0BLO+IkA3ULxSAfvVvYl/JthfPlIQL68G/rV9IuNgVgZVyt+6B5IUMJU
S09gJljLiEUqysCGuDxmFtnXHBle54NlSuABdueCi4cOiQ4H+9yk7WETuWfgopyEt4zj+GD/5Nq9
gHFc7A3XW+CZxfoJdxVigGyvVXsasTgTfE7O1M5EPG7yBJDTpcH7kChslofefG3Vmb53PLp0i4V7
lzK2aDdEOxPUsqTclWrmg+NcJvfSoxAhBPRL3OAeyI6oqna4WVclfcEawopSH3hzmWtTf058dpot
QxXDbO3DYnUXiP8eCAX61JYS+Zq738IIbLjORKKos9IRkCbqkBo0J4e7hxHvaJOiAQsVxP7ELcGJ
lEe6eh8AwURGsdA5SoUOFc4aZlbEdo8a5oGJM8PvmX1MYm85h57dsd1WM3/I3cbTY0jCDPF/Hp5t
Jv2tNd5CDhsXQdg9eUzrj0CE28E5VcW+JX5L6yEnNMrk4u4Sx8c+eqgIfeo3ChAzi5eUeCalHz1F
plAuilM4PFnDje+Z5s+xed5ZtM/ExpuoqaJElQhjANjGNaBEmZKo2ucXDn5yyZ8CnG+K8MmUffGK
6PExq571EjDn8yD+svRPN34SxnlO/FGPqGyIDan5J5hMkpMfzadRfQ5VyRbLZ8KGHiHCZuzFenRn
49Qhs4xfLrm5kGlOQkFPir3Ctj9G9egiqAPVhjnEwmeMfwNnaZGGK8l9xbiyv+Hj/M6ZYeO6pD17
Wnk57F4z3OJc4f4DtxVYXKLfyce7t8j4hOmz5mNkTrzioxAYuJ0DhRPUPL+APePcES7akUde/eIn
WRNGdemFjgf/ANpv6UOdwOk4P+UlX9L8XjasOS3/TI5wGeqEqHHP0btjQDyQ/Q+8XKe+O9WfRQk2
NezNOa1eSky5+i3OH4LhVfqfNZ9FiEI9eK+lgi6ObteB8mlWUcBRqhAAVJ943BHrlp3+pb0Dc6RH
A6u2Ny3Ku8PMyYlnCVQsDOHsDO7rOdHniaxgneFy5V5r9/Fi6HmKP1X7yQx+jba14Eggr6OD0Ru1
mzZHZj3kufNvN2NUUG+FZvP9e+6tMo/4hRfh9OrSjEGLCvC2ZcIkksMW8Jt5YvgZtX8pM5GUWIlR
fVEZ0KICW4S857XHxbUrHAL1g7cNQYpU47UFcsLtxW/U0uTvmrO4j7FitskxN5a4E10qWWYKBC0T
0W+FH4TxcmGuexzuvG4mKmQpwMEw3GBrppR1ZzUwOHibJKckjRRlihkPuDqRroYHnyoahkFdVxJ9
ZuQ8Zhz4iNUSiaQIAJl9WXAWsvPdGGJSGFty4+Tn6R7Rem3dEYpJ4mxPteOydfrVjCCdS6AbEDsQ
bMR9NMY5jcajPy0K5v0Sk1WPs7QjFNiar0kBVUHynqM2MCxa27Je2uyqflGvQx8p3kXRBTmAPrFK
ind8JXcJVNbtq2UBgFmr1jH/QeJ+CBtsEJpTPmUtBKCM9C8dPTByYSFZCY3xCqfTewAIhd5YeknG
RYEIkSYvpIG6iXKsj8TNOJewFeElDCysL8+Kc5fta/jKR+ynPL3DaZxLzZkBZt2PFx0d5yTii7I+
TN7jov8BvrrkpobnMF5PnJhG2dIn+D5Kehgnmg32MGB3qHkrHv4goZSE8khvIqTtvZuSzDyXnp6N
VrCAlk3BuQi9qfkihmZjQRYIrRk0Xy/A5oQrVjc5e7E8prQje2nDv2OvohLGCCHQkhCBcnHzotD0
qIA1Fl3beWj4RAYPPMW4dNM3OsxIuPzz8bYjLfeZ3LWdg98HaZaDcfFPVSW13cZ57q+pnxNOrzFH
Ke+n7t5duBYuLuKC0bjRO8xD8QclPFpJtvR4pCzGgb35U5ZYYJ2bL76E/GyyU0jb9WAHPBL+X4a9
yWRp9pGRO3YH5DmOoWASeMAjbjHp7FrNjSWzaObxcPBqdHBQQokuN4XfPdFvuQyi6Uljq2BEgqiT
kqWp1uSZ5+PsCUPVswqGhySdp31vtOCwV5cLLiOIxC9WdBCNdqbcaAmTdJniw1cVRpIUMZJ4Nn09
FKCXoOfUubOtx86L+UkyYt1Fwh40v3PGpnUISJQIYAbuN8te4TclvNMdCgwQIoDCQltMQv8pkY1d
0UdnzSEw2IUPdSkOIvN3fs90VX9rjK8Jk2qL6mbIcusN0dEno5hExaFQPEXjQJcFDinkGhgGSy2s
DqUBArm8BipkqASeRt/YUbkdsmIf0sfTy2Q7otAGs6vYkGc3857cmVtbqx/VjfhUqa1gxwaovpnw
04nWJaPxzE39wZ2d9Hi8CtcB00Z30TBtnT65Jn15NkLtVATRI3AwSZZA4RHay8a/2p6+dazmoTWa
h7VR6meFTpfJeNM246br41XH+M+anGXkY7ISOdlg0Eb5eNJjdzMMs6QGjZdtxs7wGUTFvfTVtRUp
p/YcFmum30PRvVWGw7Q0O9MkA/8hODoUa5qy3boheq9rvla6eKdx+KFu5DO+yAfKordF+hGl2Zc1
7TyneajKfeORSA+1ox4XRyNEeOdgmgqo6EE2vRjSe0xz8TckTEW4BJylpj9qjEVTvdmlh7auPmot
/qssmMcquKX2yi7ra2U7vw3YrSxQqGDxOfDHva5jEans6jP1UJFZPvCq33Cp2VgW57Vdue9VlnN7
+9SRfDPslbrJ97yvkmJXVF9ids73EkrQw0AOvuh/6/joN0d/Arq5yfBYeQiW7iFPcU08jd6+CeE1
Pkcd05EtCPnYuBUcJUilJc+R/I6gz+NeX+TNqbfeal6XjFBpGCAdQHcg3I/s45YfcpExLgAh8dBE
LyAxwCvglyc/oxDUaG9chKgqA4cF/qE2oAqd9cNC3+rGO/rMKiNy64fXPv8tFxjaGLhnsGkMEox3
TivDo+gPubjE5hOz1aUd4pK/UAONPWo5yxLhXzk8lYpdChTZWgCjaD54q1mIz+bCWzliY5xjNm29
ReQ2H7zo0V6jTG2D5oFXaTtxapKKQTmGUjyfgNhwNAH66jkquPiWTLwYZnBvjB3JkpQFOKO0pTPv
Rn3QEUgT0ltb1WGHJ5XD+ehkW3PJ/Qd9CXux4TpS/JnJKyzqVqN1ZYftYIr3YfXCXrmYI9v2xa3O
9YIkVL0sl9AjqoNaEEa1zqwuLvi5lbk0IQHgrNO/U6QTzLD9toKD0tKjto7XxWpQNLXhVFtFRBu/
2LxIcj60CHgEGdLyTA4FH+dz6R0whmO+1RcRQcjQWcZL5Bpn3bcr7cdA8/ZWeQOCb/wy+yfIF4vM
+UhYLqKnWTLoeCoEMICZo360/b2nX0gYs2M8zk1N9q0eDln4PhjPsn+pJu6Bt0x7j+wX7kf19F8k
nddu61iWhp+IAHO4FSkqZ0uyfEM4MufMp6+Pp4ABprtn2mVL5N5r/XHZiOvRuheM85l0qIhMWpis
M2uY/cWQX/nN3UA7pzElBktqcAa3tQnMNPNjo17nnGtDnUi/PYl24+BqYBEZh1NZrDpx13cP/mux
shm1U2aeTdHRalej99TciA5iUF4E5nTM5UvsTLKbrHhwsk0Y7AdYSrKjlew7nX4F7VbSD2bfR0RY
v4H3qKVrEP4xrPfWSgkucUMs2rVllrr76k9PYJh1Zw4n4uqlS0ddXwnDG4exaF4MR+C5/ykcAhWN
Y7RpXMLSjPLg87vYgG7JjZ9pNxZ+6F8Mkgspf+kA44PbOBDFIbmj8Dk5V3ZbfPfq+9j8VsLKwC2p
HrVhK0S7iVwCm8gc5d6mh7bdid4ls+9U+GLq75dN/VFoTFebItw27XfHoGY019AjShstnNndIvUg
l+vY+uTzJwcSJfSFjs/5q1jFbo9wOXoLxlVCajdnhrlM6BVztQVzKby8h7VTzZ+dqzlmdp4YWGl/
Zw7mczAc/G144LxFpf8SUYjcxmdYbK2n1OKg7i41W65MUcOEJElgh1zpIj7Pcq9ZEMpreJyFQVGE
t0yZEwkKmEEK4maI0AkXJcQRsR6LsHt69SoFlUC5vDAuMSV4VAFKyVojrBA6Tk8pY+BfDnK2KED/
purh1YcheFJXOD9p2YAVOwwc0AQmdwgum/+UoaQoP+RqFyobsLGFtvhBVT6XYGTqeZq/MSyOp4Kc
22y8WP2p9s+B3C4MYbmUvU+/OrASsTfl/J+dutwU9TFoji0Ky36fi7vRujbFMOc2LCpEjUOOj20z
Cn8GWowKl44Y/vTCLxnlq8R4jUyYrXJu8u/5D3ydRflRlehskVgO9bXIzmW5MWDbV5K2Mi1Iy11V
vdXluWJsekeN3ZERVW5q4RE4HLiO3B3YF/mLjx2nbtxeagfPi/TKvYNcvSO5Qe+3mMuomVw4io4B
TqeWTJS7twDeUh5+fYhAD/i8bGKZ2PSvZGeDs7kJa3HpbQLhyKcQjJ//+Gk4PXlV0qIg7xXY+Ci5
+cofYcfdta1WKEKT9xysFcyq2YWWKxIm5y1D12gYpMOzp23DmZRhp2ZKntNe7HwkPuxN6i5zE5zO
vdciYGPgZtjL9S2V4hMdBWiuI3UHPo2T2kBRmuubpv2SsSK3W8u/tNNuXHyK5RJpA8vJ1qx3KcTb
mL53tG8vOVqRm7s1BJWTpyS5Mh/Wf/WycKqADC8UG4IG7VpDesrHCdnuuBe0o65t9JSVZ1uyRfbq
D7uSGFwxA/FZXk1/VVAno0Ie7oxkJ3n7XHsoMQDXesjIAzxqwTMgwRbNR7fs3SnfRfkKzb/UnRKe
0EB7xvTlDsE2Gw4WH3wu7MR6R2vrIoq+/ek7E0CF1OesHGdBsX1HZhd/cjrHF8VbY/Gc5aj8AYOj
rhjvbG2f8E5YrashR51MMnBrbnBalrET2POnqdwZ0H1iRoqTArvbDfcRH5i1+tTBxJnaVtamWOGV
HDnP9dXPne+u8Dcd8ufiauVEHC+N/i5zmvs9kupVV5xJLzGkre+vjmf+alLq7KhxMYYT4m8UcN8Y
AnnvZhXDKqxW9NU6OYplYd3565owgulRahurOqZAytaCOWcRXAD4StbehZZ/QNDAFheO4UjZW59v
eXEbqCBt28YHeo5xbnXfCKkWWCDciTDVxZfpqJCuJ8bomg4yzTgNLX5iYPSNYD1iiyacc8SV45PX
4dZ7c0F+gYuqw4MOcgDr2K2ieZhoz5KxtziIUWDxSeSk0CWAtafBAAXJS9JUnk1ybrujwsBjPHWF
CYkI8cZVy1fTMM6Cta8QnPyPhtRMiWb3oBwTHJBsqrxdNPMqK9ARWK3C+KSYS47F5M1goloT8Iib
o2Z7XhearUKWIqJy6X/n8uU0iHd6QzHVkoWdJQY59zEZLkZxx/QHn8FzmX6RyIZMeZ3Ln1LgHU1Q
uFbbiuEbAW8c8P3oiLzkyqYyHygYB06MbN+EZ95M1PWp0rOzP+SrFuw80TYn7jZej7S051GjNV7C
tCOThBoJY69Fx4JfbYw4nXc4dB3yPngkY9qNeH1NeFsEn3ZMUmKonabhzQi2QrIJkmfzYI5ZVtaS
R5ocvX1GsATMsOiqzQ1iGhSQWomReQb0QkRQp28RmNPESph5zOmESSE9CrwwGi8IRLzC6CuIOyJo
UuYdOSNDZo2PhKEXbx4PY5y66E26fGcOx97akocECEA+JAi5HfLJGkT1dHQu+MOPMWwtTO+0Q/u0
v6k+6agI0T3+rT7r9DAJlYxKCJEnDqpSZZ1NDvkTCbql72vC+qFElbXCD/HWerESh+8sER0Zfkf0
dji7TeQShM63dtmQb3nCzb/QUWHUrFjl0rMr81fxvgf52ZAsaIbmFi0gdNQ1HU4NXk08zPiuUFbJ
6Q75SMXfkLxS/L5YcUtIrmWwFPwfrnJdW9W9m1EOjHE8pFuWsoDu0+yfIuOqMgNlMCeqeuWVsXt/
ZRLuF8KuxGtDPAx/A6d58FkPN2E6GNFzdMhQSG/zEDd9+PXFDKBgXApgFtFyLLdyepAlGpf6k569
c1xq6nZ+4XXvJbbAH/rH/EK1Df4D+gIogqnNxXzz6joviwfY1T2tYE8FtTheVe2ji+cZshQpZD1n
8lbzD7p5wjyljGsCMogosUXvwJqwqAvIfNof4qdvd1x7i9RfgXia3GbZdIow+QfyAbEhY3qyJDGx
WjENOgkwN8eIsomUZ87KqEHitOFp3q0M4HeWhMhvmHyf/Xgwi9vAlz10B3PYkx2iRLtWXYNQtehP
UnKHcZn0aJZwdEoo2/jbLBZo72/E9soTFnprudxol0o4x+KxSNbzB6h6LkYLn8zVrntZ3UXb8DbK
2dboeM1bjMLt7wydCu0rnr5bFTZ4eEEwEaV9ZO1R5XshXJEr4FHiqXTIceJvk9fz5aAo14HUA20X
6++q/CYzp3XZq6ney/4jEjZTy4FJxVF0qvsjBy4zrsKKQl48zDxtvuPZ8wlZuFm46UY7W8zVqueO
LV7aswzW3nZAnWgETxHC1AHBBWjPTtPWNFdds8/rDRi0nSu4KQgxJ1eHA2gMT33yb0KWWwL0tn6C
2p9PoP2LmPfWcKkyXLbGVPGQ/E2T7ER9OQlHor0XrfDmu8GS40VnJm2FdxZeduXRhmVFTyFsTeuY
4OsrL4Xyo8IBkIi0GCUgPoTPsnVT86NMEFPU77ziq1DP8cRE/UTinPVLKVlqGbDeJjS/KpFH9zFE
2/JbX+CjrzaiwYK3qzVGJVwJovILlNiLA+Neu4iQKFj5b6r95v7RmmiXsVnWcAJxlVv+rxH86Op6
wHfWbZMCIP8SVpcy3t9nlvTgN+tKuWg4auKEEgcg4nEfdkcr+EEJIH6p3BCT5FpELswUJJeEWrNJ
OK35mhSNSXIPlVgnyCxOOs5hRtIpear+Tha+6pqriyMzvzI+lFYBjoLAId/L1U0R37miMp1xdFir
9SrRnxHksCBc51sGzUCdbsgYNCEP7h2JGAWacBEoWxiOgrjvy6/ZexeBDBKVAlJ/VQdloya/pXWO
++8qveomYwK1dBiYV4DLHOWfNFlH4pIscBYfhyI+BlN5QdQJJneFXzLeerVDWLeNn4lDQybGODhg
8FrmKNeCGw2jsrYS9DM5B/AnMDo8SCIoKt4uGIk7fRK0SugRmrcdaFXTHtLiiakfpw+HoIgowAZH
U4mclF+Tg5hEIW1cu4RLtJ3Wm5d8xeW9bT7Mxm11N/J3ivLXZ39olTrIReZYTfmZF7Y02ZL1Q944
SR2HPt2q3rEab3H9pZXvdfvopTtfiOKTA7sKqr2kbEP6TAzS8Vnu4Q5U8RyiTSgfWYtpabyHzYUV
yM+BTXqR4OFHWmymYt8bW0/+JFUAUw+q0T05m+hxv9slz3F0J6SJ24IzQ7nIBCmWkrCANCY4mADj
+lfu9ng9Ifz/ejI+xV2rM50SSGBVCLX6n7Ayl0pLK0P/w3ZlT+SbxIsfQX8MLip3+TGAgvhrfWVZ
GzmkxxBe1L9hNLV91hOyaUX+C2SfEv0XqKeON5b7BFos/hxAYudfg69DCpYJzn2N7t/85QvnXrpo
0r4cObMY87HjLjowY2lapThkvFl0k5wDxZXIt1e+dJOqG4eo5PQr1nkfntMAQkWJRJBfCdxbzcua
QthKQw8yTWurdPEnEerOueLxih3b7mHydOTE8Hn9w/RQe2R3LPxqsmcpQAbHtXwZ9RNrPkPyHBG5
nJ+kEjawDN9S9WCto+JgAC4yBiO40BGZQspQpRGUtH0TZLmLhx/ey2x4EwDo2K814zwqjvBnTm78
SsPVWKxrbUMsCDEsDuGypXxsTGf6S801TESlHHgTJHlb0angnTgDOBVGDBoSGyvbF4k5C6X8lvud
Yd7a4GoWh15fV8Uq4Uo01PcKqJWCg3mVE1J2We3dhMnq85M37PhhxIb5+npklysZQf2/Flw67Ezi
I5CVGQcAm9KdjN3I0l8cSX9NpE3hXxA8I5Ml3jZ9UeSkKziBFobtEy58EQwHDbcwgu1DeS2rav/v
h2P4Goh/eIvGQ5B+l4SM89FqfoimmjIUlG5Dftf6VQwFHGRXiwtGI6lsnvJhyVuGdWPVj+uG2abi
kFmAehCGR2ybHXics3xMwlZNV6F5DCWmXPJFPuQQOctTlZdlt6qt+ydB+OWJEyVYEh9uXtgiCadf
9/H7BCmXcVYayVe/1rUTLGZOsnMKKriJ3/TEnT9z+KDQvGJmsQORWHfMmuM6829699vwu3Jv2DJq
NkCAQOcSpWixf9JKQwUmH01/F+NNCy1DE85Ha9hmg2TmXRa/GNk7dZG3a+7QIt7AzOHZ3sxPsyDv
qm33ED44zbVk3UgnpWbIVFaopzmSV02ODnA/w5qGjHjRNevNlNwC6cWsII1rmWjtfJ+1Z3RLULf3
zmZVrL5a7dskfD6FK5kJDNSLg7BslMv8DxbhD6LpxTcj5DfD2sMXj1CgymUQT2jM+USAXOZTtnFR
LCO7+jAQ9DTNB9fgYNCLsvEnl3xT+5MKCewb6AwYVZ0Ous6JRvL98Z6KV1U9RcUdQDk3UJYOZ8yG
oXAaR/C41ZjuixVyKo/GissMIZXxO2CdrhwKIi6ll5S9vEMOclBdksBwJZSR9fQRwcdK1ZsZPwXr
ZDQEaR+qbifi5GBC7tH4hIOdav78qiTBISp+RpVCiPyhAJUk9VeJlZM6tYVV7fVFZ+vcWB/cUigV
n3ztOhUH7HjJsV+H7lg+5815AG9jNgjAGtGSYSaUCWUxOVa3FZdeOnzUJPwBJVDXHWWfnox6BmNO
yx5sbKkr4Y1bd8OF65ofNt+clUtZmHFn2cH/S5sEpbgxYe6+eJqPR61ZB/mlMGkj8l3Dusc0+Hjn
RqJ6Zq1js+6IaHMLJJLx7xiTUNjuZ9RFC7btTAZ4hzR81e0C0kxk1hE+K/7juHyZ6QfiZOjIXV6e
0uBLR2E1RIcMgMbw30h4Q2zxLYibXCAhDBQNHoVJRawPonwNnc8ByhJ/nV2Xz9rbtbbhEPRG58p8
J+jTJgUbmlo6YTjQlV9Pew+9p97eLX1Tyusm+Wp8pqPtUHxN7YcgIP7lIg/+Ydl0VwXih+bdAgzn
MzoQS895lVfUm19uK/8G1Gxn0Y79cGnOMtVPJGDkt9QMlMwVVMPT4+OkPW0Sww1cnhTXFgyiXHkU
i2kl9DzPDU3e3pG8uw0+VCKFyFGvSA7HWd0x6XrgHiRMMTL8zZxCOzAOWndxfOoiPZjRvkJswzFX
fvUBgWHFfWO156bYygFqm+RN4HVFtGtjf2wFwiZRZ/7G5szoyguNTqeIVAnPIznV5/Hkxwv+oadO
N3XlxCWdMcTo/OjQ4FMpdpdYOebnbVQ/5OKW1sc8+7G83Cb1BtnyTRRfGn4+T7vwoA2IfmSfXzi7
NvE5vkXThUR8C6iZ9PMxx73jkMFHjKQza9x80Hz+8YUMGwJMgmydc2/4Rs0MrQq8iXCxiFaqdKeZ
Z85QRMrwRNnFWHAygmso4iTc4IFYJtklcL4SD4MIIToAHh1HPC2e4tFA8TQMyVJVfNy8lq2pFKYR
oWPaOBiG4AwwxJarW7uEfbsiZLvqMRQSzDEeJIWzhr9r2Pn5a34Tc8q3LCA8ds0ayDQen4Q22bV/
VL3NvHLPSwLXBA8idz5ADtVyKCExG5Hh9LLKzSS4kUfSG3+ADCqqQzf3syh8vEfWuhtvSJUXSnGa
Rg4NJL7ENu/TdJVFS6KRC3OfziMB2oSiPelcVbn8pcTfwPYGDTDZISVcFaOjKHfOfDd0pO8OwWaU
rgN4g7nMVmyHGa3J+l78oJvElusr0t2lxVBb4MhJedGZ0Ax9rY+bQr93FfwRH3+cXpTmoeiYJN2k
OJry3/xJGMqb0t8z/736DPV6kfRc0cKBlZCTSpA28D7yMxZ2gJOPvyHE5nUZvXwh9NRCGCwe/o+v
rCs8r3HyPmV7PjfC0qm9hAFY9Agsqbd6L1U3GF0mC5pABH0l9Uci9/E9ouIzSP9hKIaPIwG5wuTb
EDi6HenEQM1ArJeJGT3GKKSGF75eCQ1fzfoAFz8hvszEd9+6eNUNksHRUS53647UgoN5sOpl3e4b
4ycN34e3sjxjxKeVT1tgUOS/LYFoXNTdcCdQff4pHTMUewqTkiUzkZHCWn2kzW0YKaFENzWgOWB4
zdidV+W652Cfv3fEhTO2lxsU97RfhoE1s7kY2kM0d2r4l9tfWc/iOwIvDLiUD6VItwp+vUPAIl9R
viOxSCesO4Z/8vSVuevGnOfnUU2fgvJq9T9U+V63lb0viiQ54UH/tKc8XfXuMfM5nvcOPKzoMG9I
Upb5jazDaHCa8qfAY4TEnRu0UhEJmIeGwMeQo0qdyTxCVyuHu5ligTJ0WwZ4b+dFFxR3M+djxJTC
bMelvkLvJhKpor4N6b0M/xSoYbT/Fk+IBH8zwYLEFa85y3dFEFiTaVckZnYl7Vts29JlTBhKl4lL
CUTylhNaMacT68Bm4kQOd/aRFa/5cNWbT4kLpr/IFMp4GWIDzMNtTWsbR4aVUbIFEi0umgjdLElR
IRLoWOBYsAXH8H4alzsi/jOwsE6N5ZiE7jcEnw2nQP4pjYXcQvscrA7i4HMKmKY4ukZi8rqMF9V7
SeQnaAR1WVRZWACWyojT++57F0aGyYTHwDGFHbchNvwy5t1CKP6q4M3qD/zeUHwAy+CJt8GtnCEO
t7PjpcMkmvJytCS1+Nu4oc4Pltyk94brFed8T6mZ8S0j78l1jq7iWBukinsrUu8EKEnFaRB4YrmG
+SSnHx+joTxbmIhw1quAuiO64H8gxQyqKWRgU1FBbDJdycfwYLM6zamGTUKAX0Zg0FaSLiprp+p9
COVXNXFN7nund6N2T+22w/0dulwo2r9dBvyL/EI2jGPcnWeBtjfX/BSbUn900gRuS6/G8Ey859ix
w/9ZwrtA7UhJUiqyizUlYfG0YmReY3ytES+NG23VugLyc8QY2Dd4BZ6fHLraLypAOPM53Bpga7ZR
jbi/qEpcI0lSq6dKvBzqPW18n/dCnIlWdZr3zrL6qv9iThANSGtCK1TlJ6Vih+Rh2Qn5VSp3SfWr
eUewqJxUoOykzlf3fNeaPZdb7ZTGFfpNKq8mIt7l3OR2m4Eqw0zAJL/lMrQlaoClgQJq9Pj9bOdD
tNQoSP66b0/8NK1doEiY3L4y/cgnww4TctbiAHZm+Q+oXzQtZes+oEgLuA3mRAMq+fikcbDIzzR0
VeVUtAfP5yciTfXyZ4iHPutyYgAYx0VusYAJUAKCzLHOjntV3yryzqyA1FeI4lT0sjjdQRIVyinC
u9Kz2unfMFTERvze0aMa71b3GWo/fYnsT/tpmbFIg7FHj/sL5l6zBXbk1UgyoDMJKzWBbl2CUDJc
ERvUIWHXxMXh0bSlU4CxGXA6XkdQYHnDztQYlNy50PQSVj30Z+101IMr36k5QckxGkVUy9cNlYbK
onxlnFhDRMhz17nl+KujiElAWcv2XLH1t0jvJBMiNvms0pOXngEzO4a8gDSKBilUP6Bfyzq61c4z
Fxa9NcKfUn5O/ibiQpQWOMcEEJqYcWOkVQmUNZK4panaynj4/JJXVRtsXwIk3dXiMX9jDooRlYi3
mpJTr6BZ5iUFMMjsDxkJHvNFFeUcjC8ykdsC40BGjm43Uujeg6czgdCJQ5UKyTWBvwZXJ4srkCjR
wGGAQk25dEHN2U49C9vjNGthTTSVEM5Rs+cHrUJvlZlOn3wkHCQLD2+aQoyXPWrr+m1gpVVdAG5L
2zUM3+HZwK83aQeLga/EK04GvkC49II6KAqmWJD5XXDF2OhPGezUOcuEDcMbj1J+np/3hJyOtHwr
+fLJsl5wVxIWwLO04sv3b/O9POtN4K7kcTN/+a33rElBC6kGSwMqNNDVZyA71k4WWdkDvkYDUIdp
h6tat17itFeKaym85cTNUIeVvTgUiECXw8cEt0E2Mx+lI1pAmEVAhYjB/2bEpQ46bV9kI7DsIQAF
zJxdLzholeKMHc/Rkt08dQWtZrf8zgY3NOIMWlIYzyZg4Wq2JvGH5wTd0I9lobvE7adlFFj59OqG
FvC4sC7UaUVj+kqtUwjZmdRD0AoHlJHlo2Csp2GkkRcVV8G8ZektvWR7jEkAY4Wg7zwwVIuZaVha
Ir0jG+BvWBA4M2hIQUIZfZVdYyX7u0J7I1Y7sz/LauUx7DQgoPixFhlgvUkxbhOQDjc/NiCK9Ld+
mLiB5PxHly7ldCCySSWrOuoSZxalJjLfESro0qSfdgVsRxUF0jCV4JoS0njDPwJHdJWeK3U7gela
Iref/s3qgFrJ4MXtzFsT//lcC1AH2tlPzo0K5opGFS9TYHyUWPQVDCnW+DXLonoaSNGtLls3F7Y0
i1GKeyn805Suw/E2WLcRWWJAVy6hlYtzzBGAXRVh3t9kW5wIu1F6VFVlV9V3/lLKu1YgDQFJ0weG
fOSBRB1vaHBxMmAx0SQTIuYtjzJnOFc0fqbergMz60CIM8NAmNKClZ0T70MDduypNKGWQja2iYYo
dY5RtjAWZ78UomOfWkvebT5M51/U+RTrCkJHtEWJeFfLAjJEGYW6KoXj5izlzVZzUo0+ZRB5IT99
YYKmkcGmuZP0Jqe2zeg8xg9VOo2wzLOdJDD/GrIRhODMhTMFw9qnSYY2aqv6qD2XTu4ou9UoPEIC
cMT+Fs5+Auh+E40EyJatIYmfAbAqrBaNLbsFpXaADqN2oAdkWclPXuJ1aR1b/b1CnDHSAxD5qMd5
RUbiTqto5I0Ll2gNUCT8CToz/FeQfUJA1Oqa6UHwoJQ4XBJxUw+7ml9Csltm4s9yhuyMneKzdFV2
zyrRMy8AP6n6pey/eZPFxMFWLQt28o9au7fGRaN8TiSapcBYV6kMo1MCDNw7uAkJ8cHYBVdnpPAO
h9ogzgW1ChpdggIcEky7JRqtygHobFa99azoJhaoKLO47Wqi5Pkk4w+GyHCif+mcawc/hYzi6VCY
aKyJQuui/vYRZJt8g3FUEFH4QzWrG2Yb71ObtZS7BmyZjzNC5ofsRTQE8JKXgL7Y8PkLPWeNPcFu
hZTsdEY+/ChKDrOtcMPAEPRL1qCUcuYF+5j5zhlIzPuDKBYZwPxMNt3kUO9IIhIvOZT+5GQz5raL
KXBNWZElMaLlKplz3OG4Dmb7oDqd7B6d0yiRJFZoa0kTz1ICAKxLYU7edaJin01oTb7puEBPLlRH
0vcXAjcnZVsaZocirxbfv1V9hpjlZ70SHCBdTq/7IcaZFt8ChFcm6g293c6ntRy5XEcLVbIFTCU4
1K0/haghoi4Z1v0xcy3vJxfvMzokVSOTVeVaubxsVW4CfjsxsEnJp28ZAcTeoFG1ufRk/ke1O8og
0YRD/mbGK+2WteuvlOw8HwVBcCDPkbBrljG3G7cUoXMsyKEjBscZYsNjMetjUEauJWKoHZOS0BW4
Y8B/NDrduCuN9xoIWKds1E+2FhptM3tYGYoEvnwkTd6VhFk0hUyYB9m86PkmT65yRYGkdI0NA+Ia
/Qmi+V4hc5+Idxah4KSuKjTna7nZ8yexqSxb+ZByBNbMk3LypySfHrEaPyVX2vw9MITbmNko9pIk
PsyU4BVHYkTPT/O50eQ3q9zPH2wRr4wXz9t8BSTtJRUvjXwsqt4xzGkTFPnGmIj1nujjxSVQyLlL
zDLwPjUNlDYSAlCqDE0oAmfRqfozLmnkRgOKg3T6rVCRGdqm9t+p56wQPMcNBXDpS1Q+EJ39++jA
lVC8WiKZpeOGvU3JP0vMKSRYCCDTISnZEdjSYDzHhk5eKIT0zdDtbMWrV9zb7ldAIDQqjEuNmxeP
ftkuY8A3vCRkZ0GXnopCXAw6XYk8SpQEAGSUz8j/y1rOfXQknNHp8Mh42ROyMOk7socJqbu0rrJl
ad7zeitFl6D7U3DF535DpgTJPVLjNOuIVYOsbNpMwhUI7UIeddIXB5YqxPnNviQqP5nwdGSwZfkq
o3D9kvPez/ejYJKi50DXAInXS8I/pEX7R+O5LlKhujRZ5lo7iO5l9qMHb37yPuJUmMCPuv4touIx
oCshd6xfSfwQx2OFTqG4kw+EWnBtEu76p/qr8L01Lz9YepSbb1xI6sHscazHax5fCKZU28GhPdEO
0Zd3teiWOpjC4kdjutNxpGQPLgBJ2AL3cVi4kHHYcnemUxI0xkvMuhlPWwI1cvGDVliPfpv6pEC8
Y1vG7MJ2JiLEunkeznh5pUUbudooUP6o5BGqxurG4E9vscFaw7sm40iAApsfL1pstirZZrrp8/+L
4mLeeKn/QimOFFJDM0GH1SgipibP6gQG13tvFSx08VKFw4xZWcTvI7+I8jMutkUxnbx6iRRzlgsJ
susHZMKQGnqZTzDD+xB1B1X7Ip7tHog0WDMMhisdT3rFEZhEPxXFQlzdxNbbtKoBPcS4gF9wsdZv
Yd8nnWycZcHENKFkOFpIH/SdD79Wqj/ldDayR4b5saREo+al7zgBM6YeLN4ApMzktkmIKilaBxk3
k4nugq9FYF3F6UgtRQqUtEM5WclbA3cUzEL7Y9YvSH8L4/uCKQ/4v6a0+tPkzDkQVEUt7H78ArM1
VIbf6llhTVAVyr8G9Crwg2VKyyefPmuHXv8F/MVTDQck0NswbcigwgKHNobLtR3O2EKTq9Li6EDd
iTaQtFsGTvIYDAhh7VVB386HYFdiLkOMrW+5Z+jwtuTH5JCEXVLcglQaZn8sv8viW07XgXIz+U0K
4Fv8jV516JQD1kBuN94VpKAIf2TC0Vnq03VTf0/YKDvIW7IA6cDEjaxXH31+9cO1lq9NhzIwlS1o
kSHadeNNNiAsGgF6/p1mA6jIkNdLAbNeuIWKiwfUli3DkPRWmqdQPftLeQAaccXqUyLgJan/Eala
vtUdwW5hCpaqU5BEVIFT82OX5JCBH8Sot0jMw6xD84uF9IYhB3cyuOrATLLRkFWl+VbEEhwf6voc
S9u+3xMGTF7SnWScgxdeBo5VKpoNFhaTAd3CRcgon0vIXVsMYZDoEnj3fqrdob9j418ksPlBgxcX
GsINEecTk0+/npvyz/2lHYAKxde8CLEFRdlaWWlLVXA9mpsFVyEk12SbJq7EDQDwgIwgRMUW5pFj
C7YsN6mBfz1k4Gf2E7a9JnyUxTNN3sENM2E9L7vSkotPx+8LKiNV/CklXJPO7ELSXgchOuuXe4aL
pPq+6/g+CbFX3nr2sM+u/0yVP4tIt3Epn0afoK610P7WkHiR9sFfsiRcytlDi99M/wr44gTGu2yu
CxteMVmKT1AMTVhXwR9ZN3Yvk9F/C/g+ynAlBuQo/0Xdj4iYHgwoVW6lfm4ZvPlEnETZDFcayjjU
AI3cQVzn1DpUF2LjSNd8GwE/5lnRkg/k89pxfUM0wt2o47siN1e8a8oZ8I/yjxFNLrm8hCeLAQqi
4POT4h78Lfo32yvIVDAsE+Cy8Oj/NVC0kzDwpWAkQ9OQjO9p63bWI4geQfDX6Dehv2befhQZDU/j
SnBLbVfI+zbFfsn4RQZSBfSus3FS+AY15hbqspD2IdZU7jVaUcZVEZ91lVLwa1+TGnQugj/F2gNu
5eV2Djr+KssVsV0Y69aMsQ4crRxtzJSTu6BA59pMNa5yzfaS49hdSRcxzWdh7BVS/iA8oZWwWE6P
Qn+z6JVByKm9aYBcWrHT+s8R4L6UzzTAzX8481ifXWYpHwm+hXqsFECFK12iAPI/MlQqhWKJtaTv
Iw/hJWyc4ZSTJe3DzN6E5rNbErUPZBp3I0pKTGJs2irPaUhgazwRC6ceJqp+yM51x4Zn21+0/cqK
D3DUDl5EdEi0fcrOPDHGLGbALX0BSHEakjUaKZ5yLTzPaPxEOADDnxIc5XbEdlUtQ2zy6k6WT1aI
I2CrEBEDwtlciY8F5L1FoBOT/Mbn4Ajw0Uz4v1NzSsIfmZinTvizujVC6VkTnQHYmP2Pl4Iwax+0
WRFZ5agDaTNcFJ72YXUvifbohYVqxiJe8CCS1oqkRfiIs/ktsSfeaqZNB1gOKQNFkcuZum/xdCGh
ioS/hOkAbNY2rJ+ckrLKblXSmQ+FKMyzC4pSmQNjjsVzx+Azh2ZF2e74hKT18V0x34FIQukZvsbR
7QXXz+8RaejRd0/8j6WscScuMcmRQPqLSqN2i3WOVEx7B7tCF1ZbzKbBIYMbY9wh16yuDghReWEG
wjcoSPmXTiEe+VdkavQlE9kmsl5e8RlNP9H0y/vnWPXOB/qkVBSo15a4k90CGxgjAD7SObQ9Wc+Y
J69Q8iFqB1pPbLZi+LqYkN7V3HUYMF37s5hU8mzyV5AkbuTkraw4MnN0z8kpbDe5ti8JYLG846Rc
+PWkg4FEHs1BaF1EGHWpt/Yz81tA0IBE6OVOhpngQgtmHKh8qDBVWvRpmV+03nvczGK+JBM3Nckk
WEzdASlmp72yhqtafJAWtYiktRLSGlgdJHnVVwdCBJAq7rIV8nl1U66jFTR7czCU6j+WzmI5diVb
w0+kCDFMC6RidJVhojCKmfX0/eU+PbiTG3227Sopc60fL43y4HGB2Y+1nRDxG87popSXUj7L6Qck
EuJziSPbSvaiKrOW/mgCWk4S1kguFgWdcWW/WNKWbE8c0ZiN94Nmo4zuERh/68ZuSK5jQe3LStcQ
PmO0GovP9JgyN9NwS6xDehNHwBS/9v6xMWnb2BoOZsiVrqwJsAET52/L60v1Yus/ABwJR0/HU4S6
BUXp0kh3rArCgeZBcTvv/M+9iJTAHh1vkR4rVSMDZ5vgNyh4jAAEyOmWUrDKmbReI/OsLYt+4SI6
zv704qL++Ry1zh6p5BRdQfAWmsKe5FyT6LdJ91q0DgoPhiUonhkC/3nkQK+YjkF8kabSLxCAaFvf
PnRDXmNrxtmrG2eSfEIvpgiMCRfpG+J0RCZUl+5iFZJb7d1ANHvLt5yhTxtRmg0ugZAKGByfaMBu
f5P6J8IKbsIXtJErTftwqEVRVK7JRWN8DRFfcAZaLLliwpiSA4TTqvuRkQYKGGP6pkqRrlzs2rCX
jLMJHznY/gpPeuIyA3mt/tsCAwjMk+sDB3oDIU6YKCwmCvRQ3dj+o+4/nfwnAZc3wEfX6UQjH+gJ
BAstd4ug3E7DX6eTj44KgIyX5Eo8V8hEwWDRo2aYUQfj6tEJxZdbsMig9gZ1GxFvaV8T9UuxL2aG
r5g4fbsGAaau3I5Ar5VTIL869V9nL7rNtKGHlnCdRPaG+divetiLmyy+Wma6nkADqmPoNeO4MdAP
zyuA/ZDqFIrT/qIfSDVB3ej+eWZYTO8TtowAWMF2KfdK21fhcwkyFP4B+MCRtrEeZGiWEMKdhhWU
UbPtrX1a7av4Fgdv/QBHQP0TEWN81n5waAfEKSGFUktsLmsGf6aPmBhGTqphX5v/bCE+BxMEGPD9
PYdtRjbFNcBnjnbk6GyHDUK9NF5LfHr+JeFZpx9seGUJtIu1ZBLAASoI5lJMbBr02JvUE7E2b0At
NIVYcq5CqXuCrC/NatOuKyyNe3i+HmNywjpE1DD9O4ug5gQrlFV4RRjftfsUdtR4T7gRQnk/Thch
cYy548JWogrvDxo+bHfk3pN4Aa5a5FsVgXNHggu7buRgsSESM0eKjpqmtvaytWlGl1YooU8mVK2d
t43tmcHnhKQiko5cKWn2qkY3AHhk8WyXuBUz5p1FVN3tFgEhGcuNxne/YcFOx7csOpfSrQvf+/QU
82408wGEo9kMm0b3xH5QpCuUXlTYq0s07bmXa782q0zRfrYDfGS9T8kjYopvNmavrs3maHX8cZXr
S3vObihyns3Uc2T3jdDjhQQozzMJzr4Ig21I6L6yHobnANw19Mg1grPIstDMk2MSC7dLyMsjSHPy
s5WlvqdwiAYn4Ej2QMFFXS5e2+lDbd501/EQSgnRCtn8AJ1orIDIY0okjV1fo180qYjnx2OnhVcG
G73WbNlzFWC+3ATDDvjDkk54jQG5eORIqogbosSRU7WH+okHi6DDukVN7CbaqemIxOLg8uYnd5EY
fkzQaQrh13IdQgr8MnjhUi5e4y3/Vb0Kf8rcWBo+jCsCMiw1DtKfdpXRGj4TF4KJicj/7Dj1l6h7
TftvMgMxDwRAiLxn6Cob2V9I7UfcPsZZ4xM/+u2OOb6+kpc9cNkNsCmMDSXkf7L4CzXUeByLnuoF
oLcjO1iQvQacNwxuSNxJqXjEK7gHpJH9JTfxrUqbiEoxEDB2ovjO0EjOaYx/0X627OkUmLEBD/1F
sy4YAkXJS+jpxm+b7lKwFYWNQuzVGRYoyDSiRvwJAhdZS+4/Q4UTYt6FnHF4i9qPChuu5o0Y5Ll7
+TNC4MlsM/XrUeWPY+EqiKi/0Fw8j+tAsNwL3sD1OMLFwn7od+o9hMajT7+riqE8PPGYDwrTbD8u
xmZcOu1HgD5GJkD2RzY27E5TzaY2rDpnw5gwNg+ckxzPvACIyMivW1FaGpbw5HyN2CjLrvJS+8C/
iHZIIZASIMv+tNujQ8VWafmrSbuw4cgwiHiumDUEKBhQBMpDIEZDUh1Xdc0lQfxIBIzbFzdyBEkg
OWXdffxoU48/X49vDA1qs+V9rop3ieWyr78qiui4cG2EBSToLxgMsnDP8yV2a7U7JaYFWMTH5f9G
X3SbCAmWNHF9lNdRj2k5CakV2zXdxR7+sChQLAwl7oWJ9wgsT/gp5+ZDJUeIINKO+d5G783Q1Jh/
vZYvUovIA3Yh4QJg2I1ph89vqs0BRIRwE70LAdenGWVLcrUz5xwmOzt7H5m6mzJG24AXMH0VqEMO
WcwnYcSYUYOVVhGJN1ATFn3LPA5cXNUd8Bgnfxq9Uq+zGJyEewyrAndNhNtKea+5vZqcNSS46gZh
TiRVBZjLxcgpKDAkkHq5i7EFqz2wyi2uHqr6kKqDYu9nNJeaumKsytKPnIl75unPjFsJCVTk7/DN
prmRHQZneZVyOzGIIjIoP2D4jW23UTpabvfAYjkSKbDU/kergA4MioTgxmYFJEWM2WF5ikpWAEXH
DFxjjWUt757mqmuypc0zU9E/RgnIYjbfM/uzHD9yiLMFXEQDfjytrNxCEwJLTN8kJzMvjWniRRqO
4pTnyBNm4YJraJqoCd4xwxCTRK+P6sZ0gWk7zpxG/8W0KTwzo6qv6ms0/nbIJHldiTyKyjtn9FJr
LLxsDnPVDZsGxr9s/hNvCSrSxP417IHrn8uKh9sm9Qe9dM3EPuAyXybDPqz3zAlTi0ypB7wDzxJh
r5PI1Vv7K4nZDWA8Va5iS090zjvCrSLQ+AARQTkl60DEIqPmwP+x5P8tEBLxpfZPfkUmRv+LWxme
Zmp3nw3eQ29EdAKs4ncAKJvY3Ms8EBNXGpIKDZeT5kD+1Vfe5OhiIAJXtszLA8ZB1FHEy5uHIoLz
uYk5JwbReRFCT/11JDuvyTe2vtPZX1HxI+okYC9eIWcxPMCjCpEnw8oYeF1xIUy+Vdw5+o4cnH0c
NNUJHYqM9Qihdl54s72H1hz6XYjJTYiLJFp+NmIpY/YCQcCMyGq8z2MSYs9A/7BcuQdV0MkrpVu9
N28FgSQacnJ1GTpvUo1xglgGGZWjMSKGHEOeC+oCZB7/S2y9dCTMRT+h8uXbpKe7sdsQVA/bvxKI
hhqduvFNCkBpmUGQNQ/w4u8cpUKWzJOKNVIccZK1ftKViW0fAR6hddEzpiLCBHULjbtpnvVXGXeA
ou0zQqQoJcdKdwt5NuMjTu5Kwsaybeu9U1EGWnTU2Xu2vqriixntwRPJTl4MrrUEXuL3gn29j/k9
5q9WQ3lJI9dgZSs9FsGl2yg4mQBmy0+GRwP5huV21ktMiA4wgQkCSb4D4wepOK2rmjcp+5sNNu9s
TcoLoRQLjaN7pJCSZHDiC6J/3uQZ7+phmLbOrCF6Imbk2sG4sVyAYq/7bheL+gWTM/piSxfZfPMh
/p0zpACFKc64GzjOJnkJRd9mJ1OGk5/3nG+BgdhNFmbGmM37HxdhrSzr06FXKxjAuYmhKT2/Oenc
rCxtItVwpZQnKQamULJ1phNUBJSHhRllCI/Go3akTTpQFDQfYkTcERcc0W7hgj05CG9tgzWaJgNV
PejFmVWLWDsuUgoeu7OMOijfEkwgHjEdbh+qsuw5YI1uWVvrGJzGD10pxkcICbDTPXMN4Gp8T4bv
lqRzxGAhMfFqKcREdpMF0Mv5O9R3GYgvRFh5I+YrkJhhkh8ed7k8B8458R9N+FX0DcVs7knv8QoA
UBmXHJQlKSlD4HfpZv5v/G4wu6l7AzVqQwdAw85aoQBnu8feV2kHgy8NN23p4SWaPGTb3fglDtaW
Wgfaj3MJ1wedFTkjYoF0jXaXA55bk1SBsvpJtGeF/fhpDq+VhW6b0A1tfvehzIz8R7PgptV5dVJb
ZWFNH2JRLS3DrdWrI+/ANywv2cJ3tEvdLR17yVxqjNtxfBexbWnCjoik3HbZARA98cI9h/zp47HM
TFY3hR+rpW5IUoLErKtuwmGdE+ZtBsuK2S1vP1TLIliMP9Hn8HUHeYUrcGQKYrcfzQxZCcHe7S5n
MaHyg3+Uu/vB4wa/JOK8tOHdUN4I5+Gt81ky0aIgRetuINcLljwOCIMUL/4Uqmo5hbBG8CrYhNSM
H/8Q0eweS5RxfWVEgE9H09pp0zsq08re4vQ3rHuQZYspAPYTO2H2GUTfmkB2g2eIBLJrHDz50N/Z
OeuuHU339AkUJFiIfxqfC5YDvXlJJtRjzIJTS1hLhHrlzdHvFouTab0Ina+TnXX5fSD/yPKqiuRS
YoYVV+uP1NBJigdvFJnfKWfaFOnwyw+CdNGyZJQOM3pXr+YPhnqdtP4moiGI3XoIZB6aZkWB2VJg
SSAoEuOaIr/xHoqZDAAD3Qf3E8Fg1I6VmFBVCxoGbdccf5TqH+kifn1oGurK/c2cf9I/jQus578B
xgA6RNJOWc0NjIxhsRM+0m1Pb2BB984HBagYm7/N+MOvrtOEipfxqmNOlr3eAU6hkw3/zWvEvlgN
JA0vID67lSgcBVHkSNDDU2Xy1ZevU/FZ0voWo0NU2/Ks9M9B8CMbcToq8DvhgBzW+gNGoZURNUi0
aL4SfP0+cbF+2q4nlWIC3Eg9J+u+H9DzM2udXi0/XWkIPfhfcaMghr0q5b6WlyVYjBVspB+/YoKh
l8xfAceMXlFvc8lYVMF3HjvMxIikEPR3m2blAIweBQ3mkJPQlpdC/1VGGtXoFNN7L2RH92dYx+ol
sT31ovfXVj8XubT4Lgij6rbCx6SS7e28AtotmuLMW26pV7PuicwDQ7mb5W6U0H2t2maXdZ8VcW1Z
VvA9ER6ObpJSuUKYydeykMTuje6B4UN4mHevcOvCw6/jaR4XSAChkgP9A2aCuF1HmK92kK463385
flcogn3pW8k3AgAG/A+T++RqXsCE9UKNl6Cv4/A3Gi6ps++9IcbfaVLcPbMJLXprDT7UJJuRUzam
lrfzIuWqOhc9P7HyaMhbEDATsYDqQ+fxjWyfSxukC6kjgnmoIDKqbTICOXT9WcSBMXFHZ5VgL9oz
E3Qe+KKQ0SQf/YL4kS8gPb9aVZOLn4dMoAt9y4ux/s21t6IF35U7d5KidYTDD0EbEREMZwwcfO8d
zrNaRIeXd0kU+8p7TVVw7M9YY59yS7r/XvoChSdEJmpuQfFNOyU/io9waeFKI/MTVK09wRLxbz7L
7AcBHBIDWpcksqTOAUoGHiZm3+bOCi4IaL+9CP40ADgZo4OTfpfzy//xvhDbdRivgGIJK5SSL1Pb
0uy+LLkUlHdG5XhLv/p0AjF1IH9mLzS9Jr3kurPUjAPZct0MxsVo5YVsp0rTuk4/rMyULAv1gr0N
0DsDEBPaIMEc9Rmf+QWtfSH5zI3or6KdLaBfbuZuaPj2XiT7IKUn0i5gPYXZGe+1vq+Uu4r4dAYq
rMt2HSMIUnlCgnVMehDPLitYxzvwjyEcXFEfZa9KgqskxKgl7sy2EgvSkiWaGQjaIBbSc+mbsFwE
8WxAsMEZMj3LZtpPTumVAP6UjJAEonO4Cx0feI6akFrCysF5LAxYDRwWEzBqCo0LML5miysjhEb7
TfRNSgxXeE9JfIuwXiRB8fmKuRKshdq1lVStGFfXRbEXuDQtlcBLqf+lVrzwv+P8SjourBBJGim/
SJW9KdWDhnry/fgChSWMizslagvGNcc9eFD5h+1TS2K1VnwUmDPLA4zuWPwaDUZOD9ak8WfXzz4S
GS8jSx8sncUbrc0iO5OyMBNrMWFQ/UjgIWpShTCstuDmNVlYka+oXDz/BJigmeErSzhnOacEiVyj
JS9VnVmMpp0ETidwPsviO2KIbPatecw8ArzyLfV4bm8RxOcJLg4oRgF8FbtexlIwEd6T84QiFVRc
4cwxJC/TtnN7xPWOTxh+rTwSn4UHxCzWuYh6JhLhIJlIbdyuIsRgl+L3kI1biAOItFMEpc6yHx0W
3VtFagaEKVBaY23JocKUv26mfXfHN2qzhqXWhdj2hd/tQZcMTEg2Z80mRrYl/TZDswnLZEnPGLgO
inI8GlgdihsHS6e+ROZbntpblS8whijn4QQu9LryoMvABIan8wRYqJ9U+xlhVXEgnm+c3QkV2prF
ebJ5zMuxv4UhUcxfNmnaeaOuqPRaVyqnHXUHsskB8zY1G3CnyD5rXG4JWQZ18S3bZ3nwJAWZ9yqx
32qG4a7jGdMOpM+5Fdgd46GbU9a65r10ne4Zl3cqKUjCa5cliZ5zDA9D1s2mzI+DI6EfBeUknKvi
aCTOeevIj/mfikvcKLpzhiqafGREHKqCGUdYaonkVHUf4IidJ2Dg4hoRkWrXuHGxTuMEkY91vNFk
iwfsJ2EFlEidqc/m+NbkJMu9wWtLMYJs/S/XqLYBgASeioK3oTypn2G5IW6D+HauAXaRgmg8t5FC
gLADRp6F3+/fkQl8RfMFynCCOG84Gp0Itq65TuXZTh6D/RP334M8bygHYFgrU2Re1s0IOAcUYplO
cuexZWc+gzn1ITqOACQr/10wPd+fz+0orXggSBiIG42oXG6+WFn7doiz6Nq5THv+BSV4qgFZM9ND
PKj9b0a8S5h/FdG7RAhc/QlESnKcQX1xCZpwtRY/k30iUS1U/gw6XJ17LM+raPwwyD5vj5LzZ3RH
1dypeAL8p6PdNemPB3XOb3GC6Gdr47o9q+oaI6GGP1xdWUOw1VKGAFSIlOmuCByJ8rNmvQcKbzgq
InnaSevYrWKPRVJcqGKr4zdHD7aW/PuMcKPp8WSh1zcE3d6+yZIrTBKqtIPbV0FqlITw3rN0xexb
KiMU+lumHmQLoQ+RGvtyHDh+oYUQKNE0Acu7RU4XLYt3FUqyC6kGXdgwJjWBDB9ydNAHTyMaMot+
FA0junIz6w7CDBfU9DLCEs3euKk8xBnlhgfR3A7w+lH8EMDZxDAaQXtarNfyjIxWJ6WsdUukwUT5
tilgR8RwabYg7w8ynpeRchpkQChARmck4eBucRMUPCop3jluScQ0jOWMW2A9znbacEaLHUjLXZzR
IlizASlhei133Al9tAGkT+bXpiFM8phr1zS7d2QJRAfcN1LlGjzu0Dlrx2MrF6sRYfZMEk15z9iY
KffBOPep5wlavU3Juq3wUMIBrQihQK4+kr/JUtfED8JdxuJvBBWx2DOEU6VVQfuylU1/jsL7Z6D1
07bNPps2NX1sxP60Nmc3vInffmXNd2/ewmWwGeefMKRDBfdBsnaMzwwVbf3yL+dujz6wExcQY6ft
+Smzxx4RA8UPAJG/IbuaTddld2pYqmx9k5Rv4XhT5oI3b1fx8MX9QQne5vBov+nOVp7Dg6nWa2ei
Euu1IeNWENQwyRy0Ii5RblBTmifJQVgrktz4kAcR/CQEnHBaNEgxRpLMGXxmtJfVGfNNZzKd8+1Q
oRdDUIQubK1BnSZYdsJoQdQeqQK4//HC9NOlR8VfwIiV9QbEyFBdHX4n62o6swuKFUE+m82DXNBu
zVdWVhcDgxZp6dahQ3+u8olmLPFy/yITixCh8JvaI3rXZc866l/E9kI6spA3270n2JaaUsja4Dnk
/q+VEphoWCSI8BuUug6cbCLxYhL3BBw4u3xUZBHozVanorD4qXViMySEV1xfM4+EZvFehjot6dLm
G4QbmHlNBOR/MTm69SV0dC0FHOhJwKGT9p4wLAWGtmDLJ2J12WgYhANMROSCdCMCDNYQyhLa/l1D
MTReNQLDA4o9hvFZE99f4gjeas+C4LH4bqjgcNNFLa8KO3jJqJB8zEQGovFl7kTDXT9nenaYc8Cp
Nc50J97o9XpsL7ogIsSAaL9f+GEaiYr7HhJXfXd4yXDMKRtBHCRcYMQ/2saTQkj45j18HnvVsbKp
m19V5IUK5MLX2WpZ6rTpJdX3kA8yzRYvQfn+7/CRJ9Seh4AnyREJD6zPfFPEC6a6q8aAoAQsDlv/
VuPId3N5j+q2k695t50s12/JltxUPv/cijwAUCYt3flW4hnlqWQXGTUZ9bML/DqTl5Ufej7PEC8g
9hCWbmUlf6ekCpLhRcL3UUg2FBFQHxpo+fwXJz1Z43EnDy7BuyLuBXEmCo2wpCfyNWCC8a/1RM3q
JkOKUm3mB/gM/UnjCvSd84hFLg7PHa9ek3xZw3cUr3qMWw2ww0sdHmXz1pTveYVeyhMhh4PLtNbB
PVXNQBQfkWSVV9gueVVViejc9f0jYMiQfGjCax3BNGO+1WQOuT9jvM0DcRsSpN6XBvmhYAzdJtZW
cNouEajpuGrUmpEB8Do8Ts2LjVmDLHUaT30eE4IZUlIkdgEPon5suAbX5HSGn4BDKUQAFRxYhpDp
c+jp0Lki4qbcYZKJ2pdGOU360yKtAm8f6tDE9wJe2B4ob1uUu3nc5dFTn9KNqX8U6oOnU1WwV6Hk
FBvsjFSo4m63cKWQUjPOG2JviSs5wz1xm4qVa8YLMyxpDVlM6let4Otyu/Lq0NocqfdR+VTRmjS8
21G3ms1o6djvE4NgQmnSxvd3bXjU9HcluBL/Kvu7Uj+m5i5Oj2b0dKwXBGwdGRXvs7JFjByG9wQc
X7EuAW+AtuOxLp17CKwSAIoa33BFU32U2oPB6EyehOxvMTNXMx1ak+LmAdIjfQISRXUpvdlUp464
E12ALp3Mo5qy25XOQpQil9G15yhd5nkr6W8qYpgU5EqWQGnT97F4lmxbxZ7QtKQT80UfBmvo52X9
GJELy8MPH6jU0SKxz5EjyYTX13RB2BFJYMVLKP/R102EY2Pu+nDjV+tCX5JUvSMWMkXdV6DgNOWL
T8htuxXCL988R8NpRmhieHnxOSnryX4pdCbxFZcsDJfd7mzlIN8JwlSbdy16UYvHTBQXBIvkRfo6
JXsYveyaH8Cw2wWElL+DQ80pBX6d7xV81xlI8oQ83+m//JA3YT2nFHS828QSmCs5cwcTUwK/Z9Xj
7SPKAYQrHm5hfRnxTqHU7FHSsEYSNmxOh5HS6prIEYBVqcNIj+EqvhBvEHQjXtq1Y70pKSPXMUxw
bOGRKMjQsLEuBp+6+hfzuw4Y8GTrC6iFihxXvPOlRYbfJUWhBNi4trVtJj8oipzaC8HPjXEExprN
Cx2KILB4qci6/yfcDv/SgZd5Jgz2s5h+UhY+M6MqQ74hn0VL0x1zv12uGumNoCRcInlxk8k5yZ6d
9TPzFEhM8JmQMA4P9AlRxKSj7ChKTtSnkNTZRKs++JH0cJKxDCkHJwBJTwhL2a+JWF/5w1nQFpmW
LWP1V/SExMpzCl/QUmsB8lxSAI69cq5TYJGj3u6klklbYHXFT4a5hUHftDYcDoLS6iICOx8Omah8
1Mr8lrULpxkoCoKg4fwOQy4DB2jXPvjtnh4avi2988RSr76cwoyMANL++RcT7cCbQySKT1bjWeRc
EYnVCqYhrRYNAFnaGMuWayU2TiA8I6FHyvCexcYiFcEYwR/XHzk/Y0w3SfYk+jOYIzoaTmZ6TeU3
fSbka3yJdxJ/3LAraLCFxK4paT8wXoXVZQLLallyC/PHYbgagtO/Bwfor90rAUA+rzx1ly8pUvTR
/835swYi7AXB3UpPiPsKzbRdIW1hIwdn7dXFqPQADYRX3DO3Ho9VTpuUyxbHcdUxWv2D+bpVB+6R
EYZHEC5hO/sEdgOu3i+3kB50o87lpR7Q83MTor1O0g+8X1mKGNujc8fXxZdVBQedDIgI77c47wKo
JD491TwrykZlY8MnjemkJtOAg+Ooyr8CCCYYro7fNPvE2dYQIkrGr/OhYqVsirdQAn4npH38TnWM
hgS/hZsauNrZ6/2bzW+mvAlq0hJnp3EOraXBXm3uM6Y17M/NblA574Tj8sRjMidb2CUONkJEmGho
ywXMmYjSpM8GkSIZw08MbYR9KiQ62Rw5Dmh1vlPkPR94MT7pT0MKFPKpv8Vo4Znuj/rwOY97paau
cc0AaMsAcdQ9QPXVA//28FcNpJl6gDx+hXoRgmyXMDCMe4NQ7cM8olNgfAbaBChxEBlurG3IK9ff
i/TXUO5jvyb3xPkFebWK36o4J9FtNPdT57XtAaX9gGawQQMmHUf9xQEGpSCuedF5LfDkxn+KDABY
ADs1zzm/+9/GsLIjmPaDHV5ATPp8kzLTdIAmEU1BxTc1ttDUKXsUPJCuI0kkVxpioyfHCmUjsQPZ
NqZ0MA1dNUOTuYtpL1Gu7QRc5M65h+mgk5DgkByIZEp75IjDm3ufXKL4fUI60iQADnO/qI1TKyEK
esmRPRDoV0BQ3kXXCzCP1N6qaS/C2hl6RgqKdrB+lrWya1jxcxTcfPnZVl+NdovUHykiKx2hfblP
2L5cfmQYXyT8enW/nvtNoG8qi9c2IS3+6OfEtjzSCsUkNk0w637LC0lmGAw4kcXE107N28hAXxPK
0nm4M7DHB8tW/CJmH+5qYixs+dYTk8NhNIHOnPySROStSVc338+4aPFMuKLZt/XHTU6xIxARFCQg
DOZd9eDT8iAfowjtKDUl1sZSX2Lp1eH4J2pWyA23CqheM/LSDN5EmUbzp8elW8OXmNMGniPDdTgQ
DrRR/ZexWHcynTteMkiE9Ryt6HdGD9eX7jjxGCzLcsn8h5eoTLecvqbz5cNMxg87dSlqMasdtfVu
y10ckSJADiNyW8RgJaEG0WdF2g3G/aE6Rp2nm2yLB8yoZnYbmwyXlpDquXnolmznFnPy9Giz70Hl
IrYMtiYRDQXXz7QVU0EO+locrf5u4mBv6i9JW9uj0GkidqnJvDD7i6mipIlPlc6jZeP3xBh1UAgH
SEhcxvuItZroKV46Hy18j6Re35Kjyfqg0+vQI5DECkKsi2Ads7MkxXQwHkYYkg6vcNQ/Wn792cDH
uSK3qn/ECUWoQIENEX2z5fUkaFdeP+4I4wpiN7FuncPkw3yh4CzBBdiTIRYixsTUYhyJ780sTyP5
oe8PkvZSdl+ZQWDoY2h20pSynb9BGMa4Y7if0hNC2FY7GuhrrBs1BBAkA2cnyeNZxKPGTLKnyEWf
vuvyYIMw13xY3jDutflYjudJ+pZEq/dXarvg93TQz/JGjz/R6lgywSbYuMlwPTuTV3A+5pgMNAzc
zrNq7tM+yt8GQAswahn0nQfKbP/IhDQJ1qzXXKDoN0CMUpLkp1d+KMgHQbiRzOo4/NnFG3bSDgQs
/PIdHvRdSkCGjtLLLU3+JXI0GCzjE/2ZFmxHPJyt8TpWj2J45rwxTUmy0fQlWaQw4r9Po++sXJNY
a/GdhTu/3Ugq0Iz1bZs3A1gRHTkrA/IZ6mVLFtmVGt7m7tMguEVRXmg8aK19Me8dbafnzRKdrNys
loiHqJKREd8LyJeAecM+E1zD05AjuaDopUUkcSoJ6g2A60oWPFN/DvJ9zr+p2xNTzqBtJC4nESsY
Y8uBv66hRfmToN/z4GVKHqb1JV5ZsNj4VfioqX9cVuwrkEVg7UZ9q429ol4p/prFGYFHxircKHrv
kFpl3PAd238agotG72IKxXXA8kvGWdChuPjzWbNJuVBOffCaTb+pGa+GCJBltCndOxu8xMV6JFAr
zQgBv5QGEcV2fZ+mG82uGQUeyRffAHnaFDkM8DQjixWuOFQhZIai3DS9lKBt/itebOT60LXkNJQ2
ZbrbgVpjBtIk+HKQ4jGNInfncWUh4kupVfJhLB/Y886HTqkb0zMsR8bf1BnwzoaolPhs/CvJvFnD
abdNnEdF0hYpMupPnT9LaAoLOa38wt5YEgIJs15secBL/ZXfPo32tKDznlbjmRzpFuNh8J5RAeaT
ogyL/eIEON9xCVw13OaE3woWJf5uhl8+xm64WPY+yh6y4wGKMm3a0S1TL3xUtnQEIA0Dgj2OuUOq
9RE7puQW1bUC6/WHfSedQfUm0Ce7Xue970rNjYjfjt2qOHEUU4wNDoxYuG4E3YLZWTw4AbZAzgDt
h2OQDTugJjVaNQahqdWiU8t9n33OQJJYkoLNPBCvcIiMpwKc0kEwDITz4ImzuMFITTuFCZECb5K5
y4ICMIQFhlBfDaYBYmjNX0RGq9Q+hn4/e3O840en40NMX/yBZFCIrBMovYqg/a2qX2rKkvtfZTr4
0rO0zpNzaMqD2V8hEQhFTaZLpP4aScsbeK2bW9zcVPlZ5pd0WCXgVDmSxhXvSDDSEfGn+E8zexm4
7kJPmjeEzNfla5H0rF3QWgHhvZhIWjhA7WEXt8m+lCD+cXZVwSDR8epfIdlPMx5qYHly9j/6eZvM
iJY2bD/4dgr5Hlcn0clr0DQ3g6sxVaFmJmVZQb3ckze66ayHgY6XT5njNM128nhRlRMFP0H80P3Z
c8rSVZOYMt3zgHRdA0GLmRT4GfxvQhLFhgr0UeUqinaF8Zlm1tIf7JPajGyGO4VwbG1rVB8aEfaO
Lm2tDmTeulZw3yVmOW4/Ni+0LlT1cpLA8g5/vXQjuEsPzxMyE2y+66q+l0O6klob4rvbArOa/Q/h
fYivkt7twMZbwr+8hMAlqW6RMP2M5U+pkQvhtto+xUE3TVix/nSEAHnwiypf8rHef/Tle9eCA/On
A8meGdwNWC2UconnhG8y+Xwq6DDD5HrO3To+tCRu2bzaxIxaJov1NWArnZYQFCM5yfpWVlguEtBY
/0qmppacsAE09SG1vnSDqhR0jOlhLreDeaqAomX1LSE+hOw9Eju1dWp85Q0sFugiYiiHjFvG+eR9
TJ+KRYo6XjedKX+i+w7aRImBZJHRK7dweB/UjTOyCz2Sz8JGpNVy6oSERTXfRsfQIn3OmI51NCWW
CAQa9vQSI2aya8Q7bsSvbNTc8zXCn++G3NUY89CBA6gsUf2hueSQaeZTUF0LQpIkg5VI+siSD5Rm
LColiAWSPVAYh+YBuDkMdqgSqngtwx/JVcrRtRto9Ro2reZO3a4cPiuB3bRo8bobIYea0wMyH7j7
fIDrlPmt0z59YLAZ3GbZDhDwrFFh8pzwZPh7O9vU3YZ2FS5FLlXurzBHoKGh8FB5DJVXY2JQTG4d
iTPcW1DLgXwSJsUcqQhcLS+ZCsROJborArq5N8X5GqDZFzr7zNiGNFMwQGg7duTbYD6FK0LekBVG
zg18KH9ZMF7NcVdWrwWDidQj8hm/hLQmblzKFEH/uRp8dO0DIL6JQLwPhdH3VRIxGdJ37P9ZwFkF
+qNj0b/NmKQk0NSO48gf77r6tKx7IYNm8NkpIDIcgDSPVgjloJT0E13FIibA58daTos4BxGySEmi
FCB9ayR64bZx9prNr5DVpznbBEbJKvre6ldmKlTTDXfvPLs6p31IegXwT+hQFPo51+fI3PEwCbG5
EuDiNrl2aT2zJTrHkZ/W9Ivz0GqtCNKogNz+huCjjoBuEehn4MqO61AAQKfTA81aPL2N447FzdbP
0nAdpp+6+nSiX58dpDLpLrB2efk/9s5rOXIky7a/UpbPFzWAw6HGpvqBoSOoNfkCCzKT0MKhga+/
y7NVVc/cmjvvY9Zt1tlBMhTgfvycvdfG3vFQ8Tj5IUMA4Nnkm0O4qncxl4CKXZecou7atM60wXRP
jOjpC+tQ6cdDex3IiJizDJHbi9FYyH44a8ZAOgyaRcxEmFilr99++be//Me/fU7/Hv2obqt8jqqy
/ct/8O/Pqp558XH3L//8y/V56H6on7/zj5/542/8Zfejuj4XP9o//aGrh+3jv/6AfiH/+KM88d9e
2Prcnf/wj03ZJd181/9o5vsfbZ93P18Ab0H/5P/vg7/8+PlXHuf6x2/fPqu+7PRfi5Kq/Pa3hw7f
f/tmOf7Pz+ivH5H++397UL/D375dVeX5s/pPv/Dj3Ha/ffN+lY5l+wHUC8e3RODzp8Yff3vElI4M
nMB3A9uXnvftl7Jquvi3b9L+1XNt2wlMN/CFFFbw7Ze26v/+EOoNEQgPrYDJL377+xv/w3f3z+/y
l7InlB4QQPvbN+GIb7/Uf/2O9TvzhOkLx5b8/7YITGkFvIj683yflBE/bv0fovvmNK1nklYEZiNE
SEaKDK4L1407rYeH/AFZ/aqsGaPuinHT5owmMRURyAtcy8Nq8yLMLxGthEJXzU/1d0N9jnTA6Svz
JtnSCb6z3AOyZBNCAmFAiuO3Twdn53yWOObRBKSH/DOYTqkDQJb7dZ/NGOYexpSEAAxcSbw3AQew
1AuLJJ8nzzumOPsQiNsLm8+2868rFWxNf9MjWl4uC5I4tGOpJd7gKPMjgEEF15+9OluuqIEzflNt
TmgaVfojwTZIIreLBJ0iNfFXxbtB0Zw+RvZbPm6d19I4JndIuBcIRfOF88JNSq2OoQTwb6VxJdys
Nnk+KYd++la7/M13Toa1Hs/VLrksd2RFP4wsfoS+4I5DMtgcjD0BwfK914E8F/EWLB/u+FjbeFYc
bavd/bAndgx8EtC3S/crRFdLJ6C8hhhO6w8NJLgTjD14ZCVK9+ChsVf4lDS86BC1W46uJ3OPrcgH
IUSSwK6+tBFWMzZOGYADjsNCmGwlB2PjMAVXA68HwRkJRB9ufi2mN6c7kvMVcqzuaG48SudUIfAO
t25BOtEa4YX80IcdwkFhWl9gPmGWb2ES7rE4r2eqj3LNRIE+pmfRPEVLedGf2WFYt5zs0qL/tFwj
wIFXT7N1mrec7OhbzfQBj77H7JZzC0pJ4sBWzkP9XX7NzoX1iRnoOr+t4vpykNTQxJUIGf3w27YE
qViA+xiqbdpKZ10jl2V3jUn4WNKvoG5HNuDi9L/r33+3/rn2n65/57w7/2H50z//1+XPkr86nuvb
gZSeKfDnyr8vfzxi+bZ0AuFbgWCJ/OfyZ7u/sizZZuAJFiXTDqx/LH+286tvusIJLMcRns1g+3+y
/LGk/svyJ8yA5B5X0kv1HBPtxB+XP3OMCnp1nJXiijO0GlbAcWpWvtYdN86iriU+icn/TH1xqDM0
jfFLHn8KnX0B9aEONiY2ZLNHr5ZAxcKLOHLuVix1jfmcV9lp8eNDNeANOE4hMgtA6yiy7hYB/r0/
1+MJxVTZn73iy+yO4W1p3DozDpVj/hhh2QnJYeGVITmCr1OQ4GTep8XNEt7MFXMP3TvdpraAKIBz
5oQXzp3JMNfLq4t64mnCgoicU6uTMU4H09ZF9DgPBgcnm2BcjFegZNwEEAICS8EUhc67nWJQWeUF
ixurG7iHmj7mhODNV/gN0mw9cs/qjyc2OL7h45jp3s0DptCsPZYFecMGb0GbGKN949hwgYttYiAK
Ll797GOlTHwMfM4uYtIqROZEdZWhq2VGv2pmEBM1KJ+fTTyGuuk6FBa5fenaJ8czAblhjg9+nq4d
XvcUjttRgDKr4kOR43/hkDMk2c6Cq1iAFI9UvLFpOrUhyl58r5IOT7gcSri8A36vGo9LH6N/hxiZ
RSi8B7XKks9eXUbUg323Qznjonq2AEiNOKRtgiEM+ilQSGcU7+ir7YAXEZHExtBVv07DeYZIjq/h
bkxfnGxVK3g8tNhgl/lP/fwsMPNcR8l7ZaLgPXtI+iRMywRKmO0JNDbPTT2thcHOCyFUPDuAFSvr
mddU2pjqKhvRzLN+lYlDip2hoC/qlItPQ5LWRzMorKatsoCw8HsL8i0ou5hdrF0xYYtI37mqGhrv
kNLWCc4MTqU4N0GGBbcNMzA5wcHpYN3wRSlagQMKGOpHuPyOa8KaibCGfQ6qZXpFR1LvnMZHgUAa
nQQYn5WR0mlIJN8eDZkFFDDNY15WztfS9ngrM8zRLrAwYnynAOVfwBQpZQbnjeu62MsKNVbzXrXP
bfdpwULU1MaGs17D5TVGNj52k4EIlkpzWmODuihNwHwVcr74HjSgUZlsOG9Th7QnNbZ1618I8w3d
taWr4YWLhysXET8GTwZ9LVdtxCAJIXbHYSJyn+tUrMyAtDy+iR5XZkmqtFl/QrhVCHw0MjHzsU0/
Z1D0PBJWG66BvDAuPPIYoWbSD9kN9rRWnPz92l4xPF13A2+S086M6lZwIsoSRIAOzlNrWldqWuvP
bORa0f9OEDmU9mfNi3WXGdC5eanoBE4EMuZkeQhULzP+UTXx+MjcW18r3q1LM7A3aIGAFSCELEo4
gF3F6efvFvG/1Yq/rw09luY/lIY/10bHFELYnilNT6+dvysNbc8XQdxhi4ef1lbNerkJajqKuY0x
jksuJGDTeS50lhqUIXLWT10uuNUMcK20FrFHLtN25hsfTOswzrt0XfosJvV2gA7e02WrOyIQmRo6
LVoSpME+4EcOmdSiXaMvf+JmUZEGJYHs86e+yabp5z3QVncmo3f6/gEKoZkOgEQyU8SfOTeQbz5L
xhQCaCrfvMI4LPrncG5Bs0KlMD9l+lZsQ54NzokC7zw2n426aydO7eln6KOX4LNOZiikNDiwhrXx
fYFSz5l2f/7pWv/lzvO7T9f946fbe3ORMdjS2UdPGfKHDO+bjQGBe9RLAT1zUO7Uly3xVF3PBluP
RCnWXDrER/75K2HL/M/fs7SF6zueFJIN94+vpBwMwx/bjO8ZDyd8HevS5mqfgThjTNSEjq1SzJOO
yKYJEQxRI7W3LRxGpgkU7VWFPHrnIrDvd615Msp1jsqjvssqFG4XjfqsnZMyDozJjAQlwS5jXmi6
+9pkztbf/Plb0bv17w8zXLGBKUyuV/1ufKHf6e+v2NT2TdPHd1bIbRN89F2+7k3EYx7JX83qz5+L
I9h/8Vy269kc0Dg4/cv311h5EMcaUjdKsJkcxtc5Xbh+5zB8+Giji//m2Wz99/7w3iwKIdOlVjJd
jpRC362/e2+jb06GCBGk6/VmScXBC7mtsDRnNaobqF2VBTV/+hSGesWjE7BnjEaAqP95HPG2RNGm
QrFOv+zaGjCLZ9rFGp+E1V/pVR49NdOo7Jns99Vk1B8RlshiHyTxU2qnu5KbfEy67w6I/zB+JIT2
sODwsVoBfpmE9gKNCq8iz9Pb1h9RSau9LD+9yVnb87bxWSw4zKHdN89qiTaqx0vACYdWIZurLiMM
j654yuCRzMH2xH/YXq+Y1m7GGaUZJgukSBMVgaR94xFjrVstTR9tGXnYw30Iz6s13gppkbto7Dvu
eeBq6UKaX75nCcXbypUaTuvCg0JMIYPpQu+8CS9bbw/CYy8beCuhpkUbF/rdRuOjyDDlP5s9Gy02
tUzSCWI/YcnTVYPJ7xj65mjwwzhM/Fjom7A5gvZP9RkTsokL6/Jl4BTs0ljuRhQQ8U6w+UkGhB0i
G2l8J7T8pVW3HVACpqYpJ+/SGzY1m0RE3QO9s8GzNuNg6SEIDpkmp/6Q2a1R0z1meig6ShhMFlb2
rt+X3lCK6mWBTuIpQsUulE8FCYuwhyI3WW++S+YOr1mx581IBHTBNijYNzf9zOE89jYS10bnH7OI
Arjij6UYlBxj5V0YJdJUtskeX5MiO8VOihdHNQA+x6sK9TZzL9NODnHro2IzMMhhFgbNXUZoO97t
AS1upTW+FkVJvKkiikW0nCQiEyosOUROxJK3xMVXYw4fZ4BzgufDg/LR7xbw+l6ES4VhHpumFPx1
ZBi+m+wqjG0FudLrxL36uS9vfA3izM5tTMOXAjZ0ny38AHX1o+ddhFSbLsbottrr7doeObFTHtVZ
hvuyAfNtrPWO5BSftNPNJX9eUFNYoFFnsOgh3eD6TpHT21MICU7TMo0es9KmVDwNfrpOI2L/6oiU
dbHK9AVhcBQlvbG9H6zpss7i9eAMV11EbQAhYGg/R/9DUF1bzPdb59LzL2cfpCdlrf9h0zIoLZQJ
sMB4Boy7Dhd+xYubhmNQbKsWyqOHEoZqlolpFREKFrGVefxye9TrwDDCu4DCZkix69Nu75IdZuPp
oxShugmQL+q7MmkBEgM5r9nyGKRwBVzU1d6w2ZohKWCNZTusBbVGLDgQiEMc3ALtXen1wlPRhrKo
IuJF71a9Y0HlxvER7JtR7YuiWdld9LO+bbhcZl1VT49F96EPEZ6yf54xGjVuPPGZoXDTr6JMaeoO
0PONTZZGG7u469tPXUSN8oCKw+dpJFV4HMRr4NwXsRdvYgNr0fKeQYjQRbHrApGBhdMVzM8f3Ylo
BELC4vqzbF/qrN6LEWwAumekfmmAxbizDi4MrDalGuD9DBiG4E20wWaw8ImDp4itbN0S+NC04V45
Dz69l6R/LtT1NmUioh/VJ4s2xqSUQzBAL4ZgM3fBtvF9TYwOfh4suBr00SFgFw240KRLAetTzLUG
AgL4ylSWrnFRJd/BEG2s1wDlQAfPdYLYyyLtfejP3K4Vh6zPpmTdp84kBQEUCUV21uz1iaq38hvP
4zyHw84EciaVg0AJR2626xncqQhhS8+JxeoZhLc3WRORAqwvgvewf68SkHK6S89d37zDpVkNTYV1
sNjztQILeu5TkoC+khKBEp12x80JRJvXNa/BxLeTh2uH4UTH5Rs3CwCMfU1JT8fLWqXYaPR/J1qD
Bki1yb5C15BX8TGno2ZPyUoxE6yRA2Bx24RipOxxVoI+oNVh8MebGJn71rpTJC3GjB8eg/6Uxx9y
gaW4C8N3/KoJ5sTosaMi1t/1WCY79yFHrdDLr7+/2AovddDdW0SXMj9TsBwSz9j6lRZasZeIncpT
2AVAaaZ5JxWGAcxiDDEbG9QSol7lACXUm66JCvPLzC4jCxax2yD6uBpoE1JloOiPHPJivJcSl5iV
MmhiGNC6V2X8MfDRJk9+/8jKGiFV7EW2pfGxg+mf/Igdchmykxk9jhIeVXsyWDfDGo0Ltgz7cUrP
BsszO0DI7cNhtbvMLDg4FWlzzkJMxWWZPyroMB3JQGQ37UOYDNYRwHZX3dB0413oIkh/ZUv/jDqj
Ylri5WuJ835IyAj2Mc+sZpOPgli18Rw4OWxCgLdi6wBwyeClZhECrB6RgmEdsQwGXnOwSNIQTMSM
SBGETHd0EVCRqPosE5dqv+2Uu0pQTwZMsJs+3uh+h6LbmTm8A0W3k/jKjKmhFQyoZLmiEgN3FjcS
y58FLzeA3mTl7zWFf4ettI2PY7yvGNilJDn0aAjZEDwgZpYGufKN0NW1XqKQ+SFRtY2+gAw0HYCh
PSzYLJJlcZqMlgUGRQfdyQhjFxDjcHlxxGMpsDzw/rkP5PDmiacZh26O7xmoiIuuLwEtIocLQTJP
NpDOA7vIxYgXiBJBJ0RlxoECdarjQP6eBeUBwOus3SyBvLNLdPcTfRkWyYK5afHSwKCakMcKN9qE
BrsDYfEKZeMIytKD8BZTN0owCB7jQJdy0gPMjApXP3HDUVTFziou2kNBUK6N6wSMaz999fRATMZe
CONiiheG1EnEethmX1p/Wu1t+9FAhNf3YCiMx7Ghky6+bPwMJXMrW4NiZmCfAmOn86UvFMHaZIVf
0/iIgGdVFCiXsFx77c4kyLxyvxabOE0+kpp1rpmY+vK/XaRrewJ7EIx+uSYZDS2Vd/JeMk+QgQTI
NK6sGR+m9V7OkDYjrokGGiLFUYF/I6XVIC1+jBBfQG9rE11EkzDpY0Q/LQnt4OHCAdFWhvjo4RA3
jPqFqDfAe3/+fE67xuAzShHbY2VyPTjRtPGjuVh3KAKymssuRvCU99wAJFuluOgzwo8HXmgGk53s
kYTVzmB1iEeHY9f7zDgdlS3hl/xlWvE5WaCa8wZQrdHLO6n0kiPhhO6o4OyufyxAkJv4+IsQKpjl
sMUwTl4Ot5lJESbR6DTRvWzJWHPL93lhoUfo3ZCDrWhyj3gFaI3RPEgL4P5SsARouYW4JGAgz9FH
ctq3/WlLjTLB4TLabJPTV1tsY1/S5R4R3htEnBcZjE5MFBZm9zh9HqJ5m6TbJcPE2USkYpvvyRiy
qo+bdE5R3tLydJB6Uo+1REXh1/fZzoaIjhP9vUQ+t0UKrJBKlLZhi5rLpM7rqrsIuUUord1Y4xT3
mGFQeGYtW/E0EUnP7pYl24Ld3EaBlRsLoHbqDHwFo3VuHG75nnLcrEkts/WWTcMfnvn4CEuXywEl
jDOCytQ9yKk7osBjJkQHhCotAfhTkhMdxmsFPD5LATszalEnm2t6Hj9TvZ8eiF8hU+N7i0nMA5Ad
jAC06fu0rok85XlZMNcVMRp+OATZcvF98T5b5ikmXUJdZBGIsu9Iwg3anJFtcz3apFp2Shu2n22I
2H2Mu6xM7n+e7v53pvr/nqnSyvrdCfg/zVTvq+JcJn+YKvz8jb9OFUTwq2d6gsGAY5kmcwIOy38d
qgrzV+EGgWTaGtg09H0e+ftQ1echx3E9zwscaZkWD/1zqOoyT/V9n5EEv0ir638wVLUc4f9rd4eW
gHRMz5Wuw2HdtBiI/P60HrfTKMKBVmVWWPj7ej9F+kFApRk6B6WKyyKzNkE0Zqsw0PM09GG+Inx6
YbJqUzTufK5JJ3Gw9/nIiqclPrF+o/ISxZtInWU7GjMAMQcuPnAEgumz1tqoaHlRReg9Jz5RyCX2
QtUD+PNHf1MQfSOlu4nFs+1BcitLh1zr6HMWDg3jCXNSI1DF5yY9tyqo1+3SblwT6bXKIPP0VnwV
KQgdARBFVtzgUYzBYSkcVJghGwelCzDo/L7wlLwyrGq9iAFbiLZ6FlOzHrAMbjqXipXvhpRW7UzF
yp4xAmwaIAhlVkHNqSCsmLRNy0GgfrCJ7Ik9uemjlr5Eu6+n1mXP76bN0Jr3ET2JNI6clXIVXhkv
89YqfAgm6yWnhqBWavyLiI12Y2eDhf03JAvDC3AvL+SDLPZ4pEqZ1jbGc6/gB5aMvOTAzz+iceru
aqPalyqgc+2l91aZHPpqZA1zySebLLmx7Qkxi9tsRN6XVyQAIIwPPRTwVkKBPyaWuTXCo1MPFhg0
SNI407eFFqwXGsHjhhi4w/nS9EmBQ7slZH85V/mtlfj2ZphpJLnl9RQ3H1bCxZM7VDphKx96vJBE
2XsZgSLDW0cSSBVUh5hxe1YNpzCR8z5xTqLDVtx07KTuGOErm5hRefgqW/UxZRzHZivHchv8yBoM
Pc5YY2ry3qbaBvkvcnttO/2lbBQ4I2ZCjHbMVzUF3T6h01DOEjfnELbbTvjVySQ6PXKJIxjNCAgX
+SDWZNgHE406Ij1mMRUifSnjfcLQnUBEf+cDVYskk6lZAR1hF8YbnZ3nKGr3GTYAgNHx2sdviMvx
u+gzZ53KTkdcJ6SqzqRIWZdGbQVXvvTJcixDFG0TRlCo6vSMUnmKsu5tDKFuLoN/Pxb5VRSichM5
IIW2M1/7hF1qSMhMMBgqrgPHDOGMriO8iDQIASux7+HZ4BC75HTnwTaSD0O3ZB4KvHwYk20E8Ek4
l+uhFjqNytr1HqqvcS7L1dChDIonjkFWDN9W0YlB5lfQNJ0ADXd0O2df0R+kiZQb8TEdMaXP/fAq
+n5ehT2b/ag+aAMAz6V3ydQvPw8lmVLG1G3wDgFF6CW9cciSQba8+n0LR8cbWBnAi5utzTriEckb
i8NYdU81n2xsFBz1ahAvYZ7cTqN6D+tXw5reRq2SiKqbMtR4qpn05byE6p8opl15Yq3vyslmK4YK
C9M4f1XCMU5jCy8hqyUW4DzZR8UdYou5Ke3nMJ8QU5ZgQwIu7HlKiTwLxuum6OAcasJMZWCq8c9t
6uJfSCDjJ7I/tEOuXbf5U1sHpz5b1gMKt0OGdsOw7HBb5eK9blO+cCYFXXVc6GsGE8kNSXow6Y+t
Bt8ZOMrMaA2remU2IPUNkCO5CzHRUfLVcuTNMka3MyvzPjUmkuIcmDcFSvxyGigxFUSOygP8MMDw
swd3P9Mo8+wSBpTnfEYL1XlSVgrnAoKtwZgoOrEZJBrbwFSGjDvwMkEX+NuJzqOV4fDIhxzXU24+
J4J7x5JBDPuZQ2+ezVdmp861TCawnPNjkTHCGruKyL94llRDyclJAerPHPN7Z0EZ67cdMRo9R+uQ
xIvZwNLng0CJ4mxdJ8zGBkliQMAlJb2EkHbzs3Q9ZND2ArcjAdIUcvpwcsiBRfG4LIN9i7nlNbez
Kxix0C78+LvbYNJzA+1lYBDWB7nLVWuRZVB6OcAGIAhDUSPESPq7trbQDPsgLFsi+PyxCDYyUdNd
NdvZNhpnGodFyzJvFRUQtgOvzydzgTZyPMd4ZeyiIFWYDzBFaburPHpOs2c+xIn3koa1iVw4MtGS
enem51j7QEzGzlDth9NULoSXcAK42L8uS5SuotAlb0GPNtVivdodylUvrl5CK2ouh54MmC7dO8uC
ntiEfN8z4BwSXlPn2BBUxng+yqFnGO7O1so3gvYKshXXXVmrtWORT45fbpJswGYTPcXKLh5VCS/Q
MODb+QFd27Spt1kW9Wva3PIQcFV3BVuPHWX07Irl0SSx7cpamHM1cCTNQHrXtmpeMnuOrhZnGrkv
lwfPIW6WZlHN/vWC1zQ65la8tr0pvnb9xN42+R36TFytHSFGcp4Smprpm4ME4UKFrXGLxGoxfPsq
GVzicRf5NibRu1nN8D+TOIAcU7mFTS8sa59sv7k0swkyogPb04TKVdZnaT9WM2eibhYWIlxW+7Ym
pWVSS7Gyxybep8tWKOVvpT0UT5Kuq7mq0oHC3VxlfU4HLs9IinU/w3jiZEaJsp+7rCHAauoOY2N6
QOxSOH7c53ujIe+q60kMXFJodJ4q703Y5KtKuNO7h5qgnyKmR8twjjzoSY5KsiuBvfvCthSBBi2R
s2kT969V49yNGYKqCuHahrrkesDe8VLikvLDflPi9LyU0k6vYntWa2t6CXJrOfsZId2Lem2xQif9
Eu7r2ACKYtvxrTLjq9pV5c1U0yJsO1Ltf/6zLTQFFb/Iqq3M6qprVIUxMMVmXqXxeqyZE7ihXW98
l0UrGKLgNI4zHH+vfSODZ7iMTWArP/+XJHrTdGhsrc3G0uJ+PitAqHJXllF2FXsfkzU5D1lnknNk
5pvMwXSZCNyEyHDxQrn2urJThFUeBJdjYKMmzW3+aUQmo2fln0UUow0XkG4Xg0sjrBg+5XEirxi3
molw9ioilMwoijfqyvBOiWPbJhyg6/YG3Tu2JV13GdH1IKtq7xQNKIe+cLbdEu3dCp2W3Ws2SVWy
fBs0/3Od7ml4OnZWJAe1BAww8vHkgj5TGOzjztulRGBHcraOBpp8FVYP3QQjYhYIi/OnglULE57L
gU0I4EeoaiUKlToNNPzSeWXAfBNGMkeYP7wp99Xy3VutJBwZutj0IcNMK/9b2nmZ4z720aR5Wh0m
EN/dpOlN4LxP4G59pTalVV4Ww0yrh2Pnss44qC8NxayBtI/V3KM0qxGPp3bFwpdtqhCBuTFYJqOH
bu3ZegZlYwEMut6mOate4hKvYO5YPwBymNtULfugEDAS7J8xSNnW8h7H8hz7jP/86Kq3JqImxXAJ
oBFxfH6kkLsMI48ErQVZIJCsftwXyt8p1e4hb2+7wdsrP9w1xmsfu/s2CLblEmMoIbGrpg9o0L+d
0K8MMakJRjfwrWlgWso7w67GrTisllzR5VkQNhZVGex6iuEl/nQV4R5Irh0mKk1FkgTdPyuB64KT
q4gBFKgPxdE6cYd1HdyOdH5mxIIS47tul5v+sE5Ge70cUUXtLbw7wvE3euGUpdjQXeXD6eQ6ghnV
JdVautPe4B1aBa8LSTbrESJDwrNmJNaNt+4Jd3J7DKnFgsU3zfJtEmA/E529h6z56UyfqdXRVGGM
QdW+UGmYuD0Kuj1tAp//nKd4nanHGj0PHyGKgkbS4UMFpEa6FKB4BzAEACK0lr6GWFYW70RvFLo7
ziif+gyTjuV2N93okudRPXl0lihss71ZPc3lZYuIxlsgWtliMzg9ND1B0+i2QLWTXEZ0CMasuojh
fTTjvJdopMwm2Ka1d61A/SgIv6EXPLtT+p6l9l2a08U0OzAe1Iqt2y+7HOjfulAZ9bnq6K4FR75E
awv8w5TUgOan4ikaUvNkrw69+N7ZYD3layl0nxfRpugP4wTRXNFCNApMHTQlkX31FaFK3Jia5eRF
KFipbRZoIcraxX21c1FKIWeIN4NwVk3H6LOYTrFMadWAB+t0xR2xUXJkBKvAocEIOmNl9YiICgiQ
TtrSRK5iYKf07JZgnjaZT22lsvnS65yNEb80ffAg5HLnNRY2TE0x6qgklH+VwEuPbxyvNVG3Yzxl
fT0MrvW0OJj0JD2vC9UKOBA5HOaMwYCDG2upP4IwtgjmxndKug1v0y/Sm0RsrRpqeLwAbGC3HFed
W9+Z4/w+liQL1TK/M7ri3tBomAYkBdI3jqlUxyTsFAMq3TgwO6ZsEpFZdONGZC54WX+TM6QEEoF5
WZxTp7nypuU1xfnMfoJ0yo43vRKvUIH919519YoAGYRGKow3iOqGoCWtzFdhFO2WiUJk8BZp808p
+GLREQ0tdeucZ74pyIEn1XiEmEz9LtMF3HqCbaICblgWXxz2uNi4DdOpE7s8tD/DRrm7qoy+Ny1a
Cn2ZeY3WFgdsXx0fT9BljOOa8ClKAqyIbv3RFW13mOLiK1ZYW2YQH3mtLE5m5ia1aAVLw3FJcstZ
TNzqUnQFFRrhdVNr4AhCa5YB44k7x7ibsyDeCwNiWGqQsccRHXaciNGCzY7YJ9R5ty4rvBhuJ+aR
Uw4CSDbk0agCrW/uYlJQgGEmrwUol62K3Md9O+G9poSk++Fm92RvrL1uwkofSpJNsrvCY5lReBXL
0gO1WQoOHDnJOzXD8dm7lpblE3qGEK5UFdIxeWONgELgHZErnNLWD4sctVk8MQSdwBTMjloP8MGn
qryJuSm79NXH+FBqcBBCLPrAEEEa7q3MfgmwSoTaMoF1QhsFBfJzYpOYlCQaMnKOu+s+Ofnjjg1m
4fGgfpg4k4NmX0WAump5k+HWqO8nD+RGuTUwcoRktajzNH/HERPIm6a/nadjNr8O5QFHKjF5/qUV
bFsUC6770NJyn3CMLF8C+4jERmLi05ixlVAJovQ8RZxWahdNgjafsF0m41vqHoHBkQ+VzzdDi1VF
s5Krx7SfOQXv+2rFW4yze6d4r1w2wn7vG9dbQWbI8hL3h067YV6NhMA3xZkfuiSGGe3XUeH9zJpN
EDDPzPzf9DjIM4/CQ8QpNOJ+KqvHKHspwofegq0OcsUe23MUvKb+lY6aS56z8AsAaYTldhQvSFGY
Y6IDZ/fhVkEhf2jGnVo2SEByKAbt9KH9OgjsAJC8OAQqjHd1uiHNa5GboDs6/n6MX2X5knv3V1N0
MiQg9VPpHGwsSTHWpBKLUj0+6zIlTrfOZe9eQCCOMbHjkHR8ML/h9bxsnOhUkExkjvd5VhC995pg
iRqwRiVYpLpxa8IXhM1jsIayp+/T8LTgqcqeU2aY/SgvtiaWKwOf0WCfC52OiCErwI5nXjYTxprg
QGCmpYh9ILo7CM/KPvb2lu19QgnoHFsyfv2ohfOabMD9RdbWwRBmYgwz+ltvywQioIgSx35+j/pz
w2Cvwk0wWnd+cJ2p51lzkJnMj/4pSq7kdPb7y7b7noibrnDAkiBZENsAHUOnKZ5leRrIRJNI7+3a
3y7juUM2PAYfw5gzjMNM5HYbujhw0mgq6Zv5LbbuW9+6mPFT+Fjokhkf7b6kMqIvsprzZyd7y6PL
MP8Ik9uCGqnCjFerD28CTbkDD+Ivp0W81ly0g3s914fSP1kYK6MF6eWHWVy6WkRyjazZCu9CTIAW
L3mRB028ZDzScxetbeM2ah3k1OjrsJWKo+GczBITGwsXcgP8cqdpeA2zHeun2+ksQxtwwkVQ7HrO
Dov3CnorpeyVuyr64dDmMY0vA2tjQdCdTRrhNo9Ogfxuye8p6mnOsxi8dineSJiTA3LkfTgeveF7
kV0LbJRR75N9nJNT8ZBhslwwWzrxDUvFaNzX4xdS5SNGTsrkm5ZAdPCH2DUbbJscXH0KFVhkB4mp
0yVbyj6I7gZ7rY3p08D8WWACrZ2zCYYFvUlkMP+a/FUd7PwU7DJYDPQ+UeKyMGox48rpiYivrJ0c
nviZIrqxplunP/bGhp09gMPdV899cmDLDkdakexkTjJsba0QVzVSSK5Y83qMHoPiyfDueQ4zuPY8
wOnvXs0UizJPy2v98lOoB4LSkuKuomSffFzj9639ZDO36im3cSsH2G5L7LdEHgbBkZssqjjAb73i
UYTPrfEVTz+CDgvN2miZs9IBWHfzbRi/GPZ9KfHRcwzEK4JoNLhlYITCwhnuMGBPwWXl3QTGszlT
q/9Q3p0lbzvwY5AlkDRgsSE2Kr7LW8rUEErGVQnTgL71yXOfiBLI8j3PN5LbBxucVBYbJQFGZuy1
9fIaEQAlrsPiekyPdFDH8iQ4/9VFu1IYAcNLc3xzI7a5vQntvDgPWKdnLNQdaU3levSxAW35lFkA
E+asPLUP42maFEM3FMfy0oIZ1vC7YFGv+/JkMMGX941ARaBlJCSlJOde3Rbuqebjk9ZdVexIWiAo
Jb4sg6vg/7J0HsuNa9cafiJUIYcpCRJgTqIocoISpRZyznh6fzjlgcvXvsfdEgnsvdYfi0NanOPy
2NDXFVzE9prUrik5/Eb6eM/SfdefhfDZQHFEPxGG87S7qMp5LC4PDWzI5xyW1kR3Z/J34T/b7sJB
M6anxDx2EZVFu2m8luoD/7WQb3qCk9tljzcquOv9fvYJdkBT6T/Dv46UPJUodrepfJCCXeNd1OI7
R3zfzc762QFqMeQRAgPsREPxrRB8fPVABeUvrP18INMlhF+/EB9m+5YQcvrFP33aUJqgkLokjDdU
MEyknnYk7rrQHUm0wTZidevluwbJCbHwE1VRCIKioxy/MwkLnc1Pb1U3ZIHaEW1bmqLxpaiXsI9i
7bVoSBENk0uQIv/Lxn+9/2h9Ks5uqUQ1lA+aT/K47ABbGoXN4sfHmBJ5gCxjkWHF6PilovBp5muV
08ERkZHneDWuSriXlKsFoacILzI5UMejYwf5Hh5tjD/+oNPOOtynmoQjJ4tPNdEMqKwAlxY9Og8/
4LghwKEYf2OSt7If1f9AEdegzvR5cBprIGsHsewOGD73XVQY40Cj7ykFPIwGRF/xgUtZ6dc8PzYw
b++jIKBTw9zhklKILQjvEjt+Zn23zXWqiUZZxsHWmK7cX3wyjbo00xvfytSP2OJcNdia3UHydvj0
0vCnJ/TCB7ezxndDFEbO/cy9OZZ3c7jE/clkGudX4isgym/E4pci2G/mSzH1t+q49Wij698pVw7P
b/7F3RchMpt0h0zrOnFH4aEp/yTfsYTtgMibDEYJlSH6BeLzOPCbYxN/DJDFUfY17ar61looslc5
8SDFLBsfHU868dL5qauYridu8vG7I1lPpnEFsT1G9rfHnCn8JObJsA6qvuMvFSqEJQR7EBn3I7H4
N7updrwMAdjJJ2yRQzQS+ENvieeAqDGxy8mR51UB9qvWA2gI0Si5tBW7O8dpYr2n+B5p+2h+uekD
0p1GO/QMJglBK1D3SFqYqXpUZTLXa5zdmDcU8d0POPCcngdCdEwENHEgLjuqq8jkKFZk3qoTRZ+j
y3+UC1ShpGmnrJFo/HhRfYNXHZsuXApPA4O1irSrO1TqplduArEyOpBsRcyMRNxMQuwMEzjiqL0V
nWIiafjn+L4MYmqM7lyrmHyIoKdpkPa7YSWa33olQGfdDG/Pah5T/sfg3GMVeMXDojT4sXDVtOlP
J9wRemMSukCBZxJV8OAXuA619Nrjm5T2KigPvL54KAc6BoXH2H93fC0+21pB8IMdded2tvwQ3GOU
20Yn2Hvd9/cUa0b9IyZu02yoXqcjAhIEOG0cL31BHAjXTvhPMw4JQUGa7kAO8hQrHiGfbt7TIEEi
DTUxzCFciDRhDPXfFKz9wWl4oGQWw4BzjVBTBH/aSqm/uujOURxnqxEusfIOrWHzyso9+mAHZATV
ae5vWgKQWuY3QLT2IDLSBXYo49fZeBSPmEe4RYMWIh5x8VoTq2QQrwTr0hL4gJ55YTr8WVl5sBqo
Rf2rzCjgOgSCk+gnI7n4PbXtbhyv0pJFrrwL2aEdDkP8rAyD5C1X7FzkEMD2OCTPkXKP1klpV+NO
3JpOVG3GhIP+VmjvNHzo1TXPz2QvdwhjxZVC1tSw4QfRc2c0qG65TkwKMpD2rWApzEmiSmyz+2gF
t9aO0A+EphdUMZCCEz37+BzVt5x+JOXOZragmBxNYxLaChlKvAcqw/FVMb7rdCel+zhYh/CScrpB
VEEKKP0AfhEtkt7C344maToNA5XHN5ksHOUnKF4NrGCsIkbJXAIQjOBc6XRN7BPZRk80UQ3yKRL0
JaM1qqM/KoXI8/bUD708D+E1Se5ecTSbfV4RtbAoF4Gy1xlror2J0XQ6deq/KLRJ4w7KLQVounRT
pd8ouoXtwdxUrhc56C2xnC2tBSJmmiuCQ7P39F2sPAthO0V7Tzwk4Yqkjqo/T/1fTfRZqHJS095l
iRTGL4eUyKBNl+/y8HslQ+LSv06qBMpoY9GE64LQ1/Ysi7suI9UAjBFHkybwx/qkuYvB58C/9coD
geiSpQlrxBfxyPwTNmAP9OBGjzbBdAytY856FkpbHzrWejQRCh6bdupIO5k9hll+iRSJJ/EX1tdA
ftnAxOMmyQXxOq/yj8EJGQqfTf6lED5nWK8SwwThLNmuyk5l9OUL+2ZiT4lpOKa764wdj44fsAqP
BHCSkvSTP6Pz5AolhN8FhOBp/F7+PlTYp0gvXSe9I7d7D1x4erUGnxGnZ2bdFfFsSoeQR4Y8O+av
GnugsWNVAdefTi2xKSP3eteU2D9QGGHJg58gmmddDwdGd+02woXMAX8E/VUsUojqrHJVkSUStY+W
RECJUGqsPjk26dH7l7IJVNEHH3jaf8h4BZtdQRcInXxqeSx6NuPi3+CxMcccYtJZlj/k4JCrH33u
+MZaVbe+ukMSOnzg80Uy9MUriTM9gMnz9aOYfloYlctwmzQUaP+lEDxZhDizf46Ax1F/jrVjS3Ri
OkcoEqU44KtuI/Cj/BoHZO8kpzjbQrf7O6DdcYnqXX42gbd8aeGdXA0fabVFqSWK1l1p7hPiHEN+
LYW7o4rB5JmIs2YhT1+c/yDYzhtnPBftCg9aPD8mXNnUZ9iB+uvp4jKatafydioPAseRfw7yA1+W
SprPaE/Bh0AlD0dal/5raYrhuQMsOCGPogxwFa6EVU6ZGk1LzMQUg3M5L981gChNpes6ehSGq3hb
fZ5oazex7mmd8yBCe/IvuhP09JN5JCejXzuI4a4RvnBlotRsDzNwvY3Eq0EMJ1g0TWa/LKpENF9S
kjr7AMllSkZwtUrI8bQ6cFv9nJt7btHBfE7NeaLfSLxbykZYWcsUSlWMzyXF5lSBjMyna3Ellj8+
GBPExlJFtxt3311bwkIDxgNxNsMj8w7acNMKHOmrALfEvH1F57R9+kSQpMJvjYFhJMLUGPcQefOj
U4V2T2WqMWdpnucNCPtREMxF019FpC3z3ljEVL5ZtlVulegpJmezX8n9W/Pe4Rx+pmQ2eRiLWhWc
Tof7iK5G9pLLY2e/ZWgsDc0xqYult6JzwaAfddhL+V0GWKmf47gx76KwF+Vt4NEzMlMQhbqZzI+J
rpIc1Zsj5pTKHQX9ZPEh1NKmTdzQv/jMGEVVYChYa5615bmiKwaxa0OufXcpmr+o/lOMmwik3CGX
MWFXEb5SLLCbgkcefkr972zBrbmBqbsl4DauvmusyjALAx+FK0mf5vScAMCYImxJAzFOn4KxsWjd
Sh4Fz0GOZ86S7albav8N0NCDQGFWttWErxkXU4nizYnkDYjmrf6L6MX1sJU8p0FVPSm89bwiMxP1
m4BHW95WKj7ws/DyBAwxxjkhCTgMbqPxEKxNviACcE0Wu2l8aOFnmBxifZurB863RPkM6ouRvgoa
PSnF0V2zZOdxTXKI8Vni6a84PyVCilERBvLNRMjriRdRW2eWO8nvEYW9xpmngt4Q78Y5yhDpnYwF
1X6Gy5GVcY+GKTl1iE4H8QyzK3MHSEv2hkK+Gyom2cTlIxVJtSm2GhNHZ/cUzvA90ZGama7SrPTk
Abg2ah/StK+KbSHsNFLLGsiLrpxnLl1eg0jyvko/YCfDGhVsjSKqXfVkQhMNnaJRRQEKic9YyUmv
fSjVocdRF+MVGGSbA0JBa/4nRtuK3Glo+dIxkncn/Btxq6jD1af2yYATUCKi0bt7RJSROr40LpXi
qPhOVbiMr0BBEY33JF9XJGB3EHVGsWVzKOWTJzuG9q9WnmJ6y6pDEt3zcYXgmFIbvf+p4ndDynYY
nNgfdV6Fisxqe9gDEIr3qHQZSwXLrcdL5l361K2Dr2Tc+TSe0hWOJakIHKlfn0xyLokJ8T5C0h8x
Kclf83tvQTpyVB1YtOs/XcensbQoavN2LW6rLNuT6Ncpy4gyRXI+EggdmGs5Sp2q3UqUF6GpBYP0
7Cxz2VUmY00YqJdfTP2ei1Sq10SaX0uo9vqlkHQekHgucSxhdrd1nkFrmxu7Mjho2AlSAwW48syS
u7iKgZDVnTp+zFIpgdFGmg9xstaN2RtBYPkBwAmKaJdxjsTZgwe7LgN+UYoRLbdL7sF0s+KX0S7o
UCde/u9TNJ8RV4syY6Jkv9PWWrkVi3JaAs0DfcWLRv0sR2UtJOi3yfkmgItkLA0DXCpdMOw3JSBj
d+tRRbPJYvawa2uP8TUgmF5NZeKRLoRftIjAiK7XFIUfmb+EF7Un2n5Ol+fjDBfnQGOonmOFmxve
HWx/12G6TWsytMsfnPRzE7e+6ta9ZfcLJiQ8WwbJ+jKurBHPcQWtIkuUOMGEDcovRgRf2hBvoqjI
oNeoEs3injCFeXOrOp6chER/skc512iiWJkE1GnMgEhYGNZiAr6XONL43lfom8uLIf8i110OJOQt
W/AAVEQUUc8vN9RCQ8sA5dPtyFC0bqRzMd58cdWv3qXoehZTRQGyP7cVkPHC26YY5CG5vUKpE9Hz
VXZu2fvFt9B/dukhmUEArHh6/yFRCBzwnC7him0VN1Lc0d3e4IsMUmwfr3BAb0g6YRY9cJDhCTnN
v07MBjJXrnIJ6keJZgYQRHxpu1o61POFjm9F9h6aRfIj/Qx5tM/Tbf3dVYei/eKj0jtwfHUr0wVh
mdekoD7OhRNbdC1vxzKkOUJp/zXYzNPxS0W87a8E1iD++o5SM0Kg+12v/k7CjSBMU/vW4lU4/iOf
AHDnF2MBmTTX1HqnwreB+aUg3IsaMDCYDWHszU7d6B1Sfj5RC/yabZvC502/wrToAVtjAG3UP2m4
xf3dB761iOGRP0b5wsdQJitLWpas6Z2rzVi+9C3wSGT0ctDBpUDEEKJtl85IWdSGPs7Zre3i9KbE
Lq/3bbThKzPCq18ea/kg+l+QAH3ogrY2xTaj0KginIG9udqp2TpdNrgRncn1iBTkBUTqTUdHufDj
zRB5y7xDukAFiTLeBv/t4wBQyzn+gD5G0nqae6ADVoWC3SL5roGky/TcIT4r80WcMlsIIzZXfRH6
wrJhTNe7e7lSscNtAwfbIa0p9B/ShtZbF+oUVGpVtIqUIOkqAl4k4a+cAv/1GFL3oHuFfEQWCwIy
UdOihE+ViL8lsarEXS7NCQMACdD8wBS8TNFOncXprifsTe3LasdlXX5GH2pxDsbHfPp08V2mzMoh
nYZ2VOMr4RQfYpPKjJgngOyQ6oMgkRWvSmGroFWOQQsWfSvh2ltN41b3iCsQuUOMpz7QX+N0NWO5
ZuLYAiLEANQb7OmLqFtCaxPPKpPGtonxGGXXfPhQhT9PIeDnUxmxeW/1FqnkHyUeRC/r4UuRsDz1
wCiPJPmjUSYcj/9IKydHhJzcCOHkgZ2SGcMfwKieYfamIxIV3T9koAuybpEDO9AZ/OT5SnbC6GKB
sASpvCpI+c4ClTbjP5AjZn1cTb2I5m4xsGhuJxvGPTy0K2InirMIPyc5jXgUgIVIL27BdbJ+pS99
SNCBVTnzfvz6nzjcS5Em08uQYvfhUSm53TUSVkrvrOlvwsvhDHcAHHi79hX8Zs3Ci7rFBh4Fulta
tl+46TMXDrQdqsk6wVhVmbAsxV9VqHPZbZt9VdlVG77IhSN7dnYgKtKvjNhJKF0g4YyDPWo2tfpR
ktkZEEuATDCA9pFoexJofeJkpAPQHpfUvBQAAZSbnrmRMUuxDp1MRuRN4BQ9LXeiSkpFuOgIe8mz
Q5i7rbcb8sNszRlrtBO+yap2M9tP3FOOT58gUdP9r/VvoFVNajgvgWCp8atberZsD7VUT2bUuVN+
RKFcTI1ih9lZpupRdNtvkyusA/qv6M6K6dDKSWGvAcgm4S21X41xZeKtWEZIiJ5m8gRE44rxJJDW
kvmps9XjcmR2cRS+wKbYx7qDORhem6wn0vAn4r7K+ssrPpLMyc94RWVSHCQ6wXS6wXyooaqvXYHi
bu3gEz8TuTwRmJSFdofml9i6s4WKmSe1u3HUDlxZknUyeWk9F2oGpP0cZdeWxjJynRO6WYhQ5K9P
bgUsfA0Zpz6hgJDeDP6ecyxXiTZfKZxV4aYQ9jGCDtxKC7GhlGhD8UJAEZ4vrwWip0ya1aDnMXcR
S2EPuLQH8YZxZKGizEVz5hA1k23AU5xaP7T1LmBlUn7U6j0rzURUS23LbSQBhg6Y9GE8TY4d/6HT
Azf/4BLoST9jv3B+ATbTYp6f09Y2CPBq2HV9rhoBXWGEtkSpqm1JF4RMSELtf6TSq46lNUgjOgxX
Mt6J+s/rr/Gcaeuo+aswqIwcjq268sJ9aR16fDT5dQZMRArwmpTVOpot6vcq/UopyWsxllfrjmUp
fbTGb2v8FN1blO1OPqByxIu5rW1iERObTxEUxxZWBmlpBHiYdhsT9oJ4Q+cR4LENf9TgM20v10cX
EdfGj+dIdrhi1JlY8vR4m9DTlGpkUjJKk8iZm7dGIUjGcFl60gu3ggm8l3HbNbQKEqS9HCAsUuEn
huVFncWBazWrji9Bw7PFVVAR+2/h7wLrUc0lumgHYSu0EXIEzl/sfvM3ZNgetuHwVNJ+OEKnSPDc
hXTLQrD1rQbXjglXOvjpEb4DsLpjWeAvxW+FVjvckmsAhUPES/MVXg2iinrgj3olLtF/k5G5gmOO
w4vBcOERJCBjYAiZ9sTQIVRW5ipEB9HvU5Xev+TsA3ZSA2kQ8sErd/TWCiTIXn6WzIgB2kcDHX3y
plmVj5daG64DR7KeIAUQ5x9e8iPSQDn4yCKyq9CcQb7w9m2a2wj1zXDLNWleBrJK0JJS/0c1uvSr
N5+Rw+nbHCvq75CisyFQdhuvC0oFfO1d+lf+YaYt710Ku6k5SdZnNrdp0qo5iTuPjs26uJU47ajU
sJHNBaAPIv1GToIwJOoZSMJVh8mT8NJFrnwlxj+jBg0Uzw1beKit094GMU7fAM6L6EWiFuIL8uHo
tstsqXe98FQj2LYmzckR1ldTwFbEE8EPVfEvHRx9pJXVJysLIa+l3HPvT/UV1Pdubx3acWbFOFjS
FscdKmPTCf56Y4UCgDY0VS9R45B74QCtzThP8O//F4xMIcQy2hBK3VOLwYUK2Zi5BJEWPGf58KMU
uIilrZntChojeYjbv0B9+QuojhMrOoZx/iISZQ7p4mQhk6r8b8m4I4VEs+aTTsAXnLs+IQ0R0UJp
ixecPV4WXlq0NShd4WEqtt3Nsji2Ey6A8BoGh3g6KQvquKqvNPkHjm0LyDXgyaH1cdupJ6W7SGeR
OQL0C32ihYqEOKQ0IliKT9Wn9gz8D6JhvlB6MG0qyiQkDbwNSXdII4vw6B9DJKV32qT09eKbQ3Sz
EkhtITzPd2FGHSYubdwN7N08TTkPLkNXZ6R2uniN/3F1KGtiuFo70jYTSJlAO6+AGTTBC9S8DWhw
ytNWlrmdJZoJwqzBgHNbE18B0kpXTEcUdXEKMRbmxIUM+XdfPFC3LJSAVBtUrlyDmt2usOwTPFH0
bsA1oxegprhsEKfbgsH6Cxo5TUxxX618CcdXmf/K2Ffa4aWLHxU2JRB9w9arI1Obl11DeNIOUcAM
vunUv2ZsdmL27ZMLUqM8Dvf6sG7Sv06i3ggI0PeoiWNMF/9qHgHqQZZt+fJZYYCzZIpS+PW0aYeC
FXmiwieMgB/QTlmIS5FOvx5MJuke2u9YPuQupHN00y+L8dgXn/qcolCbcDi/WJQqy9ECmP1Dj/qE
75q2aCgPX7LV9FmYR0rPbMP4GFxz46k3IfuSw+1E67QYEr2WQOFpSKSuA+cyq1COBwYYnv53+KpL
PpxmRFgmJHdW2Wj+p0xmiBD8kAxuQEAM/hxOkGK6x2C54USeEbfxSYxmOB5k7WPy3kpxSsbb/Edb
wssEYciQAw0mkRwcfEJwtQocoCx10gZJ1SLRr2wJ6sD2asvUrYDSSl8q9DoUaez/DeHzDVOrb8j6
h5uBJ5W3XACEPGZLDYQoabdWTdI5YZHritIs4s3odXPz5lV5AHRQR3lwIypskt0KiGDGO0bo4CFe
ZyBYAiUVvX43sk92gUUarSKMGG7skGSCqB1eipF4IwjLEksKkmZkq464zTY9dLy1nX+VwFinkBxZ
8N2ianzVMNQTfuVE+W1RiBnBa2ITH2kEK73H9AV5WMcPie8XoxEC7SRgwdkJAhGc+RqDwNSQFJ/k
J6I5yIg4dsN7ZJ0enXk/UvhJV1yGJFvb+L/ph1AyOEuohZEM5Y4s6x3/q2746ZCczItQUgggueDL
+nm+urXu+EIep8KQx/07rj79/FyLJ5ZvNf4NBEaO6DOYruz6UvAcqluCZGmGL9qUwCpbwG2EDWjR
eNTMj9Y6QWvvGiviRfotOxxcthCsYy7xmiOBu7XsRFSuP1rV2fPPAsCKfk0CtmxP81xfzqgtTl24
AP+QI+YtkOCq9C3Ll7nGQuJk7u4wbBUBrNwttSW4b+BKjYmAN7FX8Wv35OdQnmDAvAQimjPCWpYK
aefEkNdHiQ7I9qKaDfpexPDNt2kTxaiQjxrT3baXAJ8D7Q4XL5q7sWDQTI+V8FGO4pLnzaMbjZpW
5dCMJ49Zsf4iHkwUThnLX6ZuqftpbRTM1qlbzi0jFzrAvUlZ5uWmAeKBzV1ElVPzW8J/zFjTiih1
WNIUt9Fciox6XP6T01slrr1nKVxRRhl8zsN4jZuU4/JDMdY68mUoB+CO0NyV5VGnoRLaKadzFsm9
TNuHIjKHTLduvM3no5o6824XWAuLPkYt3BXR2aDWcXQMqmawgoK97YRyU6aOTAR+fWAQKotrHPPo
orbgvZMG4J+HQeuYdjOQrMYxpvHwUzGfbUjFEZDk2TdXpDnQ94DLmouG2Boq2OJXjErFJi4wJEKe
F+tLCo++ba7KyW5xli1D8tnmEGtfegvBbyPfQoP15hxFLwGjXEqAOg4NZEQemC9qBh9or3wGCHg4
Inyq114EIrRAGDa5YbnTFvBZa5oFDG0nZTsw7pnDwC4xP2VoscA8VknBW7LJQUqKnZDsq86h8DaG
QY6rX7ZAnvjI4nEPf3CJBQQ3WidJQwQXMYQuu/xqak5FQTJdgci0GLNtrLOWuiWHZLRosFEfcxil
+RFEH9Gwb4ZrTs+gvgc5gmciEYsnarI2mHHCazaRdHiJ+O8nwjB1QiDC2I1VNnbSG2q3pSxkTWEy
4TyUJaz4tvk8TWJ0N8K7AMoetk33yRSP4mahUc7HIBxTw6ZydlgjtZKUF5WjTPplSpQEOA/nA3ys
sIaVxlbCVzBgSSMXFbUjC1DH6EJUCQJev9rV2s7iANFwTX3jK8OIu21T1HQCsIZJfXiFPnE94F/P
SBxGE9Uj1blWvF5Vo7PhII8obn145EeM1p0bDf/qiyRpDOnqkm07zv8ia9ZzxMNKpqSQlseZqKzK
7QS7wjYGxYTO6jaRnQwmaszlfumBiQGrIR26tHIitp0Jrp71cgUXE+0l4eWV71F/jgU9yDH1SR6J
lDVgGyKaz5iJrwhqbBlQwQZbJHklFF4A8kqUoqGM0AZXLakv7n4NEWsTnRhHrDe8uJ2rbzrNIaEB
9aAzrorhZo1sANmRKNMR9lV6Jsxn0NYKm8fElNgCsAqngGR5IVkH6R7TmCLfY5ah6ap0vzTuOFqx
nVc+PdmRfAHLO4DwIG2noySqgZj5/hHZBfGrUkDdrMNIAAYB1HaIX2voHr7kEJeDgmmY3Wbk+FAW
AitXimuWy5Ue7WqGCCi6ea8oJuYfBpKEXp4OPlt8SvU2zc9W9TUPXMUvR1wTPiODJdtk98t45WcY
nsTVZQitMfS0ehWsIzDlfoSwrMQIwavHeoeaSKxfxETRIuy8yULlHkLRtdK0DRKeBp/bsK09krjm
okPvHAmQFgtCTLDwvFXvHwIJXJRE27dHlODzBT5D1su3AUtC8MfiPwSt3lf6u0oQ8stPJYYc30B3
9d2Vx6BNnPGVtbc6PYpIU/v8GqG9StDw1xycEFNLhUAZsm3sINiTDArUep2JI9PE0YDYXDnnROiZ
rB8GjbLlWyZzMVnK+qzESc192VKbGXM5MpqFRKUJGIUJEPEUdEsg3fMxV99LGVoNlHP2P9u8zJLm
WuZvKG6D7OI1rxG2PUPIP78nlokyiBWppFDvZySCDB11qN7qZbQe+R7pA4f/QD+gKCu/WGnhmUpZ
gFe7l+8UoskpzNp8nNKUyVM9C0PY2MfmRfQcuU3htJ0J79z7LHggBAI8pwJeld+d1wYV3YokuJlD
CNptX/yVOV+VLQZkZp4H1D0aP1P/0aIfsT55Yevsm92npGus+AClwgZkCBxgCVbUczZ8yBx9QXM3
1e9vYtH5flWV1kNp6St/7boHlSWySjn6i5+SJbUOIKL7mjC4Za7Z9SUhkU7eihLoHzEpzd1vXw1S
En3gA0V8bvHrJC1htt4PNP7Unav00BSrpP7Lst/Woy+jQG7fvk1rIzPdMr9JNZV132QiExHHW/EI
kdxjDv0nQUIVRLEZJugKrwOPl/DFmVNSG9m6kXKMcmoj/kX9ts+PLJXKnlmBu/VX0aFAL9V8++26
8jSIt5n9D12x9GEZQA37CwSmaBH+5SHK1dNVXyEy1LYxJ4nK/3/FQ8U7NIs1AJmKje+2+pdGyRzE
YM8LbIUACrh/oVCWQvwqDbrrdRAbZSV0W848VT+abQbGfZq1DUPNo9p/WhIl8ytW8Q4ij1tl7p5J
+ft5I9apY6AVWocsE2ClYbkWwtlQAciogOe4DKeAPlK10yxkDt7LlP6mjH3MQcNBM/oBFRqIS7r8
aYjLchu3H6my3Md4rfvk2AXzAJKFqCK/6nITUwDCkaRTM2ux9pe3Bj9beplZFyED4DSRbMH7PFAF
lMWxxCNYdt8AbpqxqcMHgFofsW8SXxlteJtNEt8A6+dDPrI4f5DdKyS1KADlGcnJtpCds2nTxNuS
71D+l9ARIGT0fgCnNdk5FHcJai39CRO96JodU1t4qXLJDqqYnQp6Hgm/T81cP1340IZoX664TSmX
BbXx2k+RzD5ZmgmTNWKFoLaVADsTZIKPXRCFE7cQJdQWnVQsDOEjRqLb3/QRbo9sJeBflicP3SKE
3ez0O3IpT8i4KPFOQE9YxTz2Mrsb3QopjXwhSUYneVVk+mDqmmc/1OX9SvD30KHzqY/etUpNhFBf
YXctpp0R72uR5Y7hcDx2xQH9ig2sLMLuAjcJyZuECVxbD6NbtSY9RktdK5AA3tAOA/zL2ISS9kv/
k0lrTDaN6YjwjRN5+jb3njS3irkREnADj7NIi47SXOlGXfbFwaydOloNPGJcfZibNONvdkkIx1jm
52fbqOHBM1LZxgDKzjwn8jswLzySg7whs8ExocZUMj7UhQmK8TDoQ2X4ClkMRcjR+DKfp1xcHWKF
/i8oNoQ7zyRMZws8SeLiIEEO13AzhfIrWN9m9WlZLrtfzv8kcxvKobTmu0NiD3wcsPFqRC2uCfrw
OO8HYqzA7BwPGBFbQOeZHO+0mI8/+C8d2EXWk3HFvdbuZ11cmzoK8oYupAs9/1GQRZCr1AJbKq8Z
sm+jD52/1etQj185+skVQTibg0/3YJ8YFWYGQrwGxIKlMpV5MqpZfwZfJmMJApcdRQvFJvialm00
7aQEOd4gpD3mrK77hWPkDDa0jc6fmAEZigMFyiRy+cbdQswVOBGDerKLwn++dZGlcfFNOoVybi2X
2CKvPng/7Bftjy/u4pyx1+TvAMybOOuw03txC4xKHmeOSctGt1kx5DEx9rFoz1ELmPYAuf+D/cBS
2LWadssKtyCQYF5Wa5SkVvFR5//Gz0o+5+W6h7zkWZDIbyej/KCh9a+/KlSb8qexZMdLrqAYlYfu
6JvyhPw7s4O1pkDoExRJAll80RCQez+WRSYTZCicGC4PTu1/prBhVJb5miJi5XGcsx1DiAqs9cxn
8S5C3s7AzFxg/jdWaeIZsdqp4gkThK2MvLfjqbibSnU2m8N4jh1UneqmdnIHGIVrH6vLgZnBk7DG
E+1mul3Z8b19koNAmMSL303sDp6C3mKtgRfmRFiwbAffQftupNd/6LR1bxCtkS5Cyv2CMnWSVBe0
jgVri1Y+a0+uBefXhQQ6TMFHiVpSm1FjKE4lgldmJoYELTkNHrBkhdIx+eAuioGGUslbBiDAhOcs
KoWCk4h+LFo6kXT1qE4kuhdfocUqj+8CAAPpDEEUNnrSZq1TdrTCwMH+7bIMrE0ybG3fDifcBL9W
8R1azzHasisn4bWX3FI4zoAS/5dVEaXGyNnsoZRz+uMzdUmqVVIdmG4wK+/H5tpkzzzb5a6IyMEJ
/skh1C9nzrepuJ2H4ib6CdujkN3BOEptPX6P4ZfGmFo+8+HeswHPTPWs6wz7b6QaHDcK4jTA/PIh
qd7S37fetDRJlldt0/r9b/cHkY+Fv3BFZIoOhcXDh0KdoQrsm2C7dQeHgo0couI+8vILl1i8CMVh
jF0GPB2B2tHrnoL2ktMBan1cBKZHPOlvpL2oGLhZ/W/eQhGuhVVXzRxzL/zNk2Ea/orNqf7HsAul
RlYw39q9A4gS+lvLPT1pVzTDVDEZ+tYLj4p8Ejua+J7Em6CmGRw1OMr6SsT9PHnsbuEZ9oB7IGkI
+Dj1ynMmT2ri9ALGbt2wSdVgMEo3MxJs0uIoOn+opJunv9bQ6iPLUA8xl1sJtePz+lWIhlqLVwCQ
NGXFmwV29EXV4gfbjKERxeFQW4JMSihscjJ8HENK9zkGv7I0a8Lx1zxK9Whlm3n4GbLLLAJDbtR1
2zG46KiTG+HbGndJKS6a9B4SRzhgTrt306fAeK+S96qC1RD3WHePWtjq0dVKjsmkAY3y5vVX4EUc
AlDCriqs5yOAkdGCtalKZ3iThFuU23oAktiXwZ/Qn4f6oaDuU09lfPYnbj636NZRzliyp90Lbii1
kBN0I8U/wPhQSCtlKQPeSfU+7JHbeGsCJyeRCZfg2mur38LgL4w+e6iEFnkX8CWPSKXBgrHiqvxz
cMvHlBIzqsItm1/cL3+7ZgVjz4HxXSNQbFNO5/I8CUveNyG66MpZEO8q1J6BOH5W3Cb1TWc6D4Lj
zMnNy5AV32sUjbFy8SW3MV1jXJcrLhJY8lsMscJG3RS4DvRzotyakSEifofdb9yiLj/DAqB1Ym0b
ML9plQQ7/KcLblfvJETP4LzUJMQbK3/Oa7pYXz3j9vs16BrF4cAV/yPpPJZjN5Yg+kWIgDfb8d47
coPg0MB7j6/X6asILZ6RrsgZoLsqK/OU8VkGyM3NL1429rqqZ2KMvbpLuN5D6Svqv7IDU/5Ao9ye
vnPzW4yQLDSckbGXBVI0KiEbIo6K2GID7CBwtpqwWswhnWR4ccptGr/K/NkQsszuLV+NptxPuf9h
Zfa8Q2NXqbWbv8awxHOuQJfyl4DsGLJZ9bKilql3SEzlIlwHmLXxtHI4eR5Ptz13vF/AE1D+FiW+
aJzJBAoJt9R/Pu+1TgFSO3d6p96nBH+TmrEaJG0Fo4UIyuefDjABQVgviNgO6kEKzk7B5J6zQIjN
HYbwTV2d8mhfpYs02/gLqlMugH6JtmFG84H4XM7VIjQSvVuRdRADcnybQlnR+EKUiDw/zqS627iI
BcKmwW72qLrKajQbyy/ZnDfVjGm0fipSnOX3OKS2ASHMeBXV3OtvQ8aRR1BHjH7Y6CF0CfikosRg
VIgjucQrRs3G8jnJX6EfGeWnXfaUEj8Kza31boHf99a3VjOknmj5Gg0vZBTlSZzwJMJG/8Dt5aAx
+zhpUN4CDVfMqjDfg/XWEAvUKJ+q0hGKNZbKB7IrlyN22mJK7VvcRXPdMhvp00+vY4Mwh4rE32Ca
fI1MhUt9x2QXQHR/qnUK9QnxR0tf6MVaYcFzS0AiCAgrVH90CFhRJkqRzCzf55PpkVJBK5lTqXza
cFuzcDu++f2F7OBwodBry0HHc8ARWtJWTIyj6pxAmDTNTybf21Isu8rrlQ+5AhkTex/zURjmwcJp
zIlG/d2ne9O7MT4AIUvDzNFQ5rxUDHHkEu0dc0ZJSlGSH4N7MtNfr6TciXaGtGkKoitYasgWLsDx
vwWQmMfx6nFPtNyUFUtpuSyAq08rgJrhj+iBLU5BG9qGwmDY5XeOm58e2ShSZm33KVFdMnFWtDWG
bU9bwGi2l4TCUdbd4z+HxXgKKEsBzdjo05iRZO2jQt9xb4xSUxhRAw2+PLcyf2pzRIdpPXehRZYg
wjrM6ZaNcALfbLQNUMW4vdl+aaoKx/KrrZsFPeUMJg5bmMsKBNy/MoDVXmxkbxgce+Y1lHfCUphH
7EBjKphUR1e7+MPRSz4NZxqOm0hicQvpm3zKsBob6dSfAwNlfgj2YVNjXBJDjpkpd5Pf79LEsVJB
IZFHqnO0xaYXX0sesfX8gjKWoaj61rnRrsHkt6X6J0WNbQjdaFGs/HWvn+L8XrjbyDng1OSjh4dD
8DfqWyE0CCv36MLVjl+Wfwv071q9jdj29CliQVCvzHihfsd0djOMLAlxl5kJAAT4McPoHGdod7G0
ndYufUiq+WDMCjBepbbD7Y9HnvhObTEu47rVgiUgbfKADJGw1BI5YWCUevVSZbuR1+J55RjfFPmD
r8J3uLU5X8p+mhTYYgfknP4BVdjji2b8MGfQRAFDK4jk3yH0Kc3F4RbtymM3w3DizyKLYd+sY4xH
NoteiuHAylu27W+X3wPaD9uc5skttLCHG2fMyWR/ZyEdryfOJ6rqUp7oGb3ynDYb2gQiFkobJkMK
9465rPbZ66+IwVFba/OuuNmsKwfsKAcQWX4Tf5tSac3BgWc/Q11gzONpTVEUxLKoCHlg8gS2UqjZ
ovbLlXi+bFrRIM/Wtj2uedZmjXpQszMjEQb+FFpr+wNnhTjQ3IJP9grHnPv4mAP58MVsxs9JE+ev
qIX5TOgG5x84x+mv4CHr8Zer/EYhZ5KP86Pa8+mh8uLi25nlymAi5PtHTFD1tNdyRsEtbvt2HlvW
pFUuWkmes79Y2VqzzwQTSqIOng5r8ZL2zP0YglhXLLjQxTj6ww3IJJBsr6Hm6iLDPYsdSI9C/4eo
Lj65VFvxjs9tKmxxDNrlgRwg02euPmQO5gVCF9S5dYu9uoRHPZykhUyia55YH+ygYTpvhk9wAh52
fVk/2y3s850U46BqJo7Dphdz7nJ95InC5qVi4bO5kOaFuOrddX981im0ZAgxV+rSj+78BdndA4nA
zc/nqoULwG+TQdtEeG6UhjOzu0Z0qISJR+UhqkYt+GSl7IRZyA/esqykBQE33V9KJtnC0BX3B8SL
BoNI/ZONrOXYiS+iLkjq6SoQHegwhTNPEA6/JZdANg+Fg5+r3Q8kr6OUxD7ophTXckxoetxmnIE+
Jwuz1hIa8lTUYGm06o6cMISa3PHx4YO5f6WTLx/nGpcouHfsyvjKw9yeOZzwhe3MWinhBIin615E
u9nVUaDFex8Krt2ohwqYEXygo1FvurvhLZe+eNp8inOn/4nRXRwELx8h186rb3dE1q7AC/HW+3CW
RGwEqFZJH4Jl9EOKOOPjVZ8fRpSAlg3JXvfEwS1NuYwYPYrACiPjbiUGB3Xwri2RMLWTR+UJPpGD
lEE0hle9GoVtntEhxjjikEvTTZetddZT6Ibk0yx3+g3oDbeNGFia5z569WJYwlkr5NuSfEy8G/gW
s/6LZ51XF7HD3DKpMZnqlVzhsS8uV61gdvGVvj0LTa/+47LiIQrmVThQ2qtTFiDAPmcY3KN1UKGq
1cscDuPSW1fqU5oHy9HYCyGjiJfukluX+Z4wCSkwfRocGRFXoiNhbOHqsu1rIH4I7voUFByaqbtw
y0+VFT++hucS4k5JcOvUePhc7L+oBtCg/XlIjtHDCk98aTOAfi6XBcYPe3Iv3UM7dbkHvnTjjWwP
gZwU19adYVmGoQ9NaqYo4zzo+HH4/uAfku9biUPDx1rKIItio9Z++U9k7siCMffUrI0dbHsDqbJD
FVM/B+2USM0qsywcD9WyUwuscdvKx55zQjac0RdPFZuj1MedOAO6PcZrLcc5z8PR2unEpPLWi7v+
1ZrfIlltBs+UsB+fjMxMPxYnBa/nI3e42TNMQrRmaBxQXPlJHYTe6tziJ8qyrTgJSgsS0jzG6mIP
b7Xjk2B9jWd9pqXEDYxjSX9L0ckxTiHrkpJdLv9Z2U0TOCPGnd4rKn7Y3AtThmfX31bJCXx2SfMJ
oaTYGNEtTUj/LodsR8mMQB3ItKN8jgle9IhXGCmH9/1e5PuiODfGt80ffBhHeNo88IoQvUp6EXDz
ogKeONNGo8jiduRfIVJTbANwYiLB23TtLr34OvoXQD4hRuV667bnWBPiKjxZn6XMzJmUAsADth54
3RurIRDEDVD5Gm27yviIFXzMxwpmAuFBMlLIIuXEq+K5ZRUclMPSlqWV4H0ZOPJNjgt+BVeCl9A5
9BXU9lCuemb8NcW8THGVTb9toZJztwUQxMT7wxRswGuLoUvsrWaEyI03VbCYgEiiCPuw3Ax2IKa9
mB2kvCOjk86x1ZYuah5LMZTgARXOKF+u8tFom6w8MajX8wuJGcv5iGKWQZTSYghpPFp/oslTh9ln
vfDoLt20JXzGTm4GTG73JE2IcIwi90knC80KhZGK8Uh+uCDmzM/sEW4OGAOr6s0wpX8eb2NEkjuU
OG4zhnSR2k6cndZUjJLYgOqLlIbohNyRqNAmZ08GM+PpYOxNrG3MeCp1lYe7SF6z8AHSr/wYjRW8
XtZbEtnjiqvO+vjJ2hEa2HRNmkPdAR4UzREh4wFUCubO2l9Ybb12AljvmMZYM4+HmR+x4+IkNcus
e96Jn0XmyKe4s1sUUFzxbR4T7p219gftnogeZHzLoh5WfRpF6UPKV1HiUzbfKukKfqp72O6BhGYX
gMgcpp2D39sJJ46J1x8wvhY3QPSTOZtDKG2nLqtRNSIPM9lb68VXI/3l4Q05PM1OLV4OD6HcwCqo
MIlFMph39d61MJYfuvhLZUthC/6zQrMhrilcVRaFbTn8UpvyNdLvMtg1v/KUhkvbSwa/RMXV3gZI
LKyZqi8u30f86Yc4ZVBiWZFl7eL2Ly+uKm4P+Fg8W7A++3x24vIG0oR7HbAjpRZTWJNlFEtZWjpk
IXH58O2TDaJOA16yUt18mvDtg6DQ7XwyZCRGv3rygpN3l/4RekdJ+Cn5k4b2bg1X8XWU5qML9jlz
GADv5VJXiZlt0mEXIfpqwn/KrNGU7WnEcVoC+w1bLsTsWUJOkrijCEZiB0yDhfaENyGOU0XaMHN2
4LiIpS1q8UgNciCHxmXS6ZGJh2tdEJbL1zBNc+UdaJQVzlaSv8r2u9FQH6Hb6+z5E0innIFBbmEh
xRHp+d82PDGuSawp11hcx/VWLS6uui/Sq4uRwAX4JUayHldtR1+RzoEE4rUzzF+EVi+/IGTo3PQs
inAOUGCxbQnWozGRvwf7i05yypWTuAh+3+bwCtUvQ65nRvnUmBwAyEGWZPOWE0AqQAjCvCpkTy//
E99pID1hT057Yh6AhwhRrzme+SLqfiMjf5KoSGjmDRY7LZIC/fZlS6/c+TP1LadCJj1dfBVWzuK+
9MknI9U1IRwUivaUhQeT5RttTUcTwSRZRvNwEQJiYCSj4Z3HmRN4e81aW8Y7q790apfcv4wSggM4
nBkCF7q4hCmxga46XhQ6DW1A3AzxPoY3O93xF8ulqZ5IU1Ix2NpTDVlZQUmjzSBKWT46zMyyV0q1
juh/0WWs8ZC1YhcQC8DKnyDBOY6jg/ohtvcxhrO43jJlgPyTIjqGUothJJzWMv8T9ZraXoWNiQOe
HTVut9fqm2X8BUwc/PrMkMX1wIJhJbRPQbfz3bNX3YmiIXjPXdocM5f499LZuR8w74QjBWWRwQRX
QZR9uSx8NPdacyoRgpKfCKbpsKpKysranmlVME2UX3sGstT9waA5jWk3wyDHmQPkJxSSAHZn44hf
UnS8baUSoyLcl2LNrDE8n1TQWYX0qVXapLRevfExjuXaMNnXoI3z1MYfworaKRhMe4ZknhTk13Hy
0VHgCU+NS+WrBA6qXVyiVcO3z0Hk+LwM0egwXPvNgz/HuKnlTXbvzt+wGGbMWCgi6wmTpU7If467
pVYvSZBxbEwuLUjYNwJHsQk9lEWH9V72XmAwAjINDNYEPsz4adWZqW1ISYT00hPd3DGoltyXcK9b
7UMbL6rxFHm+kRNLrb+JZomGnX44ZO23//aHRzcQ1dpKmLZ5OXgoVdzBlZ1SEZAkI3rvXIOKZNK+
788WC2GSrpvemdYFfxUe0eoRB+e0DOBmfOkJsKcJC3T6K7hwzCCE+lbgrd0/3IzQScErmgzNhlta
X+XyE2GBOmwxaohhyw6LfSa/Ai7n4W5sa/tccEVruPbIIOJc52KWjvVFlZ9+9WNHOz+d49Hddd2S
/T8oh97cnEnl1XfO/CkyaItCn2A2magYAMg1GsEZ9vbMJlnidozNS66mtaJuOojleHShYhHX4D5j
A481+YKx7R/k7uDCSLGYBDIIxyCxsLtXRWaTi0rcy6gFWLQWcrqL2UOD38wH8On9qFaPeE4wj3ej
N8+ABL3JSccAK221p9iX5RL2esvuQc4Pec67g7AufVv1a3TuqKc1sxabDqwfDyUai4vy/4iTc4eQ
2JXEOsb7UKylYdWqt4QwW1hODBYWVLMRwuuFmmlWfeDzArgJzCtbOnPh8hiVy0CoEpldrZ2porYz
h2F/ajAW3tvq1iMHFn3n6tuimSiwPvJvTWGPEfNXQdiEcxCEcrhjBQ9OpjbfhtIBOPakJEyrrLIY
rzqnpcE6BsyA4nvXAmeq6QsjWLvpR9U4k8HxVmJfmjD81i5flTTngxNlVwZyQGTNMTNIT6FZkXaY
2IwedPcgPglP/UisbTYCmGTqP+yzoJxV3Udlwt+k9LKcrWvu+HoH/0T2Aa9yiVMtxOtdM5ewJRB2
0VzDbiHlBymaN/3Dwt0Co30SuR93RtfpmY1eUyVaF/kxVWm2juIXCFnZKWNImzHoVe6MxIAHM9ng
yMDYYvXf/SpAPqKZxxp7Qk6eRpAaC+lUkdnAHa8AHR/zuW8zX6D7n0XjOWaac0KD0zzubIcHJPmS
DMCJ1VROWOF4SWDGGtCjPP07rQ5afh31Tx8Lm4onrrlTUOEFkV7g3oJuRiEU1AudF7zY1zOZ/YwI
JCxK0EBrOuCbDV50GYvuqPzm2qUm1x/OU9RklyBSFN8UBNwq39jNicnVHdTuxDDelcw+nGVV7wbW
9NE7DMVDxeso7lqVhzFlA3FjYF1Hqm6ZreNNwBnHYVpg9Q7ztZUdDTzhbCHD8iBxWI1gAZne+NuQ
ZUTxNZHRaqdfjh0CJ+IkH0pKb7p399MJ9xJvLrItXrsZuAO/2Oj6VRhX5OAlPlunI3xU3urgix2A
mBUmfgl2ZgbRlZv9c8jfirVpAN/E71Jd9cM6CO5D90yql5T+hvU7NbiFmDcM5dridgpd7A5H3FSk
j7Z18czQp9nH8K9bVFSI3fuugFtMfczdnhUnyIde+WOTaU3r24iWRPM+6CkDnLenHLNia+gD6uxn
pH+0eJvk5i1nWwQHLvA0+ChNd99iFfE3Mnp8qO84ufGs/hb2fAwIkS4s4Ijqyhfd/6nK2L1zt9kt
a49zLzvHycqe0Kzkx0j/a2RzahMl/Dax992tuTGH5yeGv67/0/VnzJ6j+EitTevcCoItbHxAXfni
OSsKLMnW0mUvFd34UG2EOGTgk2BjB02W5i/wUwziacc1UDxDnOVDfKjSjZmLiTfbPMWLSPRjQMck
wKxAo6IDYW+bb71DHghJeRRMWlv9h29mlA/Nvx2KuPZUMhILpRA32FbN9uwrDcejrD1y6aqRbYio
j7FjMF1aKMARjXmyM4xXln7E497S9gQKy+iVcITl9hnXDezVJRWDzgo5C4PRqa1XfX/KLZwLziLK
76xASHFC0JZXMLf/j2IxIOGwT+KN0P9ZcDTVjYXY+BKxfWTe1J92BnjS+hQ2SJykjbnALNWxuASk
k3QkezAQdaZicnahci07wEMfVcljJ3yiYhbJ8TUfDdoV2ogqrFdq9tOb7xxvc4T4Ns/mSXPqM1ak
bHtzJZJ84adG+pi0LyhddynMyZG/79ul1C6dlkEjFA2cxbl3qrFAUf18W69o62lbkehXau4N4btb
2/LKU1cdi9TKpSa/WY/h1KcAEjauHQC7C9lmA8k9Y66CsXxS4n9BKg/V1S+1fk1ISRzSzPGs9jfz
rnD3kdwCmQkOd0OQXW0LQyrTimpRPaxqHSKxeYtUvVjGkaRG/M5AkMgo4ghQhfdP2XTs/30H6JDy
EcYtPs3HoC4NlSKFnmHRlJ8J9luw3P2BQW2rbthAwIRjjUEXKwNzp2lOaXpn489UL1ZsS27Lbd/8
UsJhJEXZ5YcN0kscYvvtECzuYcZFw11lesECrQlGxiFgf+mw95ObBflH+sdcibod01Y8Vaxr7pTl
CEfr5sn7nIfYZDhs9aQ0PwbUDAvGtVKeMU8l8iqVBU5Vinbsf043tbW3QDSGrU0rPk51769sD8Ic
ABECuzaf07/r6Sg0sDD9sNi9IDJNI3Beg9hb8mF0KFFErol8jvukvqT5zTUAXH3XpQBYHXJM6iaq
XaXD3nnb+UnDWi1tLPYH+QdEzSRak7BhjZvpHWt9R62UVBxCBJNI8eZL+UtmQRD2DUcQH4D/sBYC
BfAGDSDuf3J3a1OJs5ChREWSuXZqhj49XA+m01R2KS6VfRlAJBKaCK8/XkVytHyei9E89uCFcJ7m
5jprd5YP6O3uUBVAGcip4hyVq4Bhv3bIeLBdTCgbBP4c/16DNqYjnIl2Ju71ZZBdmigjHck2xuoJ
SsxN3uKBLtjoEWsIW3NoiXZ8aioocX6KxL8UtEEHOU2wWMuBkEi18wpkiJNmvpzqzUs/9QkrMevm
gKwxh2rKZ9kQClg2zZ9HyJpiyZmNNY5lnA6kbsU0NfWuGp8O61zZejYs9IXjEZfP8A7Vc896/H7L
/P10hnH3owuvRmnPy+7HZQaGS3LW4pzr5G3nbKBPh2xySjBVOz+d9Sd+BhOmhVuw07Y6Vxky49yl
RLwVMzyP2bfoOxugYe0tRKuU1C84ynK+I58Oi0gdYOU4vHLactDPvXQfgTlb2mOIN553xqNoy3tN
E0lqJBFvG4gtF0vd26Db9cq9bh6x86wczKfXTD547joP9hbi4ZS9lPYaB9ukzn4iru+xuhT6XNd+
rfQv1cAzsLNnUdefYXF34rfq3OQJe0ebMxsbpsOCZffZh8xUQfgcTXwNVp9SbWWEVp9Ns9eA1wRb
K6QtXZCuc9N7izbAYsp/j5HGowFyYepZJ80giMG+bqCaM0zLM8AvnLJEWViI3aBJofn79UanJtDq
pfHNyBVmDR5DaEAiMG7OeRGsbyQg1FxcOewLMPeWfauSS9x9B8MpU3+6QF3X1aUuNUbK4IBYwqNb
X3G3G9NDxaQ25tYbGRHkyk2+sj+5Ttb/rk4mY95VkK8S82ngN+xXgKR5pA9AzrTyame7lvahdPIF
wBsgWcjIok9Rm2+dwMbwFOyXultW7bGOzzIgsGwnI4EiZtkzg+hH6KHpcVa6qYAvGxRfvJTJkvs6
bA/tsBsr/LYxhGNeKXQzGQzWgSPApAbDWBFcfOOPQwFmiqWvWGHjer+cBhjqflmACrwr5WY7uMQh
9d+WmnlEPewYPEbqB7QBgzFkVVHZddso2jTjmnDBNPiLK0xEz9ZlpPXdV2uFYR05+G6eY8/TnzF/
sH4agreUbFUOiw7EYH9tUVAKmWoW1IKO7dZJWdh7yo1FNWJHYvi1E1lXldBOsW4l7muLM/vwz0Yl
3VCPpmkBe3PRxFvVW9vSQzXYE7MkqrGOSH0ZuDkaXqD4DORPa3DMCyjteQyOGRIwTYJgeJAzFUmA
TgbWt2OPVroLBqCiS+yR7EyG/fPsiLpX6dZSdqDiynxv5edmApMQLwJ4mPymVhem/mwQri385qyb
XHCH4pOqu0MfHgfuF7lhQQ61I4NqaHevhooxK25V9Rqo56uLVV4cLlFNXcEOTBDpIjw6QqgqpIuh
3tkPZDWHwC+nSf/R6hxY4zdjfgHtrnHLYM+3WXCrpRvo7eYa+btrP9iwMCWlwOpe5hVMnFa0hFpx
dq7uQL5gFWIQ7tuz5f7Z+p6d3ARFMfdxYsl+P/Hzo1otcg1zAnXXSg+3TnNy+h1szYHBO/x21Myo
fUYe5111sGnkVXZMtMHRRK3PUzafouZpaynbJPpBJLDHcqnOkzmxZ+FZ8A4SXodQmAroL6JFki6h
o4vcjNY/LWTWCATFFEtMhuoM67jbjubKMVdmelKKfYhVSzqZdHA5ZvOHYXwqwyWR1qmzNeB3VQik
SrWQ/AIalA1gA88fkcD6QEk4Tc1PhVPAcj/EvAxcL+5UK30F3RFIx0RL9uy3jwiVxHh3aL1Zsnm2
v/59gMOVSO2c/X+hu5eda9d+QXrhipHcPdbqVMHeh5U5XYqWSY+uIs8c8uLIRDkr96k4XwFWlwos
Mq8EJ2O3sAwyelvP/xHEuRIyQLZJyUA62sur5CV+bmdT1TijYJ871jSfN8nRry55JdJC5qYhyjGo
T939ruxfbDOzGkOghd1bnCp6fWQMYrORlarbXkCvAmOr9ajpJJYVgIhsYXJxHG96jUH5peaFMXeJ
/ciffQw91SIxRH8hg9jj2/Zh6fjsI2kwsLg8lr0OLYPAScp/tXZ2v/H7n84uUKdJ0NCzEjFjqFLC
5BQR6mTL9vqxxx4+oyqNeKrcJd4fUkn8uzUqBKYbgXr1lK1Ow20bJ5PlVsLPh1EGOi4/b+aDNWCx
E5uDN4q5SRAcUuSxBt0s79hPBo7QXHjJmoW92OPFMcqucWXBeOZVD8+wWdu0R/0NVmQsgbQ3GCtp
jAHGgeNxT/2SoL/h9Y9LkPVnBg1TzhfZ2uVse5jhPG6tD1c06hCgGD/NHWjIMlzZrXZRg0dKPsgi
dseUMThB7RuCQ94sKvuBhwbbPa8jkVZnuCjBDbq0g26q+u4hV7/EshZOoIZSBZZAg1gK/Cnpz1Jz
kKMHftWZj84MZiraYisNzFM19RdExg0C5sZ0cFdePUOp8xf1ytYPPm33SrfnYXSkZk9AbjSYjWWc
MOKWaKFrOmTouCL0BngiCVfM0YbtYxEG+/jB0Exjj29BNWY/saFzRzXxSTeeccarZGEHjliXe8NI
AdNXBQHqAiWwdr4YXESM4aFSUSQDE/7nF/J5paNDUy9QrOjykpgwwcJzH70GlPcwNCswUBGOpq5c
WXs921uzO/2hPRnnGQBGZiWEZVifs2wjtOANUA2NYj3btP7NxvIuOTN27TK9wmTI+mYK97Po5fGU
qQiz6qE0kMofNdYHb8XQLu93osoniSrxtvHG83CO7UYatmBqeRg1mHrw0wxr9fhkVSBcR7nDnH2K
22UmCFtQiZx7nCxE+i+/dBmzojW3xvuXT2J0bihDvDogs+Ha/gP2YdcFassg0sI+k8kgted+f4K3
QJTVM+xpSsQ/A2wv2/rc5GY0NHYVM6Pb2hNayQXcPJpnnsnWYe3cqo3OjEyeGnxwmmdMjPAiPOOZ
8Yb443cUslhP5BygfJKGc2dZvx/YAV/SPQtJFpJSe6wszA9LrQeMBDuEVTWg58nWk65WmiW/NkSa
LnkO4d6Ot1jQXTAH9srG6GReSI5Mq5qJ287DIw8RPNE2AQBigyWVBwYZ6PGyeggrlF5mIhlIjzSH
pMwvgEIc4/LvKO6HWY0dRsiTWFS6aDkmrxTgnVNtg2EjAshKMRdhZtXe5tU50DYcMrmDuROEDY9r
ea/I5+rbhCJdZn1lQbuwcSz6NNwDA50Vo32OKrU9s4sjHy4Zq79Hj1mkAFMwjJAMzgtM8/9boxVK
Ir69HsIoIPV8Lj1IKbflcrxBivRwmab9tdTBlXj7oH73zrIViVnmj947TRZKfjSTDcthiEiSN8Wi
fhvzmRBe3GQmUeOr+yh+dgw1ARWoylJhbybNHr2iAYpKmPkH5dYYL5HFCj8zXN/2eBbdnBUcpFk4
Vdq9h83KYynIwyvWo7Ky3Xv/SBFdpaPkXstiazk72ViGITFn4Jj1gOHiEgs3t48GEz4fgAWY/Pfa
d+CcTAbNkfURLv0lpMMx+CkkjrbMnPbSXwzTL1sVDThHjMFVTnrPuaTyVu/YHUgXB273IA9rR57J
QCEG4fVT9k393vMx1NSlVXkCe5gN54JdPr1+DOO9jMVWP2F+iYt6ghIgrt9QW/PyFsUn+2n4qiMG
Bh5LqARezOdp7eYiV5lVXwlrB1WKfk5NcGgZBgPU3oLC0MuWNQ2s8E9Kxwqjh3QVv2ADSSCRl4P9
9FhlGhC9VBMsLFARoxUG9KbE2zisjGghqQ8dKYAlKEJ4KXYWVjIaIYuco79mn9ykpgnEedYG3GXt
U/chwrvHMFtqcFx7hwgEsT0FuxuAQfTENuaGso/mDFJe9pSiaGpziCJMCnCBUJK4zxPilMGwZDTG
VYqCs2yCFXuDtfJMvLmno7fLNxw+4YS3r6OoVVrGpMZF+Jh751u02N26gN9RfepNN0+Ja755S9xz
22zbZK9odxEbRrH1oq3Zb1Qd/POMvStj/asXr8Z8e7gdMsy2SgWBGenDKBaDPjfM18AwFfSdry5F
2xYYF5Fe0ouZ5O1L58B4e1nhPGasA6ZA1MmKfe6UF+K9hTfAg8bHEJgjtHhkxqJLf4vuTkEUX6l0
wxruqfD1BsFfrVwC95H8juHxzSbiboFvMx1/s5a2RthZtyHLG9J1yOcls44K2U1rNnkyrRxSYDLD
6g1gKoiQKBGZfRq5tBkDsmqzfdAdo9mZyRHWSARAE8+OnB7ZUbKIeUj76iK7e+h+wtMFY406mn8s
wLyyQIFlFwePGl+FKOU0lVdsL+hQyNA5YRkDRzsj5WcqfdTOjQSzgfCgXlP/owLaat7wGTTiBg5I
luOP3ug2Wx7ucrRuhDRg4qatz3GxSbHOgC3WqaqHd1ZhQnVmzJe83459KxYoR/w8whoOIo6ix+L/
Ys1oH3LkMKOGosV8HJ6WFxxEvSFHbwb+sD9wrXZrRP45Ox4GNK1ml2jLAoVZpej8rvyNnmOVxdsV
r5j+OMYeuOSkLjYir8j0WijatPjmuQTBoYRAi7WHVq7rRnCTjXjRJvxA7Bj5K2c29Fl1HXtfpsCP
eHuKdf6C2G407I9c54A5O6ay91QRWE0GAdatVoHq3ixPZYbGMI772ENEDrNsqtKRmzCEO0cAuHBx
LaI1rYKLa5GGPjjJ2kGted1SKJ87GwgE0oVv7EVgOqo+xWMezfnHi25O8wMbWc0YYoBcRD8uj2Dc
hbipBRcWFNDF1trJAYKbUQVoGBwgWYnJQqj9qvUl6Wh0GGFjWvLXs3wXpAfDOhJcZFXs3WMqRz0z
bQtaLonMr0WzAv26DB6SdqhdvIkdY/VPPV6mHsOpgCAUC69BNEg6ViQUOWU3mMxcEL2K9KeFg6Tu
kOS04O4blyxameqmkK5VhrdiY+B0gRxpb+wEo482R1cmrciZUYXbvP0dqH+T8BC3OMFT2lHrq4w4
pIt1z5ogtpWJDktTvsokBSPzEXP1WSzRahmYQtvSg4F4ifsozeJLVZh1sg57jR+MsUtHMjLcliZI
qbzkQ5xlnXcrDftQSeFfUxafbC7hrvJSfWZIymkcReqIWjFJ5T9Nd05+Mj4SGQBVqQBpQM9XQ/xj
vrStuYjLfM2654NirQY9e3fjZ8c2SZsvV+vZy+VJBxOW/JiZzyoBj+a3Sxs9xy+8bQbjPkySfUkl
GcgNI1Xljl982pDiBxPTXWycpGBXsRaSf0sj9m4QsiygX7jjrvNVLlNiIIW+chimNC0PXBlxaA4L
WusF/v+pGmj7vd83h1ZuDpajLL3cvnRqIjNwaTh/5zneQM2X8M0QCG2ji9+PS0nRwY06Szmi3JT6
o8osEkuGnTmQiaxFW5uLnj5LsDY7zppSrn9sPWTUYJ0tR8x26CVi9p9jfHPwjQ1JtrYC8qJA/rCZ
+6hOZn4pVEixAyw6swe+2M/DDJqMNSyzEZ8Lu2ddG+sVaEnXK5f5yASYUVStvjmMpbZbKQk7B7Vh
08nSPvbTXd4GLA4bVzE2wQbjg+JxbzJFGJKO3WsOLxXWHzVZNLm2bOg5CwCvgU5vnEWnMbHvrUPU
ozWNUz52ez/Ml4YH2Bc/shUrs74Qa3NyGroRr2GM8VHam8FGT3giqLAScm+0YE7yikmf9F5/8AgF
QdvcGTAE5KiY1xZMUbiPYoyRhcq5csCwsaOM9cSLiNco8Itdx6NBYQJAT2WnZbEMM4vgGVgi0PZw
ixetDUiL8cWosLlemIBKdtEo3JQKmW+73Sn6lyS/R4AquTh7fhQLgI3FCoIKnlbF0BPF1KWi0LkA
IyolhrYgHT/cH1GWxNhWDOb6/Sn0UcvJPYS4DX2DNglnYGQzKDcY+0FtZG6hoxvr4cGJXzl91eDQ
ObNooz9INf4HFkOOJnQa0Fr1fxydx3LrxhZFvwhVaMTGVMyZIqk4QUm6EtDIOX29Fzy479muskWR
RPcJe6+N0dlmoOqwJh4ndGINzOc0XkYtHc4A3pW1epFaC4NsCgkubOTONig3vC8P7VJJOphAStgj
UJh/jkWHVXgfPsV+W7SrMBZPNoYrTuBApzem01TT2p8OY/JRTvWaF7oiZnOV2MjrJgrd7p/VMFNi
TBJdpHv01SHD9cEwlUp5iTTJrNmtc364+BWGuRsNH6G9dQUZYGwuia2nIvzsphtFdxq/Fnh8WzLI
lIvIjtkEMjSl9csgTDc16Q6SdyTB65GQAfDkMyjzdRnhsXMRIow7C4BbkK5qtJ0WgxAt1V+YKLYc
i/PbO81cG6IQNBj4Lupq1+JtQzs/vzhFQ5vknA/mW0eGUT/LL/kPFg6lSkQfOktaEtIGWYyRaDIG
SN6xe4zUVC28vRH7Ndd1ly+DXlsZCr2tP6wzJHgTXgE32xYh68ea8RpNJcLsAomCGqlKQAMZ6Nkz
ATAVE2UKBKqbKzW+ShVyLfQCEATQPHS851a2NYF6FX58tCqxSquRboMGjsHgqnTuVcEeTP3mgI8d
ZhgG3/CZ7mU36XJinZvPEZAefXTNG8jhDr6wGm+qoTOmExEuYzdkpjnJGR5ShwLtugvFzoVgHFIv
o79q/qz0S2IlnukUtcE8mGXlXLGyvxfJW9WBnDUPMLwekOtrOmGAQJSI2Y+mmBQzIhc9lxgT7aKm
NHTRgQ1jvQrA7TVfTXpwAaANzLtqdnM6t3bOazUBkZi6u+07/UlGDcqKaIEZC1dTzpPSVKhoPzvx
HQawRFPe5udekmJKK1mvjAFbyEQ4QG8ckuq9cXCFsUbom+/ef+uGsxe+JN6lMF9z41Srd1F+AK2Q
1YuWnPjym7SXYqBKsWlYGPMjTSgM6sEazAD9R0NLMPD3+bBua4srAwnF4O+9zmc99c/qwQD3vy2i
tXmCOs9E9Og14Z4pXL5A+CmfMz6UNL4OJRt94yuTzB4S8VJE4F1hjmC1WEaQFPwMs0FOKAGyjRyK
+KD/zFQLlpm2cxIQpUYX2PHILfqSFYj6FJ/d99RfXeczRQ2dTP5qNn94lkJX8m1DVPkLjUfbCsgW
zNxChrEQkxpcjkp9qZqpPZFQRBtkf32LeNJB7SA+aowGBeAQ8SviP8lUqvjMkIFGNHMPPf3GpcAV
QDrksxZfRAXT60Ohqp5NeMZNRWDXMe+JKl/GBmC29Gk34QgtvzrrxRkevBM9XhBWxqDlYo1ALrXI
7P2gPwfFIyVIF/hRdCACVjjkCPEEsvUm8SjfjYyH9HCTspmNryK+dBC1nlrjXRe0/9o6ZCGY8BkB
v3Dp40wcamW9sdGzjeYiVf5CsgloqELDEn60ToiIVsARw0Cq817gqGzYFtjynX+E0A/rk/OVcsoM
OVWL3Jh86f+XYido/TCZm9zYrQzXZuAcMvpd2y2WIaM4H5JtnNTslSBGDp9+N6MBk6eGPbDBUIGm
EMEwoYgstPkTjCQR+Pl2yMttXC3n/BAaEZeNO7KKC6MqLSZM5WwRw0abkW7Je4MaDWL5yU3pH/oT
OTcjEsp+ne/xOU7pGjbzXLEbL/ybWr4qx6sTHQN108DroWlvDzruRVw9Vr7LPbh9L0n1bwL3qoH9
bBlT2OIxf8nT4rPClhLwknNv4I9Gsi4EEfbhRMgqpk4JXW6UTtsIdRC6CoPuKdFB6SsU6taLGZVL
s7tafr42xU2zXjTSJU3jW/gPJ/0WwQer8snJ/j966hAnuEPZjhSqQPfUDF+F/ZFV59YN4B/ZBG3Q
Hv6anCD5s8qIevszwrNFIun8WGbpr+6+GO53PRwM/1IAn3EPGUIYYTJd/E2qYj0ar3F81KJdyftb
BytTybVjookQfx3Db/8N1hlQ2Mo/8F4qeWSawNqOZUxz0L0jUTz47mt5qLBbpvdyvmbVl0XfN5oP
UXykKSLbP35nbzzm1p0nZJzec67ZbPzpEfKl5Seg3yS+ozCc4GLqZ0vWBHSTlmzs3OGlpg5IST+s
TeskWaQw828EJ+KHzvUT4WyvvKveMqM6+eXNaX+yclsOEoMvfYvCxEdofDZx7bOZKosXI3R5Yl6y
/G0cwUH1d7u5zRWC0NHirnPsm+KaxenSCY+GuHX2vWGGksAtvnUO6WZ7uTaCc9TdDIr38RCV9HJn
EtL5d0u560FbTNeQ+Yhv3E35URViYXOnJvEFQxv7RE9nF3ipOL2q+xj+pOmXSLfsNFvrlqLvplm3
p4vR7HDgmcZBJy1ERAdfHzHVbsr2TemIHY9JfJX53vVvIYM3qHa9f6hYVXbnolxbNfCFfWvfzBaR
pf4yOY8e/YLIzlDQK1pGKRje1Jccww5vvC/emmxfF6dEfKjprA93i4OgVS98ZQTHAP7n0vs1PPso
JsRs3Jjzr2PSi9bZd8da140fDE3AsKvgT+teGcuL8aQiFqdPBVgESrLAPDos6zAvskQJMBwyu+zz
RyEexAshgL04ERYkfIfTVQMLOS8tHo7cNQyDrGOC1zdaFx7rCvvIbnts31M28j2OHzrbWe9K3Rhv
fPvCX1TxVfceDqNYaTOizDjRkSYkV7t6cZ1zWMEceg7LQxqi4t8NE5LILXA9GV5D5ItERnjmJbLl
0tepwjdccqzFXVS/A7T8vn92km/ADgmfaN6iyyPLZSiotTg9uztB2EX2m8DXLP/FXH/pKQzUqkWx
IEN3KfxX39p2FRqUdYllyfvSqu8x+JqiN0fiTdWOXnqlO1huqEBC2MYVZ2lu/iu4ayQerAE1TZ2j
5emjlWK7lQdf9kA+NKUeaThoO/PkPIbk1NOBxqwfQvEVh6959+Y4L8XIAmZVZSvMQP54aLqjkXxa
bOezSxDebP4bpGwzUDDak9U9dO6V6IfDsbaXRoAnYaFYS4HRay6FdWLAUjMpxkCIzBRBwleKglL6
N48FWu3fIkH9BHfDuBv+P50PIH/hG1GmN6vlA/0rmJUhYuSjNxHpgrlt9xbC8oBv7VUOh8D/sup9
IZiP5Z9j8NPoG7tn/F2c+uEcERfT7aLoAs+YBl72WzLqMFdzwMe/89PUXuv2FBhHo3qnx9YhekbR
mwZ/kzLKMn+69jXSNyWqSdYa3iHJ2RDvlPHKdzUpfupqhyxvkGSOpk85EiSCJXCSkGrM8ORVYbYR
YO3Ec4lzMuUs7mBDgrOF1L5w4Dyn0MMYhS4pCwsZLCIpmVX9zg/YPDwoGmaFp8g+ZGLD0dZarwUZ
AOgX7fSvYo2vyJikA1ygRAGtwysrxJ4w5EDb6Q7TLhSpnCay39fdBz6IZmLGtffFkeGhh6s6Ct4N
ZtxUwE91j1WYP9NgLdsoXdBRk6m6ky2Bo+avNQcqUNP0aPti+LW6nFX2nKiu+yyzm81godiH0WNu
03ixXfVNlxrAc5eMYefCqEMx6lbkZfior45Z8mviSOoY/yqMhbZ69OM77V1O+RNdo/SZoLbMX5fl
bHpIA7baRxnfreS3Faz39Y/B+insnzL/KxH0ZwvRkyq4D/t/TjwsMLjO/WGr/ZszD1P6sK66W8Yb
XLCaKkRjmB/eMKwyRv80dYSbeEnJkkp2vtynzc6vQZltBIE+LvCqzTCRDX9r4ruUDLvfQ++cvFbk
LkBV1GHcIbGjks/+Eu/eovQtfrhF+eX74JbDwQFUMzNmIRlfC6YiimXikZfrOGugBoRQOjxxFHZP
PDRh+cYzkJgXDWNW/joy10u2hr0dM8JRHyo4ujChqVGqfcVflGTprl4srLH1ieuY+qMCN44Il2x0
yGR8OiWOBDY07KOe2OBB3zBICVIb/iJyHxEDIs6J0UW5srPJl0Sd1hTAPrSdOeKi4GBMgoI1Ss2F
wCMzIoVX7vvWKsaVNUboQbzPLp3ePMd4LfSKIRPLSmP6kn43sw6fJZeAgcK5TbPzyJ/k3LzGTN2U
a506E9toL8EGRfvaNHlkc8QcP35lU0GMOzuGEecN6S6V5cEZqA2K/Oijok8lW2IJTE9D9I0UYABV
mSfV1XH967Fo02Nru7MbaxXqmY1+x7lGroVyjnwr/gj6vQhSQKMMY5vEWzOtD0NvHnstxkP3NEl/
PY3FWmNI6bkRCENUlCGEkPB98GlRXMyAaAtwtG5su9mkHSEUVUF8tS2WRXeDQLad3PAs/OC5lu1z
M0Dg8EZa7mOT3gOg0t1X403njuKoCQEJxPqqpTRti2Ffqk8dxUA6UtfCd2qNTaaSU0oke5mhTbER
DhPq5nQXn7Ne0Kzr3R2DQOFexmDYpoz2mhCICFKrkaWOCQMoar70/HmW7ypcMDGpcVlsPJUsETXj
EVcjHLDxLY4ynDvTsUXDIQZMk83Rm15UEiynjGiknEQe8rxia1zoRYMqedzV8XeHK4yRTUymBFa/
LR/lOk8wqvizNS7/CYAh044W2FfiP5thCJmgUK0M5HXBJuYHpTkhtTS6IxB1jMRLy0DYBbhe68a1
R36ZQ+SXTWtoU4wVCB1dA9cysoqavJmuBMrvrshm5jzig2YWa1A3+gPoCb+c2OESQNT03V3XsP+1
CedO7fQ3TG5detOqaZMrksra4GiKcS/r9o4/ccqHI/LMo56MPFDikmXNMw3wxiKlDmcNrlFIEQM5
9fAT8uimk+1XSu0tGfu71vwOUm17134Br2vL8WYEyaErgq1FjlaDsbdJzGNpVQ+tjH61hLgrZ5b3
1v3Re3GH4qvsiel1+u+ozu6F4LtDXYrNv5fttdeGcy/EOXOmcxgjMeaUbEJi9tiEec5sEzbHnxq+
U0uy0azB11cIHzJSkJIy+aqrgkOEtcVAJAMFjbx7kMEGWnQkc513E9DESpslOaxlN1PvTcnq6ATo
7IsJwUpo6SdJr5j7l72KH2Oo/yWmCfgr7s619zeI/t5J6zm3bEi03dKxpm1P8ndm90tPHy44zFBF
6NDGTAshHuVFx4tOO5udAiroHAmoreKlz3e6dzTws+4HigecPOmX6R+By7DdsmcJjAUZs/aIbhLw
SrQ3Q5V3Qm1gQpvHNCjvrYf5LLWM93yMu4NxgbrPbVrm70E/VdiofwZt/Df0BKMgUNyVYOeOXJke
U3mP8WHStk9VOZcbiHSSnHC2Mpbq6PvTi6tSshtG9UwAIsImzXrKSfUNGxxxPSdoVhKwa7JvFdhy
iKTZwKG5W9U2onpZTAWrGsuu9kX0bhJS5SGsBzxAXovaSiPcWpO/N2W1q0bIvdBWkHw2RXQwaGnb
BNUX+pNUsm6X6X4KbdKNemh91taBTuHpp460Kd/EfQeDpGA9grqKd2gja7XL+2g5FTjtm+pZHzGO
RyHgk2CBs2Tnmv3RCWDl69rSD50PBZQr8dOF6nnOyL7V+3pTOS2RmTiE644uLDoqGrZR5XuwOjdB
gDtf/tXkYkm2BDLUR2m127HF+tTqexG9DR1fblGJ29QOH3pYk/NBqx2FF12InxKRbnaQvo+yEIhw
OazKpN3NUgDG8i1vGnNHstcAyA/xlxOwXLfYd0TVNSiqfaemn4mEBJ7xq2c5u6HlrpwRbA43tFUs
s67DroQ3HjWMSKdTrfF529PRCvWDHRiH1oXuoaDrUyC4bPet6LOHdpXAWEqRqYQjNbYD6ac/tkV0
LiO170FODgLJLWgErIN+MZ4Gho2h3WzNsV1rAbQmO99EEALSxjvT1eDP2gVaeZ7/tgOU2hURKcI9
Kw51tlv/0rCTr4ZplUiNId+wq6MajVCzn1gBSqaeJSh8IuPXQJWIIhXOogG1nwTialSAdS5hvk/C
tW+eiU/mf0NrB/+ha69GThvNnKU5kwVagT1S6qcY0OeBOx+9f7X5Vs1tZPqVaxvXfy/0F9d+xlsj
wsegBENggBb+sWL+XZXfinFUEHcM2RlsOR9N5SwThgfjNeQcC2FNlkJbuJA6vFDAWWWBCSkLG7Au
cFB4V/yzrbfvOdgD9dma1xleb/vMUPS9hcury17nyWbg3Tz6BRO0xlBfu2Z+QRaT0ZLk1boCf+Z+
BRy2DbNzNuw02GFLziEsE1M9N7jHqIqaEX37ifQsPPnUQceQ4IkAcLZVgiCO17X2yQ8heyF8ldmj
4OIp8Nu6xOw2C49L0qo9xOTHdHx2y1WrbyfaWSrfhoRtq3qNxZaPo072mn8RwVdl/Rkm8vKHa32V
1t0x6V2h9+ood827of7xfU8DiNefKVjLwH2D6YbvaKrRjB3XaibJnXKghGWoliD624FpGbN5Z41s
HBOMzoo4js8DKi87hD7OoCDDwKC5pLG0Bbl/POCe9uS0cAnxozRQOBoX2jrW7J5U3Sl5jxwmSH/8
IoyAPI1x7N546UBHGlxj8qQlj5zZsewwhCh8cT3I5nr2R7/XhI0aFEhc1uU8a2MqbE/fJiDMgoka
kT0WMT6a/HRjxGjsi9IAiZNfLb6jcOBYjpdh7qwSgngq1nOOlpBR7a3862CykIu9rRpbzHhownlz
0ZWSuMBTxD5naLKN7SfrqJmds9XaYX4tO/qFcYf0g0Q0FsRkc8Q4eE3/HdQyqQ8gYTMgxcEebPLA
hN2PTLRIzSJwCNDA9u7devkbplyKOtswyDsWo2Q7GFg6vfD2R2uFuK0lPivfiuRZM178KGVH8ZVG
v7rxLloaiqs/7MjW9dYRR4V0zpH8LGzgQMGPNV5lesF3wgqRQn4qoBKr7xntZmBpa09De83YwYys
r/7vt+nkZPoRqKdevGbA/ia6pQ4OQlK+ZgGu73fKqFT+C/Q3x4An8hJzVIt727GFafD0OyktElLz
/tVxjy4fQ+jXB0f7lzTECb+G8fNE20xQxmS+8HRIeQi1ZzU9AtjUDFAS4ytm6RBM70GO/RVONVt9
TppF5NgLLlRm5myetXfCoBCj38MUd5MGJeR9YCkrEfbxOHpfba6vp1jg4XpU6GSq5HcgnaUTHLrq
z05tFn+svkcNI+dCswiqYkZaJA908A2KF9v5jBJe2hQA0STPiqFs+xu7EO6RdrDOxO6CmH6pmmTJ
Dm+dO95tbJLN/FVqw3I1M8gasQqoNebRWy2LrR2gYRwgfImOPFigSTHqU4SxxmoywhVTJcwyITYe
7H9GtvIKY+dppA6i5x0crlTRLkfb34dMm/zeOgxxsXLYpxYaQDNyUB2PkaTVryOu4B4irhUNJIHw
z+rZhr8XpX7qg/55YBuX2DwsmJ9TEjyHMN7RM5NeRJZTJ1lZ34OI83KyzsoqtgL5huajmqfEcEW4
lnq65lWTOZ6t84pauS83WeSsJpkgfBEfhYJ1Ug4Eh0O+k5uxt89BhVcrD9mAzAIIVjLBSwDVQsYI
9Rj79qg/KA+WRRCtmvJuhzGpjKTahWhu1Dqc2PJhV/ZtFHYIfBMaaF3XoA3Ga4NfIRp4wk3/UGYX
JbMjFmiQI6W2dibvlX+1h+5JqCieU2cx6agCDLggBkSsMoZ9TcwVpBDbggoHCCEFyDQZ6IEHDmDk
kQkLo7xn1YYFp0hWcIsWNVwwex49N+Uyp8ShNgub40ACTJT150ZNqxSVRxZBvgvY/ndi2Tfjqu/9
vcYECG2uAC5V8fOG3t0qEJ520m7k6AL1ZMVu6peWWdrkpytvUZFfYvnWSpPjavTIV6fLdoBU0uCs
7KLfjj22FxQZjafWHehIHamrcg3ESxMunJPjoFxn952DegsauSmZBDGyGOVLJKJ9WsotfUmr50u3
JfpNc9/r2lvqDCap0/lDUAVfk2g7TPU+lOR/Libt6NDQOZRVMcvHkRmIB/hHp5YMCE7/7ZkEWShO
+tmi/KfFb3rB1Ckelj2+2NhlP4RR0VPY4brvEiZNcYFMK9nBmc4in1fUcYuwmP0uEW1h/O6WBBR/
Kpb7I05Rt71Y7ZvDlij3d7Vzi+0fS/vs6PljnWpGPFfxPcK7izn/YIt4bT6HwSnIY7aEU8drqs+F
rT1UVO2Yz+SrmCTqrFanuTUsimnp4dcZCEnJbyZAmW6dRJcOpEKiPozhUYlvNzmZ3a+dbQf1pmvr
yHxIEjyzTaxfq+onlbt57D7m/U6nkzO1Y9QvQZj74tWHGFw+2228SklWEeVPzM5MNQju5FcrjrPp
KACXjgJUl99ZjyL85rHRsFEZ+tYsOQkWTZuvPJfQ9Y/QtBc9o7yY3Vxv/+izNxMD09pK273S8M0p
CspXT3+pNbHg/wDew4qwN5aHZglbgv1cZngQ04MjyF5AHUcb6ECfpCRxBA5BvSa8iKTwighjtmDz
j0lTzBPuyHrSo8GYJ95bpdCfmx0563fTu44RjH2KywbYNw5ENhBIsXQn/deyGxdmvWs4QrXYZjWv
1gnbyA6vkXauBRq/vtkHFSksEWyDIGCAC3cfVmQOGaMymmWFf88aWIc5Lxn3Ye217N/rjcimzeCZ
q37Q0aYO66Ko75r56XNMuwxewZQrr1+YXoT6q954pbnuHH9p+motGmvZxXLdFSWa7E9zpC2Bi+N5
51q9+Eb4NHnXJHeR6rtQPod1hfdAlz6HqonvIflpWgxvMS+fVd5QUweCVrd6wnyIpU4ueWxdGQ3r
Y8IbPpca2D3I2Os9glNQEZfISNnkgpuEVU82CY11hs4lDcdN6jO0Dz4y5E4RsorAejPQCqOyKkk/
m8p8OzYeeBR7NcTwmVBbqIl8x3FYBSyPQ8yuRUm2GYka5PSmBqKtDMM6m6ucNbzH8djpTKYbVCh/
AxVoT+rRfJ5EcKsHdr/43+Y1e9WN3MKvDRuiTLJmsadVPfqLoaiJ/cNIyYtrMFu0ZEwmbJ0Vihbj
YCQ8ypTX2iI0+AdcdbSim1i9FhHqN4wclHeNdug6cEL/CjZkuYHxJv0zGkpv8TG1LeFJwRKl2TxQ
LdZd5T5ZdODTQHSdpraFO624s8gFOjZwux2SRougPVa9PMgai4XRbhTBGWMKOtQqBMsN9jDJsYtD
kqDajktguoCc+0AKkjJ1tkdjn4vsZLj1RfHC6YiriF7PtetrYllfY1qeCqBgk7hYAjaMy6PxZJT4
IuaL3k609dRyzdSMSqrhnPTtpmjJVUrEOfDCe9mJ19l5ZCpEjkakDjLhodALbCFE1Bvn+QkQkbHt
Rv0f+d0nPw/AmcltpY88aA2MLwfMmjo7AupdXu77yblO1sn3wu8pzu8+g6lUq9+Y1zF5ziHxNyAl
/PYfyMawqe9JbqGgADjHT9XE+DMPBtumPccefKVo5gVU54D46uTFa4FseeiWk5fUi1Yutqg4Gl7b
vAZzQrXSvydAW2rN2iUjO3IUUciqMBfG4zoP6osRFojUk/rAA3TshIPOxOJMQ5Jsiw+BEGO2GWjV
h+6yu7J7SLfTQRTxjkEqCixE6151VQ69ps0NNlbVqaIRVRFZdk7y3lkV4ozA/FfLcm0HwZsV2K++
6G8+uzhPfxAAcEt4k0YN1JbHPO1JbQyHc0XSPBLw+tOjaWgspmSJc7BHfGBRvNErXnVenW0xfw8o
OzPxyD3EMGJ88TTiXAaDtqlQyZs7RRtpURk71l8f5Ds9KdeiV+uq929D7r7yY++xFZxNFFFBiViw
R7upJbDqUop9x+kvnodNr6WUZ+P1XKmaUwfVb4DhsCogLyLlDs2fsCY5rCI3yNWORSLXsniG4b+U
5EHEPGwRe866rI8uVCw69XlrVtwC1OMjWzSzLfES38xpuE4RVjHsfFqFinzGm4aEySMgYhgfJcBO
WFF23HDCUKe8m96RwlGfjye++WgT33XszgnjTdaWq5EU+dammZvce4yAQjcicK7xCR/1WgJUdLJ7
GqQbnOVaML43iBSi0FqjcWXRS668Xz0mxvhtQPSlYRzH2DvZDZO4lilxfvAnAsN7GKbQFR2wos6A
8MfkWCzN74lmTmDO8nv9r9KTlejtbdSZhzE2X5JAX9utvSsKtp5ktAL6R3mwTlXwEE1zRgfxF+TW
0gybXQM33u3XHV+3jgh1GO1JE+5KlCIh2qyIdLHYSNaT3XyHjVz37g2J37Irk3NFbaPy4+hlLIhY
eDCVhVm+c7FyjXbAODS95h3ZBKX/Mg6ZtqQgufTOUXiCyHgF+EfQtDG90p2WkpksaXTR5pCeZVQ/
D/mWGFk4koOvndMMSKiJIOVbymFr8vxOKU5D4BuKrbEkGjfmss8mJC6TOJY9trhWR8hrH/Bhv9mt
+zf8uQSbGpJ5lHViMyqgXzDhW1jyUvXObZztm439O0/XjNg/GOwXyrC8lpN71H39nOsjVsxx0wyA
uBySsfPuOosHSrqqXptgQmdXmUHXy0BSWVJbm069FUV9DXqgDJizhZc0a5qRpxpggAh8IIUuVEZz
3YAmEGN3ACfcutOys+RbXmEF9dnf5HG9YCaB8m1ayXOWIbuW1KsB5gR8K7GFLqop7h5KNZWiNkBb
aL7bXbUeyDzgtmLdFzmLWLb7jh00DHsxxmBrPELPcXHEHhvx1r+1JV1E1PbLMh2PAyshEt+/yoac
uPogs3Rre/XRHLpdYkJnZmbZ2dGxCpFmtoS5y1M54NE7ihB9Usb+qrcJyCl2jQbVl0tHU6h+HOb4
jbEgTz3F15dzCZJ5ULAuaNrm7L8mCBaj8act0nUxegtQcubQbNMpX8dop0ZlEXUlYQuYYCaMRVc5
a13v1gX49dzmg0/Zdfn1RrcQv+TDMoXAnw4bmsldTepuw4zfIea7piPHh3ksCabS6cpKDAt5/OGC
TqwxAIExlZ+lhOL+rkU5nRTaCIEiOQiXfMRrlThM/9KlPxsnUfyVdQNu4WMgm8FfEj3v4ddroNSO
YMbnqrtgsElyVE8jajNVsGfiAq46xZzEnCVriLDLr6ZClYV8S9HUmqSzZgrHRgHbcWIMxmZeYbAV
NEcp+dVTiIO6i9ZvrglXR+fCbjyYNyXWQeSriCSpGYhM+emqY8aiW4afY/RdT+/dPCJKwRg6GH3g
+fFrfmVau8wpcrm6cOnl7BvztTSxdToHnTWUqiTzGQbuuo06+2GocKuJZ8Mhqa9SDTRtCsTQFKTs
tAa5z+kcNkhEQ95O+BA8OjBhwfoqtKLbZTWOPk8hA7JbINYOrP0hf3crGS4tk3o9fEsn59uMmo8E
JMxS6GrpThh+G6Pk50fBp2lElF6ZuKiKjB9XxihKJfyTXuPVAj4yYsQctWU8OyWQs1QyrMkBzZX8
CnlsUwa6CLIzPYZEkxZnUTbXGhJkUCpEu23mrpvmqPlcYYY1yIWbovLUCFTtpnmrkvAlCy14KZOS
xTojfsRMhLFV4E68suBUE4i+ZYwOM7KyiH0xZedgi3DrcPmQhkoxCeHXD2LiFpFWDU7vMtqOl7Xr
18ccc6HhWiR3YmXWXOu77F1QrQNBjn7yEC6ZFVrc/gDtW3aJs46FsZIGZmUGTAtJg5ApZAPOP6eb
4SBKHXmSZgqyA9C28LdGCI+L+hdrM5n00kMMqz4bN7vEhfaILRvQTkDPnx/DvjlGdrlN+oIq2kFI
UE/jUeLfCpNuxxsr1lFKzWMNV9m49yjzIXQYfgeKLrp7YfjsinQVp3j1J8ekVW901iWIA/D8A5pE
CNhryBmEJCxumNGjBA8oB35IoNxdgKfZEDg2ykae0hgcVgPKXidwozcYWxt2iCpw/p8si1iZugAK
goE7REfUa0dyX7WsVcPibgz2n+k8k8gBnFGzif4JrpMOdzxy3jpibA0Huj+vPLo3RgqPafgaUiIT
2CTnm8yCjGaGfEmC8mFGBTYUe9hYCQ+XWfcHze3MjZcdVBOlh7T1N9JljJy69FhBovfbIQ2OZQF6
RSkf2fhScm8uhgDOZ6QDxc8SAsGmJFmLMQT0oUzA7363aip8ipJJ9cIcrXZT8RSVc+KRXX0HrRuv
gnCaNejpNrZneg30x8GYpuU44dF0ZpUTuVyiVf26ybRhJYvhX1+mP41BJIcjalp0pvgGY3o9eqlI
/d4lkySQKzF/fbCUpcOyuvXZ2Zp1utdLRGIu88NSlicRlyzVW2i4KgbQFbsNtDCcFJKFwMJ8pYT+
FzQ5DpZ4Qt4gvrIeiXZfLKOM2VsV2D91UfSrCiSkbvM2tfC1ekglYiJzMSWeok4TA+5NjHbUY//u
RB+4kx+T2xoY1VP6J4LQ9Ik19yj8DxshQD4FP1WKojU2SaqLEG97afpedJGzNZV/zHIWaQ7wrHIE
vFi5ztZnxbLsMho607LuOoQ5dn0bQbZo4QLWZ4w2bYtG/0W5MSWPckI4NAbgFwc1mdTD01n2zHTq
rsddK6iFiBRK1ZedwGjt/UdnwMwNWW+KHJFlJ4LVEBLqofHcW43zHRndIapIIsgmmyhFjBNG+df7
/t8omAcM1AWqQDxXxrSlKAeyQMFKds81rdbS1ZHje/qnz7RnGJD0RIaxtMZZTW1gXFamty9NcOdC
cz88uHkdRJrauseSZsK0/V/OmpQLi0FFfbPxmohu/CfMUgNtQrwg1CzDBRXBBZb4+sRGJKEm8V76
micjGz4jB5txNJELKyz3lBePmPGUE3UCyTcfh+Uy/tM2OVXxk3SdhZkHgPh1ooW1ipA1oWX+McCm
ZkKUkzOLbcpTVj7Jf8ydx5LkyHamX6Wt1oMmlMMdY+y7yJAZkVpUZdYGlqqgpUM48PTzodmX5CWN
tOGspldVnaIiIwHHOb+cXsaw3QnCrKLSYmFDOz3ELpNN3eO9HRs0FbplWngI8/osfYKuNTXcWZ4S
ZTOino1qiRZp2pvKh9CcM4InFu/KKNIt3Ca5Ff5r6hEHEEVEjkarrltRG0FCQkYUtePzbrQkYEhp
HnqvufJ81962C2WmsFtakmLjQgErlv6iaH9A096WqiYUOLIuXSK1w8E/17zjnJxgTrqIHkcuHjI/
SWW1PBwcQrfbRW5NxAQfWPBnVXrtWv5Cpcp9++c70frZzu28Uz6AG+mOsrShR+QhrLsWWV3B2AV+
imdhKLF3GXYbqcSAHvShBWMoEM9gYRsoehF4D6cW7/s6CeW9+B5qxJ3heOnEDb5T5O9dDOrldP1D
4WD20S7DStktZDIR14PoyvHrVz+JYdFMjKkuT1mjOlK/KB2al/7SS7W3rSxO9hZXnZgjGrGBXqwK
6c2kfmYakaKxK6h64bdoQK7HhUIQV4XA8haJc0iQ4xEXok1a9/o+UkK/DVCB6aB70Oh9yFmCWfLD
+qWKOlgwD4Auueuk/QU58Ki6joLFcE+1L+L9cCrRg+KiCwJOd+mgHIxkfExhcmpND1leUu2QdsOJ
+xKzYoIhTa+JOsYlBYNcwDmrUDePodqiAHgu7P7K6QWxRVSCcFaffMS/LGsvFbcp7Fi+SVK6Phpt
dzvbpma4Tz/FSGvB7LbsfMTxwr61mw68uLXEkTsOpsxwqUeGGPIR3r/IYmgHDE1ube3qXPJx30HD
h+6tnakzCrsPZLUgq5ocx5yk3KTOv48uKK0V4DEU7E8yjpD0gg2N3D5gNA9+URXbEfMrA3i9mSaM
RWE2xLARziMxorVM7Y3owoKCYnDFim5aFIsoqTOA+tZtqLd0QgIklnGHx3COSnvbD5+iihgC/fFF
cEq1mhybAZ5HdP5jhch/9CqCyucx2M19TRaCuo+NXAvGF9IGRtjqAslGou2XzGMy8p0pRwiNMm9A
Ucvcvezcqn/BOJf7GakPQXzvNdrnIEO+lCfyHAywvxHU2LDk3YaLFFP2eJPZQNquEPi2XUHMVnGi
hgGzIYTWaOlr44rPaIF/GMWXNWsbvtWA/hfAZH4gjk1xWU4kyPf6o7EQqCzhmrHPpjLYL4hfF3hA
ERYHK1A/GBhIjUu5Ev2SslwrfXbyOQTcQ840N+FN2t0Xdrt2gBAMlQz4hqbRPDVkD/g5TDcucmqH
3GzZPCx9XuD5jLAR+shoRZo8C+XFx8ADs0zHMDhkuoDUGvFAhK1/GfFIvbJIjSvK7NWrxN3c2dRd
t5+J5pFp5S7fo39P60ZwpS2kjqTPTeXMV111F9cRvw0bnGYwZKtJRaIUK+sY15ir3JiKTGwSdgoh
slQpeCBRmKaOqfUlV8CZW44DajPVAsCW6/Pk+s86Kgni8fH2ppVdrbMi1w0MfDboBv+iwZM+1z9l
tpYwlvAMLh4KEneB0+34wXObH/Auc8A4Z2Xk8IydAFCM7gvlRbgGnCc3Au9sc3OTjIpamcjzd+OU
X+ddD2yl0ls3N3ixmLviFN6h6DThGcNAEQz4dGP/pIsi3dSB23BfGlxVU/eJeRF17ILVyI68XS6T
/hQVwX3T92/1mIO0od47aGQN4xCwlZngTkokxFNdY4tiDQkL5RyigQnOBm1rONT9mg7fPotXbMOi
fLVX62OU4DsTpt/FkHxKr5/3dne15FiEBgbliwCCmQ2HoKlecEcCBpQDy2TXX1tLc2ssibvVy9XW
zShki0gX0WyIWVSCEU2YmjwNwpCHaHDnU+D1NPY4IXiLsm9zmwHei8lbrViguwJ1JObAKK2g9uLh
SBvONvcsklwc9t7BpVZ5yjYNMu2NY7x34w3QpBgNwoU108q8XaPHE3Htb24SYrTuoKDyKgQf5oGC
dcj3WD/7VQrX0T3gx41NeGDwFPnou9NEXSitsAQ2S7l1rV0l55cxebfa8rWy2tc+AyyIQpwsdapf
VBJjbuv59cfaf3bEU1aR7k3aK3WBkvNo6ndO7v5aGF25jXkiZFa3SWg77Q0ZhnnvhUhpykOR1sdS
a5IOcRlg/awtPHB26OxnuqSxPF7ohPSN6LqZOnJbyeZcPz7VjInIDCntuJrWYrzeBynPEeZtiZaO
QtJ8dWNdZqvSIlm1yUmEW0es8/UCqtysBvdB659Urn9INEz2os7OWGynQXTo1RhGgFe2w0iFpaqZ
kOfJeTQxBDkt7mAHH75QDuFavLoyfA9KQy3hTCllkiIBApAkF4Nq23QdecERIZnoHZDOrVbeT5SU
783SPgb2sM/AlzbFdG9546qO1EQD1j8qQ4RBAq+l4wXZQLHugQaDtOfQ192TmZL2h4HgBtQleiJu
ssxwkgTTPozJ8phTi9rwAQJWErU0uFc0uU1EVLYZq18yskK7CXSxznrS1hykJv6lmzUSJ0pV7iqL
t1dm+Jpz5R8di6fINLmG9tn4qAaF4Nr28EkptV8anHGIvl5MWb0nNXjT0kGSIJn8oWqN5cw/WCaj
7FOFUB5gjmkVHf/8vD6Nd9Q8P9Sl/eTF7hMMxgcG9fMgmKxdj7WwrP7cko5JUvE2w0WOa7+7S0al
nf2Kh+BWt48ZQAEBNVxk8zK+tNbyVXmoYmwsilH+bCZ2H7/rn2sPR3fFWKYXuKD83m192gGLnzXN
jqqtt+FCJkAFQjCUAk1JKA49ibIl3/0iWP9lzyIdyuZpMsOGUI6xABatSSt5vm0ci/3WnQ7KombA
87DgZSGaA9vmtOKrwKvedeJ/lKhZ0zR5ScqQ5NpHMeHj9IMi2IYC2V2d4p5skBny4IL8hezkKOgG
FW/bRP8MsJdVCf7h1kOWmQTjx9RYzzrMkkP9Y4gyQ/faFV6AtyBZWDE1IS0ttEFSA0HFyUSmYph/
0eLhrqoZN2X3AUP/zs56zBFAInHKfca/zTBg7SRA4+yPY7wj4JVYIOlTEG/XNPdeYSf8GvvkPvXt
U58PmLsZYGpBWoE7aB8nMqKh3ITxrgx4tCS7PqD1UmJGaKLw2IYsLs2kyp0QPLjlekn14gnf7q0b
TXpbjvzOQtU/eyMCskV+2JZwYbdIHOesEvPPPsZLKrDrbeKef5KnT0EUVHnj5SyX8+CU53bqX8rw
uYz9U15VmwKd2hxkPO1MAQyIKbyGAy2qet4tLZt4YZpfQydfnPjYRd4dr+icxxgUTYCwjYRi8Ot0
X8+G0WMAoply58ujjTTq4feWsD6l4byikMShWaM8ehJxVD6Rmr4wDA5ebLYyYkj2RobtJI7go8y2
JdfUl8FLN/mkqXp+veWJZKD3XXhMHl3wepy5epw3Hi8JfDiOd1TRPwkbEBOu8zkmzYcqlBmeY1Xy
ieKlV4Ajnakn+Oku3JRjyhXfz9a2ZWdfGidCvjB9uhZnXRezDJllPgYNkY+d5GobGjZ/P4DiHJKz
KJg9TKrai9guGn76dQJz9k1ifbdD5sAqaVhlHO/Yi2lN6UDVEVFPAzWTbUCWcS479a+lQ8xRlg7L
vNBPQY6cCMHAsTbedcihjmOSd6aNeOcCr8DqV+4W6luIEJ1I6GwUwHlBjE8JItq2qTo0ZGCaBudU
IfaGNAcvse8qH6F4E1nkJRnKKoeenJSGLNnGhnvpxbwzHW2xzIJOWu1k0kQIC38W+nkRjP157uGY
cwk98LCs4gblXhNwqFVJqL4mRaPqagQL3NONX58cQ8lzH6M9srS8ZLXexiWXY+GDhUwZeUVJDGI0
9bBFQHF4ItbIt1ghYKzm6btypTw1LPsyA58GIs8WlK4BVno9VNm1Hq2HnnPskJv2zWuh2xzJ9xXB
UJ8NdL7OPH5fds3E6syPsazry9DIczvUq8D6tqpteUohMDeids5zwlnVJHF3ZD48Wh2d0HEFyGtH
FqsCLVBFTDqtmH25XzTHl1eY19BG2xrINrkIa6UA8LGhIfzdiYzbI3VJO64HsjsmrkwoL/uWvINs
ayoMZ11IhUU9fS4No14ftXeDhakph9asFV2PNXUzVY4eLx16ffIHca/msX6sEKNB4g9QWDfsOiTr
28QhRwkuj/7AiT/v7IpSsaV5BdtizPIUmA0j+rxg87QL/Iw88Kku7C5Q3PAbbR6BoRT7rHoVkXMj
Zr4qEQ6Lcic3NSKFDfaZI5Akjtb9mFCaYex2QFYCWLQ0Bh2XoNUyZ0E3SXJ0RUBAn2O/6sSzUBYM
pyXqvqpVu5BdyoxNsyqI+pXpGtQ5MSV5F1HtMs3MEakEzbiLuCu9/DIP+LtyyRInk6Pboefn/KJL
tM39Hw5KzcHiNrNTMcPXDr/AcxY0XMQ+ctRWiKLD8qqnW1dNzr5s6mNfep9LvVALWHLCh9YuzuWD
XdLi4ps1qjGxP6aeoKR68q4nB7mvU31FcTNtjCEf2cN06BL0KJwU4mdGDJuwEbdOXdB12xwaoZDG
5hrSs0rPBTEgxCjjqGmkfBKibg+5b7bklMRHzYSMYCT8lXOn7Zb41cu66hiP+fqSWZNZte6b2IMa
nfzsUPce/eAUPCDtstytTkp6aj2rPHoBYre2N8WmIYBNARvT7MuoPKsPjFXV6JCao4oPrioiwpaR
s79aNnPsEz4vMMHFbHvONKG41yU3veZw6TQKfu5sqoBG/B6GhdkSBqUtywoZ1mjcopLojhw05UJ1
zDBeNVMIkOQa23ezj/L+pz2wG6Vj8n1Jxu6YUsslwE60BKRNo+a6xEeXtMhk4wVZwTzP02ZqaczJ
rafCgN4o3XpHnj3wgU61i6kO78psuU59B9d8vJzIe9nhpqAXtQo/MvXdtCRQBzbajSbO7+J0fCpn
RYpV7UK/oOatJOfSUq3yzKJ8a5zuekxhZJySy6Z1M+JQqvukQNPuhquVPvGe+yA7GG/+PlTBR+mw
L0U5ikzfwNmTxTRQVjNlXJhwIOVCbJ2AzE2QDKB++mVHJKWXHg0sEklHGJrVajek2wyi7hCHrxyZ
/cZh9cJKAzg1VPkmVN2rMDy/PcFRr53gJelt59xK9HiuRjGfum88q/bGJ8BT+GQI5EmDlgrJXGEl
r23M5JWPe0/peluH20kgnwxYY+uOQZtyXMWTLJyov0lI34oJV7Q6+IJEEd6+PltwxOx9aHyaUM9p
MczHhS1sw2dfigoRZsl5QraH+IUMsRgJYpkqlOCmR788P7dBNBwy7tULNbSXuYjAAkO2X9ySd5UM
np0i6HdiyeEcE3+XxOTGDBblqxLheh8v2S4kn8MkEfGPgQ+7Fw8PeYEKFQuGqWdSMeWn8YBgdVjv
O4FpY46jJ5MImpYKHjT+kHw1rhbgldZpiiNq6DMMMtQaJl3E03oG/MgN1ZsukzVp9axy3QDsGD64
JWtp1Be8+wlKnzGY20NrrqJQTjzRbSLwfUURW6l2Q7uyeF0RHeYF4Gyu8FSovGyPkb0b6/l6DvH0
1ZV/GbjDdEnQye1of++Xihb0sUKIX/MAwYwFBCDrPVFBouGO6ijq1JRTEXnwYQiwbYv2FwRjtvNi
6ygmlwzgEGyVfcg/sjvgzAYsTlNxLzXJCw0mAPz16Cnn28RvgxMqyvFymbuvDNUHWaaFtZ0ndrvE
eQaB7VBY9pwIzMJjL+gytLfRnNJ4ESS7ZurRr9ND7Fky4nOKu6Xux32KslsS3NSHvJ+Ix6i0mKqd
lzg/yqSpdrCOlgxCivz0g6FiTZMwQysGzdgSFepS9F8pU8/JkeO9RUvHtivClzyK3mPdZVdeT1dE
LJPoMrUaElAQyhU+hWj46VDx1ZzwiQv2GTjxfilqoKGRBV0XH2gXiCd1XeIbfNMeAxV+5lNwmXE7
ci7p24mumsEuiPO00NFDccjtEJ5Ln3/DVeKcKFJNxJx6MIyS0CPLJv5t6axdUuZPanYJq5+JpK6T
j25E1lflI7Fj3O2FLUJCxM1l0J0Tf4rvzII7e2GaRYhX8JyiJyjO4ZtjnDBlXd36k11uTQJwGeEH
OHWmxz/IE8wFycLKNxOagHptIiPhIEdCvfvGP0o1lluBgqvwyX9w3YjQoQqQGmwikKS0Bk2HqRRC
FEdU/ho4DBH+4E7bQGqz98r6pftIl/AQe3hYNC7dcWx25fywhGm6UwjLty7vpsrJVIhT+uLiKt0u
DfIlHshv3PdvFIflTNXma/Z9+pss/EEL/HLoWM1VYjGkWiRC5BBAubvcVJ3c9h9dIby9CPSTn1VX
C/7OZYBax84EP0izmP/uYBPdKZ2Tym2Zh3m5Vpp9sW4Xwu8KxEwGvbVDAGMdO95jyFbvJ5Q6iExc
5QMLZupP171FIq63SrJngYyatbKn45lZcUDSBoQp3c2aG2K5n+WKbGPUI2aneM9wgyN2II6OB/+q
PEYpmqDNDHtQmCpDfqUDLziyaSQh7q5Qt8uJU/6YSShV8FEQMVHda9e7bheP8XNCibHuMAUKTCxy
rPJ16y7bhCxV3zF3eK9efSFrzsAEb7loSL7r0AxOZLuHvDG1Hi/LyJm5p++KAcn7YmGg6SOf3NQI
mXpPmOkqE7OzLiIs0OzbPOgRkCYnNK7EOUc1gLqjcA1MHXHvKLjDmLIeH8n7EPG+lU5e4ZTvyAzN
HKIXSRLMBccDijnKaNJa77OO42NaNMiEKjkuIvhPfHZ7r0M/1bYgnn3CIEo2LcJP1ujGTPQHohKT
Thcf5qZ/zlsSmrB7jtuy40+Tdp87eJNE62o3yurGIjBu22W7FonaFll1itiCx1EalvrKTvb0D8dX
I+nSnFwdisaBlLQOaMdKD03M6RMG5XTMkv7WHyXHVBWgnAzUUxSXiNh7oJGhJbZl7sxV7srlGNiQ
uziRrYtvv/3T3/75nz7M/46/6ru6gGis9N/+mb9/YCbs0hjZ4T/+9W83b2P/1f75Nf/6Of/hUw5f
9c1b+aX/20+6ftw//cdPWF/Iv35T/uG/Xtj2rX/7h7/seIj08/3wRXLVlx6K/s8XwI+wfub/7Qd/
+/rzuzzNzdcf3z7WxWL9bnFaV9/++tDl5x/fXMf/8z36l7do/f5/fXD9Cf/49vhW/Xb91qVV/Z++
6OtN9398c9zfhaNAm3zPRgevnODbb9PXXx/xbV/Y/CcDN/RC8e03nnZ98sc33/s9DP3QUcr1XPQN
Sn37TdfDXx9SId9KuSJkm4NC/vb3H/4ffn//9vv8rRpQuKVVr//4JvnXm3/5Na8/HAZDX4WhCJzA
F770ZCj5+MfbQ1rFfLbzv/pMVMw3YMxhXTGPzzRh5STZB++LwD4nNc5morbKtdw+zMerbP6y2EZk
RdmLCYj9Lvt4b1EGGUM2OVBGYKHN/qmLPdT3JUs4dWzdF41uuyFsfuD3/mil6Y75QsgvKWclpIEU
dIGBJLDn1R9l/DYF7UcStsQX54+zVj6nPep2vXRXPYsOsk6TYA/i8GBhbQVShzUtmuoCb+uW7k6u
NIwHwR6smlBb/pLE50GKlOjg0nONl9cE8z4XKfnlnYSwL0di55wjIStxeQ01+StoAVELkvO5o/ez
vgmn4ex2DJYBQ0fpMT6J5j6IXOKW7e3//Pb6f753/v2t81/cpP8/3l6u99/eXlPaL19d8VZ9/sP9
tX7VX/eX/Ts3ih+EHlleXogK4O/3l/g9FNTkhaEbBDaIyvqRv99f8ndlCw9CzOGLuMPcf7u/xO/c
WkGoAGGEF9qB+z+5v1zfsf/xDrMdHpU2MxAvbcWcg/Xj/+4Og9hGZYyS+2IZ2U5B1ekdrhMU6vwJ
0/fNYr33fUdMmYqcU6HQrJd+gtMpcueL0cbA9RTH9XLTRi557FXnQL2AU4YB8JX7kPVolkVFZIFw
5A69HhmitvpUaMEhGzCQpY8QqhHLwkeycBdWIwgPFNCLHpf6smuGAxZZ8tMMKlLdyJqeBNQJdoFE
FCh4uODCDw/+mj1ERuYRl9VyPcQLoRMKM2ThS/Sc1cHqoDYZ9cUGhazYpcY1e9dyyV9Yo+Yr665J
I3FcHGAB1c5HxI/9WbflYSjS6zbG6oNZ29rC+ZMl3OLKmiwCPR23fK5G+KRWM5BVc7EgnyGIvR3p
WAF1uji7LvlzadYP+yUu390gZEKNzCEOTLU1i8/g7X41bVTskmFAROg/DQE+eg8wNWhsFFkmoDSo
yKilGT/KHCdL6r/Sp+UE/er+lWsJpTohbUsfJ0dZzPSTz2i1bGS/igZdmPzGyt+HtiFgfZxeTGDR
BEdaroprEDDdUZmT8doKFzVpV+zbQX83WftKiCHZV7zpuiV6DHKTVQQ5YN+kJztBU1m70Y3JWaFt
f6qoG1kujaBhIIETQJh1JeRb6q7q6gWTHwPH1qDUtuEMkc/DyQfIvianIAjVMpSKdU1AuR0J26y6
jOJRewFkyeIH2QEcph+4sZi7FaQWIV25Ox5Joj5jdsAKFQZqNyfvflfOu9zxH1qBe6ElV6rMcFqX
3i5dASMHrVARV94+aRDQ+l7yHJGoeiwYVxYndW76vn/qdOrS7IhiKI7nXfzSCoFvDWMRjwiE8x2j
OzLAR6XNT1VqrFzJKHe+m59Y7DBXzXZMMr6t7yyKQRj4zrbLJmGBFh9G45tDu8ZG6zI8N6aayBGY
bzwMNq2/xmBPZJHkBhyDXT85eFO1EsI/mkE64JRYq3uHqnOSMtpTqN1Hx2uqm7axb3RCxV7mU3EI
cs186yOeyEnyLAgvssk03rpIVfZtN/5IZ/TFKc/VC+IhbrR4kT6Rb77wzn0dPudlYe4FUTIrDNLD
ldKd5aJbLZ1t20NeuGvFNOmVuN0GknOM9O5tK/nZWvfuAqzca/u7ywxMsDHpHvO41001nZOlh/zs
gpuJ3NGj6EcET9o0m+DFLpBDjcg7gXQUIN9gUe009uo4kQ02IaQvnXNakiGgR0NGy1CvPhrotjJH
oQRXrqRY241jAimb+b4kyoGfyoF1XIf57sHiynF0BhlnQBoConk3dhtcVJYK1iST18j2soPVtK/j
EpwB+caj3zf3FKp+mbIHqGqNd9WIpdk7ZJFse6J5d53Fr7JDuY0X9Y4rDcuRjs+LrurrAk0kaw3a
JwP1HCCsF942ClBzRA7YLV1NXRX6GNQ+m4YabDtK6rMmXuVisVIyPgrOkD5mGTZrbmwewxUTb5Kz
cA2XRkbvHgrQcPQpg1fBc+bXN6WgrbZ3lhtBTsTGR4KCT4v+NtBpbJZ4qkxrk1I4EPuqyGuT7hTt
BEdWvPTpsZ+Jf6Gkg+Ry7MZNjxQk9Zq97ww/yqx5T/gSypJWF8ltYo0Yg/JQHQJR3i42lXiJ0/+s
4wDFUk/6xEzccEKWyFYo3Lbof5K5e0DpxemfI95MDUVcY3a0B/c7DtjSFNMJO1tAcJaKyPcweh8Y
elAG12bWycTOKfGYeevZMPFrc3o3O8rB+5QO4bEBQpFyNWdGE9vUjJ+7qHZuXYvtTMrxVpr6hz/Q
fZ1L+iikvnZaAwMQ70k74gcOQSVS5dylyFr2ST1PAIgjJPYi4LokvkonOSThV5PxeQaME7Hx8hba
ctwVYXdSZTJScoohtBvNj5WlnUlLbRvWtjlVpODL9HakoEl2SJyjBmPY0g+ngLRJ3vw03csij3Y+
2X+J1Y+0OEIOFQ3W0dV7H7ERIoKgHC9iWg2Wncf/rgVOutoCRPDIbpB9Fp0oO+5RZh/mykAnFBm9
BDYa7kgCCiURKAPBR7RFSBRrAQSO6GhsKCDlrZI4HlvPwH8SHV7MkJlLstuzNghfGWBnaz7N8Xhd
hpX1EFXTz86SYtN4CEXSzusf85rIwCpUV2JBA8THtrhNToSxVIdoxuEsnc0UoZMzoLGbTPcvSphL
jkW9tSOev7qwHkZn+lzvd2RLkE+YCSIvSg55nm6tlAgL4/hPpdI462Ka9qx8gjZAtJmNUP2xVV+m
q6h81gD4UU04LsnoF/ascboh8dgFC6O8puIxq7f97JHzoosthRxcVSU9sn0NLq0d7uZ6tknVWpUn
DZREkI4vHrFGEmY3lz/cDgmxyWBLuwZVWOepm3nVe60CQKNtisrmobq0EONy1Yk37Ef7yscamkz2
Vw5OJXP6lCI1YbRH8LQq5AULE3qjeBstDv5jd/qe1Mo9zS4osnK7L9ESSQbGiYRF/Mq6/l7I+Tjy
97CpaMziD7WAvENgumx645V4JAkkDHlIbZJ4aLZ86nuW+ccO/uOIbDK6wYB5RrXMPOKxksTQsYYu
660nBQFXfY9zvxqeZp/cbhvUYi9nEC/J9ToYcnTK6NplIlOOD9gAv34Y2ENcaxr3nDV46x1xSfzU
SOvm8ois/HXk7Wo1TRYzmk+exKteGk5hAsjyI5TaZrKdg5swE6HAvMjk28TZs/WYDuAh4f5PJQgI
Nn7swyOpHRQ1nRIMljvMJAXPPYquAiQWh7JwKMS4ti2sao7fXrXCGXH4uNeqVHfhnCCeCClMJwRr
0iSGZbKmpcvBQTvO8jgsYETB+oAkXQYV5APqienMrvTmWODq/LzJVrpHUaKawNu76Raew0VXMyGQ
MV3hKpka3DI8/29SY1M8Qvpn4BpzJLEeIHhuLz18Q/ClG8T2e9dt9NmZkg5HjcF7WKKBqoy5Dqz6
qrWOyxgQyd4EHZg0ZOiEqPFC+jzpVQlxBtuYXWDiB3G74l++417kiEW5fcFo5WNEMwdNDnee6oYK
tDDA1kpaYuHKSzDF9KEr7KdxtN6HyEcbu4DyzSWkr6iwQ/ujvmsWL+TAC3jz21+g1+pBNpbCfxe7
2wppnz8mxT0zHsnd3qwpLeBWSvJrSn0TRyWXaY0A1/OmzyRd7grpfM5yIb/fKPQVBcm91UBb8PSI
nEcjhmTxjYsfYLXVj9QaH306psCv17u0SKyTTUdAEAUWv8/+wxGanPTy1ITitVVge2PmERBFxdKa
4asVxGkZeOMurzx4apxqELK7mbsBuV3VrdnEzUEGp5paqcqPn9GN1Gsw1nThBYg00spD9ghn1fGo
9KOfARgHXK2GtgtstIJLsYFdBgtL8B9a/eBtJp//NwKt5gG1LQqrO3ObuCQTnqrBht8osH4jfHFg
GC1hCpD0xBEapJoWHcexq3PoVO6udjCaNSIE6ge1uvLTetnE5RSgE6HDXmLJFqFKdths9UPbiAfd
FANuCd6hYFQ2DL2Ir71pOSPlUPfWTS/Ky6YVKE9mEMSpHg5GTPeJQ9FaIcliamgbGUt6ZDzkC3nm
fdgMigB5LyqwvkKMbKKkRAbp45uDRfzUUaSpiWyjfG6+apPqXbYBxI8d3nWxJg4Xvl2RjLZ3fKL6
zDA/9cIiD4JQsWkhY2QYFkL3rGNVqtNSxvFd27bujqnk3kGPv+TwksB1PJdoiY6IhWoK53Es6q1P
Ud8mih02r0nMp4URXGUOqKpBxYIel95jEp6k/7mui0NXn1t/q+ZquvclcKRZBjYaJ7KONqmhVoPL
dfC8zxZCBQczM1Dk3jk9RvWsSCXRaz3mhQmKJ3Gd15LL/EIma+/ASB9UCfraOuSYKVIHTUHNUiOv
YpuG2Bil3Dzx2olu26uiXQUZ+V1X28c6RJ+W1F1FGyDJDU2xPHdcRvFoByy+9vfEKTDpAGSmEw8n
ZOvJhadICluw9oeSVCs0gPncEo1cRD870bk7jQ2jEuM7wGawt4CZg6kaWf8gvHPPZSLAOzCMaL9X
fjcdJu/gjEuyxZYvtAZDrbJf1Mx7tJx4Y341yrZmjiE4qh8RRMKR7LIA4juJWetS2W6TeSanrJtO
A5PcaX6JM9SAJiX/vZDmx2BPJ0n7YsGxhxTONiFJT+yI7M3b1IlBqWo4B13Wt2UgyeP0+rOQNq+C
d10MQ4TMhYarsgq6q2SW32uu5JScJe4ki2qzfKIWS3BduEv02vpxi/kKA97IQTG03QB8wCneN5gY
aajCH7D33OBB2cmPtJxYohBlNIi9trXpT7aqGA8f44IgLaGMhRchOwVqAvW21Ac8kMWTBHJzqbgS
muLTimFllGgJau76y5mgtgMcKh5A58yT+zmWTAgjT9Sx00BwGr3GNM0I+3hzwL1xjvW0Tmfcsru6
5phsLax0dpeTWZtk+zrDtPvlUHGZuf0tdtrcwlzhzuYAi0xRgIXXnwnI8LjLzkPnY6XCL6ZS+6Ur
hyfM2itNI5mphuCXpThKwiJodzB5Lxap4h0Sln0gzGkq4jsiYwdjB9dBRQPB0KLOHh0sROQ6FnN2
bCbY5dY54wvV57CWP/PyQYf09V0gq5wuAz1w4qVsGk0PTVvVyyeq6/oSKTJVDIC8JKsLxdI/Xg72
cziubnjvV8nB7i6kQ3Z2/svPZ++A4mZnJTQHaEYjTgMqxgkRU429r6Zx2YcdubzkWERzQK8VpVK8
3QhVAvKFHNXqLZbaa9/FQ1FHGbSRgdNzlrWdg5bgJn6YzCELRX+N+vBUjdbn7DuvnqWeBkGuDvF4
LP7gPRekRJzgAvZN2X/MxB6GMPqoAaqM7PdSNT9Xtrp2UNWv6kDh3tV0MiHS2ru6O8+D4gWtZGEa
/mKTJmMC4dymitL/Q955NEeurEf0DwkvCkDBbdnesUk2/QZBzgxhCh4ouF+vg5F70kIRWmvT985c
y+5GmfwyTwbMl/ON1NWN5/KnI/OICaVnXErpWJFT+BZ5LipswiBBuL+GhKRCod4YWhB5p67b45pR
RFa9xVrE2ZTN2obfydwt/DFDWJN5+lkP9LaU7nPhtCE3UAsnTIzdvYJCMVCa0aSclgxbAT4Ozc1M
yzI/q3LZDbTOrvFE0VXCEpy4zOQmI4ZtO8RnJVd9NnLpLZKXwCfj4iXUJNp59trHuCzHof8NEpAA
ogxpnGo/7dYeaJepz2OO1XGKHMIgOE3QCY1Napxr7bpn9LASyZG/ar70Rv3ZSP8BStYlMFIKv208
8lbnWeuUIWhb8NBkLj2CSv7KCjKfuQ0nEson1oLyQoUeH3NgNVtSOD0svtoCRFE9jwasOQUnyO0m
eZ6oS5zLFqElCnC4U6iYmwWRSP1M/3s+HxnWs8wxIxsiuZsm9BeZxWynTXoYBhDQlo+h3ycVl+Ug
I1RfYAzKHsh4fLLtgtcneOIuWZLBibBoWcyoY5MAUgNcxaEtMD/ERLrAM3HlNiCBF4Yg9easdGRn
W69vD2NUrkcKe138iqnIXrUkCWTo+Wsh9PW5bZ7Ro3YGpDK78oJd6fTWMQv64yTC6qgcI6NzKT15
zpIP/2tsnPNN6XWfsWymnbfE6Aqbzx9vFFdgK/ye4/BBTzs5V/qG4M9FbqSIoXCIJ5KlcPcqse1V
T79vD6YCJgA1QZYsuRJEP4t7Mcmzo6eSp7jV/m6UuDd8rgeScBNplGwdKyJRfo+kZImG3FT4EJo6
3HikNe5qp/yx2a136XedWfMR2Y9x3VooIoLKnAh812VAbo26aiO45nN/DjL94U1SbRPDY831ANoV
z2ndzUc6GSyvKC40ZbhdoejvIfHqCPt9HqFgDWNGJWhTLIbx4aczvM+5cJ9i4SPw6VuB3rpG16Hh
523xq6gKgKusc0p+yF7CbnoKwnonSVU/LNrQXTMyVbb8cWfmor9gbsWfLlpvbfTA3aFPcl6eeWh4
3Crs6NR8T8G6GOsNCx1ptcCgQT2LnjOjpU/StKNjMYhbTMJzmjmh428P12FSplw2GxIomP/2nSEf
k+EttivmmVW2RQLvVx/c+uko9Mrh7/fKpGRy3VEZcScATkVZjhAwQanNqLsAgrqMrgd2F00XpE2V
T+mXJx3EI4R1LtuyY8g1YM64y2dRbmiwo/LU9mjCDWFTZJ6R07ykiz3hYWvTLwKhJcmRDoRfc0V0
UlebtgIWWAmH7rmRPBQZqBWGnqe5ip/NIDlhqS3QaAinmFGZr9MqWUeKomm7b1k4GaYHabNrB8VR
J6pe/bD+lcfu2wwHdJyIabRgdSkYXFAHwcWrEe+txfgXQYoo6fhYAmOK811WP+mwYNbm4e+qK4g/
bfzhLnBfi2qlxMRQrZfDDiwXmxoTTfw0HsxP10SqmgurwjJck2+fqQzL+3mVx/a7qh+54V6K2VbP
Ht7zoeS4M2Aj5tv0M9IVAIHAf9dmyDzOs9cZeXAod4TcQ3/bNN6mWlpdDO1z4gTWF7THwrxErWtd
5zGn85WMnANq/ZS3DkXwwUvVmbgMU+9HTeZa1Cxort/BoZTG2xy129ChMIprarLPm/d89j9lW3wt
seq+r5u1MPqPWgdbK8hp8Bt8tmOz7rgdesexcP+UnYPLrelxLIkYh1Hy4lUz5zN9z7W9ROqIjyie
+apy8Egac0ekEzrabNYtcESFvcaJYeMJlO1hqEjElQOKLStPb/r0RC5tFriwojiwVkaWPbVj1p+i
3n9SpdesB81RBZMNa83I/5uEAzKV1c2MrKNZxe8muR27BvCDk9suaI6FJVAM/smY7OldYAPrs/Q3
zADvJjzQDLoYyBaiHqkocNd8tshfqbVykm74RkDTMtt47BlhltZnAlURxQkNWgDcup03eK9Jv3jn
IvY+nyWtmD/TsUnQloZrVFcWtfD61RVMdvtpTNg4eORptWmg1qIoCYNMD5fF+dpXr3VWDbvBil/b
FGNs4rXqyVHRS1s03+OPiL1tU2XRXiQvVWDn58LDFTObVcRd2S+3EwuiacJRaQI33jqir9i8Okrg
9VvT2cnR4DK4sWZKPN3BeJsSOhPGztlgYJHbwsAsYkPsuxAQ44l2eirMh3zvUaS2UT3OX3IQmEkj
Pb7nSysb3UZlYewHkPxzi5+Db0d77UOSwEn9mZfmGukrP1etifGs2lcid3a1GXaXDFusdNaqbvvH
MKdNLItCKvGijowxb0mqQp8a+oF0BDIWjue5xuttvzb9sJ2c+tLO4SHOyz9QuWnkzvheDUHoYwMx
aYAaWnvTBX2Cnfc+JMrO/AoHNFZLlJ5EbUiL4mjRGJjbIp9XxZcnAKZXA4ig6Wssw2GLoeDbSUmX
Dj11PHh1GRvZME9qmJhNQ9FFCuLFHWjF5IYlUWsqc5khmdMP2o1B/KekCTnGupmiCwtBgRmJNnuV
mBoUoWXsEU/qC6nPWxYj83kcHOwJqCp6+assm1+qos1RlyVx2RSBpfaJ49aKc4oaq/sqZM0dXUUo
f7rZfeEcnBSJEe9mQ/0a0Z4wf6xkfyWR8dzwOEL3JebO1KE62hgWrpKw7rayIDolnfWisn3T93js
cvKCTuXxcbEHF7FNZ3UVfvR0E2+MPiQkAZR04zBPKniYRk5pCZmbVsjfyfIE26lNvspe+jFT/D95
jTvbO8Q6zHd1aj9b+UQueZzfiE9QxP6j7Oopdup7nOvABjjQrEzlfQ/V73QR/giWt3GiSMYXTx6B
BCcs7gGsjDW1HGX2VI35n95tt0VXMv/R4YdZErxNPEafNpA/sYAQJ7t61kE23CWzBvlr+2e/Qz0J
ov61dZ0NgL+L+8EFxBKEQnzKJFAVuChPxVNfY1RzSw7r4VYE4yFwJ4wZat8toayikb/sfJPY4Ey6
jT1zOGipbUu0fOcrPU0lbyz1obZzj1VWb5K+/Ar9ACJf6d+bFXQdY83zTr36/I3pY12J9L4swKnk
+YCRdSQ16GLkKx5al+hjFbD82oU6+MCm7weP6zLTmVb18RbaYAIiojEewuWH7Hy9sw2YG40f0AlY
VPOrFx4J/VOzlvcOEjZT77ES0zFS3UdPMeuc9umxg4E0IVVeNP+jO5GnBwaIhyn34ov02w8BpPkY
c8VohwnToRvjrGQ2xM0+KXFW9+tIkmOWkM32lOpxjCexLT3eJYFedmoavzi1KoLQ3IExMGyqv+2+
rNZeS6LbNbz2CKWjXOGQadZtXQOndm/ELL5w9dBuY9fPqUdtowtN1ZkE9RMSTjBtnByNLdWC/KHZ
iEHQCXrgheMqqdUUOz8mtIQDUewI+ul8dWym8TplNnhpzsaCs/ihDsDqu/3H7K9iDNWEvGD3ltXI
CQjL+LZ1YD8wUsnAC3VdSTB18EIONeCOLWdgUB/dSxjeU2nMG0g4TPocm2CO4OrZ5CWwSWmey7Qm
2xV5+jgZ5EQwGKJqcXatSgGUMWabB8QJTo8EmtkBuo0Yegdpd0zt7kXE4ZHDlNgKAw92i4MYRP64
z3tar50I43ADdnbVTxpqAv91FkeghGwNJw6DMGhAzlEOZq/SgW+4qph/hnHokfGzXvRYMjlQlAuE
Q7QOLC6QNfShxLfUObKAGHYgRzPB0BWTOxMbH/Qm92puMRRwimEmABWV0X2gWfVHy9iWfn5LBOzb
xuWOXzUwMUwXq17iiO/RKcqNXTAjZWzv7flS7G1cdVtlhJeQCPORwJrklL2XU25uF3OBN8cVcA3I
2K2uX7PJu8VJ9zyDwV47TvydvNVkIVa97feItWNLdyZ37kx9S4vhEG6jHCK59eHQwDOzTsHSuGPk
21ZHbBHub9P4UaXw131DFaU//cbk9ca8AI+lMX/q1o82nu0SGKl2sV4i/vG8jc0Sf2cPmHwks6LH
Zm11KSWoRImTJKo/3ZTjIPYnk3Hm8HvKf8pa/XGz8cVkU58lnQRd+FVxvpgVo0a3JnPS63TLcbOB
V7i0XfNGt2YKPKhQr7lbfTlznh/tNv/juv2x1M5E3I7YSWzYMz8PPw1l7sA2e+TrFBU2qd+QZbjl
2tFrI4pXRZ+zoTyWEAWkNBzHg9fAHrMiKFMpyhPZEC86iNRgQ2/8dZdF+bWwSOy6bF+haX9r3zsq
5f4J5Cw3CuKnEbc+aG0mhUwdfS0NOFzsRhPvWzFmG+GQ6ufWAlWCtOswSjDqjmDYiq8+LQ2uloid
nb8UjvTY/r3ZfcY3DrdyJn8L+wekT7TU2KiNjEfmInVOOstoubQRLJkYl9cOTEt6m+9E3SlUq/DA
sdnf86Z/9jaPqJGaTGcDxqKSIfzQLrkHvAq29XtgpH9c6m27cfoxgvq7RLHF3c7Jt4+EeRkGwl2J
/pOX1icZNRLxi+YaSMofUcbsJSrhV9+6CB8Rii5GqHLcpi1aHYP/ammjtPSCwCJFlCV7T5Ct00G4
jbgkwZfkbw7d9PeQY8HOveRX5GWCOWwBTY+uYTppMlh2vHDuyuANN4pEpZBISUsvkm7aU9rFfyya
IojY0kdKHmbcdIn+tJzoYJI1PyeBRbjT/BNYZrYVIR03DqUFa9kz8jMGU51Vx1RWDOjozMnoSJgZ
18x0g4efCYflc50XjMzDL04z0HR7KstK50toqJ11eItLaOVFM3IyoVCLlOslAUTsqNcUyNC5mvRH
7RIt69GX+ulVezlVUxB78fOnjy0fOLefhy4156ehKu9Dqui2MgMqndn+k+xL9hwLPBAQT0CzXvTt
u0Q54GuSUOS8BLJ1oUsMc78eNUNMKF33Tt9Hp2DgHwJ5B+DLTR6sCHW6dxLsWAt/IvGxPIDYPWGw
f8NVBJy1bpcWv5nhvMdlLJgXgpD00ImaYMb0SEMO9+5972SPHTFOJiT270Hjchxg4W+7ISXFf0Rg
Hy/lBCtzGlnoYLE1CYGDJudd6zXXIXd6I+3OwzErKBATEFkbj7SpWZQD5015OZuJFLfMFkzgOWMd
6hbhA0Yy5s9pnTFPgjnrEmMyGwv5JNp/0amZXhss7eNjiV7chxQqxfn0G+Ybtv6WUToYNZIf+a90
Mu5ro76IJtabHgDfhsHMQ18k5iryYOzNzFz1hLxjavBncXLlIc8+G2XfEfYPt1UmHmsbZF9li03e
GD28GLQYvqM80WKQ+1BHX2kCnVZaT/XSJuVI8qYEYAtSezJchVmD27nu30C7njq1sIBFRO8upa6n
qa7g69YPXE9/6hKMepBIoplZjESVG2R95/jNbztrOxTzKR/p/07SkP42zFr0LcG1cs98fq99PYm1
xmQHlmr8pmkFh5WXfeKBs/fhXL50431Om/ujqnWy0xJEQecXX7qbBBfL6Wv2u+ychsA4Koz1SbWu
agPYswXBDQf4ATrhcq2HlrH3+uGTkYra6q5Aswvmi8WeKixc6l7FyDQOQbmGXb5PK0n3dide9eTD
se3k0bQDazOsvTTgZzPwZOUmNGFqfw5Ok8aXtpw/ZO4gB4TecOwHo9qXBRzAvn+Wi4KcFGcD4wiW
2InxVMcKouqCUWkNX6FkoWuYloXIDB76dBacSjNOPpdE6jw5n2kEymfuXJpIprtaUGqFjn9tA+6e
Xe/8OJZJ8wP8UZMuzdkruKM54tQn9zIl8isQhQDZQf0xu8eWzC/Z62mvoWrQocsY/V9KJycQETBe
6mpsOYYMfhcMO2093Bjv4nNy32JFzqukdYifq1xgE7VnUydG6CKaUc97vuzjMkBVzYdRY7f4F+2l
czrjiL6LXFwcSwdzz32WrzkMZo5/6YCWbojoQyPhOANDJddIvluR3nLyP5bvTeTG+SztJD96WYRR
hxsidGk6g32PW08cIQiPj5bIOnLhH0KRPvy/G4X/v/nwpfm/GYXppvhKij//zSS8/BP/ZhKW4h8W
53ALXRDDr29aWO3/zYRvWf9A5eM46Pvy3+30/2ESdqx/YOOwPSHwA9uk5PEP/4cJX/7DXkLaHv9G
28V+bP5fTML/w4OPN1nYUgSEaV0Z2Lb5Pzz4dd+ExECmYg1sbMehlBLB5iGFZNjY1q9/elP+3f//
z35/nnubd+G/Wf4d4Zue5zimGeD7F4J8wz8bkqUJzjNzEozsBV3QLP8bq7P8Ry9OgkfAKu2+4ApA
YdYUUZuSzR6NcsZrwLzjBJNFb0cchQhTsnls7N/w1djqvaDY+3EbP4TLS2ZjRnNtfRiqEK7V3DUX
jtxXKxnEtaj8fFtUvbXXhZm/ivQY9l26FUOAgl1ajC7+8wU0w53FirO3K0GlH7pU5At6jAb4tGlp
+scwn8pdrNJgTVT3izPxRxO76YPZdD/eLCFUDI3aMSqL9ngwzJXNbJKxd7mndGxemVpUF0xKNDpQ
fH4kJDdugWOcnLo3n+PGdk9hUAVY74Z5X3tYEHvD7PbjRKlIX9bmk2pD8eR1u77ysTdJhhpi0blU
ll3Izc/nmXEN7a0p0C5Zqkch5YOp4C2MliPWbeSBPJkHi+u1la8CZyK8gH50pIFjOprLS9yPwxFv
SmZUjzYViGHWLnpJdrAGWiGSeRx2DvbtIwenjJ54bxZs3ZZxc61CnrnI0/PsFC+jRnpSqZOvMsqf
8wawvTlYz8WoxC1vEL2MW2BagD1g9dw0Z+GuPJn5S8/SSwf7oM9uiKEZroK3n/K1HiaX6pWRXqAZ
2cHD+bgzhHg2m7A+iA2ybHQ2R0+cW8HFD3N9jIUrQuDLk/0CrntAksA/I61h749m+5yW565y+5sR
hqdKw35IBzqX3FroV2JTHykVBXSC+/rELA06Q0AirR+GJyT06gkWgrs3JP4m1CRdhzQ0eQJTiSfe
Sw73FFGJYjfRv4if1znWYq720+jad2U6989VHbsPplQ7qzgNQZ1f2yjwrl06eddKKcZ6jJq3A/6f
U+TagukvFgnVINJlkvnI8qLb+qiTYjr/128lPVcwpy8A7qoMZq5VTC9VGhF/5lL4zn9h7dU2OGmo
3vSLUzNHtoQs3d7vugMMGJMY6eIpi30sP+UvqcDTEo7rN65ZBlcHo/I+47RHdA3GLjYN7147kPp6
BHLHMy5OVU3vYW38Sesk26cZMUBwMwZ6Y14C0y+WsjuixM1SktdnpNpmECnYht1Tp58jroZnQv3J
WWr2T3NMX2I/vBlZNLwmqUWPBRK7nETHxLuMs7UFRmfL89FQieWYh8GifMD2g+kxaSd8w/HMNA7p
qx4769LU67qIZsBm3SCOmHsUnk/07djvxyN634M74Cll2gqz0mu2PjMDNLP04IzZrVjm4U4GVQW3
ImN/iT+BVAQsT+C/jrEaJ9XvhVQ/TUdfX0bdODPY7iEKUNDiXDzlLQRl6B/xaMLx6fC5F/6dmUB+
bNMwXOfaOjVx+10beQI3b7iR5WBrtyJKdVF+SvLbJZ1QH6ZBkR/TB3U31s78YNftc+7ZNeY02jyw
pGH4ro09Y+T0HSskQzQk5zoiT0B5xj+9/P29tMH8QOqO8klDikMh6JYRIi+fxmAExgTpTCU6Q0cP
03Opkz/8vI9ZLxSgFoeQfI0iXDNBqlUJ7DCgG74aOHoiwZ+awk4OozJvKcL5cxejd8qSHjd82Gtu
ofZDI8XZcotdWyEMxCyOq6Isob8rsz0D+GzPci69U7UUxPLHIjdouV9emKURv2pHeGoFMMnetV6o
BEThkW99H9MvQ2dTVGKaUfzdG9H73lfhU22BLadZ+cg1d4Zf1YdqqJ98Oab3nqZRruxCcGlNNj05
DqTFqsanE/bBKfKG+mZKDpBEN8nGeNEmawBtTYy70nb8kjOyfdFz2ynrAJZGTVfYNMjmnOXdq/bx
rKURzDjHrvtT5+Ha5pJISqR1gOqlVvxS9rAmAd99qIgyb2uWpH69kghq8ebTLcD0wM6PQ1805xA8
S9fR/l3243wxhHqkCS8+BF0xX6LEoYZSY7x2POsh8GAkqdlqd+Wypscuv4dypzB3QAVPoIXPzi9i
0v2ro4f81NOZuTK9eXiF0FPurQkDHbUqVMSozDzEwvjKLCujX7fpMNAPYmdHQr9YTvmc9VPyy89n
6g8AzN1Kp6HTqwiOOgzHc23hxwxlmj83E8AsmUj5ayQe56DA/CBFLvI35SRi/NUM4yf7mvOcze4M
Z3g29/gDkptYUJ7LWCoIM//VT2W0KqvMuE3TrBhnB8Z9Okt208KTxwrt9FS0ApdYbn2gLnDjJe13
N/LM3fcM297qEfeUA91bQkk4hX6M1bfLYCUiD35h3FA6Nz/7js4EM6zPscVfKp1Sv+Qw+rc0c9F7
tPxSlC4+1BSbbjoBGzAy9fj3ZbBLBfMKEqznUyuiLNjRSuv6ki8vDPPmFfJ7s07syNyBFHicrIvl
jCsL5PtllA0oiCaoLi7LG3cl9WlajJqBjrgE66dfhBIB5Lt7x5rkJQhy5/L3z5J+zC5WchAsMMpG
sLAmLe9rG+KPKq3qMLjoyJgmTNqZ+O7NAZUCNZATas0YdXqFc7NzrD6jSXpGivg2D9q8pNTetqV3
P2KifXIzoQ5O0Lx5eax+44WnGVu5rzkDPtUa7wNGj02I0ehCqrxbpYkS+2hM2g37JOprax9G2WUQ
mOgVzsbC2foFGl7ltRb9TtNdMuYoeiUR5MAEt+ERxV5nY1tduWYdZyKq66h1GO7zbmPJxdKP489Q
XMby9oDMAbfHSdsDGmK8l2M847nBF2b0rXnDgQq7vTXFyW7q7mwN0ts0BrUkoQ9vuTaQhKdWOX9K
+lHmlWjQ/DSK/sPfFy9Vr71NpVdiYjsUcxRcem35l25s2osaTwl4kXVjVs0RRbJ+y3JuxzK3PxgS
fJZ4MvGkKr6HQJ35QpYnIwQLGiwviS6ajSRHxZal6PZMdc2TV2ePdlfqY+y6v/7+Kpd02aVjeB7h
dDGINr1PPFUPLQNIzJIOmBO7WZdUy9ynARxFB5zNum+bY1YF+ib1KO9kX1jfmSg2YV6ZP1oO55CL
9S7utLMrF2sC1Rv1s7Fob2UQF1fgIsGu9j3/CC8Q+bZzk3U5RPiFwfjgepnt77Ya7tM09Tm2gZKe
Denez1HxZTf9vBN9D3Af6uIlbIV98eCOIBxTS4ublCGJHb9SKQbs0UFRbGDcPZm+OrimoLPO8eyr
tAuDk1tO46dyxdkWjGqNtpru3Th/1617mTjRPhWE4p5S+HObErvDuqnQZfiOPrut7R3nChtl6sbl
rW2+SRNn16y2qMnI+JbZvMPX5Y29jrRVrXy7UhwO9Xg2Yjme52b65CmmXdXzywPa+zmLZrrrSGBs
hmWfGlJxwUPoHwA/jZe/L5O9yL02OY64VvucrJ4RB8PVNNz5sYnUpptwHBcScVBOfEn7fDhGpQnQ
YHapdTGRRYPJaS4V+9UmLIr+ImA0nYLMwgjiRYuUE+Bcb9Krqp17P8gnJveBvDq2s/ELXR35MJMD
vmVMcBzo/QYoamQ3B2l2371vT9cxKh4SEtM3q3sqgAPiByYbOTYKuGA1/fC3bIO4Sb5NwlxYhSzv
KesJTzMNm06xQ+QzNnOiHW7R8HiQeWSkOYHxyZGHdAAXIQro6nQYTsZZnb9VVmvTSBQ22xQPzIXy
lB+siwXFJYt+zvbkq6i4MtgtrsXykjvj1Rr96fhfvxUHGbZSiFER3tQjZj15hB5CYTMsF5vQJ8dT
XipLRBvDZoSe0Ep4ygVLTpll0Xvhtnhm0t8RzsUnUmUPqjCSd6K2zqqL+XR0tDNi8BANXBCuaGrd
gGzftthPtlgimHJhO9h0Tew85bj86KGjbVNK81bVyJzVVA9/3pN2/m7iLnssanhduU3LoK+S5h1g
foUQN0dnquHbnVvlE7hTwe8JrAkRH9k2IfWJmENiFA5K+9rgyNGlnX2UAGruRtKv+6LZF1UyXUnb
jlf2Goih1CjtgeJC5pqieTcsD0A8tv1TUz1zoPXvjCZgQSQWeq80gXNbYovQLcVzkfXsJosxTAw0
hA8xEp1owvlO1TVBmh5Qa11wFBAjzdU+Hlho1NRzWJV5gPuvGaCFJBeV/u696blfrs4hCxk5u6ML
Ae1PnmHzl9nwLUtkKqev5o3i27EtnDhZ+2FnPMXUj6MpWvPjkDnVxkikxvEUMgTRvqCnJbSSq2cx
oC4n8HHw7ec9CRZ9nwK45+o+Y3KilmSXhTRm+9Mjz5S85vjUZIqF2w7TGcy9fK8GxifJxJPs9GZy
AqRh7DIIHAGm6ZO2zBNh+lvWDv1OzNgc3KGyjx59bE4q5AMjkfIJWQA0pyJKk/rgleYo3hnI7Hde
P22ytivuE63VY9k4bBEe0n+SO96DTuhE7jCOQYePOZuC5Idr+zW7OTF8+ZvNin8n1TJzJMcD9i1A
s7PJuaoghVAmTNH8mBmRWdu02yYHM7E56lSJ3kUQ++4bKiyPXuTWL4Cj9txu08dBN/a6qjJamOOJ
FG8XTy+MApwVkdr5YHp5tpFdUt25sh6gG1hrdwZYAMibnpLX1gNk3bjjmjs6/Z/kD9LZpE2gB/MZ
liWe0jLzcEEa773THaj2EPjXfIuLH+OxDuTeXfkz2s2bDzVqNSpukiVWj1ST5irK6Leh9SNXGIk3
g8UAoJ1zBl7rH+WlUyCTkjYG1B14RLFz/HXDAHjfwqnuNOYlqZidScJkm8qSb4QQjjYS0A7bEMME
uExrj5WamAPmrBDgH75SyxXYerNXa5lMG5VpreoQX2XEn7id9+IyYrgrqrbZic58JKN1NmeYMjmB
1zvwj7vSNa8haxWDgufZdFk2hrPDXAsCC551FU8f+t4Oh+eyzi6552xyP7gGavpjFQnuuiyiFM/E
oSA6/zBpQP9NTeiukV+JnNSqFpKCi46OrzQTR9uOQU5aFBe74LgpjGxA0a7qiTxLlQti7XRLlNiO
44YxHER6JtJjtE4HfNRI+Wz0am0nlCdNzTd0Pt7BGS8Hcvx6cnN4LZl4r+bslsxkx9uIPia4LRQQ
VEDm2vsuQw1nOHp1R3iZUKLP8KWsNVxDkrIWOW9ZQLbKBia0Gac7SDR8gBWaB84EPgvyElVbNdsO
Bjd2tMotj39fJLSfYzk0Aeo93W4Oxk9FDtmorHzTetV5bIMXqNwswT0ZsApjf2B9GJoPs8KSkcvg
rOYIpV40x7wict054QPjZ7LEwQGKnDrkxCJUKPQx5H7LfLqmyYj0WlL45XqqlukyBrPud9MlX2Ji
PDybzQst3lfq4Z8DpQnEA7aUQX0jHYDuvuba8+U6E4oinkjO9yz4s3MY6f9byZRyqry2D2kk0r3d
EQAcxv20OBsaB2meTud3DzmFucxPR6EtZ2totUz9hnqLRHYAtfM01PUn/TdXplKP8VTdAg53Z8Ye
5yFKWR6Mk+rgZPrdGewQPcOhcXN0vxtbkhcVKNLZepUZg7om/jN2Ebxe1iCdDnSkTpR5WDHzhmgz
cEHBQpEzoLMJeIUMNTyT+XPTlM8urotV7DtqZYUiPYkSqJSo7Je4d+djMJBkMAUfoJsRsrckAT6D
CBg1itWdGNNTZFtX+u68O6JDZCxpEmEeXfErTV1FV97U9O0V5kKV1/CaE7b6nqYWjMa8tbk93wZn
2LhpFYKVxf0Utg0gwgI3h6y/U1+Eq7bxfkojvjBGOXp+8IxGgU3C0MuIF5DQUGGFZi+S65mq3cn+
Cswsx7EQ/5on3R8xCf4MI6aAIo8XJCwuQ0wZ2GDoXFYoNE32kcUYsdjY3nyREefuzTstFPT8sTPX
UfCIL/5LheCj2pbgp20slnL1I2ZqksoZjlWa+O/z7N7mRF9io6QcaJKfg8ZsgXNHV7jrVWp+VUVS
kmiXz4aQuKtG0FUZ0Tmj9nAetA4NpPg3CSASrrFd/FWyeVBI93w1gblKJW+eFSaEjCjMs5IaRmeM
S6MJumRjZfKjl9a7LPICuxEGJNdLthDDw7vaNZbER7vPKktfWBFKSpegPlHPpXrvjoHePiuYlWkg
opgYUOgb/RSa7aUuCDr0RrlUTL84sMDuStf5g5nsT2M/ZIoHEN/s3o7oL7R+A7fMkRIM/86bnL2m
ctHOO/zFutaPZIhJxE5E56RHJNTEi69GspugXkk3ScS4JNErA4i8QA2kaMHodjmtQFtj9A5FLui6
Y767d/PoMRtBpGexLtZpVqxRkctrjQtmGsPwYInaOuU9NlcLCM8KpsLdIoTqPraOM+MJatNSgwrJ
HSddbkB0bAb9pWy9+ZYUmtnbQH2kUVefWDLWWIkd/BE6ZkvnjfIE9ruS+CTK7uAfCJrZsQcUxKDb
vepwHeOPQkgYm09tX1CkuMQ5kLPKGgtSKDuimrWFdQWLBcHYeD0gtBFLIrOfhzDC8PVwbeqWtEM8
342TlaxV/tpHdbDFPPKvHJ1Xk5tIGEV/EVXQhIZXSQhlabJnXqixvUPOqeHX78Evrs2zlqD7C/ee
+6TFoCTGYbb2CwnB+9nIdUKRQaJE4x89X8QFtIP9aJMPkz3OkZfoQLIsu2fTW85eArqiw9uqbIze
LkXbqbKmz9DUadH5XW8ju8a4UaTutqctMAdkbWTtjPdWH/sdO3vDz5mYBZoHECWySz9n4e33UXbT
Z3dfuxIXsF7dScIrUsDD3UTVMO6HEYWoYbY/vRhfs167RZKbhSr/vzif/nMzjFNcLnC/o+RliHFx
tl201SV2nKhjCEAxvDdydsBEb+6lw1vdqiILrI7l6yK+sbuHJA8+z57+n9dbP45rPZFG8yOSOibt
A1EOsTCXVtbGxdZK5kXLHO5ShYTMVS1k8FmcHdRjFGTDExkVR6AfIPVAH94KBl9bV1cGt4n1rXJS
TyTF6iQK1quEMCNYogUrGSgrB4Yz2x7I9+D53Laug85J3R38TRQ05SSghQJ/MeoLc3YDViQnnoFI
zY+WcIc8wCRLDOjMgoZlzNA4LrhS8Z2nRLhiM0cyUPpWan1DgUWUUMUg99FT5kl3sLrBO/VegUiX
4XCcDlRVZCwEfYrpIBqnp1FCDZ9agVtysQ9Ozyh7oN3Dg5MJTnOVukDPHWTihnzlUXQMvvoqKuRu
9XZDjoG7U7bFgYc6PBjA2EpgrrzUQ5U+zInMk9hK8W39+4tREYmbwH/crs45j/JDAJefStHtugVo
/wL/JBAhpo/Gwh5TZvGZVp59TigiP5LdpVdop9y2OCH6Zac8mVwCYvrA9Gg8GnP81F1CUfG+fdRF
SuSfYGwZGUP7odHI3JcFmgIWNV7+yQAr0M9Xb9aPaoiqKzVsdBYx3sYURk3u4vUqRPebTU0I1qQH
G+1AyQjj32kePjkqxQCuJ+/9XJ7naDq5Sm8/p8L8QzSYPHrrl874a4Pg2tuX2UuMffw4IxZkYlTH
YLJSP9GNdztt5MWiKvLt6cfQPzKR+C2D2Z2D99Id52g3Kue7yOZg6ZmK9z3UnirWhx0Eu35oBOko
GpGsyfic2LW3WwzQeaqzI/YtTDiZQumBvv6sbvY81GKXzAz7E6i1/oRM3rUTh7w7nRFYLlw/z7h8
V8dlRNVyJtjrHDfIxsIqlH41CDRHCDzoW8VmEIQ2uIm4m0V0jYVI/gM8CEN3XjkhcAuRfiG6sRP9
nONq2rYme/5pmbrXbkJiPZUPWfTTNUG0fbZLdQCFPQVaqedBT+u1dQY5+ZTE1z4E+GzLGMFCylBF
s1pKMku9pzFNW05C3Nlak8ex8sCwjSCi0BmtqShheXJTLEZFfMXAoFizEXQ1VOudaJa+I+Wef27Y
YYiVxD9k8m4VNJeZ4ivp2vCojDeyNkZm4BPnaAiqaYxN1jqGxK/nLt+SIETqBZI64EK8tyKP92Hh
fYvR0oJJps0m7hsjaE351+rw5Y2k/KLKtvW7IWQg7KJ7kd7cvZgzq0IUZsbx359WuIEQyE6fkqoJ
Toq9lvbUb8p9ooeDn6B9Jywznzrd+pUxDFIgBHA95VdEO1ntiJvrsBpaCTCjeXXzwTkZ+qSvEs52
R/uH2hZpMTwNtK4Q4TqXW1RDiHG0MfrXFS7ATJQvQLSXKxoebcPomAVFeytCJLBVg6+z9UBVENW0
6ypTXP4ssRxuTSLQDzJ51W2zx52g4vdytAIxutolT4pr5NbFyeF73EiIY1ebQW2cY3hn/4vQCqjQ
k1mSWEbo17FqSVsfcZnQ9UGisMo5yLwGjamJ7leYRnpyLZ3Dr2czia5PZjQRBYGH2yRBMmON9Ndj
Y3EAlhWN5eyedag0fKBAZ9HVu4HtTb/QxQ7PSwsrQl/FK6QKE4nh2OdaJFg6sqm+uVThLPWeyrrM
z+kw0T16iRa4epVi+gEwQ2QiKwRq4odSKn4YUffLGyvpi5o8XtZhvkEYK7ml8yOhMeYYbuXJ0HDF
8CLgKXvE5bTjv/veDxD2NU3c8dB9/TNU2yRC3uwm046FDi9g4vogyqfXWEjjJtk6f1JIOP6Af/M1
7jCID7AscQqmy32SGdtv/b2rHJNmMo5gZo0dcnjGmupkK7A5M2LOqbt7fPdXuSAqL81a2+tteV6m
xsNiiOneJOQrqGv7xYtidJEOlNSlCsm6yVnUuIgbdxqBKaeOHUrBj9rqOrOuOlpdqUa77BMVvjbW
XJ8HQ4CFmA1O1ZlhrJWIE+7re5vYo98a6BlUlB17G2566Wpwv6u3DJwo8SzsaiB6Gc+6Zx/LhpAY
p6iuiY44D7TP7Kt+vEfeIPx4sed942TprQsxTlolnrMGYAppO7fFm4njlL/HSDPZsSlrN2t7GE/x
3p2Gn6gpC6QcY3iowByhPfVIrXBnvlvTSoKcig0BIhvinDnDtMz9mad1h1eH5SId/BbwLGPaf0yr
rvuqZm42Jm9yq6fVfKtmEjsofWzmloikSAJ11hVckmZPK2L1RtAL8yCEV7Z7wBFDU4kfP5QnZx6/
NBSiha65N0t61R2pnG86s4Ryj8J91qZ97FbNpifmp3TvdQ1/RJq0y0X27dU8og2qD3/oxK1kBoQB
nWYIuMiCW3XOdmkKypj0mY0RFoqaGLXpGlvolLeorWAGoDsGUTuap6TPMS5KF8dM4nxw86WIv7iU
XKyjoaIzHDPtr51iccxGz945SXaWs4ONrAb6Mop7ySEOWjkK4tnqt41Qh2ZCp0BGp7qPq9uwZ9TN
JmqbEMux7wV8hs6CXVtlH0t+rxh8A9NgsZCl2qnTS31XxN5x5Lr5wda7LyZ2i+O/VIB5PwpYSsoy
H1Y6Y0L0ddC2NAt1gZQEtYRe0OhWQCVkqDnbiZydfxRANH5TtjfKQm6oIzETZNFjKnh2QlXnrzPM
/SdzYa8jQ2YnrJIgVc3uDZqXvk3rttjFOmNkDanI34pB05JzVM0s7i6IGkDP27N7TQczv9QTuQ1j
CVA3jVnnL7UICsaRRw7FP2Ed/YqFTs/ApbXLBGSr2pgtNm4s6ZzG/jZc5N6TsLZJpihj7bnzAZiu
qkXI0ylQaM9r+NLpD3OR/HUnC+VOGB8RR7wxVVqOGSvjWeFKtyT2J0uUa3/qYNpbf6kKwiTmsh3P
iHu1zZynYCaGUezZ8F3N0jL2BFD85/DqMPiJy4P0el/pBflTmSICeD4LtyYmlvmor3nG/EiraW/T
DoSTGq4TYHIxcQmnA4+e261TsmQh5z4cfssx63GnKFSEXetQdiI2iuKK5B6MZxulp0FSe/0T1kNc
HRS7h54v0ePg3TjIqx5aoX01kdmfzBr5g1OqU/cnVkKeI4o7P4bZsjHDxIWbUV5K8trZAwJnTorR
AMnFL2UUlsTHDF+N9FhX0eDiRmyHU7qOHZhlYDihxCBWlu4I/dHs9fLBFfKv3M2OCcZjjfYC+pVF
pogPlhtvZa5NAZsU7U6Mr+m7AxAr9qJIVpDbDNheVA0ZwCx/cI69WkVh/0pLznS7fXJ6oDwo5WHH
ZsDYlcgHX09R5jKuyi40VtRgziJwZeBSqqaRXYr6JDzAN7uq3Jva8ABnRiiFgjjjkEqLTROMRAcw
JcpIErWVs/+DUjX6SWR2bjprPoOj2w8MbF+9Pmv4/q3m3PJUvhhfCbSlQ1XpbxAm53ezNAJupelZ
LP2X3sr84jWx2gySgOMKZ1G6YL6PzSgnr6v+wohKqrBjPoz1F5Y27dY2YLPNIl0j8MCRtPPi3MgL
fFFFXgXagE2sWIKybgoG0vpXywBpVxY9ppWUUCXnH0iDCGykWZLsK1a71votamN8iqtCf8Iz0+/M
aHmL+AYIbHXg81RQ2DPCOkiWAIWbNpqxo0pwLxW7hG1lYEDp3LFA2Ga82CNr1JE3HUCunM4sRtX5
3x8N7E/3haf9tiT+p2E4oNPG9Bri4nBHDtYQxvy269V+GaiUEbpuxaz9ts12P8d9vE7Zdn0h8z29
T/LuzmHtjx66ZbePAJaWtv3s9cUlK1owcu7ynykdZNUyDLJCRBed9PKjReTh0DbxXk8NXIyu7zpM
SUldNP9YDvpZrXs2+aQREnr3mHcqSPsPTw1il0Aq3xYR/SRq/uEyoB2gdUsREGTJvoHxdNe4AJIC
JXqvrz7hMzwf89dsJ0fC+ygK0hrQixE7ryX8SYQ83tmh5QAugXohlWSalCvr2yJexOpbsjBHBm/M
4Tn4oYFW4x63Rb8ZbOQQk6EHFYGU4AVV+wptFJpN4x10yVOi97AAkGNdQJWrs6WTz9aluKQbdya+
hVzwCVJpPqhiq3datXeH6ugAB7MLwoz7oZyPxhh/zpVTHNqs1q9eZLyPlNH7WqYvmjYh/5brM4lS
aqtXRXazxEdhCPECjZ3sa5AwSfxdmRl/0BTdQU3yv5wocco2aDpgqTI5wReqpvfZ6fPTmPCjp6Jq
jm2Rm9tedkfirdNlerJHogezAjZgnJTHJD/LvOMes2pAcYT47lhqakcMCNlmcqo/DhofnmlqMT5M
OPQ6gXCjMvWjxLY+/vForFlGwStbSEeoGcz0ZNphCJiHnccgDIlYyd4GAwa2EK8O0OFyAKT1yWHn
Z8NgGqtTSXrAYXHCXY3nm5bBQcJ1srNBBTkOvL4pbwxmN5yH9zQZZsyFwFuESnfJXD6Vw0QMOAYr
303J8BaxYtRgwpAiDtXaLFU53JKGSJQ5j/ZSX72tHl+dqME71UAMSUWN1gHGnt30N9fVqShZgsee
Bllo4N+fR2JQivjHrrmbbAr+mBDXm2nJ/+S0ZHf9zeGY38wNl2wZMz7p2a/jfkIOmVaHOQ2ikbSF
0GVapJxuuixrNlWieoCch5CAiIvVNteSrAU5RSfX5EUGVBZlbXsGvrFTC/rERVfahROabqTM+k/4
LvorH1FQLhxpURwtlxEPvlUi+3KM4rtyevfM+Buyl2achc4Z3epTxFJt+lFdOB77ZGlvqYayf2zV
VV8T4DIgmZh7BlzFNhU+mdSDjz0jYwJpaod8TbQ0PY8Y8E065rk/oJnG0oD3FjwRGYmwl4wofq6X
yt43i/Moe4tYdvZ+ouLAaQ2r5sIY+VYMokYMCF5NiLEgLMJxv4aE5+NoXob4bWCZOkYsHWH2y40T
qxxglHx2w4q+z53e8445E8uZ7rkmh8m3AbZsXM+9Yr74TBZcTSSc+PUMYGbo+WS7IfUrGEC6+Miw
cpG00VLxI54rvOm56FEbppUEXGVCyVKxBJ+amZgMyp6vbZ1D993dNarWz0et9lEgjh/KUN8g3eCn
ojv23TXrg/cJBg0/EO0ckXANuyUVFA15Hylmo5g4gUOU6o8Q0/fJTIvVOGW2sJa6lyFNsecXvG0m
aMsakKVnw0xJQ3Ywoze+R+H4y6aQ3dH8rtzFDKFzlmnbEjLCON8MVKhUhcQMjtpyZ2/HiE7+TF2P
h8gA/1A60FfCxilu7ui8V2n2oU2TfFqXaDXXA6n0nm9bZoUqt9sUyeKeEXN9pOZb1ETeIc0aulqF
cCt1grwAe5sVcp3JETJEcNlUW+zE7Im+1WpROHroE3PNhP01JP7UWO1x7imuI20G9kS4Xq9F8JCZ
YjFIRWf17xdeVPsK2pH8u77Y5/bUnlp5hJfbtdmtX3OYZWrfKIkMdD7Wu+yq3i9z+yaGDMhJ1NwR
jJkn1CT9EajxRmf9D3qlf8MOBzytb09DWt/qGGgVtE/fKeNrniKLoSesS5tDrfv0SsevuyYOFoHO
xwNM6xDHGnipV22pYTk5uIQwfmE5OSWa/ZM0hXvsTOXdRNX9Hdz2YTdiZKDGFjdKM4671WJMliSO
rxzck1UquvMne1bE/zZzBraQEiFvsrvq0r1DbMUmM2AkediVtpNglhynCxUskPq0GD/GkDWSSmKG
aXFyRl+Id4myo6ueHE87ZrLtOJjE1+JZoy/n6dr0BJuzRuMscZPxipGY9CVjM5KitSkaijaNk2E/
RtGLHQ3Nvk0XHFfFFLRKYW8ZRUhwngFo/JeRC+vumtVzleKqY3McpcNfRcLdwLvR2nlICEVFYaND
3TH4VlClfs1cshtKhv/srj1g1jXvdBt7y8sKP/XwGdFxBLJMHrrZ4b7MySGguEQGkmocYQOl79yt
GfLllha/O0gI0XqveQcNPOI2K3lWJXc6Vngd5Fk8bYxCmOf4RevUh0rSfVhq2u5Iylx84G1IwJNT
dqSFOz+6WZ6GbgIgK4vOZ6NUbpw5IQwwbQAc9KQaD7Jfc7CqF2VHgsKFNXutPzEXToKud2qCkFe9
zAIas4kPpcn4n8jnaYcNAoBYJvBqwldlEwccS9PgbMk83pF4BAseH6ou7eiE2w00Z8+4IOJcaeGR
X6DYEM2auSHn4URC+uwww0RN7UVYKvDfrpOb6sQG7hnS55MYLC6FRbGK62OOcwQF/kAgUsKc8g3N
yt1O0fkTEQGNwiw+BQXldjQs6L0gpgRwhBxCMJjNnV4wzbRjB9eFNpONKzuCH0cynFRxVlHkkdaq
UxSE2rO1ojtozzufKC3i5cyElCUWM7DjOr+NwzwQNTIYfV0vRlX6YRhA3S3JMqBf/+/64uh6/K3c
gtOpinDXC2LcRi369hbIWa2hs4MNR/Lchuovzrpm20EdOUtAsHpDA5Jk2rQNS0+/uOi5tosxGHz8
kK4mKOLbVnr2DUgta34CFNkjgVhdk6aVce8EayzPadi94gpjOTga+7zCsMHUJZbaV4cwi71Zzzka
x79kmD2gb7yM2CJ3IvzSHSdjOjoSPdHE5mtNThyV0bRf1h6/SBINUJn3B++dEfQT+1+B6VGYFz66
+pFQlaNPS41rltA/ozYB6NCeorwyX+RS6geT55CTdtgtcEeQa3cM0Ofll2NOVEtMqNKOY7CkfuqY
u2yRtO4oceWOWzqA9P0BDcLdsu+at0v9EOo8IphnTtkrPxXi04HhsrGg9PtaOcEftMnuZAv13TtQ
g1uv/KNRJYNMhsuZ4NjOhFj9cM1W8jbtsLA8khjtm5d1v9RMkRP1UfvmeHz0PQgA7hkDDT5O6ljV
9HgGJHeYcxq6w34nmmwNwZLRQyaAaQ27CLrO8g1e7W0hi9pXjBmV4RIgJ9KnJMT2qMryi2y1iTw9
l1G3ZaWHSJRvrZy66+KxKMBMcEI0jyCyPy5aTQainj477u+6E8bOStiI4i+dZ4TVEO4PLCa4LRgc
0LVz7fRSHdMJmqKOEwAaUBg0DdqDATnVQfOgZnsV7laVkB0tqmg7hgxVBPXtvmoccm4bZIhGVO91
ROB7UK2/SqgDRHsGDhHMacpoPc2dDgAP/DyV3eijH8YW9NsLngNz3w0xMKkG4Za2Rjak1q/FUXxF
CMw3ynpVBBRvndm+CE4SDBps+JfyKJoUgbfShwPxpCuzyMth5gHdgEL3SGFXeIlO4dOuYaJkQTSI
xYNhLN4hTL5RjhLGjsoHTqb1EwHnYZ4CPVgn3dqcoyBdYGrqqfheWIRDblrY6tRZALf2OovSvppL
be+xvxG5mLRvTKi1zTBiClVuZh6km74oHPe7JASKQWkUkzi0pLc4bs+mbj7ZNkzUQZseBGl/VTB/
weczjimAL/YRoNa8gmYUSrSPDFCD/mx0NhnXxnDC7APjvcKkgBoTPkTc28z3WeFVdpr5BqjleU6j
S1yC+XMw7zAnqk7M/54MymQDjv+uGViV5xzo3NFoOZcU9TC116ljOHlBrHQczAGgQDxpZ2yB6da2
TeKyQWbCMS6dcy6mX5al2QQlZ366LPbJruzfSw9CTZbu24J25bV2uZyiJaImH86OJ4nWWKyPULUb
Bv/2bZELNabh3Qf7v3Kg+ZnJxYDGdy7kDKZxNO8retF5SYGzMtdrp6BpjVeDMep+Nc9PJStPtzWf
lOaqLRqiauslWrGdzBKCn1E+Wb0yLnUJKGec0l3Xzgh2nKR62PG+1CWD/djcWehbtmSi64FBruzU
UOAsy64wLW+fDDp+miIXt7YvfCmYNTXElV2aX7aBUCDJQeBiv/ozZbrYOwOOa5TU8d7StN9gfxco
MswIMhEufu8U+NqZe+D4hppXW4FuT8i95nfDJYi+ZUQCAa494CwbnmrsQ7RDkKAictGBvqitNtrc
3zCH+YQwCbWuc+no5DEGExOelMmrOcbDhvjbt7kFiNG40V9yO7v0j9DZgLhp+V0Cq5oHaKVipuqx
QvdXFtufhmFjlXJjHUjMuyKajQKEFiWzcjInY3fTF5W3rSXbjKliFdF3QR/z+hXIPi59CyEBxv8u
bjguh0YqtNlsRpz44QlmHrGR/hYEcV3CYqQIjrVbOEy/1ayIT3Skr/fRHyexyUZB8IozGrhPBYd/
s9ykki40Q+1aRNSH6KxhdDKv8EL7lK8SCfJRHD3h+2gqmN3eg93StKEGH7cCOmw6Q4Kx2+aUl15/
cKX49lLlSxP3DrVRoZmv0zzRmzAEw9++UCipV1OHjoyb3OPxds+DVT6jIvzApQ3vy9EJUIxVv/ue
FcTYRPdeEfuj827JcafD8R99U6szi14whkiitNpsggrafdNc7KYI/THup33ePkY2n6sY8IF68q4r
3IZi6H/wVfuSp7iogE4XNCTIDqafcHwXQuigIAhjGr40AFiQUpPTpPAJ2RhMIf3JHyMND2NdfUAF
O9gryhZcO8VNqpfWdsaSwr7c+S8jHGRYuLwMdvPpfGLhVfv4jQhXIJNDi1jzskUMIAP6FDoX4HSo
YfPsXc7zfg1NKBvGeHy4qFtM0FMKz8OE1qarvBM5gb5aPDKMVe0vCBf8NOFTjfg9O2vZXP7GmfCo
7fTNSdu/XQzHSMHk7AF3KQSbdRiQhRqwbxOHFo//bLFOqJ8yOf4VsOj8gl2UiL6Qxt6beUbB1UBA
GIu+QYGL/IZsgfeYU8Akbn3vGt2HHJlw5CxdHBfgLMIH1jbYFPHagEwVAHYjJCG8WC45QJQj/qLk
i91VoBPZvOxAzPfBirKgUDppxe/ebHveNu033S2DclJqNgVqeIQHDLnWDcqKtpHec8bmdteF/UO6
2sv6jSwxLOjFHF/6n6Fo+z2NOuOLGU0uKam01eKcp5SPdpcQqA5aW7FYA3VE0VVOfE9h+SRXPDje
kIgEMBZvoULDn7m8B/YzK0nlfzrLiLS9qc59lHubevzDgJ2Zw2xXh2IOIlJL93gObpNbC9aGyTkE
4tsTZuy3eH+4yjB1eOOIxhcmlDET2r7Qv7CN+jGd7tgPS0L6QH1hoI0SRbI6YXd49ZaSl9y+jlP0
Xi0U/B5DDDV9FPbi7vPI8qUVgyUc0TMY7AwaxTbctG4um5zI7oO+045AW5ODmcbKByK30pnjHxo/
JiJoaDau2Uv2bem3XhYvQ29Yb+xT6k14hJpjv+KbfGRsJva517TcNsktNvv6c07PILgQ6rWK8JWS
AWfVJ/LuNkjLYpbGpt2GG5Ld/pqypTYjMAhBFznFrBPYQiPmhskOmLM0kpeqkndc4IoLgWeUFvN3
bTKRGjwNwLF4wTC6L1bwx8BRbdWuRbzSgtkuJU6YYmU+tA4SYHOY0rNVjUDNx/iKBpDoVruH26f6
SyIxPkUvZbi4B4fF7D7WaiYzPMBkT+2YM8Cd0EdC2mb1l/ZvOngpM9isnI6LQ8nVmDQeoPc5w8zp
3dQEeLrWICdK45V3eSMTwLH3qkg+y8GFRaTH+ZHnxKA5JD2nKohHTIurSVIESy0olJHe09dB2Gks
z73rpnrpbf53Ud1+4YM9yooCYHQHn6UY+Qw6aLIk4hgWBcO+1EFAokBwI9UD34pyqMHYmQRsTwnz
CT9NU/NOhNmyfEMMFyGaEJ0EeSw6ANw8bw0DZ0yJsbWTpnjvwpCxv2ah4yyHn9F2klPbA7JasKoc
qIVcEul0zQ66cvqbEPCFfME7xkWPuEfv15xwHtX2deZQHi17QAyMsj7LgO7YhU1tI90j815ra3pW
dArnJ8VK7lIm0ae7wLtapjp5YKmkv6qOKRadxwRvGNkMMFPdiSY/i/bekLlHdJhfDOO2Xm4xfcjM
s5kLfUMOBR+RhhqqifQjNjJ+3xrJe4wmXlqdG6DE34ca+5khD8q2rF/2kaO9UYeSEM1wVFOQp4Su
fTo2GmnXDc8p8dBx2KSg85xX4aBicBjR8nZ0Z0ePMOcV5ir/2S6oT675svw1iXyVxuo8Kp1rnpMn
or41GGpfceRKxhaSVXBpGDtngPuhASzaYArEOtuRS85Yy5HA2ej+V19Nt29muZ8yfOQhUwi/ZWe8
UWn2NrtkuZqRvHmsyG6jHp0IdLLuWm29VKQvxV4vAm0qmpM+cPTK1adFZ4RBVX26+VfDJ/GrCW2a
H9ni4IbsDZPVetPzexY5UFtzun6KywT8DWBHQmUSAEJbSSZwMBWEeJLZ1Wzyfui2GP0Tv5TG0e5L
uTOJ02YCQVaHbVzKBYWDtsKLcAdOvqYabecOjAqtJKqCJKWoolo6iZBvjGyVI9iVnphohGQaOaNq
GFw/tZkyOPawSXqkSWaEuW9kItDAaiQfayZXnZ7A8DAYiu63WVs3PVuYDxBWuomXNuKaAuk9Ofk+
ddN3FBzrh7eGT+kiChqNNOIMeu0FFepzgTHsDHfpYC1oNM3Ye+pXKx/FjdzQ++nHwjJ+E4hd/UO4
kvzriDcrMa4VKz8NsTnkdijSpFRh1Q/6OrOvSSZep4HhW5JNj64wmhsM/+2SySCh1vgTsivYtJ6s
fT5C2Gb4sTdCRfYhzxHniTiCbNH85RrCjppL1rJx0sD8XhVaNrC+qUC+7tblri5ZHihrPpguH6jA
HtF60AYxcUtfGvx1L9R4rFHbq3yZzq39a3YdBk0Zr32oeykEB+EGYci8bt2nYVj4MEznP8t1IsqN
GpUZLnPQM6bfoYFlYkmpsdyi2hb0w2x2RNkdjAWOcj2QC9AvzY8ZtV8m0RTMa0gg1tN5zX8QW08y
Shdj9MmQRTs5mqPtKgvNqouzfWe5a5y0y9lF1PQtbJn/2VXpD7W0rsNX4VndiXkzHuiobngoRxlg
KYu3nUU/nLRhdVSYp3yHlXgZEfVNZBCVsbCf8rJyfWLuT7LyPjysn2Q+IaOMmzOURkB97sSmaL57
LFaY/mvZ1esjj0kajXDhfo6JG14sNyBqad6vg5xWM+lMn1GJhbuI5eeqOiQhDOnhLcEFkWb8aBcg
kZVlOBKwe+/qND7EuccuNXK8faHktieqaRM1+nhS0saF64GvBG/gAyQnNivtui0SaFomu/cJJSNx
pqlunoGhFowGWjEbKBmZGVTWPBNDQXGhtPNK5NK8NiSux552ALMwdCLEjBUxx+PE3kePHOtBwssh
bL7g+lhPUpufcyTQOzToI64dcOD2Sx7GX3rP0Ldz6qMVTVRotXFydetPYyx/PSChi/Lcjf0bZYDL
FNFcApcU6wjRJBS++WW23PV8P85zwfajMc95gTaNmOjtlI6IwxkCHEifwdPlDaa/2CQjKSaHOKF2
QmXs2xb5GOrGYV5dkaSV//xTflpKlFcm6n95AuTWbPKe/1wMQbpFk+gNw7ck/I8ETeYeqJfBOJEZ
FloVBjqeOoseF5s+3XIaXoHLB6WHTpG6Q13BrAfIX9+sqnd84GMI7HX1V/MmVlCakUDq1t9Uy7s0
EvMGOS3dRRFb4ezELE6hSobB4tbtsRCL9J1c+0XcgHWi0sVA3XAT6aadbGsxkUkmGg0nlvY3dEsN
zw/ZCXSq1cb2lgTZB7EUBkImKzMYeDrwuhiaZCNc1XxErGkNf+HeOL5K5PuCxMUeY/IMNfMZYS4z
VTZ2uxwlcgNl5U0Y9qGLiHKrWAr53cjUvsXqv8ObojZTTm1vxahBGTbR+r3i79M56VIHbKQ2fTgy
vnv/pL8x63SbVguzUbo3s+y9y9JXhHnIcypgVi779G2RYjkBQRVtyd8A3xK557By/1BNI6hdahq8
ouNFanErtG7+SLUkPbvJbyBY3ESoMndNVIorCn42tCAcRfMnRTdzZ/gxMPCkaZdIBgYjUxspwILy
EFNrJQP6FSLQVULatMHiFlFwAk4lbD+IvtrbyWRvZ8MI0ZmgkRMNNLbc6qq9jmxDQmRj/6dvF6vE
jrLAFSZbOSQWBZWbcvVvtlhy16x6omLQ50MdWde2wuBR936dIzuO3XwMJDDL3i1wJZdvzB+sS1QD
EZ+0HLZxUd+xosd7FqdvGNbNwNGayLeX5pXjxdoMNKC7Un66gpVqTLNwMKy7oc/hDWnPUkFLqwUV
Fxw431rccis8BXKDRwns/0pMSY5Dv7OpmWj8kOeaJeL8Nj/WbqX8vNQW0t9wUsEeCTIrDhHvmGcD
W+EGS1OznyrrDLrQZyEaHjpAIcPs+RR9+Yax6rxDToNY2wzfS7bIB9Cn22RE2p3osPyREIJ2y2rC
DegDMOKn2KADfO+MPdjUM0CCCpDlZDhoGmahkILLw2q5AsqjFsdBRFKGmlJMurN3mGG2XRc7/wJ6
XAReXE8nwQJp1mt1yY3wD2BfhI+POpwl6aASMaZwD1YYkUxvY/lKFu0BrY9s0ar+ZGU0M979UTFq
5MLOkYDgG1d0J9uxq4I5SdojMXQLFI2zPjz9z9F5LLmKZVH0i4jAm6kQCJBPpZ8QaV7ivefra1GD
7qiKrteVKcG9x+y9ttQAwCEdVAUDm7S2AX90X8WYpJOxQ+iMYnDNCnfVmQFXEZPtpvG7cGXoLiXE
rEEodijjSQhUZ9BAg5YeaRIYidd06K/6tBJRmVwKUY4ZoLHWZscEC65E/d9kkRm0lTJem0k+8GgP
/iLw/eaUQrehnfwlnLXjAi4EVvFrZkr6kYJiH+el7hX9AoXd7BYnGRBhpnE0n0rAKGzsKq748Q41
QgjKThECuDYsmKuw2pPWl6EhSqFNk2m0A45ny+h3/bXinJAFzXLnESZOzEj0yCT0tuBi8eYlBrQv
r53X1SYji9iavW5hgra1ZxASQXr2g1ggyyOaNKyGP0pwkj9blvm4TL4zKc3cdkVKtMsx8dkmgyhA
kS1wQ71mgw0KG0Se/qn3tXFE2PmThItGY6YRYdav5kHRAZ3TuZZoeeCqiykeQ0kNtWuXGMEXZvbM
HzFV9zldtyLVzWGU8FmITIOduhh0NMLqfMWEiX82DqMf8vTYqLBvM/PnmfTrp0RtvVROoreFbJZT
VuGZ+v9vw1YyD5ZVV2wc+F81Wk0qqiz3CTYhnzQXqnNcj9oOx8p4hFodxCjjgiE2z4IQo3io6AuK
KoyCKlT2I6bi81oKX0Ks/MG/SNxe8xUpXN06rN5nhGOAO7uvRFCJWHhZuHxHfVmuJOhcegYogdzS
tsjr0LvQtJu+F18MNp12sSpB2HGQIpTD1w+MW62OeaR10I9RZC3LMto1BRTGN9jtuZFYTqEiQIMy
vaAg1PcjzNZ7OWKuFweyiGZJOM5N/pxVrEB6FQfUYHBWzwPtWiacMXmBjV2O65j3r6bBMp9Vm84K
pJoQHhVWWJwba5S3dul/RqYcdPTYywz51cDBatab30wrowuxIggFPvum7a5iJYQoC/WXrHlLzI8l
jtzCJCEa5BCzEaOkQqgw4NEoqvo9agtSrMxz1yaeKiVuXX3MBEyI5D5EYnGkHjlESHIb83kKobym
CX47a7EbnFQd9aDBt5lk4GRubM4OxTzZRQHdCnHERDIsxqiXGhHAOpt7HfhnKQc9Z68oWc8SK75u
gBowN/5MKkGmYOWZW9zf7AjmN6lbdkPX26YZvYakXo1IpiJyIA2U2kkgwePvpz3Zreg0sUUWbCzm
Xjl2I44CpAIMoE4lHrZqjfYFv5Gc6rbZvFlMwBoAHFtYS4OIe573TJeUFL1TfZmSb7NXnQbgfUPu
R8j6UwBpJS0fgsmYKQLITPU9awt2voo4BLpzcWVQ2H7EGm/iAhG6Kp4LXWZBzF5ioIVCPCfCURng
XZRtd6ot60jrgS3jS2j0J777vdYbzqi+ifMawA0mxnHAP7XcWNgDsetfJAHVsxrxO1+F1yiVH0P0
omnlAS6WA4w1FL5rqHse1oMyeZNJFwPvY0RkaTS0EQL9QsOun55KIXqoYU1Y1U7Y/xVYNVE5g0Gw
l5YsXEjaWVajDq4Qa34b5iNvgDVgzAn3EH+BjAovBsFTUXYGdJCnWPHTT5PdhpoR1dCjbVhNm/Y+
QlOF9thqhp1Q1e7KOCQ3aS8Amc4NnM+alns+pm27B0ljs4F4Axy4G5FvC2J76BWUBOWNbQ6O7Qvy
WjfDG08FNIsf+Ny2HFAw4CLDq0eNfaIujhKjNPgS7JMYvZOEwna01CenUU6YvkivwmYLFZvcYnit
CQlqanGeAWhPLipEW9AQuZMWKfIxrgTBFbWfGlowMwszQkpljKkMwM4ILA8rQIYVCfoKVTftfkJG
LRbX8Fg+cpWvB1kg6bg7NTwYWfuJgsPBVebGc/hSy+NhBOXVQ38GNC+rugu0bJW+VFbPNfPQbP2X
VPoRMvIu0s5s9AXy0QfWfvKIubSNee/5WZbpMbABMmFLq/U2srMzk+SKUIZZHp5iWGipAvWDGXKm
E38YB3VyxGXm6Qr11/yO6tyLqP6BZ1DrKD6w3sOof0fNI5O+em099MWTyJA3s57l/l+nJb8Kz2yZ
/mgYmcQ6APam0aLp/VctHoUpR0/UegMflf6g+d2DwrDz84yipAIwA7FrJ2EcYcPIbsFveeDE8FI2
YBFOCc9Sphss79PDhLEtSh0Bj6ls3Ydu+MhLOiOGBKyzPbIAfSV57fMfFN87HL4iC+GkvorFue5H
Tj4METJb/eRCPhKgEF507bMrnws0K4LWQ+q65u0r+DBwueNF1AIRiWpY3kxSK6V8YdVyboSAF8TO
CNpkUDDKs108qzW79aV1xqSCGSzZne6bOflyHiESe5X42Gx439bgUXYS2FCi3hS1M6libJKRvAbZ
nAUGSvjC4r7rGIPxs8WYpRsslgkg+PQLGWqS9GfCMmmL3ZGV9gg4WiIBrMsPZdnt5AHxLLO+5k3O
ydg7FMgcSnyVEt+HZyL7TDkWBYzGg4xtvfPS1nKa5WdbB/ZAnvvhtceBZE3LXmIuagx7fI8eIe87
xJt7DJ0uy819H6+elr7hRW7IDlKYmc9Dc5jk0ZkHOqkSrEf7L2EbYTGUjazLQKaNWQEhBHctakey
EHY1TL0567GgnaeWlEI6546dBZMHRsaYQXUnnzBzInzOLsBLAmO4tiEvXR6TWuQL2anHTSsvV7g8
eBWGnUQFOaZOCw1Ja4M+Z5hIuGvVy3ZlJe5QsBGOaMc7dwCiiauSA97tRpWxBdiLzCn/UQHZOtsA
Md7IygYrHr7vzs1F40iNA3lrU9hA3QohSgAcQbLYTP1TGVf3BOwfN7U9JSgJFORX2XWYOUnCLqDM
tS0cMZHSMqqkKWGxuuSxf5+X9I6b+SDS3CBBQKjfQjwj5gzdlwkEHb1SZDGpwwgd6h/EppKqRG3P
th5SEkFo96Klnx1JpkZmmiLNlqmvMEywb+gBd/+T5ucNPZGiy2a5xgbELYHpEaTXs6fiSZtZMtVI
SnPpRwz595RvjZS6JSldaodrBBp+27ADxbeehjPtxB2oz05XIJpybpXxHYYBTcl+jUI370IbEche
LDcNDPOLhZl9tYOLsutUCW6KABbrd/MmYAw/V0rnE5jo9pnkE9PoTNKbiEtmlY9j9BDIqBOIRiSi
4myZjyIBkMx7/rSZw/Xl1sJBtxThBZIEWykuEXOHJGziqoWKrohBXJCdqcbndttqbTKrYfJmtD5I
9iage1tEFNWlB4Rkx4j+0ALsyjK1IPEB1P0Q0CMTB3kusB3QEvMVX5WbVp3FbXWfgmlw2WTQgmv3
kWN85qVeuoCl7VB0eKLyvSBXqFRG6lYaNBm9WQryv4nfROEdsZaBFXooD83i5yX7McCx7P+ZgD1H
/WVofsLuR5nekpb53Ysxiw/Eam4csXuhbSeJhXAczPDx8k26Nn/vtdafNiIm5zWtxhYr1fTc6t+T
iMSxYvYhPuX8jipvatwxTz/Ka/WQtFs5BVPHxFkrjp1yRTO30aicIrzB3b+bJbz18JiYiQPxa1/G
9SkLjQOlfVAmXq2J74n+m+iq3duheTe7i44giXgw1GszrE8i0eQmSIkZC1mxEJjKj0uxPzSe0jOg
zsg2ghBXvcj9EVWlF5k5onpGZjA2zR+1PEvl4BvQV/Q8d6WBtAwKIKtJd6AMWpVMRSyoSQoRtnci
XjeC4W8yx31cGBeIYR+xDJ0js7CvfA85c+iNarogujkXDJyxogtm7GbZcu9UORAY4Ghz0M5+WKSE
paOtCi+dmiHU/hNWwqs14jjbd7n7p4L2iZhvjjFZJNp7LpfurEz3W4GfCiisIWcMwje/Lw7h6qKl
yMsxiS5c490TCS17aTR8RSNsw2QgggSAU90kGHuBBi5ntD/vTUvdhPyAAVt/7VTmGjOCufmNKDl3
QA+2bSehh5xpNh2iwVi4d4XTpJgRW7fqW4l7rPKrVHV4nn6sFhxDpPj0P664EBUtH8uhustNQg9i
EYY5baYSizdEPWa8nFr4R4R3wuSpSZWgXd8n/TlXf6cQkaIAbAfuHbi3CoYq+bJlad4nq9yRz+KQ
W/WrRs2xWNmtCi9o1J8nRiEsVn4J6NhlGunWBSLgiYEa4IQXHWOjhR1YZRuBBYs+hztyORfk3TPo
JMkpkQgzFs4QoXJzPsaG+rnSjVExwSfiXNfFU1XJOA2JdmL3ICaU+NRdmP6yuL2aKVkwS/aOmorq
FGKnSs2vGs/q04JkcVmod0D7IR8R0lfeCuIGm1OFHkrR2/saRww/c2TdTBJCok0M+u+mexBxwFio
eoDCRRaqoC5ArCcLtkByp6kSoqy3BxyZmnZqtdiv5sXH9tMTG0DqDe/+iUblsFSSJ0AsJOEgzt3c
a6CrLrV2gmPqRAUFYWhG30kqXg0mBayofOCjh1Z9762LFXc7SGY7g26/osSwaoE7kBXOaGpu3leH
gX9SyzyLqOTZaryeBWXTWXvC5dlOdwDuhJ91E0qlzIwHFnNHqQ73hO8dtMVbtc6pZabCW2EhdOzb
q1fdrOy0YgYkuSE6DB4WpfDyUYHE+S3ggq5V+TkvyweoU0ek+SuA2hc87iJUI30EXSYHs+qLlYXe
k58lzUgJWTyT0BFDGBwLxJViPKfj+BwCBdr6TRH6a2dXos64HMqJimiNafIGAh18VY6vDPIpAqf9
VF63fHZNXXc9wuo+f0+3H7W/gTNjrRxD72uAvREEpw0vioi9ojXocvXrOjxtihBp/NIN5ahtu8Xo
c1HoPgnUrY27tuLVXvCqoXN+L4uUs5xoIyZ4iY4IhHapO9dYbcNUD5SEgnT11/6Sg3nMiEhdINWy
2reEtxpWBvYal+NnrY6WUB0INX3rWESRXxMSM71iNSjrwmfkTqiN5snQg1PO4UU4rwSsT3P5lGQh
fQYo9JXsEHC5cdN5lTG5Q4Rniil2Quw0NhKSR3ayjHre4LsGvvHbQgGGkLOfwHp3TRLMHeio6bAm
rSth/zGTD4CVp4j5Xrf6A8Fyhnrruqe2vW/4FwjDgnozlMtKg4RqIYfCTuCiGOtOOkOOi3ACsehv
ROGqVzDWTacM6YABMmUbsJXUdRkVtpiur5aK/mZAkpWDNRZR6YpqBZIIAV1qmB4ntDNTTVDGlVTS
ddjby0aKY5eX8LvJkl8s0i7mHag5GxgGubIc7af0tZK0Q6Qgxo9fQo2iXIIwcqdTt9tDqr+NEmGX
5dnogbLi2jdPGaWKVd+xsE7DF/dounkLcDzi7STAG6oyq7Jh16PWiYZ/ba1RKKXIv3QMnr+iQCxU
AQKUXl1iED3MTpS5ZftToHceScOQsi2W84781jeVbYeKqm0CiUAyETMiqAkIs6Y0oGN0LAayQ3VN
+hpYGwp4AuNnAtQIkova9iaJHutKqPQBtpZjw03WJYVLiQOUjixD5Z2CH72ypKA1cyGU+np4Sjbf
qzhdkBgAjTADKq9EC6FTYMmui32nfugMh0XhIuFYIPOWktC6sdllJSxVSLOOikAShiFT5FGnrk+R
FCgQp0Q2OQmDFcaEbh/fWLypu7ZzOrDGciyQ8cErR1hd05RuG3oTNOAIcOXSP9EmyI0O2MtfZH2X
iIvd1tmzHN2ARGQt25ZLBSYi1D/xbiAThHSR12/DjALkaaiio84GilWPXTbHzsR6iKs+z9wmwQvx
Rjo5zbphq1rnFlshowLyjdwW+WvRF18gYj9n9ajT0eUlAWw4f4xG9aYIsjejz7oyvlZavbEsPYs9
rFFBEWPOUgUVzqmaWRrsnV6/WVDVeN62nOV85EVZSu7uiyH+1ULkCQWgUB8NTElQV2dRJnHmmvpT
1D2yAid2zXDZcNlBpgRXCcBQfrL4s7L8qa2uwFT2IQP/dmVANTHlGa6jxKHv1OZXJIk+cKFdAdQz
J9NY3lfRPhMGW2q3dZtpM5wCueRn7anvPSM5SZSTI1jBqppRvAKDY58JZSXWvZglAaspVxvb/dpJ
IObHQzOYYFytrzxZnle5dwc8d3UWDoTqjidVoAbTtfZUAfG0J3UEojSID6X91cYxdSEDBKEMN0qZ
tmxdURrdsYa8YU1adwG1QEQO5I1sG7NoQQJUgsAE6yXT1AH8LOtiaHoMZ8Is8rV68shkz9AXKyqN
TAxWscMvMSipuK83SxZZe9kJnhXT/ctodegUYyU7zJH6yOom8Rss0QkCDGdJtxjQzFS9LpYfc9tN
V3SXpPHoCCZXBo5KqkacqGg4EfKQG4+HpaxEpyuKX7gKI2c5MYVNxWRIYcSisEFL2d6GyBWIJk0v
ppJeonFWD9Kw5bqOJvNIBY3OtK9hgHoDglV/Zd2kFoq5t6zlLecXPDO2e+2IhLWLdl9kQhJkLGJY
4m+9II7qxmp+hgoZT4LrWo2W+AwB67WcMC/2ZjMciSAOuAAmXyXN0Vhp+4w8MV9SppSHQU1BAVXd
XtfpGaxecbCVX+dEnz1wMnjWx7H0Ep4crSODp7fe2Dc8jVvmtSiJL4zzXwmcQApFGgRkraFCJNoX
zxJJWGgfmGKamBlmtG+l0X/XzcT0jZDrsjJe6BIGB0i1WzMCJettlOy6C2cSms6xKo4HmSyu6+Zm
IEQJFwZkdbgI+hMH+VM2k6JHwLLpDyJnYjGpfxKi9AvQeEUPYeNz9ofAInpjXS4s8qWUPHj87f/Q
fw8B+sWYIDJlOMwzBi2JwNA7I+7vMG7vvW7UPzkIZwhbvjZIhT/m1DZjGrNP0mJn4Q6vfiuAut5k
0dgWS3ozgXlNkiLvuvCj1QAWHZaGn6qdmHJX27pGD8mtAhm/6/ZLEv+TDIHF1IqdVo7X2oFIYU3C
PynE9VDym4LKRQ4gF4HF+LWCkKheUw1q8iqUdK8pBJ92IGpukEtbT6J0/xUrFC8TMcKwRgG8knCy
6tWtyNDcrmAtfqqsszxpFP4h9aY/ZVuzM8LwvZ5S7iS4MwDXiXXTFi5IjFwcDXddizh0lIRxDGKy
SRYnu17ZbnRZ9y+Ora3wGblW5sWpRVnYs+Jh/7OQOmgKfIfKyCMkgJJcHyZatu25aEZL9VYVQF0h
Wc2BIMOXSYDFRdBiYMb6MYkEUNWMJSQteUUTbgQqnt4hYbm8NsmPIb9LMyW/XXIJCe1ZWvT5oKyE
NC7IqEb0nGCpgWK2ma9WjKDDrSKeAXMpmv6sWlNxWSTjnNddIFsZpx9+3KqWmBtCId+NCaocUIgI
dftscNNaWvHjc2/OsS4xcsjGnV5i/EOJMPXxFzhwDqx5qk5y/z5CEA+V6TtXGs9MuPkaOeJmF45o
T3dKRkYiQ0WrM9xhVc5C0xwUYCKKlgfLsKIRhrBGbrCpXJW4YWh6L7Juj/UuqJKXPjUDSR6cDNFr
NOZua5A1WX+3ugJpUkLURLQfsi3YAYYs8K/9pwGcbeU6MEtspbRu6aWEL2PHFYhCLmgP25FDve6q
DHzT6MHoBpc0+bTca02+oL/n2q5eMI64CMhB4RIww1pcIBlWS56qxPqmPy7AlOhihR/reyaftQuY
on6W2/SCB8tKSVLrDhk67bXGvvBlmFepRbpqBSQ8sJQodlE5vOlxdoAkha+HnO7xLVoXT96CQcMf
pmnPWVh5TWIcW4ngEGdpGxsjkZt0IR8tmy2YoFmG/0pXjkksHqwuc0dCAnTrpvf9QZZfmvUvk79m
9J4TWKqaJjJkfhwysJYasoGj8CJ9FDXVw0WwTEeRXlVMMzO49+1jKpmz1OZrJ1KUDef2oGGCVA7i
QIAf41b0IbLKvjUjliEbbdggN6KScRvTWYAcTFsn5vBbMf+Lyh9oCOTo3E4zUi76i4TGL2nRHWdd
IKnPWQwIBznVxMeN7Q6Hn/U0MrbJMraDiMSHct5B2wyUdCebn0ZxKFOfRDrCx5LwrrSvs3kiHHCI
N+z2b2mufg1JjCwbmpX0lDOtEmjcksKJqBpK6I1mMt9y6bQOV5AsdlSXNnEV9qIAqR/usqrdJuXF
tIgoff5/6mt4sDKYxbBibik2Nz2FOei2FT6N+FS0TEHRgZh0mc9Zse6TKLQN/WFWF7loEEWsgdpD
vcnKcwnufpHgv/BEzcpj8EpGjFncAIdCeKcgnC5lv0HcQWuWhxM2NHZwvAZieqbRpuUBDM97yRAF
DRl5Q3HCkMOw61jwVwv1DTIwVTF42pGfCz4wj+tSrR72GDZPxT5TaU0o8UnxU9+IFqEXBHPWwz8h
w9lCIuHwMg0aYafZZ4pOKVfecMsfFFqMDpHyrhVEVj8KlHUgo8wXx/5Qsb1YF3ydGmNWyoCC5kY6
zUO1o8h2IvU0LEw0TOlpzUzXmoZ/NU18iZgpxxkQDDB7R+ZJUDjtmV1zhkByPnbFB4yFdUKRZAZI
LjDVbQo9ZPDkBKJoJBG6QlAH/dMaGH67ao6js/4CVrONjoYnabhWqD2nHjgJ8S4TCq+03pss7or8
jOrJ1PAXxLwj0V6tvDW8xQlpDykPckveKPGQUMYbZpUbD+pSmfdEJyMCFxaRAjs+rSQ6UEMb81kS
mLqsjwv7gaeqeTPqJxmZJRBKIoc/WvBerYL9CYGZGSKi9oW0OwG+34EkSdnUAapyWFVDDP5NOUDn
DoJ0whuF2FX8Eqjw8oEcuvBTQO/U51ycyDfnEWc+ywwLJXslXXTpq8k/C14RMTwgM7JluSL6RLIb
IB8ksAgTP/t5yD8aSXMt6pe5AinCUCiVUXU1QGdyKi7zR4zwujCTELPYYX27I2MRGjGvk4YRBlpE
m24hFtIjM0W+nIoupD02cXddF5V2wDr3qXHp6ZdWMTqpxQPun8s9w9wZhFGCX64mnFN6GeXxV2qa
G7DguMuCxJif23zLXCXkmHjStg/fx7S0tWy+6HX8O8rxm5FuaTPMd/gQJ4uSKlbQEy3G8DeDI04K
EovAkoRHYwbEGxpkH1cKCc+E9JIddA8x2IpkUxLJPpTqJ2Tze79RMano4osRma4hOSzOn8wBB11o
2WVHPih+IY5Wnfn82MynxUqpdaby/1XRSColwGKqaTIdFXwEef8yIG4E9PKWIcyR5K9Rqr5HuMh5
n5MwTofInUqy58aYZ7+UBLHyKUtveh3d9C+pv7eYz8LulyTLUIm/1U4MOpk84dr8mITZldftqMw+
CGI/tnwyHOAf3cCwiZrW4GnebL6sQ0ag8mHRIn7LbiUubva3DP1bGpoxNrEJVUGUJPshQrBjMUyv
a4tHWPcjSz0MwD4tsfablo2Mui1KPkQpR2G8vE159jx01ZMwGZ7IW1cqXx00Ck0e6FjM4zp/SQOo
HgVqVDX5CdztEjyBbq5ULDtxV/1Op06H02vnjjySsVogvCUU1DDZLSf+GoOyrp9a7Hlyi4J/iK+F
FfMner+OQUU1R2HzzuG9Jcf+GU1eYNWD3ZyeJ5XekSZHHIWbLq345baYTYePQDCIDbsWLAzZaWG4
OFa19hwu7IiWbwpDif5434McMhmqw5djBa6ulOZsWM32QhApUUkJBWu/4xmCOxdvZMYa5RD/UTnP
dfTwEre9iLslUv+hIiix0qPAk9ZrbNlK6ETNWUkDsfvILfMuEj66PCEBp55NpOPaklwtSF4KjL86
xWgJYo7Ztfq58b65S/xC7tAeJfFx0I2DUPz1peRtL8WYvMX1Q8OxUwK1igqF4/6KUBW+hbY4gI00
KIrnori2jcsCBBmbIXnEzeJwwTyuN3id4EQO3J0k6fUiVps9bF6sRAYXieJyNIJEZZ2Fm5XcAgUA
zT195fDGsS4AWccKozG7RAHJLWYb4oHKtUQtTFbBg8WwfuIRaIkYf5V/rcYFbuAQBCEOtkydlz0s
RKC75ITghI207COHaP9SRX7JZQ3QFkN/Ge6IhRHeBEsySOyV61uql8S7pmejBZTXFiwpO+PeF6r9
k7MJjE3RlyW+GUy3Dr51sfHNuLZJD/DzCjPVMDEE5a4fcr/IkFNCetWkaC8xKrFY/HCjMCiYao94
v7xP9gl+dI/PQzrTKqAJnV8y1PN71KR5a4fhrrgpf+XXgh7/SpxoC2BECBJ/8bvn+QXD6ZrtTUrh
et98MBWwkDOP9kf0Xj3zum2K45vlNzfQuzssLQsmxSfkxHiy1fw5QrcwcZPzPV5zOANjgYRoXEh9
y5md4Flim0gtubA4m6XvJKwYnRvjnzDulc+J5W2zX20rQCgwPKsniVuIbFuJoDPb+kfDYUFoR2LK
5IPlCBCS3+KGpA7zHI1fKbzBPme1Ky2O2pz1R4URxjzwtfVZMNfcrLvWqbGI4ixHHbCeZ+TAC9D2
Xfm3vEMlQKeM74IydMUOXzqW8lFszhWPuS/a4WiHG7c0TcRvPLsUQUQg2zz3/GjjSjAPPyA/Cp7z
YXUbVoR5QEZdn/MzoTrEeOeG9V6oHnhqkAfg4ZyiUy46luTRkjrTGKjRUTCPRUwi7aVefIriqGdu
7An1EZUQOpgBvlFQQavjC4QMz7X5Xrn9GZOETL678YvJ1/hHHhyK2QrK2OSxOWGMwn4PEl6zXiTW
6dG5Mb5bk8npfNQHeET7Bh6Oj9pV0i6L8sJWOcqfxe6h1K7WvLTcXTSj0aP+rFRPM0+Dds0qP8qu
XcOPMKNZh5kzXMOO2+P8Qpb2NLyJqVtoXo8qADAGVVvIL6o/Bv6qkp+Ify6g1evIgKWfMHeFv7p3
ZREYn9NFu/iJkwiBNGM2DHwUg4mNYh0VG9uW7EdCqQgEyHReUBZ06gvNQM9k2jhT+KE46TQOrIMG
VfnA9sAszip6fDzI0JpWG/8NKemc31zLYUYgIh2qm+Uu7u1GPmlsOZMXKXTSzEPTqfaHJnflzodq
MzXPHBQ83iGGCJ4zkoJYXDAxi77BZIcxCh4ee9JU3FJ5Nge7T31DOiyPqbCX9Ti9yYzkY5QpF01w
JpXEphEh9t76zDhr8RrgQVOeeUTK+si32/X84XM4HtoKjiXLLk5aT6/PK69LFJ41FNSHovV5iFGh
MQ6/528x6oTUb9vtV1JIQHxbibozbe3QaJyq8ZcmnvX5aFTHrvNEITCJRM0DTnXJtNM9tc+yaRu3
uURJGsvy4BcSY9q4y0puVgFkXz000c9q2BIB9Wp9X429WePO2usLppeDTDxQ5pfVX64EihyA2Qmh
mK7XpndUkCV/fBR8h9yTjWNukex7Rb/AbeHr6f35gva3RpEUH1SLygwcbHxghljK10m+zRdbBGvQ
7mm/WOMK5UFanbr9ZZJtQJDr/TYCDOmkoDA4hVJWAc6I0Rul3JmSk4VsiK2/tBW+LzYH3RuBHyll
KAgUxHoV20i7Hh8d5Yz1SzmodqzdWGnvgeVazU6kGspwRu2aK8bD6JrDxx7P2LdYePMEhD/j50r+
B6nQuk1i1lDualR6MqQ0FhcIdHHF2RvjSIXlyVwlGBGqE6YmuaDeWtohxAxaSYQXNuxr9sBXJXdH
/lyI2JKCftfqzFP2qG/0N+Ev4UZZfVARFPBOPwJkOeTciNWDt4ZfnVya8cBcv4QbmvMNvtaKm35u
GL93BZKcFSDXE6lSehu9XcFfQL9Md8TB8jUDHuTTJeemxQvLxgqlwnM/6X7PCI/DjpQvrUHd9Jhn
+kKRtpupEAB9+b4JSkbhySAQAv0QPhbYAgdj9OT23CA6wnwkomB+KeUDK7dkCEzOYF6QHE4BsZsk
V+5b6bwwSkvES88hoy4PlWWm5syM5FVMN15aHdqO42MP+CC7TfsPha5wl0XHiA/rvZhdDmI59Avi
qZEYzjcwZ2xTGhEcwH1lK8PWqg2YJ1qNzXyA+FJLPug6fG0oBzFv94mgWd7DBRnuvDdWpylwiDGY
2E2nzbO1OhLAXeKcKhE6Kye2i3cuj+8xLQRAHCQ2exnF1HhIPmbLXqzzlFDheUg5Q1I61T1KlV60
lRr35z4yPJA8NfgRAiwyVx520TPzteZHIrruhXeMAo5PFoRiY3KS7pX2pMTXjgeHwXbxZH2Viz3U
SGRwy13JlMq288DWW0b8pNt5qNWE1IuRxVuXHuQyhsDaBinWRF9EOeoEnclBLXr8alXsZKpTwSJg
l/9vkvb8fES5x6xqPiNkkg+hvag3DfsYOBQWlcRMatzt+/YrS1hN+LRQiFlx8ajvRM9QL3Fnggvq
1fey+hGb/dg+ETUz8o+0zvTbkXlDfeLwOvFa8LV1Pg8PUST5V3xZkZ+xiSDrr9tOW7gm4nTM+KrX
G7SIRWUIRQrhbjgJ2UPn1xxsFius46rWz8KARYZOD8GjH5pX1QqAyjO37Z3C8DioNYILhDcG9nOB
8tZN2eDXux6/7I5d3XzhNJgZugzYup+AC7IExdp1kpEM9IEGWUoI3xbDQ4inLm6n/FtJK0iwdF/H
P3x50AN+qnZv9ofF+jINvwPNrkJ4aL2uIRhpeijlMe5PjLFSkcklCCWkZV6GoKA1HkzelBeOi+nK
zVzg+0i86qq8VtpPYXwvrTfhCO5qRtz8nw6gv5B/AHGBiGr6FYouA+2928LGaT09DBrzMLLgplZH
qbGesWOy9Jy4ForcVpGPY9/YyYwzHN4hrljsZR00BuxM6MLXHb1AxbuCAkbbqkR5PeLH4khDn9oA
X+GIxPpKfSzb2Tsl9XCtL8Z9w0D6+rsS9MQqpZOdrwgjYTQ8CQYPvAMJjA6KusQA4HWLTOoP9H/7
XLxSoA4j8x8s4TtmxWX9j6IkMX6wVnDr8OYLxZ6ss8zys/q6dqBvaRhcQydzCqyKM7FDDL+w3toD
mRxXoi7YnnN9ZQzayRh3ubep6BE39tYjS19gQMW2/A4JTp+YCh7Be7Tcd9IZu0LEwGTct/leK4MW
8UI5nVSyNBByEKc29ec6vkrzk5Ci+60514kRwTVqUCPJpxRNyvOKDH6F2RsZLo8ZdVVFCwmEuZqP
WHuIseW94LjjpasvPH7GRGfpgQ4DUINODO7VIWrPsUhG5caT4KEzXniygmouWQVAk9rKVx6ruDxQ
0FIBJDed6f+7au3GIDuRHMnBwX8zbqGU4SWXFVZpL9MUkKXBQsbXMQvi3DYcZVsfMl+2FTw8ERQm
8nY5fU4wRYH6SJlTsRBIfqxhD16AVKT/ODqPJceNLYh+ESLgzbbpvW2SPRtEW3hbKLiv14EW856k
GKk5JAHcypt5MvjpjzwdqvOY3YYO5qx6VkrqErDVwKHlcMuKWVXeIjqZar/fhJ66CcpoK0e5DqDT
9iWlyhxO8QZiscU3Ui1s1qp2o16nNo/B+uWh3cUdVgVKYeSLlnCmMoe68Hvk4sHqTkqHDS/dmMgu
qCSGtp5NijaYTo6S0QHaygRKQ9hSkETpwEMOw07Y07vLd65Qq7fRVLBV30VJPYZFItjL56pDabeC
R5sTgmzPMD7n1XmoTkMvOWcc8uKLQhpu7/jswkvNnb3I/xn1uMiHz5T4Nl7P/J/gzjvQPxXT8qBo
Lu4XDDLaP0s04KzLpVvwPrfaQsVe0G0sRLESVEIiYz76lDkD9hrxo8ThtsLFUh1H7v5m+2qcBjKR
uRHUR1kVu6xOO/TpQJwF44Z1CagFjEeUJoPUY22d3RRqEF8Ep0dzTp23TlJgOO5TFB9WvHWLkq0A
RA+W0sQBNzerUyTZZf3wJjcJ9/LxPdK/85rWiYBy6+rThOAiymSWtR3aFzQ+5jg+O4H2GZyF+jR0
olhf73l6Ni1gBSwYv4V5QLH3239tab01HtLeuQc2lVYv1fhHNxZ+9+sYPjB9LClEvKa4jiFO2uu+
faZmhdwZWMBApppwk+NOyIQqG8rHBroUrGK0NrKiQcpyqVAwu6vUenvFwq3WSPy4pse8T5a+DeUy
MDkY6DF3Z83N14HHxkXpRcbuq8vpN+uZA13uiY3EytKTZle9uZL03GaI9WG6oqmeXcuiqtjc1Qi0
7B7/RM5uqGn1tZNxV7JHMFfMHrjcEoXtFJwPo4IUULGirGaBVjPG+S6yGO53CrlHJeZx5SscxgeW
oxRozxJrFdppslUgorL6L/e9zVcv2EeufERQXQLP8nGBWBd/IK9g+TcaLgKMwArbeRvOWoW72/Zc
/FW68xT/M3iuA5Yk5dc3jUNhJ2vf5TMI1I6QI0eISDwLrBSFzFjJuhosLe1s5g1BQ2Ph98hbjd0u
sqh8t7grUZ9EjnkjC/OD1FvLaahdWoa3SYf6WErzu1aCC02wC8/2V1qDYBCNnH6mgNU4GOECEApR
j0fRkEb3i2anusE905J4Zl4ZtM0KCu6o0MMrHISxQfXO0sv+bOF8tXSaxrmxbId0Rxh7o1XNb+Nb
hMk5RpSsvvLcmXVDSDxB56ipb0Uaf5RqYLB6mUoFi73fGrhsSpci336va5AE6p+ee6ZVFiNOoQTq
pO79VJnyFZcI9wUtXvg3yPd4TQGuK8Dt4tqU/RXN1qe7lv3CVNN27Z1hb5HYnaeHvE+uqt/FLMDj
HZgNMp+CoaGhYUAvEfxAppvL1lGWUgEeplmmjd6KYEMRNN74aRbquTunhqyBSJEPr8LJ472qk3qX
QE7LmV3J2rOGJK87x+Ko4j8fqDMzablq2x5IEO+jpt9VM7ykhfNMeiiCkhwByIedzLKrocrd5A5m
SK5cjQb1OCDiXu88lXVEpa37IPzBkw6rHEAgEiGEtZrKG5I1ezaAR7pJCFtzcwErSjuya7SbsDtY
iGwVNVSWz7tfODbf/myn5PZR9+SvXXP9O8qr96/VMM25zVmPwYoHSP1wzkcr3tJSv01drNu95M+X
Lixk0Dy2//ra2jVwfhWnuwgozm9uz10lb3cajRsJduKED0+yus2RdsfxVLIcijVjJWrnC6AgERYK
ayB14XAqEuI0yPqJn35Jx38m3HXfQgxcvMQlFNc74PyDNipcN3a+gQjA/rDYGiJYWlq0KT1aWkKQ
tAiDwdWS2FjlH5LnwTf7gxzcGzlSo2kugNPpulBAvPmcLXXO+HyN1guDAx2jx9plu6kCvzWQmY10
zvFj9E7QbG+uhnxdm6u64RE7qWMR/QYlOmNzleW2KthqOtmhDq1V0u7qoV0nmTgZBklKy3uPNP9Q
xS9jQkFOa38DtzHhr6yJ1pFxrw1i2A0KRcZxrUUoi/cJtkkXWtzAMGZTSD6V3Mb4zySNj3RFFYwz
lzbL0BxTHEKvPv5Kun9j3MIb3+fGN9xNOFHjm2DlC+Vp3TUUJY3oWmwIyWnhSM1Zp2e9tSgZQCKB
aZRJvCUupZc95UQu+RJ/FhNIqyZbAo8Us/os8Y4J3hctUuZlH5JZYruTsmYEhEZNJj6tGH18FPZM
qvHMV/KZOmw12tyiHyf4qAWxJ07K3MyWClYzqINsZQQgE+zVWjGT3GaDpFj03at2/xnuP9BnVI0v
3PBWJh+UHiD1dJyzcGS22V6ICKOhORcy2NcRN5gm3aTgtYPmpE+1liZwIl+s4sxa5iDIColWqdJk
VtsQYyED0OygtR6rYFraKG6lFG2pQ7E2gfZwATQlHJThGybXm/UuZHMsjGAZWf/yHDey8JB+/8Bg
0rkTruAaLqg6wcNpLHS/5FLDyA4aqwcQJIZ92b9U1ztoKcvldEZyeB+P/jYxxq3et9SiSNreck51
7OT0rdn5nxpwaVYQ+6IZ2Z3m1IUN+DZUEHNKz54SkHnoU6es7VmnrGJqZAOyhJ1kEd91yEhgDaVh
vUxmMYIENLKYfX1TuQOzG553wUCCAuxA7iw4RCK0gECZBZ6Y6cy7BfnAWZyirlrqvOLfpvKrzIZj
65tgcpyzzqK9aYhmd8ggneCsIbGh+3LDXfOMCWkdJOGqzHM2EpxkQU2dTcTNyOW/jrY85P05qo4W
gLk3L1JXgST+4avHmjJt7tFnfaSH0lJ2FesPK3N/KyxByuheGUB8gvuq7gD5Art2IBFNUV+xxnCc
lv6fYndPyoh22qjf7HDcEkHdOzgtqTuB6k5LiwIA3tHOOQxSvYAs7PbrQP0S4cGvgmXnK8d85bU8
hYs1xNKL3mdHLzNWyVifRhtJm52Np3nXIarhn8L7bu19SNi/74H0QPJ8zwmuBFhzImzKBk03gNU2
DjTtnENv7xH2L/bGmIB+yY+yq/Eg37wRqkTTfRH1Q8XQeG+JNpAoTJpwY3QuuvKPRNW1uyX74aMe
NhslN+eWX/ypDbbhKLgPTbpkKj1xxms4iTQKPn10OttR3w1bA+9irvmZCFLqnyrc4xANs6YygKip
awtAiQVqLRb6s+7Kl5TiaHXVjj5MSoJffYKHWdf30C4pVO94RMq7bTnUWYHMCnFWY/+qx/bFoojR
fGU7VxEa66hXaJ9IDiMbaMg+YOicW8Zysmr9a40ua2W4lhzSx175KtuPph0OY1Ld8nZ8qXp0kLQx
kb+HtZl8y/7c0HAa9A+FY1xcoSKR5QfHnB30kW9QfIt5c/uAKT2L5k5YXuGZscYJWvZHYg/3Cogu
ffJNskiBkAntwvW6xA11kKQdUi5DKzS+3d5HcizhxURfaiPeqkgsgyC6NLpHLy1Nj5bdnVLM66yR
OQx1xN7oE37XqWLAKXjslfTWjN4jV4ObhQyuIdRB+9lkmvOnSjKkTsJUlQMRRkKCzl0SUVYhBnm3
TBp3HbQSLGEoGs1RFCz6Y7oQ2csXqQ0kPzq02IozX3471K9qcFznrHgczhP81EkUAjRg9dd+MjKP
N2jL1652Hl4dPWu3WpaB8VMLnDlxUbxCLAOUky/7uj5AuKSf2PaOllefB0ufRezg1RJvlTPuqmmJ
4PAM9+sPTBCq6qwtS/sIG/fEIYw7uruvi2LvmJPPog4I4TUn11w2RJKz1PbeLEm+BjPJJmR9QZlX
QrqgKcQDuuyDh9cqJbBh9u8woJ4ltXSFTN+Vfd/VR7dK3kWprbOi41uKm6zWvst0Fob9OilMzCCN
uJX+1fflDwMSjsZ2YU4fNy3qhKd7vG3FDWfT12AeMCWeu6LaWlry0nmTwLRiJFxV04kNOtXaH/1d
MvBlG9Qf8LFrJYjw9x87WkcqwE5Jyw4tjnb61BJh4ZQtW41jQXirUu1YSG2WdHLV1f0xFM3vIPOT
mSrL3K7+t1JiHUMfDRq057Q3aFOa2z7H/9r5hOByNiZtwaOM2uo/NEecci0/mAPmTTh+w4Bzvfig
au6kg3RYjgnZKTfbM1cEuvG0x5LaKxfNUmlXbjFNHf6uCOQePhIciHTWeHvaFZcFymancAOCyBCk
2rrG+VKzTy2jZIoRceVN8abkXxbDBdL/CuJ+UHjgYf3IdimUXccUIconuHmgkY8kRakhFRdgxRAY
BrhktfSL8gXKuiFArBqeghNrOQNDzgHwrSvFsiZeoyKnZrgYRMSGyn1UKFMKcbrBaInawDCBWWKn
82DCtzRQGsUfxbCMCp9ujwbLEDb4LXgwmAcNTggLtGUJQZO4I7qEAsQlGXr6xbCRqeG6A7EUUt7X
EzAnW7MuYUbqGn6EAovuM0qwLPDi3OADqiD9ssMqi0uajIK1bH/Keph3qOUlILIGf1brUTtfsQ1k
22R47mwcUgj6NEOa5+Tkx0yNXb0D67HpRMCZzIftVhExYd3s5PjbzMWIOabCQadheHDog0sKZ6MU
F0kUK2nf++KkQOWpY4C2yj8HVa/GH2sJC2cUWdKpJKQnsj00q5jHy0DytzExg7NWxmLmG2CIYQgQ
m2x7FXsqpfBTbymEKzcia8YBUc0fpnBmCsuxSm/mdFWwDexxcroLOwhOcdyulQoJrWu2jL0L/yjx
eibcVqYrwIeFLOCkqgQpeYzMRzv7MYJ3dCqseQum835g/42uG5cXp72VZb+lH2TZ1GvucZyreBNa
VMbJokixQE3EP6bXthTIw3qzsCtMZXAjIvYaDixP7XcgnTtScsUt0bQu2CUMz2ZfYq1KdjgEyGrG
XP6vkw+j2kS6vQ/MdouvW/8g2bY0i5/px3STXEqspMbAn516mEA6GEQfAZcC7rcQHSrHlgPvsP7m
kfjWiT3+xreMWHP9NWB4UgPEY+tb5gx6bcoG5OJnfEGeiXfDrTGWB9AHEB77zYR21ZNta38L5dzI
Fb/TiN8h/3vt08zXevtLXKTSvsjHJtGHJAaXxCf6cnUB6OsKnIl74rIo6anjCZeJ6EBZ2SEkVEGc
s954AavISh4Tt38H4ISNpTwgHqMuBo62oy8Z1w4WhauqiDVYc2bYT1H8CMxJ2dZBF7Pk05Wn0R3/
H7vT9JNr3JTZa8BCq5nXKmoBrntYvhxSCQtHzuzxZHNJevg8bewHKJAM0x0Gijwa5iqW/Xp4CvZP
zAosi96Liead/oFOZyn0XgKJwlhLqyzaOGdVLMsQFCCZMtxoaKFWtQaYgvyqYco2jvDvEjhp+uSI
kt5cYiUj3Ympct2mOGXLh0fALrJeCq59Ys+s3yHW8Cip8SQl4z4kYTKS5JcQ3ASRaxFqoDH40pAJ
gOvCb7XmQegupxsKNasLA59HpXYrF3MJ+qqENGCop9D3UEfZ+nFDC2sy5Z2z5hhOF1HNeXTvY1Js
O3/bgmaXKNgFEb8RmoIE7mPhCFXCgXELp7m+5+RjqvZGVAgIyN0CEJ7b9zMVpUniwRsLtj4BVMuK
9BU2z0FfpzBhbNw5Jj8vp0CrYN/RVcnWhYXmSoAXxGEDlFFQWbMiJIxDKNlXHhW20J4l9cWG+RoN
HCBJ0XJ/RAYD1JYsR5WlKKZcDQOFx7M6RCbEboudcxmGwBQiZEFCEVR7FfAMBjBZLakUO8aXmwCW
K1kPBO9mQv7Xh4IuIpQ2bx0JVINkLQSVUR0VJxEOgk77GNz0wBNjwaFxlRMs8c18qe8Q0FiTcRhZ
lixjxmCcA3qnRriEj2seFXprYVYY5G6GAVofoJouTDZpYqxK/giJxW4M8xIPrQstoAdauiq2EH4I
nSzt5pOnNCrjHbSmpeVN/2wieMLRKo1VR2zK68zdlNil/XrbaIQRA6osiozekA4Kikp3FvZYLMUw
MampZdcGT5JQy2IEOa2tczyuUmvn9JzPTbwN+CPWlKeQta7e+E3WoC6asIIxqsw5Tq7Ah14hgyzD
Bn8RT/qwizawsqdVb+w8hPxNE3YG7cWZrMDcQ037n0Bj5sov0rsg0lVnE/55hv6HqX+Ymxn59+hP
gsnsKrlU1N8q4fTl3AdkI8CAy/y7hpHDRdbQZmDlH211AWX4f/IId4wN6FI1OYczi1JDjj2fmAx8
Z/IvSs4u9hUj1uGTbsQ/hTNWON4D5aKOmH15AmNY2g0EhoLkkruPpDlbyk/gAzHFAmM59JM9ZMbv
Az6isCtv2O2NpE31SyYeUXTpwpde/1IZntYfTvMqjceIYGuwdq0VqpSiJyhIV/0oOJO3eKp6VioZ
9u9Oni150KJVzzzlRV8DHm3gjaZDhmOl9qfAP4MdJ0D+FuGHtnEb6m+A3rsbxiojPavyNuqvNP61
TajhGew8GKUXycmvv4ch7bJLmooH7V2jTLaDTeJgPS0hP2hsbFv3l0Obma2DrCAK18y8mG8Qxtio
/W2CLXe5tUkjHnVsPIVfsZb9WEz7GQnghqWRC+/Dae9RC0VmqJbGoGMAAICXZiufXo6BfcOAsSAb
eeQRDQtBwTgJ4RGjPHjnnl4XSwHo40GU5qsUFDYm4oQRrJu9q349I0K4VD1WtgmbRJQOTtKSj8FD
YtSTizl+TQ5hgOFgHLiudOutjh7t8GoFQDuYLBmnOYcIZ96idKf3zOUgexrRwrR3AnOusvOKpV0t
qu4vsv8hKLeCRe003zmoNy7GXkwzILOxYuIux3Q4yhLfqZxlBdNHa2F9teZT2DpOjiPook5fAIh0
x2WiorcznGSUEPHI8KlU7Q5ANXkx+zy49+UXj1zFftLgxlf9XxoAgbhq0c9o3FQc8Wb7axmQ4c0b
H6cx3jNxaYu/coAofnLdTerOBfKL/963wTKxCBPz6BVr/iDpcJH1PpjqU0MPzAygfrQK5VWwQhPq
PQ4fxSKIb27zmWGOAVDUEd5sugQkFNPF1nFMPqhDaa9L7WGxuG+KS85MkjKCevJZMA+ExqxQBrwr
Xy5LbBsrNgVGb7Z14XLsxJmqT3wUIHHiWwKMZFQfRcGojYOJ9E/Q4eb2zkX3r9PYY2c7rz5ZxWXE
0eYG8D/QwkXGyKmzxSWhADYkKCYrI1fJObFZVVcYbewPC3N44bX00mKTtL6opJ8Bi2i4dtMUPTK8
u+KTF0Qw3PZfubLyss8KF1ptPHvvJwJFUbASCaNvFKl5E5/N5lhPp8diL+VZOpfA3HjGMYzP/G8S
LoNim5gnvPm9ggFHARSOrdDklE7gmi8PnnhnikWZJYs9psYYq2fcbwgCofGNC6EOG1P6J1dyFG26
dYzX1OlITRbKcQr5jWLTO9n79LeKTHZjWLHjxj3JSZSz+roLa+66wwEIA5B0uifCa1dykY5EXiEt
afGw1yN3q8d4M0x72yf7oKd2bvhn69qqAglBMdZSdhy1NIOaUY3mRG0P4hn4n0o5gQYGDEwLQHVL
A6GYmCvXl2yKOe0ULvbM+Aw1/wgo/DvAA+qHKN1Oc40i7cKu59NM61U/RbLIw8rGXvKELVO5idA2
VQQnVwJ784pddBS1CXkpOjkdLRyhwDHaf+i1dsWqTwqif6qBTmfJsIT/u26T98jQWVNCFCpiBM58
ZXTxlarO7dApW2MqFw36XcJYlbvtIpkA7XWxH9LpsMbtZuqL6d2PgoeaHRG6k8PekRW9SsQ1uvgl
zOBOu+mlpb+6I2YmbHxiur+i43OdIV+l+reCka2jjRcuwqSvaaO1dvyOtJW9zQFm+XG2GhNr4zPi
2DAnAWTgR3e2gO+V0N3EdbMxUC0dPVwHPi0uYAdDRj6dqpECURtEjtGQsFRMVk/duI5d/2bZJPGM
7F3Xe+VNt1qH6PMmaFiQ5l33PlZsJgO2/rSIXVqDH6nn+rs98WDDEuHO5xuA8Yh9JzvcyczFzbFf
dLOhk1hFamy2VDYxl2k/JU2clj6dUaqX6KBk6ZfCaNrd1Oua+agqaVDdDMXc27JZaVHFFk6BjGIc
eZGbGKdMwcpw1qow2MfiYGblp1Db9Qg2fUpcZtPCaOJrdRbH4cH7khD1Bqqk3gJBVbFhnxNmXYeO
Bx4C46k2GCx8eI0cwYHqz0Gm74k3Xjqtg0311ybtMTFYM/ah+tdCqWPkLcFmqkr2b8z5kprup8Lo
pvzY4DxG+qMqQB+9ThPxFCUi4Nj1X261Sx6Zq9wtzHk+7rW6Lk9kmT4zYiNFRns3/VesAlkLkJSw
hPbde5C67JYXXUUsFtAi/P5Ya9rR5LXD9Tl2TncWtnoO2RO2MXSR8qbL8auS4ZnAx2f5cqKBWZR1
fz65JEB62n5zh7q/77mPGRl0UU7W7Ht2pjtcBZR9x3rv3GjtN78JtLDSVZ5Cdc9mlV4tzoE4BRa2
ne4sj4ilvbJGdPqivYy2cYIrubeNeD+w/BNwYIWkK1TdVqj8eTTu/XpcFW12hcpjU4abUXCuKgFi
jdbfojh8+S5rUykJ2etoxjm49oyjnJPrC9Ioi7KvFwa1F56zMmBMp5ho0tg9NHh5IyVY9bTpUjkM
ZNynegIidVewFiVlwI0dxMZZbagCpZde8uChUwtYePNWqn9asvTQN0loj8Z37gN+ylGmJAuDQmvW
ccAg7NwluJE6+YraYTPi0olNsJyRvTCKZjmdDUOgL+74bqOyWmxz+UHWoO3VsDwbufZ0k3E2xu92
q2xjtusuZKshwIxvvM0T9WI4nzGQMDDg9AZEpJzYh4LpBEGxtjPvhInJuZWeSbIZAZzCb4JHcyuC
KmKiLgAYsrNDZ0z7uDcJ88EVfMG7f749bIHt4oPUFmEj16PARWhqqIef5njq8Y9SSoQ9O4RxKrzu
YvnRBU7oEazKmopLFTNSO/p4WDFANxF1kCGRjEwuXYUxikGib19x6mENofMvTgnQAPU0mLRi0OwY
nvMMkQkeig1psV7z1NbXOWTQkIu+dPVzzC/Dts++5Z7TBvc+6C09UTCws0B+2U5wCRhxYU9ugdb9
i+m5a8pok7FhkNJc60q5H6AJ6BP6Vck3qcHxzBnGjR85+6L6abDyitIirpFuheeRRSBKrtoHtzf2
1is820F51PkFku1CWwL0duPihiQlSv2zwtVcgPvrU+sxDtozUpV/QZ+eAzEuQMg5r2JIjpZIVqnE
AUkrl2Uj0BEsz7Rgm1v1k4OkGcIs2kTYvTj0txDBnLteLDgN8U/5C0AqAMromiElhGEpP4/OZnQ/
fW5IebAymysNwIV+IHvyVdAwWO1Ft9bqbRQBTOPruDe7+5hz016DMI2SaSryuaWAJvCvQfWM4+8Q
kJrFryab1PgI+xgOl2EfbguOCJ551rNNjdWV42u2KMQVVNRIrZ/5LYk/lnfN+BvK6C2qz3H8Wfc3
pNf+peWnMftgBdIz3JvXxlmjvXHmK9uX460ybSO1jeJulWZTgOqpvJnjH9ThX0d+k/Wqk38I5Aa3
eRj6U9ZgDhnwyIk0yg+YJm5nPwSusL3+JFQedNPLHajcMX/T6rspMZ996ICeCv3HNa8aX1sc6FO0
bIltvcKukV3GGJjVvZYfTNlmdKetm3QZwxXpQkf9xYLAurQV6WKcJAucgwlZxC5lrCwf/OHbaA+J
jqcZnqStqeyc/Go75C8PDY15+TmpiNYSuqk5LRWeT8zpj6zEYqw3MOSPFMrNDCjhieDK5RdubMZe
KHjNy4IWqeQnXdnD2BDjlxS7uv1wum3A4Ce4RSD8Kaywu13qb/vhCDqjwsjFJjI5NERhyaTqf73k
rRpvevoENT1iJYz2TnMomqPmBURjozfD/Y1cd5uSZmL+9UHw+KbFZnViuc7oMGQ9T3sPtvQKJmof
XiG9TB8vX+9C34QBflLQkQlerDKDfr9nvlMJrprflsu++6nVG15Z5+1kvSsBTzugSR5B/tO4nyNk
4rZ7qmh5TU7l2MtU9rVkN3DGEh3/craApdn0B6dbZ95SoYeezmy5CY1r4B4Z6FMi3JYD7OHbKf5p
HPvAWZjiK4EwrJ396miOC2KbZUizCXfwe1EieTe/lvtnyHuZXel0Cot3BHvN/0n1W8MUzXqRa8BF
eXX8a6qwVNI/M+sQcGyufXB+w1dhHvrmhDacWjBbZjBIa4tQ5jsXzRiT3rhr8iB0KPeEeif23bUb
sLhv/fFfaO0zd4fxKm9QVenNOdnItu6T00ugfcZEmmuuuB6BPU8x6Jw80FfoXMg8J1N+Duzmsz5Z
uIQKGpBErE3etD6ZmdnvdN6e7hO8eCCbiBTD2SsOA/d6qO5RCx7/KxNfEaSY6eF2VLj9+Q8PFzHN
QbhlokWbHdJ+Gdo/ff/09N9Y/7Odm+Tr1SO56y79NcSzSzo3I47IX20HuKuc2zUmr/Kp+3sF2ow9
j/Bhk3hXJkc0Ucbw7JqgW9aNf2qbjayP6bhzxKXRjq59tOv3LD074hljyPIs480heqJ5d5GcAb4r
1slPVvxFyo1RI5mR//kB2AH35UIdiaAPa0jpMJwA/xxC+7dKt3S0q1hI1XOinAf9DuSZIwLb6p5k
3DsfvUrgBP6Bxkeil49Kv5vBoSZmraVLQluDwBd0sDuMR48w+POMGwKKTXBQ0mOUf+moTSaBShPN
TWVHiaoEN/dXiHMfED8oHhlCKQ8B17sN3rGM/4nxYMCt0Z5p9W+6wMiYqlP2TQOeqv2hKHYELAb7
niB2B/mbTG+BsTX1Q1Utx/bIpq0nZK7fIkIDrn/1im2WnL0BY8+8lk+qQMCDY4zbaSw6TX3nMLRr
G80/sfjw0WslKYP+2E7gAkKUjcT83Y8lOBRoPalf2PNECWxqnK0HjfavwMWljJHhPIzE6gb/FXIg
CPQIzyXVRlPvMsdUSqeFc80U+z3Pwy8lqb6HNFlIhh1tEL8Ok+bca18J6b+3UkfDcFkuCnp/Rwrk
WNKr595mPO6leLRZh+8+UCGOBGDGXcedUyJCj3ZG6ZVn06Vdxs4io6SzarKDppegqDRA7VqACRag
Np9IpSQsEMp4DvnexK07odeU7jepSkxE8LodI7QWhSkwpPvEKNiy/EH5YBsWphPqgN54Ekg23vze
WGsOko80C2RckwxGbMYc5WJLmXPxZSu7KTYM+v4uRUHGr75SZHW2DTmPO2P+/8KTug1cgHXF6jNc
jhkGXKcJQxQOmy/aCB+PNCtk8VEu61bdptSoIO3aZ9UtWUeVQGfGgbNV2a8ayx2OcFxNFWK/FSMY
NwPu/FTBv453nDfDmvsy1JdUNM/7ImqWjeSGqEccoMrR+820Rl8mUM0KnSVurGzcQYvAsYi5jDIo
EKpNZNIMB67ha98au0wNKWhMBXq1ouxNhiiWpRnTIKd0+jJ5MLDJcDiH0a9WnfzQW7m5S0+JoMnS
RdRtq2oi+wQfkoh3MwyfhUKepZ7YuFae90wbxc5N8EoWAbeQ6fOG0r9xKefGuMTzoqtoGvd+HMRy
NQcgZ4GWqwDg8r5Hmy4GuqQIXm3H/nrmcGTrG8jLTj/wfIBeQaOJ8jZohGDY2u+iyhzWTW3+1a6b
U/n0Y2bpROkolZls1XAzUn2+TLsS13eNxE5jG+DaqNaXKJ25+jA1sJ0jPgRp6btQK65VV5dXjS84
a2VwsaS7Oqv8tmDbUOUjdmxJxLYteMSbHDrbIoFtoIDuxck6CxtSEZWd3nNcQaJ+jQSCQsPSVnQj
ctfUjHmIv3Q2iKJaUWu0GHKHUq8uXrKMdDGcTKrf9FynIxod3snVpbC1v1JHYZBORR4RWYCf7Apy
wQNBZb1VbpbincCw5AQW6V3LvfzoZlVFQ2a78stnM2KqdFyQo1Fm5htJH9fQusohgingq3q3jSNG
n5AEMGT/vTDIiqVOjJE85FGbyp1WD4dk8j6orY/ftKxXpsIJ3itpec+QvMm+sJuBSE8VVBXqC1/E
8HB6Qtl9xBVrou4UFZ4JowZyx3+Y+SC090Pmxicpxw9XpPlydKOVqpjGvAFQSC7eSDde7tmrUFJM
lbkB7S54Od+Ggt9ii56ZaDRALQODMwdmdj3LzuuI6shF6avkop3g1WfkoIAZObhqYvXSihEr/Xjt
Ue1Wacky2ZLKh5n4JwYvf9cXHRCWhvRIFimsMRoNhQ/MWeecBgcAwViA1tI9x2GucrYOnVjMIMEZ
DhvGfFHs+FarMyVKoPMnU7baNi/0y5ANSNJDm9nsMmJiBGF71fJ4npqsmCw71pdRTQg9wUqum4RW
St8kMKtS61JwfGr8t7LvmnmnwcPAjzuvPeSuzhzlzOhtzMZ68VkbXfqWF5RKmEpNegaXP+T8YEZj
C2ajli6OHCnMpSIXuykCr8rOOUuVdVxxTLJaD4oLW6MkxlFvyxqsWuUvdeQ6rNJ8DGaas05goyxL
mx1Z2PYzQRkHNYjRom4tUhTeqZdY5IU7gMnHWgVIu920Q46PNh5fUUhHlwImfYmycosz+51v2oqR
7Q/lGeDqaCKPtt0D+L5BBKE4Abx6WbFgfexKJgHtx4cwYxXkMujg2eCtuiQ+n3EcD4ILKNykutKh
EgV/lU6ASwxsJXssCKCn5Mzk5KvK5pJmRIjjrIMe5128DKab4hPBQrfg5o5BMaVTeiEr5xE34d43
lB26m+Jwl/aK8tV25h2k0FUSohOJP+90TQecX9EryptrS/B5QvW+U9i+K1PG28Jg8aWgTeAWCk4i
4ymi6edIb7cDq0/AFu8x9+yZTQgosI1F0bARcIdgr3chYtKAt4USed6ymngjq7S0Se5Q/Gkjscdv
11A/aan4zLTvDhkpHmyq6yE70DJcL/S6/5uu064dKv6mgsLsHoQdGZvIgCggKXH5j7EzWW6cybL0
q6T9e1Q5HJN7WWUuxEEUKVETNURsYAqFAvPsGJ++P6iyq62yzdp6wwjNEgm4+733nO/UZNFtVOA9
BBG7epAPhEfn8OF94LYtJEgcH4wjWE6uHBdxcJc64rpdytcVOg9hGa23ENMus4jmiAa51ck6nkJv
tsR0xr2FSSkSjWcP2rSePI67nvydwH1G4AMlfWXnpYX7ni9t/mCQYk7ueVzyo87mz7jqJXEt9PeG
cJ2m5prchSLy9lBTWXoxC2VzQBLRkdM7JzkuRdaqkE36xSHqrHbXTCru+H2rG/x11Ip181UM9Gmj
uPb3Y3digouKu1NM5JE++k34OMugOCBkD9ghybYsdnMXGBZDxt5D3sDvKx/8RjCFJLlUJzClUr+7
T1D1wua6M64HeF6YS2hgI8XQvpDb9reaEYxxsIKsHE7Qz+HI9LF7H7CeMGin13mHgOneUHEFwUKd
y/3lsMmMHAt1ewgHKneS6JxtWYA3XZC7zukfCjL2zlO4MP0MHZ5NSzrPSSDiW3vcGXztMsCVFBgy
xWoXbxpDSUiSHX655sGdeB6lMc6VN4Wv1mJvBofFtI8JAux9RNZVhefPm9mnZjzUAfdx6Lg/lFge
K8uV1MbmdpbVe0P+RzoNaEZi3LjWo9J9tAc2z1PGVHdmDq764DOy9b4CP3tTpyJHD3oZwvzoGaxM
Y1wobh72BFS7vDphCzcMvYtV+BxLMW9FKf5UiDeM/RXGAaLp0E9xd5XWc1ECL3C79nfTrZCdoX0o
Zn/c2hwbU8tHZgTVrCLrKyu861y1I80b6LMThv08eE8CCeoIOwxy2YteUty6tBlC+qzbTqeXpFDk
bCX1e4dufNt9o0Va3MT2VlTF54yNKxpT0OkxU5hR2V+9pS9CZ9ey4swpAw4Hrn+dsu4CdIk/uj59
cgWXpdbou3tva2SfYp56Dq1RbZrgRafAQcl5+ZqDJrqZDRg5xuMrnznEF5XRGvWYgvAkWem9n+k1
BQ/Q/BQQDsAcJPU8PBhDTjCrlpocFue2HLqPwfTnPH2ht/sVR8MhsYYb0t8OHqoaJZ7tBsPMZEaG
x16D77j/8tI/OnNofPWMlCo82tnaNdCkgvZB/l74/gsSCq4MXovUwemYVxW3aopfPAM+KwvyswZg
WwMeHrAM4thbDGsz4cD2nveYEgA0Myoa4vkYcfztegryRvJqOKq9mzzUKmlkXjzi4IkgoHWDse5g
OORBlBltfCeMA5hB3gxrCnEOTWWuoRQGlkM3WX8G65eVI0XAklHaj+62mn0PFw2WWIXCbFvk2b0X
0rlMC+HwQWNtCk/eLe6AZkcQ8udmqIxqNvI0pchn3EvqDbm67vwFdgqLROQkhNtQcSIjCd2mJcUl
sq857YNXchyS5zWzUQfCVtPh5BDkKEoXS72aX123ecrra7b9nWjHryCHqx2dzQKIZfDRYZqhP8jS
O3kLSeFNZrbfn1Gt32ap0ocwnV+DsaJqMg2bt4N3vkByMIXg9kGMM7UR7+OiPyLJPtvQFb+iT7vo
kq2iwZg7j90N8hcuWG+4ywEX26TXqBqdQxpio7Ys+dyV2GicueT89dBbaO+iru82tqhf4pqjXVJL
Ekvz+tJ0YIJs3Dl1T/igb6Wk80gcUFYGPSMg9rMoMJVVJr34lK3ocH4VM+V2/Ed7wbhvHYCHMdVk
R7bTasCCVVP6Rz9oJihRpdqTA37TWf10dOsY6/qAqrv16WVqZBjJeAuhG4tBPV7EwqWwGB8c7DIi
TXeBkPi496p5ALorlj3F50JRMX6GtOejGNVSw1IQW8j9YA6XOL/66Cn0B0UHNd13qkjRsmdMppMB
ESxAjcB/MZl41ROOm5KMpi4o7sc12CbM+7eONYo/G81LL3kh3fkN0TQnHOaiAAAeRiE+3WhVsHf+
bSbilzSmNzhFDcLpCjM/pB9mvKO1d6g+r+YBMU4YPbuZ9WaFOMSTyEUQZzMlbtzg04s4TSHCQIpk
AGtOIewTmhSbLo/Sa4UB0zLeKYL+SAMCdWWrtL6as9WRI8uD6BbYafWFlOWNcJaPqqMYJbOGno5/
VGV/raYRaGHW29seSjQKdZSmCuUN+sYSEkBmYYuD/n2xK2I4mUUY9qJ3e0WkES+GQFmSnBAGj8JK
eSkzjT0+ivcpJGDUXoHeDdV8qru+PBZ1wyLMWjF1tyAq4SvIBD/2HBcnfCgEwLY3LhfxnNKBaDPw
rKRT9ZgovPgwLPnvyeFEHPnYD+bymOTjV0ls5UY3kjTp7D6r82dbts42c17RWv0wSX0xL8U9p5KV
VgN7f46RNQUkTtGs3I8B0mpHEyBIhfeEGOtPNsUR/v72xTQ0bnN3K7sA2HSarQxodgF6yvDtfpVe
eSXbYD+n3kuNfmtJrd9Bi3za66vrUqK0WAQ7fk3kQJGwQtfjD7ui20r4O9iI1hoPnfGJKekRZImZ
k4VL8rqyyLwoOE0P8GlpdVuM1xzd7CJ59ktosKPt3rrdZDbHtI0vlOvgT6MkPkWOuw/qVMINxkYQ
OUxFkj1GQYhZpIfRyaiah8G1cdKMntrBX5t5ekiHcYpX3dMtV5AlrIYgy15FiF2GLQTWd+FX/T5c
gxJbHIZLzpnD6V96J75lkxcRUoUhYNjotq5BSAuaKJ9XoZpHa6YvFbEOcIUn0R2SAZmbhlzfFqE8
2HkMx8qQ+BSCGV7FcXhJMfaYm85H4GpBMTFULWOV4NTxzNNidfc1sj7LIfSAkxvNreJ3qgZ6vs3t
0EdfoxG/CrKWbONjCYB/kubLxVb2BXgsJUMZYymy0Xx57bkZQJ35Ccb4HEdVN8EWtLyF6Fi5PPY5
p2oiShlGxfrgcJ1wVLZuLIKyxQRLOOM8VzbJrz6K36jm+BsSQ4XBPmpEddO4qGMsm4DkOGPvG1ea
S7WPbFJO5oifNaJoYwDBRU/Lz1LTc26ac2otD6sQr4smfgeKgbTP4pvEum9qMvPK0jumUX9pNfd7
o/rilqTsTaUcpthBgGBmmsRVWSO7zbOEk4YGEumViBoae+LPJGOqyYIDO+ObJuvOWO7jssa7Khk/
4zDEOsC23jitz5JQ4mGTpCIE0nSc7LmxONaSTJYj+HiWRZyg6Y8fklVrgNUom+1xE6w/SeNtSwfS
/EJl3XyRVgYTqTDDbtRPjWGNMI1LiIN4CyK2IM/5IJUI13NzcqP0VEz9L5YYHGsZpgx6BwfckAcE
dZ9hONxWURBtgm544LWIe+tNEwTuYRxmSAqJEfskoJtibRxyhI/SiSopylFmdPdRLffzGqtR1C/z
UD6aDoNJIhysq/Z7GAtKL8UvY7J63zTTJSDMiL42q8vMxVJX3U8Mn82WDMxPlJeX1sDunUssDokk
2myRnHJSRWc7H4OdNdTR1nzVVfXgWOrGCyzEOxWxL9D6HhVam9Ud0G1E6KKeIxNjzAOqzbF9cxO5
HI3EJlyOIBnAukKFEAlt6PHRBPnBqxuMhQ0n8r5YPbETlmxCHTwU11vLCX9plwaRnqInyznMibyg
pPhD8IXazSO8+qAjJ9BFhx2TbXLl0TixIkrcUE/QmeqXHs/+ZZk+AxUxsxO0hrM1OGRiMjuY+D11
E4xNdbHQYKbVbeyJ/GbixICeZHRlhuiBvQrsRRFA5xDIt5pazpuy1z/i2XASS2De5kLto51DUjDi
QY4SNTEqzgwMdQSFRUeY1I0UuoCbfg6O715JY/8ah7RFTrYaBWm9N773akfRI12tO0KDT0Xisl+z
xtBk3howSpPDtuT1zZ92kBu6zz87ryAgghXeZuKdt7C61hoStTZKjw+KEJrd7nEsCevDgJNc+Wq4
mWtkQl3HeMT2WYM5oa49xA2AB0iTCuxkiOJnI6wQ8iBJUAS34S2gmsnz9D623PHY5iv7Ztgs3vzL
Sst3jz6Rcr0bpZALLnhfB9ToNE3tV5n0vzIRvPpJvIEfOKF54gZUDVCfBE01+Q7D+hRLwBnwoz8E
sbl4i6db5EZbeqofOTKHDsGTweIo3YzY2UZzlObksvRRuQ0Vy7Co/efRWu49QgQooEFS++te51xz
kBtgmiTuvkST03nEIbTEDoDCP4Ym/Skp/JGy2gRMjUyntC/VThEWNhRIXIswK0g5S74mmb0Enf9H
hdyDVO1diaG/rF76XmE15/QtB8AzvYEL0eSaLI31gTQT+BXlOhPF+8d0H9Ko7WPg8OS1XefFTtfO
BT8sngR0YeUC8wDvVioJckpG55jySu8nH5xkjEVRpSurkGTFOcH8Zjx4mqtGhjS3P9OC0wzxg15g
s4sQWVutRbUn13RtPCu5k+LPVPSvflg8lSTLy0E+giJOz85I7IkVwHetZpCoWbs8OXFIvydau+/w
Z+PjMrNFAZbV26YI39ypeAtThKRzSAtwBe0VUQYlM27fGwKd8gD4B25nll9Ld/gqOGGmKZKPZUo/
AL47Yf9zWfIWnT/zGJJhVwoZqBqHsOf7gZuSjJG3dH3dtArJdIGM6ByLrjQvDvMZr4IKPpgKEWtN
8k9DH2nnttm81TXzk9LlzFN7MN3bvmrXX/DXPPtvHaEeuL4iJj84LYi5bq+zAKS2syxMiLMfXkNT
MFDBw1DVaCysSG5j+zD0kDsLXUXnplPdFadweagc9FpZipu+RJaMfhLhNblkyWEgYIyXkuszdBrn
pitpUc4orGFvMp/0ZwXo0sVCj/wVDhKJxDNHVau8EhmMqnyaHaStxwHBL01LtMspVkUapzy17XZQ
oMKrQeqrsDYtE7OMHT3ZNxXTZT1oCHaSmbBT8OWOC6WCNJJJwPRoiMhFGy/sPQbJKc576FHz7xrB
Z1nNv+SazTVaoP0W/5l75fcw+wIlby63OWPSgvDAQ1rPl0rivuwnFGo6hzlXugEdkJoO5KFRfAe3
KuMdGqGl/RqVOHoAV+2I4YkdAPVOgdZYpZqPASSlQGZmHxbmPfSLfJe7DBBKiwD5hQu0jasfMAre
q2oAU9XTJ+BZqa2YA2wfrV66B0VEAR02rFFFC8qllbifF+YNm4JQ38hTBz04ACkVwMLee3K63N+7
AcNRC+h7zh66sXP8deI8to69rxURPD4nTL9tXxHxE0RjLlaGk6FZDrSQf+SBDy4Mv1kw1fDgbEai
dvk7DMej45UWh0om4sPSnztKhDGjdDTWRK5fAAIqh6kCKQMzSLIlZK7ZpFaPgdLIdbI8kMz96Pb+
WxPRA7MtwHbh7JMBbDfHdphueh8UMHzXcjv9KaIk2CDqDznQ2Zi2GDFaL1a9mLuOTGysotN151gH
GnMP1my6TUsPEds9+YBElm1cC2i3g+mcO9HeyWB8CrQDpStEDxzM9t5JFnN0CqSTFaOtvVpFG2WP
W2Rx6Vt4actMT5FkDnI4QPi1AjCdvIPXhAmqG0gabXVFvqXfCDrck7VtGR+fbENrp0KV0DTHbiYx
M5+Gtbzl7izQfSTpyPnBKwirHiFhaKKmiqaiCwE1y7EZokzBORcOJnmXDPAoFpei5DatOUTmgRqw
yGaPbRW6j76ZrryI/FE/QylNL5SwnADFL8FdJJJSzTDfK+El+YG/q4us3DptmO3GHM/CCMjFcuTw
4OE4n5OHcfbkwZOkLHo0Gekl+eJgE1PMWVej2jSe9Zja9UFBQRuxqh/juXy1TTHc5H5164eAZxzL
I6nHdoiqmMSOAA3CRmbGWlFjfdDJ+9MVUAuVX/+yYg1GqglfFNAZOgI82VlLFq7hUkimGWapDCC1
J797F7xLLPzPIRCEX6PrrEeMNEgM5iAEWN8n885Ll8NIIUxYkxw3JQaERAsU1PBGndXok4O5RfSN
5YOleouk2SIgL3flOxX5zzpdJjCd6NOXhilPMRIt+9FN7BPy3UUER9wWPTYKRDUt75kHtC72Pqb0
dprZJp14vIfjy3gguu87F4arFjjIhgiw1cBcc3n35iYgFqp5JYDZ36DKe6rc/HG0yJIRsf2z8+tH
cqvoUvCEsWXTj2VGG9JxgDwELFhn65A7XJ+epf6VePNT3CFdN275NE/uszcvA+0vWDSjb7/0Xn7D
AZ659YCjskFZzI9Nwzsqcwj76EYISMHVtTw2vX5uhzeLTEvfX25JJpFXtO5gWgA46xXdXRMsw6Fg
2Bp7RHi2PvaTGmKktOcjnaaIKT25wXQXqUbJ4ul9kkQiumKroW6SQCiWCclwfT0s8PTklWHa5oQD
OyaR22Tl9tN8XQFIS5Fvk/vMCwIQpsUgkY83HTflApLRLn7EDI/C/CvS7U3Zp+eGpbj7k2n276Cn
1zEwm2qtoxx6Q+MthyvVVtuMYfk1p7aOYxKKjcraicx7TJLiZ1hEb0wB4X4MzHY1WqdwH1HQD2ph
XkaXDHlYxI/w70Ii9Cr9oC3J+omlzpE7H51myzl1Km+X6mWq8UIKmNNt9dKNvotKGY6qJprEITo6
VMSWMCY3TvUzx7tTcQbyzIhecbpLYe4XyJVslEcRfZgMQGsp+VeBI06bK6/4aJOHvB9o0GFmxQDT
c2Ynp3WbYPkhU4++7adtnAOR9TE3ODKgpYcIncT2Rq4LU6PoXaIA4vsv1byl2XIlQPGvvUAH8nlH
UTdSmrZU1lHibjCxOruEVnGhNagBBsJ1ciiJtYXJS6vc7ykraVsxg2L2DRMVJaE7QorkXOj+IiFm
MzAKFBTQmJ22TWVvXLQuRbbxGqZE9RJ/Go82cKmvp2Xpr+acVh45DcOGM83DmGL7ykgs5wQIazIm
RBaxQm41HvlNHgAya/XcX7das2n7h8Z6rzHJdkOAxSPZ14SS5YDtsp4Cvc7OayK7Rig7CYonlR97
fHKsbbcULIbXOLqLkB8M5YcILh7d0XzNTFUFwUQJ+xw6aYFjxP6KSgHvWDVvyvQOx5dK732nwi4K
zzMcbOrrEJWMjrLdmqu6hvv5uH4F4JbZQqQLDzilgQk0oKCyz4cZ10x5S+8ZZ3Vzq7yfCNAKT/mk
wqKNjFjaUoJInA4/vM6IpsbNuy7Z+ByAPiCTnLt3uzY/ZMiymHnBvTTOe5VqqPk2lRFwk1pKsYkd
Wqt5nTDrtvKX3nX2vlVuTWmejaCGcWawgG64KuevPQlqEhthQz6u3tZp5b1IwtBk28U/3AqTqN+D
RGCYaz11BbKdKR+W28VDKTz4fo9qyTXHggxRcC/weEj7poTUbMODY31EaT9cnAHQTDdS40xvbDai
n1/8JY0evx9Qhs+ngZNcGFgveT7FZxGM2GiQ9t9HCpzlUEy3TEma02JDYwrKsLytRmZdsxqyB6bH
+qoLInGtrNYjdgAKxxLgXlbpq1u345NllLMdnDm4iYaBJM/JOyderVAj1TUBD7wKNGPyY12j/eFG
OeL+mX/qQCpeWmc8BlFfvazvJ6xidBDj+uHqF46z3+G8iFum/cNNQMynk6rq3e3iJ6tz3MfKFFjc
+Ozvdy+Z75N00qhdMvRMv0zdUHim8aHwEJR3tA9eVlRKVxbkQzp9cIwEd4jjL9m771bkLTXB2W2t
ec+8u3qLl/LJsQP1wLSreRnheX6/m44Nff4a10/ZBc3GkbH68d3XT6ewPIwVBt0p4IDeTQjkMYVr
+KrreWwuvR11NTyrwZL7GnXTc1XBF++cwHDl7+Ipdn/LqaZZq4x6SjQik3Kiw2a6JLoPDED1sXfa
K6HH9tYsyH1awuJekjHzNgonxnNgUBz4nf1z7Nz0TLuNkAJ39r8kPTrzILQnHlXW6vu0ax88CSKN
n/zWJsCuRajMrcGv1eYjhVrUzu9JvXzWXtw80P0bnppivtfsuG7AeHqJrju4IJC7Zud2sRSsMbt/
ysm/2irLe68bBL9FiTVuqdvsWjnodRzUCxRCVneCLnOVgKA4zIjKny2yEgN4ZLFdVzedNBPXDtyj
KjP1depHz+uA4xC4sb6b4/5H4Jju1GBthcc0HYG0xV7ER4y0zj0reUZz8W7OckO85XScu1yiikpw
CBXWz3wZectnz4ANhnomyu9bDV+u7Yli6YEn3GcFoPKO8y/JCgC/vx+KAInQkhXqmtr3zhdc8iKU
48lPh2UfLQo0PlfQw+TKzwhY28eE5A9IoHt2UoIL6aIypAtC55zgsZq4W+lHdcPOD+uc60S6t1Vd
IwPxxV4JggrztvkxhWQGyAkq+gIDdGaviivAvG0yEQYgJPyScdkDwoBnbI+/fPvaLTkdXi1JsF8Y
ce+E65vrceDlnAINPi29jucRM1RiPtyk5/ZX2XyKfRjI8FHSzQLVTVz5ddvdOHDegnXYHtPCWqLq
rG106hy1geFYUAJaZuV7210TuyVHVXpGh1rHiIT6IQlQsqFzHYWNQGaR7Y5z+ZMZy+hu8sFiq5wj
cNHOR3YN/xhkANjiwMw/UPnhl6sTyN+d1CDGlg9hZHspa0xInQH466uclqOQm5Fe9e08s49Xo2lO
DtxIVYQLx0JBqSItBGIV2Ar2s5tmkhRcs30K4KzhjbrX/H9QEoGdn8FbIrnJVIE6ApEo32iOcQrI
zI8eDD0CXfrRQD2tNn6ae9hPXR9Uu5i5JSNhYTapsCGXI/Otp8J+lg7CwYjr4VPI8j730q01I5d2
PWu8S6GtMIZFrN3N1kQ7q0FEQ5Gz59umx8bdO7Xv31LeY8K1ZLBreDlucje5MWrs3qUDe0NgsvBY
IWAIefmdWgE1/mpth11QBtTT0WA4n3hJc6CpgszEEem1P6fq0Ewu09pBtPV5jsEn2UDOwH20THa/
H3BTQIRaSpR3P5nXIOxnNn2PBYotNZ8hjJkcydb60Bkm6taCshzlizo6M0BrQvzuqhxJZ9IPJ2Zm
1JF12hLsOIg7VySPfT26hzTosztYn+Yqbtpq//2ma2XZ3dXiQoRyuEmuFoCTq06ThoWhO1gGkthC
q7tgIWwelIftz1Y5/jGu1ofAtR+I6sa/FJj2ZNYH0eSQoIQ8JE3hHZWywxskKOlvSAFYudp8fpJo
Dq7HzvlthPeZtUVz0to3GEm0IGWnzDiTdDcxJ9ktMCJzIeR9vJa1MQz5oHS7lR/d+SgVrjrfsu+1
dOBN5YSh9Dqdz8UkwVyofTd56qsMEY1mcrZ2rYaCGpmQ5KrFWfbyFTVTQhP8U1JGjlbnn3xZVOex
p57Vk8NZe8TFBXDDuzWwMZOWYqe30cllU0l/SneEEPviRY+rNNCHIl1RaB9bP+l3SVxh3rGQI5YW
YkALOF/f6lPlRe5rTZ7TUHIFluEMHSbFp7GEdLdiCbyqH3HGVi2ypqgTj324akYIuxXWvvILOkxe
aqONIx0qtrOTwQl1yhq978twXJe1q1IEPhNrNztF1pCdxJDzfQvKHonc53XyiNlZCrs6cDn9MrBg
zpOku+p3BYj9jI1PuRXh87q/ySrVP+varh9CX1EIxpzjs+hIERCf/JxBU3Ud1Z0415Rlz0Vd8qWE
V6FanK/UGMiTkeF0UhZJcgai1/cDIwRSVejWKtrxtxG92BpIxhEaJ4BrUr7sdzmZ8NH09slz0+F5
hR71sdOj8HLCg0lPPYvsXU2vhPngUD6rhjSTMhkfWHBPC+bJO9ttJG47OjnkcuXa909LaIGTWh/4
e9CpxOW8JV7aYRNKKeVYZOQ2cRi+VY1wbov1wSTpy4wv6boXcdjDl+Z93x9NxwJgVxo+UuWVq8P1
QsMNaD80gPP3w/f7v/9n5PJz7jl9/8v7v990xBpCJHsCtnUbMvhtmpSkR472RTarcweBFndreqik
vZuGcYA1zApQlRQ0JO9KLCgSBUXI7aNU/bD4EZb+JYzPU2khR18yO9+pfE1Q6ER8tuEOnr//xxOg
T3bXgf9h8Ug5gp1aR4sjc2GPfnqCqq9lHrUfXAuKXTycLUHLzOvWu+cb7rQ+MFZe9irCI5EMZX+X
049tIo49bd9CUC1Tfb9kvb4vPRTTqQ5YI2VzcXGxHaLhrfXt8Wi12Xikby5APuXej0EoToG9DmF6
pMFdkIfvvs3zPNbCgJuIH1GNcRReX8Hv/5n1ze//tZJWDtMaUIX8nfVqh6z66EbIegFVzUOeZfiG
F/x6CfqLyMsavo8R998PIEPx2HbuaRbixonC+oBx1APyH5kjpME695zbdn1Im7a9FpLRlueVf3Tq
TjedV6cgc+QfN63N6f881LhcDyq1SXFu1SBWxilSO+gDBJ+wrFHGMEbuO/2pRUeOBRsKNtE/UxLJ
14AGGZvAOl/UpNVqzK5xjX8j7lSPJEfjEbIb6yVZsF0mMaDjYmyfV4VNTyE7WWF/Gmbh3X0/MF5J
du7SQFVZouIXvGKfsISeKbaEcFgSpMu+tEVVMmMmm+l2IJOoFt/8yam52g5DkK/Cch+gmjiiglG3
DG+PqqD+lW11X7fDOcVMwD3NappN+J7mcaZJ492jMobHZqGucPM4fJ5RcW6koTvg5JzHheXl6+2j
LpkuGQWRggi546Ohv/oU+aCICrcDSdSzpQHbsCpCQhZcrWf6JYR6CQ/iqeW8L8OsTm2eaxTwVGo4
LMGfhT6pa0FUv6XCqblvOOe0EAwLJAh7xvZHo+DbT1jCLYqsrV1C+w1AeG2JCKJUdJR9I85CV+T1
upm4jBkKj4FGUzj/bFDDbPB1JGcfRMYpacUTX/iWDmq+kTMk/ZBBDoqUXR4UkJ862lItpNZdCDNz
V3a3zEYJ7Y5petQwK4vEB6QYCBwXsf1Ep2Rr18HvVDfUNIN2HqaM3KYw63JCNyKPMD6Hbkvs6Me0
IuqhmFrKKuHc0fskA2i9KCD7lExAI0ykAy9ZaMtPN6WhNDLDTYcpPDhTI+/KXD2nyXPyFS6utdOl
mfZgmpJXwa+xKxdBOjd5abvapJqVw0PHFB4r77fQak3NW01vZXyJMvk+eCXT7VxeKgV9KiYa9Tit
scG+rI6mx1xUSHEfJFRtbkmOCKe6+DrNKBmKBQPuzEhNImHZDV0D0EOREZlqt71TGkF2lygBOaun
GC6Gi5C46EVLXiIAyRILGO2Q2PXtc1jk8txIRHlLGO7TdUmSNO00inBErRiD8BDBXpLlzzx2Ypxi
Wm0Hv5/u0KJUnEnRky7xAXeA2I2xVd9MIICsxFkDE8z8nltib1mN/RyFw0qHqihUcCSfERY+gsQs
DpXdQ4bpo+QyDgFKjCY5jKGi3T3kZj/aQfLi2D+EP8jnsq3SFzDApwbq8FVtSLlG0Dlf4tlFih6N
fxYHaj+qNXlkEofERoPv55XnlNeH/bXu43nr5LDNtK7oXSSxc1mopgE2MRaqRyEvRYxKtGxoVXsV
83Xrz1jfubHs7k1u4Z3L18WE09l1koj0SY0VjctY5NhEoMSgcJ+OcdJP18iwUroBOnqVIewHIM/R
vhuD+4nxxhO0ix+hbQ2fUqxFLfW6t7YLllC+6a6nHco5cGes3NsPaHDAxhOTqmurwrU/kO4yTF8E
iA7/tbd+b6G1hZ1uHPHe5sqv7rsy60hICK3d95vFnNf3xZsNEnAXEY3Hyc+ma2k9kC1RgnLwoveS
tCG1hHhBe/+6c4vuplbYuPFeEVDACYQCA4ahjFR6FusDmpB5b7eUelgYge660Dlapo9PaWF5T1Xw
qJC50fuecGS4DZMS2ciDLkgohBCJCAU1JIKyrnoU7fKaj9Z4Yd36EhMYkMGLo0MpnOg5sK4Wwqa5
893yS9cvgYOva3SNc8wmi4PfeuicVg6lvlos+F0Qpa2HsIpQSU64J4PYfiuqkIluaR6CBnZUVQrr
YFUoU1pHoAcu0HDapravh3B+TOc+uFXqPY6QLsuZ7J+gy8g49SciVCiI6QuS4+PMv5p0/ECHGDwv
Q7HXsF73duCG+7yLszeW9BNZht6vqSVMJPAAU8xMS9CxNAi/kAa+VX5Q4KImoDgay/kpsrobpOPl
NqGEvG7JGbzELUquaBy7PY5mVuelw2o1TtRnydWHEsAfXRjMZ1q8zFqTgBDOOMGRZA/iYHwPY11C
9CtUUHQI2PMU5FOrG7EXg2zYBL2Y38EUJbPT3pZp3IGYQ3DZpCkalgSmLVBcCcBE6k/RGfdGtVO3
C3LV7KwIHMkKrL/TBf6fIvlJ1ti1doEhYAOiRoctnrjpHcJZcqknOW296rVCsgc3hAiHpusgCCln
3AXWoA+RT9WxzPi1Jj9ruc+hLbn8h2ac+/67G5viEwFoTZsoodWvqwfBNXCj1WorbP0nUSNXQJ/Z
HWIrlndTAXXfj2L3Hs2I3Hqei1DFpC+UvhawOLe5syrudtl6BB51VXw76vSzLBjoTzU4XDq/YIQ6
CtJA5c88wdU5cLtm99ff/v0f//nvn9N/RF/VA0UiLoTuH//J2588920SxeZf3vzHGX3zV/P9Nf/9
Of/zK/5x/VWdP4qv7v/5SXfP+8u/fsL6i/z3N+UH//MX236Yj//xxq6k7zE/9l/t/PTV9bn5/gX4
E9bP/P/94N++vr/LZa6//v7XJ+EEZv1uUVKVf/3zQze///6X9Jzv5+i/nqL1+//zg+tf+Pe/Xj9M
8vlR/m3D7/N/fdnXR2f+/pct/w0fn6u1Fsp1A+n7f/1t/PrfH3G9QGrpecwRZfDX38qKSJS//+Xa
/6bRoSu8Tb5v/y/2zmM5eiTL0q+S1utBGhxwqG1oLRlUGxjJn4TWGk8/HyqrujO7p6aszWYxi17l
n0YyGEQ4HH7vPec7aFXsf/utypp//5Kq2Xy/LSzd5kv/+Ov/8gH+xwf6W9okFxyAdcULq//2W/7H
5zz9dZYm0AlolmHrwtQtkxKQr3993Gik8d3if9W5QmeqZ9zh4LwoG+YUV7f+cN1iZtULeCKDurb6
O/yk0NmcV0l+c4Kzxpjc9VmkoG2UhAwN+twK+CabDlDxrOfPxvDwu4c6nmhDNiBZ8fWQ6hX2a7Ru
g301sy/bOnn9AbO3Ie7/s0b/1Rq1+FS5j//JGj1maf2dfntl9pcVOv3QHytUU3/nIKs6qjClQFnF
Ovz7ArVZupqJes1ShaNKboV/LFD9d0OqpuU4LBz+oRl/XqC2tJDZWkIXumQB/3cWKKn0/Ja/LlFb
16UjOObwTrh/nL8uUbduuziYdBoYwu5KlQF2p32RIq5VX1r6aZplMtWwSGwyn1NJ7oyfXx2m6gqM
bw23TWvmx0LnWWJyBM25Hya2NcM5QDCRmj7UvFgbJopOL8w2nu0rQCYeeGgNZhE0/WMleLH9dtlI
5HoeJ7e6gerZ1ZwsUISdRqUwZ8Uo79AN0dLgxphrjsq8WOn2GdrJIta3TCEIBrM4ryfha53kBLO0
Kmez6GKmPSbJ5NtxsBB3LtCnTnUO0UiSWBJk68DMPmKPrFBSNmb0P3dW3/hzw+FREdjZW1q99UF0
Q6c7kSsKuHSBSw4c+ENKszeMTx+yrPYEQbya9EQqxDhB8ub5kyDHqfGItQX8ihD8TRK2byB9ceQX
A5Bgmp+hifINpKK/h8L54tWpiwgcRnCfNv1ZYGJfAbOqjrVr5Rs3T++DgJSVV09+EL0rZfooqGnr
qHzzHDzvjaKiUuy4mKZU1iNV/xAodECpUpyxJfQzFFeozA/seojZ0ZfM2qoKz8D6Fqqjb92GvWUU
LpoCxK4zg0qNsy6kcK213xjT5Ct6BDeBOIxwh2fd/LRMMgotVAiLAtNYnyGfcgqyhEdKZtqfN4Xv
EugMgt4A2R9BgAhGxLqxnk2DlJVA1jtPBvam0foIiL9Ujero27ScPEl4g01DwkmI6g4wiiO9MRe1
G3/544sZJGTBF+DoiViwO4HMMep/6R2tEUit9GaMdUV5sdKCQPIXkuOuZ+ewNNVFLL85/aFCRBrX
V/Ux9ftVlRCkq/kYnvTx1THTnSfRcw3xS4LRgRfNtpkXeVtf/hgicvC8Uu6N6CT9WluiDKK1YDkg
KJLjAKc19dznvorwxZv1r1zoZ6emHO/QwUkQLq050TJzvEFqVD8KlAV9kLWY8tDlFnr6OlYgWfz+
KcPfasExj/ripeTZYKvJBvbW0endDz3WT0MBR0kCYgzRIukh7bxQqptQNvsmVSKsohoWLH2fy5Ji
D00Wg945ttCvduScLdI3xbRwSOUj9SaHPa/yjiU2jLyIX1FVG7MkSz6kCYaCNIekQiwPCAw5iDLO
pjfTxuM998Od5APCw0SHn7wbMOXmu+prlzLiagYy1+ki258d639ZN9pLWCPzAy+TO90emFQ3uATe
OKtA9vCjJwVtmvXfNo0VywecZh/cokDU6lvguJu9RJhcjletwSLAvYMa5EWPajjx7lupKT/e9CIB
Z2Z0c+u26h4hB/pMdRcGGqZFEBWCzrB5oQtXL0eNhc0Q5BfOzErC9w7q6q4k7cke2jvwbdjU44do
uVRDf5eMqCES1zsZM04KXrh4dQLGtCDCPYvbreitT0fFlJimH0lqjiul1D4q3wMWkbdi3pUlwnrr
KYfoJDpWdeSwxv1E7HC98tdV57a3kHzsaXscEyyWgkm9puwMldENhMjaSndkKi2tDMYs0Q1Mita2
450kYoKhWOeT8j+Wy8LzVnKcEFjheuDAoOiETrfVgo9vhpN/VmHKqoEuRM7C0waaehfNHBZV6DEY
pckWtAxgkplUoPoqPROCdNvC/tSe6b2skp4xWZZvfF3d9SM0b35SdHKJZwIBESOy0qf8CUGJBXtT
XEOiQiWGuFo5i+hh6m+YejZRWq6tplrw+2WKZSB/7VUqSV+9FIGyRoSqIf+cGV1wgnyw8CGFpSR9
4rbctKp2VtutZKiIhww19NQyNZG5pRsJaWdMwfOT4zhdkyYnidI3MQTQlelrYijIW6PoK0W5nl4O
Qd3SI4BnEiXsRj1gl5AoomCeK8YhxtKAOHVG1szRaX9c/OxmCFbxktObkYN34zZfhEa3abRsO2Rw
qnSLUdQwy9jMrHaHBok1oG7KsCMhkQdI7uEbxr7K1XLtfpsU5PTy31bxPxpSAKgZ68k6C8d+Sn/2
vIeKUSIhJktJAcma7r3PK8JDyA0LX7oUnl3RrabrGlZ8mTTL6ToPTrfscWIKlDI2ka+0seeqXy41
/5z1RAEgQ8kz4jNqxwINoO0LhF/2kONHRhoKJ/kSWt7JTwXmfmddhsVSKL/Gft2ZhPgY1OODEh+R
CqvxuPHJVijYiTQekLZB4mKWNY9Mj191MId6XL9P/19G2WtsDhdF1c+uqb/kmXLnU5kbqHxLUCd1
n1zQCV0i1bsxybmUMdMmsNCac8gg5hAt/zSSaVo5+L7y4WGlkGY0fTcFHg15fJnwIolJjqBPWFvf
Pgbbe4rYRGNwhER4ce5137SA7xvbh2JpF1pMB8/Cmmtmx9GDgB+FCXAIOLPiRSWoSOs/S5MlVqPW
CKr3eog/HbdeTLUoJpgrKHotfE1T5QoIyrLaW0PmiAJSddD7m85rKK171zGdVJFyMr6CAQZzQxZh
j5pWqLsQSwOOQGQwkvPMNXXKZUh2HhK8uYyGrUOGaTF2nOedgxkD+E120gZ2UjU3EIYFTBH83lDw
Zcx4QSVPObjiIt6NYXsbPckm6j076CHMuls6pEK7Ql3KKNsnhEjDIyBcbpXx0atj+q2+4ZS8YQE5
pbkF93L4kLK70REI8vpDifwXTZqkFkX5rINik6ivfr6oo3pfKOhpyQ/wjEV29PKBHqNyS6z+haDb
63TPmKIiqkJ+uyw7TJN7XxWXgiCosRz30Rxr/r2GqQ7c42hb2ie6qh9kBQs3HA95Pj7T+X2JnHiX
yOY9/tvkEs2Scuj09BhMdDR9IgQG1cGBiiFY3Mg/19Y0HMk9Bv9U4W11Ckf1Nev2gfOhAQ0Zjy5z
kMjDHc60P2m2WdEtCy5KPSi3ARRrqeIQQY8VkxnG0QbNZ5LtCys94g0mbw0BSS+bZysiYzBu+x+s
wzSePwkWW5XMMcW+h9YyOTEG2dwrJbx66viaE6/VaYy0OMAgy0ez4G+Yq86bUv+UvbdG7PdUwyOl
yYLttnU4GYf4lXk4jrK5BT5i2MLGLekp4xzb5FyWnAb0BB2fYkWfRf7ooPaJLN2ZRLWwjY9mA2eU
Ywfk+MCNXj3MRl6Vnx1bX1Z5dajcm0w+9K5Cg6w1D1EGt6CJLkNpMm9Ge+5z9aDUqJXYj5G+j5zy
RHv+NGA5RpWDuhVLOjOAoH/4hU26IR83QZQVvOTYfcSV8sjM9iF7boq0Znf5qXzlzngW7bRCHId1
wAX+YAO5xx6nbavfmrh1Tc29h6N9953hRbPpa2sxTShAhBpHtjC59B17x0jW4+Cd4g5qQVqlRNvn
ECF0FSit9tEFHCGNOjfnIy4N/J5rUT1pLvOvJJk0NtjYS88nl33ka/a1lAj4U/pzSRgdq+baNZso
83/5Q5Eus8EyUTPl9iKMJI5+HsNVYaxqunx92A+EvLlbUVlHNDBcqXFrxKgtSbNIPeOKTwPZZUaC
b+FCfrLzW2+gYO8RbjEYgs+NxHEIJ0RcgD+jKfHxOShxyrTQdgMawUDpA8zCRIKiAoyHouGsg6wT
q3KwUEpbIdwPoS8yvL4lhM8xIQCxn1srkB+z1igOHKy7Q9ohR3bzflzouY6Xn6VUpgQ25ZD+XeMg
MgIRsq6VeHzOuVe8NYaHUG6AkhDS4NfKR4/gYUYJykDO05cWqZNzQ4030ugelZkCg+UWqdPklGa2
z3PGtFeGzxg0xBhKEnLJHJwhkksnGmeirwenfqQvYcs4WUlR7lNBxAWF17K1eCDXCrUNAhjoj6L9
cCE5MubdVyoTeRUrOG8jox/OlDSPTNiFKrEf1VdlGGu9lYzjw/RUR9ysftu8MT8jo0cDjerwMYeq
jWYmgx03qsUHs3+OFU587BsbXJkx9xOcDT0P9RhD7EZFkt6jdp4HDXHAI3dbjKEimLIXsFu0Tc7N
OG+14jl09R/R+t+qq8K5MEH64sNi4+sohwzrMloTVUIZyW93tOQQ1V56CMtSLDubXSocRwKe+py0
qvoHUG88L/1iPHcOXDD+EgyVrSXWOZFyKwtECZ9vt5QW1nbk8P2m7HEOU5QwysC1s0LGTFxbjgPT
dqlzk0Kaq4q+o66zh5YwOM9yiDd5SWyv5SacZ5h2EfaJFjYDzI67MNgXuvYUt/Tcdf7WRZkVS7Vo
u0MgbiY2y0c2OeEjs4cgPVbkaIeiXBnJEDGUAv9lAdElqWbKb0oH4P7hOCmYPwnRdWe6bn67VbOP
7araQVKF5ZToNksdOo+J1gr2OrJtg+PADM4Sa8gbrhkj5YWn+yGk4qBfqB0qpS6CFaq52Auqbhlw
2wgrig954HYQY6NfXudEC4Opoy3GGmmgXWyayN4WGs54Q4C6UWka26AcPcehXhIUepH3GFu6CTqQ
l6RLmHs6DsWjBgPeRnACI6yGYeDVxMQy5wt9H2EqeUK1wcwTS3ykjVRVbEAAZYmrTNhwW3QSjI6g
+a8ZhVTzJgnhsXfpR9NmO2sECWnxOOWzR3xStPmRc+UPWS/CRf3a2gHT9gYPXa5/t23of0hEsLbr
kG1HzgTDiOocuhSoBcbBldVnxqGLgoEcqeCbPXU482mklD7OqiAKuUFcVA6mtSvL6u//ym272QqB
zqiyAz5+xGe1m7b3AUsSUDwMVmHmHlom0SBjlQGhZXrRdWw60OAAck59FaiD7bORlivHz8nezTyx
8quovYfxxUxszNkSHEavZ59434y7RbCWilvXQSVvmtGXktnZs4cVwdPKs8/a3LU9siqPIfgtyEra
lImnniMifqCdQoTOHYMhGFlcG3uARjxNFcDihGQ4ql/emIAWwoxeZ1pCVBZBIokfOvth9GvoHBLS
nq8fTRF1Nyqu3YAze6toxbhyUrgEDiEIoVc8lKDJr7b2PVqjcuWlcSGxZ5Cl0KFvcKlsTB0hdJTe
fP+l03IT/5v/lTqx82YY4lmv+/670EAtteOzqYfbAZiuaaJlbR1Y+QYpKikJIqqu7QPfgd8h0Yxh
wDV5OGSBwil9Xajxu58n35x1cIsl71USP+cy2HF7r7IKrrOG+SdyxBVj6bouCUGr4mPUkpHlE1Oj
lyDLU2Vp5Uis5c5GbASEYTJGEddYJN4qsXLOB4Y9YE+qipmWGZus5AXQtRn1zqNiwEM2pGuI219I
mImioo0cVt9iJIdSnRBmYF0XeYKFv/foJRMnFM7gEsGk0kdCYCqOnA1zleEAjpiBGlsKuncbaYuz
Md+Lzl7FWfCjONm73es49Y7BuCji9pcDOLPMy1ceHEuZGltPWtuijO9xv2kH931w8dMKmkkioe8A
MotX1bwnd+zPCgpqf4yJPkDJD6vqSaG9MO8nm82ku2zFcEz65BPSyVojeSvIAD9T55p4oo40o5Zu
6u5UQ30pqnWshD+lrZ9Q4M51QKlKSqAaQyY1JEdVAaojXO/GbrJRwvgdCzZ+2QoTkkdPxCn9n25C
ZfNQBUXsPk3/1ckjaWrvFsdXmQWfJlozcu7qI/YkLLjFpLXnHifazDy5VnyojIrT0no0YEsMq4Ta
E/szAvjPHFkM7vPyFeG6LcpHp6aHurGeaMTcHQWgg5jyVp2jbZwRlEAfDg0i50rvx7WpmsGu4kJe
x2ZK+Mo40vHHDJEGrJ4sfo+zeqORrSN8BGQRPsSlV/qf2mhsg4pC2HMjwMzdAqXAScCgQ1hv4bIG
3l76yTZBartw1Af4inE2wj+oxsmfn8T5vEzbJ0VFvIuGB3ZpME1aGVF6/RAtdVS086AoEBoC0WMg
yMKK72ODHE4N7n5g4WL3F0WJhgQCvewCMlLC+FOP3eX0l1oOuOCgvJdJ+drF5UbxnF9iMN8SPvx5
lIIZtCQVO41OzX7qsc+0XKqm4O6wM+iuGa29rP0UvrJvE1SUoiUSYDVqrDn42SZ5XmZHR6pKkgMt
gi8n408acv+z6wyQcsOPxXe0HdcmhZAJwGub4QeZ/m3jCILZN4eIR+pPMezS0ryqpNKB+Jx4Phhx
AsPYyCSlkrM/FnbVHUccVAF0+DrnpAghCQfZ0nCiZWU2x7TRr65hnuoUQHdjL0qojoGKfRKx3zbV
PFgKFrbP6BrZUDprc8kwV+d+thnfw+uc27zRVJLbpPObuzQFK8a7dic3Wp6TdhZ7TyGa26xjasvs
O0uMbRgwBC2Ev/FThGAW/WAnIc4pZaXG7JJ6h/4neqnr5O7KmHZ3fx7L4tVTWWWpkiC1168EEnKY
radeP7DXxuPioD2AQo0rhXC3dtbH1tR8NzcDJAqbOXDf8/7y3txGJjVYlu9wPXwCKcAPrjBlz/mZ
IBfxvJVfnonXeOSyAyIpBnvFlPagi44BP7YUPO2nmgAiKIM1Std4M/goyw0sEmVevw5V9GMqrbfU
9fQZB82ZftoaqaWt7ToR/WhWs+iU9lhw4Ss//tHrVMdOBAjDDbd1yVsmzfDgK8amUEtCcZ1vrNaM
AIr0Ytn+Z/WZZCqTDYWC0dlBIfj0evsU6PFS1uMzjFb8wOBxtDc1tFYZD4faUXae4uyKJn1HOXbV
bQU6kYtGmXU6mNFnVbG76n573Gc1m0AX6LsYXkAulGUIT2DWYZSj3TBXZHxoW/PUuOm91OSV5+Hd
8ewteP8VOuIFQPifUs0+0NvPStZ0PzJmCevi1SWXdg179fMHfp5eIzdwpbIbIqweLOZYxa0MzxMP
V6VdbWkCH84bYl1wCKCbfhGps00ySg7UlBkUWZJzkNj8itGitCB2etvYxq63L4f8NRy7Z1lap56s
nsqFH9DbFmWKnl10Kkkz6J4tGgoFDqvpYtQ0Qonw5L36zANC0kdZ08sSOvdYpXfZEKOaWTxEuMVT
0BKZ8tXWrN6hjw96gZYFC2phBcc6THZBiyrcCAJYHW+JTr2CouO59b/MpoxWVsVmrHfmk5t0e1dU
W/wxqAMmy5RSoJDRea4Zoj0oT8MgT1mX3VvfRJyEyCUw1x9eGRJNLTcFrQiCB8i6iUlXM0kHFIhC
vc9hFIxheVz2RgsWvpvjZTnlurnNPfspgCEyPb7BwRxlYGy6VLuyx3MesNkxlXabgIowvOwiEhq3
Ki8VeOll8PX1YNdAmMm+kiX7fO8NLxyHuSdN4A9N9doX+i9gD4zTClZvAX8gtW6BNl5aZYhpTtok
FWITSGvk297C7VkBaWFsDIU3Suw7G7UMgiVeDAx59HfoZFFgieUU5Kl4GM3bNiJQ2Xwy8XMSwOta
HJ6IwwBQirsTJprsq2RTEdRqZG51IVwm8CrCMPO8w/gNy6aJYBU7dHVa7k2gNURuQmnCeyii7/8Z
Lf/L0TLD4H8+WiYAp2yq3x6n307fTV1+xL+9ZylX9Q9pxd/0ExYv8MeYWdd/RwQhBL1B+bexsfjH
nFnXfjdoTgtH2prUBDzMfx8068bvmqpJ4aB2UFXDNpj+/l0JoUteT+r2ZIByNMvS5X9n0DzJMP4y
ZkbIZEogfQyZNaHZJu/hz0qIwGwNrRUUKLUqFkFDz5/tVbGhJJocPeATCDiTwBfAVPS70sGsDy0C
eS2+ozB98YZxhx1tmOleC6uGoTB12sZ1T266KxuIeYH36jAJqLG0i1DsVTc6qhai264PFUCMdKSZ
b9aAXBHeTsA88oXkgrzq9Wj3F4bPWwGpNG6C15wI+Bj9dyDApFVlPkc7z/zAXTZ+Rs44WHzPHddt
UbNBUmcqcslRGSJ0xwZe6V8o3tG2azATUdpbXvIiO3Er8f1zQ+6xpx/dZCJBt7c/rYvLH4qSPwtN
dH26fn9Wmvzn6/uflCZVHlsEhzjjPBPVFfdkDjiZutyRmMuZ9e2QV92rkARTZmdxkn2YVbtH8gSC
DcEnDYttHzq3oAMcbkTtDm37phTtg7l+OfdLT5+prXmUFvMS1VCeNFt+2En2locU77Q+rLIjI6kb
ZoPKpY1H61zEMQCpMV9Utr7tciCkcWV/1Kk4MhPveMSlR9i2067krly9ZBM2FmmvHVI/t45xl3zZ
NvZTeIY6U7SMnUvIi5nlX1WvPZsaSMAwvvdB2G80ke98H8Nhh5YTvcLTSGagLuxDNhJbX5NlRKRB
Pb6MhXFKSki3Y7auEvTbdUggUXLAfrgf5HjvhXdi1LFICM5LcPvA7ZzHVQBbKK0eQ+5tPUI/wzhY
Sdo6TmRudXVFp3PmcsxLYYAqTTtLRkweiliEJFYIQh1j/12X3zolRoQ/LEIKx/BIOzttfrbGkBAl
juJje7VN+6nrcTy0EfZzPO63zgYFItzLJCs0dJyZY/GCdPUwqOMciMdd9wgV7tyJcqgG6T4frU9E
6kdgDMFSSP8QpfechBnXSgEtoe2cpeDQ9KjfU9ZDpjdwN5vD3NSNbd6GO9ckpwACB0O+DkOzegw5
GGFsWXUKKF3Q+iFlSAh+DzBwjnFObmyGlp43gVZsIPouDC2HbQnOAP3QiHggSCYVfe4s7IHOGTTs
4OqpkMobInvlMAlDrYSY16ELZ40VAN+R9KUAI+1URawKZ7yVkgkQMovXovNXJlLwRTcWb4p0vhTf
BQRUd199CBgUf5/t+2wL+MDmgW7yEfjPEHwWjeTUwemyAoLpyP45kQREW6C7ipSuvNPlv2h+oHEo
uycAHocKq01r97cir99rRTNo16H0TjPvJWmz97IWy6yweAhPoF/qQPhOaONXOJyrdRIItpZAocQ2
CBlzC0zdFQFmites8BntaJQBYalChNCQG430GPb+MZTmtyfk0ZL5LSNHPtIno/ClDd3LoBs/jt+o
tMb6q19RcUvvO+jSrUfcReZOQLhiD5WVmMVAubPc3usk+ErT/Nq37qLu1VdHwXJXEEkM4DZEIwaL
oJwVOUxR5kxsvl7Op2g4d5AdP/AGpn5THrLPWSut5hAzaaUJMBAyPzRM/2Y24DZI2ANuWvnhJvo6
0K1VUkYbbOlbI+xPQTkcRWk/NdKEqjl5tRDI4rGqUO2EU5Lpwu9/GeS9ZehTos5b4YyZdxYMiags
we4SgOnb2Vztxhdc2PqURjcFkPA6BNztuqq+Cz/+4BM9SzKpGbg5nSQLWDJ2xdmpDqeos0+WZoEI
9o5pnuyUXgVjpq4YOs2LFAAct1M3lA8RmeumLB4Yj8+ZoqIECijsQxcwAXZXE6EMMFdGNZXSYglK
OCKK4qMfrHJvk78+4IjDj/ihhAAxsUr85Cqi/sDOT5WM66Wm81BDvyuX/2Jrl/K/bO2WSteSpzSN
RdM0J5Hhn0WERQN2zYDHaOi/vIb5Ot0xr/SepKjJvPrwGhUWyafKp2TJ4ZxmwFzdbFe42JMbPPYo
4mGZonWftS1S5wJ+cdwjZUH5AftF09dZgoNd7Y4owUpQCd0tovJkDoi2278KxoW0H2qkHkwaumyp
MLcHVk5p1KzAMS8xLIHOiOa53R1T/j8xXGJ2NGULG9sgcN79NYGKfFCV8wLrcpxC/sX83UbaOiKb
JsnWoyU3ZqbslYjemhkZW7TXkPrltSfJPbWZ0rTImEa9OdFw2GUEpipdPtGMz6IOLrqbHzX8TmEF
ibFWn43SA+pI5w4NE9AbscoU/WJbzo9nGyTdNi+9NZ5MkCxOqC9Cv4TmTHJb3dSbFo6l7wNpNXym
m+bcQr3hsCX2fsHMpQIfNAD7o1rwR2VdNzTC7AIIw1RJS0x5jX1M9fpAS3SY1bI4Q0C7EFB3MLrw
PtCGhXH4JjX1qKTV1qiV70EJ353OfA9yXCGl+8gboj581BKwyeQCcf1F9D1IjWpVjxrUSli6VlWt
axF/OTFQGC0dmJlW3ZdeTQFiCkucIB6/JmoFhUKfBx+pyAg1V08u0Zb5lAw2JwJ0welpwzV49pFx
u1OeDNOdKAv2PfmmcFpNhb4Tc0DSEgZD2YK3nWUlxx/IVMCorjBL2Ty0fRjrO9hNkzaA0lZFnL7x
8ZK7ETz/VL5YarbrDCyxKdGaLoxuAJZbavElYt457gI6g5CgI8Fc7JaoxQ9gm19AgC9FjY+n8x8p
SgaCSpQFCPqZF4gzU4g1W8YBpdo1SiGG8wfTUb5g7WhnuX1ylYJhHc+RsDF2VNk3ZxxXjeKXGDD1
rcdhrmRCiDuWWHhIEV46MJNxBQASOFezuCYVzs23dWB/pnXC5dSO7Shu2ujDtSE8dV5ECnN5v/0C
pMgyKT0GFZ76zjT8raRnafjm0XJEs6jc9NYpTAyYbjAVbPVb4MVvDo/GhaYb0bZUjfOQiqdR15jR
VQvb6Ndc+fe6Ix8IeqMWtetpvmRm2qbX0PFGdEVt82aYtHlI98A7uqrLkAs2fPhMVYtknJc1+y5x
lqrepyvolTuZ4A9PlbNHT1/6YqW5xmqU6VJFv8GUztbIlg6e40LlYuPcnEXkWOxExjEvyXVY0inc
xWDtGL9gLaprLfEflTSvsK8vmkBX3znOm01ztkzdI3O4edKZM1Gi+zdgqgAzX+v9i6G9IBdL9fcc
rlJkPjgycbRBc8cIsdCC49TO6Y9BC/V37DmwgZup0cGNufpQU+VdmO05THoGf0G1Za3QqqsuuakQ
DY3QwWGesEhqsbGd/mE44aVLY9wrFUbvbl119SnVSaBt9BrSybjOi0fWhnst6GcJ+WGZkqMoq25R
4QKwdq9pzVsDhL+zyCxsK30fIyGlp5Wp9aL2747RnW0rXylNfgZv9vJ/393/i/wWabpqCwTiKIQt
A036Xzd3S4QJy4Yc9J443Bz9XqQ4dKQwaYLK5nHV+u8KkS+ykDcgLi+D7I+D1wYz4VsPqyJZpcua
jUM/KCX42hr9bR2CXx3omBpJTd9WA/Sib/72pv8fGBX+P7QYCENoFEP/vMreVvH3b9nPb8ePv1gT
/v5zfxTXivxdVzmHUyNbhoZeWWIZ+EPFzZdsOlHTw1nDiKBp9n+U14b8Hck3n6xN/c0R+E9GA76E
4psX5YdUg9pY/LfK678cEQwE4SrLhymsLTQmDCrv7s9HhFJvFFuvvSlZe7KlvdgQETwvmxlEYP/p
2vwfKs3p2v2p0PzbrxKqNAx2K4vkeZ0GxJ9/VaMpdWRV/KpOifeMXPCY1hMvWF68IQN4gVczC9dl
V+8ogZ/DQt7jOibkTVmOsYEHs9h0XvnLKdTvCF+RHw0veCM3hT4SoRDtgSZccs6vcZWdTUX5F2Wy
VP+qdv/j3TPo1VDQG/Q7TJokf373gJe7PojBKdkFMB4bgkED5YAhC3Ma4qBomTPvHQ74hILwS4Lx
CzJ7zgH4wqjs1iGoy+MX9BcHpStPIZY2+10C15u5gbfVG6CTSk0WimojniQQw7CGmdkNm1jZSXIx
mGEBq1JborMAWSfopkuTgBp1SHkwq8Pe8/z3Li0EqUSJXFi5v+9EsLIGh4dteClQ5dgpwecuWaaF
fxsSB4a6vfcjxms9+iArx2UpCgYXEV3xvENNUMflbtAhr8e0Z2uB60vjUVbH+refojPAvk2knXJ3
SvFdSWs/MFgoB8qptMnOWlFhzsyY5QtyekvH+rCYV9Jxxt/uKVdOEhXkgP7oZcPKVatdpCprRffe
zHFYMGlyZzT29zlnIHf0tkxSVmGFDcbrluqk+xfgGxOfxKkWV7+SkbouPeIXxDax25l0c+pCXNR6
ePH98CpSZeOkMTZqH7UQ6DwWRzrkG5HZsHuNgZxxkmxl4K+dMtqTFk32ifsRqTkpbf4yQWTo9oQE
Z662ZHJLeJbFFVS/bRBambXw6/CGr3lNJtEq8Ahj9uU68QByJto9ccZTGEPqn5oeGv3XpL6MWnFC
+QNDIVqPMQZk8BXFCMciNz+QsV9zL7uhSzYUsU2hwhO4eckj/qK6A2WM+fDmOsUKe9s58AO8moGy
QSz07vY4E5jxdlIQC66B68pAv3fjcCy6N4DJxyQmhSwt6e+GjY2XTUvQyBAZDz1xllMhMGwRL0NL
a6M1XSIhyTk2fP/umeYtkl3HN5bMk1vQIbUdPOyhPLngYmZJyoJle/FW2pR+4Kj92q6JAfU7kD9e
ogXzsarXBo24VTNUzCFCkiyCCMySGxKQh58VVAFnECXh5Me4ytia5JKVLkkVY1G/DZX3haMZDtNP
SSRK6XXo6BhkyvGlGKhha4+WIGeZN7O2N8KpwPyH6roJon5FkLIzb8Z4mU53qBNgSSgYdIF5B/Cv
9PpBi9OXmvaNU4v3BGHt3CG7Nqk15FnIOYqTja5WDVkQfUvbqlausY1vD8m66zlL7NAoB5venBma
ncw01FdNFu3zzn3NfK6E2uXAr4oNldlTxiddJzEcF+rSTJvYsrZ9r0z/meoRjzT6WsANY/WW2f+b
uzNbbhzLrugXoQMzcF9JgPNMUZT0gpBSSszzjK/3Qna33d1hh8MRfnD4obKqUiklCQL3nnvO3mt7
KGzTcztGHKp7N7c6F9Kkg/3wZMSbvGBiKWfEYwFrLOLXKhBXOwhfmbg5XQs6N0CHatdvs24izZlA
pPiw88bbpLJ09XTvN+FQFH6Ta3eg5IrwdQQaY1jxxYqMT2Q4EPxIgV2gRxgWdky7jbl+KKz9pOmf
hBf8GjNyfxX7p+rLzVAYn0S19BP8x0A9RIQxyk3xPcLTKyz16qXVRvHlrRxbiH6wDBjJsyyuiWFu
ki5+ldCdL6FknnXpo02Kuy2UbTU2ax+X8AieQp2wiJDfWPP8TV25tC2NhDKqbXIq9nnnb0UNWiou
cRXVl3Y8g+jKaaFx30lqALnBx36BFr4OHzoQUx/gHr2iveili9U3byzsny2q+nJaosZ3JF6rrdS7
LAbHNo2rEmXjTEIzzWormRLSRoZKZVOf0jTaz7FWWRox2Jk+FM7vo1dtaNo6peU/OmDTRFctetJs
miK4SiJ61l+Jhj0I5U7Febg5Jkq7s+B3+ZpBmx5QN5NxsIiUWqA8SwzDSGXMdQj4W0xDDwbYvFYt
igMjLE5VSbayZ+4LdP6tiVpkKKzPUZUP/1vl2T8aQP9f+UgVYSrUPP91kbd6v52p8H79fOdZ+PmP
I5S/fevfvHraX2TMeprQdE01FWYmfy/zcPHppo4lz1IgpFiGxV/3d7ee+hfNUunQMGGhMS80vvR3
O6n8Fxt/NPWfpZu4qSzjf1LlMSeZC7l/bPMrNn0gU6bumoc8lvIvbX4aalqn6h5CQzG4nemPC7+H
d8VxjdxaTFAVpnecKH10kXV7bxTVY5TAUeZtS/MVs4w8h88xipcakp3tvD1zRP4w1BOur4cBGbaz
Yu5/gh8t3zuRwbVCcFuNw+AwAC2xFJhv9lQecEo1MmmtaQKTeAz2BsHySerVK+jKx1k3JHpsXHkM
1qLD9yObk9taHL8TMZxAszd/TBFVWL/0EYhw2VPylWow3fHVoodCkr42A3BcgzV7IUVgzgD1Pci6
+9TGKHTMALeFwlS5oEJdSAWh0dMgXkCbLYNR+SWXBXE46u9CWFccS8MOemOYA40lAtmDKUitl9Ov
Nkhe0udeYzCSxEawA6a/MLPgoM5JOu9kC8CpJo8I1y6hMca9JQZmgRXrPUT5SWhjj7QtxJ5ULfqi
T0kEg4w6/fL9CBGGycGWDqeJ57cckmYpVwwFJArfRn3VSEHE2FSf6SdgkYiumcKAya/siwZOZJFP
9t5CKBmjq8jC7hJJOQKosGB1DCW31smuijIUZJrWfphW9yn3lb/0elBkpKD0sc1gn7E6SU8vUVvu
my4+JxymG/FqsJUQFesvw/CJauurDP2DHPQoXTMicIE82jCw5jmVMR2VCH3LUPnnrm4PkiwdVGST
aZT81gtjD4Ty1CmWj2gFaSwnoxejBIE5mb8MgoZDC36soRMAJw17iAMEwck627F/lOZPU9brS5oo
m0DXX6Usu/ZNcm16NPzGqCM86rHUlajdCbxScFoi0cqwMaE/RsuSPoouvptWstUNNpKGzvvQX9Dk
IbUt5EM7ZxhjAroXKukIMd6PotVm8oabBimit96+y0TO9sswBnwfAUtiioBEpafU4kxA0gdAiYUq
d/eMNE2a+h8UbzRJ6x3IOmCYwMIckD3KpMKx9cZhEaYdEpGicqSuf3IOepbqXLS3x14zSUlN13Ha
vrShggQ3O8SInqzuvfZJP4lN/xNwOvmb4HIilYZTpjxSCw8XqmA6ad2L4VPqjXK/MzqaQb4JVIfQ
BvJGQTlPVLpZdq4DXJtmqf+ScKctmi6rwLQsTQpFIKjFJRcQbv3+8eerNBuRHFILqDVHAW2OufY0
bd0OdMp7aOhtJn+3JHIFtrcP8O0yreh3hWwvCzX5Avz6Ltvdb1sfvxiovCHfZZKFcKDvLYyG+S4z
0bzrcXphMksylD2c58SzcRdZHjUwe2PVrDhTo2UweRN6i1BLi3na5K4lO4v4djG6aecdAO+6qtFf
das+Ghoh1hxOgl7eFZgbjC6sF6/5RNpKoMZQrnXsPf6xo+elM/gZavLzPOUVlwYQ2gEm/2zyyzoA
WmA6sGb5DHVz4n3GVnWIRHhCewUQzF/OeZ63T4E1zU930cgufUTSlFIfGC6F8eDXZ5UAx4TRO1IJ
zLwYiqrRWgtPRyQSpRYJFZ1b0k+ibdw/QINWC3QTZFZLw2XqqltkBeBg5Fna3eyISsBw1sqvsW8j
5+Ld4ceV1hwyalxm7hQl+AMIY/XH4mGLaOmFyW91gPo/DAxX63pwU1MF+z3r42P0IlBDN9ak7yIz
+o1DZmCBLg8tnfhFkxJZOJEFqsSKtKxQ7zT1+JOD+4T5X92YT3KKSTu8V7CERpxD0TlTyS4gEYrs
6mxwzTrL1l0hE98LstTU/GdWFB+TjjNKFRidpt4AKYtWdvA9MNzvbQrVdyjfM8/6GTKF4MO7NJDt
R3TJJ3qkgpsKWhnYSVmfTmT6Unzb+b7zDXUBnvCnAUlKSnaBbIY/K2k8YEoov0bM8iH1kPGmePKy
j8R1JFSEtUkletnEd4Q7g8EyCSK5/DXqH/ite4y3Y4QbkRK87YiMLlBv4/hiJ0lafDako2DONRkr
LTISxTnMs/Jn8o+nx3Sdkzvz1+/RDoFMIX6sejwQ7HikifBeFFB3S1utX9PJVFZGox/iengk/MJQ
Dr61FDL4pU8gihr1ECcpLGD80+90M8DwK7jfvZyKM62WXUt3mI/sxTZgGbIsvCv0r9kBloUIe7Js
3qIUDmKeNrTPURGqEfFKlkalrQMD0nCb1YZyZvNDKy8sRH/aFySPzDEH3XJqE+MODeuF3nkn1MsH
zeaOwR3tln10qDz7YDfyp+SXv9pgB5zyxyrPjQbii9N6O8Hht0Gvk//3oRgNn4qRPq22fzHUeF+b
740xvVZF+q4I5r9dAlhmqEmDTBlwS8VL4SXfqvCMmc8aEJRQYSweQrSa1SGKR7dU0oNUwYH3GzbQ
viu2RLg+LF/tWeu5ImE9vEZBu+lqHFm5VX+T+kkwaS5DwwAqgJVZZbaEvdC0Fz69KTrj2akze7CZ
Chs2QcsQiUjRBLD8GdTTI6Lvwkm6eTF1uGKKgpJN10+FX8crm5nxskv0Yzsyiy5NhE1R3Sx70gGS
CbE7GGlz63v2t8owE9VcHiZ7A+sQqmRq/FqjCyPAicuQehD94t6qcow9CjG3rHZnaw6MJh2AY4Ax
fDSmvCeQ0wyml0yN+LQkcnkb7djRop/E1c/hdygGd1jbDa8iVX8yDpaMLdMbWv0jy92aVtpQ4/au
jVctV17oJ+76llrJbxx2p8IKXlIdaWkVKGsh1RwW9Uf05DgKk7VA6dubQKkajrG6bO3sQUW+ivCH
R7CFhh01Z/wi3MLwsqyQ2pLEBQilg1hypzLMzp96XKprK86WYMZSGtPSvoe+W3v6tkyrraDHbisw
t9W3P0VZSpuhDv4ExC89wr7zIl0lkXXIk+o71brbIIPHNvU5PGz4VQPUKWXswWX8bYevBmD5tI1+
N7VRIufgQKwU1bmZGPJoIS71yjhqaS0WEjWsMJPfUcQn7s8aIgD2S/RDmkMwl7dAxUoQmloeLLW8
lS1pZyk4LXo1HatsWWyp8t4qGK95KzHbymb9ShVWrA3sZf49bP1LLxsET2I9a4AykH5FD8hAKW3r
yBAiJo/+b3a+RVThHZnU4ssTyks/Fue5TIQ2t+0N82Ug+oHWnGD1IEXDDEt7wSL9FeVs5JwVFnHK
5Ij3547J8JADH7knTGHcqhMHTl1xp8D8bgBEdDouxma2HgfTj10xEUM342YBMUsag+61N+Q3dNeE
0KdIDFF9EF7RGrep07dSEWRLO5HZkIroabGxKxnz1y5Zq6Ld1DHidWkqf4ZRCt3A7NtVQ/wQG6AP
4lxjEZsywqWofdF20wpSfQ/Epea9S1EaumHlsZAFMuh7GnKq9q1YDJAjJBdugrLKUhTugW4zkJrn
tlRzFud4Bw0U8eUG6oouI1vVZx69KpBTTvJyAkcQJ6mywPmU0LDB9Rd56rai12RhVnVK+MqOlAyT
6/fxiz8MWG091ekagMeFP+d0DsVtxC62GFoL3rsyfksDUTxKMpxwyqyziFAFLOZHQcntZIiWnNBL
NyaVCK7a6OEH3o9lD0voCcgQioBnV3lPJ+60uC9RJ7VspFQoWDki2ie+WE6pfofTjI9CaDGGZJri
UbGpVHJiQOquPaLwJNXV1Ksc5B0s/ulM+Ha6saEGL8ESPTuftRwfLs8aLdG4wEag08BbTmP+bVoo
r1pQhPT25zJGJ5U6KyZHeMm6kq12o8Q7NaRzmmqsw8aIZl6LmFPn+Mvn8rSlHbPUpuPgzQVQCopi
KoqlBDXQXcuYRVf6nyZ05z3qCNhLblyAd9MOTYjQbtZDZav4+5VvgjA1LCGAf9sRJgat8dFsrzFB
bSOWDctG8WQZQb9ua+Pd0CZWpIpntglyp9DpZGPwlt1oUh/qxE4gtf0uTW8jLJW4sUwOiLSX9VZ/
g8hyRf59DQNGkCRc4r8naiCpPhooxg63FUVHfZ8VvfjTFhPODAZifC4q9CMpZUFls4QVOtPfRA5c
nE4SeUdo2RA9gpUxeb2Qk1t0JQK9cUyOQwkBcxlI40BkAh3zihDfjYAA0omOLk5ocUI1D1prncoW
+AN5zB3Zgz71lX7sk+zVaxPshe2erKEFj02FzUDIbpiU27hn5e4kJCKFJqGfGwCwV3yU+sIU3NRB
YrqyRhiX3aL+72SNagpc+ViQUzfBKaFBuxmNcAI04lFbdn1IC47wit6dtbvHoI/8pWoMxRZjMTHe
gDFKmUmD3FSws5UO5kknzoltAKqOon3DSENP84CGrdK4oW66ITcalGEoAvAQFnlTtQsvCx+Z+VaM
mXCmMT0HmY5jONT8c8WhKcP/t8ceqpsdqEuzWacZp5Si8XwnTjvFKWz5inSQ8iKB0FiO9D+RYNfO
UMUP5CJormu8uaugJfmVyfrCVyCw/vllitRywfwz2HhAVWJPEPTXjAF7Mjr4LO3ftE7xIS4QnVFk
5DFFxARGCucgqV9CCGJrSwWt5lYBp5Ck6lFPYvMjzY+dyhNVWCe4MdsOoIGTEcmmNclrrRE2FlrV
WvOHYgXrXlrWY3kkoJgAJZ9oa9kzV36HuBuNIictMa0j4oyvfutXO47FGWILNqCo/PbKq2pmxUPt
iccMR3GwGuMnaMVE+zIEwPGIfcK4ZTboSvM0jLrEOUnST1nWLxHN1zmRiiZAW/ZOSzowKy3HKVku
8fMvkxbGSdJS0rVqJi8K/1mbPvqCNkQSVba3YQydsDMeUaK8aWZ+a+SUMBhSNrrSv9Zl+q1l4bfe
W7fUtg4Nc4MhqqFZi+6K7X6l4iUl7zO/G776yFl6aYVtYpkzrQadRy9DXGSqtPZtCbGb1Kxmpbdv
j9eqAQ9Papbh8kQ5NeHGLsUbtqKuuEDggDcw1q6USoM76taNANKKW4SUGVj/m8ymTKrayqAPkkAO
zTVEYgajfwAuxFOEC3lQ34aA9dvXyowaL/q0417boTUZ8SzasvZbMnAtZYoRcYy1AupwVEYcL0s/
SdwgjzO3wbHfWdVJk8ejpRrnkINgCUiCOw/OIQuhkb/rFgpEKRmrVW/7XzGQ47KacMqKXw2mPdwk
p2bUf8FnfVc6iST7rP3tS9vGKx6o8zjPaJ9BD7oE2RJwlaWIafWqPdVHMa+GIIS29dhj4kzqDYcT
SMBnEuEwE5H6npIk5EX5iyiLgzZl3x1HHFyqM75j9lbI4btPvCvTDwfHqMJxNZvcjMYA1QBpajoH
lS4nSDLEWaBpSP6ViMxLyUOScDayDhCHTzHax6T8UhRjaInQpqCJ3dQV6WsAn2jyBDSQZMR2SnMf
EvkOQztalC3ajcq29nWEpc8q8ZMoJDV4jcicTh9rB6lVicjaehh1JK/UHqiu/Q2sSz8lkuYEcz9/
hK0JLogyiTgKfBxBqK7S2mTFpDVp5pa+xQ/16UFn2qWyflDzVMesRa5Q0YzfXSxBjMZcZbcdhilf
vECKeg6QGerM1Bw6TmhqzfLTN6vfk2pddFtbKaB0HcQkiECRLS6D1pu9LPiaMd+1TsPENTI4SQHX
4CzN5GJ0JFK/+a0msH7lwB8I3lh4NDIXQUTLKeyLW0X112MvbmcHOWbaF7O1PpR6ajH+exBltJby
T9a3cXWP67K4kS64zSqb8PQG+2ssWH9GozLWFkHYrWaiwhCFm3nVa6cHbqXhHY9tc633ubesQzx7
xpAyihoRmXbqL28sa7Qb9UsYDB+d0ackBAP+qwevcgdreCMyu/2rovB/Qb7xT/OB/wwh+d/+gf+D
AhD68ghPaeT/19OBfY5/8J/4ff/+TX+bCyh/AZCnCcFQQP/Tyv+HuYCsK7Q5NUQcNOeNf6L4qUhG
LMtGkqErjA7+Yy7w15/H11gAdFn9n5kroMX+q/wfV4epaoowbH4kz8G/zAWarrD1VNexeKf2j8YY
45BW9alFj/9o1WsXTeX3lPacsgX2paLaabZgY6ODu6YDyGJnmZs6sVdDI7MNSh2mwbI+VjbKo2jQ
ilWYhfWaFJivlNIc89chwujsMGrY4pHq5w03y4/Gnw2Ynbibt2SQeeQ+mkG7WJl0gBWfaLCyg56n
yE/mBckh6oW/tabxjQvEuaOjtyKX/HH0eq6UVMEm4wy4wNNCaM/8S1zRZ1eUmCA1oogGTaK2aKb0
wcbTSLD6xUUWo0njh/M6hperPOE0ESX+BzXgcaef2JKqDDMh2kzAn/aS4t11JQjOzFxoviJ5aJJG
OFH+rnawEkxGJmJgnZkEYawmRIfSslzqh8YFA0YqQ+WRAU6RFVNtqXPZpVJ/TXMhVswlmT0XZ6R/
uspcrvlz4UYO6WxucCcqOsS24ZZIDAvKlz8tx7nw06gAgUCxE1AS2nNxiBvYdAFWv9V5ZbpcvgXH
D5VTltUoFdc0fEU8YS6TuegkH2Sb/ilD54LUpDKFLb5nsoF7sXgF23yMORj6TA02YVgpVBPiNKn2
gR3PAkiBlS7h9jGAvIyKCFESGXQBTU1aqlQ3nCHDYSmn0Pz6DMATeqRmMc4lNumZrWtTdU9z+R3O
hbg3l+QeibR6h3MRCzpHGur2gvpdq+/qXM4XcUdhrzQfOr01s9FcrPeoDzkDjJwFkFK/gZRGezIf
EwbOC0l68zg9eHXHMcLSH4g2ZRffqrLAPekgMKVREMBwp+p51/wCCWJhyBDdGRHTkxut/tqEtxI8
N0dY5HIJY5LJYVRAMY6IIR1WsUasFFFNRicd0HNvx1BsCXvChFB+kG19j8N0F4Vs8uRoA8nKUQNW
ZXUWRrEPPBsHa7+oobnOBDMOUTtg2Ce7stdTm+2g57u5oZMroDhJ8kKht06vHCtJXk43pZ27sj85
ZD+QEVSvrSZfdckhkCXHU2cOz4vXfVVj6QAoXKu977bmWyCX+5wMJC23NyNReRp0BdmPDloAKAQx
FmqYY18Fty7I5uoWJhTm+ZxThoifxpC5czWVROq3nfUrLyQ10hC7MOJB7pHygDVRGd/YvVj7ng6e
XeVASVx9hy2ZJMQ4KLZJiJLWo2UB4d/IBRpVdT9k3UoG2VjUMw7K3uZatE4GmM1ddGh4T6bKdirz
95WFg6Zx4ESTw7nM+BhMIa9H2eaUOm7mmDUxdoy8Nn3LmYvfSn0QlK186QhlU2j+KnWxUblaFSEH
ZvU6om3FbrbiL93QDsUFEpxKpT/Y4YCzhoAlykFFCq+jLraFJ61s9b1V8W4kkqu2Gh4Cmqv8O62L
Fb4wIF7heka4VUH4qYhxPumsQ6o08sscWquqVSy7TjgqCl9blR0IckzUqjVzEwY7NCA70ulWEvIx
TNnD0jPEVuq9tR+OW4029vxJ51jN+yDfrObLAUjfaRNrIzQS62PjYu6KpNiIMIPvwIcxBhxjPmuF
ew8pyfyX5T4pBOZSH3Ik2dE2ij+MIuSTVfbxZLzNr5LUcJz59ZoZ28oeyzlyx6XJ6xICIJXix5BZ
0gLUvUN6xABUThrWbgzQg7XVvjq4j8zGdlaWguqy7vC/nRlzVk4YxQiowaXA5IAxX0+yhTRtNGtw
umQFIuVAB9Btm5QeweAOVHkWOhw9NQ/S0LmNVK31qHIsTAghtSZcbEdBZR8NOIi5TCquMcASGWdM
hHgsfWLr016YQK/FunkoJ8Jc+SlaeDXD5n2+ledrrg2G0xcXS+dQRN5JH8DjW0XZqpRBXgR3xRNr
WOPrKNLOsVKcCUbewFE5FXl6JLQBANBZx2s/ScHVh9UUIH/jLqr1A9T2y0iSrWGpZ0kL1lMFuRYd
uDV+5bPgdtJgriI19k/EA66RlG91nDYoyh0K4bkd5TKOWzYmyx9YjxJ7S2JvtAjyG2lHzTCu0VAe
+Qc/jIvVrmVX8wSO/vXEs1yHHRxo1YXov0Yb5hb+9CSGx5kX4vn/W2R3Brs1/T6XGwGdTOLkPI+z
8ibLkyMb6mpUCRkfltbMa+QsMH9ZgTVoFj2PvnxUYyT+OCcqr79zEj4TPed1MVpo80Aq82EAMSBE
ujXoUBY1EyGS0BJ8TLJYx+WAMQ+kfx2ejF49B4r/qkXwE+MCmlpQ3Wqf7jBPQy+t6jiir2Vtg5EG
q8h3M5ssyQlfi82DqK2tzfUyzNDtiMqaCW4oQ9edxjod2zt9wrPmGV+KZAIbMAXDY7oxJusmFzsp
njOLsx9J1PBTcP4g0OrhRc7Ho8lZ2Jb3nb0qedV2/CUh9S+a4l2ymMad7FZ99rm+m11rsXfLYnq5
BN3kQXwBX/Xu69m6B+aWEZNaTyHUt1pfsdbtdKcwhSvFE/CHck0y1quc27dAHslSpjHoc8soxK8D
4RPjrcL+IfQj/zXjJ2sZm8IkuToQgDb4lhoWWdR7tC4FwKxB/k4gBJa5voTHOPNv5ZEhP4JGTiJS
G7jehM7WWA1q4eYdH0kib+SOWOUxJJEAS5hU7JBQnKup36LBB6TGdYxYqGfELonpfl7sNQ4qcTCx
8/Ruc4YQ4kg81EXEdGkGhtKrXsWK5sachdUlAAjGmzatMOVolSxEibcbDeS8Le5WRVuFG0OAQ/T7
1bwy+9K4zDietrylHO1ioj64KIv5CqigX7MU+KEFDYbo1b67aiQ0VxEiEooGAuywws+oaAsPHiGP
EThTIWjgk2bL7wcmTTRUYKknltJ4ZFptD6SccBco9U8L0bMmfDCndT/fOYBjxXfRgj/jU7AMZX40
l0YNbtQUP/OLSexiH/mWA8+4Zf5474NsUw7jESUiPIn2lo0SkS+CicBXkKSXWIsYM074FET9YiT8
zMJCZt/cm7R5qIF01bPgYHW/DBNaGItBoIg1/hfkC7ADCAH2f+b7m4SqCxKB89QGT8+4SGkBQAAO
STRerTa8xaK+RbbxFVRrs4tPHrRFrRNYOTmTAkJQhH/ozPWMGLS8YF2ghywV8O7oGqqQ4V9S7tLc
2viiPJuaSSWeLiXjJ41Sh4GqorHHM94xZf+B8hXUSbIQ3Hq5jwdPiQ7Z+DpBtFNUAnxD31XUcVtT
lLQTXUa/ozfEHmz6hNSO2Hb0ZRWuonNkL1LjqYTdrYxgvfbfEk6piCKwlUEOs8AYretHxiHIm0ML
UqCk57ZMaBS48aw6VLWzhj5w5CWP1UEqoYYkxgHFt5NlxLlkzYGncTnWw67UB4cuGx0NFogpy5Z9
SrIFs1Y9AvhJr6dqYUnxAE2ao4piIzEroGnCwhypwC7sfieXA42/fGOXyZtkWtCVWD6ZtPQK2lv6
KGhoSs1eawQsxWoNjqN7Ad+/mK/zKIlbliBH7M6ZZv1gjEVUkNE1LF5MlbpMol0TKd9D9lY2+QU/
dLGA/HSUjGrpq/pZldApIF16JXVjDZYKjSxsO5FuNNCWaR9dkSZu0XstRTeuZGImvAz3ZdZv5Um8
SCEXgQpfYi3VJB+6pbQeSfux0rn1aKyYDR7JAQCeSymNKwl0RoPfB5zZrRtjRydFEdjRq1Uz/u9r
/6KmvtMW9S+9yr7MiDFEeZu5n4YfPOz8oSBmMQmSNSWnhU3H+LV94ILdINQeWUKTOZ4K5xpFbXea
N8K0rh8epFSuXz/t29Z7VA3fMZjvJUNhLZCfsR6/jb7/UvT13bP9k2HuqkS9Wk32puXppSNnWO8O
YenfgkkG9fYSmOrOFNgNhfdqaP6rmmZfuiDXhsFRKNChxW17n78w0yI5fRRkvsXBDvjYzUvGRybO
UW8fZv6rHKVvWjDey7Q4NsUIaAtVQHqMOgioRvsgP+6i6O1Jn4JbZg/30RpQO/wec+kBYXSqruVT
0+KPvoy/2oKHLTKWQ5UeO5lHJvZf5p1rfp3zuxA4sA3J2M0vq8/Hnen/dJwspKZ7IfXlSsV7MyDE
DXq6nr8tk9vH/G3x6D0aJDaGVB/HiM+yl9dVor8nIr743EReZ74HxoSOqLlRMb8VSXW3I2+f9eC3
JUTAZb/1yvZU1c3DGppHGGRQCyYq1pDbHDV+39y7OLnkmvIlj81deBc1GCAzBtB+11bevgzhBImz
PA1FcpkS+72OD60RbUa1f6ZE7qqUEYi2qaR/wb/exLieRyrOAAO9YbwlZkt3VyF3175bRrcLLcC5
SLlEAohaupaV8c7R+Z7V0gPljKq1l/mmmPmhkW2/zx+jhBhqGoZrpZacYi6jHl4M3G0BhP75JRhE
L3dqciyqz1j3Nopo711rnniaH6rdknk8XMMh2wUo3+aviSRmV8Wom3Q3O00vVuXfNJDNQaGe/QQy
TRVdmvpXoZrHvskQjPX3wAQ3JVUfE9GCS3X0Xz0zees7CvwwPHQY1iS9fwwwUvlkb1a+JqPjGHj1
KWwlCkH7DijspLbKU7KCoy8d8Yi7QiWkgxfeptI9Kr0j1rjX+U0lQbmrFJBw/qG3b+kYXaoUJ0yT
7vqwvTPhKhRlX6Ti/ufnVwLMDkoJ9VHzQc4f8mSBsLb7i8KdPUw1uYq/pEg7zn+VNxmoF5TLFPrP
YpAeNKlPingGHc89tjdLZmMBtVyBWmYceUt741i1jJWzv942pe3dG7M+6dBc7aq/SbyDoV5Fp+Tk
ZwB3eb8yGPUMTCfHqvf5j/rBdJEM6SGTz2A2w65BWF2kwUXGsJfUIAnilTmy0puMZWu72sG2d1Ql
O5rZQ9QXjg42/JtRnOc3psBG9y9zaaqNZ/kXMfMPNok+WflFsusRwvfeOW7ectUJeMq83qHTwyxe
ug6Bj6AFmUNzQxzL3NyA6MvxTuE1dtapVaSrlYi72pKIFPC6NBOdf3cagvEZ80RKkXkIEkrtzHcm
X75oEKOmyPVi+ZnygPYydwMraKWfSI1axkRh0oF/9FQGpVLfbQYp3JvbZqK44uab7yiCJE+V0bxG
fXCbn6hW9y7iqGT5u6fFVIO7YkRz4d0JrblbSYIFv3/Or34cATfLxBlpynn+egAj10+V56DnJwOL
cMHnBO1YnvHeTf/M7OkpVJnJeXKKA0HGmXzBi40IaNpA53JTDV69Vr0Q3XGppPFpa40rBmQ+IVdB
iaWPUWYUXJfENQAeBVw9P6WTOj5HubuRxYzJXd5LenNrfleJuE5F8AZNDvBEo/dOETQOUM4vASm7
h5g97w7a8KXA0c74ESqtF4VGeIQ5o+a86ic2cV7SfrLli1Q2j/k1BZb1rpMFOXdmbKt8zFjg+T3O
d3YLelAT425+Vg34IE2s7kgO530CpR3ZMsGIwoq6Z3DCM3jhkDhL6OE1tzby1JsGVbyGLo5h+KhD
G29oSinhfA8oz/nqBlZ/MUT6VkApb0T1gQWGplH85/9p2kwLKuF4UZXPsKqOyuxejt8mGjtsehD/
4aEj31Kl7xpGukFtHmYcsGGnEwRx+QN2FlDVK8qfBMq6NePWS+DbNE43BRx2jaYiVPYZkz0XqEOj
O02nO/OKmqFm+PMExMFa12l5xt0qH4ODrL7mMbc19eB800x+sE4586LyW8aGeNFt6mp13Bves6IL
0bQnq5E+YDpuPV9ez//GZOBkAEziFIYcIXAdg5rAwnymp26W7XrPXMRISGzN2g7Q7Buo9iF0e9C2
zrx05lDvJbx3MPBFtEfwiUDtWMB7iUHqQmchiLfah/p5nDH6Mjx9qWHfMjnipJD2S4j7AvphQwmc
Dw3+epwcCFf5VOiJ+CfkXO4IuV8rgCVC8g8h+pPEuxcQ/jVI/5jDW8goGd2z+cfx+MGN0B1Agidl
DgrggQfMsx7ID4CkuAuLN41Ugcp0uoEMBK9Y67SdzOI90F8GmWN9sJyvc1ledT+AkB6uFagAGsgf
2nhLg3bjfLUamY8lmXbMuzapVR08sinYpVCeTX269fp+m8cwKFCuJHVzKBlSgxF4mb+TdcovAfia
tLu4pAFdUBxfJpzOZuR0xnFq1CSnlsN1r5ZOgZUlBleRk92QjSWF52m+Jj3JDjIJDyZjPROOXE3y
QzzDyrp+FcfebhAFbvADwQdHU9oNhvTby8qLnyc/CfYoN1bSNUAUeynX3VPqBuWQE7mWzOLzwEJs
1yHz8WhKtTIW67T8UiM0gBFpIUk7QwltQi7oxIfD4LZqcQwFCknuRRr58T4tChJ6Ix8pkrAwsZcK
5zt4NpGevxie+Df2zmw5blzbtl/EEwQ7kK/KntlIsmS77BeG7api3/f8+jMI+ZRs1d523PdbDwgC
ZKqcmUwCWGuuMSGLRvXObFFpE/HbZLb9iC9rfUwS6IFV+NSC9PHwFwxa29yy4jnYYdrvgrLcJnox
bms7DTe1aT8H7Xjfpv3ffRzEW3K47pRsyKoadxW+Jihm3e3YZ8iCqvFPTHs50I2vmAah54s/z57z
FLYwqiESRt41KwkRiQ5JngPW2RTIOhEA4ImzqTINiITmHtOFvbRWBCl/FQiwZf6ZtcnfIVuEcEJF
nLVn+yFKNKSmq5EleiNEKChqg1z/KJf+j3pIP8a63e7s7pPr1PmVCgcWF/ZTkgL+rkSuUZgm70Kp
pcccB+wgNnU0KAQNC6+DCM0/Iu1BgFNghrSQZ7RFuh++Prgb6Nlz55xLkZmQUwgkGJq7jQSfRkel
7znBQd1MAJBPjgD6w0Vpmf5hL8VT3KIKBog73wUmEY1o+mYVVQaLABGZUacHapsgJIcj2dYEVveY
oA7ztHpjNkTgc21Gk4qeHALmcKr7Fn6yA7B/hPzkGdV2LepfIggqicW3t6T5rnG6L6PVv0/d8WAF
iPActqF34r0zlsjvAjXxTpvUhNXt2fLZq0a50QwPL/vGQ/tIIW3MV70p5yfDAddf1tRRQpXoZI+B
SF1RsR6zNDOJEeZW9id3JXaZc7Cvmb+MleDsZBQRivm9huD0DqWxSGtE7y3YPBeC6NBT7Z8jGpsI
/7WjfrWH9Aq9E/FmAC/s/5dY/YZV55HY/O8Z1EPz119F9qX488fSqvUlL/lTzDWphIc+5yErtaVu
CuP/Eqj4cvyPNHVdUKRrs8x1bHKX3yurXPN/bGlKHQc9fa2R1zn1vbLK9v5HugLaHb9o1zLl/1Nh
lbdSFl7LqmxDSJIM5E0tkxpOQzgrgucHxE7pdLOn4xx0dZdPWUv8Y67M6rwYCc5kGpjyoq6Z7dSg
avQ5Bn+uDqOir86vr1Fj4/rq16vVUeU4ewNwFXv8AatkHThdOTEd3JlIcc8vh7jB6+ekoFggDWsi
gaqrVfoZP2uuVP0fDl9elDlS24x2QK06fuZ7qmZbgqCzvKjGtqNheOnndd8PVLrmd3mazbh0l0Ba
RMvyVotXHv+MIFK9pu7MmcIOWAMnI3KOb/9OV4xg9mK2/lgGz4e0Yck/8+9F9tY3l9hh6esyiaue
aoxuGLq7l7NV1ZM4HC2CQNn3C/W1VzUuJ9Q1lGbtUUFNlK/NMylKh2zzcMWZHU3UklSfA/S3cxpH
zxPC37OUZbjtWlF+dvrpsyyT5F3n4k2NNzfe2KQZz9oIRx3HOi/O87MaSXl6+j/c7g8v98qPBD5u
5n/dQ6TlEbUaQheOa6rzP9xD0raTFjCJuDrYfe9R73d+ujZtb6B2zSKj83Ej7n11RnXVUZxTMO/p
IdpreJ54P9EYmV75Wcpc/zL4w6E675U8G90p7nZ5OOmUFpOgD7N71fRIkO5Lo+RLqFyMSmzXd7s+
tTdJfMnHkNIVW7tkRcj2GWg7YaP+5E66/TkBAidiof/RzGOKGEAnShGwi3OMZZ+M/Rf8mK1DlFCV
EuZusDVAjl5sdyD4Sjnu5bWrxsCR2QerMj6q3uvJ12s122D+CeJwy7R0YrU27229n33DJdeg2wE/
ute+6EccmFX/5ZS6KmjN2R8I73+/1Fxf//oidfTDNZ2Xs4mLrY2uOdY9dSn5ldKR1S/Muu+KlMm7
d9LugG0JK5AR56ZkoIAPVFZ0Py8jsUDRPHaVBRZpAUGHZbtzfm1ymVAo/c+YlDBkYsKZGzVGygj6
FpHCHXUIi70piu5z0YdsnTPSqhBbCNmvjaFZzSaQ4J6dxK12spDpYzRnyW7CTfnRtmAN4n6gvUxm
aHX+i0spz96fn36uaRkOD2cL5Yhtq6LTH+7cYdJlMCHJvgqD360zhizZ0uDcDGi1ZEqhk0w+h2M1
P6XVoh2rMaSKLAy8O4Pg4TiaX2ooADd7KGK2hOvhUhIAJuP/58uYV63SKPEkxGM4x80ThHR7O+u4
CgSOQBS7jBF78w5rIFL9pkD6NkyU+NiEcbLuilgz+gBV8I82w6DEGof9JJIuPOTSCq/IDYgJ9vFV
9bhBf/2jtleYyU/zAp+MFJJ5AagKP+s384I51+U8uVl2HebmGKxlG6jCGjPFIg6VFm0qRXUZGq1C
a7n21WE4mB/TNG0oEq/SXVJS0CM1ixKoOe5vddJ/TYmCbqZZ/3MqHR5jWnseNdlSC2J6Dynl8pmH
njuH++M3Th4UrNU4nEwpwdKthy0uy0Cr1qteDn+4wCwGhIls+5uJQIvmdg3GcUlzG4wRacBkENxc
Yvvct/Ww91zZ3wu7cGyqiML3RYjxcuT9RZqPaqMpAdUdVan2/RA9a3ERFZ7IRK5RcDRhefr1x+39
bJdrGyihHA8iDtRZy/43xiZIusRAouP5+jjijeYYhv/aVLr2vcv+lW3Ja19dg0SSwTeXv1ypBtFv
7WPw+8fXS9TRmz8z96X58j9t+cf++H+pGgwadOqkdk6mdZcWA867JK2THWVm7LFGPNkvIz6ZRF7y
fPDbhp2m1rbrfoMzybwGLDEvyb5fNFH/epIOGTU1pl69NqyEQRuo17ye6cI0PmqVcx+pP0O5N39m
vVpLqLawPOQGllcuzOZGC9MrCykYWfvO2qguP0ljz+MdPEi3kMbKSj+wu7MDVsZYhSTNncxi+4RV
QrHtRWh8VEdqrF+B2UaIb2g83/eOuau7xLs05Wgd9TG5Vz1tnQTUURsny+Y398XbqZX7ApmcjWrL
MWAmeesD7IcH1OTZYTAmpvTHZs5BLowG1aagh8KsTY8yLMwHNSYWQZLd7NH8FAuZKcxnIAwhdCB+
AHqhd1kURRqLq7XXBTb4OXWitEjFIDZDKQ5BZEyN6rCU4d9537OvwGnxrI4ytr6UWrUmP82fzwzU
2VEKRF5GRvhHiTwEKeeUuY4hl0Rz544uWTS0B75yc1G+LuwtuWgoie81np/mi3fWnMojviWwbDIS
fau6r00zud8veR1j7eCdm/i09CddGXhUY+XXjotU250uWWmSFVOH5B40dGlBez8t8MKq0Qwjn7D2
dCn0Nj1UwvrcTEFCGKX+aFdecE6DJThjtIXQ+LU/zfX3M69jSTSJjbTRX2QkmvUZ/vnGrUDkVkH+
aFO78jRMwYAkDsucxjIAzho8eOp6rLa/vknk21nMBgFhmfh2U20jEFy+wWRm5hxD0SW81bMvLVFT
9YTgQBZ5h7Idc9Q6Zm/eseO+TBUBiLZcbh3Qrg+L6O0z0m2ARWs3kV1/6EA9IjdZzxY1FXIIrk6T
RwQv9vDcLBu3ebfUkc8TtbipHvRfno1e9UH1prRs380Uc+6MCmi6GlMNe5sdVpLzTdYWQQg33DZN
7j3kbAn+W68tLPJTa8PVWMqichzN7TAv3oc8PES9jL7GbUEStxuLsxum4lG4cXlXmm301dXHP7Ox
w8PPKJ6jIr6QJqquOKRRcWxPBOJpKHudH9x8+SSDCmTXP+NOQYaDnAJVi5pIfsc0fUsRM9gDEp33
QKpJkxqDt4vlztSWxtDFcqrSudoFq7dWGbo8YNWhFlUcMssXF7uMsT4u2RJFyntrbd5e7iYGNP3a
rYqLgXTqjlgmxYVv/qb6a+pvDFYtWQS2TITrzsNadKz5lvQi1DZFjakmH+OxY3XCNU6EL+EaaziC
dby8XqLGzdfXqf7LK9a/OvFXVQ9KTHvRsJbyg8rcUcvb3nKC6OIuIzTSi4HfmuqqM2C80+tMbeN6
WV2ReGrXRnW1zEOIbo8PJiWnL0OvJwkwre6tI3j/f17w+no2k2ILOpIavPWsOqH+purORoUgRLIm
VSfKgTyLBc3CLwcDL0+Juo5A3PBxjt1P5VB59wgN5fuw+FuNSqNvrjKmwEJ149wjjYqyaa+6jQX6
gdR9up0Hy/UJ8ckHYxrxGmpq/TCwuMXIRg5yF9soM8v1tLqmaq3V0SLyHauUVzcbemTFqeiR1Bn3
L111pvNmeW3WZlmNN2KEOE6AKjUoPJ0UO427NnIUstzafZ9igeE6+wQJLfHA8ZwbJPsKvWyuGE7h
pTfmmA9Th1Lt1BnVdCWr+Tt1OM0CZUYpP7+MzaZsjtDiQZzHekTRitwvIjKeqeITz4ON/w8T8DvV
qxw8kXjP/UV1M43qtqCOwqPqBjy4DqJrgYivLzX6T0E9ZvdW6dxsYY5nfimuy7rLYmu19GBodbLA
g66tg531ck0u2uJBnfjhuj6+abnXPES5FlyaitoYJ3K1D+yXsqOOH85Odb0BlRB1DvZRdQWuK0yP
lnVVXfb3W9h148kbA97pOj2oplbP8zYHIKtFz71YmDFig2T5TBnrhxgS+JzZWY+no7DPJm6+EfR/
uC3j4FI8Futfk2hpj5heNPf9OH5vxFppl6X3b4ZlftKn2rhNP189VR+Nmm2Hen02jpi5dJ0/G4m8
GlSbXhPhJxY/qcwaO26gdUidDAuqQ5rSlptIdgiz1ekyyrjLeIm1FNnLdd+H1mvmBIuxhqeUnU7X
xXawA1obKgynq2U34wHa+t9GbB5r7odTvAjeOVJ7+5wwJeEEJ2S8NarloenJG7Sp0N+pRp/g+VbN
CJ55HQtGq77vmSbbuqPeOggo3utrKqxK25upvw5xNWkMotZyWIson+POCv4q+u4v22KvJGAT7uTU
xNcgEcU5adwZuk65POG4+0dPEbcZZO29aoaOXQfal554OFZNaowvj53I2ryeUGPqrDphlYSLXl9R
4mzkYx1Wpl9AQ5QUxzsrSTaLbJT/hPOljBMsWHXhj0X0hdQDq7A5Kkk1N+XNw7Cn1SfnbJVmZQLV
44tcx5a6JCQeC1J76uJ1rF+vUz2Y3N9fH6XUZv16JaGKJX7Y9Zmuo3BNpssKCKPat8UUUZn3dW4v
9X7pHO8Yj3hH9BWo+h41uZbW+ce41v6a3PpTOYrkYFqJdVcOstvXWTIcAI1fjZFSptRCY1/WxrbA
MC9LDn2+DOgfMIUTvP7JCprqaFk7kiQ8BJom+CM3pQAAVG8WLabcXUyRP/UwqGNoSPd12l6pcguv
TSiyczxU3+ImOf/6jds/06XYdgH68wRiJA+dDWHXN1Ukkz6U1TRo9d5ZEBMVc3/GRM8kOZBduzoG
PKwBY+IDHyicHFFkEtO8cH/pm3nElLGeKKC1u8p8SmfEHq6FM16VH7vQfOhSmA/j7BGJHDOYkcbo
HGsvJQASRBTSZtl9XTTVjUXxPrEd6lHC2N7PfU31K2HTrgqBT7m6QfDKm7/xPzQ+TgseDRNBIT6d
b20jH/U4B9KQzRkYpJjUpwbPKMfSag0KFViXA0WWxJqAcCxgnowaceVUWjBLGgphcXA4Na6HBUJT
PjeRbfl9Plo+laHN8defsftzpc76GQvdQYVoCYEXiv02pGDMCxRhRGv70MvxUK29a8Vu/krNWb0L
RgxHVJdQDdV1Fru762KCuzEe1TCsBlwL1KFqArulCBPzzd3LGBy+XdUQio3tpHgsDB23Ns3u92Y2
FI9qjI2AvspWh53rLcG1F30ebTVrlhS+dN3J6YvlIfWQqudJoH+zQgT+eBE09WCh9jEH3ANsaE1T
FLAVBiY2jOxe1BEM43vq3JLD67hBeT71H+t1s9P+bQzWeD9LbvKizPOnyELU1uU4alFM3F0jOwL1
aC/DhyLsv5ZdCyubwC1Kk3VZaMbNzDZlRodkJvLDPAz9VrAIPuIJKT8s7oCulMJfkEBTeQF//MFt
dPMQ2kWyyRD/+sXiAJrhIXx1LduvPFecsFUsr6lLMc6Bb6naJ1DDmRi7iKSfzMXv4sMKjPvTU0WC
c3OExKmF6LD5NspmVUWlmU4e70ESoSGy5H7o6uyj2YMvnDQ8AWc9Dj459XszRwblOfmym+HCn6rM
WhAHBg+taTZfrHYZNialB1cjX24VGMdjkETezixb791Uk0sUqAE+LePwPAMpZ6qu+aYzFH54Xt3C
QdifWaS6ZIAxYwwBxO6k5lVnSC9ba3aqJ6oir1Ye1zfVK3r4/J7oVqRcyeTszXjnDsgtNZZIiG8L
Up+9Xt6EG+lH7uoQ4gNOw3EVPhteaL5fe2CT06sgST3XWvw8iPSrOzmUHaneKLAKSQM+lLVLrYB3
1k2o8qo7UqDyWOe4FBSz+YApfBBQEfXF7qPhPiR4HrC1rhocNClXyivN8fXM1S/z2tisA3ZehKOD
Oc76JfMqHX+VBZZPD0uc2PUj1eAE2lCzfYasdu64r/+GBbJ1Us39iombuOvcigKIlow86+r50gVm
dLYC/Lckeds3L8/T0VIvj5Le+2q1DVW81LgdKYXVNqEEPzWmRfjQxKit67INLo5XhCeD2dgfF286
80yXh8SbCA8yp+/s1qJ+LeFjN9u+ep/ZyKRzAAyfagvWqJ7M39hon7gdKOjq+cdrLSA7c6SqKW0w
6nXqd+0s2LWY/dccazxEq148+UymE6oCjtJ/jgBc6b+J1gjnTdSUW1sImwCegchYUBLyZidewLkZ
KOpD918j4rIjSA1TbMpDnrYB5pALYts2Tue9szIBRWxOHiVYs8YK7J26ZHTm6FTX7nNb6+b5tanX
rueZrR/MmDP9czJaPPNsR833a1XXMOKAjNl6jeq/Xj1WKIvghXaozHjd6wkdZCBBI2Pedm46U0Xw
f40V9z921Qk1lmmh4Vf984CvDlnrMOYbsI0vWWAkuNbH6R61N6uEqntwDSN4h1l8c3OsFovTddx2
MWg1czGzLg6nWzUzyYWFQBpTNpgtDKZPuNIgEss99S0yw/JQVE16Uc0IP7S9U4f5lE4UahjtLltP
TxO5o7gNNk6RT9eOoDRoHJyYU0M2tp9OTbfBNDkA4FVCXASZhsAjzJ12X7gAmoNw/lAaXnEZ9Kx7
F+DAcJ2sjgDY1L1TQ50Y3R25IOaLShiHgbKqSziaQCsCIMZxN29SvRZsS9L22CJ5PplNLe6HJA23
VJBUZ8LfX6Iib481eC99kI4/hjrGF6FVOf7kMD9TmjJtojAWmy5O82958+z2pfWl62oK+sYuPA5k
oaCYle8jKMpH4obmyM+rI0vSsBVCA9eeVUMpfHsuQ4lBJvzO9gy+6/sZWXQzStK1P2QRskzKsdRL
RLPADsrJT/Dv9DYV4uqNOTlmdYvc2LrUW0S2hbfvTKZdx3HZKrPOlXANpRhBHjiaPL8cigjHnqRn
K5gnnHHSyj2r0z9cow5hiwfR1pwENptWWO/UoD0lxm9+lf+efsCaGgKAMwovx2Fh+3MMlbkyNtpQ
93a2rS875GnJvViGFi4JWDsd3ADknn7aLqv5S5+4+YM6GtkVGIGxz2qzP9ojhEDVpNqcHlJNY8EA
m9LXloClsTo0oZhnd5UxlX43hPiPrOfV0QSEiOSX3GZWdvAyvb2oBhrphU84fNIT+FlRYBsfdKJi
W8cepgfRjuFvcjpqgfXTPOxgp7NaLhjS9PC4erPIhX4+aXKM+n2zgOANciPBlI0mikNM4zBFJHSb
Ons1NqV9ePZ0h2KcqniqHexEKFEO9k095U/mEPX3APGOOhL/Jz4z1LDFkJ7cOpk3AWVLVFd48vom
ROHkyd9s54OD0JZQ3PWuFV9xU17iGfdR3XVv6qin1gsqDGUyqquaol7RpLMnd4t6aZQszibmcbrV
2KLcxm8t60WNLOb8wN7VPWdGGD6iPCr3AejMtfi6frI6fDy7nm9CUE/Uo02/lAHmpVt1qJoBz7iN
EfMYfB1zDBvCoVkk9m8igfJfcwUV8pbDfsNmOSytt1sOnpQjsI+s3S/wc+9l9i4Bx3bJUy95aSpv
aHYl5iUgntrwccCM5SKryc/XN6fPWQkAUS93jgZ/F8UZETqkkmITO9siksEHYwSD63YUzbW1M5Et
g8odVQEGWhU1s2gNIVZi9W1Sqz3jmjV5VAlNWX5I7Ek+J9jYH1gQQl1ya3EMW+yxAU15t7KS8hiJ
7ivIJxM99zqmGrtxt4PX9xfV00TJc7d2gJiEaUt5TNvvytQwrplWDTup18kmtoguLhRKTTh5bbo8
ZV2djfGmEdZ8LeCqw3cf300m1E/20ua2Rzl/Geuhf4e0EjEpuMmJUvzjAvd81xQrqVoEVBDPsMlK
9GGgcSK4RV43QHKce0L0yXpPZrP26df7mv/ws0IPojOPeTY6HXuFHfyYoxFQnUbcU2GMUCOXrIkJ
ETrgcds1b6H6Xd40BzRCz/UAJotiNcjtY5NRwS1rX74eRkbS+GqwcrGEt1JUdBpGZn4J+9BXR6oB
NCb3gbtcIdCglHg50UX2gaqgcrYwOXMq4xg25bSZ1/DG4gInbYJ8IFE17/p8zi+qmYTML2NpWHd1
blH5op9iw/k6zStiqCyb4aKBCLtEkkZ1nQb17Oz4nnDz82uzBGZ3YqdKVluT8NbMoTt5CcmRMTD9
2hAm8o/gbpR84aORl5cqw5bcMFjA//qbkG+yqIQvXEMaWJWwD3ZdW7z5JiDF6RRYhTXpTiP2+3Ah
DGsHlGYD40KP6YaPgQkyM2Gpcow9p71qc8RWyUlvVjVg29gCPWlDJJ7OQlL8Tg02sINvZY7iNRkx
R+tNSpFtWxuOeurG9x1E0LuWZ+57ojx2dUH+Eft1zycq3AKlL07G993asK+qbmsypQ/LK1Zs5TVf
wvlcGBAoK1zqhROMzwgax2cTX8A5XEGnvYM2dM3ClWvqrVe5NiqDMTsGFKX5apTIy9kznfgcFYl3
b83NwW0Lcali24NnxZAXZamfiOljY5Dvv1NjU4dyCEMEngjrJa8X//N6lInA0wgTHmabeq880a+/
/q7eZrzX78rWEbfxfdkWBi5vMpuRZ/UJBDDshWx8nohLBXsxW+NzX+KaodX6CAyObhKG19J1UWbO
8sqjwthpc8huFfuQfo1WAPixfcOsbV9jZmKR/0liNfS1qbqdTh3Ak5NhM6EkJqrJo2jVE+TWPnaI
5o527b0zbcs7Z0P7NdJjUEZ6eTKXaThNFfG5VYeG6dZeWl7zweZr2Rp5t800KsCdgbSsG2ktm9V+
8D1JncVrU6Qdqo7Xvrom6OKTa1DfHDtW709K/bE2qvs6hhRYZnev/dfTWZf+HbVVf4Kb594lE3Ma
XmHdPvNAPbW5N+6wvIVY14mh3HsxuyJuAxmnBYy+aN65UaKfYH3AzAq85rEprWBPzmze1A4cbaEn
zknqRXDT4KETuy426dzJk1654p2Twlcsi8+/vguoUflZZ7LeBhJFGaRWawW5vE1w982czbJz+32e
4FcoY+jmyGJltKNQ8ZzbensOgRPczSby5gT5NdLAfoHJUH9Lkm70Szdu9qC0nltHQHgso4nHXlLe
5e38rkyII8E582MP2muUbJr1Kaqa2AAaLuv0E/Hv6dZVfITpJLCx9xayLQvgO7l+naMe+1DMe6vT
N7GBbnGg2OeS5uX3RnVzc3wYliU/Ru3YAgnM2wuT6kOkxfHBmYoackmWvZtA6N+lukVttWYKPxOA
xLLF+NrhO7IjHVMbCzgKyni7aoQBYBnWkWa3tPLIF4EUkSdYVmeO70Cb87tRhD4KZh/KHpZd6TD4
Zo5UMLBhOKBa8KlJ0fHrFTmLdQ9L1SFuKDgtn/EMLc9gmrMLVoNsmdQ4ieCDsCiKAV8CyCleF2fr
/SFiDSllk5+6tJtyTCdI5Xk99iuFqeM4VlKh0elGsx8cszh3XYvAoKgmioFCA5t3KuRK0HJIsaMD
9+MpD73AL0LZ7iFn4lwu8sLnH0htWxKsZb8zVGNWJDGz3tlKw666a2TXnNO1P8jZPDVdTB5Ats9R
rX3WgrK6ql4DYndbacUCtSMKNhqrn4PGt3weG5d8V2u1FQv85omUS3dF6dQ8LVgZHuwswTtuIS8M
QexJh+jeTGGNawx1Eh0E3ZNnUqpas44RjVb75trElJL6quuN+WOMnfh1NrMvQJnFrUhl99xFH1BS
4PK6RHDgm2S5EOqbL0vA9qjQz0sUOejGMZdhiUBTJoH2m2XlGztkoqwOM58t+Y+GdeWb3Q7ZKq2p
XLvdO+1MIaC1vJsRMfr62jSrClN1w+leDr15Stvwgq3qjtJJ47CEVAWiCSsOIWVQWMNn3hWQgXud
5OBdVVcsXXTWpLkfDOIL+BYjUK+haMuGhVxXNLsa0T7QjWR5juX0FGEkcIwXO76kLLVJkUrMYnWA
1u7vNnmrfdXPexvetmsjosYKDC2V+fMirIPznA+D2e/bFh6Ls1jjEx6H8SWRzV+WNZBMrZFVSVyJ
CO9t0LMJXzVyPVo0i8ec8bEp3PFqrdGDKNO/AlwjTh0uRNGDQZy6yXDfL+Ac4Tpz0zIt+t26khJs
jC+4Zn5JRJwcjFWNoiQpIaKT37xLa92hvX2XEgGBLj2bONNbL3EJqTzAmbHf15PQDmZmQaNYG6wg
5WGsmfeCtKcyMSrAOfJDVV0RUsFeuib8D+gRYP/CM7C8Gfz7+DgaY39LQlOjDoiNuI0k4OQtVD+X
befeqwYt0dm22MWrXtXPAQFkIHpxRj5ohEMaN513M3uPMHODEiha6uT9yFbktuj3LRX0sfelI8f/
IWqhT5DKZlpZLZVFxf+6ycl6RTXyMAIKv55bzP9wSyCvENwQpI909Pc/3xI4PoaW5o7dfgxRsuZF
WL00RgDuSVglJMzeHfxqpH6j8RoHI4+NUYK6wrTbOesTKRLiVPi0kxDYTubgPlh96j5wEg1ki1dV
BCDHFPXDYofNQ0JekpQK34pllzDQ+z/c5A/16+/TttyZA9PplPzmPVrrKunNDeERa7StVR3Gnf9G
pinqCcGuW3WIPjx5QOgD4TWyKJBve8PeYGfVXFSThAbkrZ73/DoGixPEsZ0Zm3DMcbSbSKGQFWSy
7Zv2agMcLWoQA0McHOr8hhjXRgbkNMYdNfvxtaIi3u/ihXqfqbrIYjVGMCaxy8iw3IwQblMQFs6m
gFh8aZyy2E6y73apgweDV3f90RgcoBlhdizT+hZawS7RsM/99S3wn34vnsOHTCQMPCcf0JtbIE37
AkROu59GPomhgw9jlSLdtbUYMGIW94tWIy/wJrzbpUPl/tQZxy4AASRlhMcH0b8tWUr0cfVyb9mI
MgJRQR3ussH2YzfdtpprPeaVzJ/t6VuZEDenRt0Yo9VUtJ79ZUi7PVYY79s0nM6aG3X4NWknKoZ2
9UxocilcfM+JuT8U4/Qpqe2dG3fZN0sU+xGLt7+GtLzVcNM/V5JYU/cpRPgvgVT/RkH27xAZAD9p
89Q0Vp9lfH5+/pyStuRdRbCRgY3AkFv//ZZlTb6+vgl1pMbIrVQb7L28XZ8CAPCSp77P8f01vO39
AuOahMayHAtiwmfXyXYBGwi/wgXvWri3ELSqb+q1cV6GroM0a/nVKh2v5ig7WGXxbC/sLIVdPogV
k5Y1EgySBvCKbN19U7rc4k7HgiNgz/+bu+TfDwr2qiYFOLpjWcg83mxFqojlmzUGZL1H40j4Kjrr
WFocIxKwc4lxiNeK6SAhj9+JqfrWSXe4j01zUznu3ku5WYolq7d1KdjyY2tVmaW5zgx3hT7oV22h
BCLAAX0/zvhx21RLymDehZo+nwYkbXFgnbXOO5mzSCAGEZN2er33EYpv6qE0jzZ+b5u6u5Om7aGg
Q+1lZvlwIuoDmNwpjpDiv/364zD+HZiiIsjTDUMQMpWsyn++GZYKm53GJjA1hIZHIVou97Kd7Q02
CPelDMenCgpwlIJBrC1qaRswy75m6n9yr/RIuoJgV3cT1JLW1U5jOR2CcgDGEGfRrWopsw/7v0e0
2Jei7YdjxA29yWXJbi8b9Z0z5drNtZdm/+v3pCbGn5+Tni5MvmSmTZIzqx3pjzEa9CjAtZeq3dth
a206y915msgRCNvmBbCd65cpRrSEHqn2xZKlR/L60njZ5MIGjE6UamEYA+j3Ae3W/NC0sXHVKCxJ
AsBegJBfG7e3d4iBqOgbxFn3LqOZ9uckCnFjamqcONQhfMrpMq7NMkLqmuLpoHvsCXvbvGqlBkAB
AjpZhIw6j77exGFPWZ9pH7VA689t1sptb+B/4DRWiZJmr/IhoiST7hH4uysLcziLFn1P0JEN1AS1
8KuIXCO/uwVnpJ2iHFpcqglYADWynggW44NBkdFL0/TRN6FP6W+mK3Ndhb39GgwCXWjZXRxm3n4N
PaVOlcbTb5/ycU1UbFPc0jRacA/2wzwN34xl+COSjXYbO0O7IQUIfK13L4TzSGb10xWcp3taWPuc
pD1/xRMDANXaTP8cAWJbyeC13NmGmfgLbtW91ieXcW2SZn4uCjO56vncXwFiR3gciANfb4klWP34
m5vuP7xb6qEErFOWa+vj5eebzsojSd6Ym3k0KTZtQhtzT0+OF0130314ngvSuImX/z2H0eNcHOzc
rC8JaGwINT2ZBc08JU1/jJpoujbyBO8yvy2OM+w7oy9PyKV3wYDlPSms/mAS8T8n4/RRAp4+R+Bg
NlQaNptlGLyDZ+bJNpYOFRlkpwh10KD9AQ5dZyAiQw15+dr0g+XtZUkBa8zmSjVlOFdXt6qv87Lm
jSBZ7c2xm0Eazft8aNJ3Ic41cnSHhzRuIV6HKPjLdQsFNqbbOsXyQRiFdocrYMXO2/hfys5ryW0k
WcNPhAh4c0vPZpNsb3SDkJmB90DBPP35UGw1NVrNbpyLQbCyDFscEqjK/A03rhBqsWYXuFGXjr3O
K/L2iR+X/+ObZv/hs+dnDqTChnHJeeC3e7reJqIscYXYmLbGXbR5y+usQ2IF+Ieij8lNqrq3gR9Q
CvJTbYksmbt1PTd+tBvR3daNtwpUpLLMIoH5VIU7J5N4cFA/jcd5esKRYNnjilGVdvFsTWCVkswL
VuCIVsjhfWspxOzkNiDmM75xkHmMRuPGMYp7Sj+WzTk5rheF15h7LKHuxr7TOEkW4SN8v2ZbNfG6
bHCYU3y9vuwu+9H44vfA32S+S8xJr2pIsi16JseoHIwb0HjKOtRQ2vEqRV8pujZui55MeVZbUDmp
Nz/Utu8+oP7RkG/jwKAfBCiLI+4u/8sp2fqNtcAZlKIGMB+w6PMP/fdtl1fGI4k10FR6WO4tVJ8f
HJyP4X6D3+pKbk+ho2/M3q2PJl5He8NXD2gC4cqBTzjl/gmJnFo8ZVV8C552W1YRNipAqXdqT9kz
SqZ4WbjVm9VayYob+AQj8x36jPGY860UufktK6zomAQqOhgu5mVu2m256b7W6E3eCMyIgUKWHarr
FYbqpbnjkByQPnSpHAcVD7vsmzlXlmW+w0m05tYdA+8w5eIxDELt1pv1HGNThwqeJQAjuOhK4pIy
MlBi00nP/Pf7iGb9niQjPQqsgJodjy++1L9jxhWLu0Qd9f5mSOF1wCEqX4ugPCRhWzx0jXAe/Yic
WGYXr+Skx1unxgYXU5vyNW/tYOuyOd+EIqy2EF+jNR6KWHulxWsUBOa+gIyK+cbPmEdOcB/OGEgZ
iudXuZ2+Rl6qsD0Slz4Z/pwj1+lb52POZ9yZ17oO/YzbyFFgQzNDMY1m9oju8b2yxvYGRBtGEUjt
PriJyB88oQ+rkSI/sBWassNCzlAAq8fYyc4fKLa2p2RSd7IlRzVZyxk/t9Dc/1xoCkGlJFmQ7eUQ
P0+eZlI2D1w0V+VFBLNn4HzpEoE4zPzwlR0Nv9+D2/gheLx5dBbaEyDsYh2aavhozuaTFX5Ue/nj
NafMuCXP+hKPJWSQYcRMSoMlspeDVQzPNtSRYtBYrYE/aqTcQ73x760u8VZIypOfnWNxp/v3GGaj
AJ1UFqV0mrIDWdhVl2T1Wc7KwiE5Faa5c5wK5J/IUJedk3Zd3VW35QCzU7PhVnw2ZWc7j0hdnjPz
iMCKGRH/bBYAOO/lMBlyJ/1M7qy5H+BP1A6uK2h2AJwYWGOlFehvWAJADrVR8iWXroaa3qVLBmuy
gcVWBqnHPQl1+pLGQK1OXgfRxurug8nGlEdw3Nz+95/MbDz6j40GeS+IFjzEIDFS+59J97/u90rL
iOCz6QKBVmvaWPxbDli2fFzCCRVSnCNusrl8Cd4R+RYnODftNGE8nNoP2eSQQMFuE/Fb3Bm0dvjL
EEn0ooTUFge8qRsKlqJnh0g+S5/BFh6yzoscTuWtZ3SUpef9vo/8rceN8hUC949kcM4YXyFaZgv0
m+ZLEHztp7K8w2oIjQy+rf/jXPMfJRaKEh64VrYemo6pq/lbcsDiL3AKtgEbo0EMZIVwP3obc70h
nMsPqoF3Rp7D9IsLbJbsPjN2YaECoFa7oyiRDqxtjj1zulkPDSAqJAJrJzO2EgXkGREFsqIUoHtD
7vGTu1YE2QJj8PsbmZoP4txceiHajaAKnpPBG/eTHvwVUOjaDmXh3aaV+t7HXbpGYhZRJrcpF8WI
TaHTuA+axk1d4KOGoMAt9Etz14QQlXTtIILaOJeIjJq5op8tFEP2Tpq/hXFlnHX8JHGXoNrtmJwj
Ub1bqpiCpmHbrpoBiTSsjbK9COwvlRimo9M709GaL2gzt9hGtgkSK9iB5I2vvKKUy/9c+Bw3lV8H
b+jsbEEAOo/GGPJQTsZ3Ge5rkw2kXrlrOQmG7LhQG304AuvKX5MOLaNeee1i391AB9qJ0goe2wq7
FJAIqaHo72lKxgmWU/w/zvS/E4245QHe1CgUkBoySX/Myg+/UAcdF7P4BrjYZoxVJFBcZzyMnxc7
b9zlFHs4RSCAh4BkwzM1kurp/Jr1wcmPBUYiM6znetGRltoOg/e9BI13IBOCZo7hv7RUiVYIooQn
8twIRRkaEmFmnP6PLZ1mUlP/58/aBFXnzF9kjb0F6Qr1tx0126EBR5Is3oJwQJ+pJBc9ad+COrLu
Lxet11CTBUuM/x3+ZK6vKavERC7A9TqMzs3eAiodYEV16eec8NL0NULfn0vUQET7wnPOMmTGCeUO
tjg7rSzOcaOZN0aoN2drvjScnM5ZVp2zoTFvCitoL6HPeJT7czwdLPB4H2NlbDTErhORto+00D/r
Vu2dOzV3llgPGmvZvHaMCuK4CuLsNXmWs54UWKmX4lEVBqfL+SKMQD80PXpkK/nSRGGgWgxjd6c0
1BplLFE5R8Z3ivCD9zE0RlSAc3Unm0WG0iywLlQdveo217FsmgAyvnv6WC3ZJpLpNIfoRRTxSq+b
8F0fynFXIkjFD57VhooNh/1DHcP2UdGRaBtUZyV0fbgLjVmwzcYaB8SkSomBEXqQtXehVa5lpwzl
QkemZ+jyvYw56cDOhrLgQvZeLll43/aZc5RvgOVXtjW8BnrivKRvm9XjhIajUDn0JFm6svSo2srF
ohD5wLG3wMswEnD32i5r8861lC8TND9IxKqFOy4K1QHs01XfBPajPZj1OdUG7G85lS6hk3z901g5
1dDrb5OrOZTWxIxpz/QXM+we1KmLf3D+fTa9MXoJsPbbWBDVb2oHaTgQKMVSjuDfKLTe/K5mKxx3
yTNlmYtE5TDtGgWdO9mMjAJhhHxMv9l6sGp6t/3L1+Jvgz0lL4UtsMuhonVbzhf+kAlvUDq4s3+L
1RgRjChQV3UStfscL7gF9hF9QrG3Eqjbo14+ZV3y4IsoeQBI/Jr7hX+QLQBa4q6D5R0E2rJHACnx
3Ole7azsEc7WrElrvJLOI12RTygdzU014TxvazFODEF4Qg6kOiACPvl3rlDUm9hoqvjvgT9Sm3Tx
iKpmsWRbbu9ks02a5lBG3DF6q/bLZZOXpyHA1AgeBHtujvqb0slRkZubeoJlpJpRVpU/KflDpAqv
bZ3BxFcefHxInfuf7RAK+LaDP4dC1M/fbaIUaOBbrrlyM+vQ+pV1BwBVf55bNnIUSPOpxjMl1Esf
Ws2G7Cshil362tH4f8yTa6rzKv9t3vzu8h0+30/+ZTDPyrNqd18n68FFBfobWgnpCnl26xihToJY
QWasoKKYX1qnX1Iq0L4HEZligQrpXYvF4Y0fafiAqrbxYiX1nRzRDMUPx6jqp6FSzO1YWSPIrjBC
SBCrNDmi8MSNQyX3zTQna22gWjlFPRgnU5DMrmMF0W5D3FuJBxgeFNSbObUv4B8R0Xzz3aLB6hj9
THsQ9hs1CXWphOigxorlbRQvmw5yGbtz/csylRlq12WgTbPM8bpMUc8pe7X2DlmaqWhpuf9lLSxV
P9ZyleJl/g2xVqOAcsdaCVZlahjHFCG1MOH3L3/JUNUoBtg13KzcetTxhUKOBGTvooDBs4g8L7yt
oth4rkHmL0hVfjRlr2w2zuDODEexz70m2I+TAQXHGmcz4kwAawszsSuron2QFxP/rZ5zpkex1DKs
R4v70409wtILSsV8rBEBeVQBqKiVXzwguBY91lH2Hgt9+iqaEa33LFHvvDrUyVUk+LfOHUkfwUTQ
lZdJYK9R2EOyhfbovXXI6ckBphIB7+3B4MMOOV6obZiFKk6lzsQkzmPzoewzDqJW5ebZ8/SSHeSb
F1Y/itlhON8hvcCdXImhVCK38RWz9L9LhA0fFK9F/n7q0Q7gy4Jv1GyE3ifPynyJMeLBhyp/tP2Y
loUHnaf7Zzmgw7YaRFwcHGVnMaJg72cIq8qmomD03WNBVqDJ0uh3PL9IHAWq/V1Bis0MDe1rng8l
cLlGh29f2eYqLa36S9wiDmkneLRD2aAMKoz7UK/rvW9yTgRlVzzrcf4uR9jh8GBkLXAjWzxPCM0u
ii7SvwyfrwKUCGXo84Uchcan/uUzdHlxTszGPk+ZGz4PJqQrJ+AwXpb9sc1J4ZtzEzSRsS3wjgGE
1ZWvbefA6aoCb5+Y63qyjFOXt/Xaq1yod6KaeYQ1guaJoPSGves+SePSRu0PxcgXuIYZrOO2PmZa
/HEp44KDp9YirP4znhp84HLENdbY062tlmIvMnem+X7Oj/pMQX1d/Zvbik+Gigt1HW3dqx3O71b7
EVP8TtnlTgeKdB4iOzye8kc1DffXkHxVJt/6rNSwXTC8y8jc9l/QNg1Arzmvoo+9G8/X31wrtG9M
bB/vyrTw7yLOwstcRbJ+ILWuLGoI7Os2Boslu+XAVHeQw6kEnselaSLo5yrNMfKTHQUO77IMlT62
fWlrUo45qZ7o7nKpPkALqb7uLv1HS48zXFfo87DPvFO1uLmnQtPci/HkTmwyE0Xn0GInrneuDJHf
JXlnYQfAiSnWk/xOXhrLsw8YodxiyLSsS2NpNo72FMR284AZzdKeW6XTadyAs50TDvqdbAVhDCS+
rngmzp25U9ir1EvTrWzqDshfFSGaVa5V734ABaCysmQLznZ4KnXlb1sp6x9FArVKF807XCSbPPuk
YD2RWbeJAgEiC/LkXQ9yqkgMrb38r07JrCdXOAquD4mNg1PV3nnKXLHOg/xHvk1dziemZugb3Uv6
G6fRtyEVFZB3c7PSje2Qk6WOino4ylfhMHIQ+hxcARiybjT0Fm8UnjVyCLXrjVmNzgFLc/9Uzhdf
YIlXqKW9lGwYGZOv8qpDDjKPLkSaa1x2Wmb4MiQq0veNb0FLmLk215XGIlROMnbpUMGVfa40doG5
qUJL31D1+ZoVg//XqGFIG/nW94mPjrt/Fj9ScHCosITuTZk7AloIEBcxVNPL56QW33tAbNZ3PwMG
ISe5yMttOspea+5IP4xa1V/iolgYQT2+RWlc3KhkqFckcMY3r2QHHKWNdfuHYfo8DIOzX4f1mEZC
VoGlPsedwc5vsi54tbS25tZrNi/TbI0LQbD/XsX+ukAsg9pl1WALlRc/Bh8tnDgZgldu2hFK+YZF
DsKNt45qTQfANensaQTTe4palwSc293FVXoXzUxGtWxWVdDa3yYdq3PhpvHjoGNKhuaPOJg4ct7q
ZQVHpUabmfoRaJAkbH6ERbjw9Kr52w6aVyyBdcxI0m4lsig8x7GpbOx82MUWxKi80scvrvVdJT9P
glcrdjghDyA4ivFLXP6QYT/0fgtzJg0W0zC1D5Xn4Ypm981O89X8rU7VE2fSGlaYnd0HQ/Rc6lb2
5jUxx0RdBBvZRDumBNqnDCeRCbSaMWuWs0Ugnz74lzdVnr95GRL4noiLg0iM/KGJYC2Z2gAGNS6N
18Lst5PTzA6T6L+0Sv9gQYR+jWB+Y6fVGavYyZ81wCHUWkjCZzkEGxMSHiZMmhafkVY2drmp/yVb
TS06E/PLVBwNuEkydr2gr5KccaFARGnsDjKOdnZylnFoPbCsUFdFPHus2huUR8e3MvwRcKN+MZph
vK3SFvj9HO6CMFvpxdSSFe/Ht2T8/q+jMHD7WCsavxtaqLzkGIIsjboJdjpE0/vAccOtzXlxiegB
b1AGKVgvYFKbSxukHx64FbhsZZic+8rPnfsIS1LqldoJJ0nnHvQW2uBth0UxffmESoIzTbeKM5Vb
jePzobVFizGAUWx5gI53bdhRguZX+uJrFgSaqvC+230EAsXn684Jcl32tfMdazXOWc0OlZzsuY4H
ZRWpRQGkO1D3wsFSa2K/dmdPXbyysI55SzX1BeaK+Xdcni2O3Ivcx8+1z4FN5bqGlVSh/ser8bP3
X8cpwnxDmKx5jKrutbOn6kFksX4MCz9cDjqshDxGpazNUvNUTWVyb4zuX8mYKO+jPsJTTtXx4Hdx
8IxF3V6OBwxkr43GtfnlmMV7C6/aCYIvpUO5Ksg5clLncx+7oj+RG1wP1pi8jFOk3Jg4SK2aaXLe
C7X9HqdRfQ9m2OKRiIuvoYfue9/1iAH3bnpMfdg+7IWx72A8T7xszZ867VudlJtefTdDxXyHZInR
Elr+Lf87fMSrO8NwkMKbY/PFNyITJ7UKaSlastO2sKOSr5oSCmvUWOlOxi5aRWk0YbfcNljizFOu
8+QU3UDLk/x6mQLWMfHfPVwv3HPaf29qFCkO03yRMwrMWfdTn68zL/ru9r165L/0GZyhPgtRJYdx
bta5aS8dvXZ3sjcYxnwdTSN0+rnXQsRqU9dmvpZN3Yzdnau4NkY+efrMJx8jcJMY7I7mlef3AHv/
/dKq+g5lkuQgh44WkMVgJgDPI9M8zJ4TpBcCvbQ2foAJvDl0QFczoS0Vbuc72ayaIjx2VvEiW/o8
IrWoaovOUw8y5oVNus/NlL2MxLpaRrOp4UffXWZUXbihDJZiaa/pC8tL1HOk2g+mH3lvWe/Zy4Av
/52T5e4Wu8OZU9Hpx2ZssXkFM/TsJFnJnrSYfhicGeWvBhTGL9PZjE13yL58TFc8vvKgy8u1pUVU
rWt+XkoUWrcU/hDsAnLwoou63wdRoiytuUmh3twEiRZsZK9RW8MqtoJpJ3uFqTiLWirRz4PLBg+F
PKzP+pAPLwOqP6XZAAStDO+JTemiVzkBQoGpdhOItBNI8RxMKto+WkUWN/MVECjsBV/jyqmWgCmq
g+xFDHoXoB77SPGlftBJCchwFGnaTZhw0pSTgiDP4acpUJLmJQvE0CCBiHWQDinOuSGEZ0WBPz6n
nORlml67vBowaSAy4C5O8cHtd/IAGmBKfhkfWWFWQ4Z6HUCgY7ESYuKkVwriB06497wA8/UczhVs
Ocs89RT4MTmCHHeNKTyG4Nfp7VKONvlAT/p8kR01iKjbxrCWMq6JSj00VEP7KsyfhtY6dV3rnmqj
zZ+CMkOs3B+9reys8FbcpwPZQtk7Yk2xF7YbLsyujw/wiJxNqhT48VnxQYaULv94JWPXpu+5bXGZ
JoN/mgJJSd2hEcFXu37So157r5O2BExXJBsAadp7oImDiO3yKRxyFYbR1C7zMNLeuwAiT4UbBLJP
vn+fFsqrnK55Q7osE7vhDAXnsiiDflm2cYqZoD5ns+x1X+rpE6Rh425Mpmf5MHfGSN9pSUFOeR4l
J7mNnRxk739OkqMyUJDRrI4HQetDXaOb6/fXpnwltTfkKz0Mkp2taVRWUOKwqoJv6XXwf5/721IX
LY/5fa/LOzxV1mXWoIguKGvjo63Odq28dAd3AjyDetuUlfre5mkYrXwZvHT9MiEzxniZV6JdyaC8
TL05YYYrFwQH1m/zwn0oS2VFmTAIRiz4CmfRRAjhLUavV09Z6GJN51VbbpUDaa/sIyTjjVmMOzso
vl/jl6lhx2++d7iPGW0GBbTsyv4E90M25FTHCGciIHKCVDN5s/pzZSoDXzstoeQ/hy7rGTrat2Og
P0RJwJ285fuSeEpyog4xYT8P9nP0jeOlJTvkpW6rPUQHA3IJY69xB9bRKRPmD8QH4p0p17gOsflw
l1VEteiXt5Avm84XK9NENOs6+jKbMw14KaPVF5e2fAcBF+TU5PZDb+O90FE5X0uSuqSrJw0GUb6D
dutMZTecKjiaZnB/pbKDEynXclIbphpW6J1zJgE9Gz/9OqGdWzJk92a5BvjYrK+LfL6LHbOZibmt
jsU+1lRzE5dee6xS/y0CUbe7tPCPPBp6ZELCnXsjh69PkbBqM/fImLxkkIWGxaRmlAVVHaOUfPi1
W46u5imIyLrbKFa+XFaVMbmCHBKFbnUI0xhY5ucby5eytzFHYwGM1Vm3MGZNA7fgcP6rfMVX0UAh
OwLmiYs1jn+XI18P/OvR4zVdU6xkL/gfd9kCQgHLTI+M2U4GAly2Eb6dRXxQI7wEZf/H4hFqUBNH
XzmwD5IXGHIgtsBZPUaFfwvDrT35blo+tjmIDU2Zybl5BkZHlE/TBOLq0jk4oJh9Ndh4llU8tlbe
3yECupKdcjG/L3Bvt3vUe+fV3CQMEA1OXmSnnOQrMNSU+q0FRoJxC4lxL3dI9sGveB8bW+x/q2iJ
xrrE5dhr9v1z/C9rtD/HXofJV5/xayJexmf3YvmesnX5O3SYOV12jio8VtmE1fcyC9Pbzf0fQpPr
RpRzRHMvh8Ihu5ch2ZKZG46vf5oo15Irf07MBMSRP6wll/kcdV1eDrWs6rL8P9cCWBbd/jMkJ8q1
Pv9BYjK+uNW8p5xzTJ9hOVK2Pv8Ff1jv3z6NP6z1h3/Uv31AYlDh+NrhV1sUW6t1zLPSImHte3m2
sQMzWMsNpCIs7z7J/5J9MmIVCoarYe+ATWM7KpK6OBbj+CRbE3WqxzofY5jjYXfZoVak/dZZG+J4
a2OdQnbvWJJMn00v20Gs9Ny4bRK+jbJHUhMuHW2LIhzbVh5mcnjaaj9noik/bSgbVQsZzOced0Dz
aNLErVbY6jHV7JtIb717J4y4AEzdKVmlI+D3MzbgT7ousTdZyyGyA8D1bC8E0PEybZ6L2vCh9Mrx
KEOhS7awyiNsQHX3Xk7SW04SsIO/XUMDcnabqArspYzJmV2Toc2ZlO7mGpvMBz9AqsoN8rMsR5nT
iA0PLVmq+mzJPqWBPDv3ydLR3Kpy/feRlxKXSB8wvRkyaJOpGL9ErhGtKmVyDxogds4Y0VMqvF/j
SZygTzolR/SX4lOTqTkUKpDFgdbEJ3lRkzC5vAraAiut1iyXv3fMg8s6YvdtmV9/mTDHZRN1KnB2
YbL647rzMK/Rl43gJyX/kMuwIBUHhZJmQcECu2pc62+mBhkr7tGjvYYW9vOljMZxpuhLOSpqlclG
YoEJl6gcEBi1jwen1+34F7rbYV4qkjEncEmqNLG5EsiMHOSlSVPvMKK11kGD/BnMM4V8CxRTX7Rq
v49ybtyIq0Rsp4LJKxD7UnsEb+bopU+ucnmZ4oy5D9t+13JaONUlHIQeqmBlYLKzyuqp23aoBiy6
tnHsbeJkP6BR9btL99CColNC9SgKHXzbEBSzAEPgrS/dbZX4x6k+lAg961hbzetX2E6axoDh8UzU
KfQ+2viOSJH8Q2NbxuC4fbxSTH1s8DJP3pK4t3Z1rYU7XS1I6wRZZpIL68MzLBIk3WCqXENh6YTn
qh6euny09nLUkDlMECqUCLOfsewB2hR2u8aloV2qoJ5PQcNz0DKC7nIx09zFuAxFj9865GBXU46J
HaUQwXtTW8iYpxcm/H7MnFlDRq6rNZYNoN81X3oHob0kVJ+VRgV3P18CzHXxRsTyWo8Uf/tLTL6s
RyRrkyFZypb3OU02lcJFvqUplGXXsIF2yElL+gtMq+CYmF6A4h1smOtFDtNjxID/GXfazFpzl+2W
duvWlAy3mtSXzrC4WKts19b2LDAtO/vho5NPYFw4QfM1bcblpX6h41hwnpuXUodsWsr0axO686/N
3+b69Gp4k2BSFyY31PamR4rF+rLKuninGuH0qOuZdsDrG77r3CtjPZ5SCc4wZxkC5Weu1dam0OUz
IgyN7iz6an8dn/XoIHWxWiCBxpK96bVou3FEasW7RQJfW9gkfE5Z5RQn2/fSFZpJpI+Dgea1Y34l
e9MAjTx7ol62kt0iwB04lsF5zO/z/rlgQj1qGerD1GGZphgbzUw9/P3GFonEoUvWl3ZgVeN5KneR
Zs0Oq/MQMNYfQ2Txx8pdjNfQL8HfO+SEWSnN9xCu3qbCWh5RfKO+XAKjiBcIAI1g4fuQXJ1VLXS7
Ml9xAHY2ie72G5TRjFcfggx09mA8ulGv7l03rrF3JhsU64FJ+Ta1TgXJh5nqHH0LZlXpoqT0PbnJ
LgqwIut1M3ny/O8SvScv/yru9achnTFgfV0EX1W8nztQSlbD4ef3HaI+YcVSGheMlNzKyQvV6V/i
VBWy1YS7w01eeMfYdsuvYAVVKgRa8qyhDb0ChGLz3akwIhxrPIbSJj+Q7Bu3bYOdspb5+irzKa0K
MVPVayP7SjX6FMb6kwpnHQisBjshb7EPnzPztm9SFukEPqXO0L86d5fTOtrmx94GtilP6XJOy89u
E81H++ucolT6V/dERmxaaKL0TxiKTbdWBE8ODKhAr0I0jyoZ/7lxuRjVoxIFzVxNoL8K9OWo16DX
SYvf1AHynYlX3geu0d6DcG4pkRc7+YfGpLphwIXWUv5J5oAgciPMdC+bFtBdOSka0/axNEqM3fhL
kaj4mKRx5r7t4gQ0dapbh9AYXsPWDR7GqAgfKktMmwp7opWMyUuUapiNT0ayu8ZgaN8Y3uAe5azY
BRcLDAA73J8L+SFkYT0IdWTJicmL7obaqi550Fxjbar+PQmPEmFQ4gIigmxdZbDNydvBt4XuFtzK
Nol3RKZiCmhjl2MiLYOOmcHAvw4yyghiHHIV618GqWFQ8OOYF5Ujw4xHccHmwltlw5fGKLtDb4o+
XHtRcpBNbGU432DkhjQqYo1Zld/Ji59r+V1mZGuSOf1RhiZMTm+Cob8vraiyMHUtrE0Izs3FPHuV
NNousnBgyMJa36B0O35x3Gf0WNL3EifKHUnKj3AeP3dOx92vhkfrqGRGM+0BwGbHt0719/bcFJ3i
npAV28kRrTi3Ncqtra6VzrIbBH/7bxfApDsrEes+D7ad2DhOY/xl9y9gmIHc9FN+9vM6/2LnQbYk
q3urKkO+HrS/1MGoj/KisIe9vAq9IFpZWjare6XtoU9BwgF5/fWGixNig5Yy+rS1wEEdfT3cPL0j
ml9sVFPUS1HS2+a50i8rsPNr2VmaBpp1aqR1SKJMexnDFdPj0Rch4+pCQ7uFG7ViH2R+6dzaWPrC
4y/VsTOmGvOjCBTzy+Cxh0SCGl+pLAcwECGKIifEaudhD5UC1O9M0FpBq2LwhBdiX4Jn/2yOTUAJ
H6/DS28se2XTKpXjpfk5OKI0eR/0cYAyA+ZCauTh3NAHa8SOtafON8PDGOMJCoRbe3Ibp8APGzvR
uTPoCAUN1uRDaz/IUJZEPyojT46y5bZouTPlkKdqtHK4k1IcswN1E3ZpceuIJk9X8iXUn0lNjcOl
N4gFjkuRyoMh4ZE91Hj5WmmSg7Cpvsr9uQ7YbynmeC0QOU8RBkxzo+dz8MHl5/IatqSGYr+MlrIr
dzQcaQWgjxT9qCW/vW7fBlF91/tZs7RF5n2j5L/QtM7+4TUY4JiGXVCyqihufo7Nq7pBHNBw5Vj0
8cznUiVJmWMWms81dIBMexIo4gvFA6Ba/iju1DKBupO7/s6OffvcmBSo0z4X9z6MqyMuj+FC4qsM
WxdHPQea3vrCeJZN2dtmun5p+kh8LIbGqI54YopFpSf1RolsaNVdr91PpAMxkYry74Xf3FiGb7z+
aUQWWqiZTSKn/kB+PO1f+QBmRicNeZH5cAsreTwYEET8rUMm0AftRU5ikxQal3X0MPyYYEXUO1s7
VpBXm8vDNU9fy0LLFu3NR5HjYD7fvU2UXeGiYRwTz01lQI4YpTaHsvevkwwD0+ymVX+ZNOBNo6T1
uZxZG1YDT8OzQQ4lXiZWoSR2VEH9n20lbcRKzulnLghJUmMtY1LxRcau6+AEEIDDZwhqgCnor8aE
w6v6N2GVD2cPAR17UQUdULaiPyolsUuHUhqndLi9TPJ7tz/3hhPeDpgNR2FtR+sRv/F944XveOs6
0drQlGFbJ7Pp6Dz4Ms/GKmRtdOiIyZVBqfFuLpW2VaTV4TqLx+Esh8tL0GkvQ4ayXapm0P34OOQ/
UlUjh0ng1WRT/iMNkTkLzXSyS0wOluNkTH4EcjA6gR/jLp+nbBvzvOtndZ0np8i18m9wCBV4atGt
qdf2bdhp9m0wjiRqr235Si/sYhG5Y7WRzSHIqo8x0XLI4DaxrRN7MB5sqytqRybSkCd7vqRKqKwy
2BvLUfbIoLw0gG6wNfKMbZ0n/anuhDhdZhvOe4lc2RIjObwnVD16q7u7BglHAJK1epxaPn8ZnihC
r5uyci+jyOI/d0mqUAaclAc1SA9ylIjLHEaHij1z7ZarUKTNEnqqcWeHmXknGk+DN8fRew6Zc0jG
ay/b9k2KDfkcl5cSXYSlNwztlqowKutRN22wvYCa0NQJboYDX224uvfXWDJkzX02X2SsadDklEPk
JUkTsXQTH+UON6js0+wU+FRFLQJKWqPCaxj0gxFiROvFRf8ypuZLVRj2jzJFXRc7vvd/HVr29ouC
Z9gPzqbkcNuPoYGBJvV11SxwxMs8tJhXrf9z1bLtPawli6UF6uFOh0m4cmqRr6uyYG86x4oxandQ
dkaKMT9jEGqb44iLoTGPkMPkJaoGVMyV8lTZvnNnZGFwGIrkYZgMZxMneHem0CuPmVVox6aqsLSW
L72x95aGmreruvN/BjM0NI5y+BiDfiQXMGzlaBn7ZXY3U2ZjTzs0I5U1gNjzuunMfBSavqGqox1s
Ukof2FHHui0cdGWGQNyoLrQ9FGvzB0SofcoamreUTdmh6eq06Iyy3MsYe5z8IdUOHA+be2duwBmG
XYRBxkL2yVFp4GkrvUuVtRwiOzJVedBUj1vQ/FZegaYZPJzN9d2xax232pD0l3eXk3wTCdwiaMfd
9d2h8ix6rY5vVC98Cnt9OspLbYKXWVSAe6thdmaYO3Q+BP5XOLNTFOqal+Y4BOplStwo9s6bwkf8
T9VjY2MkiRI2eloGdmSoiUzhNJzkxe684fR/jJ3XctzI0q2fCBHw5rYtu5tOntINYkaagfceT38+
JDQCh6N94r+pqMzKQlNUEyhkrlwrKqgToJxJOuxffrsKjmqUOKgMkouUdF4em/1t0kCHSuYv8rv+
5mc8u40gTu9HJbTv9eU+BJew9cr08947OBGylhLyu7jNV1Nu0OeFoGC5nAz9MnMh+kVWzX5E72PY
WSSpaPO2ww/hEBX3bTV+W/MUS7JiXiICDgpX8f2KQIUg/OAFXnuJwgzWKRomn83cyHZemM3fqhYY
MP1t6WPaNspd1SutCxc6mfEdCE30Pg3a0hzvLzGaET0Fmbm2nT5Bj3pCg6u431wym4v4774Kjbs3
fneour3iG+/QSAC7TVMOdcmS++UwnEppvgEadjcVsKTaXl3ta3quT6mVWM92MFjPHgw2JzPzqj3M
hmhVuvRv3vsVjW5LiAwACWP0doazngY04xgQcOkl77CiIxkt0iBGHNF50RuXLtUr46DRRPuoEiw+
CQtBStIHWrl7SaX1bW1fIr/5+DbjFlXfZpVveQx32nvAGvCpNbP+GY1Zfz+gOPzOW0gC6f3LH8IY
QoHab4Kzqtb0/My8oGem9WPifrocOdr7bcjSoLsH6efpp7h5cn1Dvcki51P1FOn0vkOHee2XIfAb
/htlak+Q1cksy1IdpPvCXSfLEz3iJyfNPjuDwamS9P+tqdHEAL6Y2z+nXv2Vqi99iIugDNKlwTmq
BrRo+H1pfZN8drvAPruR4Z0NMsifXC19cuqg/9MreU3NmmR8rhB4vfkujbYOxPl/BkdZDzxoPZ25
tW4FBQeqTVC3gVIY4AC3oDxtv+b91N+8gVw3T0Zcvd38XNzCfGWEUD1E9l1CtgX0BMpZ7a6pEsU3
10e0BFRhfNtM8dnLgsxkyPwZMAQQYtKjkdEeCrHfBA1z/c7P6vxGKiV476fRX+oEuZ5Y8/K2TyeF
lvfzO/EMfa/eoth7kaU1KOZFL56a9LDtiYw83A91QFJruaoMsdZczLqMHsVSbc9+9LXitF2IHhnn
DqGsL5nTnFsqmU/1MsjMWg501LPMdcEdfcj85+QF7JtOoq62nyIzdJ5QZWsvNCtBrPOv7RMaWAcn
n5COXWLX7a5hPIfQ7V5/Xs1BjzGKwYAYAWKtVUT35qFoaIj2F90rZZp/ymApbqa9MikofRzhBIty
RJ7cwJwPufrDjFXtPqOY9DCT45wPhVtoB4sH2VEgOV5j+Y/5PP1sGlvaRFzf/TKHfvqQ8Ap+5r63
9HlA5590BYfEpvhTLBlSBzq5nUwnvwcdpodwZrvKwxYis1gPMzRTZ5g8NQRLq7l5MZXW+pBO7m6q
XeOdvVh9mDp7tEyAgS1m3SoWqqnDQ96PzR7ai+qUcYSIwa+jlsqTz7vUloXdZApAZrt/jMzWeTcG
kfNUcX9dgz1ewm5uknxPZDGJnHe8hKQIflUfej/6nDioOO3UpANdAJ+sEMtOiyUkskI7m/MtoJ8i
zyi7QEbKVzk4rNskJgvV325baGed3OfN19Ivla97vOi2wOb9WoeTbpnqpgJKP7fuXvtkWcIdjdux
l3v6QaJl8APQ7asNoxH5mK7g2LBcTAaHVhmQE9QvEEq7Rk6XPLi0m9w5ExC4xTKUJAGnwCxYhokK
Bs+vkepPSL8n2hY4t8Ce9OorM4YbBUWF2AGU+a842ZFDgsKTjptj5fjWTSkWda4ZAWBalGgsMk9K
aI73iJaP97oW8o37ZeZhruSAXu14BzyyXwO9ZVlioArNOuDC/+yxfNM6phNs760K9+NOLgmTQ+VX
xRPt7t5Tq6sfbbRnrjYt/U8yTE0MoZueXEAk8h8uvt7M0ITreC68cjae/jEkK3SFP+v3e8HeHhR0
SJLoMW7U8jDTm/HJCXOUXhD68q1a+URP7UPfWfNzWeacW6bIB66V7aRB0h4yGz6stHlX9WZ9qcah
OHdOrH2sS/2HRNB6eKOMlr2EmdcfoR03bnYWNmQabMe8q32vufutKs8q0NMPaPjU1BTznQNy/JWm
j6y8UvGxnYZ0e+jx/Ph34BzDuVR5Maoc1HHOcWv9qSxiOzK4i9DOZsqsbzq6FZCJfuPfYj0kBc6I
Vv8progcO7VwEfD5dTldH4B8woQm/twfHpuxQ0u5KbXnlp7gQ1P4yVFMWtC054w+epowqz82l8zq
cUKJnNNxiNQa7fXFzO8b8Mq5zHz1WUKCbLkF8Ha3F1MW1IxHgqsYB7m4MWXnDM1gYH65coni+Nla
5OsheRgfKzcHebcM3NiSA/LA2kGt2lLfybIEGlN5zUc4uEIn+DaFCTwlosHquNWd6k1kqpDcmxYF
1kok97LM7+lMWqB7Y2iN910ZvjRUlR4s0LEf/TIMDsY8ZHdVPPcfo3Gyz0Xm5AdZzeHvftBT/w9Z
rLg93mtK9IeG4NKTrtjxk7kMAy9l3P7tEu7XfxZkNtZTfhdP/G2L6c1I9cksHBX7fuZ5KheBBQD4
vlyqm8MzpOjhPegC66GLX8p8Cm4uskQ3exlk9jvf70LGtKOzMJ4P//+tY4csSa7rR6EJb38xiG+m
zFZCcVkWW/jEZcgWvnGZbQuZWvcIEGsa1KCsbteK1QmCIRde1HA0LFgNVLe4hH0Bmg3C1f2ozhln
NitW7rq5ym6wD2Y3mc3LCqQgJ9MBw+1pdnPQVDhOKqdDKyPPU/2RTrMlIZfViXMPiTs6fWX+ftKm
jwoFxK+JoxnHIVn6VgdMkvG7LvUqGu364GZmCLPBBeG9z2fr3CJ3dauXIc7yqbyIbQ1qTyVdH07R
oEcXR0wJ0kLbhypziV+ndZN/NuxkumhaRa0vLX3q8EPiADdAuYJTTZ4/V02GaKvl38bFEtcWJ6bV
WelesfvyVmbupSmt7jOAxf5OiZYGo8bsv+pg3l0OIn8MoECPrVori6KN8Z7f+3cP2vw/srbgWRGO
6TO1pp2aN+Hz7Pg02qt6nu9RlJkPQRDfr1XTdqmQSrkzLjj+j9BXiSX+gFe0HT1Lxb4xHG1v2HBx
Bok/fSjUZr7RrwvRreq9xNGYPAHpsG4TUtc76DfazyQXIsq3QUYNFjNBTehU0wUCBj4195Y7GadU
urBUlSbKPGvvsin0H8UnsyzTvgSmh2hqCKjYWR491jJUpuc+Wf74Oc2G/Lr5Ua6ENs13zxIA/+Bw
6XWYdMxa8d4FPqDCGJpoEoXBsHObAQ3Lpam2jcIEFm3lKw3lT2asmM5hLiP7XoNvmyqDP594YIQH
YSItC6PeqSENTNbc6p8mH2yGmNtq37vtvZiyKqba0m3TFXYS/00PRUXXRO7fWYo+H6Sp03WzAdWX
PEaxkpbPIjL+HCO3ftLyLvnS343DXHyxNVM5qhyTebR+nx3wQ8I8ATiVfiRzPm3UFC3FgKs+gCsf
pgB2C1hQSriOoMp3vNZaGTDSYEB3MYjR2hUGjLCuLY6dwwwvOiwZVsr9LwjN5zH2Qtpx6RYPrDL6
BF4LCsbFFwTBCFHtP6syE1/hK3RAOLQ+Jnrh82vWh/00zuPJhSwG8Y4Axc86nCO4nBRs90dvorES
mnMNgUurX9pOO/m+2bc78WX0LrWIl3n1GiNOzdL0S0/gG/9QO1CiQblTVbse8dizsdAIlM38DrZO
OM78TEXTxAkfAA8lxwBV+L0SpNGD3ShUzVVDi65tEpFgzOv+lGdq+mHOC3unUp/401Oio4/23d+e
Yzy0oxeDMzBNHiF8QuXSdE5tsr2LKSI+xHqR7vs2zA/Iy6OgWialdZ6o7JgclK9TGoEgs5dnn8s3
4kpnO0Lb7vQ4uFl+N0VGMg87engG3rJM5SluW+VpdMKXKI9RaFgs8Yd5Yl9j3lxh4inQBfWs+D1g
hgTqNrTqtREMzdxUfbKP3I8GEkzPdd4/Bqql3YUVSrOJVfPyLNNXQ1h8yT3emzfXNHPyBC7mLK0N
N8Sy56cm5N7ixspwttSoi4+hO71r4IK4xsuqhPBuRYJPDcEkdOCcW9e5QNX+SAp0UimOhSqtG/NH
pLUoprUnbpbKOzNQ/HfoowAJ0bVvYok/qyITflXH38O27q9hVj/2e7XK+7PE9VXjP/X0NnMzdz+Y
FgxecZhpJ3Pyy5d46k4FFfY/QwWibTsy50fF8+oHuoeVvbzeJ727S/g2fm0WVmcDOZBrl2bdjd6T
l0BBoyMzR+OPIlYvjZRO0xlqUIRNf7RRSnXKr4LPWmxqhwlYD0UJq7ub+9KE6yuCSXM0PjWmiQqd
0GyhrBBfW5Aeu7VW4E1kwt7a/bKumAvpVpKQB5P9wJftYzn72UXqzpGWPrq8ldxyLeHBYne+fq5r
ykudEyGt547BdS03aYH+waYT+dJWne0cbBTFzkZloy9QDUD3tCE7wH0F0RUHMrKMbQFgUzdezNiA
STKLf/QGSa42yJKPtRJM5wBA5iWL5+BQWrxcCC26SYKZkzgqDFexZZZTT/3pFFsGpJzjI3iep4qG
86kw3XoFTpmlWhwULY4P+RigqzS5Tyovwmib9i2oiDGZr8MyyEwGz0A42Y7Dfrcy01UaScsOPQgh
jBvo3VqZ6dqGG3nuLLKLEBeMwlLwy7eFyS7xL9cAKuACFexO5XKEyTpEVFTRUxFbhtUO7QY+q6T9
LqTEFbwQ+U5fJNtWkmKOI1edX+BPJ796++pXPb+7CVol0C7TIYUj/WBO4fDU182AMAszuOh58zc6
5Si+oFKhQc/VaYKFNBrOW6BEe2HxPW+S/PLGT6bpoTJ78xx483Nhl98aLW95OQ6MT06ZfyvGJEJc
QaS6PNQz4mA8ow2rP1Edsw5KGBkfwROAgkCe7Tz0mnoKuhg5BuoL32SW00i+zjZfufmMBkVGS4HF
riu1d14yPgZ23XzxfGr9vYMIkJiQscCRl8SoAWZW8wUQxSJtm/UQvmMaPqCoxP3stVn5RALvh+yp
DZt7WO3aBwlCTTRGwoLbnZiN1n3IANyHeqk8tqMeP8eTmgGTaF7EkiFvch8koIF4htJ719w1vWu6
DB41RR4s/ZkmBQr4pLlOXlwuwBNN+2guKieukSZ7Wc1D1XrMA/WdWOuGx9Rt+o+hlxVHdH2Go4na
z3MHJOeU0e08+eETIKMHRY29cw2yH4IyBn2OwjuIHYvdaHeJtSPpWT4Zajxeml59EUJ6cVW5511S
zfhmV2lxmMwIXdasqoD3qcNjqmn3DQX8D+Lq/QkVXNcNr16bRsBJ7ukbSfSjq1bNVQYIkO0z79LQ
pOTx1a3LL0Ot9idQQs1KXwyzAPTFU/YpLzXv2i2MxjLw4OqOAfzI3Df+8ZU1jIZlol9k07zslMWS
7UPm/2c75ZL6QC6S1+QYKbg2hj1RBlcFyLWrwrnZZfyHQ9/ACqg3ON+cLmBpDRC3Q3az18FPSj9B
ZyHN4cN4wUvoP9w9bxb6gF5pF1LjIWtQ+5E3jLmJqv5eXj7kPWM2Kpc7kd3vppa8Wpklu8jKp+fK
qWn6y3US3jaNwzvILsMHq8zv2smJ0B33+y/1zIloLSUWM03DVqoYX2wOL6FZWp9y2sCfJl35S9zq
TCIQuIRxnM1xOmp5GB/UJYefw/Z1R7PoV0TJgdeEv2TAZQFRl68SJn6RApeZLEJf+lWsSYoBy7At
QoOyD6b2DsW64Upr9HBtg+DnTOvG16bXD2To4+i9W8+OB5M00CL4/F/Ceqouqd9Pz2X/kRpWjzTI
cqKzI+BhczXz+J1cnmZ287Epc/haSTzWl7gKKEUWxnDqAOXwZDLjK22qF/AHwW1ACHfXwj/4XHT+
i0uj5QtIyelMUwp/eK0XwfKstzs4xENaE5P2cwWkg7pp9OIW3nQbw7AFuMwuD56CQ+8CpJ2i8KMB
+fth0sf+No8FNa9lpi7D5tvMtM69crfZ7HfNXN/N+qeyydunRClLHvdV9r0Zkf0zp/Ebyaz4WFgu
YBs14WDHn3zaKSbHVgAHcRP0H5MWZF2XIei4rkKx9z6zvZ0siksboscktbJHHxAT4oNWXFdnmtzz
+p3itu1ON9C6dAdKpDI44AohKXT4zKn6Owap+h3g2sdGbYdPRQHsZoyd9uzoRn31F56tMv4xu3by
OXa8gMfevOBkKuOLMXfDOTNy79hqcXT0ILA79LMTPNfFoUE768luvISSmT1pp0Rp8303ZeGz0+U4
1T7+Uo1KQRqPDTJoqalcoZp+t/xH5sc85llW1/nV24OnU8L3qIgW5yFr/wgAGd202jw37vK1lhKW
DL8WZvn2l/4/Va6YA9ZtZoeUtuZUre961/qxPu3LpvzO5ySXQQOjRmPHv80qv7aV2SAVktPV7Ci1
9WAtg8wSN7QevClTD9DPWPt0mNN5J84tsHezuzoEZSn+VyEoXTpnsJM/1Fi30MbmUq9Ceg0G/trO
9NO2EphUUMaZW2ybzt2O5DPay2N5NxYwxIpl9JNbHNYFwyRmofhsQHRduOHH95N6blcdOPDUqMN1
sHPESHCLE+YppjA9jfdjdL9ashCZ0xdIMoBuQd/FMT/p/iqSm2NX9Y/QqUk6xc743hm04ez7kXWZ
TLd48rl5HVDcDr8ZTnORPWlcvUsgVn5xUYtO/eSvqpt6CuV+/z4x3B85uZSbuCyyq4+u7V7EmqAn
f+/b0AA1vRUdq7GJ3+n2n+Bw1Xd63ftHjfrsQUybU+VOMYzkEi0MttEDB3TrXbLMxyFXblprnpXR
P2ZGHX0Z4tm5Ws3AX33Zd3sv0KwrNWPo+s0xhNNO4aQKOe/K1avV1F8T98mHUuLqFX1+Ldv6ZMFI
ffEzqMdVzS8vGuSD+2Jh+YTGBMJ3FIkn766xo8+T6dTHbClqgp9t0WZynYUaNWpB1vgonCwvUTLM
yxvSZm6+oHmayiRc17Ql6n+GvtleedQ0y3DJp4Q3T3EeHU9xuYOTAEuOU2zm9/EcFvcyywuDGr7Y
4MuKe96t55uTo99EmN96oAa3xXUvUiUXzVL+GOig74Pkuza0GuD+KXkKKje61SEiuG1m518AWz7J
WwA0ey8OX7VPEZzJpzCI/QtEBC18v3ly0NKp/zIF3N1hmqse/Enpv+RWsOv6wf7UQ9X31PXTV4ky
zMa7ix1Y6MS0eKk+uLTzXMTsE8BDjla+m5yWLsbJW6Mot9Ynuw2R1IGwLCbreLFbM37MqyA6KnNh
feJQBuazHPO/xuojj0zrbzeePlW1W7/UEbxnSpml6251VI0L6Zv4kWPmz921HqXcp4Ni2Z2lUHpE
9s6cyy9JnsUfaVaGuDaLrVNt8UDKZlhF6V3+s+xo/neq3nrU4Jx8SFB4B1DHQsNfpJoHxbfZUk1Y
Osv66ri1dzeOCd1Rqa4fqsnsn9KuV86L+DIJgKS8t5NCPXkARN5lnm8gHan7X5yk/g4Kq/orBPa+
svOMKrWtzoiuRjAttCoFZ2S7noZbPzrDTeENikLwfBHLAruFYHZQxtVui1ntdS0zkvEmS42mQT0T
QhAg5hokV/FL+BGaAX0Tv0dEVwb+msJHe3xS3Ch/EGNzh0ATHsMZdokmc/XzmwUJRiRJP4xe5ezd
5ZKOVWUq1agovNRJ3KMBqreRsedp8oD4mvU5KOLmPgro2JnIQ35Ojaq6s40eneRl1YPS61jGs3eW
1ait3V3AfeImq43jIlXh6s+N11GeDovkLnH40pQoQSaNHj704am1IOUBGhQ6R6+lmzRP8v4+KOsH
D4KrYN8ZMAL7HlCQKnrXaVpEsoMhQREuht3ycY3KrfIdyUHnFuUNzduzAi2m0hjxRYJlLy9B0z5q
TfO0XcWgiHUcet0+2HDhB9yKwvzc8/XfUwFsH6i1gj9aUkzzkLpH9Izrow+RwQcHUcfnKeiPlO/h
7ZssKmDp4OoXCVZ41bsaKix6JfSF935JAzV8GT9apwovW7+FnJQXv2nzuxf/dnj+5c+Grr55sXtn
JqZ2k2FuQso4vzEDM9Z56XGz3RpntcbCT86+eZu+2rg5Y7fUj6Dtsp1cXC1gb6nQnzlsFQReq+x9
PMbZXkoLMrzVOf29LaFSrViLGWKrGRT2KQn2Igoo+6KFtxsWWRWra7z6PI1Ou9MGwCoatdwHP9Fo
95KpBCW7Mch1kMV1erN50aMN/CehXvBZB1/0H/68qoA2T7ctJHqgYDttBHrbTvHRsD+fipE/XFmo
1Rq5MK/QLgWn3acucj4JeqtOGh4PlrlasvbLkrUlUmBfsKaukdL9+SuyjjL7CMLCO0pPLlIgd1MT
jU/Sf2ukQ3XyjNA7yKKdZdl7SLFkbR0WVURDhy5VWnVtv0dU0o4+yKLsSRwEjXLPzG9oEX7j5vqh
SwwFYH/zc+BoR5K8eRB3rvi2Sj5aU3ex3zYnCdMLA6ohWYdteDi1KNRydLq9Tci8tV8laGRJ7HxJ
5fSijftqXaa0e/i7KchszhEtFGOkoir4KpuKw94+tnidiTQbcpk+u6F6QjZFpl6UUaBSpwWaS/nb
ae0WthUq7ugX1vqigvKLQEiohDbTXLiINgYiRQNMlSahA4E8LRQSDJrNBzPoTwdp6zZQ4Xk2zO9r
e55Yavl969KW+k5Q/Fi5Ca2f0dKy/a/9bzxcY+3/kytSVug0FxoMtXdPkdM6QBsMB7ACsy6J3Ac0
sxHmTLPr5h8qq5t3g94NJ0NNxt0WvF1AW66y7CV/koGg+OfCude5O1Mly5k5mf+ITHu5p5pFk/di
5u0IGHOZZd6k3tV28hedbiM9O4svzds9WOEQycUgGpJd6YfBY9CZ6vsUla0dL/H6tawS7X29LIRq
dV8vlkS4Juzxae5DhLVskIGSxq7sqGX3Y+ru67Qf1ySI3eifkgAB36JEFJ2mI70/qpVRHVwVAdwd
WB24Er36QpGCFG+hj6ferwBmCTfNOuV3E6/MNkJv85bFRpxvmG6E3sammWlfdDSqtfugpB8LXsiW
G0thLByJ/1izO9vDwQloIgipOK73lbQxj7xaWle5hfyOztOLp3bfAsg8yE3nzT1IfDMlpju/cD6K
RWh519nAC6aDEyIS+IoHVHbP07MBYuleon93UZhuUdeYem+9VzZyQ5TAZCETpSsA5XIA0rVKT56T
PG4A+8VVLK41h76YoTIkj2oGoaQfxS3t8Ul7P7XNj7W+p+XzXafp1pOU90yeJQdYCXkXR3abTurY
e5oXPFI2gVNDCkA8m9s2O+8U0zsAOxKhMmTt9MesKu5ZAPjJ8n+vBvTYiinAfZnJsMLz06Ai+49Q
7ysfsl6fasXUOA8G5SPMYRwEFvENMcMiPa1J/1/mWiNwaIc9B+oIGWPL/9pkKvF7GazQRGCi0PRz
ukgsic+mUQcN6uRRrNBA9JPe4wuNFP6jV4wxfys0lHMEFuJNHvvqzTBoyZIv1S/TSTv/0EMGtUcC
N3ySwZiC6CkJSAkXjm6d3izkaZidQoO615uFAfYTUhhUMX5dSaF7aeeNKONIfkoSWnbTXim4z1ex
MskDSB7LZSGmAHMphu+p7lcPMpBZqdeZmIHafS+QdD+/8YuZmWr1gGwxjXADyO3f7a+nIt5PCRkd
YEPBfjmGfHd85TCM6fQ1s9LhqOlwPtF8nSI7mP+fI1zfP9iFNTyXgYvEnwk+JSspLfYNmtS+ru7K
vKXXKx5TSuw1HKPmwpsgg1Vbxq1urYNKd8PqEj9ksT376CyvNaW8X81tm11aL35n0ODy723awrsA
b3wC4NNSj9uGLa4wg/I4UM3Yy6osNJr77AKcvGyUrcVgU6XO4uvK7LqYqNNE1/VOJJStwcLvymvr
uoBuCm1m4pNV3zOh/S333pBfQDFWqM2F+kNtt9pDnbXGtJsr2MXgwN2rroFvWdDhXkUwY7G1XgvP
2YhqbdWTPEZ9hHW5hKmqxr52YzoKl0AZxiKNpoXu5iWci5rHCMGysF5xtcu9xgHmaFSjd0HEJXhv
u/5HtxzSr4WJnKI+jgUIqij9OqFPqlFsIQ8ZxffcC6nRIhRwytQyPVdF0OyLdlRuo5bbX2YI0Bfy
TJhxFeiKjc+dmb8bHYCpehSjLZBW88XNq2gnPhn8UG2fTahpWygFVr9m+9+9gSKhBGgoaLiWa9GA
QhrJlVxSEdKotWgIbz6ZkfgnlySAVrGtJdB3rZ+Bb5CubzZLsFxVJ1l4QTnnLOm6fEvQTdkfQz/G
NEuTaJZFSeGJ+c/amu3bIlLtj7EC2i7hm1s2sibX29b+e71BzaklGDky5O7PxKhkR8VMVCcKDjL1
W+fko8Z0GYGiVqctjfq7fduqpbqvt1ljwtuLLLe1QYubTH0zGo8u9Y9dWbtk92lNre+nZYD/oL6P
yhKn2GZCXgEcZnGSGFneAsVcB1v5PPWhcRrJmZLUZtCDIlpnUIv/x/d/jQsDJJw5mJ7lckHr/pgd
yz2BaMkeuoaDw06mMpgACQstm86l7WUPm19m4ptRib5aWXAnrrf7JaSNbOj7KV9SkOMztr0yG+Qj
OU7t0thUbxbvHJTC4K5zp/lQGSmvCkADoTBhBnDFK3YylYGqAhwrkAcXy+rm/22wXMZbAGSyvF31
f/p01Kt3agQWbguWvbKjMLTsavXfOYSqyh7Km/kWtvSWxll/1QUChuDzfEsR5yovMpUYnaf8wapA
4NQD4gq04KYqwmFE9l2S72igLY5LU/bVGXzjWuna66H4tymrb3zbNrmKhLzxocq0lBYy2ImWz1B9
Osl3v/vM7dKKWxdHuAuGnbOwYFiKcRdkMK5XrZs/gvJYqBQWvFg16+vCa98S0zXWXdOMLiSgS9ji
kivJbFnUwhEmnXpn9wkpoKH3SEwndhstTLTJrUJk6Oc0DcYZKuxyqTUaIT2kDdq6rQq9uKpM0PeH
haIB28kdXrfHcTrbRvonLNOsGDUnZWsZfkY2oUJTUVgf1z2y7pg5zM4LY578fEo027T1tDY0M//9
wWUVdkQbYlD+RTKY08I5YgKsAM/Pympv/+Ltim9XUiVGTws88AnG6vZWNw50tAP6rzKLS0Uvd2Kv
U/HOdmyWPEf/iVes7kdrxelJVsW/hohdD4hR7NfpcnX6Fdrb6MaXaRqjK/qiwSFw/eowLimPfvRo
IlQkx1FrOrLCFPJkpat7SA2XDIiYsDVOFzflKL74i4huEpgzj5U2WLdtsHwLtHqffAEME5zf+P+n
CcTduslWCfHYHwJgW/dvfsVz4I/Q6ZId5gRa7Mjs+Q44Vn2u6x44rR7W8RN9794h4jd4eOXUKD3c
pSYk4xKDeFT8ZCyDTm3xIRgrXj/ZK35bcdVbkOTn9X7uVhb1IipO++22DR1Xs97zxbc+DWTq0Up5
mGIl3r95OMwFL3Na0VcH0fU1+AD4ACp751EVvsILNXKomEdqPgj+WpwX84PYoArcXdEl8TFelsX3
alnCRzUoz2k8fpNVVJNPZQmbqHAzibq6zMB1jg3gooWhaUbXcw/XIh+iOUXCqYlWn52EySCMTvSS
5XvX1MNDqmggQekIQbJDU4KbzGZdD27Utxby0mXl1bRw8xiYr+ySDUpgNrtGpV07dmh2MJfGiYVu
Zp2Jb84i/zrSev7GHy4btl3laGQ0kSGS/GZBQra9E7UR6gJ9edw+bLDK+I4m5G+C+WnUpQxnDy+C
D6LRZUCDa/GpxfwiEbNghn7F/U+fXEAkMcnpvrqmbJhS2D0mLUbjCjo0jn3zx1adBkgL1b+lSxqF
FP/UJ8N8UsMyevFhcNiVGtllEg854IHw0ORJ/KIEgXkNu8YmFxArn/rii5cuSgS8PCxjyPHIXwb6
EP5Sm9Q4irXGONQVrb04tsGWjWJT6P+5e1sW33rxLUZJfHf9mM0Xw8dwVmjmF5dVt5p/XD/WG5Es
261zWUwVBL0nRNOV0kGALPA67WYsKWKZyYDazzcUeOaT+Ae7+Cfu1Zb/TH9tWuNlq/Xv624f8ypG
PrH1rG+UqoDRLj/Oq2v/dsu6e+yCgBbFD7oD+EpRxo95rQcPITW6vZvp5Vd4cyig25p1b465/ZEm
6zvx575Cv7o7ugcEe8ACfRuQNaFrGGA10rDRwqxSfvVj97lyIcaFzqF5VCsNyZ/Fbzeds/fLYbhZ
zYfUMZKDksfqVQY3aNRrlI1Dtntry9IWuS0nkHz83LPFrNfYbAl3jGj8eeFt+3bJYPvcV+FVgnB7
SAfDPkAtELWW2KXf08gPgd1YsJbjk6GcbOc6uFWXr06xZaVeVmQWamhavd2zXcJsO2g6Nvt/X1Ji
UGYBTaSSLtn2bZ+6XebVp8qP8iZmXZ5tr79QeNtlQadfU1vXryiPNsZepq2qI585QGucrQESlS9R
sr6ZMqtUJNhlJsO6T6J9bTyYXWPcyTZxNRBu8Cr8a4s4ncaqQdmha4i67c5TQlJOyyAzQWLKrLAq
7bqZa3QpwM1tjy/XWNfexm7Xk0tt5rbdmY1z1dcBuGvwoVtYoCMs7jpmv5+A0xS7gWwppbihiW5+
rJQQffdadLOXQZxaNFbFDtZbWPbFoZNNPuVm/+3Vzm0POB3jZ+B6/VdXLulSvAFNMYC4jC9tQGmr
capn/pyLB3qKi4es5jG52+ycP1LyhpFy2nyvYuQKqPWsV5AQTyAaMpVh9gHLclfxUUDhA9Km+yvr
purstk36QFWPRqGlCVDMXpvn9kDRMX0wap72Y3YRQ1s8k+NyvJU42r0zehENBQbkEn3dZVkFVgXb
pu7u2kItHsaIVPVgjdZ++8Fltv708rMs6Qs3Ne63H/bVD+/nQCnjqLX2r5xTU1XdIc/O0zDp9zoi
P00+DlV5oo/WP1D9nG5Z3RXVTqYyAIiebsXmFFtWdmVsjLct6M0eMdeNcGJPa6A4DSMoq92r7a+8
by6y7g+0jpSM2r/oUDeejaWnJ5nBaMhgLqBBCxqgdaEUMc4aAqNXTglsF9+bhc0nIdv1w1Q7tjNd
BaXj5oAlGOx6/jnQixy0lNuxSfXPNC2p3c6vsmKNmbIe6MYW/v8o+7IuSW2l21/EWgiBgFdyHqqy
J5fd/cLq7mMziXnm19+toLqUzlP2Pd+LlmKQoCozQQpF7A2gymnbCZZtLFqnvbtaQz1fhKf5jIIb
tc6jZVzf/w2iU4sohnNOCN4L+zgWoLhocIRznZHlg++CwGjqRmOHpeFQAea0aOTqgxhmBprRX97U
W4fYgPduA+XdyvTV+3HGJK+reS9Qckk+XpbXqPhTUwJoekIRXvebL3oUhhUMKbFJAyDhaHAX0ItW
fvy89P2ysSQqTGMONFXwdZfLdZgjx9kj0tIhUGujuCISHKh+YJy75n0ML7PpcFQ5Di/rJGTpCqc/
F3xSKJGYmK5Bhir/agNtB4BhapZEsfTNsj6lYgLAgWoGn2fIjEPmdguShS4g5V2XtT2DNkTlDDMR
nVdjyrJ8HZ1hJwZgwAHc4aTk0zOWe+xCbmR8Ha+G6Yva4E07dlF2oUHrePJ+mH7ogBENdoM9EgVx
mp4vlXUGBS7eKH9vcJhgnRsnejXUuffL+9+HkBUZUDbeOjRm7dN0ZLvXTpl9Ee7ADlw9yEvZ4cHe
qmc8ydTTjda59AYgyzpGmxw10exXHnKA8kDr35uGdP+Dy93l3pvGk0BZHfvsLzLeOb/ffW+Kx5Em
vc1I24wyDPyxl/gy/frH/PM/6u6SY4NK2cKr3KCQQFxB5XN/dkCoIYFcCDgJ8dagDgVKLZPnPCBs
ElCXhpM5sQDvv05HMpmppy+h57mb9+GK5POge7gU6yt37zRAeFD3qW/hHy9JLusN0pC7q+vLrX//
w6VanNQDY8Bs7SgJuGHXR5AUi4tQ8YbFnIaTcEaAR0DSDU8YyqNIJufubYQ5JLD8fdzqbS4Iw+9X
+6ohL5cP6+yRBZL1AJsE5ICELNmtX+WIYfVDXWpKtTipVWPRd4TkhZZI2o48u3hnybFZB856jrJL
2nhPng0rHbHRg6i3zkST3s0/IAFGgAVrw2sXuYQpTqeoqQV77f27jtUxgDfJRxO7//uQ/3XqB78H
8f90lw9jH0Q9lQkOv02SmOZWpNEegW4UOZsDwLFyB28LgFOXgGkrQIbuAEHbT1EbT13yyYBNdVxG
/8uSAfQqGGaJI201mBrhgEy4bQH7pHXrrDiLHsBUZXlbmsuIXAsERnSFtvgLIaliWyQge1CrR2pa
tb5bM4GxDGuQh2P9SbpeGeoUa56t4/zAstm5pDxBQS5imrrQV6jYbrMMIU6RgBGhjORhUoC3BYbJ
VcBAbmSgHiEr06i/T7mWEb8Zxr5YDnzMfwIfBQFd1bDMbPdtK/4A7D94cIwCgV0yVMU4JHsqMli1
3IjlOobsYX0Ja5Ac9TWPPyPeapwmY5gVtDDQo2LHPWRAtTgAMCm/9ghYXSOjRkxS5gGS7fBdJh1Z
UVX36kK61Ty6frYLR2EF5OPPBmhX9WQ0Ros0cFmqH20mvT3pMxNBqJ4jyXtMXWQocl/2zw6Oy/pq
qS4mQNefPWSSPZM+asfhagCt+0FPRtPxQMiWgH5KD2jcwWEKqtXatig42a6OalLXcc5mFAMR+O9n
Rvq46OEciUTPBsotcr4AzIvzJe2rj5sepnPy4gYuwu4QD1V9AVVzfTH6X71JRECLAhnSF1Hn4Z6s
5Kdd7nQdlsEeaIT5xGzUs7bG3rKGcBXNLnJuZBBlmwNJvJj3JGoDr+3TKK3oqlWmmy5XD5SOOBYN
spJ5ZwqAUY8aClT5KlpFPW148ItsbwHAp3Ikn4cheho9KxYoMQ4A4wpFBlROzj2j2hMf8wjorKdK
MAAYjSCGt0IAUiDt7tbXlkTEoRj3Ru/b56xGgo5VovwqoC414OhAXupbQ47IRnrV6XFlA2KZppni
DekKA6digTbruVBb/ctC8yD/oDxXyanBK+BCTajSEoQnX0XSWdxq9uU4/8Vm7jSAUYMLGbTfe7q3
Yf/uu14RYW+8YNV1QV3Xb/028fYE6x7lVXetiugnSYT+jqqUmwCeHxAqgfueY/eInbgZr0DxGYoQ
PqDafR1N/hFD9qhpONOZBtR1mpzqtAM2SSaWz3IBr50rqwMo7LKPIeppb0loIR6OCqWvwKvlmzZq
cVvg0/nNawANMBbsa5Z5836wgVJFbtgZBGU5Nb/bbdcjz2rLnAF022/1OnTQXCYzApekHGP+6yz5
7lgZ+cLR1szNekNOd5b/6mKfcwpbEZ0cEK1cqeFvPYu1SRcgYRocrhHSLpSBjVYngUv11nXzDoQD
lWduOmCZdEHUYKt5Z6dujHqIM0jdN7HlxF1AujpasDold7PGy4+UCyrUA6tnFYAHMM/qY/ZyOTlj
UyPPHcyET37tIxMlsfBdVXhXxSCSPbJ8xApwRboV8CpzZHhF2QCpqHkAvUKVSAq+XZS/3iFk/V8m
9XCAbG47Fn8f/BzpW/Y4/lZ0srzUoR+DnFB1qWkEftV3cjb05QVnZt0GnMfISn9zJAOJVQiIJol6
hbVeRMjRR52gqhpBwlGK8rf6u+HUjn+qFCheV08c9V1LCLbQKk1Wx0JZZsdyUY6Nwq4rjabGQ+Vp
jez8w0J4e+RI86TAmtwz0JUGKxXJQmQmqlkZThbZIvhHvCaVi+oxoI0XKAeCnbhKVjPJK/cJub8O
pVneGFLIH5Aav2hT/sVfuMD5kw6weVgznamxncFHeUmLXGskZmY5/lXKJlrz1UG7kg4ECfDUPqus
SCbZCGSvdTrk572O9h2L27vV6R/nfLiEFtcbAoDhBJzB3gRTyngqaMustsfUo2akzbSWszdzq7bQ
De2EtZl6Us1DPaASYXM9y++A2OLr/DSMjHqqh1Ekapd0AbWCUfZgGvU7BNdUIoFpVcgmUAkJ1HOT
BFEtYTP/IMz+6cElm8Xwmr7Ac2s0NutEnRq+9LMdtCmQ0VIeO/hRs6EHhoYy3fvSVcav3qSOquk2
yIWm0Lcxz7kALI4aTMo5BYRoYidI7qbJSflwc9zJrV1TA/mgcYqY76okBSi8DS6NW96K7hz6aTL+
h7QoE0JuOXdQJWkLOW1BId5Z0Y1syMvqz8we/NNstPGQI40KqDfnsKr5U4IUiKeuAlROhcLolcDF
QHYkoLfQALQM2LOW9URkLQnRu6w+fcxj0KrisTVGDjiok/QMfOTAQQi5CrhrtRdwNLQXpnpafDST
T8LkBEYnniCN1sTJ3uNzJk2H37PIBcG1eszoJ8zdkymn55HlRFWg7T6vfgNufX4AVnp0BTh2dKXe
g5hIvHPTrl92MglBr6B9qBeOOGPc6jE+ElzteQbqByZdR/RY82CcHj1iKXep5mPXjeYZJ30mQBo6
49D69oEk0g9vRq2j3nsi4rQAdtPm93wedDS/vgM99t91622xHpwO3ESCKdJQwDRJ0VwK5FKYF+lG
QAQxn0lDDcWK0+KCStllVesAMCbxQArzPJQN8gVYc6ZdgisTlEKCZjswaIeh9yJ6c/Gw1+hwEhjI
AovKu43M3c5Fb2waL+YXz9yThhork8ArA56bm2Aj9hAMj9O8ORV1hmrdfwi80wCK0OPpgscWihkO
9IdLp/wtnADeRn+vXY84LK/jZtXp/w9Z33xJr/+nb3qtAptoc7B6EEQBTN+8WBJ0vZu1W5tRfaLu
2MlrDDib4+Q2E2qKlOfk1o6xAcY+UjXq8Jc2rFQXUBliw+dyXGeKBQBoJ5WARSPBUZzUJ0QmFcP9
Eh6x208/ga/YADay7I+TyrEmXc+7XVY28kZS1jrJkzTCZ5JAvV09xQNq5/3ZfUL1tPtEPdvg8xn0
zJjVd5/Advyq9+SAYgkmSzAomxv3o89NHO0oCuK8R3braMzdlSkRT9xPtuXKDxbYkF6YYwayEf0X
Zk3h5yg2wakAJ9lJcNwY0280RI5udGXZwrGhghH5PcBbHadmS1Y7XI5ej3r/EsiOQ8Baz70CScG9
ihQ70iRFOQMEUjtCdPceZOmRBQZkmXDY6aFk0OOoZzlGecwz5xNJQk2q3R58WeaC1Mfyjg9T2gk7
ZzZIumpaMrqF8bQkQIJxalRmxQBHLZSKmpGB9J4jOWBPvoAyRb0QdQE1jOOprgXyyrTnPO1uXuIC
LsKP649gsY3DPt50BnizHbP+nkULA7XExxzsYc7Bi71un0sgHKKyYH6mRgJJCUxoGWLevdWygzH3
82Us2Rm4686LKJtTZIblJ2DN4MfQg4o9ES+ejJ1bv7AX8jGQBngx5hiE6QNzXibPrw6dbSF1Ss0A
/lMk9nZGeDQd8zZFS3Yq1IEINcCryoAnxq4m3qNHUo10PvPgghz+1xFkiJ3lWrluD863N72VDMB0
FghAOubQoI6xLJwnT+An1gCAYpB2u10BAKi6v7O6owit8UogAK1CApB14R1n1C4Bl1FhApAy9wBy
bnuojNfIALxY3KeScfBMleYB6YAgLE9K5HSj/iG7UFOpXiib2gKFCyhYRW5Em25CIlT9c3YdILzi
DMjzFgsLSt+6oGqqj7bUTZVMPTK3buyBwpGcSmwlM8mM4E5JTnqMUw8gxnuUCzv60vKiPOh5H67V
N6l/qnO+mbusnPd2Os67OfOxCJETqqDxXMR50HoQOhrsxEH2lSOXCGf52Ceiu/QlPz/Kq4m0dwPu
umSioQ6bmx0wEOLgbr678S0A4V8vyOXOAVUAksbD5a5p1et5cq0hR3I5LK/yez6/dP/uYoOlZ53/
3/380EFOynpNwA9sfQscOe/dAk1YMiDPchl+5q0r9zLJ+VEg3rXzEsfZmNgIIzHPe64S5xVSOFZl
OoMsGIqZgIXVDfFRSjuHFyr2qEyPeiCXRg0QdbOMo5QtPTgKcD7xuo81ykOeSGL1kJzwRkLemDK+
efDS/nOyx2WLKu74opE4qUc6C9k8gPB5Mw91/zmtbOwbh26+eGU2o7bPdjZ9eIxaRK5QnNT1AXVZ
lzx59uAcAckcJWew0nSo7S7KbaNYq+ak7c8W9wOSdGMrcqx/FMmA7yAgMuWADMNE1UQBhwIghxOY
WluOKvrRvYgin56soYvOqHi+DFg53swqj26ynqyDPZrYBLzpqGeAsQak19cHdWF58Y5JgCNRTeVa
aVl2o9jkEyp2V5nKMcF0hgxCBapFnlPU7mMfa3QAU/en0EFOOM6knywkJgLPVnVXGZd9cr7dqTNF
xZyohhwkFvZubjknrSIPMpLOqowKhJUlQ+bZr2nJ0NVdfG1k9CLS74h3oTLMi/wbX1i4NULsvP1+
doFjO5qbbJTdzpVdz1FX77vPZoUqr6nyrySRXzIk6REgWv4WsHT+oZuG5VzbEhc45kaHw4J2qU28
+bB2kszxdkzxPEhFqUGGkXXhxrFDMLbEMbukVc0u1BMoLcFT1k52WkeGRJb4lDJqSZG706Gr7LNt
TwL8Uy2g0A9G5IsP0QJuhMAr5UsYe9GFdGBUEEg0QwUrAlhbV5hsNxCoiisQoLBCwVA2NYIOTeC8
CLiAroMfEWoc8UucAb3w1HgHHDaDo3tZ5t/B5faPpz53Z0TkcydnE9iuNw8jgdmZbWXJI7DcAdYC
KcjF1bCyco8y5QyZG790ZGiABdEhIR8+1DhJU145i5BpM8njOIZhHfAQINAzdZnq2hUH+voEUEOV
s9W2C7bo1NVNplK0EEFFnpbyIZHPAAvofSQIecNoB6MXSzwTonSDNSPflDLCx/3WcEBX4Zz8TaYe
98vlDGwALBJb65e5AuNOUnHnGDPeng0TTYacdgBTGH17nvHnnam3KslOnqSMvQRVr2v3YTg5JTST
9qfp8CvH9PpyUbw3SwTpwyYbz3Q4Rj36WKgXv50LasM/6sil9Ib49VzwYYgW33XUl3/XHLWev6nt
2kNyr8+OhosMlQg8nhv6mGy7Lt0ddWvKvNMf6J0XfZhkaSiF7l0Zh3/4VpApp3Q99TVANKfmGy2L
GMklWDedVm8yrD4PA4ts34apexlF3oLtA7wLEY+OyFGe+O9vopFFSffJYPY3K2xQrOOYKYKOHjLC
XO4jvoBmMFEtscpREYerck4sQNNOGUI4YYvXoHYvgG/RrLLRpHCiQau/NaT23hvr70UTbrq5B901
KtyHgCsA/LVbdyBPEMAkksAzPJFk4LDqOnsZG8C+jS4p06HKNq4/htspNOo9YBpljzPMMTQ2VNRJ
5ZzUK/Dx7Z0JXHjaoEtBtVUDnIGepToOrlsBfxj0qdPU17vY9KYPOfNDxPFREliEFtDGxPw7IQeP
beigkE7BCTOA+jCUsFybsvqlw5MZta096kEIbJjH9k+va6o9MnrH86Tg0QbVUI90D6J2MSzMjYoY
jLMUjpqeQeuiVl6HZnkBEXJ/BdoM6CQV40g7TsmPJO++zIM9fRFA99v3Q+pugNheAu/G+DriXXsB
MCMSAtIS2Y+pYgghWTfkM7852qDZBbRKOm3quow/Hky8Xj5S1zWX+CMqDk6ofMcBsbL6SpU07X/w
5s+7pjxgEc/9T53wQP2GOFpbcgvJTmnj7oFmn+3qGFFrvGoAtbnut9Mw2sZtjnJi2l7TzhyLJBCq
v+7P1VZ9tfkXFOA3K5gmrQDo5a+XAXZrHrgl6+ODfgXa1H4PqweCdXgYQro+ORQdBxydywtrw8t6
PgN3pMIqMlpmwEgUNaLRSkuyUMrVTkrd5AnQaVbP1U6uLo13Z3s6Zo2zJR1NNKMyBRSkajqSaaK7
eyCL6TT2ZjZBX4zgfdcuyDZQp5dCJUd3Tfva07rQzvutxwwTR8PYzwP6Cz5A8jTsDY2505K8msiL
2SkGhDkWnVheGDvusW/C89ODVXvNFbkHG8tAYTAOvpGDU0enAmkHJDWuawCxoTaKgLqdUewNFk0X
DzQ2GRIGrtj1eEDvx9KImpQzxe42mVsSwyIZeJA2tn9JMqTVq9XSunDCURVyVMvZ3WTIvckFUlxx
YlJ/oEZ6frKfCsCDa11RIju3mJBGbFo3UlvV70Ps99epBYCIWCJvl4DfA2mxY/uEKGj7RAbqkQ4n
GRNyyD38quDx4GZ10zSB2GE4jIZ8BoOiOEQKLDZRDQ8lULza/BMWfg2meF9fGHLGybbyBaI9fkD4
ppNEDU2k5iA9eOuGTd729rY1wugKDHq2oMDWx9mDM38iHRLBjPaJumEpwHmeFee2B+ORnSPOTA2J
TQGoFCzCfqwnBYWLXD51LlGLDjnh3ZrRpxR0xHAngzLaOq/y6kvDaJaxmPEeBV7jsh2M8Ke0xR95
n7EXILhXl9q0k01ccfNlMCfvsLh1usu8/psNHOtr0QPxb2K/8RFF4yRUAHfDeX34G0ktgLQ+ZWm1
7N1uRJhZuZMumgwDUDFpe4zM8otA1guo52eQTmYsD0IQBJ5IJDZFoHPlQZGwVx2BRICb6lWnMSPm
0vlUZu4AZAOG5Jc8ai69whIdFD6cIChRLZOZLO/p/LKvq3WKzBgZ6u6tYeMTUKkes075zzJZKnA9
u1Z0sq0RLAStkQGt2Ix2Q52221WuXTcBwTUXoAxWds9AVduY3SzHQ9Q1DW8xikBQShBn/JxS11EF
pCRTs4qNQmC6k5U7iXfDmWGJI0pQt9oPRLaoymnCT6FhmzvW4yxpPav/e3bAezqbjvOL1DB3bd7W
AWUAPDqKctkuDWBAfMcG+yRO3gusNsGHsqGurzD6UD4DhhKSE48XZ8/w+LK7c5290d76QIvZdCkD
d0tmjtu6KuwXgTDUbsb2bd8AGOtDhLDfR1BcRIH0kRTNmzb9SE0+LkZQh8I+aJ1Rx9WWg2ZqV8yx
u0V+qQ9iDye8OYlRo8Q93nUiM26kogYYUd0OEAHAWxsjD/wOynm22YfSA2QfOTt+MRxt4bvBNNRm
APCa4VqpaF8rjSvLRf+RVW75siD6qkKC3TICbzc2PwqS3EKe/SL8LY/EzubOfO1KtWC660ZR2CD/
uQ+DxvPCMxgJlyvjNXRY5S1XXzXkTmIzGl8ntwfg9pv+bsZ1rrQHBA8oiJESTXM/zLP6u8Cf2KVj
gpCfvq3VnxR03cUw8NFIlPZpH30vdxe2noFNhjNx+uP0rUmR5YcMOJuIN45PzezO296cLBSMZIC7
IaW2gOXH2jgUxxix8B07i++BNNl9QDSiO7WCxQEw0pmPHDgoxTiei5x318Qvuw/YfHcf2hxvJOSU
l1vSUcPzZHmuYncdVDEsNINpBBh8hOzvg/brZhMkxtEYBwkAUz9og77Om97Ni79dRxmMAjlNDYAx
UHA9IqpfhH8WYDT+nBpsPoo4mw4Lj4ff5s7+Agye/Gfeu+86pMBtdjygWprFRk6D+E+U4LgeqJXR
F2HPySFeIgAf1yO7uSFo39qJm0EsAQnhJCqW7SE61Tdxt0/y9gdJWk8iNXFYoeaCugiul9tKhABK
Urhe4eyO2ybOjY1hNgjSa5wvH/T2Z892UBj/N/wv8iDdYs03yyrnk10W5QZrjHRPgWQKLqM6Byk6
DkiXFqDOkqqMk/pspeKFVDo4jWrkYsM8jqMwFasma1SG5q0dN2u4enKBeKDicH+H7CSxXpqvqpQb
x7O/kD0JhlOL1HsYqnVqfCMBFKZVU+KGh9jA0aziUM6txVE8u9sV9GfKQ+d5HPtHcQX9CcH5S870
6rPTpbuwhH+i04hGkfpWGRZQjycUSco/j5KPp8RGOdB6gNFJiQNaA4uaGZghAggwawSwKOJsJyev
RBoAfmMZEKG2xSBn8Cogx8dSTciBpYIlPGCPlaiTf0ikNCCnTQ+DqNMrMgDNW+wAuLCtAbNK4uwu
7Ea9YgCFjYPQphtV7OarpqhaHzlIzdz6myROAEaM7NcKOQioS+blpW2RDolS6S9mwaIvRjFlzzGr
P+GxG6+qsSlPWQlmOgS4mk0ylGIHovnxOglwLxK7YpxJUGhJ5GIqrkbSU5MhCwHsZ1jPAiX9zPOx
D3hij5dpKF/+/cCYDpZnVchWV128Mcuy3d7hrGgewdkFIaiX58uWQFoIXYWaDMjDB6xO/4jKukBB
BMLUSx7jiPnv4p3OADxxZBR8SzpqsnHM9r43AhRdLZzHVKrVczPuHNT4oqgEy2Uy4CTOv/nmZhAx
gPz9NgOMFJiodNMlzc6PBdAu3/SOAWKrmity6AkU1g+GplXcVT3SOcjgyrg7FIY7Bn4z1jcbcNA7
4SJVKrSyGkD2iVvf0kqyfTIUxupDjp7b1jtUI8949c3mp6WQ3abum2XXqJdYU0XmlSUN6na0TL1+
Qk5yO4B+cyGzMC24v42xqvjnOPNiT9tFr7QZKBTypEdRL87YsGRwNpmKO9uWjZME2ibOTe8fY3Pe
OoiWnqN4nM78rUciGUg3Jh2Sl7RMZj1Ez6B11Osy8BCZ5p8Pau3/cEVzjOf1VmiEHqZHABH51608
+JD43j2SzvJ6cTKbG898/KGqMYe+CcDELEJsQidzw5jZbcBuiQNjcBt8josSj96JNUEVm8tn0jW2
BaAqI0O9Y2t+HhdAL7fuXO3JaEaFDJrBA6a2YcrPGWu/sS6dv3tYcAUtQI9uwOYzkYZztXPLREJn
9WOxe+PI2RgDjeFXM4ZWj6ozVLJpHfViPoijZYc/tT6q3PhmV57/jOgByMWOimgBEDxJ+MFwuvBD
Nw4GUEJMhhNhi6PbuNUO71i2raLONlASko9HUeZAwFDuNBBUovO1KZJrQS6kU4xzOX5qY+r9VqS5
PFKoWUeik7eYtOPhETxYwB9SEWnSk1taZcBqJjkvFWyzE3kOlnfAip06GaJWEOnEkRkXH6jpAOx7
5rJ98WcrX1Wkt9WGxEas/hjiJQcQRcAWgGmmeJGsLT5IkU7nscB/GBU+KDB0p+aMJyrS5VFtfpGz
/yOdq7zc2AOSQLW1nEFJ1rvezg1rLFtB3gxcJ6IO1o1vhwmONBGL07pY/fdH9UgoCyPdPhjaAm+j
1g5fSD9OPN7bdYYEiLdVh15dgEYmA6ZxK8VW1sh7J5/Kcqd1eTILtuyXMPnaz3F+mWvQZYFVo0mD
KbbmXUSkcmSaiN6hUyxyg2rwc7oCohJZ76l6YAMa/tlViQeFa0fAbU7iJ7DB9dFBGWonxAE3S7vo
oM2eBJ9tK2+VBdiJBdgZYstFNV2WuDo4UeODN67HSsq3nXorcCQKVEVhLc/lUh2LGfvNueeT2Jo4
Lji6I5IASSzK2HxmI6BHQSxb7LtxGUBCrMZRY5961xme79QpgptI9x43nJXyhE9hvuG3G28BzQm4
ANN5mlkZ/hmNLe5/Et9Cr5w26eDgxQF2seAODpy6hBUuOwAvhw6YBt41k5LAw4cBQb4wyva8yLfu
/M2zq+Ulq0MPR2l5dXJKw/zkWBUgKBbgwc2xLDdum6h61n7ukVYFMPDONq8TasKuXZIwhD0sYO/7
Ep/3UHsAzIqRiNIJOwomYGLs/T4frrXnISdWGVYfVynJ0ouuPHs+R6gJKq2nEe/pwBUHOLkaWAT/
gzNdEo+D7TzF9fnhVvQlqGf0yHX1rOZP1g4gHoyF8SUxp4ADsfCSTmX+hQPLbee3hbmzkD/7ZfGj
5DoVDKscqxKAb5wDgfjaZ3GzzSBJXOtoGFH2R1obSCgGQZPA+dEeFLt3erARj0iS8gtkjtuy+n3J
O5DWtjFgBEG0cUDAvTlij/yyiszriku7gDU9XfKfYJkJIkUhYyMtS8W+/YubDEA8qvgCzjTgQ+6n
1u0v/ZQNFyRtDGtP6xrfLEOcRwBpwbLAPqwtizu7x5S3dfqXnID+bhqg0OKdE352UvEBnGbzt9Fi
9Zb0jtIj3LnqwZj7qg+5NMBgYx3Dpj40Rts/CXUK33dGcmotgOIRazzp0nD6SB6kstSxPfY+RkBG
aiJ/+GjjPfI4xwz+ZVuAJ3RW4cPSjUYg6LmyDUQcDnsz7YDQWfdpsVt8VFsjWNU++arha6BQdYcE
EC+9CC8xDzFajE17GGT9V86RpkRNpnpFklR7lEoNAeq2gP+szdTzlyJ+Kv1HtVR4qG2vkJ9BM1YG
vumxPSkrZ6if7qaSan6p5qf5yId66+ion+Knznmcf8riGGkV4NhZCxQeQPGcKUOpQjrFByAOREDH
VkUMj/UMq9NDvQOJ4CU61BVolGhIkWdI3Y29k1cDrwuAXFds0NhTZMTWU09oj+3SNydEu26yiW1A
bCvzazeMIkTIgBORKPe7MeSUqPSu0GmiA4koUAMzRo707bfU2ZmyZEW1tDvWAXFN58tqH+pRQ4m1
Dy4PfuuE2ue9qWmah3EkRkP1DXTD1d7PMwbC08mWl7Wbxn2OaFblYy9dme5mUKa126p33Z1W1DxE
gFw52OMgL1W5DIfCLJ+16r+mJ1NLM69dNecEFmxkq6iJ1suBYDVdGANNwa+588R1NlHUNps5NLqL
ROleFcRp1V+Y58piT1ocJkThxh+qc4UixWM5TU4VkIWaO3n1JG2qJklpPpBTLhss5pfNKmv74/i7
qdwe8F+2AQCQykwNoHeCvCAL2/bZQK7Ms4UXPgvCOOsDx4rig7YkyofEbOS3ZnHcE41oKv46lozM
/Fr1qKIkmx7tL4a4IL6/06r1UkabsyP2o9+0ga4UOii2inHOn1jIolaARhdp/5FXSJpaPBdhCNVM
b70afHh1sLoh9bgOyE4y9ZIJYALxlNz0ED3NnZu62CQHRGG1Wd8B75psm3lVviHr6khmkmme9U70
mN4Z5QYpWHjBLagS9hkyyImteSVmBoOnhbBbvBVh015Jt5I3myipOHZ5+iPlTnUIs5o92aMd7Wc3
dE+i8YrPPOI/gW1U/DCaUeX0C+TdcoedhzAFYBYCZN95CgQ4OID1GevCjLFLWRVAtPeRk5+bPxdn
dr5IZCR+Gp1k27aG84VUldVuzRhYriRli4lQIpdPJLnLNG24N2SnxmgE3smNsTOM1t/1ajgWTsUp
qo1Nh6X/mV7iWVbInRn3QO6t4+LLkCYC1ZcC+Tjqne4AWfOT4/xBAvkn+fjTsgtxpXf+1MRytzCw
q5EHIsogCBysKaDJ8D4Fl63rBzgBr37nXoGIkAG+Oxw8OscEdZqnoSrDZ7vkCCaYo3hpHfM/5TyN
f/kfymy0/+oH8V0A6XgdC7qW6pYakbgby7xp2bquv47FlzIMkBGCiKXKek5w+Lwbwzza6axnWyDr
AZvrHGXgFihE63Zn+/n8kQZ0E+rO08b5zoZ0QfZc+Q1AZfEPMOMADNWfko/YkFt4vsQcCB4wNNEf
adsYXwCtyDdsMZvPgPzwL1Fl/5mPikVjSts/irm0rx6y5j+bHNzZMQKfr75KZ3VekPdj/VG2Xv3Z
iBZED4CDtaMBDKuHD2nW7JywyzalGYY7p1r6q6uaURVTlWohST3ShaJgm1mVXpEh9XywMtjRJLpg
7ZMXzr1Pcz5VJz0P9fTcZuzMpwTnhrjjCsCvOBwd8PRJQoTKZIKtF3UHOWQd2NOn6kqyo5y5VURB
2rdITlYi6f5rDJlQTYpVloMQy91oNaafBrC0ddaRcPcIhw/VK9GFeqTTKH3M7itQ+7l/POjJ972h
DzpbflWr1EsHIO8RwXQbYSNkvwdjVmMHZfvRk1X6CdhGgJC9ytqHdCyW2PIj3+r/h6xG8Gt977/g
vDTcg1M+QeqgCcB320SmZj5n5yh1Qc6n9rPUGKXxDfmR+VVyL0K6psjOQAh99XANeTBFWWffTfDl
BCXyRkGcWKVYXTXiqHcjluQI/JL8ZqVtCrirQQERcw/ff/zSQde6t3AI+oF+uZHRIXg6sRKI6zCm
I7cPUSYlEv/wkLDCkT0ji+Y2IAu73bwNJd8C3/dN1nXlaX0G4Hd8MLJabksmQHpodOcysXLnCWuG
XdoM7qH0loPvev4HakzeALirC7+a8/Sq4sh4u0l7CMgBtGAIbBhDd/BtA1jcaiT5TqCGASezX55K
0Bius81hJgGjbXk4/AI0Qe4l/Y6KmahkiSqafMepsRI0t1pFPXJzqRCKZBOP0bUaykzxCBtEBOyZ
qAUDXZjuEENOsfsGfhLpqLpmeTOs5SRUWyNsO901AszV8VhsalEXNz+LihsQLIrbOILmoIuAQ8/d
1LeDUpl5BYzyokh/kB8itDAYeWNdjC466bHUy1V9TuYdtHqdCNzE29xZnCvNqK9qGPnnBOR3IAfF
PWj9vBRtwJmD/NA3QzyE2cHIwWrIuGlc8qzyd1HW5SgraQwg7UNHBhJ1Qzqyko7E3qjm/8fYdS3J
jSvZL2IEQM/X8t60kbr1wpCZoQEt6PH1e5ClEfv2nY3dFwSRSFLq6i4SzDxmaUddsKQYKFiGfFyG
5hI+Sb/n84k1KNuyrZvNv10a6krduso59NoFQOR25bZvps+SZaiy6aVNgg61/ii5W9gAblwZ+GdY
ZRfwelfQIgGJZRdyeS156C0qqy9uMXfyG/RYipvbuEcLr+4niju42a7hhgRDLnKzC7RKeWQxEI7h
+Ll+BEXrNGvJABgjcEQHosxF/IM8xdPev4AwNUFMFZhiPau8NfCd3sNjBe6t62RQ38lHZfZM+TD9
5L9CK41CPQY/NbxXwDAvgZxR/ipJiglyUQKVyL4am6XloNncm5JdKEaDrVfx3+k9VzzClFBACfkC
aQAIkUIhZDHHHlfT16hjFAoFXDMpF6DFZOmh64FKENTQaFB1IKpNc0gnetW202rTl3gD8N0qg5xw
Z1/AbkJVKgq/8xTSyUYi7MscVyHQj8JKflKIFimfjloV/bD0SXOI0srK2nieC1sFXfrKdRFMxn30
OKIYfjnbUkACmBZpmHNpGlTmV7Psf+FBVOxVl5ew5rNWJUvFM6S2DpAPcE8R+lwnVGr7XcP5jUJz
nI6MccI+nvJUDmfP1IUmEK0MUV4DhKgvM5/jRVa/85j1f12rqQVYpFC4XRlGcXzgKZUD8pI7pW/S
RosrGkOUTfvUz28j9J7NECotkyiKWweJy5vwvHJDeZViaChTXtk5jzzIIjir0Jh0Le4fJYxZHQN3
PGhifFLBqIeqXodhCCNGLaMxn0fyGJD1fRIhuFtfIgHwZGQ2VzMaa2sVs9KBnSjv9i5uKXsfxhOg
M3H7SoPSmhnSQtu1Ritw9WnBsPzvJoumPcU9XtvXMgeXtsO3d7K+D8IwtrWNHSwf/OYJaMD2idlC
AnnuhFuK0RAZr5OIxB36ggJCaFv6KOiTiqMeYq9evKcQfW4Ur4cwAQxX/Vcu9AUfuQMIbcDViwA2
GF6+ll3U7FyZWF89zt7gsl7epOnxF7iioirTW18LWRhbkOlhfTLdugGmFw4Je6O6fX6oeUOgITsD
MhBtVQublEfwIfxNqTTkcYiO9wj3t8e6oYbuIIvmaDpWfMoFHCFj8AHfyjBwVnEkxL4sk+StVho0
XnlPzBySe9uLV8oCEijcphyWyjS16lJBqq4bzr0Y8UwysnDv8cIGsKUS28c+W2+2AR06x9jInmmv
7duWf8nbeiPMsIOrdNWWuzoqLkUwXKAeDelzt4asxbyXlLJWbEMbQQFj1w1nQbGYd5CtMJLqaeFM
DDaQlAqo3aKIXGf/vyq8kOALKcHMKRM8E4yhZg9xmTn+b7kU6+FNF1aQO4fyesXto9eixGuNkBh3
GqAAUejxLr1leRcHRjQL2JR226lM/Ast0FC3QuxQakofyfMZrT4N2psgYbjaUhdXooHOD6Pggtcn
1ZhLBsglBjNZgzMAAmMlYKFmkwOip/0Rk3rksBOncDfCK5GijznsIDdeNyV7itV59Xv1cQ5lU5DB
UXeNshzq9Lq6F7hJupcyv0KNTrEDxfoi3Xumig8fqnSPQ1PLcA7o5qwo0SsTVF2Z/2ziJW4lPEPu
ofZjfQ264DqWPb/3PRfPXlo9wrXHmsNgj1DS0FnZVH08KR+9ayBz8x621eOkyCiTBQwI8izYQkdp
yVFWfwdxrVu4je1D7HContI0fmkUq95hrOWsXdSbd0qnOVO3gH0uu0doMk7Y3Y5WexGe2gxAbX4L
oUC8HjyHw4q8Hb4UfPod9yBeBRIvWzWxYx86PfQ53B0eR37sfJzqhf5T7NP0T8qnS/0/Lk8p6NY2
+Ce3TjrYVxqY4drXtsXuTOC1avdpIbJ+VV3dX+YwjJLqwyi9Fwp1qIZe3Xr3ycJDZKLaysJ5m/Xg
H5rxc56U2iikADZoa6XhG2nEf5CLp7nZ9n27oENKHLj3SGz1t6ox+m6rjDa+49N3LrbiywRP7/uo
Q3SUQFs9QtHjOod8K7njOQVLyj+pgtnoyQgflQUdo2FK7GCJV5lyQ1P6V+pp8NdlZ+VoKvRZtAS7
Ve46F3Rbuzk0vXvs067c+oMfnefBq/MYlfIOr4gqsX9FOS+3FCtdFy+HlChL8ZXal9SqpL5m2gBU
yqSIgU5A55MWRgNIDq/NwKtFqGMGHsNNhb1qWssYnqK66+lOACFDMGWPLwOWQ4XM+VroTclzG5kr
LnL/FGiWgu33/ilOqg4mwMNTV5a7wnXzK8qoxZWOpjHLrr/mYJQN+WOFqWCrGmCZ5xClAQXy03NC
4Kb1lWigjLFFyxlyQhBy0AvzWUkUjyv4WkyrOUb/AZFNw0a2fbScL5Xpc5lrhruwcX4OuYMWOiUD
WOQeYTay+3SRxw9gdx2YbOO0bzRzT2k2n296xqWvBejuZVDvLNH7u8puXvoYyFAaoiRQ2GQTprQn
/KitkaVzwmTuRzcuM4bCEAcXwC7FfYD73A5uDXjrTJm4U8w1M+06U78FPGsPQtg/S50KCsp4FqHY
OU2Q3pt4Su995HW3Vu5gutpFwB0innshUOGpWOZNj5oZEGu9PUFSPS4vMxmESCPC+r0WWvc8kV/c
2nfvlZN4t1rd7KxrU0AZ8LcPPMvrYzqEtbuVVlEsKVeGhXeXMrJWYdVba5rSApizI9qlfra3ILYM
8HVWrsqu41fLhTxw2zUtrBgwNUqHX+MKgz90atXwzFo5BUx1eANhD6m5E3kYWWhjuj6QLHqOPVS+
i63hCdhdf5/4qoZFk8hyc1EnUXMEtmnc8VHujKxqjtA3AcLH1C8sNKeB8lp/HKvHKf+2PMdydq9y
UBEyWIF0Ier6ITpm50ijy4uW/z6KkmzEQrc0ckjMgJCKVeDycEg5EsZ8eNv29mYDiCE8st5BDY2f
q0R8jVTgHQK95XKUADsAPDk1WvLseFY3LuiQ6/lQ82jpW6JZg5SEFQqiJ4kulx6g6mRs4AEmQI38
J9bY+rdA85ihS1bES5oAaAlk/J80mqZ2jCZ6MmV4K0ThoILx/ULxuD/lpexPdDQPcwyyesUmETkI
kYAEFmb2N/AH2JhEjXMc9EBHhttpJ98KmMDCShywBoW9dlDgwb6KZZDz1MHHQPPH6W2MJTqkpRaf
DfQdumpN/MDISLdFoeX+6gHkEopxJwRxhFiBgaYG0pHNuumQ4ntq5uDdz4gXXyRqA9NDAOg0+oIW
NG5+DcvtdMVrlS3TKjF32OHHz3i5C8/AIl+Iy9xw+GuicwLtrnDaQXcrBew0cY9BAf3TanTatXIt
OOHqmJ0bwKUXZ3ruByYo3H3Q85vpmXgRjiGhAMX06RsteEXfw20p2baND5k7oSV7YhTXQZnVh2Xi
9N6zBC56oawuwst8bEB9FgWDwzxMSedDHlNTqSiI18ZkUXDeo+FSlcfKjz4OrZ1Ap2sOfsrJ9Smq
93zg24FzARtNHTLHmw5x3Spo1GA6x+DdgU+E5qUor20Mqsi/5c0xIWtrX/rfq8Lrzm1ZdGc2Tnid
orlMUWB3JaSPixHdZz3gyVycIT8LTD3M8HCbB0JHxhji8VyQQV4GpMw5tDxnO7rlvUn6jR9MsHhI
jOa5x24BhpPpsKcYUOLGAV3qEgS3ap3B6PQsWgMGSVYC3+ygAwg/EA5L1qHA7nuEW6PMR3kBAgvg
v67PFq3lZTvGQ5QVp6e53EFlCjDn5MFV1vlTBYSmtQYAjSPbTT5qOTXkUNBdzofyCq7NsGrqmK2G
ycMvOBhTZ43n/rCUpQuen2EX+yw3nCen8KNVWCYZKgzSfXLSyLyr/oUmlJAC2L0WgF6sZV/jAR9A
9U/DddPcyfGd0oexRuj62CNsbau9zaHckZDmzeDDu8e72Ib0Q2mIBXRxH/Om8l+KIBKH1MxTAAjA
eYKDeKNlQ34/lkThA7jgyxd6SFGcF/G0SwJ4NrFowEtMHcJHCFVvMeHWREdtZn53rMbeA3QQrK0A
eq1mb4g7LE3xXCxzc2lGwzfUbSvAUMR456493D2nsCD+mF1aHlg78AKHZcHcfOM3LAcaIRr4Firv
4T4wwkMuJ7Z07eAl8PJeg9h/+LbH3ooaEgm9afAtzD2zpzARR/gJ81UBPZyVNmW5xnqY4qa/wtgB
TDguOWAqiKWGVR2FAf5An/J9boT526QAMfJiV5xZkmf3JvLEIjaxZ4agCVgrhX0qa2Z9GFp4eZxC
fOiO7cnjvEi5POJht8gHr4bvQ7Sme2rgq79ZFqJ5rO+wdHOke+tEd8z5Nvt5WWdL4V7sXqzgVcq3
ZuSnF1Xm4kJHNOBNF1QS0UdrpletQQLF6jrFFs2o8VwO+YB9LtBZLX0Jhf7CkS2llKDCWbwLr1WR
6/auCo80+COAQ3s6hEcz9ObZI57ojHBeBAs5PNYR9qfdmL61rHohWmmD7TbM7gS8V6cy3Iqu50ei
pNJA8Tq0gqUPTuiaYoXOpQVwU6297coXio+NNQSrARfJ9UUoY77SfJHa71c1C9onp+QgeQ4wIIQ/
rPEaA2F9SopyWuR6ChZycCgMyIc2TqrQ1oDEDqAZox7oyAZyG0Jhab6eYwkrslMJFgaUMv8kUjAf
3exU29MdexxvS4tznI5shtulIUFlRl2uW4I5368gwuGcRArCK4NAYlEFEno3GIgdTUf47v/t+wbf
fIrjr3loF9gJYKSlPO3efWEW2/nc+ZTEtdYjB7OZGCPR1OMNpih3QLKNZwp9GCCZdKaMys93jzgw
VSt07OVqftTiDwsN42iqYMyMx69hZLm9YDaIPx0zjwMcqm00BobfD2bDS9eDBlnPoSEfvzljIvfO
CJ+nkA/dbmYKEskQdr+/F6hATqu0QGfg6PcZD+YhBYOw/K/L0ILv5RmgAH0AFyattmPN6st0dxxJ
mMevUWMERh8iHq6He68l8K7Au2YPH3TrGKvAOtIR3rVcualQWYUal9xRzIWehNw4+JN95PRFgg8N
hY0lETEBKWdrlD+8xYNr+YmdWRUVfMEF9EnCKgkvYx2sUQ90DnANwp8JsTWJt5kntlpkDSCk2DU9
RaZZ7ax+QkcPMH64ocYN8IaJZ20kmLV7ajuEfs5Pj1VyQ6U5rfxn3odOBa2uer2xqb1xD/4Mw7cn
zw/F1x7c203nF2W+bgFaqdChP3NtJE1u0qlvZXv4lwHqSCmhFfVLJgDtpJzMg8naYrJRfMZj81/P
q2UgVoOEmiXxRTLPbs9Zy/cPRghNcSvaP+gjNMUGff/wjAZY9b+S9bl0JWBvF9DFXShd4nazqbgx
NNdq5ZUXCtGQl7W/Zq3jLWkKcF5+o6Ohyj7kUjwtLRhbQanJ080d+sgen7f+RdCHnEp0wyvjJ334
88dO00eq/tW4DRR6PAd9riD8EcNX8TxNJX+ZasDzI8NTO5p68KiCR41K1jTloQwBNhpRzQUa5MUx
mLgNQwv3cMwoQ9UFvCLDK3ck6ucy+ZFl1bLEE+pd9dWwibIs2+OXq15Cnr1QAgRQ8A5m1sHVLi5O
D43cuclCzRQaImA07Qy7rbmjMhY5kEgiNNa+PcantCljUGFsgAnneRxCkrzpftGiYdR4ttPh53lJ
56VlVixH5iyA44ROs6OGG9iI1TJOs+ynMt85bmW/PNzQFmVYQ3DSMSJAqoP4WXEbSAFsUNb0gpZm
ET8FgVEK3Fsz0EI0kLonnhe2VHFmOFua0RARsWue2xqeTdOYDdC8B1doSY0f3mN33gY2XiL+u29E
sTltwI137huNSRBtIaANsk1vNKcuVM/THytzMA96aD7lULkf2kEsQR80UTCTsF7ROeRvjnoEjAjF
nbMyOw26xe6rrF6yRuT7Tk8ts/S2PApS6KSjH5+UjnOJ8+ZKM5O/O4npb1MhpqsV2fGqsnj1Prb+
2TMi46/ClzvlF963UibjEkVSYxPAnRrXg95lBXnj3QiqHm6hSTLufJRHF/XkgD9IQU+BfMSwnZjy
EDlwcHJXCc/8ldN17Q0o0u5Wm3hHKEBty3mzbgx0C3Tr9MPQie3IQuNUmT2qWf7XiqdfYTiZvqVt
0qPxItMNni7JW6LQB1aA0FycvM2/xGhqAoeevGlt+GMOONeS0rJs6lbcB3maVtNg3PWRcXQy315x
ldzxXs5PUEHkJwCAUYVwCa5NgShL6p3OgbYFbqmPdcoPIQyd4WUJjjcBXLiUOAUigwVqNpjJBaJJ
hv3Ltvi1sc3o5pYAOfusLc7wzbReqwq1fZo6Bfs4pdU5menkeRqHlthi56hW1Sjbp4qNAzgLiu2Z
ZTRPwQBSb2h/ozVoAzZPYohCiMZFtXtxc9ShkrhcQ6G0f3FCqztGPUCvNI07I7gPubukWSKd/iWp
IVWgwExDo6t/Ga0kW3a46ex+d50d7uKP7U/nlo54DSm9BGISa3CWpiMcnUCPBHET5QRgvgwY3/nT
ugjCdhHD0fVMQ+XW9RmlgH4ZQ65xRTGG//B50sM8dQru7QvL2FOcMmjx0xTUnHc46IbwbcZ1KWO+
BuW20FLbqAYf3KcFmoZ5BRFPmLONwJG2VbqMCqe4RElnrgyeqq95HKMv6YR/eS6M/PC29iNIIlTr
irK7TiL5Ntj1y6QfgqTCxvRRKaoCluRTuabYvABl6z3uUsXpEWdsLbKB76GrwY/KaYE6psPHvInN
o8VcQKBVpqU5kKJDUa1NIz+f8vnsoQYlO6yzA51j8yhba4r3smwgPQGQw7cGmJyNADJjR9MITfw+
fI8as94ZzCg3mdkl34QbbdIhLr9A6mI6QPgX71U6XjrqJZqM+pKoaSudlN/qEODD2kNzkRkdvxmZ
y28OdAP2U+EIvP3+E6MjvCl3MLC60ZnMtfFuWDKQOUS1amUEi+O05QctuPId+yYUzqAB92xB9m7D
AVc8QbgxOlawht1aQlT3PPLYsuBFv2KgAS7pg8H28CZkjg6vB8ex2uywX5l8PPL0DHYz2SrQNmOK
HMbyqM/X0IQDJ4cMySiL1lv8msAHjvOVn9rtqsut6NJlTB5lGEYbdFCiL3Vnw5HSdH+5tcKO2rfe
Rxn8Ts0SKeHXlmG7plOdkL9LUTUrv26bdatF4DJNxuMshsZI3lhwWdFDZ/fhx7midUo1TSffAoB8
pcT5FFp85Dkj3NbzNH4NjOCvzOiLp1El/Dh2eDHyA9F8H5t2MwZe9RWSIOUuCkZtu2rb70p+o/Xe
Ao8S14IOVtK3L5EM716nmu8K/gFLIdU2LZwWxBv104XG5SEb8+ZOYpqJMH9OoYsanJRsazuDj+J5
Al+JNCj8A83jir2ZZtqvIOm5F42Mr8rru3AVTDvVAIH8mE0toJlTkbf408TtA08neS4n9cVkInxq
x6I4lfDjXhqmxS+Nr35SNYQGR+T4MzVRyZoLJklmtasKDVR88AD8R4M4heT+S4et9oajI9zpy+NU
PdOkqvpsPzjWa1ty+3XKDGjM92by9/C1dZLm77Rjf9dwsviChm2M+9vkn/vOyQ5tq9RWwknvHnf4
tLhIzG9DD0CePgkMkJ2CHcV3fB7lsu4j926FMXh7hYn2bWXArNb2G1CWfLDQVTvKGw1+n1jHAo7b
ZRB2wYJiIBolqJrW9b4Z/N95kH6X0E6DRMIco+Q0zGH3q7zTHC+qgUFrnEN5oc7ljRaGkv1QsgIs
DPoBe6cHbjmF4Opz0IC44Di5Fupjbb1Cl/S1k465qADoxZtHnF/TWmgymTJ2gGnE11wKdHeYF37p
W/unZZfsb7Us/NL4Encc6uxQhUZFqGnuqs0ABp/yo+FEzZ3iplt8CIFzVqHRAm1qajM0E18FfQbT
x1SY11APIjamE0eBL3BK211QGmQOUdhz0U2kPIo9hgxN4zhzXHyfce4jOXNi/KRDvy0HMOkCW+Cd
WAyXuutRMHbBQIMKA9+XRfKESsrv0LwoGTypPUiJLJVVGxDj/ZPDe5TIGcqE287JIbAcir/oKe10
+LfqHExTeoLTIOD9CXSYmxxo2kM28sZMa0EzOquGoccWPI6PZ1U5ZFwNFBCgtZz4W9DAvW3FRbEf
0VBaeK7TPNGg0JlZljWwFR3L2kdskLvUy8w7JaCrnu9NhTugC4phtswnJ1u2Zvb7hGxK/0ormM6b
dqzF4LQE3IfDSssDPuauZOC+Wu/Q71VPeWvjfddj2c94SJYgCoCbx9q3GPsIPJqymxnDuQh6cJWJ
QnkL63E9TdCGW+Jxbi8fX0pyesz1l7b283VWQIAN5vTAUNAXl9NylUIedCysZTWGIahcxS/WYa+J
Xza/TG7GL/hz5xdUELpN6Cq8g+rYI7dI2Kvn1ze/4fA4xI0CFEw00KrSu1VxNaH7akIi+U/MEVW2
lUF0N33VbgcUlb/aLUQhOy/+YYHft7RjZp+hIG1doqqBKKTVxD8q3zjWkNJdxm0bHIya4XWCNck1
NA18x9Q+7bNkjRuOLZZwQ4H7kTtCBQtv3E95idppWN2lnlAE9lkSitkCTN2aVUs4CrAn629l2tNf
qQXxABG7wwuUs5NNgC/XMrSnfLhwr4A6cGl1m9YY8n1jTAPeDewXlTCA0yuToyrRD+BvJG+Pakri
QDEkckCvfShhogIaL3g4/fccP8hT6AAo46aefXJ1gVQ1FehYRTvaJxPqaHkQWodKzzy89lYryqHs
1Me20FPfHXx1UZ4xq/owmX2xbzPwxDwDr6G1LNfMHKEWpad1B5YPHdHAshH7q7Ltl5aoywsPLWh9
KwkCrutPO1SUihUPIusVtpMfp20MWZF5NQb9e5120/eul/1i8CzrxpPUvuVijK4jlAfmkKXjde08
o9A17trMd8/cteLXOt/UzDdfk0Ekr2W+afQE9qnqaexfm6Y4uobwb45qzVdllI+Z2bvma+FkH2Z/
1gxhiZcJLIgS6ClpGV+qqfKu7oD6CxPR176Pu4PPexR69eJQpiXEXhJ7A1bxD7Pz3RVglsYdnO6f
zIumb45t6CrUEJ0p7tbip+iDj3EVgPU3jMGAGxmaZ/pDK6LCeALYfGXGzHydIi+kGcibeHPRa38y
aU3PTOxfXxlKYCc1+dt+9Piy9bEBioBDe2M7Kdv2TXXFdKygBoylcXqzW8Ehe+A0wNVjioaHEP2b
MpPxKAqhllEmpjfTwCuLz6NoazUGXvDgugF+FRBCR5or/H0cK5hQw4lCr3+Yt2b8kuHpB+ce+W4l
ojzPAwPe48MUhIj3NopxE/3PON6oEjws4FVIDywU4HqwiZWF+tw/D7E5Nj/F1AhhY68Ylzb0QN5l
oD0nTPl9gH7juks6eYBFvfEcO+ULbbnieiiXzHWzCwSsJQDekbugBTM2fsBRlj25+FyPLARjP9R7
OPilr9PQurUKmMIWpcrz0Dm/Bw7K/TmVeKMFHWTaZLIy4M9HIyWVx3KK2OMEOlVa2AIZTf+4pdJt
tzdVejrS4bxB+nDf/XBYiwCp2ZT/3kbN+Q70YDxmw5kl8t/zZOjPZYpGVx7bKYhJLNrVehqMTQS2
C2oWtOomfod2a/yNFlOeFmd7YtgcLQuVwkvMg/uVbhHQ0JPGpZKo+hYKb58DOrcLWglbWD3ZSRqv
aVr2rQeMoQFGlc3G5WD36S4y++y59Iv4YhfsAhpd9hygK/gcitZbJHhc7inmqLg9qUh8QzNg5TSx
/zQEgC8WPQwLjDqwvrp5KDcefootTUHFB2E1moDXsNM3aBYncDHx61PCgp3Ly+DKApd5uK309Ro4
Rhgc6+A8gNH6GhmmvUpSqPNbhuWdE6/1AEhI/MdRVigG4RvhrYbagZ8CLVNiNqRvOTSOl2muslMD
ob1jF5n2Bsz65smBDOgyc5z0u+Nae88u7b/DvN9Isy5/TNpKtqhHBgq01UN1mQAnNAiL8X3v9LdZ
vXRGo3Rp6ewGo//bjcoiFYuRwS27b3zpXgAGSUHTRLkNlOX+HioN4lFV7RyUq+4dx5aojIJsVysF
fQDNZglxIxM8s69EZDGCoNlOE0RZZ6oLL2F7hv/9NdZkGMoorDxcPuQc/pz/uJptNttPq17qgsCH
JtlyhvEaHE2xMrfkhiC8jwXl9OdorNYztJeOakjMPHJpasRduwP2ol/CHwz0GewWF8mQsGcXZfzb
wPu936XHwS6rL52nml0YZfF28EP7zQ+8ZT26znc3arsV9h3RSUFC9h55Ui4gQRRtXFToVo2uTlFF
igY/T/dxHff7uXTValEBWqTYPNW5GUoa+zlEaXTJQfK/ZY7XP7SyNa+jSmA9By8XbxF6oDg4III5
iziI6m3jCIb9j54HQsorrFztLXw428fU1+m0UBp5sWvhYbSgmEenJBM38WLnRh8v4QuW73E7+0GJ
9A/SFdrGNfcou36dL0rxwrKLg6Oi58c1KdZPKbQshiuKIvm3uELxAqChX52NfUTvhM6z03bjFvuA
bD/2U3lH/ydY8DqRv1h74J1T/0SlrgPtrnCuFvRKDwYUdMAlY/2rl8tvkb4YXuxOQ67qt/BqbEi7
hFRLlO/XuxY18ln15IP0NqXg/lsAeYPy3CIGqnoxWBCpfMxpCVC+ejmpwNnV2fTc4md48to4PJcj
9sueodg7FJWypVF4+dnxp/E5hsIoxScT8JC4ye0dFMD4O7YAJS+wBZXuVTYomtP9vdNPgsddn+YQ
pvmWxPimzY+Ix9OgFAE/9tx/nPaIuaW7qRwWniqp9wSG0S9JM45U3XjpQVdp5UyuXaOaFLTL2Cjx
uZG0nFLSOQBz8kqCcpQfFllyMmKwNjW+aB5mOwCKfZrOsVGmMfCi2asfbiGCuMydtmE3tyqzC7aS
8IPzINCC3xM2f3+OhilauuDonT7F68wsL2UGdQS9SPlZFUZ8QYeOB3GmwOkfC9IejXVuu3wJLLu4
JKFz6q3MLJaibk1g52pzOzp18CQ9jreYjK0eqxVk5ValUzS4R2E1g27u0+SBuojJI1KN9rr0Zbw2
vpO0y6CbETQ8piPEch/icp+WKceznAb0h6Bc9wbsuPH8P8ZaVBYKI97FMHygxDnUoQwPGEOK5Vqf
lo6SKOtggxTgL1KfQcm0QNOiNJYexGVOorYAl6GFzkiLVeonFigkuLLdZdepdf1TVecMqKLqp50P
/CnqbPYkGFRG/dTztjSNYuneY3CM9BoNFtDZGzjIZCsAdfgTC6Dl3cfQ2Y1tJU9tDI1UNEpz3fqm
CA1haOMFPvam1wgtNg4dTAZdqzCt+qMRYp9HR/B21JtBEyaSARSJlxT0dc5DS22eu9z8wc0KsDNq
25jw/QE/rtwNsKzewycNUBbggeGqg6bOPFDsT1qcAt9gj7xeQ4lPLVmHJgd5pc0eanREMQlDKpYC
ZUAhcl4jDzaa+q3n7lTvP89xVrXAkwOCY7A8glammi4DbCq/jIAscDaELz4kdp5G1AsnHc5NMD6x
R4LGmJ5WoHVv/dHv10YFaFQSGsNean4xPGdOYIjaz5PZ+Bs7s9iqHqXzPBSDcXVjb0szsL6c5//M
jz04/FI+LUbSDbFLCR75dJLOF/r6NJvzPSWSTd6XsLrRFfki6KpxAcDgT+SyLcVym0HGQ6/aNjgG
i84EmAriQXzRMxNzWpoHdwCR6vc2sHQObVHYaACl0+9yHu1TP8wfVQHwmSFaqlNp/bFlVYD8CDTm
oYfaQlcGoJpy79oQh4+ctI/xRvWf83aIqz3u0nLRchfrc37YJ9hgW4a7s3R1oOFRco5sCAHp2Zjh
97TQxZosAEeOygm1G3q3LAXHX+UQ5aQYJQdtPq7YOLZrio0+P5eA6d3aFo+30n/FB1TcR6AssNkz
vnSsBlZ1xB8iTdkEme/MnUJwS7EaZ6MLWbchPky5DQDt1Fa/FeYlxBCx7T/NevM53f76CPi4ACJy
n9DFtMfTi05es1MfmtkWyFVU5scUYuxDA1l2fURDCFj0IzYWbNwmQ3yeF//X3H9L8YNy3MSdyAGQ
CbB37yqQXRLW7KqEo8oFAcjTwAq5EVUVP3U2sFp5UMi3WMK2ZGzNv2zNBqpzOCIDgbxXjc+3dtyY
h2DwISLDpve69+HCDSVnKCdazUsi61cWieRH2sJjzCqC+laGfX3KUkOuaCHEzqFk+fRuwehh01hu
CXZL2s5n+jZnsFhE1Uw2rD4YjrZvZlH+rajaa+tFTQTjkFcwZeGeUxS/GpO1X5vATVdxWDY3abd8
O44GO+B9AEpysXGI8gANxbQwoSMcs2M6gA1pNzAAj5J22FcRrKYqzVZLBMPgWDWeUuCyUYyGrHlp
C9xHwPdBG65r7xCVjtYymSTUsBJswAuI06xR5P1nPq8rxwUizBXjmQ1Ay3gcd5XaHEa4YbrF1kZL
6y01q6epHMN7BY1k/EH77xSes1pIP76ZtnwyVBbe3WS6xGnNfkpo5V1diwU3Z/kchjL6AqGk+mwG
eNelt3+O2sAKzRlnzwZrWGVsUP/D3HlsOY5kafpV8uR6kA1hUH26akGAyp10J127b3BcBbTWePr5
AI/KiMipqp6e1Wx4aAZBEgTMrt37i8umlz8D+J+3whtJudT2sI0kubk3JBu+bpy+/5MdUkPMRqky
OXTyfIcxsWDf9qQyss5D9WBuLhu0fpQPSWo/SnKEKZ43jGuZCB62sqzfpl1qHtGXv6knU9xOZqbf
GmV30mTux2JRipIx6tphihvgfGPF9QotuQD8GC9CiYKDWnkWgriDcP+yYWkuuyw7d3oLVGJpo++R
X/gagNHSQC0ZUs1gxsHG7rPsrqGOfumr5PHi2EzvSiMVt5HiLNuWnjRSUfm2o+Sw9ElyMK7VtAoo
8bH/j8O/zjYa2u2E3YXWpndK1Ha3YbQmbowPXVBvkBYb9+m8oOdmiw9L/9IEksCQmw4whOHfdKty
zuoNtdq5jJOtgz2POCgSuPOvLeacEvxq15Z2BiRW7pa+5bhxSROac8ZwaSd2Hl7ooLqX0yxdwTAL
4WHb4BZTBhislDwk/AoQ6qqXUxEIkvPYgN5sWSZ+aBnydV3/bspt42QjQBZfAFqaQk/Z+IFS3U9a
/CqBkfoo6vqS9Gf3ZAxlukYyqzpQb2yQGohOnsGCcxIKYNQybp7RekvQYHnWZTvajQWVs6UZ1sEm
Iqv30NWNAJgKfy2ad0Md86kPzQTw4agfLb3xnWV/aKbq7Lc2XUnQyc4g/T+W/qrAbTRSM3mjKBGL
/WwAJlNP3R6vi+/v9LkPecRujyrgf7dVn/dbziLr4piUKiItcz6rzvDEiKIB5bw/s2Cw5ANk2n60
+7cGDuZh6WkjgD6ZUfiHtMm1lV0kzSk3G3HJqsZwo9ho355N06vfGjm1XFY6KqFoDio3gUy+bBa1
DTi1ku4RubS2idoA054aEpWRdZmNzfVIjvy0vOhBKk5WXLqK2RTk6//Rz1OmEa72we5HHynkEt3X
TjhdpR6LZHxeaH1J4j9GuaGfVWqK17akoKI70/rsvi0gkXfqRdpN+mOiPi/dIq3NXaIa/Xppzken
ZmKcWYVV1yXM/Z+ONvn+F3bZV4dYnZ71QqnvE7PbgNYun4ciwjIh7tSNlNjFc581l4gj+MhUC/Du
lY/+xNwf1UrjmBqV6+VwqM2kajm8jKz2p8PB0V8ivODfTUpNVEziIJdMNEvkeBuPmv9sVfalSHT5
tk7V4ioLSxjJc3/Xarlba95wIZm9eKrflt7UHNMLmwSAuzRDz4QCYJfa1cR9jZIKmmJLRhNHTesY
FSOSvFxqh5jFOqbjtP2Ry1z2qEx5q08jjAdFrMrcKtCJVE8GSkGXYHsezVLMZIioKy4tUT3WmajO
mV5X56XLo6ucuyaz8FYwfoAxtZATzH7ML209gMWwvE0mj0FbqZ9/6lt2/Kn99Xbp1dO4shxrNPNL
vZ5WuYBQYU+G+h60rtyP4XuklZYTUnG/8pFHOngphAC5TvXnWkFQv63U99wzx5VN0e9spE0DUKgO
tpCvpLvGcLD5qgAL69EZtJzPChA4UZI0+muKiOIY+vpTLJPPiSjkAdAItq2tpPeqHN6giFe82RaK
915gj6csL43L2ECGctnA3RIAvH01h6SCbTbzh4hRz1HDVVh2SGL12RSmdcsXqfYhD+UmqjvpqVHa
rzOkXm04XpeORxygEZD1ygpObHVlMvJugeFDnNexONuOBUVFIy0SfGXmtu5TLvxqj1RRt9rc/ooC
8TcDkD7AzGtLC/6WN03XvZwm13CnFCJIygg/NgCVSK4jr1VWVdJ93yDiYrpO5g1/OWLZ4HsmG4pK
QYCOysNyKitsFLdCc2KfqMr9KEnGswKG3kX1hoQURZtHAcpGC1vzue2Lahv1ebgNU8t87kZygli3
PVQIJF9UjS27S78oh6ei8fybusySK8gHxqoqRnhpktTvZE1IOwhvo9NbpXInmbZ6FF78vLS8Rh9u
ZeBQ86blpdDsA5dfvpYaTbnLEN1f5ZGNKxiT5L5VrXEeHYej0pn2pWEBcZ9bX3qTUAYwpILX8NX8
dT+hS/0Ri9PHepyaq6EPxS6ceSoyZJ4nhVt4lVZdf1DnJmUwr7GRmcCrFXK/B8J67gZiUa9JVZW7
pTn01jkwzGqDS1u3TRcmzYLpR3HVYeneX3ap0ufbMId+aKA5CvqMpYZXXGYyeCCZ9NxND/cK+X8z
P7I0V/YspcWuLb36ijG4WIPeTO50Az9YQ5u8lzqSjqYNNHlVjdukKOpTMpIChQIIMbLzqlNqW8Wh
L+LanbQxfPMMk/gmnJ4lS/kee/t1pJ3mqzD68KXyQAEdwnX58eJH5XgodPB3+cD1HQYI9UbC3Tu/
NTSLW69PKorOWbNS1FY6N+og9p4Ng9QGWPCoGqDQrUp7i1D5TUHToJou7lrU+dcqHguHSvLTQ6tO
9joKUvPOTvJsNczisd8GZJQ/7SrIV6pkYIweAMAaCukh8T3pAe5fd5En3ERLE+catAz7SNsszVhr
0X4P23JD3iRxVDnp15Jthc+RZL2mZeSdos6eTmaUfWiqiJ6jpinXJjm2HbMGTapEZpdGjyo3Mm72
k3CWo+2+sFaohPXH1szau8H8vn9Tac12KGJ5sxyuyMl1yaRzm/WVimgKRTPjZiTheBN0nbjpMJaR
uto4LK3Sz6HJTIhEL02pZY/BEhYTVhfsl6OG3kTPXFgMC/84B/G67UoNEudjbYqvkw+4NVRpuVGD
AKk4MT1FUz++yGGmO4aRdwcUBOWb5B/949xv/dk/7+9Z3vgygHZ3hmb8vn/Lk5zgjXRBsF65Q9fg
SyYsNLe1XnqImEWcQBfBZTb/J7jz3VD2n05tVY4PBRHX3JsjknQ9etbX/zaM3ZWS8QzrqMc8tpYc
Q0BTwQDIyviQRWiwqtqjqlTeIWpDCElzMyw8sF9o5uD8TbOyoQP8i4NazZv1nDn1cpDeGjmzSPHP
DqLkYdx6irnLrFHadnqA/lWUStdd6WtOzwT4UpjqJhyi9hPl0/uiHdLHNgoRXYjj5Jjm4XQZJSLa
1LEa3ttDGa40Cv2fsZas2kKS1noWUCKRTB31al70pjMOgLsgpUExcUY1MQ62X5Wlu2yW57Ykm0D5
AdyFQjU2Nvmtm6nq4ZMC8HwT47CWgZ2gaBtfVSARnysJa6o27YdToWfJTtP0AYx9rVz1ea+ubC86
W0lWXaem5u9RtFd2OZnUa5SxAzcoDPUpVrCSksf6W69Q4DXT/H2MONBT1faWEhcjBEnkldKiRTTW
vhU4ZjI4E2MTJlRzMzbRwCtbzC367qyrVX5G90/W23MYJ91Zw4T1lHk+S6+5NfdHMnY6WtkQpBk7
IVvVHUy96q4WzQ7xmPL01TWB75aAdO2XjYGFPx8gK9NdtgozYyEp+9+WjQa8l7uPZQNmrRUnSC+9
xtujIto8BErW72opMmdtF0yO+ho2RDO9ZvjaohCieBcsLMSNYEW89NtTirvB4CfgFUW8B2SBck8z
3H3lm2RZyJepPH1vFk331fzKVgUWlbp5Z91C3Wboe1fTPe8ikUflEKmNvY7VQbptDCIRUSrw9FPV
NTQEEwubB01U1Ytt4RyhBPkn9tP5qrZYOQdCQ+JCUR6lTtJuZqrLYenP22J8GVvj0c6EvjHrPnXH
xGbxExkvLd4N2JV5MWv+zt70uJhcEv5WCL/zEGmyNd7ajS9WQpLVmyGSsXvPbBS81aa7VND6glQy
v21mueUxhV7eJFK76nLvealZ/Shh/YTRXrbEsty4EFZbZ2n+2PsvFbKlmc47a2r0884/VdjUukR3
Mqqdhe22ENqKDlXluYJOUlyqJXeA9/jFf1s2+3nf4sk+U9+yeR9r3qdXUgyHjSF2yMpo0yoIDPu4
vJQN3sBSbA5r1tbeMZIrNi9vW8Ws9whmn37q+3rbiP6GrHy8/+vJCGgFNIfMd5ZzJ8XYH7toLc36
/RpCOzirlp+LaP/yMjU4uVdWAJFBs78E/pf+0grXeRhlVz927QOsfIosMvbLyZYDUo1srpnoxWbp
U2tBEjVFSh5+vwH3cb4EPFQecRArTVMr7e+kwWWLSKQpdH9s/+kglJh1J7dqATew1Yiva++ykIP0
JGyhr6CWdG+GUhw1VC8eJIPCy4hM1k5UrXavF/Fp2aGB1rmyGLhPXpYiXGN5klt333ylVteqFlub
oVIp80UyBs/GdCEDUrtYmnogLEexo29FOcarIoy0+0HO4uPS9Hhk7pThTNoHqizWWq4SZsHz5Hv1
CkUo48rUehQYQ+XKgzP23FeFsWlUOd0uzbjrqZIQ+cge9qRfFxcvFD/O669LvVxWkUGWIjvm7cMp
0me9DEs4kz2bEC1tvruuoNU3jAq85cxPsK3wTMeIFTD9c9/yophlcu1H8bgJBttb/diwHEFoG1+w
Ar1Z+r0m01dtlY2bjhXPlaHrFxBHlIthbi1dy7spxakozd2lEaZDcxWSOL1amn0aSfuCetDS/7XH
nxu5MuoGH0Wk3P/sW94tOzPWxa6dISz/o295l9TYuUp8ERdrgGxlIM66XZCUsoe08Yq0HDBMM1vZ
hh0eF/Dl1wYYq+qe8uN5JlXq7rKF08RrXURAam00T37/7T/+/l//8T78p/+Zn3JK63lW//2/aL/n
xVihRtL8pfn37Wd+9Zp+1stRf+716zF/P95u7v7tDlevXfNZ/nWX+Yv8eUo++PsXc1+b118a66wJ
m/HcflbjzWfdJs3y8fyEec//242/fS5nuRuLz7/9/p63GXYaN59+mGe/f9+0//jb76psLNfo6xLN
5/++cb4If/v99hUv9t9O4WdVff72mn38dgzL9pOA+f84x+dr3fztd0k3/pAtgbCXpmq2KQzZ/v23
/vMfm4RsWIaMwLHOWuT337K8aoK//S7MPxSiFMM2TCB1sqVzTJ23yybjD1OXWRAblmwY7KP+/o9r
8cvf+ePv/S1r01POt675cQYfQsF4/tvnH6trqoqUp4yCC0VFBVVQle3vrzdh5rO78r+E1GpBmHUs
7POsWKt5f2X24SOfuynrFKpQA/dCm+RVRTF2ymdqVNCSMQnR6uxCY2VWcsfKrzzKOMhshAHCTxnv
Jsn2qcyhRab37EQRZy0g2ZOHwf0oVK9IeqD7lScvaSLL1Ku64wBbZSBn4FNScTtKpiuCwo82Uve9
LR6sIEccELgAS9HW9bRwJRA/tYPpwVYQUc/FeKuMbuTrsVtHrPLE4L81RbG1AxkByukjkWsq4cJC
gVkz3/j0zzS2pbU/JVdeRB21Jlb2dFVy1ThkWLKRQxXKmUtzBRjjJYYQ7KkfVWBS+TDzYwQbwkUJ
geoy4UQ/Wu+Dhm5DNuWu1GsylLzYW03jNO0iDPGqATApkj4+YJMG/ldBNPCBe+CGeuoRBT78X/Ty
KSnSFyYRKangdngXTTtLckTexdiZGyWQhnXaxG+BkXx4pn9Gf+gzhW667mNfQtLSQRjCM9hpaodv
pgZ86dPCyz3pMggwkQ814nootNMEiWzdId/cj8ZVbw5O4EvfGIk+As+6KxHE3RqteWE1iTuBlWFS
p7rU98xBfbbmkVSdRAjJ7WbSCWJLK4kElMNynCK92bropeD2YbregDN6Hr9VqZ86amOyqMchBZAP
iGvDfzOFfrY6sr7p7J+HfsaYBm/9ZO6pZxYOvHYYtChhhkoKHzL8VnvGVT2hGaiqa61pPCfNkpNk
T49Tj4uYqnNbmDCwkLilYHDu6sidSkhGclkDkuLXe3hdQjXpr+BvcEGK9LMYGm4YwOH7vNPdxpII
lDPkIydmvMo/oiSZrXvZRloujgMM7iaHJSto4AS5Si0PSRoHwVoEI27w6POsJ+2MYU2zHgJ7WFd1
+RLkYMrqKp35pzgmTp/6rC1JGL4KFUkjWK3vtSb7aJIQooglzSId3V5EWrPJBk11YndUDRaC3nhs
6jh3zboSLihngqgJNYxswCYkjW6Vydiy5GV/yBgEg9VJ19ikVjaKbJ3ipiVO3KwLHG/WKMlKrV4f
fMQCnWpMbgw7PdeGQNviMhPEz378pqrJ2h8EXJvqKh/QJLUT1DmT4hao9yaEOWcH/gn5VmvVCLDV
vQReapIukI+ZRciyU/OpRfZe4T4QSvYyFV3vZrqBtKc3Qz93eCaukqg6mTIk3jLuH4bR3LAwePlp
JP4+uv08mjFQ/zqWWWAJZaESK6mKAa7+17HMwBYB/VzT31pIpKzMXN+OkbFjpapxsyZfU+MvM+PP
H6Yo/+zTNMvQWSfKjJ9/+bSuVRRJCjx/a1r5LIR+0hHr0LisAi5iG76zYDvWcnwdmTmLtfrp3/9W
ZR6Yfxm45x9rm7KhW4qu8ot//bGUOLQ8x+4AWZX4LatMy/GbAxIVDnLEI0PC8l+k6FB7ycHK0oM0
mZt//xXMf/INFJm81TxvAPKWf/0GQtNFim0TJN+uOwo1PfiBsS/L1BlFss69+L+54NZ8vr/8YlNV
mf0UVTZ1fvOvn5chA1J1jH9bbWJSCcx0W8XXTcFIUvVNhOEXaqbBBLuwhHug9w9mrZwzrXVLNbho
rZeRqFtv8OB7aMvQsSz9JW3xWe8erNxiQRbvtKIEKiS2IoY9XiYNvkcFasQMdVmrnbMRlu7Um/tS
RG+1EhJdv+Qo7uqmh8CVHPaObltrYpeXIZGsFWTjw1jmGBWOE4SM9L61E5jyQcUKqX/Fb+8u9dFN
gqyOFD1/4RotJN0Jw9pJVe8ELNIsK2T0rYwxRKu3Raucoam4VZUchTJgcVsBhPCBzC5MsdK68y31
IR6tO0Yau9Gh1Ic5AqXWFU7CI8wsc19700ZiCkvayskZ2pEqSZzljvgfhYv/PND7Oc77f48o/z8M
F3XuQiLqfxEtwi8lfrwJ319/Dg/nY75Hh5b6B7wSXbZM1ZJVE+O/P6NDy/xDtgnYFI0o0DJ/RIeK
8gfDm6XYpqHhdIO0+Z/Rof6HIIcBnFaVbcUwhfU/Cw5/feB0w1QBQunktGRTJkSdB4CfYkMpnSBQ
jTZKb3VuH6R4Y5Bbv5TxitOqGmaLNq6LhPpJiLTZARcPrBor4y6QaspHrM8JBcReJeWkStK4o7Tx
OKJm6xhWYblxeh64MV0q19ts7JmJZOvanwzpyfz46YL/k0lhGYZ+GjZ0UBsKYYVNDK6qsrDmCPin
XzGRghRA0k0eZX03DMpwqqiT6UZIHWFWdjZ7y/U1+xpcn8mqXSg87l2IyWloH3IVZpjc+t2GPLq/
HRrlydIjDbksqJMNmb2u/3qE/vW0QoT/18tu2xaobk3npuDfnBcMP39hIy+TGuExdV3AWiTWi5E8
ILwt28Tb4Uh8ytRQXPi+sg0aipkMgGJdwoJY93XyRKEEc7oOUawi9y/01L7QdFNFDVax3XowYoeZ
/hvMgPIy8ShwYKaNF2utuyZSl7YdPkkRnGc5M9cTltrHNJgOUV4zNBo6tIZbhcLTys4lcFFGml3D
7NAhdsq4NCO8FMFxRiQEamDeoG1g4RiW2d1bGFffSr15DzQ0AfXE/xC1/tQarbQOep/ha4iLmzEY
r61EOZNEla4zHVAmKi9vQPbrJ8nq7vUn25CMVwnCZagIJC19kmu+SlimooBRttAN8KcDfvemxYa2
CcJEcY8lQKWN7o/AbZTJR2Qovg9L7SEPYj45kjdRO0Ub3xCXI169QK9yZRVYkgMVj0Bdoj5sj+tY
9L0T9OYWEYhtDrN7V5bT3WBkviuw83OsrtvFhKcGSB208UqYEHUSu4Ypr5HSnVZWPoYbEt4w3drg
sUFcgDRSQA1nMF4rmWR2riJLMcTvQurMnbXHMw9slV0duSeVddk3j0EdO0jAxTcaRbJ0i2BOhpAE
usggkR2YwmhdeKdZmAoB5LF0BlwnXBjlidtP9j4vCoUwFV1kzBBLVm7FtT4hTGuOfbNtg8q1q/ZQ
e/E9styHmBqxqXYHo5dkV+uJsMlJYgOQr+RUiFU6apFbtDn+2GkByLsJxQoD7XBViCBa20o5bjwN
IFdNwZzEsO9QWrEdD8EVp2s0+BD5c9zgE60XVnI0IrGTUMMIFNwOgFMgFFEg9y1sUBFYue5DVDVc
v8e0IOjk9ELX43JlZwapyvCipopyUGywk5WSdtfAvKhzpOUqS4rwVA/w0SSsYZAKbLZ5p5XPRiNv
TPCvSHV6pou1tuYCFNoEcZptxDRF3Mr5Z6+m97GUlw/NN+rzd8LWTloOegocIPrUPpURynYrFZ3t
NT7tVoz6pJdeKLOf/RSU3bSWZyv7tk3lXa4m7tjbI7a8g7fSm8GenCrpkcKs9G+h4gEdxJiUUetA
sdJyR+VitC1xrGdHKtRJkYCo11ZaXnt9GEMIQXxtCp8VYR9LxXgIa+Xe05oXQwVaI4FvS11Uze4M
ooLRAHQxopF6WU343bU6KnwB1CikrMpVM+hwH0Z7gyH8g5eJ10LI93UBc1SW0S8qznXU7ahQw1Yv
TnVb3/sNuq/AYPAW9/ZJhn9OJNeAPxM+2ORqV0F/35eQKNuJx8BmGGxhTI+GeUDRvkMLcxD2WU74
k0KDkUtXUHBojnFqnNG5QlbDVramGu6BXh3A82JFK/JL2U4TRioqwKQsVpJW32AVR+ySZe9U5Fd4
r3Rl9oDMwbkfXspKzVa5rm3gh13kJkuezHPQL6Y2rakyejrIjClKfpMHIDknZSd8nsIh86A2B9UW
HKnuyMFkOojg+Yi5o3pnvYNiDIp+W3lF4ETqc0ghFUX9fk08Ciu2yXbIn56M1Mgc4G4gKsrdkCDw
Vka7OhYvKGxDBTfcoC6atVdFW4iN+LH3gDPjqNmZRn1HFapbQcQY8HeB3ekYjD/IGveHrB02BSPG
Jk+Kt8oIDgGVHv4w860fvHjFbOr0BfGtaok3uepfsHN4RxQATXPkxOpcVZwYNXxcOCoJQ3j1aAT6
SfLaKy3Mik1emsUq1OrnUjbTVdmm3toPJm8dMQrlo6Rd+jHV9apuLNeItpMo/DvEK2+k1LLXE8r2
zjKRswjR9omAipyjir5BbpRyLEXbCXboRRLmqdtJKmweA7JooAG/yS2mWRad/iYvkksQDhOf2He3
Zs4kYuICfohtDFWALRMC+IEDdmGtgEOEjIbTU1EU6d4PWDhKYRK8qEB9GkmpbvMYPVkD8X1+6vQR
Y2K+UpCSvg0Hz9jKoLx3IBhzkFG9tMrJJ2wM9EX3olUuMDqLz7GKxHQNCsOSk3SmsbGcLoLrbCKF
Ng48jkXo7xBnvOcvuyss5cTDpB1mFS4Q59op9YNdWhbKubDaym0Z2VdS1mkXfqUjEOdp2qNp+Iey
msILDWfMLRiyQ4CX3mviWfJqDqbuApsymx4ia9hVNgZmcdGjiQB/Equi+MWvIqgwE2CXFklUNxQZ
9HA/RMQkK8ZrvdC0Dfdwd0ySLtmhuj9dKq2FYxGsRJwUqUj5uDcwmirBGyt1TF9yubsBEjNdpHLd
rH3TSN0pzmfIvHrVWml1kylVxpMq4YpW73HnmR7GGd07JbJ1NQjJcmu/LLY1aRe9In+F5xEEN93Y
KQZwViMNr5su909RiNOql0LtwS/GHfpJWnvRx2Tl8jmcSvVGFgQDVbQeWDG7mJjW12mJpFrZBtMa
aSfk863wRkW9Z62xlHLNmW5qzoFikXnB2kzPIpnEZTbFBfeVlQO7SSsHoYRtV4nqQS58VxrNvShK
4Q7CavZVH8wuhpGxiigDruL6nPShi2jdJRBo+PEo35UzTiLTmADC2lpjcgbKzULHVZ2zd2m8Vs3u
TkJwUK8K+DfsgurfgdWgTx7UZFbsYOxGTZ1sMMki+d7NzA6NnpZHUBTrrKX8ZCnebTXbm032Lkoj
AFaJxPx7ZZT1wfDltWTEu6BF+KAz52VziPKKdVSssFmDKzDxTHiGPrnpDWttl4Gy0dtxy29qWV3a
ex08I/+ZucIX5KQPEXIv9aqyKQ5makdiDcQI86/5VqvtISqmo68qb1ZBNGkXH1lWUmnuoGPCJb+Y
5ZlXkU4KCuuJVdTJwH1UYLpB+0FBblp1YE9dzzISBIXgupMYK6EFhemKOIfkdeQYjXpsRPKAhgQj
HumpOGsQfiQUaZveiSPhk4aYxKqtURwP/XWrVFdKIQ5VOZSrrpPfilL7xro9WRXALMnUJuDVpTu4
f4SOc2Ju6MA/RzuB9tWAS2peBWTjwmBrUb/MJBR3RilAqQHVd7R3rJ3f2Ddgh27TIgKfOYQ+ciOp
4/fahYozKdK0Kdqe8ofX1R8xzmzOFMX5CntpHJXN18IoQDKq+NRZcaxclvXLBNxgiq6HjKxre67a
wgCAZt5TJTwgrAGvs2IFgUd9S43OGYzo3SyBwXeKeTepxLr5qAD2qNZgAB8S4aWrVI4eB0k/K3W/
q8byEWxwugo8/UIZ/VfzplSA54yhYW9Bw71m3XA7yDAoqgf4PO/Iu6C2bA93rM6u63y85qltQh+Z
M4QY6vYU9UyBsY8aSziZiWOEDBD+zsaG3LGpPq6GAdfprnhEkSFETkDDtxcMQxFdd3L5MJn2tk34
ulmpoHMVIpWgRdNOkXD6C6s0cpCL7cjXM64kzZZFLaEXThbbOJLPBYBKJwvShyIyiA86kLF9M94Y
JHyjkS9Jobys9I0ukdsgIr/QMBYgwgtdVbGgt5DOXimAYS8Km5S9GX/zvFo4KlkkQdHCSfdmT6pc
ndLXXAoB65YkVLMReSkq6uA4hvl2EhYdoQnzpkxMqAMqeVvrThuH6RTGzPqpxOKkwsRwluQ9Ejky
tbWKhAMyPJEyOfdw/9BcmiUFPNhmoA9y4oPKemw0JGbRUA1dkWu7qU/XiomjFKy88kBNvj1j0H0M
ZP41rxBPiZ9jia3pk9vWrfYUS9M2TbPHMJmKY591DUgS7TE/mHHuPeJv6R+pz2irpen1nrKGjL4x
02AfoKjiNFgvFw5OPu5oiuEK/odT6aV39jKvvbDTJsTMas7PTl6NmWw2buUCBUoKPqVbsQY4+1bG
C+EwqYpQ3/bq+GkYXrfVR//gm2p7lHpxNTJmW2Nf3lbdZ9Ja9d5Wetxx2lMPoeNW9qbsDk5fFX+Q
CoyvRmon96ZV3qlm3myL2Hr0SyO/qNSBlzT6zJLM2/V9GCHZSXA+ebnY6Viu3Cx9HTaRFkITAxZ8
qxDjt40WNrJre2JnR1pxRVqRASWfDloy7brRfjRyHWUkb0IGJ7euIRafO2G/15i9rcq0fy4ymSmS
fLg/eRVLIvikRgxijjpECy7M3mAGk7tWYOMSOaosUMPsUBh15yCpiCrkRKpag68qVU95XxrHvgqo
W/TSY0mFfg3Cl8WGZu/afCUZ8qFC52MDCrJwC9QnnSU6UgycPZkwxGWsRszO+nBFAtQZA6hKmVff
SNxGKyniEYdpr90S8aKSHW6FQqUG/FaWCsDugSLWURbcRSjGQ6LF7y69MpNmOI1eF5Oyyz23BDjk
LodmmHC5UftNLQOfeewmr9NwK5uStpfV7FgEdrtZorVQtN2eP9301Heeu3A1FYmxqbGu3/hxhqqQ
TGkfhdBRlRzMZ4YzYyf2e1Ncb8ZEIJBpTnC1YN7jah4+xP6wxe0mPXpUqNZRCnPAA8rwUYIbQsd+
HJwK8hHsfxIo3D1ZKp+5GJYr1aQyNIyYNjF+XE7bqekWsCplqt7C089XtKtKyNdkfa/tOWPUDOiV
QXG4RkjaPyptkgKi1mJ1WwsgrkVYZOjGwhK00ApYG0nvu8hZP1mWyh4ZJB+46vbWKgNt1Y/pW1ZU
H3mJhDjVvKd5vZqaVu3UIBOvGq7igADtoQ79a5uy+p2SpnwKuosY2V2Mc9rHG0+Jb586FbV7D9LM
ZgJWFjTVdvnr+zFDIl8vRnSlqo9swpw7DWJ7O4D6cuHGEEqi6bkNGQEmMRqbtsHzIC747V//o0Yw
AFk0voz0PnCbpHVCaIvuHAn7rdQ7PmJYG78yKRvSbRkCtM4knRV7EI6tcX+hmtG5SoenQeQVgxsm
er8tRo9lFBYGQ6o6emRGG4TLvo3dMGtK4EDvDxJFuXS4UqfEPqRZ+V6Hondl6a7S73QicARrcVM0
EtlYa36Jye98u2IipO8bonNdE56Ty83kEhwm66K1hjW22M2uT4ZoDhXIPc1+EcjrMLGCplynQfcA
D5EQoUye4BcQDf5v9s5jOXIjXdu38t8AFDCZMNsCyrJY9N0kNwgaNZDw3l39/6DGhDQzRxNnfzZS
i2qSVQUg88vXZpK8BxEGRaq6m2QWPTHltXM71MT1a0u97yH7jnIZwntnPRpMefEFemqcIQfXGDwY
4rC982wGBgkcsF6vozOUyWbJOFKTUvGjKmPnNBrZYWBI96PQPBVp5L7OGQHGnTSeZ68c4UiaTTlK
bdWw0CDV69bFuT6aTglrGOsh6uREHK9LQh6bCTl4NSxLlz3Z+a869Nzz9SE3pDw3Fv6hBGBMNtjc
auH9rBpgM63qnwiBK6HPEdw1Uy538xhDdy8QYcpy4o0n8CyyliA/0orfr6+f4Lz2QVNyi72mnDjz
KAfzJZWuT07saed+fXaQnZt+XLAslcj5/SmMeZ2y8bXS4OisTdpNFVYteGxqbCh6QQs7aqeGernS
tPTbxNJh9brkPNlPUR24VHUdm95FvdWQ9XJFRHPd+8za6UQ5Cz14svHuWMJzxoEeV4z2lEYER1NR
NZzqsKcpUbSH0c04bVdryFtPdsv8fdWxVdGWg4frV1nqXnSyIfYdLS2+2UaPXa0rXBb2k62L/EBp
MjbIJci1zICrqL6unz33Gdpx03rIlno9nYXU/tjq3qxHDp9egJjWDbJpAq7N50vkGb/QOBEIuN4G
gvzCg64VOi+vhbYh4Nv16vI2WztiGaIfrGXZFoW5c9lotya1k3uJZ+cSTumzWRrUdCgsEG1VJVtV
kwvbE3BFcAKdc8aEwbcxF3/I0jM+Se+eAzQnkfLg9PQcXNdtEZc3rhtzXMMWFUxhJHwKNxtfT0Lp
L2vAkNnCxay58pbZdkGSh8fUZRbtyLr+qsTRRXwQhwlNRvgIKKlFeZGxwlu1rHmqAcnq7NPNJ7IR
Z7wPNAxtqmmcb+qqiwF/rcEvSgnCt64SDFjVWzoIDLKyOLIDeuds+ZU1ln5OZfQK1TUeOHslRBUN
LqxXSToPQS6kmQ6FX4yE9YxdGnJatj7+lks+gcY0ZnS2iMjqwCsfTGK8Km26v67rWUecuJ4tdOMW
VVC4pNkqa+z86wW9PjEac3Uypo96E3r7eUgwZ+jJi6WDT0ZNQYQSzU6UmiC6Wx8y2XvniKC6rZcz
kIK7iiOR83cybbkPhv6hIBDYrxPzID1q43QiGQMkEwUQWOrsx5AiUgKIk2NeRHjgFbFZbh73W5mh
5LNj1Z4JitjGHe4AwEsoMWLC3G3tJlFwfRrJ32cftylwIiLgAEZIAFdSwGAY+SdpFSnx6X29VelY
/TSdU6hjnhZI9J7GT0tY8bYvnPg5tD6MTrqbKTHa42iLN2es2lPHRrqZ4vlAAaFkYecGV5PF+tU7
zR6t/We6DMatu47HVHiYgJLHbF2PzMWRG1rNlr99olo/wgt0Y7+9jhRa0o/7aHa9zeTG8JBQ9Kfr
G3EzXDtrAiPW7vYt7vBLpJ7ZbNmZomDMSuOUNArgBdLgptYA3tSaOlNz/3P7ldVpGqPiiEoWpnWN
n6B0A+V/uPbuklk7JYt7g6uMyPOssW0/GTkeIqn5Jf+Zul96I7G0+dD7gy36A7F6FvJQa581Torv
ROiPWtXcpkCNQ2ON5yZaT/gc7/2k0U0E5LS4tar9Gabt9Owdw3XNigRJrCXhCm54iR0WEwCZO2U6
zmmOlkfiUnfX4WUS9hsH9f4GzN8K9CoetpR6EspIDGAYmf19PD5HlaX/ADKzedB5gmSGJDxrk/kr
HX9fmtIMVF3p94VtbLDiaD/SKlk2Pg7z8jGeLdB32VMRolfv0ZgGShumezOpOTnbAMxtviyn6yZq
lDUdkiq+VZ+W1xeXpXUZdSitRp9QkzhPF0hAfEBCkJ1W7DKg+JOH7DJwTaD01ThQ4b4KJfYg3NSL
j9Qq2xnKQ7BTj8Ulb7apURtnKYvvzHOMXeikQEioezYdhrHrs2k5ldo7cbbLckjkhsKvpGls3x4Q
L4kmxmNkBql2Wyqjeui06jl3iKfF8En+8lxRJZoa/JJR5rlfdVYJ1g64rEq8CUI1GJb7u+vgOSde
ewOBwiSwMOfZ2nvbEegJphxcb/OCHI6ztw6PhNk3Ry0CX3W16kfiLpAuUdgdVZocaIutv5KMbR1Z
wBmMP3wpq/zCApc/aiWHN0tzCBNKw1fAdxD9zAysgSgmrR0fCjCpHHj/Zlkm8hg97UggFcfhNXyK
VZV5IzKBatdeGfbdBpdeHh9aSTLC4NrLUYnOeUiqFDCxtGmy/Dl4TfcQlul3NELPtEYCpLCOGNf0
ONJuQQaj+f6KoXZacfSUN+y1sfA4HxvOvs+rwEkXcGPdGrZOWDzm3njWpMx3eT/dGQPn6LCOfl6X
5q6uwEwsHDsRwN+mkm3EldzWptPeaibhzXlG6OQwqTtRi+l+mvJxX2vFvM0T8ietTNzCJwzg4omO
TdcgerVKTtdXVslI/CBC+ykao/sIUPNGJZKTX7oV/Rj511Ep9bCvrlU33U6s94p4h3vD9bx4N5if
YJni+Sb1IEOwpVT3OWLhzLby+5FWxKCLqW+qBU0/+CjuqV1k0JYwLzkpgvscryAbabUHVr7Nl+47
tRfyf9Z5ayztraPV6lLk2MFLxdGVGEFOejiNNO5Lcs/2udWnJOTf9OQc75C7Or4cdawE5qxht/Ja
AMu4OrjjD1uv7HiD321b9m25GzOCh1qHpKQUrzsOLiz35+vw7sDL7yZ3mzhjtJcS55wZ5jdNG1uc
CttfVrmYh144j0o09bEu1BwIJYf9hN6uoJHgxjH17YhqY7dKRPCWty+tBpzB8gENus5omlHGASxl
CNxgR/vrDA+Jh2CyrPrlPNtdfyTyZ/Cllm3twZA/LM7LwZRTkdfLd9Ac+VKu3ESDwGZjDk59REYX
7jPSrY8uw17vRtPRy9P+lnwRgdONh6BNcbfHlXU06vFBlPPD37y6kmP8ENNJRpr2QSWq3LLXx4ee
GKQNp6friBt3ALLDfLGqofavzPd10SInFsG/z21j2XW3+T/FyPNfC4wdlFr/s2Jkm/2/p49s+Pgu
mz9KRtZv+odkxPnN9nQHwZkuhAc65v5TMuLpv5H9i3LA9viHR3fYPyXFhvhNCIAkz8Jgwqiwqg7+
Lik2rN/WVdnwEHEZAuXI/0Y0YphXHdYfBRcI4jw0F4IfqlP+7iJP+aN+wRHLNFuLLXfJED4DC3+W
MUhc+9PV7Avcj/JnCZSH+OHSTdiIQnHJ8cn7oSJCUwfhTZNshQ8yMG96dfTJotyMVtt2dPwsHvVN
r9XkTySEsmVxtPZtFnuniedNPKa9nzXABc3CCu+p/jTajrZNlAkbkSLAZNmiJ5MCRvmNZqRFtOdc
Jo3+avD0Z80N3wr7exHQ0S074yYcnOf1LcAEfxWE+NId7+eR8ocyJZAUt/4acLRZpVVRjFx3Kaxf
VX9phl0P+3L9f2YdvWAsPKoQuwzmawV2ngITj5QpOCRm9pT3ZYm9zQlBQHE2eYTx85OSygiGkrkm
857daYChsKAGu4bXOPYn004/1pc1Ed6/SQ15RNf7nA2I3mwTBUA8E4ngcoJJPxNjWcDoqxEas/qG
qX0HyvN8DOluYERQgWk7A8CMuEIl2Z0KhXFfEO4Hgtx6RrvRGtLF6vzdtptk05D5m7Ppb0IruWPu
JtgyQtjaslTI5SsspnNFcm3PmYx8DNE811X00x5ztbqm2Rby5F1T4tf1K7WnvrSScBpwi9LSX2vu
FVLpH6PFPGE5KtkvxZHiyhF+KLvMAzXoXXyRPVU/WsJA2CX1UZCvunUNe2ZTQJgU66859PFBeI8l
dQaTYw3QFzAmTaTDv7J9eqQVkvL2PVO5EbV4JnQddKH84gZeNk0uKBfpX428PppZ3m2SZHxh7KF9
OXmr3Wby8xaRseWNnw5jzdgjKx5XMZ+Zh0FFQwxhA9Mj5ay6vyNIurmg7CUvc2SQIX23drW9YY1H
SzNXn1B2LOCObkKnRBBTAWaXtUmqFxvbZc75wNagmWa5MRUGIwfO01da9DjiDxrlgnOwbE/ezCai
t9Vntt73qQ18jLXa3ZVljyQ/fbQp2aKxdw5yT0BmcQKF9kXKEKOO90UEHZxGyHUlQYJJ9UtPSCnP
YDHA3cXbIFvSzD3jLTOMYpsXjL4JLVIb9gtxTw7/kz4XZG2ROcQInJByYdxLnd1+hnDjehh+33iU
kbtY62AEaJoAE/HcB9nWABo8osTV/UTa+nPqVBYglWfM+k40znOxtvWKg6nH3yaVEaQBL0fOUW8T
w/3G6vEM2S0fB90vhghx93hfHDd2Q0XgpkWGduGEXPG8OoY8QObSbOt1HtTx+R2rzo+MeLx1wjcI
4geUePGTbYwzmguIKXuMqjPXvYEfAQqCLRbc/dNGhZ46DUud30DwHhUJKqcwZHRvKH7gqsOCFvjb
8mF6JvkIz7T+SpR4eXDdlFy2If8eSYBdhXPuTT+29Mt70cvYyU3TxyLIhRMdCBkleUAQUiKLBaZ4
aA9lnXOTyRSX9UIRX1K+dcOcB32EdACk85QzvMD0oyfhgkgOOk+FXvWbwpE3VWSRszE8ERFXBfow
/mzT8N2xEI4md8qi0dnTWHQprlxR3fIN25eXTO8En795cxQFdRToauqCbqHdW6OwYpwggWO7oMU5
fAbZ301A0J63W+KFUsYXq27lJhPIu6JyCKTGIsaJ2dh55GJgpD0KV483IQltm7qekEQrIeEdp4Pl
No/CteDfhhCWLbYk3we8bjGNj9ribjEuyI2Y6ofCGZyg4zwpzPxbH9bAVqN+7tyMn8acSb+hdaIU
4wWIHiTP7R5cdR/pkqg9x3OC0soHktN/R8VXbMJsJyiLHaR1aU0FEGGKXxrlthsj13Zi7NUuzZZj
1VolX+G3I6GNjG7Z4IP9YcdmeLZV2MKUqre2kBxlJG0nEn9xhy0s6EqDTI1MPVQkuwQ2cneMWEN/
gHQv/R57w72atZBkfJQagB/cnOxQO+33Mp/2+gf4J8UOKdJ9jwN7RdAC8L1iWfCY24UpKQ7hHo02
+Ml+EC4cnUbQHoMWz01l9iARtnEfS9UFkLwCCAaRvqcB0lmnsVbM6Lb7yyG0B8bdJVR0Va7E7lDt
mR2hre5mfDN1XXzZ6HhMSla0rjrAANgnNy7CbarCIBu7hfJxlwMHQQMXDCR8RF56Bx6IQ0KIHvvy
eMYBEAZJFd0QIV/s1grQFKDY9MpTNn5X5mM3aqC5cbp2tiVHTsjzU9l6r8mEusDJ8R71yF/SXpmP
yzwSbzvUSGNmu3xM4eM4rlMzT6r1kHWXWR9fbKPGRZhB26GG8FWEYMLuANIz2eJ8ybMfVHxs0VI7
bGgbt6mfhMImokj12FiO2d7MffpO+GVxaPTmVxNVJOKxqcscUK9dFjR2vbc1iWM71O6U7FN3C3JO
EqNbvzVJe+NBMIT6k6y0ndYR0ziKCf/zKqLqXQzubJS2rc7Pja0ubZnez3lyq6uI8vI8fusgzbaL
We7laBinPlbHttIeTEXwr2Z/V3qX+tchoRWBNi3ohNApIKQ3UnJeUKqo52ErklIGonajS9FQ66qP
+UZp7EXT7KO82xL5hSqtvtPbMpi1QMT3c+HecWhfu6OYXNCdbMPJesoEMFXryTMdPG0wkao9y/68
As+oUuL3NB4BN2uki8o7eFWzW0xvO5dxfA7jgnQj5A4ImYA0S/FF1LqxzzaJXl1QBj6adl2xHdvG
XiXdsTRzvyyNKCBuOG+1nSLZfxNS7gTVehPZw89UkJfaGN7r0lggmI9YaNiEJxVk5nxboFTbRGM7
BmHheS+SNvHNwFbsTm3AoW3brRXEHAB9g7TMZkHqIWM/tkqirMMRLDyK452jmUQ042vzHfijoIyo
b3PzN3PtXKE4VselT040QGRxmPuaSi7Z4jVVu6wrnV+FfrDbuCN3rK3vRzsk4oaxMVDw62S5rOFg
KykIxwIj9eJq44R5nfWVCKoxiccjTlWAUmtn9u53knCZkEMgXLpM1fwcFcLzYQ5u1KD/0hUnSFam
jSzwfIVFLO/yybj0yXLkQXvsq/BXUg4/SeZ8WyYEX4l8nMYRzcZQOL7KzO9FGgf8dlSbN4wcsvkd
fSIdOE2769faAMyGAaCNYh+0N0OPXaxLMcB7Yn40B5EHmqFtFJsToB1JPgMru6UAFQRFzF19Uzrq
55hFNROHx6JeuY80CvlTw/unUknAHUWa9S5oq2v058YbDqE5fhsu47oblkCuI+dx3XhyZnkfx/lz
kov9YNrIBhXXIM6QSkRGfhgFyadT51s55ZUGWDG4n+mPCSpU/E3cEI21nRERVN1yi+v2d484MrLd
JycgZsGG8+DOTwVCGcEPhMLwMQLGQZSTBVhQwQNDmV1yu/6RZ8Vm4W8TWu7+7O+qXr3RtlBurMx9
WqbkU7gpGkbnQGceFV93jmeoY/wu7eaCFPmuz53LUJXuMXHTl4bA5WwpN4AU+aYl+/VQhLz4KPzl
hN1jo3eHsmK0KtvQ21CVnJ+wO946vT1cJgO/Y8RWfTK6WgaJQRRvDDIaLfXZzPr0lNb2h5HF+S0X
M6B58eEaxRBaXrXX5crC2dWrd184NCNGLmI7ctPohYnJ2GjaH1Ub27eTJUa8d0SQpvFbG7VhYIlB
Yx0305M2NDd2jGGO8A0NAVkwcY191TJhVco5QtU8h4JTQIxyw285d9BQTimBzuqmDbdjOO4I7T70
Xk67Lec5HrTEFyOihnzvrGcFE/Lfd635S0Q28zlLjIw5ZQFXMLNH+icde1y2nIchs2NGDdia1KHE
3WwIjaBZay3AoAVDs57rUHP3pDIEYQT0mXe5t+WhARYxyWcsu4sIy3WNpxg7gfIQ6/DHDd8GoiPi
2Bqd3dUaNFSEuCjS4bIYRKZPP8sQqSI4+F3cokCuhZp4YxjtReMxXFE71HisrrzxxKD9VsSMTnrn
PqdejcyulvR80h3HlPq7e2kZhzTCy/W5/pjiH9e/m0/8vesnMZDshz0Rtk19ok94IzWE9gb1GZG+
t7ErtnCYoAzxLzww3zPQvMS4rz5ze3XWzQhi7RrSO0qni65NUEiGfqpH+VUVjxkNRA8NZlGZWtZJ
rfUTRLYuWjbfGB0dCGIFqGwj/ZToAIgIpPgjHlpj141ivll1WfF6JAB27B57fvygz1B/OkkHmavd
Z5OgfqZCNKP1t02emn7bphkXb3kRhes+jLk45x4XQYdxzzvtQ2iIsRdt5QrpxagGHRcScUtphpKx
IIBpKPlRHY73nslWj7Qvzgvokufs83reRMRIHBkbmWf++ufnbs/uD5IWU78zSMXrdP3oCO6ZoW+6
bUNFNyhf/FQ1c1DV83hq5/pcFUXKORRxe48KQ55ofKFwpi8fMfli1G2oWtjEReedZdbcWiNH92S1
50f06FAAaqJfcUyYUJ6TGR3jLqvB4+RAt+08WvOlJPyOnHg73S92FKFJCRxjIrQ5iV7tWQ9Pjn2W
S4iWopwH306WExRlvKl0FzyYDyeaH+D+eoQoBacvS9grndNv0M1s4yz5VC36iiZ+zIAsSs97jqLy
tjTb7zH5NrrR3lYrdDKY5p0cKa3MuWU4vLXQB+e4szczfneffXvwK51bp0WohftVhxizsQgv9Npp
XaBKRVklH3Ue8aivn7Or92Rs1kPjt1wLQloJjotS2hhKh+ju+I4R7dkKeSqiWHvOOH0Au1yWAuRB
jGR+NRGvyXBt/pG4F7JGIr/7UfQfodFAbSMgkqTQbTgeEA8GZCH7dedeV4jE4L9MqjPRD+74zCgJ
BbRIFOg9iEE43V4fB+ovEYy02afT2kezZgdVdXJUwMSbfsL4jbsDmzSsdK5Lf31f62ft8nfz2P7S
BrEZm9rbpxPoiYvMxs/c+CueymO/5uA5hvlTT/o2GAUKqMWgn9GRsIRH+p/ITsz99eZc70tENZyc
ou4erR9FMbt1QdSS5RKlya4momgXhRwyTE6B1HohFIduxp0ooZa6Wy3nGdP19FNnwPnby4HA5hiC
YXGFd6qB6PV1SGKFBbCAYZ7dKcg6Ih97SVSxwykMhQNXdV0QmoWYfKaOpkhA61my+zz7vPJHFGZS
UsqZm/i9TRm7y0GLWAsJsM2Jsb9+NprFUmeK1zrJaeBeGfLr5RDray7Us+itj9rlZa0Xom7tZ2PU
iN6IaIIxcEzTb7EZaIfvHOf1CpklOT/u+vnOK2K2jALgSqS7vOsvk5wekyxCW52vTY7bIvnp1emH
tTQPGU3igWmbyyFzpygovcXZyhE1xLjayUnGpQIphQ/RaWjZLpSdORM3sT01y671NMrRudfWBfK6
cE/Rmjo4fNkOYFBDSvRm2K2X/7oFUMmAaySSYOKry8Thqrhue884ehAmggDCJOF0wzE9iZaDUQkz
T6giwZxUOEcHlvOWfRlccn1MpjjcyRK3EwqndWUlVwiSAN4Os1KLPNV71sPho6ral3Sl3v8AAP8H
B5sF1vtH46uUwjIM4eAU07EK2v+a0WA3TltFITFEsGV4ARJcF7Qop8smRdPmgfsV3ZfihhOTQ/gw
T9cVNCTv/3l9ZVqBXyeN6JGNduu1FV727XancqZDrL6vE3msuQlVz11ZadsVzvQqffBHnnz4okti
mY9muPnrt7Ra2P4MEfOOJI5Ha3U4Oh4Q9h8hYoRcnkcEtdytmHA+5szvIGMSe71j7MupfyWTmZdg
Ose//r3mf/rFJnZGj8UFsaJl/fkXmwU8DocgPsqm3hGLzpIgLysM3CUI+Dv7IliW11WkWryLsW75
fZ9s8kV9SmT2XeW9wUN9zvqNrdofMV6q3sx/F+tw0/M0x5E6uE0Z9Lxwskg+15lhrtlkIBH/+o1Y
/2oSXO8JxxDYQ22UaST0/vmNWInQyTxWcjeaPHjrK1/XvxERX6ttbTf5rAbqS8hZqhWPr4NLaFMz
d9izAthj9BCsDoqX1QLrOlOzS8rLusSnrMC9Bfa7LnKz8bVI9sySTFxn5husfwxCQrCarnNMa7lP
c7EAyVKIzbVEIP55faf/5yn+nyNojL+OoDmUxXfffLR/5Ieu3/IPggg+hzAUQmV0R8APrSzQ3xNn
XO+31czr4owwHOm4a6rA3zNnDOc39CG2oXNDCenoFnkH/yCIzN/woXprU9PfiCXxv2GIxL89g6bh
ODbLmHQZcqT+r7kBrtVnMaD1zsuKfd/BPtdAqiRKjNO+nTz2WO9AWjYSU1LlkvJMevrN4IUHkd+Q
o3bX6ejV+/SuN9SdUvOPmJADAl5vh+LBo9EeUasEeTPdhFK7mYwX9bMfhzdcHBRarlhgj72O3EFj
eRNkdhCq+1kSTOw0C/EpbO7M+0bxQ8l+n1Z0nTpI1vPsAQPoNrcYnuPfyRX962fZ/bcPxEI06Tik
XQnbdkgJ+vOzrJx2NDsxQBHPjeXHjZOdF1SlGyAVFenmdxRmI0k64pEZOLpdVsmuLuvET/v2gnTQ
CQwRqSeUBh79PyXFzM2PCVjkLdHlG+dTiVshw8yodfGD6hN3M8vO3OvxgIlZN+7IL8gODWm5m1TU
zaORkh8O1mzF5dkyfln5TK+TYRB9349wEsKfjVacwN+BpEkPadJ5uhQl2J04Zd02jivtSKSJIlrZ
SuhK5pUXQ4HuMB2tgLAS7QRVta0SfKyedOJgFqHwU5QjfoS4+EZverXpett4zG2lUHdqGB9D3bu1
qHqRMPsXXssZk+2q4KBestat5RSSohA04E79IsgFnuzhGCaYFGZKBna4OZghsyi/W4zlA72XezZt
gh0wX6Uo1AbjbhiWbzlp75YdGhjiutfo1StAZrSa1EDR/JctSPxLbojEUm/bq1qLW98w/82P3rKG
Qp1RQ8wWUvlT+k65EWHSYYq8RmdSndAOz2U9+a1ZvrkmME+aEA4ERNplY/XolUI/FiWCB32MbrxC
e8oz5wV1U3sfo11GGIYcGwfa78P6h1K53cWAgJvN1ntyR11sjRwvsIP8BTzKflRhpO37GectM+m2
ipEGVdjwN7XLjNmqnJzdJt0LHdixW6DAbM5L/2UYMNfd/k/TAB50yYTDsrD+a115/jgNxG5tEvmE
nUdLIp5O2t8DaFAK5mS7oz1qxtasvD1Ryt0ZAywwgUfNru6oC+1BO6guBCc9zmNG4yClPHKD2zUG
7TfbnyLuaBQTa2hd89Jo6NbDPPeOo/vlrgc22XAn200V/PUDbfzbA817IBATll6XnsnQ9uc3ZJew
NYDHcmeVHDrS6QZnZHQMR3fZphb0jzfjIsH2gDqE3LZ+0vds3JhJiUAi2M7dmgmEy+zNr63hGmej
My+e3sMWEWH+X2ZLZp//MEkwhQndgv93HOsau/KHfISCbAdhN5EFBYvg0kqp6IrzvVL1nc0Ts18w
hd8YKGYqJD/8MV9KyEpnmraTCsVNnrjZKUaVVELInrRpIpVKJmR7FxqxzZksdqYxH23MGk7U3end
CG48Y2FydWerSu9BkHl8yCL90MdziUf7zjGjp9GmEyjGJbi3nOExCX8hEIMiybJnfRn2ntEdkSom
2wpcv2j1R3LG9NJ8IY9iV+C8OiXZSzhjcJsMcmJQWp+qSvX7ekygcyOsJ1ZT136StBhOzNdocT91
23mqwhQP6lTaJBVNT/HK/yqgF02FzwPgPLxQZ7SvINJB3M9n8FWWtOw5cZxbWHyF23F6aX9fJD4r
chsDxnEYws6CPtexCeZjcVCrIrQmsSniTINUPl4EQbRD/Bm58B0tZn5KndRl0gcONyUHViBQMgce
2rElzJ3jZ09pmquEcXA7hU9RNStT/KETtDoNCrTZyt4WevA48VfKpze83CQY4Ahg3szJ9Fqr3vwM
YVqpULY+mzr5NZTOhx16W4Tu1OssdwRaLKem14AUrOEubWsEZvpHqCPTLyFPcnMmd22MzI2L+IwW
WvdsydK6tb1ubWmeOMuGRCtk7XuFGYGjK3ywhntRq0x8U92nFF1xzCkSRrzGQAkRlnAKdyHatqJR
TwKN3MBqdDMuTc0EXeooNTvsexZipSGJ3HOttyFibSyKVhz55jLkcD7ZiO2muRGL/tG18VMRLs0J
DSlpZ01E/8Kk3wJiPugRsvjFNk9hN8IGxA91CMMxmdprOxiP0APYlXkwu1buyTjLH2cbhCPU7/L4
QZ/aduchX3RrWG5ibZH36invs86OpDfeuulxLBDD89WRntYJh4kc5Xo0K/UI3t3tvjsFseASgjcl
OkZ5CdhU2Zpzg4wn3/WDS7reovHNHZWbEJYPteOA8PY4ChOVvCRd9l1Ydhvg8zSOYVfTYxntaOeg
APpYNuGrpECGZLBXLNOovh11ss1x31pFjmWN/qu2UBI96+fQYMaZZ5SLetLNG+Aozvpu7fiFR4t0
vEpP4XTxpke7fMYH6HHOGbRdY8F9Lp33MaXjA858sn8LtcudNyPNcFJ183bN6diERanTiY59KC7Z
i3O8H7H+QCH8FAB/OllbAh/E3q1c13SZfRUK1WXbZAlfSTi0K2Mzts28VcZYrxkYMeqU3sHgUvlW
S6dXtjyIHlut7aH6zqt7A12bTzbX0+CU8GeTnh01imZTZ0b1U8Wcy8pop4/NU220HmEtxnaom1OU
HnKDitLZzIklzGpsLqb4VhNkdd0br0OR2lsNd2gWJT+dork3RtMlGoAwtLSkgLSJm3t7fNFDE8Hf
PL834fyQls4LoR53rjNc4gWZu9NUbzLMPqYxPmW1hwbf0R06DWCwAXPIIqWcaDD6g/I0MHkEH74n
tVstFEe0jcD7aQQCFkW3DkPjjmbNXUkdB3eNWe9IGuPmn6I3gck2tdR7ZGrmBhHmsbbgbstFf+nM
RLuknXUvEEZt8l7finz2hUvILaLVBwdXum8TQ439Ufe4alF/LzwCKTIrPFUof7ZeGOaQrlW3MxkK
N0OBRNm1Wh0PacrdTGpMgS2rtkPCdXswL/Kx3+GkbdH9NHteep3037FcHolTjPxRj96NcXrKLX3c
93IqAMbIWVEJmJ2kskirCpK8yLY+4Q8K5tXrPenOjSnME5HuCrquAswg9b6o7GrjaQSvjO5Y4IVD
tq4etNj57uw4wQjYbb3Ai1oQZLIosFGSrqfTZUXQ4LoFNCdUS+M21PKeAUm/DZWNSmpoYDsxgfVd
8stzm30qyy8yholy6Tum4UV/SqfuXsMYs29oHsalTRoKjnqybpJ+O4bdflXC+UXiNITtxT/0Ub7G
FnJ9Y8af0ujOR1R0Z7P0PpcJMibWKBFK8xiOKhuGwKK4Kpt4CD0+wdEIie+wv9vKvEnpo0w85FAF
9QUoanhWm9oBFVUPUoxMbUtyrOSyCzPDutXS96LsaJpg1N5OgaagU/hMTeThhAL5YQQEmY1HqSN5
6KeTp2fBYCC2W1huF937cAkpCfPuFrfXZzqu3mBpHgdgV6JPFNGUlfCbMZU75mbwwuGtUdshisyT
HccPUdkdbCfet/+fvTNbjhvJtuyv9A/gGhyDw/EaM4NzcOYLjKRIzPOMr+/lukOnqGzJ+r2tzGiV
WSVFMALufvycvdd2i3GVwiie5MVos/hKp0a0MCCF6yr7Hc7Y/UBoS26MX7bX3gNcuRhco2ctjNeZ
JPawcXCkeWQe9ZaJ1+4HcBXijN2QhPX+rQnn7diGX018Xo9or6ZNy7Jcu1LhZk7xGtsdA5s27g41
9l+ub9NsPtQene5pMO5opbIpyuFHkpfJ7ZDAU8uRwEH1xaBtPvioyhHEWdF6LL+mzBohu4wcnJIU
klhzezJ/5Uh0aqICJymD+ljL9AckeLr++V07H2yvfvfqBOtgfCwsnQpjI/Ax04Phyafgy1/mno1d
QV1QtCd9s/gyjeZsLpeAaw7+EInPwCijiymrjLWyAPl4ZbLFjdkdG9YT2qbwZNgIcjqUFZ6kLmNy
2k5tyaxmX3On2w1t426ITCK/68P2sxeC4fItYrh83ZhOdyymGgJeMu6DsfqSRfJGx2AdsZDXLpoC
q0JsVHvOiu0AV3VYnFqVbJTHW/Dmj3LeVYZPqiDakGGqVrkcX9RSoi0a7tIck5wzB5eeGT3VTUHJ
9+QnTbjmICxXI2aJFHc6ad4w88txi3SaE9jiGIDaCf4GuCbkq2QTyv4pJpbAqwVzYDL71j6ZtQ7c
Ba2UvhF9fDQhNG0AEY4AgqRDOJx87RT/pAaj2Znxco81YWOFXFrMJXyajI5UXHBWnTWTsE5EHZkx
TeNTKZY7r2C/7JOa8AGDqFrXEQBShzOOoZOUy2eSxvEuqfvDaGDNc5rzyWKkBhE1WTe9Jbfcw9+M
GMGJZ4l7Qo2MTdiGZ60brEWPn6JqzAdzNGaO3P4pshe2LyFwCnvW9Zw99RBDrLDu91jdT96I1WCe
Jx718sQQhp5DfynRBq4lqM1152Nw5f53Bu/pkMbzu++5N35NOkOfQUVyLe/Sape72We0bhWMLoo6
xGvguaif2FoaxalSG9VBf2GTKq5laX210jwTigvgmDeC6McPtFjqkHRM6Mtp2rlmciqCEdUAjWWC
fZc1CjYMC90+ggsiGlL5xGzvVIryT6g8JHsBk4AT3y+5sZGLdUKVcFN2rb1PHHszVj0qfmElhzzk
AiutyzpG72dW3qMMly2LLh2CrZGCiOGw0Fe2YhsagiCZiHtHHVCKda8qbHdLmxTroYpY5rH9jnIL
O0oWdCBmi9cKTBnCiSRehp07YJuZTfnmmgUqMs852E4CbC5DbAJKIhiNi9wYnsyRpa6IEVkH3nQH
keo8WEhqiBFZivpIltmDUbY/uC491CHa0qCLt5hVVtW+bvKnFD2JIikSz6VgEMJhZ9XWTdVatEid
ipMHJq2w02Lj5EjtezDihprerYpfPJ/whuZx87luiPNaLbH3GoOlzMROVfXn0LoHCPSch2Me8eWn
TAVbmK6t8ZVJ8bpEyVEgrwzH4rlfIDAgsqFRgfJT1M+pk37h3W9wCbQXHXVT3HL4dUH8GfjVY8a1
j9U+rpIl+pGHaB9ktWUSxPmbEYQFdKyInoukPTpJ5PCZ5Lu06z7SBkiJgRwVf9zKb7Qeru+xHToL
qIcD5gUQDj5UX3dQb7Y3XyRFfF3k3S3tuLsyeQ3JQl/n/XyH/eToDFe5E796vf26+P1e+v0PGQlU
dMFzrLjhIOTKFVTbLFlNrfOWecUn+SUrBJnXM82hbU4u5cE35bGoESkTwLruh9DFzdQm+zZAXlFn
IIUrx1zP3nKVRla6QfDqrG2/O59VGOw61OU7ATt5nebHVoXWPvCiSxN0EtmZxPfk7ZmgVllB+3mH
XNDsM/VIteYx8gwJlUK7NY78YeBl71OKliaFwTJBZhg4ldcGd/M55nzA+IwZmf1k5Aq8VtTAxMEB
gEt5vslDE1F+EUeIn7qIr38o+q1PBNYqoAcFup1b0CLXoV3BTqsQGBld/MX1763o8pZ9K72oBSC6
lDGFB9yBrmq0zuf0JjXwhmFSo7hMdp3HpWrMq4fSmM5siyrTsuZ7F4XSBuLuV+lNj30ePXHvvhjI
BkdzY55sxn2dtMihz+J7tH13k+3uVQ4rrLTHY8IcEcSB45M2MBFXOyOMbWoadYnYpxk1P9LOGWUD
vOMetTOkQsz+8j2PIXOJoXwmZeDWD4thuxkWrDpuZAGQizZJR2CEOb79/NAHjzRCpDmbIb2uLMLh
XdUBEsjkR+zIxx7RArmy/GLczBBgqvPE62dMP2yeQmbHUkK3sjJCgxuoKoZ7ZUlIvLGGGETxbZ4M
BInkzqbJoOZ3zl2krBhnanReAqxc5RWrIM+dhxjGnh3aV1ixaGwgQaeLyCUPML/Ik/tFyhs0M9eB
ZTyYHouOCRLX8QQ0ADrTdiiuKziGa188lmV0yhfQFKUjtkACDiR+nrFMr+m3v6eGi413OXmq1UmN
Z4qvAM/geZ534673EcqGTI2t+rITd+lcBms7EO8lnLwlgTgkTW5shU/MkmsUt3AE2eynajun6W1x
5zH3XcRIl9bR2oPpqF+PITSgp+A0FuF7E8WHKnS3U2iU64xLnhHGX4NF4vVM1hblCWROS2aHsarF
uia0tbHZY6qmXKcqPvhcpnMFOivG/IbOsgvys6EqhiM77UWeLO9DVsZrjqW7kmHVOpH5LfYuILvo
WQTiO6wod5bnvgsH5dzykS5wYvwOmYQ3x19a8tsvjNjiqfxIUCpZ43KfjFN5yF2OC1AtKK4OQRAA
5LLgt+VXrlAP42xfZflbZxM74qvoqw4jREJqA9zxDPUdc3guGPHsPEXL9BxMDzLPxxWG1VusD9Q8
mggI/Roz/th2F5OSx3QMOYKVhn1+llb1FTFc50Y4XtBsf+HATxC7g58fiLVZFYTfMHDbyzlk9ZX8
62QYLiwHqebIMxPhuV9FafA5uCnGy7G+65LxNsmtO3uKCZxrJ2I63B0A7ncZ4wCISusiijlqa6+9
nRe6wDNXFgWnKS7sd6D8x7EFPOIMj1hxPsCIse0X6TF++vnSRjYdsxkud2/PRz8ZX9IGz3ZEPTC9
D4VgISOTScLhphTYook6f+wUqtmaGrfPhucOdttMnNl26dpD0gLjs4dsXeJJnkAlaDvlKoR6NTYy
XPejszZD75OgpGyd2+ltpBBPRHNaUrc+J5750nTq3R7U3qFtyWm4s+bxi9Z+vOrpltAgAYiVhf1m
7GyMDhUR6Fkx46BgGXr+cOu/zGXcr1MLKX7R0KEvSkkD1ybye0D/VaiSwUX7AoH/IkwoDKr5wobp
wEHmIRgkKHVjhrdlI24JilH0jAJsWgNYL7pf0MYlyieyuWau1ma7dcPoMrDRZ+OXSIN+JJDRrFZV
K4F7oaNv4DDTG3F2Pl6HWdm7wYkV9sDzAS0rNcd8pTqgMIk5w95EjwTcqQrFUxNXFzKY3sC5+RtQ
fQ+ZTWi5JpcUJUF8Quyb3pzXnn+NIhFm4Bwihn41TVsHNVmPxUTlJTyDTDfDPNQyx9GXOVw0/HRj
eQzHbCd+jFue4AY8DEj+1KeygtZOAKdaF4644f5mH5eG9CbXjPYmEWe3vSex5Czeue+VDEl0avaY
Ca4ai3fHdmjvmrDs75dA3KRiflOdUhcxMtVTrhE601eVIbHKoU2wKG8ywG3bIoCQ2rZRdBh8BPPD
JJKn0oF1j/KdUIdeJBfVzK8bpAWOSjbZA7qT7EBqoL5jkWu9znrjx1LoXkAZ0Y0zafGvIm35DzUz
kfs4BT91SG3X97VJdpfqInNfqLq+r8jVOvhRtfWmEn2OXRtvnLurMMqTH8QS4710AIGQ1XfutVTJ
U3XZhCAUshgRbR4Y8mJQyZ3aBBmDsdx1/e3EQJS2CQCPRJOtPOzFYTCN5LwP+8BKwBqkIGsS1c2H
MdSR3E2PjtAn75JLOh2GzjzRYSByh73sHO6sD/gYeIuTjdEDMAcQjktsX9h4N7bRdZ0waBrFSNB0
OS639SDmQ+739cFOE+M2M3D4eK0lfwScN8b8n/9P0bjjjVhOYTTlZ/SpjJ9iqcdYmddsLfmHqYwD
UWfBUTawGDB9h3swtKc0MrNzMxjZzmssOS5ZCBdO6vrHll45rZbsUugfP/9bVDfGijug5MrHlDGs
rkZl0nhtgwjtv+jlzrS9BRf7yS77/CrNx+z65w/PGXKu5D2a+DY/QH/sUbmP4oRCtzlv2+QLb4h1
Sm3jpQ/d4mKYkPWoJWnPGtBtRE676aWIxN3Pf/r5Y3aja38Iv+yRRvLCJ8k66etzOgvMBUHwr+pQ
/2irO3Rn6cEcVXtfzOmbNVbVzhUGUr+uS3GqEcSd9XN08FL9aPO7BK5b3tGDZLJmalxtbiWXakbF
PBc6qUQVywpFJPuCqdBzZjN/ZMTdJLkDsnqS1Lpu0p54w1nB0YoJsEjDkzT2pXXXFOl4lWOQ39Yp
aSD4fDxGlAuQCRI2toYT46Wy8htDcUNaTONULkmNudHyd1lZZs9eIn/EmLh2jkHFCWMyPm9rFBz4
XuJgaU81rp1zr7Femb2smV2IS85G85pIgJVttsvVEE1Y/KwpOagZxd/i2SVMJASOAe6xo6DJ7aWV
OnexwJ+lvkt5BQ+VjhQGShCAV1BQPdXVF3NL+7Xy6bOhjN2okgY1C/uELQvXgMrnbgvhkzkCW2Zn
dOSTLKS+e2O7z0r25qimEY1w/gYhH54Rz9s6IkqP6P/Ulbsc/NJ8rlQojzJ03GPv+Tjy8sjf2JL9
kmu1OjT1jMN6Ds+RHygk+NU9UEr7gaoD71g7QSoyvFUYwonNPMu4Gtz5PCnt4jCOgXVILJeHxVSH
RQF1wpTy1Q8RdogpincenoX9AIUPOvNUYoKovyK+MSCP3rCneUqJR/Tm3vbjC7NK4/MJe9lod7Tm
a0AwaVhfZYWRb7wwc5DplbuqTsUJ3OLPJVdPU39ZN/gPaKLJjeSkPLJLnRlJXmxjxhjoErMT5X+9
j+p+OfeiGgnmmACmLKLpMvPr/Qzw4FAqxz9q7Ts5BgaRYxYgwokp60wH8zxs+qPqrOCFZtbRj7mT
VsbobefCMzZBi7WNvs1w5Zfdo2rQ77Rj88lnXZ4vY/nYSalFYYt3g8UsO7MVp341YdcJzHc/618W
zfGYwHZugN/MayYKxrFtsI64ih447M7gItA/LFS85xHXmX52kHVCHj4QAJTe/vyRuvkHsBxvMYtj
ZNvJrV+xBAQPcFn5DdztZEuyCKiblHxaJrNHzOUkfg5gTdVLPi5gmr2HZPItxAjGNeo1eLuxhxdl
tC/axOoBX6jokDRMSQZbA13aCs+TmeCQaK5YFWzqY6kuLd/s1hV+RwpQttyJnstSOQgAY7u/4elA
aQq4dS0dyY0+WdLrFsbIiKoe1YJwzpEUZscKneu4gNxyp+7CyBkQm8LYDpYz38Yz/VznCk50/CWv
pdMWZ2lqiC3XtXI9uSEYpCI4+g00Lu5feynEfeQsDac/lWaQBHJbjxosZ1Wwn7VrZwig0eMg+upF
/VHRNNo5NuJdbtISJIdzhzQW4qJ1MhHn7bnnk4duXDJ4uE6BXyJbTICYo/4VaQQ0+IwBrtz7JfPj
TkdGGFijjg6v12dMQB0et51n5eWVE1vEOvnxqeQwdmabJUhMha1ZAnGJTXhgpsDtwW5AtVXoX9CB
jUbdH+2SRUQ8ETRAG6WMy07VwqjDFHK+4EBj3TVMp3prN0V2dlm18WtJv2IfDYm1L5P2JiA3EkXn
6GySsTuJIL3tl+x47Hj8N2MiHrMZpCIn9WoOvTtp29cNEIwVEEvooBTZCcjAKa+LjdXRTHIYQPH6
8E7ry8GgrmJtjjmcq66vjrnR7+H8Hm05apQsY+Qhnm+XAqJdRfpt6+WUut6qHczz0ezJRxxaDBsl
9zegPqva/cwsmtWRSo9WmF1YCEsuuCg/SsPEAlcOtN0sCQ94wVsKNK06TXn+mk1ykzaR/9k2yb2T
hP6T35gznrWJoXdATl3WT80hbNV6HLthv+B9OdUZreIk7NKLHHbJpnaSw+CQut5WJp46G7SgA39P
9pPcSjzVWN6yjci69NChKF5lmHaeUMYbq1a1eHcD5V4noXmVV6nzibtoRSov/PE0uC+yyT5PYGqu
k5KuSbO07aXjhBkToX1POcw0D+o/UVVD6OlIJ5Geh6L4qhJkFnElzY1bjxADh+qTX/dpSYXzOHbO
qeJJIe57WS5dzLiSgdJOVL61F5Y2VcOBXwf2ONGKxqvDRSorcHyqCRcqYd5EQMM1OfOxAa7YZsdb
CFLbTtSMz6Y6vRwNg+jyebmUqI0XNR+dBlMscjGXK+mAm6Qrtq3fbbuFuAYDSh5knvZkA/xASz70
G4YKRHsmXrgBUQv0fFIfuZ9+pllHlalFySzns9wKYWH607CdJ/IK8Yyth5yLypAMztELfBTErGuu
u7cyR1JMwFNVD+OOzTvY9P1cb4JKZ1fZ/oOaxuvB7/ZN4/UHnIfBBtgBAe+gicNurq9LaDNrg8uF
aKZhbyfQ8nDn9it4kfHZPNOrFr3/VkXdFrEs5ZStunWQMY/ugadD3PohGOi6dDcPRI7vfS//kOSH
Ntl0Zi7lnZLt29ZIyoArEcBDY2az6Zfp4FlcqduKI0ibeXcRuzB9wTDfgW+isqiqbFeHU3g+oDZf
h9RXLKIYB2Go1k7TJrdeo9h4BwokZypO8czO1ERDd6AVyhI0Nxb5H44/PlldSZvXicV+iexLuDpQ
DM3yZaQvfUgE5VZchQUfxq2cbIwZvqHWqmpc+ssoVyEPUE00Z7UAfjzpBI4SkZcM9ksymseewNb1
2IeXvbZfJmpbaTum0MZM5j3bRls1HW3adHFv1trGWePnVNrYSQv71dJWz+in6VPbP72mvpPaEOoR
yIw/tNdG0RTHqEs9s4q0iXTUdtKQdiQHdriacJoSenaVewXjkFwnlogdO3J1IlKoXBc9AzuFqf6U
m4RLZla0j7WdtWj9Z2PA4OrhdHW05bXV5lddB+OJwxFba2usC9pRW2X5dM6NEvNsg4t20XbaTDrI
naLketZW21qbbu0F+22qjbgJjlxPW3MDbdL14vIQ9vCX3PFQ4eKdcPMmuHodGsXa5Otouy9d3uII
76vbzHiBB20KtnAH17iEPe0W1rbhUBuILfbxUluKTW0uHvRE18RuHOE7/uq0B7lycCM72pdcaofy
qL3KIEVIMsa93IL6SV/KYYYtRbBfF3DMMF1atOk50vbnThuhS22JBg/SH1xtky61YVrhnG61hbrV
ZupS26obbbBucFonOK5dbb2mdRhc2LixDXiAXMw5TNDjACMoVymuIIfR2s7Ey42zlPzh0ftqtM0b
cdbVSDpHT7MgoPPdhZ/sQ9jCtUHcwaK38eIbE+d4PNCMsPGSh9pUTh4i2yo28xy/OZ11WuU40FsK
mqRDaznO7a2nTeqD7l112rju4WAPaFRsvYEhVAmkmCKkOkXBcCibhVSnghaHr83wQKLwQpKCrdj+
QWsJ6n6s85E20afOwJy4RILxMGuTPZHMXWlsBFIwDw9+iHh10Kb8Qdvz9fw3ra1uU2cYlDIM/CVi
QRz9eXppx81LFdQW8YQDqm8byGwJBUDa+wYmAD3Mp9jsKlQ+dwKSKFIOF9sqGAGqA++u1miBRK57
QVEgpn48Bjkp7JONPGSqX9wJgmmCoX7sUXDi62kPTTws+6n3cVwyS2LKGh1sn65ryPUpgxf1EHTd
hq6KOsdkDhwlr36Q9VfQzOvKA5/fc6Mwb8NRqDVQQWi0Qg1jwdewhUhjFxakETSQc6yyOSQr2AzI
I3C7a1wDRR2pXxrh0FQ8pK4A6yA14GGB9CCDF8OMxsuygw4FCKIeUGblot0GcIwysz7jAWMyEqCP
l7oTZXCKleGPSYV3Rtxx3wZ7bUGeGDWCIvKyF2dghKbhFAJKhSoOXbYriD+4HpwfvpnfEooCUB0e
ch08WRm2YkdDL4i3uJ0hbzMqZNSWRNgIIGRg9hDrFhPc2oGekULRYLaZbIsM3Sq0lrMC0kapkRux
/kIyjeFINZDDUOKl14gOB1ZHqqEdS8IQhGLwy4TnQfVxZmvAB64e5Gza4YfaFyeODwiEU2NDBK48
R1UW9ojb2D8VE1Qb65HkY6WUZ8QxDSu2neOgYSMDPYkI+ohtTkhQ0iKA73Xeh/ZNXCWQpz0oxWGi
x3cW0S50mDjgNdqEB+QssfvpLKqGM1PjT+goLnF71gJDX7mNV1/h3WoY2cjh5NPOpNNObIgGqow9
ZaBNCeNV/XumoStxiyKjBsOicSy27B5QBtPlh9TiQWwBEXTvaYSLYX+QZXJrcL3bMlq7RE/6GdsB
NQ/0F0djYEJ4MFmNcb2AEGP7p0wDY9zIfC4lCqTEBiTS4CNqocsEGjOD19LeVQjckOTAMUmuWo2k
GWDTyIKKOFqsYxEOJ7k4uxGj1dyCoE+857kMP+qFj8crxRctpNexF9bWm7Ps3L8xEaO5pbSeJ2Uk
m9HLapRXlrkSwIwvY7M9wtWASQKEaGemPTPLorpKU+ahLZkbaYTLYrHhmXF9vhDO8tCO5UR5adLt
zpg/py30+sS8rj2DRaImuudpx5VkCRBpVPkPVZn+bavVeSxHpNc0g5BoBnvTNj56k/Jcer6xsyC1
bejhossW4oc3WgRISLoaTqnpM/CrJwqtjUX6MKEwYG07sgouiVW6HprAPZvjnuoWirDno8oWQnQ6
GIMG+tI1l2FPyyvyb9n+7cNPvqTrgw/JUMcym+BtkQk/xqbBZ9QCJuum5Lpqus9S1C+pLa5SYlQv
zcnZmvBQb4zW+RCzbHCNNVysX0ibnO6ZoAfcr/aqiP3Nok1c+CFxRLVi2voMJo/FaNobjvg7rjjx
TV9Yz60cYfMMNWqgOPWuFz89NW5ZX2fxsWcwtjZzWW6joCVJygSX11QdRKtm2Zej/zR7priorGrB
h0OWgY8WaTG7ets7qt4UIj8mnf0eR8zIyId3YPPQPBn68hyKtbG2Z/8ZlMCyQy1+F1tESS+4unaM
ckeljhU3XlcN8xNqrnUENeL/+2r+Ql4T2jn3f0ev3bwVb/kvQX0//8B/uWo8Mpk98tiUIlnPFK7k
7/pvV439H6Zr2ljayMjjAugisf4vV43/H9JB6muaSAakoojC2/Ffrhr+Ph/WkO87tvSRZcNJ++8c
QSqh/xPM/e9JzkT7/Sqilz7yeVv/wFmDt4C3908RfeF6fouhxdkSwozcPyRuGYcdEgWnotzzQLyE
8ssxWnO/LBK1vztHmzo2mDojJK17de2z9tdylJ9Db4O6HtQ2SzhRfD8Yt63tHA23epH2bNP4G7Jt
agTWrgUisE9mqMw/MfUyLJ/qpbvsowoFWk9+Q4L0FbkB8o7eOnPe1VRP29hgSlbkMQIsh/pmUdZZ
BnESGeAYrUsHKRkRu9YqtiklAVcYq2KW91TJ499U+qYG0f3Td8BHhgPKcxwLs5T+0H79yERm4J4M
fHsb2uw9uV+d6Ghhhu3cF0zHcAXcnW8j4kBqrqimmWfx1tBqkzTQ7lsD5ZzfjcthstDfYpkBOxEi
QwCxnBQdkR821EuxUFrWgbNt6E309MlmSmWC5hTc2gR9kP1JS/u+VPl0mG3xKErr01IISDx3n8qb
0gBxQajYJlEVoy1t/SV0ZG2oEYLXrJl5U5Lsa9l91CjYBaRu5S2w+3cIj2A9yv7V0To7VJSoOVW8
4SR+buvpCthpsU+oWpMco3GFAhm8hvz0xfLexkayj5W/MdVFm9av3LmNA47Mc5Jwua7FCIrnxILC
OyWbOAwpjv3kqfODdIsEMPDJxYHoAxEBIoHx7j5CYTaZ6Hgd23njO5dpS9YqqHmT6qMIDbAkQ30y
hzw+BFnkbpnxgNDpdi3s4vU0d5/SvEkw/ZTeWdhm2yh35cYJozeINj7F3t0/lvt/ran/Ra39P2no
2pfx6wMBBlHb3BzP9y31/YFwGzMvGavxQJRxg5ZSDpsxjG5VFHL/gWy65j7zJKPlzvAq4hJvp4KS
ZDayaCOMlET0kQtJI2FhdKqCqZEyLFCcmRPXYmpDY1MjHUU21aFnv3FS0V8E/Iu//A56nf/6O0j2
J2lRx9F3Aen460NN+EbO2m8FdkyUYnObVFCInUOj6je/tE+Bmg5xHuLmyRYi08fwthrn3ZTVX/Hk
ACqnPKko4xl7GWsN5yDH5DhMZNKVxWcwDk8jrbQ/v2PtOfz2jrXtxGMC6PCpi++eXJjxXTpMqtvO
c7oLpPmKuf6r9Srm+DCfc7N4l8YE5UwD+Ajgq0sklX5EnMWf38fvX76niGgmP5oNnLjTby48NGZB
39W0enBJyTVjiWfuFsghi7+90M+/6deviFeSlkd2NOmu/k8/4D8dN9UQFnDvCXkiGY0AMUUKSMdA
s25egXldjozF0TAh9lNWfcUNiHeDaB0/WIRpHWRkSZcp5Q619cdkXlPxyr+4gsR3j5r0FSFn7I+W
ctF3yG8Gpn5y2raggNsqCyrdCNy+rx/Dorz2RLULIjyG21COR5qn1zgT7v/8RYjf92WPPg0dO9vl
y7C/B6AGPL5hVfXddkF3P8MqL22oT1VdwSRr8rVDaKlqQ2+bmQ3bxfIVdchWxfJY2POnEZ//5d18
i53GhMG74QuzmT258rfnojVCdJkDyBG809ueUZcZlG9TLZ+XDljjLIMDx2GnwL4lJdXF/9Qf/7Ih
/X6msw+ZFthEW/tDv6/l2BhHs+hJA0vthXlAB5ifBbRoePWyousITYyKO5f2XxypGgb7bUny/UuH
ukXqQGHxzaLrURGn3ESarUjK637s76sR/00bbsmqvMHG+iOKl1PgF4/CQPxoXeQyuIG39Fgn4tLT
vLCy/stD8Ztzn0fSog52STnxFI/lt32thULn8cA02wnhGgN5NAj21kaFxtX01TO7VzvsD1GXX1iw
JCXUGmNOLnuLZKTloJ8jwHI9EqJhqAizuSxn68zPaGh2/fvcjqfCya4zY3pHtAfAsz0UtG06Vf9l
q/t9i/n1d9C+wX8s/I572xCE/A4eo3ir8G98fFGstcOfH5t/2WB4Hc+0aBmzn3IY/Po6kujGKdEQ
TD9siDefTwQuHa1153SHEXOzW/tHqo0fDv0UXDkbk6svklNH8+fE8J4tPvNt82/PlN4/f931eFMa
Mczj7NiW983lCQ6uS0omIVsax2hL+v1i2Jd6Bg8DcdtZEEPS/pBFxfOcejfOINdt1N/PA/8bvHtS
F+apuDGG6vnPn9W/POm8K2pmUzCc4Hn/9aMyS2DDoznoNgpGwqV87m1x2eKibqZ2++eX+rddlSIT
+jpns+X+Bp9InMw3a7cnnTatagYC7X3lFkrnejDpoKcIf807ZDXhfVCZbHwH0KpiRdX5l/fx+46m
LNuz2VdcWxKD/O3x8Bsh5JS0zVaHB4sZv/chJFNBXhpqPsmoee8c7zhE9o8/v671769Lmjk2X9Ny
vG+7Sm0gEw/mpoHD7v7wquI1N7A5e5F5mff1MxC163mqruGFbZLN4tHicpJXjUVZZeTArWSNJMmM
IqLDpuSLMLOVaJtHawKj+uf3+Zt9V281+GD5dByFjdf+tkzJ0zDMuqubbRD6N4K2bCiqZwYMSBeJ
BGpRz0e48nshAY4ykASz9NCY2DelgTisaz/mycLAnCIr8G5E2r/HAwqbv7xH/R19X03OzwMJBTdH
pP3rc4sKH2owTv/tHJQPTBBt2zzNwiLBsLuvRPWIhWpe9Ub52sC3Aq290SOZP78H+9+2M8dR7LuU
zIrV8+t7YPfIQdPSgsQe/tGMtJXog6U8vAtfVns7DgLxll3H2Fjbc5r6O1xH16EVHum8xWuoRre0
O6Eym1hDyPDa1Qwd0RXDFjTElyochnLJLYWQhBhush6q4JrcBxJhAXCZ1R7ntIdN0/ThHhKcDKqZ
P2ktuEXdwN78+Xf9ffPyFUI8l9qQ31P8RPT8Y+c2FTEui2uKbTU6D1K401kZzquEsASPEcFqGUjr
+vMr/iS4/PoNc/JKfaf3HNaM8+3TbUdLYkzLxLYrkZ9HlYWHZnkLMTkbhT1SDczMMpfxNrfcCaFd
6++UFV0sVc1op6n3f3437u/fNfsWb8iUnmu5wvq2TyYJGNIpdcxtFg0XHvrkII2v0pYLX/yEcudq
Llpuahaeq5G+8kKTdZquUqT/9sqyWooXM36eQ/+WjvO1O3xGTKpXZTIW5AC6TzKkmmeASpiivZuS
cN+1zXtWuxApC3tNlwEQpI18P/rIh+WMeNRn+G43g6/Oi7TaCK/dOtNw6kg1xgKEmRm60EMUXlct
H1GKfW0FYRAiW50+RiPzi6oD/IRhaglxnHkQg9PmjHTWx4wcjz9/bL99iZ7JGUwZTd2o75XfD70l
sSy7jOoFvzAzoAwPmZjMx7CXKW4KjLZEqK3qStWkOIY/wFO6JFZlGm8Cp3P0/18PoP98N0rYjL5o
Pf1siPzjKY7yjnDXCtJJSMLFmk4XyCr0wXHZEcUYJwSmddZ6ISZkJbB2b5YRRfygus8/fyi6Uvvn
g63fhSOEUiYUJn0N+nXbYNKMWQ7SxZahAdE1FQAiJ9+HU71HUPpYEmTR1Mtf1q/4lxe1afSAV6Fr
z8X42+1uqhjiuHg3iGsqHrwGQInE5EIb/AL95iO2cDQ78YEA8w8jn1E6AhdsPgT8JnsiN0Zk7gy/
2rj3Qvs2JaD3L4vdcn77TITuKfIf9hld6v/6mdAgbMpiQvs0t+kXBkbgr5IsLlKRHlFiO8cR0xpg
UUj3InhjewLpr5MFfyY/8tRgykEfOJIHd97Y+6HFMinySqwNIAq3Ds2oBPMvfvPqOqiCJxKvs7+c
BcL+/QPmTCeLiifDZJ/wvhUVmKkJSe2NYdsycB0IH2pdgztKUewcnSNj/W/Kzqy5ceTMor8IEVgT
wCsXkBQpUUtpfUFIpSrsQCKRWH/9HMgvM+0IO+al7Xa0uyQSyPyWe891ir8lpAHy5FV+QKxoYgZQ
t5ZqLWb2cTQgMmO3wQq+y6Q6mgkbOqMYz03a71wblH09DCMJXyBsWPB0SgIoVlW/A2BTc8icBodU
43QKT60uX0Ux+4elqrAVrSKtlIgDScr0Ppusw+SW08UtGwV6BculUtnJXCmyWcUY02xnTDTrx0ju
ULAzW/MewWi4IbsKx04G6MpPQpM4M5ucZHpjgpoarPJpj8lzzC4tuu6dW0AMDpJsjxrkyKzrBtVm
txHKezQ90qD8mcxW6RbvprZw3drbxkj/ekbzgjsKzXJZf3v46PyA7atNQrmdf1kWUKMJLou7/CL3
6cH3h7cKqz+Yb+uiLcshv7hkNNlvRT+Om84hDVRn4b2ccmI3vAY+sm/viPUd/5VoNqWr2kqGd2EM
cg85z8IKud4xhAn3YBfZS6D0Nxzkb6FDfOOMWpD93+PkooKYSk4Iz53OPRrlk3DSm8oO7sgGIDu+
YI9lx426etpEZ1gi2EkYesUmqxfXSPnxCkHylqvbyO7SU9ImKNxzQKxtRRASvSh6fNFke8ueP/uF
jz+e3eb88/RonEDbcsDjOGSqjvq0A4VpeQeIBWPkJ3X/9p+PKHstn/5xRq3DB7wpnBohdeD/fR89
JN85Wnj4UBX+HWAOWZg8ltMTwF0SbxnxjSbmtdmA0aEaZ0dqEo4sHQHkOCgecmgt13wml7psvwSZ
xegWXjVO042NJRJMYse62vkvYKF/ay98k5ePupXm2A39f/uZjZmEWI89PFnxzorue56U/9X48oN8
BmKpXXw9+I9IhaIaTWbj93/+yP7JvOFUZ6BFFei7pucK8Y/2bmKs2dUJBIeuMBzerXIXr2muCFzf
rDB4DTKIItOuntPwvzTV/9ZW8CcHUMTWuV0IPeifJ08xG72GmzvttYewTS013AG7eiNWwqke5ory
bAoKdYRm86nR3MLxiIChf1X1+OYiGDMEikk8vGyaJ5dxW3CXoqLP8/m/HZH/rCF/fk4bYDR1O235
zxX1v27fvnVTj7AS9pAOY4luuNqLGRGUxy6eiVbjnAm2vlmAHzlI3OlHWcBMDiEV/a40xIkxIL7R
1QhLBm///20neHaEj3064LmxRfjDbPtfP9vS5oFblGog5L4Hvzw5FHCz1x6R0VX+fZWbiHdTrzmX
A/jeWUsrkhZCIxrW639+jH7mOP/3zeMnCUwUsuDrWKb94x6psgVzniiHvRfO2aGa96saIh4GG6U6
X2WXmIAIkMek4MIeMFZ8mPO+dgICr2b++aLiHDNOXqyKRwyam3I9z/pRdVcCLaNWds1dpgpMoyEq
wXbKVrG7xWkVYpP0PfiXmVN4bJCNPx0hKpt//YsDnLx2/566k334uRzGSvNdkGlMzm7aHMDIsSju
L2Pq4VxaRERm3z2pIf2d6A+EuLWoz4dDNprTIUPHzFKgBDMi+hNsIuchhJNhjcG5bdpwL0PZHhKf
C8PtSO78z5/tv82F1m+Zmss12eVhmRX/qDIoYuZQjSMZAFYbI4rQO/h2d41oOG+9ap/bwd8wT4sj
CH0SHO2/JlOMvduLAMUr6ZRs8cvAnU7GiFa9HuHB/eefz2Hg/2/nLqdtQCXGTxmCBfvHt59asQbG
zECoNVrnEK/ZAkZc2msVVoPMIlrCEA8Se82do7C7AKLQoRgPeEXGZy8rokz35tWOnenqc3i7airJ
2nWQblnFAS9Jt51WIVGC95cGmjOBGtCa2vDXiK4WDbDqDpCG1IZsJXUkdzzCriwjk+Njg5/LOc5V
8ZktMKgYPhKn3cPWW//TqmbAEw5Am2LGvz2AptJWiHNcc4mFGNPpab5m4ErMi3FFrKBVQCXxKh8y
WKHlizpWfc2ubK35/pVYnKNxzGeUURWqz46IysI8yKZpb/F64I5OS9AMXh1HcbHw0BTGzifn6U5A
SUlTJ71HQYJ535AgagPX1kjQxugnQtdCGWLa0J2XEAFK2nAgjmFJIkUW37WFe0zIjPmJNrYdEBUz
eKWSX6dSsLmbfGpvm2YwwWSdMVHKNefG3/YyeEkFxy+2VUSjHanTUg76TD7N99LtTFFal7oKCF6a
MNItkDDamt/Xzhma/G5VWAGCLuunENLCVIQ7MsKtO6Ipbonmdq9eDwgyqZpnuRZ5Ff2nr9DM9mkw
bUJqKuALBEGWSVnuEzvX264uSRB0k+o0x/EQQTTZ/PxxuaLfrEMTNI1CjaQh3sxJ9r4QylF484Nh
e7/rDlWVP0Eh6/UMF4KvGRtlFuwpZ7ojyzF67qQL8bZQAjXtCoB281cra78Y1NXP5YBRqgTCZ876
o5DF/QDQjaOItMaJJ8HsbvOZBEiVIXOsGuws7jJf0vkbYB2Mb0hRC3S6IOGlwir02x9yN0pT9PWB
O95X9tRtXWO82mKh1xU1sTzIP4mpTOoHTTcS+AEwJLN8sc4ephMi64XagXAlTjlbPkk8Mbfd6Hif
Jb6Xzejneu8UEqTMktoXq7UTFvUxli1SOUEydpnIiYyFncmOdJvbfJc0TTyBaXpevPBlZCm7eK5x
Sk0o36UBQiolLemFDIR5FBdRise8ce1DETf7PFT1iX8hOkQWRvsKw+mhAljpuD3RmF72qxqD/qxq
8zFv/YfGm/V7vbT8eeFdIDL+nCYYH1fhL2mS27wXzi+jSFygS+VtmiB5Mp0qvuCYcc6xjc4xbpEA
KZnvdFvAiUl9cRtD5jir9WwNoNnw+Ihhq0HiEEyspg3LhOpctAYF+qGYCwOCWnyPDIgvSnSSNYDl
U1XP79biBBvYaMsxRe0BocK4cfuFRIGZpWTupJcWie8YZi6AnI09hgyzYrxEqYNWnHIxPYGgea8M
OR89GMRnmGKHhRo4dlbsVrtEVU1iZ1J4D+08IULkFedbSh+MYAWppcadN7LnNwpUQqgBoJ12AKmW
Nxb39mNPJF7uur/aqRlOY1xdB8wZe2O0T2Dk1JF29gJefjymKJXcEfZvx6+xE82M6p645ZOHwenn
76yueu1WZIPTMXmB7mLEKLRrIMIsGtnA6Zj7kReEqOK5vB+tftNwGj8iCTiRqLzxifwgyx2HXsya
Hmo6J1TVn9LUl1tfcqhma0sl1wyRJp3ujca/x07d4KMmlF07fANynu/KWWxbnXToDZrjT+0/U2iP
Ob1HQO7NXjE5QCY2WEfCB2bXzg5MyXFXOOmHMhDglfrGR4V/i/6xQpAAikaDf8KiBlfEdyrSC/Rx
GfhFzDWtS6djG2VmnKDq/wzn2b5oc+65irOdTxF28da/uFl8GcKpPqYtcbE4DaJlbuAcDiSKW3Ui
bqk4xS1uUe/2m0LDM+3lNvH1dBcL/pKwEriJC/O20+jnktqyTi0HxpMoLOcyV8uLipFGuyECisEs
HxMJO4IguT76+dveRLw5t5XEYlr3O0Ls5btqCIIwCJLuwv6OZmDFo3dm5HK/RQk44G2nz3q81QkF
Wk5PcFgkJYYeMWGZ4cS1UqQGQfHTdoyRC/UStbvdk9yQx20Y8e045Bgfinq6J7d43DRDRz5wKB9a
P3kJENsT2EwItWFArEtQ2ZKm2MttH+R+lC5oR1xTEyJkK/POlsZnkveHiZHGIsieH/E2oK+Ib6f8
7IuVd5SBIjXGoYkoxN/jYGS5m/eX1qaNknjxgImh2wy8NWWCMLWcxFpyISnq2KApxMhaIuRu65vG
eq5meIOIlspttvaVsxc+cUO5O/j8j7mTT3tm98hMnXo6TRnkDfSv34GwTj/R2PYwPJTm2kMTX3Ot
rPK58Q4//XCZt8/9TGwF/Z9LkhxTyWo4aMEnqLMU6KgpHkochDCNswPe7BXgkTB3MZC2zGlHo2XB
g4dSpY6QNHZZXDSXoiObR2NccZmpHrqFgqbvVpZicQmH7GKH7aP2sauPZAJvS+u7rZIzfkhOAs84
imC2njLPxUG29PpQjjYsI40NIs4DgQYnw13/GA7FcR5o55VETc0JvfVi3zqQiIng0wO9xHIH0Gox
XpBH/7W7ziYoB7JSS44c8elgPqB65aycHbs76WY5ygwEpqO5mGVVbOxQGdEIdIHMOEYFS7eg9/fn
Yutr7AClvJVV/aKT+dMvqwUmIgEE4KoZs9Y+1CAJmMu14kPuhXAJa9obGQ+wMQIXlauF82Wylkup
kAYZpL2Yi5ldpqHdmSoDnDKYLSwE9VoCikwtZGgQGgMLrYpr0sChIsbYGiJ7NboLthj6AfwPkWzs
KFTQnEUDuURRE62a4Nx99YKqu/4ML4IoK4itXyqFqo3c6Chwv/vKAtglwlPst3/shUT0bnUDUX+w
wOo/U6xpZ3vFyJgTcV6OJp8cYfbZ9+IToVHunnF0tesqAlVq1E4IzUBKZ3aLi9LJT3m+XIaSFOPQ
zx8Bk7wq0xebdlgJim0THCsDd/9oJm9J11n30oMiYMVi2itrOo8dmMKiUP7dGL83ResebcZABwBs
CJPr8xNQPwGeigT3HqaplnPFk7uoq+sUu5Cwlr1rf5ExximTHCk/uL67FQua1cNDzJo2yokp6n2j
eZoDbIwG4IiGmKd9UlSYVWf3DyF61cmGNLE1loLotJEk95Sgwn91W36YMT8WdkhEFKJyS2Qkbq3F
dtUWyxb17iXNY3ZG9UNZ81qZL6NngDIRI5nElIObRsYGXkbXYiF9LIysvfy8ifbs9RsUekXXnOch
O6Qwl7be6tozxhwgHqSmvk27p8Z9zfH1MlFLb36GX77mn2mqUe/U2D9OyfLUpORU1FZ5bQnu4OS3
kTyD8QvlcvGTdtr0gSLRPhXzOSAbvUD+cVP35YEsRhJtepayMiiGyNHhmwCWyOCtyy/9mvhsl26w
MZVIwYHYbDj78To1kn4JogeWS3Fvzz03d52CsRvn+UCzH95C/AwvrZJXL8icM/yHP0ie+f0q9GYq
Qycg15i9Gd9WEKbdkQgH/A9FdswRNMTFNTFj58j9G+zCfFbH2nuXfslSvfBUNKZmss3G8N0YSfBB
gFzdB+KjdXvMuWbpHJYwQeLcn+0WdIOY0plDr3mZMP5ciN7Ap5Qs6BCD3tz4w3wz80LuU7woG2pC
RgGtER/BJr7XQMUxNjR0HVLuO9t1r41RHmGA7vnsxAV9aHAbdtn71JIThZVHHEhqe0zZcJ3wSiEE
HHuuAYPJkGIoRwqfmKNlgQhKscbFVfSPP09A69bHeNaYMfWXlQwfdZaqyFmHy6UrnpzssR84Ihpd
TNvGhxwzJliUWDDaABju6f0UM5QyjcLqK3ES8TC7gbNx6FssiXlBT8WLk+XNuZLHFBT+U7pymZqx
vwo0G9HS2Sdrip/bnFxeqM7u5udHCmVCplxrfxcLn2ANQ+wEtvP4IrPOu00dHW+Jm2jOI/YnPiGZ
ILPk7gzq0jo5C5aHvj0sykhOs6jb7diq5Jwt/bvROEs01IwzzLp6TQzWZ2LARmh1RHj4aQafNB9U
1Cj/IDF0dZRz6DY8RFr5E3FeuEESZzo2GLL9eRjPRuxnx4R0dkfdwDyC15Ay/zXJiGfdwTlppPZ+
gokTz6N8K7fLHGPbZkOz86ax2SJheykr/5zmQfiAG+rU5qm197KaHOc2PXBp+7c5o5qHWtW3a/rU
fmxbTuouo0wXtvPQ1cg8yrnejU5M292kRGQI8yExE+8mMOK3WebFrk+dF8SsVJFLjiOwYdY1RL4P
L8CQye/YoD+yFSZS1KkJq9eJQKmwPaOa+oyrojhob/x0MZpsJtUVYFJ9fnuPCbiRBwdWDc6OlI/B
0/mlg/RWCKv+ZdjL+VeQByqSIcy1pR42qkpuSQP9pcuwicg4+hiUgulbm93BDtaSOcyeGPx85YNO
tyHPdNXZH8K5mm5TnizcYpuqhxTYj8VvgTr4ZpI8enU2PZdA5TciGf2HbkxPPINTBJmXqTuw3cfp
mTE+ThJ4khtfAEetxV92ifqGVWUXAXFv9kUyReAKt77tLmBhsX8ZWkfk9XQ53xLGlfuht6G3ZeZd
HOpHtSgqzrxq8Vr+IXZOb93krS+snBiq7jFQkLF7kfhRW+r7BZ/3KPPhxmqWCesCxAWh1Vsi3W4P
yy/cF91Lbcv0kMTsCN3lgbPhhqvBJFGG0OLcbFIo3xhB0g480/Lk1OFIzOYKvWzMEU7rQIyBBaVQ
o3oK2g7Wgt0frRgps2b5j9XRPvmGSc8tMiDb+tOFr3ewmZNucY480bkC4rE8vSu9hMvW/Ajqwmfw
4t2FARljZRqiqh2Gj9KiimIofWOZBUJr3IHgq4xj0LsPQ+iJmyykEOoluANzGk/J9FXl3VM3FFaU
v2czpjtESdT8wm9x3+qHIeOWsWatyGa2Dn5uHPmSvrAQ86lUFdBElAC9zN8F8BQatMrBLARsCU38
Rrb8NlyjARiRewZyIxYxBpGhC5WM5LGXuTWxmpX4a1VLxoOzQC+CuRAxJAdDJI3+RADjtrGTadP6
pYiWsn+rAXhTiMNQzc3y2Q56zIzIaHrxrvvpLSD66z6PHNkkTLV6sizW9JDWmvcFDTX8hB72x5A8
V9MYSQOoKVXmsgsm62aRJtialYWGoQm0cggzzPQ/Egae2Bhb5iyesgC2qXc/NpAdatPAn1uU50wR
15N377qhwUm67OhI3C+jAvM2TLaPlY5XfTLU3h5KzkBFvJcKAA82O8JnxEU1ibkdXOpx5YgtdNA8
Y4AzuEfuXMzNDCQjAQ+YC/HRGSx9cBLGWLnn38Tp/Ktc/qAVzx40pL8JUTvvZxMhB+UsirmoA4RB
aG5NnuM1W7DEtkOkYI++3GBYkYe7WmtM6Y48xDWpYYY/Py69OmSp+0g7/FGL5eKtpCQSx9vJPJqr
VkDQt5jNQVrF1VPBLX3+tbSDCymZz/aQkNQgGLBJxP1ON0bNxBAPUDbn+TC+1G7+mNisiRCx8hZB
AIHhnNyzKXk3tNds/Ex+iNKxj1ZIru8PrwU35+BxKsQseV39bbj6nC6chC014YY+50UV1Ak5fCjA
1KwBs5HxLfONGBwc6Kr2fkx1CIwMsUFn5BOrUfEndmd5VmcP98FDU7lvZcGz1MXTTQwI6j6mMBdh
gV6whU5MekEcTRpMTaYpVFnRbnRiKuBfgE7Zv12a1DG3thZIMOAb1l21c1CdvOpJtAcxkni0WCBd
qBqMNtb7jCv+RJwpRAJ3xurILpGra7kYZpjuK8bsx9ay7wxJ1BihS1t7hunQ9bLA8pbgY5xufCs+
m5XvEwjKWvvQiTbFwN/HsCMVA9TlxoNSsi1cZR+GEP6xb/YH1yD9dqjZdVnGt5vEf1yrHsgeNMOt
Lv1vWU8k0vnF0zzMuyl5NoPkrSzp1Mo15dBSzV93ZVTG99OyC4c2vCR+Ye6dSXdwFMQHoxmiK/vi
Wcfu0Q01s+IKunvXOvwXYvQCp5kP9lwcXbV6M/VQ/bIT57cPidzyOvtBC3qQai1kRWF+naCfnK2m
vxYtE9m0y4+C9REeivGwjFQ3fgHH0+EM5fe8BbBFN1egVSCWLYxAR0VYkSDTNuMLNj/CU8L2lRlX
eAVI+WcSmPRCzWUE5IQjJA4UWHovIPikx4cKrGKbmFVxdacqok2UeDPD9Bn/+rhX7fjHYyV89n0c
7imZaJtFgNjKWIKwonnNCzngB+8ZwxvZ31hkh17OtwB2HSDszV9jQEaxHMqBTku7JRFVkDV2TD8B
8cXemWFdepd71p4kdPlKm/pQBnghamNmnUIcetOSkurhx6mzgzWbX70DR6JLqaB8uHfnYfxmMt+c
E4J+YJ9ZHTfwYAONHvTEk9wbx6yHcdSybvZW1qv2WQwqH4jAlC94lI1D4Ep9E1jj+4+EwgiZQYXw
LLZJa+x+KnLJ1P3A3Ao7UhHfgRXAwDPk5FGL8QMQG3bX9DW2md6nFUzS0ifLJeEF3KTKewhneFm1
sVc1X4g1wkGYqv7glcPXZEgiBjn5hraj8WUQIVJ6ZDzj0IICdhDpYwisDvWDbDATu3KEoVAQKsxR
1aa4ngmNQDHqtvzPYwetZm72iOD4aj8Cmajdktk3vmITISvZoNVKni3Fx+rSpTYz15TigWEKVGCI
niLVP+VKEw+pGN8NGVidxv1OmFnbyLkdL3Woo10UWv6KJmfhDlRzkxRQdIKZ8UjsfeJRqGjMx3cb
A3xjAuUsZ5bfNU73ZiwPeZFcKzw0ZYpM2zChamodEHwh5LPLNv7GMdFuVn3xi9viXuUmKZI41DlF
jT0n9rRHiUcnqRPWeZM4DAqYAu2thuERJPpv3bV8ggqcQpI158IbWNaPrHqQYUV9sZJamfeh6BBH
Sg6f2UCAB9/tuFrdGIdOiwKLZO05mdfBLqPkMrPpqPSHoTSp0KbHF9L0BheX/2U5nb9Pkl9FXFcR
jlUo4cI7u03XRqVHwWP2GFUcBc67lMxVMn0RwLn3qkJYnTdFF9Wdh6OtLI/dgi8v7e19V9rrGqdC
rMgPYCfgN5jYHOB5vYmsmwi/Kh8rn5iQJc7LqOMYsZCznTo/fRaI5w6G7ZbnvvnVEX57i4zK158z
yP1LkxVndxyGG9u9Lz3ys06J0t2zAren+yyFU+TtxjhUD4Oq0WEONBolcKTB59uhv5WnxVG8Y5rp
X02xGnCu9bYRrfvh3eBY56k0PqzM9I5IPT/zJanYFKDlcNInP8vNk+P1W+0kMyGqytyPDf9vWOla
OiSmsGtPxuC7GjM84AmW5MBvvE/bc4rjuCTp3gcZW4wuVxyDHXhMFE3QyNiNwnyzOggkS/ISV/KK
DV1EEwWvlcgzVKEApU0OTVuHzkks94aPti1pynIXkgGBwXt5nhw2G7gLLNjB5GOPvX1MGuDjBXa6
HTf4dzkqKlOOuJHOlNn5iujSd2lTNft1aDAjh7os1lvPQB1WruAIsXr/YscaUoRuzsNfc+TaQAP5
VDW8S6Gc3E1hO/ath5t807rJt8vPnavmLEzjaHODHQpgBBudVQ7ya/49brMke6txfsmwZ3UyooF2
+Ija3k0j5QNcyLqPIoTO44ltlY1c0tgr+6R8svTYAjubrK3v96TKlucAEZCaUa0ZmmkWhvBnW6DC
qvASUV9ul+q7zyaAkRohxCUxQ3lcdHNXpu1xNvxvtwKEb2IB03S8lVx2PXnKW48pNYb2U8A5vJvb
sY6ctHlsypxOPVmn5/GXVrxOQxETB97NzKTZIJ1CILzrliZrBshJmU0NYbKKstDWmzVNglESDTZ2
cXUoJkpvJhAdNXCN+o19H5PDDKBE1tenSdAH4BHgorX4YmusdTtJSO7WxQy7lb4/krGo8X/IkRTc
8NNdxvgBFHTUSzM8acOnXE3Ta2Ma8OczItmNnNFUGDRGNFTgBzrPcm+0YUkAeCRshM2dZZjUZIk0
V/1Sv00LO7lfcaV+5wRnYcR7OWTGGW3UrReTLWLMr2XLD6AmbLVejrerhnKwTwPUzG1vZIdhIqS3
Ioc5bqb7CZ2jDFPjZkIdAFki7vdVXqxIEXE0F9v8BSjjhQ6fTHHvoedpjyuLB7BhHB+3Y7EP0znG
NhDrY6h73PBV7kJqB9uVe5SInF8WlBB2bmzhQpIRYgy4aW1SLLg5QdpkIXlZ5u5ziXYKT8Z5dZoH
45TelQNlu2u5UWP1zfMMqbJRHTjZtuGsycon9vH5JZiB1WKPTF0zfWq95P3ntChtQf8UB8XW6LMj
dG15k1TvXeerp6TyLgbZdKWS032WInyZAoI0RJG222FWkEMdSLx+arO7TFiOswpilEXeXoIUovOb
yLSqz8yF+SoNvIr8yp+hDMqbrAMkk4/utVcpqS0NxtoQu+ZPOPPuR6dR9sAUFh6dui1LhHG+jsyZ
FAjzc3AjOXsOU8SEhas/HW2vDg8ASV+hGbykYdOcKN0+XWtMKfmtk5wBCzBw5vUxs1sS7dKTr3Jr
Y1lKr7PHqARadz/P1TPfqLhNvJ6OG0bYaBbvoDLW7x1ydmNb+Y6YKmcvlkbvutkwSQ8p83P8rxEa
sJp6SN0rCkgIF572oEBNBNuID8kVeHUI3gA213p3AJzrVb+7oceZv8u5+lvMdDxOCxZ0ksGtF1i8
VkXJYieMdz/9QKrGrT/p9GzW7mcAK8Ug+3hr1RQ+XYdOYUwGC3yRzzKdOkow4t9eC3tsj65Y3rqJ
O9+3Act11h3usOxQa/9BzzwcFklfW27RQzzzy5nE/2xy5V4KCS8wzIPnmqkc3FvKrrhj/OfEjqTc
oZLpBcRLgxxyfASUoRPsJyuf+31ZJBHQvoNoZ5MJNtdS0iw7fTCJuY0sFRzYTtRXQ+Y8vdAx+ngA
xwx/0TGKP8R/sQwfs1fwl49+OjzN2pw2bM7fyy67L2oio4rYQBaqGB7Hff7ayuJVu955rgN7N9lZ
lA3kzHti3gqYLVGatNZeEPFckTyyZMUvfEntDuft30mC+hn7+sZR+XPith+tRyRfmb2aTAG5QPGt
VwkLV8Gv2yXTk9UAYJmT1duSuJ+DdN/c1r+dWudLAwZZJPp0AhZh3XWsO3KL3k6mJ3MSHjlwRC/X
pfMk/YUw46r7zT2NLASkDKJbyLieYncKKJjW/RyH/mNVeX+Vn4E7A7RVeGSLoAzpBxazJWIRTU+y
N6S6Nj6VIbNsq8yO3LvhLgWHVdQ96HwmZhvDPo2V9Uj0/FM9cqOaNVk7rL1rols2tk+ISlkgI9CI
LBYgyJAESYRFXL5JHBaVrp0eW2C5jt/CaIrrX4nl7vXk/21F+moq/tnBmVL+MdnfEJXHG8rzbfJd
jYLQtziZdktXXVPyKzauV34FsruENmaDtDubYOJvAJ90fETr1qu8xRX2mPUWrzowgYNQbwSMilvC
5o908dZuKhBiCoCXkSlDc4cs6kA208lhF7dBCNjuscWDASqHq4EkZxN2sF9EliAumw8J/A9H2hNN
XH7t7PARIhEUW5YTlcN3WeVEds/GoDb1cnQy3e4sF2WKlPnVxf+0+3HPm8YCW5qEph2LDnYWrPsZ
fV0n7znVHsRnF0WC55gwKNkXkWy5aR1eUo/6hviDbJlBsNfzhSSRAJ58X9aoQKyJi6qCnYj111Go
eVJgBNbQ3sgBq7/RMLhKGHFbrPO3lUExAhJl2vkW29HbcaUQVCMJ7opT3OnY/0hGUmXiM3GSRbuP
e8JKAMBtQpsZE38eDTA4ph5qWr+mh8WooZK5exupvDrhG5D911SiIU05TmJzl5DGsF0CEfUmi1+L
V50qxoKHyE/NpsHb5A6OjGI7O7+YJfmMstj/5O5ochqHl4yG3UglPTSzHeCl/XZKGEOniyLqRpdM
mQaDsc2oT5ZdPypyszc5GB7eAMME6JUg62NSejeMJJOVkLBF+eIRaEyxiKRB/M2U8dhi1UBDPDM/
bnVUq/JP6Dhi4zxOuvZZaZRvBrboDf0FUoNE3yWCWivRRCTOl4K2i/Do5r0mXSn1nCdDbMs6PxQk
V3bZYkdmiC1ani226rI0/xCGQOMe0vagdcDnXQ2P2SL++FPP3KE+DpavNiLofos1gkidJJ04UyqO
1Mnj5FgQFbklUa+pyKFBiK27UrfALsf2+Iwx68lL27sa89kmAYlDJll2qwTBnsNc3ywwo/Zeoe4z
oEtoqEamxOukZlnufdryTcBU3CK7SxPCoa4y13eql3c5BqydqGiRYtowaylwh6bHtJK3dUzDMvBV
AU72d0uT3gbe0p8mhpF5a9Fae6xy/JrDLHhrepRZjUe4RUnbZTPy6CW6ItYYzTVPRbcBSdpy0hMy
MZe3OXSwzSydz6IbklOfo7B2UOBKDPKCJZiV1yaHm11spQehvuiOZI7xytQ86mU9fHfyOajYb0Ey
yY5+ZoIGI6sCzLhZkxKYzqe0wJ+NRC40RgOpNikhMLl2GZXePNAzc/3gu5DdHq7CHfpIspuAZPAS
e7TGffZkU+XtuwooQNnixHKzOipsinT8gz4jVjB4KbWq4ndQOacnG9QttdhH2Q3lhgOHi3pUb1U7
fP7UD5J1bcPerjWxCYQlJp8Gdgwvb+kfHC3soyfpfArLX062ZgeX+fP4HXB3zwNhD6Q4bmun/SMM
y3nzOygZHokivzD3LYCX5+VeYgl0OsoTNYUEuPotpqqmfa9bHyglwt1IFfrOS717L1tu6462JUYl
tUWbgmrBo+y3R4LQS/d3IPQHdo8v2npFusOwdWdCbcaZbtjveclYcuo4/yqbZIkEnIKcfEM/YW8j
e4T87IWPnCWP5jgdA9H90kVOsWrxscKLDha9T2AX73220OMor7pwP+o2P+ppOa9AdDuYbpLYJ6gi
9O59tzlKjAhrB08SI5yqbSYZjWWfmR38Th0umBApldnBxO586W2R9h7ixCT+RY2kPQAcTWR1qN2W
0coavcjHsA96/Wr/D3vn1Ry5tWXpv3LjvqPmwByYibkT0ZlIn/RkGb4g6Aree/z6+UCVJDJLt9jq
fpmHfpBCFA0yASTOPnuv9S3oN4Wlul5c730+uYhxGBRH913sXPVl9rkc4AWLr7Vq3lbz9N836mvd
QRoFTiZGREniU4BBAYqCt6zBYhFsdNNW2dzNR7eRmld9XZ1VLbkfqc8oufAeDT9eWVbodilPzpaC
rBh5irCuubBf7yLBXnEqxbmixeYWcjwiRAU9DqPfPREpqHe09i41sstSIRm2a9dmAO+tJiFPKZ5z
Q7DNMx8UmoX96JCHZBPdw95wQf7mmZd67YLBlMB3TT1fDDtk0UHjPQxpswWr547FjVoKXB/NfVCr
d6HvfC5G5SybmNqO+nGK6nhrO/42JdRVsHFhR1+fl43RHjlbAPL1yE0ScSyEuiG6F53goH0vE4jq
eq/b09JIVQ8TnoONhy5gA9Jm2zUawyaLqLe9mSW//yelPrzK169p++WwOMhe1MY0Wg8oS4i1g2hP
VgFr2H40CwouNb0VPhyG2Mxf9Al/TWU7YH0d7YsWdLprZJ7lBvpcmfbPSLLLb90QoJcgtWZFhIGD
dOOanfGC6p19upp2F0Qrw002FXtvM2uRIdoViWC8s6t0r3QgVToKe2ioZnrQSU22iga6oE/Wia+2
zrIS+aMOq8NpeK45Y6ssa9rddjldOR6rb1WV1E0GSkWLnYytypTlrO42cpb9hwHQuKyXGtO05Co1
fAbwOjoYlVgYqgS2TK//j1/UpcZjq2i6YzStMihWC6xCcMjJZYW5WzQbVL7NArDehZcQkGchoqD2
JPwlIvYtD60YAWbD2t+lfDkgxdQwgue5c94o5AYGmjxEpMPQeks3jIyrVr8c/O/jUNPsbDR1BXO/
OCN02dAXU9N54IHiJytFOSp5A5PdQQ2vSbQlpsYlEe9LGzFzagPCT/yIDYy0xIptcex6Zop7FEH5
MmLjI0BU6VlODYF+BMbQcFuqAzddGG6AQmxEDnuvr51xpSfqpV68aKhMcS1NTlHjjjMPYTtF68Qh
kKj0y72xRjdzG6BtOzZpi7Am6MRaQwg9NSQ2EvaOFLl6DKBmy8IKDtmcGmzU3+IZLFkgRsMOKdxC
wX2V4TTDLL/TSTn9ysVheKcNL7pUvYvK0QnoI1q08eLylpn1XdvnygpNCsafwbumYcE2q82fgrj6
Hg3jo9VBvmraeCP4dC5Tp5rc2m4xpKKp7mrM5XUTNFcYjxjkacZLF5m0YuUhzvn0GbJY+9lon2fT
V7P2ppUNuDmI8Q0MA9lIkvlcOJE7O2kQGp3wO3tx0ibH2lupsa7xCXT2pEcyvMVs2iOFxSWYfIV/
yU1pF91WyYR9lhesaggY9n2vXZad42zroB9dbCMAspnZuFWc94ShqM/cgbb7m7mC1vnGYDJBZ2uv
TSMSTydA6OgxmlL8nAWlA95gSWVYCpAiLsykBXNC7Nr42xBA+PuRac8mwNrY0KbpBrChfZu0q6kj
s15L1L1Qd9IG1Rwwl9jogjm10wzpBuUu/Qn/LM1N01UqeR5KVdsGof0yauQ58BQKXYLW7wxefKSq
T5QCPSfeFYQRXUjnLMxr77wrNHrU2UFLKKdlkHPnUVodap2JhQ4OiiooAfdKZu+CrqS2GyPjtmBA
V/RddhPhcLoaGn6op1alKjfnJK7vWpHFO9mG6cIIvHFfBpzX5jOKwNEtoihdpjL5ntAdlaOYwNaG
W7lIcm5cIy9WRTU+eVbxqNW2uczUADmASkQe1YebSVTjdo0qMnFaquIShCPZ4jSi5EONYCQM5eii
aQYz7uH4nAQk1JAEyQ6V7iK1wwfdz+6TwrvWVGySZKkqbMyq6KZyeDoOjfZAoIO9GksDsZwxJsvI
Cl7QbGurdAquVAHkqqXsJUBp201Ow7SxaRjkM8gK/SpYG2QxSkw96FO6I/sP14KklA3+luH3WUmY
1jJVeXhPBrDVpnwciXFaKuSKqujIVrPUXjevi756zr0+oZ1MMQsQ8bJi/DF0IMmneBnFuPpzhsu9
tD/HHYmvVSVI9DbbY6ujus5CGo4NhWc4sMJGBclTosk2YnhgFE5XGgbuZlRpBkXmU89ZVnUudi8J
5WlAQPshNvS4bVG5TXBl/GDWr9+inI1XudW0S0cZiHJYY79lpzO5BUgwNwLfurE0rohM8ojWO7aZ
vjZZZwxtGTbttEFJj6MIfWxh8KNjEPT7cVJHyPjM/2mHYDHtE+D2lqAphRZ2mvdDodSm9VB+QQmB
ek9f1xgoxJSdS794skSJDMM4NGYfrVp1cvAzV2fxRORrj4GkH4gP0rT+LKG17eYT1OPa5h04/h1z
PmJrg2iRc0EGv9wRLUXDLCXQqeY+m7WWDQs6HdW4QXVanne5RlBGGdEm96sHgsL2uDYTsm04Ds1f
6k0QDStRO5uBoqkg1XgtJiVcJY1yMbaIB/zcX5VpgmhH1pe8TyyykIZjakABnY5yvKVXNBh0IRiA
ruLBfxYOQOkauKgpiFlQi53ktFqUzhhrpmbR1z1DGcN5IAkbLSXsNYD+y7LHheC3TOKEGb+0tlm4
Wepky6SfkBCWl2MsmVaTfbjq++Gi9sanIpfKDra2ylqOECWSwlhXUVcvAf8vLMRLFjPSpe+Nd0qS
lGd2X4Zr2r3Joeot1l6/3/dyuIS63q0Nvzq20/MMcF6IXPqs+QR1tzI+grdHRZBO7Dg8VWCtZwuo
ZiCBmcB7EHqJxe658+mW7pyU597ItpxW77SRJX83DcKa4qf6Ljvr0AydukeJvBrB2N6Q3ohNJWYG
JWYssXSG68qEbN6kwrlqa6zh/qT7+2zM6zWZnO6rUC30vP6mzEltQwCR8tQAQOqf9TxBJ8nkeazw
q5IxvzLCulsjL/4W4cFf6x666TF57pCVL2M6tEg8SJWQbXOlSXQkFeqeBs7sQoMa7qqddk6ox9Wk
SIwVBhJgL3sOuxtGNYALQes0NO6IvUfl1Q6OurApJusxedTrYZcwBlGOtTF8g0GNDu0LXb3ODVL1
i2LMXXOzRgkGjNiabQuzRvJVt22MHXrL4aDawOLoLFbg6hjiIXaB0Yh3YdTgySr57B4qSc1iya0x
SJmRftVns1w4qY9dS9OF/cuy9hUBUlwileFzH8Xfa6Xcyoqxc+ChpAgG/6lluGmV6bdU9fcTFavX
P5PtfdHvVTM9i03y8tqyuxqc/FiGFDpkijyG0XCN5euAW/KzaStfYuw4oJV8YeIC6A4xGXSKr95W
SvXiFiXGor6cnnNWy2V9ALFYrZW0pPs31I8DWyWiPn0bxDkTJP9RUWmOyR6JC0q5WrltnW9hQBix
2jyNfvUkBrE3VGI+9IF7Q80BqOFRBum/CDttIzVsWq+sjBRp3DTR++lCLqSZK3cwbxeZrS7QlG26
RBxI04nQ0MRPhkZWdNu+wLlYxRF+Co2hl5/sfTL7NKP5CgSVkQ7zI9JQ17ZmpEuR9BjaHIct3RiM
rpSXtnwOaQZZBFUKjfhwbAlXqm9xYsQjOBGeDUX1dQjltUHroZkICAlYC91AxQNElnd/7tBUZ7sT
mukmINN70aZltLG47ekTATyWQ3c9JVDi5rOvdCwsPlcaV0q0zPJIbgj4JLeyWkHCAHpf0S7G8Rau
M5PliJplSy3hV9TnPqrETZiNn2FGnJdRWG1J8YqWJqp/9r4oy/skuphEaxxk1V/HQGPPhzrbdxr6
h9BSdl2lPadVF6xlXzBL03MK9X7QFoSYVswkN17qT64+cLfatnnNwoM/KbNvyjFLt0FCsypo6gtN
J3U1rMhozqZ682reUKIZmpnLmzqzzR0GLnp/VQa7u5uIw0iB4jVDc2P4+nIbGaQ3Ip8q6GATukIT
81WAMyjOi1oq3YbBtIctC+kFXrnVQFIk6xVNlnnUEXW8RZsBZK7W6jaLHVAHGTyFUBAsd6eGgb1t
ZiV/NpBJSb5e4mrI/NaO7RsrxQkfNfp1S0jTEQ+TOdl1ooVi5Oi/B4/Bh62F12MRdNssn2hDCmel
dKCtHXpXboHY1C2hMrw+avrCnrYm13LRSjb6IdumA/UiGPeALJu9JOaBcUNtra1WwbmiEElFV2Rd
KtYyjNkPjeVT3CXQvdMHwt/pfvtUEmKYlFVNW31pqyzZrRH2OzVB39ZXA/kXzsinPKYvExPJ6QRO
tCozQ1s1vX5LGp6ysNswZzsK8rRQBmZW2Nw0qyUYR8lWDh5Dns71nafTwwuZhq7UwThMPtKZD8yy
P1tlpUWygUZrUsdTpM4IgzeWbQM5MhlJs2irIwQuybM5MqCg0M83NfP9tBDfJ8j4rmTs7UzpOd1d
Cr20IQTESr4UMK2h99DTzuHRmvHsfg+KZdrvAhIZKku775UcKC/qMpp1wKzQGECugyOFgFnPSEfR
K/N7XBhPhhRIV6KEjcizPRMlMvyEpChnB4+8lrGrPnAxGz+zUmZ2Groe0zLFTL96/8Z7RcfBJLRy
RaoJeRWZttd70t2oSxa95d97HUQbaR091Sa5MAtcePEvQ2rgx62wb9IavSMh6Jx+0Xr+h1jAfpFM
XwqlMs+qHqWq37FdDb1rem27KmBggNJ/1dVibtCGj21F7BK6NwXbDfvXxvTNFY0fcx6KGUZIWox2
iXhEkkaT3al9lO9rRvuLOMyCDalHPX9JLqGdxB9gEH6mC0gLgipKBMfgbniFmr25HXRBBPiEfWHV
Gua5Os2Zubb/0CY25ioUTIuy5tL8+hbEkf+TXZtJog7Cevbrm7Z5gsmw5KRo9jxC8dvrtCJvU2Ca
HMs7nurEe+I9AO2xUOruuvK0jMawdkgSihZyXMmKSjEZ0BQgLq1bGJrNozENXYXwYSHTfSfIJhbC
zSvtRSnN2rVIRYPghLPBqIgyEN2RanGix65fhIm/SjyrWzeWPlznwbQhHEjZiRINoR8/+nGxkQ4z
Yqrjem2NX/FMfdNSpokjld1CWFrGB4QdtWialIZuVYL+xevuVSoGokEdXNl4n72kICrWSY9+eQfU
zFqUtn4DTxAzlbOGZkXAcRe0jPCLa2ZNJHPGxzjTr0rbOrRwypbVF/QxRE84aJrGgaYHJUjA5+Q5
YoaLGwXbNW4rKtLGd4NBuacbEGkFA8qc3ojpXZSpfnAiGDW0U7oV5q8Lq1fOZ6kVsNSYhJlBIicx
reO5N1nOZ7MiByNo8dXU/rrOyWEPVXYwefZNkbiys1bYB8X4MiQ1+2ual449mMuABLvOGIEIjc0D
AtL6rqqOv75ntFOQmCWhqNK9cFTGpLgTT24ZZ8yBQPZlzjKBjH7IjDM/j7/YfZ0z4Quaha1hBgst
Agbm2LXSj3dUyxrQi/JujNzI1BF1eMM2qlDrpDX+oqRuvlmx/tSFZHv1A+kMTJCXgUJUyjiRtlQE
+QccrfklvkNUABrRNEcDJKUxX7JP3kLHd4qQLvdKztsUgZKxNMpDX1AeYdC+kUoJeoWQl9cz97+e
hv/9J+K9fkXAP+XFWIU+S/z7L//v2c369v/Mv/HHT5z8wPlD17yUv/yRzUt+/pC+1Kc/9O7PcuAf
L8x9aB7efbHKGthyV+1LNV6/1GQg/U6tn3/yP/vNf7y8/pVbMnj/9c8nBOrN/NcQ6mX//PGt3fO/
/glD5g9c7vzXf3xrfvn/+ud/VO0jPN3f/tCPn/7B6jedTwjwyPLjAunCMOcr9IPVb4lPgvXSYu00
uP3w7/3B6le1TyaXFfAjEP2Z+At8os7bJuCFaJ8MVZWoto1XThd39e/v+vK3O+O3K/XnhfzHG874
6cptmjN33rZVYWqAQE/5kl4/EhtX4F2ta/8awCJPSvOuFsU2QUZhBc+edL70mvPlzdn58SreHvV0
2Tw5qnEC/yh7WVtkKNEOt6ytCjEs7/b/vSOcIIDSPiABz2Q4GEW4+8sDPZoPODWnD4/X96Cj1GNI
L4QjTpb+kU21qBnSuhOit5Fm8DBUeG8/osXNMMO3H/DTw8yn8s1aaox9QwgChxkHsaiGO3X5OQds
+euzdbpg/3YQadozCtaBJ/7+IPMDl/EfBynarYqnZHpiKr+gLR59QN7Vrb8+FBYUyFDkQ5xeehFF
rFxOYrkacQFJCqaLIWmaARyhZnIyFP0svxHeWc9Y16YgmJsJMjMs5UnxnwTTj3nWlfZnKNECYgua
sl732lcFDHmrQ+6amtuGMLnSOjbZWTLeoBHfKMOLRapXN0e2oiSglASbR/4JsJ7U+pop5VGp2Nso
4S6YwKBEKCfgZUi3Kogpd76PhKWoxIsrqNbbtr807PyhL3i2JiCAUm8dxNINahQd5nNHMymevvaJ
svCOJcaoGNKpHLuV0DFpAm6tKdwErQOUecSGQfQiLcfSl41zOaRXBqloKbtFuj56fVZ5glBQG7iC
vuw4H8RYblOMO4W3hBvHBCvexKB/ZJ/ts8lgs452GL++oZOIGphLBNU6Y4owifYzC9Orn/Pssy7P
6gj+BaFFPcIIbCy8I+JIx4qdy5OmIkA4a83LZrz348MEwkBBySwUBaEYuh4VcfJNnOw7JiuF28ob
UMYbagjkCgjuwtjGJSs5TR1jC/XQ4P7HH944JGmIr50eL/UyW/FR7OWTLJhXspOPsnbjyeVoFNvB
ujfyq0TeDdFXYchNUVsUqiSFBEsPDEKKGtBuCJSLFnFZkXzFMIVcjKb/ihxzlVRPxVbvphXSSC7k
kxmhhiX6LI5IqFAdbMxYYzHF1OXoVkmGovkraodtr1iXeeSdE/rz0A9XpOYuiZfdWJZ+l8E6sLq5
zo5Mt9H0az029wESVKxNRD1O3FRk8CGXx/klmDgOhFfML4jnzMHs6+OECizVXir1jjkRD9X9sO1E
eO7H3b6Gx6crt1VUMKknGYXJL/Z1IzsqRCEUae46YkU83QFp0gtcJ5c214oEqwMJZ/RCtHVLoB6D
6UAh0gOhrDogC8rkGsfGusrGgwaeTxLsG2rxvqU93MtkWdTNtVpph0a0BJdrB7gBXfVZQw+RmN2N
8NtDCOm06g1ss8ANwpYuQH0xqPmGu3OvNIQM2goGKoZZdr+GF7a1IcREHTQhPhwG7tqx+RLKCijE
s08ckaTxpz7KCB0VXjeNjpSBxidEO6osHcxKmHf8hBGeTmkbG8k2bwy3ypkSx71yDEKgUCSY+C3C
Rm54tT0rkMAoBYBbiwA+xuqAfL/pMy1cDc+rhNEN8VRGTzqCQrxJys2lMAE06fDFTr83q2xpufno
P4gpZv9M7h+5YgU59MaEknhCz6CHO9XAI2GhN7Dwumfj1aB8t4J2pyJag9nmHTzT/2zt2LdjntXO
Snu414a2ObL5Wo9QEeuWXWqWHcEauDZmfSW5yaMD1uQiQGRgHqb4yjb4XHcHqL4XKZJXrw82hk6f
jzagOk1uVyYr5OIu9p2l1RXLoW6XPY0h3te+ty3cA3xo06sYMZ3h4RSd0F4bqHrxLgw382XIonMZ
P7adsySecwn58WA1/rUziDXGwUWEIkas/R77BjClKDzrPgQT/+WqDmH290f7yZrLJE/3geBYCLm2
HcgX+7d6/W9Vnf+NovJdqfpX1ev/j1UnVccvyk7oCTg13lee/Mbvpaf2ic2NDkIcnDyF5LwP/1F6
mvonQ4PtRy8QBLwldK4V3qzX+tL+BO2CfZGpCv6D7/1ZetqfVMn22uFfti4dwKt/o/T8aftlU/Sa
lAGIw4h3ALX2vuoQxSSMwChNZO3halLLdW6J5eTFG0e7RsvuP/iKvtEYMqVtg3GBaQOmiJnS0kBd
BZtDe2lh9fdOmGx7TFAwV2ICGBkwJzbkIdQSb87tXxStp5WLbZIr5FADCxSQ5k9sR0V0ZWlpnuEO
LPT2N1/tF6p3npP3N8Ob/yvHgs8IKQt15mmVRLuLKqbF5xKGOwa1PBwZdA3KAoW9FL9t5t7t5d4W
46dbgPl9QclV5/YdO0l7LnTfVJhDA1GptkL4NBi4GlAOqX8TO7sQmpwSAdSeKFHSD97faVXLMbm1
ANpz4HnjfbIBEIkFWRH1sTsNzO8XnsVcILsbgsu/exo5iKlSh5h0X3+6w4IqlWWU0qWOjCMCGYWW
mo4xsDumH4YdveIA3xbq7PI4ltSENIUq2NS9P43j1CZp2XDJ9AIzOqpzyVju3lFzt9eKoxme63g0
6cXFxq3WH0EfpBbgLwknrnq0qi82Juvc2NTNY9PfwvUw0omyZVnYjzUSDiHHRZUd0ulS77keqBUI
5V3YqstQN5lc5sreI/KFJP0u0YKPRB42nhth9Gr9qwa7aouORam/QzFwcWtjX0GaPkTroG9gez9m
6UHp7lh1rbvG7zdpcMhpXJbNrYaGuquYTStP6gv9Q1fJ1pap7bpWQCXNtrJ+DL38g3vjtVt8eial
akJU0ATPCGu+ed7ckGUb95asVdRGkXbTlN62prwpuPt1y2e47291qn1nePCd8cLoeoJtkwVa8Q9e
xitG/qeXwYPTZkFjl3fKwYYBUkCeGg1X5rfCrJdUe5sqD9YqedECmbcdoKZJ4kNMFCjWKNyW+Vdv
ptCrxncyi1qozMPntuM7trJWy+A6Hcb73kkvJ+oFAnfXwm73of1I9NwHL/2vz+Cbl36yEheRMjW1
MxlAFbONDdwjZ9RkdYQjr31Zr6WmQwW7Jg9il43svpp+Sy7urz96Pz9VaGy8eQna+4uol4pdYiSj
rhsIh8KpUFYPoqBYFJOL7WdXsKuoo+xvP6M5qs4WVgrL4sKd3DqE0U+iqjv8gbOezTB0vM3pl1Ix
qLUpiPniI0Ysb+Onm4R9s20QJaOCMn3/NkdMZKVkx4YcCYLE+FkwtlfSj7oZPy89vK0/jkL6w/uj
BL0hA2wk3Ipd4PovRviUexepfjSjD97OXx3I1HWOpasOEOWTt2OOpjn2CW8Htwy+Quw6bIxbx/XU
xwoy+q9vkdN6cX5iso4KQSmi0YM9OVjjpH3SdqDI+uqpj9BVh59/fQD9NZXq9PK8OYR5cuLKPk1r
HSoV4MOUOWqOcrhFSxisPey0TY8qOQ02QRGsoXMgdRyRJJtuRVj5zHbTsGLU48LvK5dd4qqj5ZCZ
AwJgY5+oLWhCewua+abHkz5a4dHS0Mbi4/ASty2cJaFou1bdGG1yazU84vP8HsQlW5zoNoGrn4kd
zIgoPXQRlr7AWqMa2Wh+DJeB3QQmqKImotlDuU8W4aS/5N4NWs11AAYTh6rrP5jsykz8BTK1z/B3
7CzQE61Zn6eeeqAtsSpRvAYgvAot3rZefaXZo6vijjGaehEa9z7wlKi11hiwtzRlaJeQFE6vjFkX
VKhsLSJ7XTCj0uGPNnG/VfrskDC3HZJ2n48wypBCBOWwhXq2n9J273GIKKkvGjpgFSkgpXrlgCeZ
aotZXbfWknRjKgFpNZ9zxADIfQL9JZU2gQ8EifX2VqDdlxAqRybstMkBwNFtabAl6d21MoHJHu89
C3sA1g9ksRfRNJBbne2qKtmFIjqmPvZkk7+finVabPygOBRY1TPf3nAfL4cU5EtDdmZvE6prbSsT
TkFtbkJ2hDRmd5HsrjUl3mbQN/MQoaS2OqOfdFHazlbRS9esUJGp2VqxuIAWHE28IC106mio7jKU
vo52K9lih7dxd2EFFwBnVuzVNOhIyHzGG2i0bopegKDjmjLEcmPrSVT0U6D4y4qhtgZnYzybd73Y
U0kWuuusb5657erz3LhpoI2NtYpv6DlGvhIr7ZF8hk1rkd1osJm9L1KfTk28EjRnbPWmpNQpUNug
d1BoxZhLqVzgOGpK8ojDy/m4lolMvOx3Mk3OGDbuHLu+0tWBMRX7agCNYNSWtlO9jJ6PvqM9htY2
E3wKcBoESvydFJjroQ4uZXcfdkDiHHHbuqXRLJUs3NIKX1QN/RZ9BKq4GY9aLY/ZRBqCBPaTqiQb
j+ssM7d1p63tmswi0scZbqx1tA9lLw66Gh7qfNgmnAAnkPsoi74Z5iOX6hgWEWAAbla1WqvBswIS
qdGDRUYbrYbaEhvjsdez684uN+MwPEaDv+/z9twWMKRze28G5lYaFcQRXEME/Gi5swKmu7LTaq+V
1b4mOa/Kmy0qEySXfrPNbFiWzKxZUy5qXOHTeGsCZZXOTTl9nRqgXOUIz/CLlGBygoZTbO/z2f4W
VMzyasTWw0bSmtGRA4f7vH2O4g/Tl+ZH2E+POBYftndIDH7CpQt4CN6Aq4kGQnYNJPZYYRT2iYbF
PLbwlHaLd2DVjMVtaV//+vE6L6a/OPJpgdTpkVDLGN/ESC8xrxtqi2sfCBlK1w+W9dNe++tK8ed7
lCf1jIV5vpkSjpQnJaJr0oKZtsO2+68sSG8Oc1KzjEpoyBJcIqfvwRsOjv3BevRXJ4zLQWogcV4U
lScbXgUWolHIiGXcuijEWhGr1tuH5QeVl/lXizixLXRiWFjZq54segNsqb402VyJaVybCiQVU1kn
fE5Uo7lvsc9EFs1Nc3BbUhAAQbv1wAiZwn8kwsqR5GmGRLby6ZsxryNckEZ56sp0a09g/NDHeCpJ
G9C0Y0Jr9ImQerHSSnup5SR7ZAG2VdgV8htqi2OHyRVr7wISPQnqsDLALKLuXpjG+eCNK8e59cMr
4bCtD4dDBw/a6pv1YMh1Ra2qVkel+FKzm2JwnkXa3nDWrc3Opwb01LdHxzz3PcyZtkM3QCy6wJzF
64D1499mSf/Td/rFtJNb89/3nRYP1ePDc16/m3jyGz/6TtKhuTTPxEwCH3ULQtwffSe+xUaKhgNb
fmZnuID+7Dvpnyg8yYbjFw2Trge/9fvIk1BzviaIld9jZkQG7N/oO/FXTx5cbA9I9yVTxWK4ROF5
slU3FbMIJoGwscsdN/EfOiCnrW5u20o/ik5fJVgi0SYv0Q/i6i150qQQYwUsuOgxV9WOckJ9ygqL
5d3StikK8wFSA+LQNQpO9DU5pZOmPg3c05hSFuibLgr52U/NFxo7BB1TzeBoQlYXvCAI/moOWASo
65XX+kY8GLF/Z5dkqwEo9xAUT4myGv14Gdb0fEv9TPFJyJlmyAe66qHbtDXGLFQcI5Jxx2+AqYpd
6vvrWH5xGpI7lHRd1lge0ooQJhwXAbanV3zWTkUspzjD5YTX2JD5uoenlpraSiCRm9CSK63tWqVY
wKlaq8S/VYOFUQzBtiquO+Qt/cJcjGSljZDVwFWtQgpKVPTflPrQR8pB5um5ZTRug35RFrxYjLiG
aq0Lw0EQ77gl9tCoVF2l88g9jzcd8RT4bm74mkeEtW4ic4XXLA+DMxKJsAehzay6jerQ7MgTLoe4
qGE6VVv8WBeFrr6MdvvVSMUVeuxFBo6qD+KrsrvP+26RAGK0nOgijOOVybdhgUSLMq2/GTHyd2NA
5B+T/zMkhk6+trpAoo+8H9yY9R0f/M5Ea6lH9jEv1Os69/co/lq6LDWEJDsXlwi011pl7OF8LCnG
2WvnN/M7tY0nxB/bFLcbiVMsxwFEr2Rt6N5enTzI0el5adeu10AsdmA3AKK3NrOyCObstwi8KTr4
u/k9t5n5BUYa7OB0BzP9mrTZlV3tTFI9RDes25xKHnsBPtQjWm4XTASsfIq4ZjiUFFjIvaN9lukA
beJD2U0XtZ1ukjH6nLfjZUNiUK7RZrHS60nBe8q946TRxciGTOmJCKCkFuMSWyjku2E9VJTy4rMs
L0uGQGh2b6ay3qNnWknzRnKjFcq54d0BDOGZjPKyTc+ZC24YtgHfyc+SybsvB4aU9rXR2jsmXQya
4JRp/XZIaUT4CdsXx23V+gKV18LyAAFye87HMAR6zcRxU6VZ5TUfilx1yw73IDks5ObNx9aCxwI/
eyWQunO7lxqkLLCBbQNsxADgiVyrhcmaxWiehnWf3RYkaES8aQ+uH8OUC5Jgl5jfDsF4hQfnTJ/v
psFehWrnGlEKBh4Ciu8tzYzrNNX7KoWDhhzfssGChg1yRS0BexJ69xnuzHFyNmPzXST5Te6Io8+Y
uwAiMrTavgqKdcMqqeNGx/MBnosdEZYsJVvy2WKnRM9+5ZnjBfioG3Uqtp7yFQfdmWnwkdXB7u5H
K7gysoExVbd1OGuqNRx03TvE7EdS9EyxY8JBSzC7dNspsbcmmKBOFPcwhqQRXYVWssWIsiri8VA1
iE0dbW+HCrCFCadPchhRlP7Wl/qfhfTfL6QaNeS/X0hvg5d/LB6Ch/Th3Vo6/9KPtdRCCMSgRbWQ
LNNXlibf+jHDscUnwzaQFDm6KXRiav5cSzXrk8aoQjh0pEzbYv37sZJq4hPzOcHP0+uX7Bj0v7OS
/hTiI5C/MDywhOb8tpi+70sZhdnV8OfyjaZ39xECy32QddhhUrU+j9N62vuBbizm/X/Q4g8vfVz/
JqSjnTGhbOhpDxLroi78hgEQmxvwUik21Tdn9C/GNq89v7fblPlFokW10JvM86zTWUMDqrUaJUbs
ShbYicg8XCdliWbDcMJzkhYPTUl3h3RzWgENC16mmQMNnWRVZF3phn6hA+3Lr9MpFJAbVG33wevT
T6oRXp9kBAYJWOrM3Wap19t2dx6lI0dUsw1Pp37JKWoXBEastMjRvymxlq2qIAGvZ9IHEvYIGzhC
J9DA3z2HSFPuwqz9QBd5un/gBaFVQwvE8xXH+OlcLuOpMGK2yjZBpeX0scbHNBGX3mz3srVyH3iG
s/j1OTjdGM1H1JELGzZ9QAZCc6fwTcef+BvIIDnorUmo1saSuyTx8BcGK83OP8qm+8tjUUjSb8SE
ySDz/bGAHxVllWHZaOtEruqgBlTsX/Ck1bjMnvXBO5s/uu82yXw02PLN7U1UduZPAs1eg0DaaFm6
sV8jw3RvdrKLO1GkjFC6TmwLWrpO1MbrQJhwTlUFuHCBm3kE91IU/Cus/QY1gNUepgnlu7DGYkUP
qDn0FUgttpNb9JvZOXr38QO1ljrvq99/dHjxjHl1h5mnhtzw/bkarGRopUlj0pf2ZQ27E8xaANID
BcGksWY0ZnE2EnVypYV3ssG2imwqXf363pivx7vXoAvVkCpAaVUyCn1t8b65Nzipua1kPfdGMBau
wAcxjCkJQM02t7rd0GFQbgCZfnDdfrpL5qNazixe5+A/fSgNo4hbHOgpBFAEP21Y6v+Ps/NYchvZ
uu4TIQIJl8gpHUiWNyqVaoIodUnw3uPp/wX9ExWpKMb9Jh23O64EwiVOnrP3XgBQqXLSQt+ItA0v
nOQ/Dsd2iDk9b57LxunkBchbK4iFG6SeBA+80otviHzkqvG9qpGXburZE2nC/sWuwFLj0IFXy2/5
64KatqvyhGrd65yJUJ8S2bbmX81xdU/8OnKbJfBItL/s1rnN2uatVhFKLB+w9df3VSzndHJj2X+h
TuBjtBD2Tl5EIoraxrXSxMsKk/lYvDVqtXWy9yEyyZIIXyYHFWqLym2KfrAF+DCr4V6bLZBq0evX
P+X86vNxtaHAG0ykz6fteYf5CuxVinyThnoLlm5VaWZ2P1bEXRhp8Ovrwy1zjc8nzr4XOuVC8eZm
m8sH4a8bQByc1UnyNL3Kvgr9o5Vl28G8iqz6aoziXRKrZ0AaF74y528Rx1Ss6lLZpI6aJzfdGmq8
1XMbe3GU3NVRtEj49mR6/5d0wY8ocX6amfnzfz9NSQdgOUke6z/emb9Os5vG3KkbHHGDzF9G5ITq
d5Vkd+TfPgp9IQMgfgtm7cK9PPt4mQtYmaktvHKB7fTkTWLEEuABJgUpxkJEUS0sECAkuq0To3lT
1bf/+RwlpGEKLZLbHfNMp1GadqwU/jSll1toLjy8QUK2hHnIe1gmU/QrKtG5pTMl/tdH/nPHTp6i
pRfCcsG5skqddPkE3lWwrjLwJBrhNY04huBXllE71yAw2iEnBaGYtKtR/AQjmEJJEOrBrd/MKAmY
cGnVbZNcqcbvdhpez9ep7bZjf48S0G2zG2usmls5Tf4mK0r6Hrnz4VsLOX0IjLs4da41e8k3R0C4
00rTU9XkvLWTc9sV/l4kGfmQLgrMr0/47K2RiurAUYg56GryHH9+a+x+DmYSLWuPTK+aUVFM5t2Q
3uHN0byxzK8BvKCJTKt7/o4Lhz57pj4f+rSCLI1Gy0LNrzzUgoaJnBTIT0X/dX0vTf9CuXq2FnEs
tDisjIgOzmm/UTM0pTMxwKBJcUw0BhLAWeKoP0b+hQV40Xh9Xoc4lGNb0F8XnYU4BQtr0TSheBwq
7q/+io7pFVckWVuQQjIr22W+BMhSPmmMG1elbJ5cjaA0DK94LAnQGOYcbK2xKZpXPs8MQpg2WFqC
PT6F/wI876NqR+I1mmEvaEFbqCFDMaBNtPt3QRwhbMhiUQBgahP2/PD1s3Je8y+nttRbDET4wpx2
2mMyruH7FYR2TvDriorBWjkqD0YkwWrVU1w4RAmEfrzqS7JTxh5Dvnb0lwjiKRbvpg9Kj/A84PQp
r9XXv+3ss8dPcy3WKENaJluSk5V4akCTAWMsPXQ9dKvjbIeZ3Phf6wkOsmwLHZdmK+G+J6tg59oT
PlezxGNcfkgfSbCTM/JLY1LOx/LH12d0JjfRF4Qrqk9TWHRwz/qpfW1PjR6VHM1FtOqQ8aHQ4DsO
U2hSXGn/uxLie5Cne42pXDYE1za+fqpbg0TYS0XrP9YJVI+MPZAuIi48/ezYZjlMzLkrr5EEQA/L
TNUhAWnTiPmua9q33ICYM0fqIFT39PWF+HNZP63JXAhXsMNme80qdTp5yexS6JpjlJ6+fHl6In0w
+dcbP5X1pg1daIruTQtAelv52g+LyeoqLolNA9UYmCLYzlUVbmw/ou1H7ObK77uXog32TQLAas7N
8pgEqbUnUutgwjFat+OF1+ZP4/vT76ckoXHAhpRzUGclmZy7hu0kHsV5CndVYqcPA05jvdCzjbIo
8QONzA7YzDuBb78qIUKGyNCsEhAzgXfGOmnL73TKiNqIg1XTEWueYgxwqnc2rntd9StBj25ljtMB
6sAdV4JUM4fU7+JZ2u0tZNadLfK9MYgbCwiOmBzaerC4sLC2h0SQJGww8FEjMgTNxkKBR99YKRrY
ADweeNzWfYLB3e6070uSkRn6v83JuhpoOggodJ2mf5tnRsZdBcqZHvMN8XDEL3dY1jPbv/AGnq+u
fJjpjSwjDZcWw6mKLavtoWltq/CsUniFYVwrokaZy7Oa8k5cpymZ+ipJEjQ9xHHgbYduPbEWD2ZL
osH8GpORvlWx+haq6TbO9BKEgHOHtxznIZRaYstJkSR3pMv8Y9O99CgB637RjYNhiUpdkn+dPGeE
yhD2Xuu7C0/66dSZ4pXtCntag7pZnW0iwizMy1TK3BsV42UiFFZDMq+cbj8G0BdFS8p9W7jfHL+2
j1m6oGDhW1t6vxbEQNKejB6tgXTHmWx+HECZflVEhlzJxdwzmPWFb+rZ93v5sSyCdDWUJXDifS4d
TL/XNdJnc8+elLU2M+u2mPPdkKUHqzKv/ZBAuq8vz/nGeTmi/FP9wmBlGvb5iLjFYtR+RP5M/ms6
lDdQOGKCCM1N1rPdcjttQ2dHX/vS2scuchDll/+Hc0bMS9GPucvmtD//Ahu2WVgLfoFWBCZZTtyQ
YNDuScz7L5epzZocXYoBOP8OcNbKMfkHPmwktydnPeoNKZ4YLL0QvN6qA2JLIG18ZTg8w+KVmM5D
2TIfWyZFtZBHHh1yEfr8Bcze/sINME5rG3aV7C1Z/+mtKX7R59OX9BK6EFqmF+RM1TRdeqEBKRQQ
oev/nlzt4BTtex7nO1J591Z6Z7X+/YWfcPYhWn4C30VmmdTnhrk8lX/tf2BmdHwvh9wrqTOsqv9l
jBEolYDwZaOrr9KofepcCIom6VyF0wcb9ebb02sycasqOcvVGEz9RqnfKqRcMnOgXGk1X3hS//Fq
LI0di/2LQGRzest6AiPbORlzz/AJhOM5/JaGdHhC27xdbpFWOLdfX5az+nYZ/P51wJPnMurnkVxJ
DijLB7QWe6c290tEkjXN3v/lSIyabYsvMa3yz9c/teJqtEOO1HlwqCGiESzpOMHv9MIeUPzrWaPH
zMKyGHNpn3w+kGOmtaw1XjWbeNS+VldOipeHzAayGqxI9yCw3iO+F5vadd9BgK/Gwrn0G/6xHtM3
XZTn7ASXG/n5NwQymnNLaMALfFRnVhh6elyvtMC4nXjiyM+5Ur0dQbHfavX08fWFNv91cPYR1FtY
lU26WJ8P3pNTl+QlDeO2/w6nOfFi1ZZrZvD3KiuInkFR4o4fnXCOSbSsCb7+WkZ3roFG2jFRuy3W
Bq5Kq77rxKeuOvDj183wMJCTOwfat0DJb8i4yC0Q5A0G86sREmwMUXHj5OF3JpTd1dcnZPN7T8og
OvGL/tzFhnzWjm6LUNAkVlxMVMooxkK2EHX9pEptuvD6/fPZwR2+RIgYgrCMkyVzdkueU19mXi9Y
MrPkZkwxWzhDwL/0drs3Gn89WOpbR44Ktrr51UX7PqUgVL4+5fNuHO8lIwiaGCwC7JpOfgg1YSxr
QifAMTnRNrQPFfEgS+8kkZDAdNeFiFs1haflsEFKdi5d/ytOovi6hpSwptMgLnzAzvZJ/CD6NwYi
ZPQiZ7vTsLPtshARablGZi4h3+9JRe104bTP+mIuax9njjiXEdGZstq3YVgGjFs8NmG3Y67tNGHc
FX54FbCLRUL/MfaviLaIgXSPxIo+0WQnnF+R3DOq0Nw7ZuWvZ5wJqn8w5/liHfGPN+vTzztZLf3Q
RMsImgeq5KNTzzd/LoGW4kauhofSUNsJhaxxQ/7bhfL1fCuzXBgCNpexoxJnlvBaJ2NVczgyqHfy
W/SGjxX+KzvxSfK3/qtdCTmnb0mHR1UPVWY1+S5uhvnDJtMME/T8OgkDxVfRQz81AkStWpaiR/D3
PY0FtQTnSwWlyWYMUmUXytN/fHotsYwmWfzZAusnSz8wL6smZJZcWA3naEku4rpMkoNjTi9TelDT
uNaM/iYWsbxw2c5SaKiLmVMIXiT29hYkxc9LIVCQidBBJ6XsoiFSwLYoZQ7BMDd/VpF/r7fyNeu+
F/PjDDzywhvzr/qLUpOv0GLgWwbDnw9eE0XItkimfO/aJ5McXd9qoU0Vdngky4vpzFoj43Zn9xnu
01TsRKDv6nk4aHF9qfw801jphPE4LKLLjljX6cZ+/i1DRNJgMpSp15DKNfjGzg57VBZj/95PDTxm
YD7DOK7tCba0Ngj7yA5wZwCzISPvPu/u8vHdreR/ost2cfgIMeQZcs4Hqw/7TfImiaSJSFPFmI9u
HG/QNoAJv3adwCTktXnXrOppFDVwLRU+6DRlV7CQvg3976+XD+O8fOIsaTOxgpDhIRbN2t813jx1
vXQklkVoBATtSkXoXMgTltbPY2Lc+7VEqNKkuz5Jf+iz/cZdMFeNcI9mRpWXG/KbNGCAVCZ4Ooq/
BQW/GvWABbXmmWV4CLeYP2zdto1RkmWxrTQk/IU7XOia/2P5Z/ljweVG8T/oUH0+EYejp13h4L2M
EVPDZ6vXs+InBInxPGJxLMvy6Pf9XSfybdEyESfNdR7HZ1hcfMEN8t2/vrIo/jji548wk2dUXpRV
rEHyjz3rr/LZtf1UDT1afqu9Xp76QxGBJ7DqDTS7bFMKACMV+dQ9a98RpU0e1nRGanOVDrYNugYr
vV3kuzTAu+AXHZSq+LtwSYyEhzJ4EZuzHan31SZ0fQujtIs/fiIs37HTPfDa8BkAb0wQbcvA/2qK
QatAvXQgB0BB1O+1CAWy6g6Z73pt7g+3ICF/pK2yN6RkP4cxWeSdq79lrZ4Ap5IPcd0FO8rRZm31
0mfgpf4jU5JIiUizaJroPjx0esqE8k3bsm2qFeFJ7qG3tpZlLJ0zLV4jHWu2E9mvbBQSNp9s9jP9
ll+z8a3X2bwNDZXDvVE/i2D4LYrgY/DJGxuQHhzB6ardbLvvfEiYnmaPopXCU8HY7woskhtsG3Ac
G6iYiKwAHYRajSptAKuHUY1aI14c7RN1Wtu+NH12D6u93FVh129lYmNFH92ffEPdVdvW/mFwiWwM
6sh+kKq1Hwj/Ilt3x/rnVbDe3p0BoeBNp3fPwCjyYzRaxOEO/mFGpHE7muOwbXXcFMPN6PY/LAif
GyTBhEpmre/5UftdxOF9LPn8JvYYeDmjd8h17WqW/S/f1773wClJfedzMzvTNWgTtQ4jB7DhhBBR
e2yIH4M4P5trwx0eJR45EjiDg27U9W3WucTbxiZI1WJVVmKlSO7b8L6iSXOMqxCJMpaFRPCUzYS8
iomRnZS/M70jaFiSbju5CNNbvz5A5DRXKgJrourq2dH0ag080weq92OYMmhZNPy2ic3wNetvIngW
2zwijVD0JGSKkrDbBhp6gXDLrlBtFjLYOvvJp2NsWvlTFERM1Jop2OJF+oGeiwKsemtA+xGCLmGk
6jcheMjivVmYOjUJeXrl1tfS/jFrPBDk6+4rlpBYE+j1e9vdqMBwdhpa3X2846PW70XVANZwGSfV
bna/oMxI6ay2mS7vOp0ZSDdofM8snrv+ZU7pTOrRHiT0jZXASnfoBG+1TvMGGyEHT+/tGGjaVhqh
p0XtvjSsj5ZQfHeen3wX91DV/nIKLCqEW3wPQvFThMIgAT+YVnlO18RAYBrlqn6RvRDHIScKgxc9
2wRjaO+5lpvegPQ2dpaXJDJ7Zno0Yj9gqTST8XUyZXZUjFfXsZXR91G4r9rcGI9RO5LeBeaQJB0I
HmMmj+1srKc6dbfjC7K+YYdp2etQI/EsOm+uHBICVcZrIGaEWw9jtDP7fpOHfF0LP34DhxHsSjY+
1wEjB25aH1i4vhwRHrpIL4gCTP1tUmYUSHn6lrbzRl+SYnJVESoXxmrjGEFwiCsCLApo2BCi8Tl1
4APBa8+2r636ynU9AiPk2o8hqJlt+U4g97Dz6T9u+7ImP7V9xIlrXzWRJoifJm4jwpy5iWz/zQ87
BoNJFN0NSXjF/HtHcxq+g7MFGgAryx/r42xar2MLBFk3yOhDUxyFHQtALer9qKxuU+joXxsBiHCg
r7TSHOxPrjTuxiKlXatnj036jcS2dJWmIfSJ3rZue5qRuzaZVpl04aoVCQDUidW1zsxgm+VAFDvU
FIfKUjwjyfAUEgKyhXRHXrvT7crWbzcJ4HZPR/VyO3RCrlWn1LbLDIlOmTgUXfs2RAmxeIFL3M1s
oN11ddTY3Zb+A1aCSHbrknw+VJfypq9/aW66IQSkUKWzCgwz2/gL1iKa6ldBO30VNMFNTiAp5mb+
3Aivtaz+88td2lk+4tGZaKxumzgB7buGLI22pF85LzCdgKy4bfzT9cn4M3s5bJuk8nfkvj5aJWY2
viAu21hUJI72otgi+NH8uyZyhOH3aHthpApgMq35YyhRsVBRdbeRY5EtgEB9k6movGrc0iFg26y+
J4G4A1GVfRSF/qD6dhWVHfnitrbLKxY1s293lS4GL0FqBs3N4r3m5ayBo5BO1VCM04KPrWJ4S/Fh
SUJ7tISs/noGQRMnZOI4ooDtje4zlpJOPrG3YJaulJk3b246I3xudmSzFo9aTfFqVdHzaDbVDSPq
eqfo+ZGQyGLV1BYUiRSoKYox0Me+FcDGqbZOPPsHmJ3xy9yRFMiW8kbvCHRyJZDxPCrwrRfE20yW
EW9hNId7YfrPzZBd2W2fe6k7kU2k9Yh9UxhoxiQ3X1cc5zND18AQ4OCcUaQD44H9XAIpt47NKhhT
zx4xzltdToyvYVZ3kwbldTSHGeCSc2uwm9hA7yPk3Ex5fcl7KeqxWimpbeCvAsyoS/jUtXAu/b7z
DTGDPIH5AbHBEnJ50mXB5Wi7VUl3JaJDvsrSo9GzM09k86jxvZzFiI2mo0OhhuFVs2G3GjPMJf9X
15CVhE3uYoV2VqChmCExbhFWov88HXDklYPKoLNjL9ecd9kO2o2tx90m97V+H1TloeQl2s1F7myd
Qtz3VvM9lNmeOFvoTvESEKlIAYqLmBTJ8QXuJuBDN9YBG+E51Bt9HbhtstNbCmbLBoHU0jhzExnc
WJ2fL/wxD+SeT/iQ7cWj9dPOWnetJuZjQg2bdsieKgKQBgP+jT0w8VO5m+9ofxnDPZwbkRaw8Ip6
Orah+ogx/73MC034wiP1j1vGBlrRQkJzhSVmaTT9VcMaUY8zSRSxZ4whqotBEl1elL9q085AJ3Um
IwGknXFDMRqKw2RVkOCCdAP91WZsxnsYsmu60PL4k2r5ubCmLY0QiB9FwAg71c8/im7GIJuJPFHN
JYkKcuc2sxzrGOlEfveY3D3Np8ejIv9IgrK7HfqQaPcQt3HkT8j3QzT8k8m+LvN/j5EGqcspvZaI
FmZ1NktzY7/FudT34dDt7LR1QMeFpscNUc9O2+IJGPuD203Nbe+wnlp19yJxnDo26ehQdlYysNU9
+FZjzaz4F4wKLDhqhJg5zi+d0xvXdU/oLcnj8ZNsyt+tfUuS7fg22difi6q6JyRVrTrpIqk3uuU7
MnixrqW4TlGNMEn1mHrGjwZUuqYKS08YbE8v3HXz7MVAy0rDbFGq0NtDY/3proP4K1GEElg9dDG9
frdT+9ToHv3BmQ+Kfeh+yOffZejet7OVAn8DVFVPo+bVSn/0S0R/X/+ef2zFGcwj/zIdrIcMJU8W
DrPBEVp3ZujFTlQ8JqovaAwTS05XnLycJsAvnsL8cwYA8lPZ3mIkZZ9RNw+4B/T90EssHVE5sZce
SKOpe+tZWlECJva6qnx9ZTVEH8wa/FCsePU+h7T5RJ1NmaG6qzRZculIvXj2ZRM9ZIUOTW6qr42l
KB2T5Kca6uq6DiNrZ2LWv7Bmnqtv0dKwhSR4ExUEYUcnz7rr+DH7czLOM6P4Wdlg7PMZbzIOaYIE
S22dNK3BVk6wIciaK8cKy5c+mB8oYO0bgnuv+azy2XS1iLUfRkmss480rJw3QzyGepjf9754SGs3
fv76nv2jL7zo8230/WzL6YGe7setxM4aAZ4nqahmczt8QNFCDcr22zVTHCR9t/bL8TWu5bFR9CYz
9xv7lW9f/4xlfTpZKsgE5RFmokA20KlUtE1sQ5NDlng+zRXRqHjVqOTgzu6F4/yZhZ0eCCEdvSKa
RaRpn/RRrDlgtN/wLeGQt4FduR5q6Fe3EN80e3id7dRdSwHfxaByKF0ADxNm6C1SBhLjxmGT9CB7
2AdLc9Eq2TYdFYDSuZCgnPpnbfFuCZu+UYcWA+0lZLWF5q60e6uIth1Vx6oTNLBtUTxWf8onNEom
V5gWaEwKfL+vBLz5alL3//v1lRgR6RUiBjJOm2QZeZQzdzCm+9zTqBvVN9pYx2lpXH19oH8MpNEb
8f6zAizqz1OTAYtMq2KSCrygnNqnYkT8WWyZttzZwUF2QPRms9iZM2KZqFoSJgOQuV//hPOeLAMq
spF0QZsdofPJgAFeWRcJAwUq9KZ3e66u2cX/LNGVl7MP74A2nhsDUbJQbnx94HOXypIxxTNlMAmk
fDrV22aV33TunMReP1js0OiuVZIxFK5oUC8J8pI4ua7ZZ20hhnrCpIQChUAU+JMafBB06l1ozIqD
KPAcGVySNYp/vGOUdYtSjcEoqrWTFn9CoEJj6czmGr1+SkMUNkBNUZzLZ+FGD4UxeYv4bp4Wwm6F
fAJsVNwQLz8S2jm5jJZbqV14LM/LFvRLVMLIaDHMoDH9/AFjQ9+FOpQZr22H904T1xnrz9c35bxx
+vkQJ9/IsspnP6zIqY+V50rByKX5COxlQIsg9VKU07LKn6wun85nOd+/yjA6KFMk827ZKpYPVKv3
FM4epSviWO3X1+f1r0MRa+tihyJDh0jHz4ca2baHdqkir3LmG3TIR4qBF4y6TFCqp68P9efvOj2t
ReXnoIalcXtqYyYSJCLsZTmtMdgGdsw4Kvrd2A3AuaJI7gP2vrpLYELKurZRBo1Ts7/mu982BFTy
gd/32Rhfl6363Zs/4cH1q5CdBwIJHqoqIa6JdumqvW0riU7SYgrUlT/4LEF9tXhSdf/WXXyaZqjv
nAGvaWRVN2TV31oT0NAlU3plLVbEdh4JHMvnnjUb6p/vyq0KRYmbNozWCIf77YXLsrwwJ5eFBZUx
CNsTeiynH606rVGutXTJVKZvYwP3Z42lk6BpjY8kUXOsbI0Wovky1Z3T4VzWmwiEhFNsuI4JqT/d
e9ezFyiIy2d4/mhmxCOIbOmm1JE3yoiBRWbQzWjQR4zBjrDZXSxkdZfrIY0wMDEEgb/Gsn2PQZqN
YwWnGA3OyjQQni5f86lInxqprRdBguxZieKFm+Mjyvn6Svxr0bcZboo/MiDKn5P3eHGWgZHLeBg7
eiFF21PblfWP3ErrTViXUNT6hWZiAcKdTE7IauEcuf1F+dW/VuBFua0vljJ2r0sgwN8vYAV+F4sf
UUv4aLa9yWTdyGLShjGxtzJ+AznJE+OH4RYz1M9Jj4ermduh6lHcVDzFAKnsx3C4z0zyMsiu2QuJ
NDAu1TOZTMMVw0R8UFYw7FUhPd1pqzuhMzfn/7DYAKZpO1s08LTQutJjZhetfS2btvOy6naMsdy1
BAeX6EiYGCBFKKp2PbGlX4f+Uhs29S4YzfbQanjYZ6NDG62uOwe4y4RhpX7F00ecjcsJGImYNnra
wY3RhiszAXaGozq4Et3UHRiTwN6ErJBNmrMLKj/cUve/5h3j/RLyjwwSi0BXf+lQ5oRH6exfaIb3
nPG6xW8EWql+S7L5Z2BmR7MvM4KJK38lmwBYkBP+tIgH27SC2P9oqMedP7wLi3AgSNbgNjNmsDME
7FWdybfGtCyY1W65eesEaZrUftF2rKJrpvr9rm7TQxp1T8HI8LaIh5yQHEKoipqI8xm3dcx/VrUE
aWwHD+H4H8HWYCDySd/Z+hxRn3Vbv+4+DBU8uFn4IIPxtU3kL+cH87MfyTxsskliDR3kFULQVqTk
bRvWtUzSEgt0AkLBMeECp84PK8Igl6H4oFVNe8XQFHTc0Wl2RYLInLREvn4Z7u5yqLZa2XhlpVE9
ToA+Aiz+a5eJ1FwwUqh7lqvgv9aBuakdXWtM10auyBKBYBgp9JJ5V/xUk/n9TzclssYP0JXxahEH
1np84J2B6WuTDTQEH1rUHIbGfcRCipys3Y8tVWE7ax9oUyOvNuHW/UpGMnwbrudKLPVsEtfHCefX
Clb0U+TH0UYk7Q02hRnQ4jDvAiv+jq5khwyfCAWqhF3BcGbl5MS0mGOKAn3qeUCpVEK7DoGPWWDn
lp4TglJ/BjItoAKWri8P7WR5M/UUfG4LJpGit9jABBpS0JqpjynFlrdVMpYrDeHNarAGMldT/aVN
SAgMGzII4mre2KBjtgg+joj4TXTzNIuzSt3YE2GnDhre1NCvpEWyEXb/DvW+S4N6xILeEcmqbB7j
LJA31cxMsEUwUrrx04TcPqnb94Su22F0skfb0sZjV8l6F5fa9Zg+YHUjyokkZ4kQZjW4Tvw4FAv3
w2quGoA13EfswZ0B6LVTjIzHFp6TXhemN1pE78OjtLyKBHEsb7dZk5nbEYIl+U+STpmfkH0xvwon
+kkCmNY1D1ThPytSmNAPdVCW5nHjczMXXOcQNx9c8WhbR5w7BDfpiaL7ZsclKgfMqBDQa3KlbLLi
HVat7eiU30qeLVpQuIl1u3f2gTa81x2R9LaGgIdWtVoJ097lti/AGR3ZnctDOT5KX5RrJZ41O0e0
y8TIjOLkEA3gkIVPv9ZcpL2B8cRGiYg5c6B7pdVyxf7h6GLsb8kor6AeEpNffRiO/qCjTLmJnBkM
TWLue7XqzbK9ceoIblQOiqZ2+1Wn1d3GURrIaEyP/39nk0um5GNGRBxqcxH0fJ5nmt9Gxy5qhPMd
lO4PpoEIjnUaFW2pwatc2PVSJGsUj7du71zpaWSQUEL7nXE9qeOFBupOFPs+sNdG8mFXzr3mtse2
eU1ddaRW7UkWMQz8M/QeNLIclJ+sfbuifoARSRI2wU4xc0Rhzg7d8P4+qp40MJd7O0ctkCWE4UW1
sbWGIn7NmwLqsVplSn8TPfjEhNVjg9R2E8XxR4KbkfS8dJvSMBL8mRZPJdf0IYgnSGbk2AVuM+8N
9UOClW9dIlmrnPrHb1rA6jjkjEkwTo67uxHjq2kOr1Xc5kgzuRV6XuxFNDBBcts9eR3dUZB3Akva
ZnW8z5vE3URQwNZ2UTGynKQHHGIdZwnNTrcnfAlxUSTIfp2uCE+XG7nMf0w9eSlFuUlaf9tNdYaQ
ITmYg+6s+gEtnwEf0jNasuD08jmuw0elBrp3I/n4oUaMfLe0afR4nbbdIbYmi7y1g9C2/eB/qMi8
yYv2F/l9LVMn+gfWqO7dPFzLbtFTOCmKnVq5XkwyYmYn4KysdoGQrzQGuTiCSJHQO9z5BXak3rry
LXyiinVgJeP0MLUaGuoR9DqOpXIqyjWifzaAyAKGet22kG2NBvFCyvy+AgSHusCGUkpT3c7NJ4W5
YJG7uryRYMN6C50fBTRRUgG82qyIb0Mh+3Xak7pK9p+tNIbxc/cA9lPs5owWcZkZ37ug+zELBqcZ
XI71XPKBAsK866vidk4afcNlW2uyvSdEbd8YfrdeliTypBPmdx/6VL4FQfAAq8U+NunPLrTfChrw
G0uzb5vMuK5ind/vRgOJtO7anW+riaz2Ki53TceHP5IL7M+R34AmAVTIre6qVhIhfupuOr18AnM/
r12ifwufDwEPcw6PlLcKOM97h6/W0bsHxzGuxzwhd1FExwTwxYZZ9IxkO3jAYrjpQoZweqAxLWF3
RkCX4axHl+T4qEXdTUxPsEk1U93rcJSKQRJWkIS7soGbmWkSt424m2WSb1Nn4uGLq2un8wElOAkO
TFwY8EnrADp4+eoXjM5lpu4n4rgn5C0rUL9MO9HXBNq9NlAPTFWEFSGi+Cgd61vjIkUkzBng38y4
zzr6cdjtpUncYtLeDzM+q8yRtZcLzC6ypXqY6N/QtSH1ez4sFMJGoxnuxoGP1CBqmOMCU/LD6MaO
9DdT5ZCgYNCvHJ9ssgYVGhnz+8GhbB3jvgQrSyPHB3S3rkwSIEE/95kT7wo+/6s5Zw0ujDbdlfQf
106ImIaFROzaHKIutpMa4bWeyBsLkcg60btiPSXDLysE0qFq/XdcUMphCN6Ek2HxLZs/mgzsoMlz
x2uIiEMPrqV228n0ibDudiVd6Ms6k0eCFtN1Z5F3lgzhDFw1qDa6btxhhgWPQRG4FuZwrzsFTA2b
99nPkfAZFL0aqysJ3PaVjyyCpZCRHR66/iabSXfCh3xL1VNsorws16bZ8Q0ckm2fzS2WGIYGAS2v
LoSsjlZnZ9sz+LepCzem+ypDwm00ZhBeQXphlslo59bRtK7CgHLAntVaSy3UtVbHesP2DhvNUav0
XYPEYEef0gsx0656u/jhlouawh2ofeGclc5ARA0Mtdq5t5h5Bp1wtxV7JmbSEDcNq7R2aRkRkdX4
eyxp0VNsNo8CIBoam+QjFy2Vp0uU32yENFf8gDUjtYKr1ibVcuw2ZmgscAzH2o2hXIjkPaRqHxF9
AzujJQA+3c0V7h9Fnc3c0iJQ1dV6D+0itR3PECFPxrQP0ny4SgU7rMQQ6yTXbiLwmPsugsn79YbL
WLoWn7eelkGngWQn6E0o/5dez1+NBv7GvKDk9ndGEn/4gkyoeNk2dJCmYaltBV3bzTSJYstFObA1
Nwi8rMgZQzq0yZbPSZlU615NMRtjo99PE/uZUparuYuaxzCn3Zm+EfnSEiHqXspZ+McmjR0z+i8a
sCi5z9oJUe0kYUrTYEcR/95WxZuBDKqwFEx4XA4HOjav4/BfnjgAHuIeSCuFCZEuNR19lY4bJ2q3
borRD4PhVRKqS/PZs6YU/TFiUtzFzoGh81TO7xPoOSACwWpdmXfQD8FymKS1fn0HzbMupVpkr3yd
GNfRwTlVji6SgE6WIft8O5xWUVeUTy0vHuOZ8hnby3sgkKAYnWJ0ldXqqE3aGrNhu+2LKd6rrOpQ
OrTmHXq1fD3iAtwS0/Pm9oO9VzEpVm0+lOjOOuLVgEQ+SLcmV0KNB/Jq5YZyJmRFgFHKFrAm/Xaw
ER4LGCmNm7ZPqlfXeAqjF3tYG7TEb7Ff83T7+ruh0u5WhsUFGfwyY/j0NHMtGDjjo7G4Hme9rFmm
Rp64DW3AUoVABCOLvVi6cpbgx1grc/CUr40AAvP1PfjHYZkqk4PB0MpAGr+0Dv8fZe+13DbStW0f
EaqQwy4JglFUtCx7ByWHQUYjdzeO/rvof+e19ZRd/85MlccjiiTQWOuO/+cmGlUXLGGrc2o+RbFx
u9nDL+aHe2L0yWpeAvzXIrt3isD/x5f/8fYl5sQlNQm/yM3XZv8BxaqAVOEp7XOsow05N7cU23aq
1cVZNJSQW5512gc7ApkZ+cPv6Vi+si7M28yp1SaaW3s7hAW5Bqk+5SOXpq/XZReNhJitzmPjoMkh
tNw7DpjnuIH/ia9/wL34rWlG4vAh+I4U0z+gRzvshcEbTBMHQn1j9NkZftc4hLDupOihP+0inkiL
zneaLiPXyZgkefQu3YtvsX4EpqTBlBE1HsrQPzgcuMj0frptmh7H3qS3qNGbeiZvWdrVI/I8Vhib
RlYn/QSzaTKrc8MoS51acnEn18if+kmysucGPe55c5dn5a5q+6+Gaklac4f30U959TWlBa4x3udb
UTlVwEzz/A0apdaAzIKBBAIFPWxaVn3Ae7Ic/G4F/F7VfFzKtykb6nNVkTFdLCT4ZUt+cWxh3GW1
cU+bNsoCtz1nQWjsV48+57GRciNtm7uMh+GGcep7wQK+FU3wo+i8K2T5cuhmy9x0tk+Do0lMfcrf
7uf+uy97CM5qeRMKxBWqmvg8+3OzRmipA72c1gAc1i/U3ioo6y7ra1W8lCb2wqzsWecHFf//vUus
AFuZRZgXpbuoMH6/SwIEgdosijSZkabGPFM2rjVEd+OA2b5A5b25HV1mQ6bS31/3Fyf1+6lgodsD
FfJu9whlKL+/sFFFtAwXU0qS41ok7ry+p90UAqfrbtMQbniTVVCmXg7LFTbuuYv67p5MCeTCEaVt
qj+MWGb30Ww8G+maHYK8iklQ7/YBfsENe8u8qWYqAbWTPhssUtd1CrLLomFpuu+WoZ1knQdAS3+J
sbNMDAwz/CAjNYAUNVkSASnk9r60nX/xSB8oC9LU8KTwthG7wCj9cX+pOZ3B+qIoqZvpaLbDW2E6
ejeF08Uzyp/r1M7/QrI/nL+3ch6fG5rQC4eo0t8/6Snqqe2Y3TDJc5O5eyrauAiHt79/n7ev64+v
k59OAARvjaP+T8Iio1gW4OEW5LGkz7cnPrH2xI1X8z+u19sv++F1YLeciOgtrIZ/0H9o2PrKmuow
SZVn0jrLXbx08z/ezC9b5++vgsoGAz3OT9wXJP///pGlwUyYHuhiUluTkxDWtIF4CK66Qo0mA+b9
qGILCMyM7esmfIiqJ0Dr8q7tIxcvOxY9SAXyMIj2bBwLz2DB5lBlzXd2RbUHTx9eIxU1G69AXFeg
lT+YU34wlRudmsjaZp6VuKYW9wPFY/+68YIP0+XNRGqxKVgoim5erd/fHOBDn3am7Sbk9I8Ep+bP
fqfymLDJ+TpUX6Jm9I5cTl/0uJwMI8zvy46q8VofdLA8NovNykXIUdIEwx23bH3IcpQ9syJugAcH
AFBobUEU0SmLoNiGrfleKJiTgpq1rnUPivLyjemjpu3rkPZyhTLH6kznaYhSL16W+lmN2t+UAh7J
y7hh/aB6KkuvAvZ2iQGVZMqnLQtCuJKGH9QoV2Gn6iNLd7cJ0yo7ErVHt027/FzmzjsVpW5jN0dG
s2SR+LKQNhADk4BR2bB3lXNXwQLsEQfb8TyUr5OgQ52x6MdMn0Jj1lmiLH8lpEAcBzcTVD06w76H
DVM+vYS5q09FwTFUG+5b73UH146eZOmIqz1U18ynZIaY23nnBVQrBlTYI3Xvdv1KEHAjaFDuFovk
7nH87lO6I7r2RfbW2YjYdr0MQA37Ex/cMATPTRE2JB2RxG4axpM9L5cgJZBbT9OedncvcaP+Wxgy
csASiJs4RbPE5stD0BdfVTO+rWsVnFeoExrpR2fntFa5ddlst4Wqqf7pA1J2UW9tnBtaAPDW3zJ4
vi7K/AEWaZzDnHg0KgspSXA/l8Mw3PFEfJs9Qr2RmBsHtxxi2heyu7kaAKPNOj8UBRMWpzZ94u4t
qGOc9wGL4tUM8i/9sJpw9R71k+mYQayt5a6UFK2IPGRehTK0qdSuvHFkrUxfmmpoYzoe0ds2vnFk
TQ/vZd9eQYvPQEgpCi6argN/OWdpmUxh6+1sETaJKK3sfQjOeRhuLNIPH/2u+eY3HPlGp5Y7zyb9
u5odxGuLOxxtfzS26IlThIhGs10zYdFKsYhPJBE8pPOcopf2hw1JDWZcCCpuEa5j05nsXRAI50G1
QCHLEI0vcq3eHa5/J9IE4aJD463uJQbykysMFfPc/zQXFWUQXrAj9W858Ku7O+rZxT5I3XKXrjwH
gygV2zTrHnqTGhgAxGkJsvugE4gOFdmtMkjXE7XSIRf78yD6ZcvGk+BGF9fGh9kYPyNnyz8vaLNO
ixRHuAeYwjZoD2swNjt8Ives3c3nbAh3YMRkLrfFuDMaI390ZrKSreizZXblIXU7hPjuKjZhHtXn
pU2W1rNfI6S2IUAnspnXpch2TF0ORBvA7dCDHY7WmKw+xZKV1NtpsPXWWFtkt84XAFRrI1PPOcBE
lZSClivRE0GYBFn2dURsfprNPFH0/7G9kIAszVAQyxFgHSqpZDOMWiRstlk89122L0ckmXgF/C13
gbNvZMF86HMXBO3COzLtna/SLp46flK5ls1LV63XJRz0wVhTecyJuJJjWl86LEsbp7G9g+zCcFsy
8AKTLzd238Ic5nN+ubPsk4VkqJtQ2tqV1XoaTbBkEaHqQo+umkI/jK3NR9AN844c/GNvOfUlEjIi
oMO5EY24x/Fvu2jlzZ++ikBVxUqSQMRpNKyFewCRf0nl/ChqPG45rodNFKZJ5HRk14PLbdARjQcC
F5zY7s1PTRfmBwLKydbHxib09OaMqXVkFNBQwbgVBOn6mQ2e5dXR8jD3d6X9uBaL+IISd8PeCRpb
uXnCmaMPgCiapbEI7rVsq6uzCFCorCOKug2Q+UNjl7XYKAw0FxHl+y7Py+PQciCnxPVYjT4htro3
pjK/E1PvXE23v/TuMWpxXaW6uvGz+NO0hkoUTvtF2Ylvjl+dxax2aH24uPypeQ7y/1Td681IQdqJ
GQCQc6qABZR4D015sIfA3HZhwGrUclUzEH/6+wzjfxzN0PaQmvX/9Vgzp/3+ZFQosywd5n7iKafb
aq3HbeZ3X6MSdQEb80sN2HOyQiEhdXH2tCPZ34Zt6Cemop2Getun9WxvW21VeySvU+GeTEN8mfA+
bPzlhe6TbBt4eK28Ep0W07g+YNzeDKaK+fijs6MUn5TFya+U41B7YO4s22nOa28tm8WSU7z0GLrq
OdQn26JZ25D0okYV5EHQZlnssjeMN3pa2Gz1DmFmVesenV4d/T6ztxb1tf5qcN1LODa3QPgP4hvs
wrD4NEjv64SVZufM03gYHOp0h5UGWcRvc1L46l0Z43BBTZ8xpb/0hL9v+jS4mRCn+Sxl+q9Sp1/R
Wn+MYGjTQU/4/kHB/pSpy6mDRHH5LnpDl8d5WPXd6C1FHEy1hYhvmojWTp8bjkU2+l6fLI711pLe
ORxa77zO0avpdicJtalrCnm5npH0pX7LuaSCc5Hbib0Y43G04Mbg44+qmPJLxBEfL6tNE3dZ+lfK
g8Pj36+xj8DQLRSXZymxXSin/xTbTCjWzLXraZ2e3Jb1Zv0GDYksJKR2Mu9o6FsiwntM1Ooy0+Y/
IJGP17fjop1DJ2ZGN8HPDTL5P5CIgzS3VivGF12zLdVyP1fmUd5qxyzVXW7P939M6//zBTFeRmwE
gUmCze8vmPZQg7rmBWeaGhNqfborlCeRDh40DwP+6V8hGv/zBQMewYSfYtr+Mwy0akPHnSSDOxaH
Y+gggWgWV1PCY9/3S++ie4Nh/Ps3+nEjITQbgB31FLLADxLbnv8iHY+XnJcIUBt8bsPX/i9Q6X+9
Cl/bDckCnPEC+/dPMlSZ4S1eE7AuZ29DUwI7+JAFf38rHy9Ox7MRPAVYWCz3Q1YCbkDMlCUdAARa
ER4VARtSREeYsHWfVVOxlVEGXFpea0O+/v2V/8f3RjLwzTQM8ETF7B87SajIDkxrJC2u6C+IvdUm
la4LAZNF+8k0d92KoPHvL/lBYnfL1MJugpKTFhGq437/RDGJ5nqeyOGXzDXSpa+bw2IbSLfapMPw
jx2cy4wf9/t5RtMtnyoel1tK95+OflF49tSkjp/Uvp0jEVoXGjSmR91X4WEsF/+K1UrerqA1WO8h
JOmn4BzahV322UQzuiUO8zsnMo5PX0eYsur1XIO7bnITmx+WcGATv6z6i7d236zOwC1o0hdaTY6H
yKNtsZt2nyfbvathWB4q2xSnlBD1tLMwqfb4cLE7s30t0TWExWqGbIlpGifLXHKBx6bdVBujnbAh
4NTaSqv9AVpVJalr0FMdFMW2hlndQkwOm9qk9SR1ncSpwHZtjvCNPbmP7cxiJUKYKb/pd7bRPy/c
lewksxmTOTPDV8/Hwm+su1AxY3SzYKoK5INz+4dIMRC0nY1kFQ9PIOY6BmhDwuAfB1vyixcGfmuj
7TZdnd3riv47A3V5UDbDS9AN78iZAYXsnKF7HO291wMLm+6PLHWsZ3x06BSXyDiUh3a070dLXDrb
m/d1ThG7YLu600uUmEqjRODDu1eqYwSprHxDnGFw/gUqLyV19dlKVccvWFuuTrrLxUwRCJMLhV+L
SCbEeVVGDbw7NJdQWXSJBQCso+guOEx9ikbIxJw6pKyd9A+pFGYS5o/2jDLEcCZ3u6LGoORVPtgO
LWlVd0ZqpuNfELMYiy+GjZCXsr90h1AADRd947inLqYKHoxRu0xYZnkqMnxSMK88cXRj7BCkkViP
93W31OaL6WVvGphshzbzHr/2d+H8FwSLulhV72/XBq8D2VFZ76C8dFHzFFlAEqzdJiWh8hwLPWUT
lfXitSgVuWedQzSW+7XkB05tBdeLC27vtf4+X/3qgJH04g8p7VUjd12OSnjrBATph+6dWgf/MKTt
wzy7+q6vuTxGBKLw5tSjoyElEQG8oYqsRC6OkeRFLRMndTFCekC6C7lwEGFvaWaJI4zty1AK65g2
fD+9va8rv8ex42RnPX+ag7GOq6pb4joozMuQhq+aDMJzods0tgvUM0MPAdz0Kn9utaREumi/mXn1
YI0qfaleIFFHufVT6e3XHtVNCNZt92NJoa4VnXsDOUWYt48F4Vjbum2bB6xlWO6MonaP7bqqbZF7
Mg6ynIqtttgvAlRf1E1z58nhUkQYgAsMfCd8VPTTlc7Jo+uQP0nvDEtyWITbDsSNjMw62mOgRxfg
uYgPF5iUphPz3a1CsXaWT4VCDLS04c95toMncgf2xmyeVa/kIW9fLNvozg1Col83UjgRNUGPgQUI
EE2JcFZjL0oHCHzusi05FC+zt/qHSRi4KH1txk4hFJ5X5Do1xBQ7LVt65bLsNBQJRnV+rnihq+v2
hxzBJj8G5EbbhqAwD3+moBZFMJLGgVfVd0UzngCezFfDD74GK8HwAi9Y7KjM3zgD9vKoya1Pub/v
bmqBVgufxHGGCNG4CO0LXt4hIXk39ZOz66fsoTMXf0dozFOt2cZCgxxZPrG3olBM6w3FKcjRKIzJ
y5hqpAvtegudObugIX04X6EZWs86FiMMYVpk1j5bq4M9B8ZmsDC4G/W2MOsnMIqdLtP23C607uRR
CoAs12mnC6z4jntMS4sauMYU9B5F3B+FomlTNVifS/DBDB9tZc0YZll4NDoKjHqFuXMq6iQH170T
NwknYY4QI1gMhG/vO2kUO3tZ34Jl6bdwqTBDC2zhnPlPXksvddB4GRFlnNl2T70L4pDOJNxCwfBL
XSe2O0EQ2i60qx1Q7Vho960AXbEIRECQ1RAUt1Lc4kdV3BfeC0FT4Va54zOeYlQkWpL35xpbaPgG
ycpx6It2f7u/yB7FeDGV7Gau4goqPOPoKMu9J8J6T0QAsSmVetCESI5+v5xp4FS8ny2LsvvQ9yJ/
1KK6etUbTc32cVXNXih6d9UYsfOKBRctSdJoW+fETCyNsxG9KnR3p3+kHaZwPGZlXCsQsueW8eUV
dVq/i0I0nw3Sjjx9Fu5gvHv+ZnSpaO3R38VjN4CBeMWraWEUSIlrz6QLpDkGO8D7uC7MZZdjbeCP
KbxLveyZdR0Uo+4prJv7Hyvk1a5HDrwr+/KySK4bkDRyOQ39zpPJfK1Tva0r2vkI3NBbqd0AwZlq
b0gaSZprnW/qYeA1iv7iWJB8Od9TEq7WJ78ev4wVGtvhQdtrH7utQQJ4P+29CechHU7NZVzzy9J5
j/gzw/2CYBMDR7tjYTE5q7JvjW22ia1kFod+32zz+atwnf4wEEqxWU3M6+v0FjYLwZW8o8rqgUG4
Kn9RjbrhQdSFVUj3d4kkiqgFy51+2L1HQEnDJe0HioxyOsGqKLEJlU0QwPX0UVXb3kAOWmJto0W2
jejtCmNU0iyXmg9Qk0i/KzsozDFFELLW1pMhyeRPq5bKptT04lS0NfAT0OqLz4M80TkDUk06Mdv0
joge79AZ4bota/PZrepndyXmvrBK4mEJ5NwUMK483zlwRQOJuv5X/5R5Vlz7wH/TfvVNo/r8zmPl
NWpF84ls7A3i9WIvy+hzWQhr76/MN1Ez4ELUVvM4cB3jfTK5wDseG7BmsT8PAy3X6YDy+Lu4+exF
O74hpEkfgSDnK0E2JMKGSYbC/1Hn/gkCjS5NUQ87GruQXjioiGc8AyEn4z6MVi9uAIXAllDoRnkz
P4ChTnFgzAWHmrFc8n64VBnVbEQCxjXpT3t/cVA4LSN6lHWe7hFhR+dSIXM2vPGYIzgA5+pJz37j
mvaO46A0JkP/WbqEw+TC0Q9yeIymbxbNWScrCK5znt2XTee/Pyqp869t8TB0oJmRv3pnU5c/Fi96
65HkCEsuiJg7gMf5MJCadEE9fER0XZAmjICd+6GifyeVG2C6FT+7b+yxuD/4pvQuU9Z9DsPTgHEu
5pqd0Oe39VYtfN6jrJzz2M+XEehki4BPJISYPJUpXhLhP7TpcrF90m2z1iu/EkY1Dy7Fu2TQNqTB
bKq+L4nusUgy0SKewCyxzJw4x+yD16Pj8W6JzcNSPTiBPFMfpEgQmAAvVRVH96PCp1CgJD3rokJ6
CDZg5Hm74yCYYocI3Baf5lOJMoOuOYV0kIGz7bsDZ6i9wSwSz/Jlnp3seR6oG76d5yia26SjlaWp
on3UzdzujFPhHDxBqL8E3HbA+OMWmxYzgnK2gWPsIxB4eprVsmtNmuSGMojJEClA0mlIowpug8xI
N8Wd4ZRfnIZhlMuZwgWwTBv36cUE/YXmiIOeJ9+0Sp4lfoiQivPCkrUNlk/KyRhWl5rLa1OSIrxR
vvVayUGdfa/l0I5uCS5tQDte2b4hp0XnlkVQ20TZxqVyyN5N04Mqxu462stwqEbxzW3qFx73z2vb
SsrKeQgNFccX+thPeuwOGfw2MV0tx2jlPPNvvV1Gd9P6s7WpC5ekCJtqpLKXcjs7zmnUn28jd9ky
5QmZvqTrPO4ChXp1yt2footeXdntpUXSa44B96GZYUYq9F2dnZbnjNu13nZ93e6tpjlP9niHNe9b
G3CtTQ41xTXqm9h1KFiu1ubGRY1L/OvQzB0+Gld8aWT+U61eQGf3opPKiraRI9Hp2x5jmfMS1eO5
nrlUawngJplRmTnOLLBHkq+XIyxnHdJz14zHgKbuepwRm2TrZ6/E4IPEGRZrzt4s8SzHjPjWGr2a
4xDh7aTlkqwZ3JJRWmjsW3ya5HkybWGoGiZrIs0ExXCdX2nEpXG+1qDuQ86t7YngtOb+SzV7/V6s
fnfJpL5FlHzx2zG/+nihTsvssAYJRltv7P/LfP9Bp7O3mwBoNqqrKEMef97013s9Sl5lzkw2kmk5
riVlqb++50JOJGtj+6huI13W8H/P82lM0a+3A2D3sEwkwowPTkrW09LLf3j6PvqNwKY8YDLc1qFr
Aq78vpn7S8kGl3s36K94jmrnzR+8NnFLqgpTiQ49yt4grCL6HrdNHrZwDt0/1nV0VB/Wdc+kLe3G
m4fYif/ks8fGzgR6CTNhvWaocXOaR1Yk1tJz5I6Q9eUw2XBbi0sDlHVz9Urt9W8pl1dv7swpooSl
rpGS5I2Dzth+bezaiVMnzw7lTBzRkH8l4u+OuN7icaj1Y955Q4zIL0/m8toPInwyU0rDUjIxDat0
Hglz/2kFWeL2RKpv/KzYFKTkDKG0/9N9S1VnU776jXo12xkHjO3Ip6IrxBGwOdsz0x/NqZ6fvNH4
XjvReCyX8a1L0+rJsecvbXYpl2H5bKdYIWooxx3eJSdxzbpKertd48jK6gNRldEnVMJV/JLlPZW5
Xs0jSk3UTVLEu06Vy87v3Q1hvpwrSSG7CLvDONKyKEs5Yh/J1BZyFluNwmeReSlhXim5SoiVL/nY
B1c7vDk36Teh4Z6Hm6m6eJFSn4W7AbM0LnVbrkQBvEAO9OcGJTHG9nQvo4qP3i//c0au/8LQVxux
WWyPTAFT57/Wo/hMeMR1ZFd+rFZ9XKPy0XTX8WFu82Pk5Bwd4fxs57ZOJsk+YxvT1fKK5oi0IENo
RftnHaRZMirMYUvXrPtxWGhe5tnOcEDAjA9E4oM14s7etWuQGOiIXptGXWWa7YZmaWMqutROw6dw
KedJ2hlvMyvCViHw3K+u/xKVLhPeMH4hxdw5kgTwhRRUsqkW7e6kQLZnt5KYHbPDS1YcHLdO96RS
T1uvB6QvZ9R8LJCuMoH0c18/+nZjHJEi7+pPBXfqi6cDa2t/E0NWfFYoZO5zQ32fMwfZ1Q2DWGms
QBQvtrlnf6Z1r75YZMcnaMj7s3/z63gro9zAg+HAodKeV8vXR3KXKIa8namF7bEyZfJRr/49XZX9
m59ynEqks6s7jmwHGBMjw/D22MdImed6cibIOWNc2qunHi15N7SL3C+h3yTRZOhDmTXt1g+hSjrh
ZJdW2xfKgaz7PrSg2Gfj1RpUd8IEYW+DFqrq76igdROQ/I7TkZdwi4q94eTok25Cl/+DkWcuccLE
ka1JGZrptsBoTlzJu0dBtdDkpJoBIRuS5oLVui8Fe9rfX/4jKMlxR0GazTMGo9GfwpPQZPQpatBx
YUKvymb6UcGQbCcpqPxM9cvfX+3XKfb7myXVHZyclguXw+xPDLQzx3L0axuJi6E4p5yFxmFGIKTk
18EQeGAk9OLgPPnEGJ0tnX6eItPYogtUG+V13W4dzHxXyaLbwFKXm87CgyJG4B/DJIc8W8xtQ6Mw
ymUepJMu7h2vkqc6tParyped78J2g4MgccQHkKgiO1ehZrCJVhpJg53fsVTWUUcUnpoxbs7Heh14
PBu9B5Dgv1NZ0OE14QLj8ym4yuSXv38+CGI+XA04TSNUvGiNkE/9GcxZI8rNSCPBlqhS8xyqYNuK
Ak8GvRPXJbYKEscJBoy2hWO8w3XieEErtyXltyNGzPDjJp1jqUO1JU/sFyF73zc/06ygiLFBiDLP
BdFwQ3NT38VNlz5NFSJ/V9s/iBr4j94nOFnQNxzDq3Vh5XwZrEm9uF4+JGGI/HP2vDtbee6XkbDp
bdst/HgaznWHb6fFcrRBf/d1FOX8ebwLCjK68sgTxxTeOh6N4Dz062tGNsWDurkM0ELBlDRGetHQ
8rF0c514FUIMFXT9Z1uSHk8UZk0Wv60Oyg3laXDfVwIhSbyrrDfXg4scrHm+y5bRZ1xurf24iAep
oupK+hqYR98XJyjiWFdCYCDicJkXaz56U/Oku2yIu8rN9rWkOtmq+2G/UKe88QaYdtp7G3T7JLvK
sH9YxWRtrWX86tVL99i0zbPrq/mKBSDd9GSc7G8lumuQg+DaZ6/nYSnrgKaLYkWm0TCssnNdbDvr
yLSlrll6W5yBb1bjymOEY2nnqHCPoSIuDC9L7NwfTm7hnQtg+D1hoHyXc3VCNO09lJ11Mhwljgsy
hDJI25ODCxc9gwcsH6qHgLIg/OF2dNRzmrIdp3Y8EVxHLhzqIuG4RsyAR0oiX1wZVuPRz4NwV8Ut
JNkB4N2Io0m8p2UUburWlKep5jKgpJGA1zp/XQDEz7kxpSdNHiRLYf/Mpaxf2XNY9Bvne0su4Znw
SxBjxzx5a/WAm+4+m7rwwJOq2UjPounbNpJwqfXWFyLYoviMte+Jl9UZzozRYprKSxDOb0SJYQdu
vSkWekHg60zeQfVTSIUXVtrZu7Z+gWXFO1e4CJO+MAkdVUScUbmIcKv17oRRPWe1cPBuLBZ9Rdmz
BIL1VhFtbD9/lEKjWmicH8WtWyMQFhTsWVNBR34mSKIBQdJA7+7/cYN/ZGVQaQdQdLdeSo78P057
1x6y2XQ7lQTIJGPSEXqoZga+yTVb4h6t6Jhl6Gw6FKKsef7dbQrPGgEb0Nj3i5YMo/4/w9w/KrAJ
cTeRIfO1QJz+yZq6Y5YXU5eRPNPpy7hMHdELbXtGCZG7xT3h+btcC0RFdfZqVkQDBmna/EOzD7P4
4eRDlxsSpfMrfooM3d+fg6VX+k7aNIRDurlB94udxUWk9vMtxj20W2xyjYs/chBbgn6BOFYoBS70
1lFgK4xKVstQ2+8lkWTC+w8gw6O+XB5ok1J3SIRshTkY/VZFfgDuM0WDezrixgnVSBw/yu869Da+
QYeEwglNDKvod8IM1NUBdRdzccFpl21tH5AvBSTY9sNDVvj3ZWaZxwWMd6gkGQ0hScdl36Gacx9F
5AGR1k/I9Cghd5YAmW94j9jQPbqGc7esAWxV1mPj8l5UoE/jIJ54JAGrS2CmdvoPK/t6cjBwNBkl
DRhan0jSzA8redkbe5A/QWkT3eegGyS569XDyzKPAxZwwoboIyi3ltU/p4v9GGWtfand8DOR6AOW
0lkf4R8vDOD3eRThUsryR/NmLA8gsXPEyjFZOgNOX+8tVBLgpG28rW8v0A/EG5OAYT9LyzB3eWZi
mpX4bBdCI8w+P1Eg0SS58U/u9CNRjH3GxxOMbjy47Ui/XxwicFuoC54P7bK3B0W2wNq1cTBMPMXS
vY85kOOCrpH3v9+utvfx1sAjZJuUBVGLRSfLH/Jfs13AvxpbJWLtOMgnB9NXm7Ieu+vGJkkfcxaW
+WBO+53T419vOVpCsL7EJT43hgeNC+myafsAA70apifCQ+9nLzB3g6Co0432odVjkaZG6GBFy3JY
ykAyBQLcTR0yJoVzc2OPai+M/DXSoo3twaRWwF4dLJUT137onWY5ieOK+WTjOcTOEVh5qFRV40Fp
maym9ur7Ijk6hm9u25u0UUx0UOhKNUeYLbELhvUTz8Dl6NaCk69CXje860EdUj2/KYVHv3frS2DZ
3bVMCXcoSyM4lrMgc8km99uoUYaG/iiIqEEFNvpCHbOhpBk7X54ia31c+mi6UYpMaAbKSJIVnWRs
Rp8UCGz9qWMEL4RbXoYuQDLk6y6peMLV+JHuiZw9mLZzoqdYosG5pbcCGx/bYHoUXjRizGybXYTN
eQv4imSqNOCeHee+Fjm4oNkCcoUsEy2G44Y6p/RUE9QBInib+nEe9HQ+nnqCCvBxm3eOJPhYd94+
w9TPwuzCYLjlkZ4bYLx8eF/G5Ufu1PUGQ9GdkQ7TIX0K2wnjiJ13GEYuuZk1Dw6BOdelWrbypu/x
gOZjK0ejNfS84XAGh7cyutMcZFiRZpzP2qaNa2oIGfMtRZSo/62s2nRfZvIib5aTqBB27GMjGV0s
ef0tpsPPYRXGt6Ei2wVxkbuHpLTWlgrYkn/YmSZAx3GJwci/5mmI80AvSVk8zHWfXyM672J/jaYd
k8X0TLvcqW3IG2N8OE8tzIqaq/wuEu98ES6Lu/IOZauOyKG4SjtICL5H9yKdlUpFDeHTBfNu9eWr
H8Vp6rgnu0PMCQrsknCRWHO0bDtXFxcHM1RVqoRLhzLGxS+OpmskCplYbBhdBXCcPkjbqhMj6llO
09Ik2ZWQxGK2Xyt6bo+aSPLQLJyjXft3eVrVVAS6ryK1oIHmiQ2gICU5CIs9DDLixBCmpA/SmhUP
7Z8mv2oLe0igK9pwhhwugNR3b0En1oOI+FjGlUQGLyiONRmRyajFN5jDehvJqD9giasyPCodwZb0
zPm4pNBxNk3+nzTNhyhUb5m3ftYyOMpZ0y/XrD9wgDEA29nzEL1ru7ibrLz95Dnzc1Dazcmt8cU3
w2CfJA5si8mKNef/MXdmy3FbabZ+FYfv4cY8dLTrIhOJHJgkk5QoUrpBkCKFedjYmJ/+fKBdfaSU
mmyfqxMVVRW2RCITwJ7+f61vHUeEqlIxYPMNa6l3LAgcQt6ez34+XSAQoG7JYc/DCXKux8pVa1R1
CSY67vWBIxQLbWmDnBRGDNgzp2xOof8dDdgvrImAc0CYAYDlmj/BRDG7dKpkjAZFikW6CENU2Ai/
gChaAeaXXZ7hTu4ES0zWpi9KidA5mX36B3iRKZv29yICrqBZNJIqmDugf1cN0KG1zX50pcbK1uqx
3qYoyL3iroFhMaYkX5sEDob9i6pn1ioKow8uXIes1oNOSsT6XWKt1FF5GiS7iWWrb+R3mG6jd07X
y57lx+MuXx1ZtcPpnjCtc3UYdu+sgUgyAs7hJIewcMtmei08BTPAZTQ4oJnU8fj2M/6FqBSGJ2Fm
Guxz3E7n2LjGsMOw8ZohmN1W3+VRTbzE5K6iCyTeBPZZ2Z2i0BcEILqRnrpqYQysYmdKV42HyJLi
yxaH1D2/I2epY76a5pRGBX465IymL73osypp+Si7OLS3rWwv2dq0q7po18WMDAiZDv2CDwWJ2EsM
LCns62osH0XuqME0hifqiDPwE/4mQow7i6ax27D3x7v9OM5TIDOnZ1YpKFmquL9rOsSEHHJyLaNr
PQ1PLULVbVlkLpJ7ExTsoBF+QLCibkOemLK2paUBsrtmwxAwzDFZyMoX3QfOQmoQJTPToqHMRHc8
4QaP35F4/WJ8gVCFP+ctFjdoaj9uU7KRXTyi1yFIC7mbvfwyHL0k0Bz53Jtp6Tdj/87D/sUFTRso
LuUUoibwGf94wVydVcroHCeYVnxz6AVd7uketnvvU3Ar9e7+7ZfrF9UqTGRUgIj4XZx0r+kX31Wr
tDJWOaIXYzCA+V65rYtuZfocVrMR4IhDUzMlUPN7UK0L5hvt3zsz2M8bQbJp+A/7MZdm7Hl9RHhN
xtzfjuC2625v9moIzp5UzND2R5nc6jFb/KQCVYLG/J02wS8Gs+k6S7Qxdxsu7bJV/O6rC1U0lBG6
MVDTIlnZ8VrrKmXP17/39EHdk527mWrj4e0b/uvzItWg1+v+VS/67qJRpDUWZpExwE+x7P3Y1dW2
0Px/fBV0mBARDDSD9InOTqWsNlKaMh6D0aL4N44pnVZe2rcvov98wuN3q8SnqQ5iT/u81qhg5ULj
kY+BXQ9Hswm/4t+lzaJLQqmEJj/o4qqYyw9aFFo06tPr2W6jrZYbRpCZbITCeoiYQYYVjot134fx
pTav67YcP4aNpa3RC0HUCsN3jgC/GGFLxVLV0FABSHg9tn73AMwxFEPbKEPQ8EKN2NNWCQHxzDkg
jBDIYEEr3sM+/uIdt1FOsUovbSnHPHvR4j4j7igdh0ABJQS+5YtZJATOdvaHJA/U8sFNCSBGV/Ce
UVR3zr8sJj3ilxZzLE52Vo+z0w47IryhAwkbI8oypI/oWRQkV4VbBc2SGzLjQ+t0tpd9TycmLuJH
0cl5L2zvgXY8YqB+JB/aiofLlA15MBnseTGllRf1nH+S87icWdThbspZ/zFusRUnoYLgAjPZy9Rr
NqOMLkjrCU9gTyHSc55RNPWBl2MdaZLXPyGCuIUgQqEguyCF0SEhUxs3phhHPyYRxa9dPV0BF6o+
55BH2WLslVKbrmvM07fTHZAfx5cRSXQE4DSrOcwYsjQMAstm+WvN2aJkGFtBGDr6SlFdClWdChYJ
BO2qkqNFGcQk5yh09Y9h8QSFJ2V5jdwATk6/BqBRXSgg2ghO0p/LTr0Xk7HLnXQ4KVHt7OiA0my1
jduWXPuj2ujO0TS8TUKAUaA1BmmZerlpqzS6qonRxVUT78oMoAPaouFQm4QRhOV8FXFM3Y9iDreG
+VxrnELp5mh+1g3VWk21eTcOSPm17oSmsLotsdxvgEEo+4pmvEIpEVZDuPLs7M7s8UGWWINXqdXf
ANeu96pa7LysmTYeDWyrdk8eulBK4tkGckL+qh4W2XTbUWi9Uq3hZtSJToy8eeM2tXqVD2O/8kJy
0xfbPI1yTqi2wPsTF/Ma6c5n3eWk49Uquz5pf2rVbi0RAm0a96IAy6VF84ZE5NEXhdQPTkzkCJWR
ur+NtHAfId3YpJJpyUH7vtI5WGooyfY1Wpwgw2ORyaJeZyPnB1WnQWbONtIzzmUoGLpxVw5qkIhk
3oWa6zF+nT0aRKAljbFNmgJEs6VUOye01wahSldqNm20WDHQHnXVngkLpaGKxrIG+CIJs7ZoGax7
Pa4YHZNyV/TxnpU3O7iDA60HepsSXToQ9khhsKk7xUe5nNPiyQv3Rj58S61Qv3DTLjnRgfKQQyCy
yQrky/OdkmJszSRCJH0mmCdq4k8xJdgbRb/sMzvf1FTxNkoilHv9g+B8dRGmqGEyDpFSmU8w2Hp/
sDWBsR/5COWkhzQXCjJz8svNYdrDhwqGwQ739ge0NCzTY9JvSQVag101j0RXiG2JZEs3a2hg2vh1
ZP94mCItuTTy0g/tJX/AAcmW9qW2EoUt6CYOzUZPTN7usGaTGK1aNQ4/4xvd64PXX3deCAwtJ47J
dWg1E0Mk142VW0GGgI2SSoynqZBkCYvoljGM5oulez3m2eVSqy8TI74gEurkdXZ1SrJ1V9F67igT
7NpG9SFXhKjRRvL8Eq+D/pCyUMxs5lExzTdFY4ebVgMyROxWA2vS9vhM5pFEgOQSh7SZWvE+WYLl
QyzXCyPb3Dbvrd7nWwYaaxx9qFvR37MBJC0r4neLR2JkYCOtTgTlx6lj2oyLkXeIehNp5IRuJYNS
r8E2Nu8s5z+xDpbrLuATByYI5ebz6zb53I/e4Igg7bodRlBAGsgWo7RMP3RpvO6sJlAw830NaX45
M1K5eKBKinV7qyqbJJHKh0m15FWm2eA886EKCGQgciZ7sgdJNnxtkXE0QhBzIsTi89zPhxC4U2Ag
a2L1aj8JykI62bKYcrsGsEFrb5rkAXLhlZlS+uIM/iii9svb+wvNWBbG749bfG38Dhb/R7YdYoqz
hTMrYADkRi1Ic+ofhoYzBG7ygulmetBcjLB5iAZqtMttTxCXkLrY5ktuazX0aDJn99YLww8RKxey
JWDrqizZdhXJbRJlIZXflkpAhNg1K9FOQ9Vwg7aWgWF/8ZCXHigRw/FTp6PZGS30vRh/1TCYm7LU
weVZkbcq49y5MDQEXPZAtyFTHAhfNukgSevEx9q4Q4KOO56cDeC+L5mhHz3E159g7B6c3n4En99f
VbY3Hq3B3LYN80cHbz7vCOiNIEUHiuI4azl6t3VhG5dOX9x2oTru6LpvJYoKllB8hIyZ7JDU81Zt
BGQ/1L17GUJvZSXJmOKGjTLGxAiF3lOqcmiEsJ76CPTgVZhILzwK36XBMTnRi5PehPe9Xd1OFinq
tdA5tgElb3gAt2Zf6Qh+dZpUS+GHF+QYUrxB9XQoyTRMnFbuO0vpgqqOK9RAh4rUJKd2Vt7cUDWl
7pnGpBUQrjCiY9xOKKXXllkj2hvrYRtD6t1oU3ePYsleh15Li9wcro0CXq2H9ASSY2cheHK/TYjj
KNcBHFSqiXNqfTNmfL0m75pL1MsQLtVYZ6m7XGJ89hmJE36vmHfk+KqkBbLnHCCYh6W7f+9N/flF
hfdAIQY+hoqN62yfJUgSTjuMpUGeVhPckAZkk2m6fqQq+8TMMMjXqba2qXRYQueZteshiudDGqXU
gNXd25/GOt+XM16WCrdBbjBbc9goP85SsbAaz7R6ESCjEas+ASMz6y9eqD07aXJQSmCVtgCjbdRa
zBxpRxCp3euo9zrk7fKxX54sbv1GecjC5muGS7KtByA9sXULonET5U28pSZ5Kov6nmoyOl1NQWbF
CpCn4sWN54c21tHSO9VF1sK3cQxmFcckJKfJHtSkeszi0lir97aITXySpDuqMnmwqPNBisD6I7DR
Fx1R3O2+0Ntn1TWfY5l+dOdYrkk4O2Qao/bte3Yumzi/ZcsW/ruJvejDFrUPE/u4gOWQV0rKaVl0
Qlr++e0r/XTifr2UazuqhWdseVA/XorsHY5nZSmCOHK+Qh1dt6HD7VnqmL3tUu6l8AmxVNl0PdjW
AWvu2x/g/DSyXB++2kLUpxeE0fHH60tgw96cRCJASMyxgx37srF5LBTjBtsE7wvKvjaMPtok4rx9
5eWbnU3nSOIxOFJRoQHz+t5+d5MJAxcsIk0VQNzn9CfVPcgCbCigMd6+kPaL72gCkVENj6Oey1Hv
x+8Il6AhFUtUQVGIa9FMd3qVfq4sYHFqYkNZMNq1qEW3xVCorFDQtcv5KJwrwGjeFUcUX0wkQ+Xw
Yy9KaZ0cdIbLdDu9U0rVf3FHsJjib+U46uLROBupNZQ33jucrbYjTzqRbSZmCN9Lm51bLvsgU22O
cPxXGqYNmrqkb+aoAK2C3TCBxp9HxZ32pIJtVI5efJUndGcz8vxsAHwHHsjQb5oIu51Mo3EPj8k0
tc0/vNN00FT+C92dQjSEiLO3uSnzOmo9+hHAlrRNa+fPUbnM/ZV9GKOk8Mk0QRkQF+ZpJhjo5KYx
Zd0lhzbe6tZjkUFWiwph73Qn1q+RzGowmhDsjv2778T5WXj5pEs+Lr4N2ILaeRmVUFmhUrTrQfKg
ZZBWtVInyww0/O7rZDO62XAaswbeRnePYGDPjtregnXHgsXBFM0Qa1RR2tqKFL7RDg9v38fzstBf
H46KHxUJwETng7IGf9GGbN9JTIA2wwYbxPnYv1fsO99PvT4oNrBLFDIG0vOHhXcyzcArsUwvmxh3
7J6nMCZtoQhPMotfWkvZ1oisIhbywVx0LmK8fft7/jT7LR9Bs5jxbdvV2c+evfFaAh6UObELsNXS
yO44bXsuqN06hORgypxNh3NKWiRgpcshZQxpgL3zEc6Xx+UjUAoxKXei3PhJkpUWdlQ3w9wFzmTc
mJMkN7haMBJDdNFI9OAzYl8aCHPi51PqrJBrWluruHeM6T2x3k8VtNeP4mkGiCibs955fUYdiLHV
66YLygSFJjQe4h8z/HDUtovt2CpPukcajiRzVtUQ5MeJ0RxB7yAdjm5S0042Wl29AGbcljF5o1WO
/n6pAHSkNW4bITbtrPTsaJ1348V/dQ8Nipg2FnmLu7lMwN9N5bSNi0RYKW8SOZ/7mL4C0bL9RsR4
Csq5uhQaLeLB43TUxRcpejbLuFQi3rW3n+Uvhg1Pkj6+RdHc08/nT1TSCqQosw2QUOygRcEZUYL/
l0sQWqHZr9u7Zefw3TftHChRpUoJLc37p8wMV600r9++xPLOf78u8hbwKiITVOks6da5s3tQHGFp
0m0Cyywu3SSVGDz0YxkW+2aUm97uj1Y8vrMWLx/77JoQP6EcqLbJbHC+FmeOE7H0sAvoMjDIVfWc
kudjJDR9HSxfb3+/Xzwl1gY28UBpPZRJy8v03S2sGyVDs01kQjqW3xSBOMEp/qkZn1UeZiwvwbKj
sdkS/ngNa1DipGAPGthkVCMBSYMCvPKKnXjkq93kXb79lX5+ZFyO1URzdduCJXf2VsRaLgE9KaSy
Zu4jlcSLpMG/oRg4zQgrBaFLarJG5OPbV0VR9tNj0yx6j9TbSZahAbssct/dSqGmXkFJpA6IdQbh
G6bTcShN4Y/EkGp2jnR+Ho5FRJ98cMDk9567MZDk0/JHz47+LN6lk6Nu54ySFjbVQ4UVdNV3DqZq
MdzS9mHnn+TZRRPpV5ibwSLhXN1I1JO7qKK/b+rKR41iQDmrDkSf0vPVsFWvGy+f933UPGMEaK47
J1w3gEqoynrVVUpeFfrtywT9wdYaumhdoKG8qSKNKA/lTslC+2YeK8yTSng7ApD0aeQOfmVT0Ysi
gmu6KgYlWn/I+mkKOq0FiYuYbexSd6+ozUpXIt03IyW8CZ24O7QTlmRL/ZhH+qbiCfrKYIDEasL4
2GEt8ApTvXSrRLv0OqruczzaT7OlPBuYf8BTsDEM3XzbxHAqZOhAOBeKEfQt10m0+AE1PU3Jwb3O
CpUIN6/BsCRd4vvUOMJYiiM7QoMWRcO4Vvh8q2ZQsZu04Nj0XBF+PscLENqCc7TYb5YDqVxcpTpu
jaIfDqmnaFtO2iXRiL639ODcBS0NnOsK/Dd94MfeNH2bPWtWlBgdGp6NHbM6FJK4GgMDXU4tL6ix
ohE2iqCrmVexBBO1BGti7gP3NVYdJACgXz4NWtT3hJOu2brBX5CiPZRDugZpwQ1IBZZpPf40mtRt
Z8ODM5/18a7Rg6x0Km4eAea6295wlgkaIA5BWKGAUXCDroDsYBG2uW/T0M8fjIVRsMTbUM8Ydq3q
7ekDZ7sJ78CgueWVVgvlulNMbN+2/oAeg9vm4pI1yh6yNo7vqdvGcZavtU9aQltg7HAdKguFHW71
xtGL6ip3w6ssIllJWrlxBJFWqOUWrALF6FT3HRNFkNq6FcGm/HJUBicYmu0u8kxiYGDYXoJxaHaG
2++EtD7Oc6vcGgAX6J9n9/hFtTVRPLqvWeVNFVtGUHMeLXsjOql5IDBdr2GAqCeHddcegP57yEo2
5RDS/eBQiYg1FWtG84AxSxd7SGndCUvnl8zDNmPGxZ5ynYbkZUmVjVpARRAw5o5mxzDrF05ivrw9
hZyfOJgncR0hCX1dvbVz4V0Z0+sue6sOXLsON3NnaStV9E9ux5v59pV+MVURVLCIFuCVsPc+m5EZ
T02VuVwpysW3zjUUeslUj+2yHlafVbh/nfKe5vTnhWbh6CxrgGla2k8QmMwJe5FSvQqMNs/9PBpu
RbuME4lkwlug7iRgNzhk1yiLgQsgWcDPTZNxglhP1WNf6u/1SH9eZnUQ4ZxECf0DDeacLX3wajwB
Z6cINBcTrTeFT7W86sghaabq9Pb9/sWlqPmwbeZoQynqfEUfwqI04pAaJPP6gzORO9QbO5PIAsb4
w9uX0l8LWj9uHzissoxagGFV3XHP9n+1Y9eSNSAJ5ILuSKr6Lo0mnJdWES0BPsi3tGZVRk69U+3B
j61WDYZyoK4DNL8J7SfTKNFAE6NCSnSO76n+UmEt3cGXhSg5TJA7e9FceGb2xRry9kAazODnC7gr
UxfGZOIGuUAvGNvlTBT9orhLqIiqvVB8FqwvNV0a15DQ/2KgiPC7JSWu9ht2wOdpIvE8s8GOKvEJ
MsXi8QQqF/GZkHf7GjAGDCvis56hCBjievaHAb1eptBfKRU1KFtzpTbWU1ZXUYAL+QQ/MV/hqwWe
qH6GvPw8ca5gbtaGoFDlQcHQASwivKmdKqXQtcptuw3aMdVXGQZbHOLxS5fa12iCDSKFau84G9ZO
oP0d+jiwetsmNgLHiJsVdqAKUl6iuAtEnJqbuIa048VZs15ALnkns33rDlgC8npHykR9OSSltReR
cySjhBQdyiIbq3cJ1+JtxAf2Sc8gQKl2TrBiXKicdArHL+LcRlg9fBa1rQcSVd8FGZD2vmhoEjH3
3zujoJ6ZkVXmRpvFbn5Xo03mRF8/T1qk78o4zNd2St2igIxcqbfpEKU7LFfaqqsxsXhZlR7YoaDp
oeQFBafcKZr5tWXuPZoC791nrRXKR6diJtd6/cqya7zTan9ZGjZDSBjKVdxNH90IF3Xo2LofO/6k
WxFtbdwI1i3OdLlPKuMZcWZ3UdsOCk2C4XfGWNzmEW6UVI7uUW8mrMiay2jRP+o1zKaoQbpkOI7Y
Igw/gIIBuxlj9u6n1EQhX2GafCKWqQ2cor5p2f9c6HLYS4XmoXDDhF1NhkinunbpgPlsIibq3sIM
Mh3xN4qh5iaZggKt3JBFfomZam+Uyi1U0YU5e0RpFB8HE86LnNkbZw7VGlYsYvA49nEDbbixM0ND
6wqo2nAijNnbVtCONmpXfkxaotOAObEhMjqxxu3HKOw1NgGJ+MaMiN41h0UKqC2IiNDy46Tcc5rq
trLRd7MWCZwYOKUUhYwFkppYx1OQf0rDPoNHcymG+VvYafdeJYqrqlE5ZsGDBlFClIyVv2SFmDcJ
vQbS3Ixdyc6p1AvryPhUVi3WnLUUoyBlBTid6SretpuUr3ISd7k0rGukrzgjImBDb09Rf9Vzfpii
yPmjfUSZAzse9H7jx61yaEDvx/KbBS3n6nVmMZIFVFCoWPa6mpKLGM7KbmzUDrl8BLfYlIRIgB8u
1Yr/KaxbGVuEF2XxXq1kQZgHmeFMZkqgifiE7jlZTY1mXNrWChnCF0Y4d1kqQTK7XymOAyeWzc5U
NLotrnNEW1CvUkQm+9rI0rXCLWPrh41RL7zLcerFhVMlD07rfkMc9s1OxYZtJVZ1AzADzdLLSjUX
REBLm6sBS5BOkjjo+BMpec5FJJhrhzoqLuti3wNW3I6Izi/mETdD0T9b1AX2szF/VFxAKIVbokmX
KGQj75vayrVi5NXFGFbVTo7JTZE62sqYZrnzjH1sKPFV1X2m2vDJkrW8GRwF2pXSXyYyddYog+gs
jCpuWSUKirHDF0xGz6hl3tU4EvCDYkj3UddMG1OREK/ypLxOvKfReyiN5kvKrszx6nlvR/qtpcbt
lZrqsOIMG29akbs3OtwTRFjquqrd9Dpk4z3rxdbkLO6bnXOVh3F2XU7ehFWJY3KVNpK9F2L8WnG3
kx09DojUK4QfTGutX/culJ4Ot6Et8zagYUQXz7PkESCLBwIndvFZ9UQLqdlSFO8PU9nNlxEAlG2p
q9vJacShUN1wq/iycsTeLGL9Heeo9dP2xeOUzKpKRLpjAQ89f2OLuLRmp0FnMwtJmpboCTMhwmfo
+WpG0TyZbTyuBE7ftVmnFjt1G9wJuO+wUB4MxteW3ODczHATlpJYHBRQQYkxnHwdz9s0rGctAmFK
rt0hx9xBbEYHBnesbskalrexLA/OgB9CM0fvgLrCu0oX03GZfARH+hB7YwQiOFlVuXk99yBcZ9uV
67krEl8aBEP209ith8wECKmU0HtoFsaOqa3Idu38shqvQxnb5LjMkDrqY2tySHAyjDyAjZkdJs6F
rzPAf3wd/zN6qU5/DXX5r//in79W9dQkUdye/eO/ti/V1WPxIv9r+an//ls//sy/Lj8EH9/8C1eP
ffsizv/KD7+SC//9wfzH9vGHf9iUbdJON91LM92+yC5vXy/PV1j+5v/2D397ef0tH6f65c/fv1Jx
apffFiVV+fvff7R//vP3pYH+H9//+r//bLkHf/7O13iU8vG3vcwfy+fzn3t5lO2fvyuO9QeaMQw5
CANpERlLsWZ4+e8/0h3yUymfs7FHBvH7b2XVtPGfv2vuH6YG74kXGPat8boflFX39x9RPFuECw6l
EjSmv//7A/7wCP/vI/2t7IpTlZSt5Pf+hHYAgYjmkMMLLReDD3J2qpAVKCFt0MKNMhCf2z7V9q6q
rzy8KvWqtCABXBccDXvl0E3YYDcztVuNdLEOfkqPrUglD6N/YqfpZUfS3AwkHBWGYJVEkfIGXipN
zud2uIqxXfGTalhyagU26Dwq6Y0pSM+MLjP5xTEP/eS7GYGKBzIgG2Rh3+riElR6a3Iavs6jy1rd
GhogTwO6zUp3PzkUDpZ/117NgNbYJ6+q8cJF3lRdR/ZuGC8U7WGwdqR7rsrmzjavYehTt3CLm769
VjWayu46ozvoNF/c+WvkHkL23raxKoedtDH6XBrNXaNfDONGjb4MxSWI7mp8MconSSKPtuvVB6O+
m+2TMAG++dI+ONZJ6DuCGFfELZYQGhM2mx9m9ue1R1j00z8fjPdJltQvz8nj+Uj6YWz+ajT+fzjU
Fknt/zzU/KoAd/71sfzt9qXunvLk6/fDbfnZv4eb7f5h0PThcOjpy0aAP/n3aNMZiGiT6YpxnkP9
w9j+92jz/sB5YbBQaIa6FN/5qX+PNueP5ezrMXIRIiDO/UfD7ScBjo0mB+eBR42YooHunJU5PVGK
Aa/5sFHzwfXZLnubsFReZoSYG/qNQdE4H0svs0kBGLxNYcG1zAfO90zuxooiqbJuAJgQRwGzZxLs
/6W5cYwhsGeUtrDsyn1LWHga4gLSQONr5kDkrACsVZLuI70vlZhY/lQswm0X3alxqfy1SPywRvww
odjOeVMMSLRNR4jisa5i0z8v5SqGtJIejf/GobBJnkr2yUvCQ2y2/RFLvwBQIbG2w9gBPWea5AKO
C1lezQ6ZVakbMxvxxeUdRjxp3hK53VT6QnFfqR7L9BTOdqCrsAvxR9yIokQyl6TBWBinrK5D3+pI
ZJtk9s3yJoJ7tUWwGnasjiP3wQKIYLdgnqq+7XZdbt104zysFLsbDr3WRAB3TPwUasuBJR8upTFA
BcXri+BWXcd5BILMi52LYcJgTMQ3zjzaflgeEU11M7876aWzirS52XQE+66tVDQ7LYqfVC/sFz0b
30FVuV6ohPjNgVwLqme4Roc11djy0KozT7RxP1Norjd0Ne/tUemofCGCtRfUBVa5ntIAEc1JSFDX
xDE5qoE+vf5W0ff4+DTMJPa4zLpYX8Fi5JyU6zupmU+x0o8nI27uvdZLQJlcW5KHH0vnVHgx0h51
l6kYX5xIfkEdiGZE+4I5nGhdtFCb5SHOmkoQkhZeI2g96LmH0GlAa05wIbOlU/tuPX/WJjINXFdH
/Um+oyOVxtcH9bK2K7LGVP1+mG3o6AmpASYvsGNjdMl0YE9lS+koz1DVmkqU4k+eJFTAIfHn+apJ
2Dl7CRIqlxQpv6JebeSmcpT2HG3DKt1jJtXAKODfnxwz2XbdLSbAZlMo0cGrnZNDH2NtOZnD5nha
R979YGeVP3XMzYilPutlR6aCVh+mwtU+0pKuxEdSUfRNISm92l53wQ6y2REmzd1q+VUQBwFuZD2b
XAq7a4dg5e1cuqidh+pSEj1QGVW90odwPGh0nTLCneGXDTBjLGM/L8OeXDiXYmuE379hMNMMWNrl
GINccI5KhmZOTJ+KGOtIhJE4tKD3Snt6aPIa2WxaXXQSb5p0Ktc3zaHdNrAV1DE6JgOSqKw3pV/A
MVTIh70uIwpClldusPthsZatB90jQ/5FIB1RtLEbNJLLZDjNaGYYnzkQUBEo7WZtK7yprzdo1JBt
gwffjmQxc4v54q6efdMzt9sh3gK5a5SXQ16fOhEeK9NKjwTRQongmRJAy9/uJrCqOBJQTAru+6fX
Oyb1+qLzrPD69U52gAMxdGvKavTIkI/JHV2nKXdcCWYpNd5O5bm09XLda+O0pZC2GUSrrIlpaHZI
pKGlI7HyO232aK20t6NOy80rk29ZB9iVXJhrMdcvigAV11pNdREnS2m9T9hKxJxBl0EZMVfRVa2+
VnnFi9Q3AXghY48W/qvq1u2+9vYFlEe/UtMeuGOUH3siUgwJ2tWam8R/na8ji8CQZBTIJ9ONBoB9
RRUYXk+ne5t8Fi4NDjog4aBbazCu8WaM4PWkYXfjhC5nulgDn1Wacu+KEAhjQrREGNsU78dkayGX
oJ5dDcdPpgOSWFPyD2pUQXVb3j9qQWITk2GAQE5SpySfJsl5P7B9fCxiwjhEI6slM3odgRaWyDJ2
Ed2kqXUP7fIm227N5KFmt0o0KMSqS791GNuvi1Sppq4/Li8q1vLe4fDphhP/JgT50TYankPIqygH
qUUu80EJO2ptM4AwkTI8iALZt5P7rHhgVOQsvwx8L19Ja+Q5SHiohziCiLX5tinRkWfl6GJRmE65
ml0raUQoc4i0Qc/Tz6+vQ92UtxyexYXRo2YDcoJseYzg3fAUl5EFOeHbPDcvrx93zrS7tuIonxAR
d4sgxFmNOqdxUobSjQ1cY9WQd2JmVI5SUmfHiATqZUaApsHYztNTV+fJwVymSab9GEBS0a5skyx4
Rfmm9BL5gGcnF0Vy7RX9VR8zuMoSD3zTENr6+lprLUJY055uPaUz9q/PTSQI7MsWy3qKt3EiMMKL
x11R2bfdnMT72C4u1eX6RhUfE6sdSNaj+seu5jjnfEq3dz693omSvMLBItpksBA0oMr3Z5uO4fIh
nAxeUNQ3GQBvBwlRx05eM/U5UEY2o2hAg9e5QxnA9CjIgtLCi3wKBzuZKzlzL+3yYagXu1p+URVe
5WejPgJ6rpCDDzrqonE6RKM+rx2Hnl1tVP2m8cikDcFdRwgXroWtPKKr9jav75ZCPCIadewjUgO0
qkQasXCIGCz8lMzoa5025jpSUvnXiHcLkWztivmAYGK0V67J46H5MAJMCRNTbnAGKZjXMBjn4/Lj
4bRtXS3exCqQ7ZR0n21RmAQrI7dpANarRMjBsJ/FzgJgFRf8SJSgTjHchc6tFs2uiHTiTmQGoXLZ
NDBN+GqMydMY6DB2pn49CcVhv5R2G9pVjU8girGxvK5fhT1Mv9bxvsBaLzdeiTmDzL4LsLCu76my
DWbLpMrqGpSRMWDh5cakVQixJTWIKiWjqAUguCK+t/QgrSJ1JoBi1sxd5CzFTimuPYnvJi3Di3JZ
DgpN+wKs816f+VHcQd8G3CQritk7XhDQPbgk9qPc48NQg1atF02yA0mY3K7KYiKMUi30TcK+OqJp
NXaoezhqzzPYTn/Qp9HXaZXDDOnCLd7YBQQdZaLbzYRgb5hHS4DJOCyGbF7nVvh1LPIaD5woADlQ
w1CKye/mpYPeNhyCjNNsFalfieghYnRuoiokbRZN/razkvoi1aMA7B37lwFXS+WWn1xhviQUuvzX
rS12IF406z4asNoPZr9Y2tJdPYX5tl4egV1SAESW7rhHUM9N4FjNtp1sdB7LEtcv60A2HWr0t543
xafGAdDugngwqKyvm9AkpmQgq5oIDIgm9nhrM/PCuL0psL3sbF139oV7LOmh36U6dbJYZF+l0dvs
J+ZPGTX5GxJ7P5QtHVbwoQunzd6GJAu9btC7JcTLdOP0r/26IaNdIZp9Nxbi4vUvECYLjDIxaDBU
xT7FsLRWFbGmnG58Mu3U3s/LjFrHNfNa2COwV+RKbdPb8v9wd17rbRtrv7+VdQPIA2BQT0mwiRQp
qln2CR7JktB7x9V/v2GStWzZn72yj/beR0kck0SZeect/9LbWN2F67kex402zgs+Py8E3AwwBcqy
kBmK0cXL2u7fgqnkOZQcbGPA/glotY5Ym3oInSKwQtyI6xrnZ0OqiSErQluQSOUizgpOyzrCghug
rpKiVTJzU8M3pVehcxrI4ypm7nhNrzZo9aYvQcGpZpZTuAR0egXq+cGZDX4hum102oBxicGNooyf
y7qlBgkyZRlNeBulUf/18kdAINzZ0Jd62SIMIyXXHSM6RLXEs4bTpq75hCY3Y1CjrC/DRe/GpTeP
X8I8K/aDO+wCYXwBErGvdaXfQhk4uz6P73Kop2u0yoJNoYKTGkG/L6oOkaUcLdg/302iwLXU9eTJ
koeok8fcq3ETmLANZr/BKE7BdQwsx8pNUDaIqzxbT4gogMmlALEFHBlrMPbK1Fw5GbRQ0KX4AZmo
Xl/urREZ96wlIclptsmqQxHMjKesndbLXwuUJysr+3Wu34yc/AuhtN0qbE2a6Zw2C0VL/Ecbvtdt
3GqPTFsRJBmsATNvrjnwAYAPbucsVSfR6LUrcrxdvpqFNm6nEdkoG5SoH4T5UmNuvJjR370qdaAT
iVB3U4xlaocoO7WYLDMrq+8QN20jT01wxZsYfaGVcztBKowY97e93OG9DGpsxWhPujnUR6HGxsY1
h/sBXRokX0mrQA0sArX9nLT1k0UmvJ9b626C+7FGnXOjdJRDqjFUiyjpGKJijrdV4VP46YjRd8p1
+JgRqwgRM+UaGL+EpJS2GG9RfKCoCCbAebjNLcNB5vNQRxZ+K4uuoFIZ0MkUnYwGZBiyviwaJ2Y+
NPshClZzBiWKi88Gd6H5Yb21ZTEVKPpN0E7jFujDIZVIGANIDFZq1gpl5HxZl4SnDqnrgdR/r5bg
O7R2ZhjKsgY2X43IpCUpCQ8Keig3YrK7Sbpmm7lsvMmC9VXTOqJ8KPZWgUfZ4kbYerO3hvG1dGMS
Wx1JAK0lRo4mpuy+MX1hNaJS1CbulSjjdpVFpnPoZtFQtyRiPZQl2hCtkksNIvR7U7peIUXdMZuq
I4yTeotmiHuA71cjq4m89YheBAim9toa5sYjlCw7QGWHthqf8qK7Me0MXdGRvM/P4UyDRakWLDn7
gO/qc9Eg/ezk6bA0bPuuVSQusaBrIQr86ZBX2w8OEjnLMToZNmdFaeXc9KhdMYlWlg3m13+ezcKc
FHhUVbAIOnpiVml59dDcBw7bdmiqL81ojRsAYdAkXOTu7DZ7T0ySRpWqe5FOWb1m5hZt9HLczZi0
UpuTDPQ6Hi1pXiyDDMyBMQUvl1CDhvJ16rQt7FK2XZspGo8ABn5dIP07Y+7V9v5zpTGUAr45QEtF
FAZm4ioL55tLtGSMzSpXuvqQ99bOyXiPIBGue5J3joRezjV6MD6t4hnzTHmi96ZX6yqOzyLsQBhD
kapVUlh1+DzFbU0zkXmMXgzpDgh64QEjocLrkTDNnLDdUwNIv8f43URy4YphuJdjvLItcL9eQQ7y
oQBpj6pAOkmN5+Q2dLWbflLIZR2+NS1JWzrUBXxG/aCqUFoX3XuvAVGwKkakbrHKatbpZbGWcYkI
eqQQKGH9jx3I+0uhedlbHY6f0Ah1C+nput9iv7y4rHdgB+2ts1Njtpkus1gECBGMsxnVh9NLiLnL
GuHCK9BByNBo8BJtFJErJ6TlJM+OHkbhViOO1ORclTu9zUgcebHOZNKJ0+u2daCLuhh/1GVMwjpp
aw4BFGPM9D3vqMvm2cjWDtQV28f9EPHPgwBi5un9LteUJx9rWwZSDp0suTfDBINLehVr1KOgg4sO
Ddhe3cRIeynRu8CZbmu0UGhmWExh06x8s15V7oCFqT4u4ybApbCWWDK4zmhLYpFHO6Fw6hsmL8ry
Esnr3kmWSWe8l+lwjCszQZBbWk+X+kPvkp4ntdYssC7qN+XcLSJZuMYWwCjm8VuZLuM9yBIkq+9D
G1lXSFR+rcMZnqnOevrqmMKhtlbNnLd2fe4GetZjbtw3Bk2UGDtbJm5IkJRKowCmO0X20KzEVZIV
5O/yNL5Etw45GFCa+CMUlB828m16yhlgmuQv5syJ6NiF+Ww1GW+4xVf7EiVhPi90Juv7XDFfZyoa
3BrSawh6Wy1SOeblGY5lGENpSC0D6TTPC3ybEIHvaQ1j0JiRItYsl4gKtuCEG169/DPLsWP3kDa+
17lIIV3+yG6OitBsZGghaCRacmpk86EGLbhQSoYMsi9CL6K3lonQlqmb7cQAts4uX7qZrLJrCH5J
y3xYrYuWVGd4vjySoqHLl0x3ms9ODwoX6d2nEEudjeqFYJC9sDTuAgCunlwOEFG/DoQkPt4B3SQS
Y4myEQ4l4SVS1Hb3jPLwxEF6c+mzcAwQ2+goOiXd17DPPw1ljd+d1a46ghMdj2m8GZu4AP5SLCvT
eo4sHZfCAaFupRUvl71GSQbMsFiwrd7dQfFhklPCl+Kr61bv89Q8sEhRkg7olIzq1y63cbzuUaQp
4WWlzP4Xfd0/GzpUuFQtvTFIPo+0AyJOpy4r3rtQxXg9S1AHULAbYZJtMjOG97Qyhhl0RTF7SlIl
nj2N7tKsmLrkCUVentfwhYanZB2hh7IsJT0AhuVDCKiwGe9bN3/EzDlb2m35jnjMJgiJPxw98Piv
lFE7j1mP6ppNbySj24mMP+flmG5h9QBCStvyGCrNAyXVtV51CkroIGbUFrOoQrYx0wZDTy4PM00d
fj/YXwg3CbMUnOGx+dVm5jlVBnuTfTSnEbYpqfjcMhtl6yJ9VeavpqYp9MAd+lr0gxRH2alRg7CV
UPEswkxkyOKtZqIwgAjeq45gmTmP9004sSA095aOH+3e+MGelUcQBFtbYORmoUfju0To2T84Q/dc
T9mdpSIQHm2NnpsXzN6XeMF0OCBgic5OmMzIcxHYXaZ6NazwrLqLp9RYwnlDNwlWYmskLVBVRxYw
0VoZ7tuwFfvKV78OKVpCgB9ZsF7chvMS7L29KLsSAPmDKh4q0V6Foj6bABWW/qwvoM/S6XXe4ix0
l8T0z0YVvdtp/eTrne4lkPcLkz4inE1+4xwDyhwiBCpRKgJaRMat9Jh3BnQMSPPqKlvpk/a1bsWh
Vgz8PNT4i9PA1Cv6CkSKC6TFjLaBll6JUDnmAfdlAFfKg5gdZl3pYaTS1sLgYKjsFwrZVegS+83p
3kYRwXfy22BKuwX58K5v56NB8rAwExy1MONcWDR1YvDIQ3TV2f1nptCbubLO7M5HrSofoDwMu64Z
Ho9ULBKN+4bGxhlZ+WLVV/m4APZ1XVnM+8DosksexpxEze74P9UIWllzt304vM1BQxuvruhuROFy
9j/VFXh8smuEKnLE0LHDeKdDttdD8aRFTr+LYxvQDouyq4uT6wAadtXyTJp5DqLhwYJaWOLVTpl+
RTZ8rfHMhnKr5StIG7ei6rAeI6xbCj0I8HXH1m3oXUHd1YSOK7VN0s1AyNMN40a3x5u4aV67QN9E
RXpfiui5VoeTX5g4v7msBjS/QScgXTyl8R7noBs4PmDocpNhEMibwWcp9nD8cpJDFJ2MGeJ2Z3tC
YLoDZ+Bkma2962OQ4n3cIskdeHNQubsWtvOSztiizgZ9A+/70deqFzE0ODTr6caIUxIXiosGhQGG
ccNh6XI+nJBonHZ5O3/lfOsx1CjvTbVuVvHRGBXsVXU73sArx5YGpFmW5BSQ8YhZRDDv0r6eD0MU
ruOmY0RbYWJj1uVOIeVa1JExAlwE2FebTwCypUt5qzKeoRgwQLMsDQ6D5VCSsrh4cwaW82xADI9A
Pp0nPT1R7Et7LUGK6JQHhU7FYuhaDaJbq2Nm4iKDkMM0EyjFNTxWK/iijpp5qAWWGqnIt0Gqtqv8
qGMm4dUGvzcaCTlY2R/doLkZhQPmmWmwNUEeR2T3E01HFNjj2PM7e1PqSKH6ondPaoaVvI8A2OIu
xUOHmr9E2UOExiMGonun8+9KTMpXJd49ywovCHRDQ6xz5+QwB8qGucA54G09lBSY6OSZu3ys7HWI
kPRe1fMvEcrr7Bk337cjL6hREEh0FIwC9ATC3UCzJUruatZu59S3l//QRpuBNYoEK3fq7rREZ0Ch
cAFYsimf6h7sixpgptI6gAc1v/Q/Ocpzx+n6WGjdVswMGTNgipyUmMz0sZchFr5p3FZOEqP0FONq
h2nzg23XpRf47icplVwF4PH8pjYWLZx8J+QM9Bu+JjyFYwYTMBJbgrSDGLg9cvqgLNaJr1IRmgVg
OMGhqZwnXziIyzfp3p1wqKfloq10nVkA2VKBASMwLrJLfBMxRb1RMmwzBuT7NsOUOstZa59TLYSt
1L9zQErhUeYEAy7bi4KpwKIZqRksZ27wMmcoNGHBdhlHkZl6ipqjtCEb8wqE6Y0e0fEA9ZcuJvOx
CBmyDJfuYx2/N2G40tIJjVlzXl2mNpcJFhvEBZA+35ZJzsykS1BjYjA2UZ23oAr/TMDRcGKS41gr
vKLdbSBnSJMLTRPHuN5CZNMc6Fxr8rcHDKQ9sRtwCzqU07HuWaNODYg2nOJ8iWmBEEua6Whaxtay
0ylzR7XR1mWo7iTHG0AR/mZaxsJGHzpaqzbu1bNWPM8WdUSPbcB17uY0OLF6yJwv2D4PpL69dixk
GxS8LzrXVvgVsKG/+mZY/xfs5Lup8EfsuqWZOnKKgGA0rKx/wFI3k2NRD4tqdenZVnW3a4FseeD9
6NcPb52cNhiK7DA0ZwfAPvbFUvmF3DqoGGnGQ3Kb9eZdo6fb1qDRrYBA//Ulmh/BYharwaXriVAH
aqmO/gGBnfVMaCZLxwdPzjrCUuibor5Rgbhd6TliofKcCqhal3434XhuQXCOamYWuIe4j5dMuWBr
0bUG6xpEzsJGhO0m1jKqlEh9L5juHJ17lZ7NNnbKm8R/pZClP6RUXywsBc3JQtGVVDPXq2CVJeBl
1HEAy4pXzmZIEQCyzenZGA3sLXED8rQkNve2RdvbNHdubxenOfp6mTFNLivQqRzHi9CS8vbmQAA0
xHjD3B37k5ST7TKX4DFjT5HEf3IG/gJjfQcx+jf+6yNK7Of4ru9QKf/HQLL/C6ErEuHwv0NX1vVb
/hWRze759Y3ZYfn2LXJFfvRv5IomgWKOBYVWReL7ggb7C7piaX/ALwY2YiOwBq3VZe3+DV2x/iDR
ReoPWTroEIi6/Ae6Yv7hgGqRgnz8DViQzj9Bihkf6RBIK3BVNuLSYDokTeF7+C88uN5SI7/x6tG9
79vq2i9pP+fRdBzz/EZV60gqvoYIjmEIVb8ogNm8RM9kK1KcdGNWtiZz+4U/fgH/LdsNgDG0EHf1
GmUqMZmkjwWGPNRocZ3tXKwFExIGF+byojIKYhpMsGUC/07Ry+SqrB7DGU8HJPtOf4rBZ831mBWU
yVF+GKr0ZFTqHgLqK2NzHJtEuISAzSCkNKXM02+Qpob6USCBp4N2n4usDuJw2M+J75/OLLQeIx/6
vzh5toipcGSOqCmPYm8HvUvMoFWJWPwZIN5L0ohVKihmiwwAGmhYcpwy+pQ0tGUHxtcOauXZaJ6L
GoRKpDMUfrZ0X0hnl1MY1sO+ibPNZDjjJhui9ZDGbGun/OTkZPdubpwKLduZQ/uk+7AMbNjPpb1p
FUyJ0+EJDVu4IHpOJqRIg1c8MSPrTusF2vC8kUgwV2uJaqJzjrGhPI3Mn9DCPdP4imXKs0AqAbu7
qTiUTY8axNdgmK4jNTz14ckUSNfEtbNy1UiFMkaDi6khkmcIriEvxXSmNa+k6JES61yyAiXPRStA
nvJz6QJ0Am8xzs4iFNH7aBjHRJhn3zSBeRufizl998ukhJJSfG5SrCh69xC69k1bu/dKSefcHT7b
bXFIwubJxU92QTfsvXGMszmaG0D8JG7hLbzqQ4ymVhJVd00/nDvwyj36NQsHhDdTSiQiEtv9FLlc
bBNwNFdhCXaENHueBteb+hsK23UU958yteJ5lC42jXYJzQEsEML7aDzx702/0QLsjQvAlWTSypco
bLfp5DsLtQ/eOxgtuFN1BTx5bbJImi0hdY2th6yN48WsZQ9yoeAxe2g1AyxUti6mVCwKtUf9ewBi
GIPTqWiQziTEDvw3DwqmWFaVWGl2+Fg0aCd3FgJOXQ7gmAvCb4hqXyXliLTo6+U3EVB6LUr/EKdw
8JFLescrNVGsAhVh5oO+wj4CjXE3wa/yQyF9K+PDiMgkVNKEazQg0ujlU2dVmee30dpqzXM7rPvR
Vrd2zioZMfRFyrCb0DDTHi1p1pd1/Q5dQ1gRM4AEZUQdPSn6iCHx2G8t0ubS/qIBnN5iV+yCJnKV
HdDtYAELdpu1qrZXzfomrAwpQViqjPqJLGOmALt3trpeNKvEyTWYRqSVGC/7a2BBC4C089buQaKG
KRqaqF+hpXRMfDZKwG5aYomyqrO8XFt6lSwtGsBFW6he1CTHxkoimKbzVnHjUz/GArqovldrB1AN
zYk0608w3PDKDT1UQz4XabdKKvArYfhuJdWtUieMw5SnkBnlApXBB5tH1GQMBklyQmlxGJsmOkuo
rQssGn2rwzM8pwnGTWDaYk97M5DZb9MvkW/tr4NGP5vmsczottVJ2XlWesKYeLxSc/UaVManqKg5
5lGdBISQom9Yg1VATX5hh8G7H4hng4TcGqHfpL19vHSwK8SHO+MrZlw0GBwMTqssfMNl4lFg3lW5
aKj0VufNmrPXVPpKcfCOmDBtSxOoTW6MJ8MxOsTPYOCQ+8H+Y5jZuP1qCDGOzdt90cUFM1wS0ZY2
gaBRWGfRtqwxru7721Axt0LFEbVi8254Hsu0n/eQBx8mLXzH/MTpdPbLBJYN4gDTQKNOFraOkH05
mcwYsmcnoTs6ZzbgSWTxgweHdHlv+trZmmp6cxmlX0nfvTSZLIQ1ALWZMeWm9PfjwGPOouidDSCD
TXNVWlHlxV22q6T2Ner7lScapucmcgvHsIqVFWHXXTZM69LUfK1QI18jtLFJnRqHVShZnmbHHm19
3/NLnNpSFH8Sg9juzNarP0f10p5xxNaRtu4bn7KHrpo1vYLz3LmZ/XkMowK72egl5GIW1tbsJpVW
NOEYuumC9jqrVQ63McGmqRBxcIQzq8q0iXK0ZrB1wNqAXjuhW4vuMDp/q03jXNe06MYKnsEBYgmG
oxOShwrDcua6ZyVFSh8cN/FJo5BmBY4pEqpK2xBAI5ThJ+onNcVFloqBIYoVseQ7Hqndt/eN5Tos
Fp2oSGMOC7qTkYp0CeXkN/zTy6n5LeVInqo2lBSJmTXMHwRxrTGug7SNYZugpjq41tbphrU5PHXV
TVK/OnO6bFE9bbHcmEyxStwBaAma9CJa28m2reqXKhlPItOPmeh4r+lnyh0wIgYODSNOrXsdSF0P
sRg1/W1Fv6LdMtheGYL3HKqnkZykroorHbfYyRgwXyw2Inh09GbTiOkQq+lNHeEHghF4T3nnA5vi
LF5DwLsK4nLL5LxSpyVNnDXljWeUxgow5G0laWQO0oF7Fcn3dt/wJuxu2jTY71nnGomffE5vsR3a
0AnbOAgVDeQLuTOiPqd5xqS8dgyivslIf1Kf6VKj6ocHjVi0Tm5pIWUjMb3fyCDERsu4TQtIX3rz
0DDsThKxG+t5QydlUfXOQgFLkeEpJK6Yp12FYbZpcdzLAw62sT5mHe57mbUVCFxW9Bwa7XciW/ZH
VDGiLshQwLZGFkkzkff4/grT3nebICsar4qtdGP787LGpXZbK6Aj6ejt06qL1pkF0jY1+s+Naq4S
TJQZGSccUSgNtJ2R4YH+xVAZJFcE1vyrXXat5+Ndu9KqeW0EDUNX4xMNpJZ3mMJlNnuQbBxRsybw
CenPKLtlzMZT9p6IT0WTXFc+6VTes9UZBrwUGtzCPqoWKC27y9G1dk3i36tVOXCJPe18UopOgHKk
5/osmkf4kp8VdEKWkQkQkJntANEYecNB7XEwEdMTBg3AXluOS9+8HoZQoe6MasJZ0Xl62R1UfjhN
/TWj43KZ4mi5MPSa098oj/lQx17Owl4lWvmbffmDHBgvQ0fhAEV1Cg6dLPr7l6GnU6+ZmdZ4wOrP
WUYIKkX+ntAgRW9roeuMs9CS/FRhOTMn2JW1+kOIIzYyPPT/k3l8xb4VC2oktfqUwISfYFk8/3pJ
G5BnflzScKnxkULrEnG276+xLZG8Mo209ZLiVbfQNOiRYkMpSy+n05SJe0102yhsKNjtbZTOpzbL
N7MarxVSHhLWqsJQ1M/v6EiXaEU0frgq0tGLY6JoPCyBguLl4lWj9VmpjV2kawuV3EYyHIE2InJ/
X/gCzsmbGufXqFTeByS1JsoAVCzqKVPVV8NXjsLRITr8u7b8yU7+QdDkEjItgUsUKm0mpjzf37Y2
4v0chdw2ddAiLnrm0PcJwFC8LZc28AlUl9Zx3Kx1ZoBVCX6UvpPTg99xOVodF9VpfCTreiVw5rlc
2j/qDFxHX2vS3vf2l5SV/6J/8P8Iq0WX2kP/fn+SoPYdg+yu/ddjlH99y9t/wSD7Vxu+/WtDu+D5
Ncrfmm/7BJfv+U+jQENwBW1/xBmoNVUq9f80CgjfAsUedAs+NArEH6wm2lqWxXEKEPYbjov+B/U8
32RB7YULZur/pFFAp/XjztMRw0Ak37VsyllI5N8vQdREK3RLusQr+uwQwS7VS2uTmNlSnayNOXUA
j90dg/PVoIOo4J+tuXQUgGgKCsOdsyvRKYmQsk+AX2XowKBueZAftWsquUac1d7a6EMOVsbe1YUD
rfZWfky3MQiMctRXzLP8yDzrq5xWtJ4mL4llngHHxjSOo61e35hDcYimFsATUD9KbXxSOcRMAIBg
i+YC3A3CX9NWXkUsMq9vN5mdHWQpGTf+PfLa8F+V1UCQ17OtLDurBqFgro9BMnwP+5h3xqNZXZWq
s3NVYuLoMH1q0he/tHYDNW4PmXlCJahwBObkuEoKvtfGv3g2xNmdqCt5spfaVVH1s2LkB71IXkKq
AMM1N8lwGhKM2TtjEw75YYQ8GvAd8gtHXHZCG8FALirPc8aK+WI2c/Bv/kpejXygfeTey8/mRv00
2sZRXvwEOdawzI1lJofSFJuSd5cSssc0X46Ocx8r8UHLgm3RMnYQ5yowd5Ft7qyGUiQQ55Rfr+2T
pScHK5avqIkXSjMcYeRNY3qg539kUe5KaSZa4GjLuwK7usubeonO6w4Z2GNu8IQ1C3Z4eshTLIkd
4DDVPqI8KUFb6PQosHg8qojM1WX9JPNbgGuekUg1uRUCebsCjp/VQVA0+HbH2Azcm/wno7djFD9o
Fmm3e6p4c07cb3X/DQ3J4zzxlzqZbIdPWpltZIdI3rwNCqiCR1DRZwm0tRn5Kz1ND0PSn0bjiEr4
Kp58jwgvP5ArYqOHm5BkQ/B+Js04aqxQJjGXW8m17NAr6tnA+13euvy00XB8VC33hskzTi3yz7XQ
3oE6f6nA9mLr5c1IQDIAlBjHjc21RmP0nspH0xf4NtGAkDeXFIeeRyjtleQzkd8hV1s04v4yW0d5
eTOm9B2/CS1oMRjXAwBXwaOTe0/uzx4xELnyUSPHhB2hVL6uVt17wV6Vz7KclFU7CECY+ADzhkn3
vcrRKJ2zg8Il2Myz5O6zCvsIfBiXD+coN2cbZAfa9jt5a/ISCsVZWWySkQVk0fBuIwQW2PTz596Y
wGjcRuqt/D35nTI2hCywgdsKXOV50tj08hEppjcPdM02KoRP+WAiqqJBb3+XEv/Q72QYK01MYOZK
Lc6PTrwdDTLquCzxFDs/ZIBWZ1Gv5EOOqNTklQMukWB/Z+dAGJU7syraA3NYRHw2cc3cbLY98GSr
sqmfcKfZYSK78blb+iLJwR3F0ckIWLylb06Qn2QAsg/7XSr/4bo/dCLLsu/1OeG69bQChglWAeXf
aFR+k185Mn/64XeQ1dDQT9d1S8j865uSYYhRH6wwC7/kgGP8HNkVEBpnl1SYkES7VmtXI3WtXOry
/csnlrHD9ZigRxSwfOW+xL+szd1j1xrnJBbHU1Vmh7pRVqUkQs35JpoD/M68xAnXyM8ejCR46Aux
DNT+rsnqpwFIzYw/9px2T2nm38u/LgMstvA7uU4pDJ+dwrxsr96qnnSFdYrqSDWYx8TdRVjhtHH9
pMMTDmZgc719HzfEvL+3kbxuZ4hfrNQ+yjXZujOKDGu565AYifrlNOh3MhYlevEk40UqT6oheEPP
Bgs5Aik3invhToYcvSEk0j57qe3wRXb4Sk25qYyNWhpHlQuOcgTk0Y/+9Wr4OHhz5Wr45i19WA2F
sP9axfLRyucz0j6QUbZiTxe6eQwNc/frn/zZxqFWRwgU2jtylvKSvlkYhpPPVl7QEJHnuTxuAA7d
yyhXlcrq1z/141CC20PZQWV4Bx2e0cT3v1XHWFQ0lg7TgAgrD/K/c4SA3oo87uRSk0ebPL5lqAEH
6wU0bQWcHAIXh6Q8MJmiHGMCYTcYZ3kMjVibskDk85EX3tABks8rZrOGKjfFMVSxTOVzvJwJs71j
FHN2y6MNO93IxFkeaAN/fAmnhXuvYzvds4QjjlOswn7jcqX9JOXiOUgrA+QgVedS33/zzGnQBXnu
aLHXNGvbtp9VpHNwcYQyioMH7NUueKO43siLVQJrF5A0TCyEX7+Nn0QEi3chUD1GytH5+DIUglyF
e0CMc2bvuTQP9OFeHvq2kq/S3zmPmj/eMmvMMhiWCbnSPhpdJWFqhLbPLRecvbTRzqDlrppQahec
2oD9RtKZ28qqoRcWkew0HFZpSZAgp4NviLqrRw67A299nDPnyGj5pKA3Ket4+Z5L6ME0hGCgUtQC
gYzz5slOXU8PljK5xHX0KIN6qoIIQ19fnuAy6Mu8yNeap1FND1gvHlLWv8mx6KriKJfLQLvUxSIi
xLQJG1TwjNpOMaW0PvMENXB+M5jSf/qUWBRUwVKeVP/Q2CkGrHvNlqd0yV+hjKcx/h8z1BL7KLMG
N2JVyIyBtYqQ4o6J0kvZ10+KsEEJKgebs60iuf4zQVNA5QdrvOlWl/falk+/XkE/Cx1MFiUXH6UK
y/lQOVCSA3vrzNhr2XEyWsncUSY0+ED9JjD+IHwhIyMYY8TCTZar/lH4AiJEHKKyh5Kkah9l3eDX
1abdGloHNC2jI04OQs4szwBc+X4TuOwfGm78OlNUm3oLCP0PaINE62MrLAhcoD/pRuecc/xgmrk7
+c9aWMuhye8AtK+goXkdiRRMxicZr2ThARXlICObTE1koiUzEFlUdYbYjrSLZMQLOusI5Hdj6sWB
6YeUNT3LFESM9lEecHBCdrPqw5szNjJNkL/BjNczOCRDi16yXAZjKDZxXmzG68uhZ5JSxsq9zKtl
rojkzn2pE9hJk/Ek20VO8VRrJmhzeoY0zTE6ru4bplTyt2TBIQp/JXdGxE7B5H7qjkpvXOE6spJR
aeRl/3o9aXLBfEhSLAfJBYQF0EwUH+3/EoRzWmIDQYKMXtfizRyroCmTVdIs5PqSlykzhRo6AO0/
GftlAirjxa+v5Ccb0eBKHDitNouVefz3J5VR+ZFqawTHKkcTC8uRtEXltbhywwnjpq2vW4ik0Ezj
WcgLkheX+FQhlDPy6Kkp0czYOMqUW6bVgquU6XBcVIc6D37z3H7MGiykYDjBpYS2NOj8/mL7mn0H
4yYmf6UgCWrcu2HM+P492me7SyWAQNXlAf2j7tB/0ff5/0rzBL+8b1bRD92hq+fsGc2Tb/tAl0/8
rSxk/UGLD8wSwiQmhyAv6a82kI0ICiR4jJVQr/yrQ/Q3XsT5A6cI0CIcnTo9JBli/yN1YoMy0aR6
tStzCPFP2kDax1jOd6gmPSX0XgGzoMP9/RrCM7uJanLeddJnJynB6DuYGxWfK5AkCyOsxWI35e1t
b3e3vgFdwVKheVaZcYsh3FGXfPKpBCL9zQP8SXF02WbfBgSuigkCLi460ffHrEGBFmyNDpQ0HBHu
jGQbj+4i0xE/s9X9VI63wgieCX7vsRVdu+l5bFKp8PcMuelRH4dHn07xoiXHq8zgXQ+SZ8NvBWQN
v12OGPJZBOwFvaRFG25/feH0zj6EMnnlHI1keWxKFM0+nOTJxI0VuYjXQAnnleFUX1Ir2Y1pU24z
B/ZcVwxXiMN8TVQosHUGai418SNn3lr3RzDMB+GO12EZewm6gX0j9rpdnpLOfRo0cRNC5ybOe2Vr
H6Yo2duDWOuh8knRykNXQjTJEBTMphwdzjiaINjkj4bhP4aJP3pDoeL0BoO1mYP72ebYxNi6HQI4
0Kj0rAbR3boFIxXwGGbMg8KQkDSEYRnF8BnLcb9LrxXYZAanbhWXV2EZ3unds1qU1JHwei0Lujnz
bhpK0JuDXF2M6ksf2J6Ki90icIInFRo7CVoHFw4uLJ7uaZc/Jq2x05CPQtFyR/7TBlfYJyyQV/As
QCei6lGjdJZhxdIDXB4wxKb7VhvN5AXz9GCm5bQAJaGtL3/DGNP3qnqcCtI3ULkdWM/mOnfye79p
05UC2GEKFTxQ5NouuuzLaFQ7cMGIb6jxsUumUxyqe6PElAd2VJ1pj5i1PBY2fAV3LtGVNa4CtbuF
D5EgyofEa3kfI2caWq+lBlUMoGfXmQzMrZsW8OZCnek8GFVMx2YGgDwBEsjs4LXR8+fOkD40J622
tk3b7yNuAwkd/Hyhd22UGhqNI1VG0BD0F1nclygOzQ9hVgPcGdpnZKXLhYVv9DJyP2lzeLDN9kuI
6DDqhUvEW9C5iLiBPIh2foEq7JA/D8KYKKeGcmmQ9ZeK3S4xmoM1YqnIwGTjvh/Uh3x0c3TvlK0m
mT2m/dV20cC5fBcPO2GObDLJZfYe2EO5HtTpswHVLAHXy2ZzzW3bZm9uMJzIcW/sVl2Wfe6sEDzr
r233UeA4HySweEAAMLgPojf+BfJe+lYh+M5Eincy6CMgqwQVAidBzphRJxmeNh5UuEm1xdxMc1gH
ToHekhOl77UBTCAMbjPVzzB7xL2+l3c6Yj5YWJh7WWfcGLFKc8O9PTHnBQRFsYhFE7RTlmkIXLQH
h7Ou/fEeGvkicP0SZUG+rPPF1o+GentRcYDjXHhjGtyGUIShKwBoKKIQa0hWoYMQmj0NM06u8By7
HN4t8gCjYjwadftYah0yvKENPYrp1Fyrn2fphFWULMVyMlJkvfmfQXFTwsPajIFdQTDG5bFvJWU1
R1qzACk+Wv/D3pnt1o1k2/aLaJDB/nX32q201euFkCw7SAb7nvz6M6g6edPpUzcLBZz7UrhAIjtb
3g3JiFhrzTnm7DDLl3ZbXJqu3uXj9JQn3MieJIkcGUWXvvaAIDdBQ7RRGNcXyEwjL9cGi6T0Zpok
oqfZeD441Z0PzNbLsgBVRryc4oanvEK1YTr+udex/PoZP+b041NvqmeFle7LUxx53FHlhzvBV+jk
/Ds09a6m8Snt0DdAGC+h5PYMERNxG3rRqbHjCw/tVXPHJz1GqgZ16QRMlDRTc7605qlK6hZQXPY+
i0x8SQbrAFSKB+dQGfmyIu5w7WnG00So0Q5vDgqb4SlWF1lp5qoVrFCp6Zzi0kA3InDEF2T0Lc00
8UnbsjaBDZtdsy9Vlr7L0P+UaLnGlEeqJMlvR5YqEIx1hCMyVrOMeFYvc/6PoA8jdGOumNr8XmXD
fYx9fBW8oaQaUaQRtbD4kkHXofo5we0IsXqSwm3i0veDp8hiRhdih+tyNpzKJYay8RF3jEhw2Irc
cnrKVMN6M6+2xnRgzeD64YpwIgy1kdE/gQU2ay6twgiL1YrhMerDhQIempfUIUrywUu7fugmgzxW
EhHj3v5hVMV7gkJ70SCpQtunn0JyOQuLq2nwx8+GHrypXMAhqjeFxd3M5UxJjDzYeZXCMRWbMtD0
5de6qg3FdxM+ZRD+xC/fLNuSe5Egi13X8QpfZuoqjh5UMrpEnDE/Es2li5G6y65fI35pltlUlQuU
+ei0cJt9fe1FkJxQrIbMy/urkXZXsx8PodNcc5ijuTpPNc+0pXJ0eQI5np02J0J6b6exuc77fD7U
V8HOJLRgLQf5gcj/yUscFFL6EzqS71lkLfOe9xkjzt+QvQaE11p3AVPtonmeZANVQ2VrzZieghRF
n9WJPXzcYxtzyzZ+P4HURp2Elpudqu+2eUtG4Q9ZAKn1+UaFCrJ9XB90Rcd+SKdHnAzM91Pz2Ac0
GTHmMeznQSp4MLOk/G7jY5CmejcGc+YKpe+c9ZplrgasU/Kd+p9xlXNTpThqQ65gFchVUjOMn8A1
NmJ80E0+whBhiVCVhD1Te4tY8bUUsliDUGJYxiELk1A5LDvPoMuJJ9h1b52BNxI4HiKc3NrHZmig
ouHyj61izQ6G9dftMZmkLKSM0eVsU5+oc9bRjcguwIBs3jUx8znZghlY1MnpixWxBwRZhHAw6FEu
EwZYXIFkm9T6qYl57twcgpGXRD8jJcijAeA0r5ZRJK1Fyx/YFNyEXzeEmbOPFlpzpJm71rFRLrAg
NCxqiCQFzzTJaMVG62KN9qsGTsWyPez0Ldo8XjdPovduLK682E4ruSSJzkPy5Zwm95dAC127fr2w
XnLLxuLdyPP06x52kwQRh3lOo+Ctb/qVKB1jk9g9z1I0bknFJuARVgKIMrBLHk4eDf1baeEQNtvg
0tQGWFn/ZwCo6x/XgFyDx2Qcb/A4qUWj0mCZJT/qooiQOP5w+f3QZrmXXT849o1O7DG2ktJLb8nk
2DqYyKKQm3z+l3wCxpJXoNhAihxVNl+MZhBbvNxtyxGuM8pyQTDgUwoJajE6+F+AIKzK2vxMXU0u
67hw1kge0ftqILBmky5Y/3hlYXG0iDvZj4MESEzV2hlI08zqNfAclJ4VI8g06/ObHsTImijQgy/a
G9A+/taIcB3EQtsihchXYW8kyzYJdwODill2a8CWgcUi6AcYFn05yem/Yh2MOdwkBcEoHPG5ssm9
nMDufH2+0Z/uQr8MV5LoY2BZOZHbBCJauVRw4O2r3tk/GQ++0QBodhWhLCqxrli6mcE42nGMEekK
msBxVs0cNwm2GXdEFVdyw0x47fBOE8YCX/e823fGBso4GDWuonTd7bz3iAoDeqHIoUjrqtigc8F7
VNfI9Goozu9lVwHVmHDKGUm/9dp4XKU+d5CZPEcFMLs80VOGFzhcUnL10NW6n9b3VtY/WDRYnwd2
CTG77yknuFognfIVh1kCIDCfD9jNKw+8AwVIIHkqvx7Gfkzf+7E8qKz5abZGv/BFcJNbFcsj8uFG
+Djb+58movlsrhdsZjauhTxYU96Da7RLAtt46LipLRoMS910vzfkoY4B1yLTUQo2DUzqJF+XZsU6
OnjPeQhdnUee6OXrMC+zkcuvWCy+S1ViuusSwv6saNV3rNq2Z97G3fTCo3sb9iFNVc4e7B8egmTu
VKPhnbCsLssMW+3XGdWPjGdOro9DUZdMg1hBEcYdVSoPZs6+Pnl3g53cjAzOIXwp7k4XIkLJNrSF
0v5WZTGCJB7loELarTP6JUQIrlbNKdXFOZqMGbDYCZVbVNwTVgUxz5PYxTR1ss28osDjm4lY2kfh
D2tfdtga+mcx76BJaxTrJHpCXTkCcrslARL/eTWs5rbyl5FrIgBlgy0X7UE2opaPZogTN7aXjw2w
NfJjia9eB40CKFeQh4A6sSi54ugdQaiIae0guw+a8PnrT9O1Homgq0BmsQf6MQ5HT1cAE+1nLxBL
ZRVEwbfzW62R/vpx9+bi8YKtwKKNopZM+QTRtB15hxZ/ylLG6XMaX74Owl7sBUuvwxJPPZ72FAum
zdLbnEITk2zky581wX4r5Re3virx3aHPXxWxfAil9uB0w3HI2Iwdy+Jp8rlbLe2kpz0dVE2NK3wD
J5nGL7LRjY2faFdHZiulR++yo6IxrXwDrvNgjfyHw0oxq57vOzCOdkJhVvfRu8UGF9jNnr0wXdRQ
4UEEJz9GS1dbiU9Q06gCfNqJYe8bi0BxI2hknoJWjBltLRNrPPDNcRCoX3Boa3i3OE/xt2kgFi7M
H6ySbeTr/3QtZG/COifACS9Dx06VwgldDhDS0uC5CFghrTanMjQhhIqRhGjqNziqGPcq8aNDuLoo
TX9WzPJ/BuT8TQqPIuE8rOsUu0xNhjUB3xGRasDq03bydhGHhTQv/EuDDFtX2ApQ1VOz5xy1FDwR
wHlA2YaNSugZGq2lL4jcDJf10I/7BnYgLshs7ycVtC/FPCMjs4HciU3VWMAaHY+Wr7Vih7wdevzj
TLftAzi1B+nTvmdSu7Ut9kSZdg820VqzXZ9MzBq+xKhyl3vSQBvgI1qB/MH4iDBsD7WBVwwvvoED
bsQksI7FSKrrxL5SZ90DCKoDbLWe87FY/n3rw5i7jb/3bPBFoeBggkGz/reBYgLUqfCFIoGMSCDd
KJ7HoEfob/P5Y+6dXGrPtWfb61A2w2asYIRNiiRMAHCDgIUhJx9bOzfE19v6325Y/icZ3Qzox3+j
ZjvllNw/quq9+UvLcv6hP6Rr4hsBEoYOHRip8T+6j39I18S32dxm0Xkkln0mm//qcfOYwBLwKxBi
zGa3P3uWzjfHBW4Hntk1aY7Rhfx3aOjO7+MywOoGmlUeWCxcMNZ/a1rWDtSpKVPDClX4RYQKgWe5
LqjwScNbmgU5M0W4GRx/VWKtDNonTDLLr8ENcQcNRNzikoGg4DkU44jxJETJ8IzldFf19SXNexqg
wFyS4tCX9aEA6WXSwbLFx4ThoXPrmzzOT11GxFpSnrsqX2gJkzerAlLZEQjCBghpIWZuOH4mdsVY
2twY9fA81vY+qcjzbtJd5Lw2HhZ/j8gWUc1BkscgaA+aHu7rCUoY481dGzGvtHYKnoA+2CeR9rch
4W48ZwtPHAJPXrNY3heu/Fm4p1CDNCdG+cIxIIZ2EfO7NO0g7O4wAnXVugYrL90zeRirpZH79K+s
vVNM5xLTDypphPOLoWbMJKZ9XeY3k9jpfXUIrZOT1SvW0nm53+taeGPQc0zKQ8+A0hY0B4x8bUIr
6DpSr6fPVFMYt0kzLdolhQbMEhzZegqgvj8PtfuoUu056vVD1jb0Y5M71In3/sCsSviPtPdYE6ZF
ZLmXiK+zVsVOU+ZJdf33Km7umgpmDNpst/ePlktx2q8dyaco4zuy+95sVhLmM/A/xItpUaYbCTUU
OWiquWjEyVew7MHRbry0ehdZejfmwznzor1TU4QU5JL4/tbpouuA53xRpNGrhobJKOsnF2GEVZYD
ndWj8Pr7/79A/Yu8Bka1f7dAIbc9RE1Tf4ltzz+6qP51ofr64T8XKmYXlmBAO+sL/hytOOIbNnYI
kGJ2SzA45pf+GK24ZDbQTWawbPhIbuxflin3G8YKdw4lddGU8S//zjLFT/y2IwKxZzbHH8SwBi3w
72aIsZOlGAKps0xBsRMBzk7QxukbQoNCI3mpJb7FAC1soNcrHwd9UwFt4D9860o3j2qMso0jsw6D
Xfc3rt3jNKKiblae+0oxs+XJBpNIQpN3LAKAqYQnxeG2sxwcWfTxMOiDVFzJSq6bqFvo3oPVn8Gx
kXnwIFNkTOnP/D2osaEXEP1gT47KXhfuq6F/9NCnAxhGepcyUNQ3sW6vxtih9MOtVxorV3+2z724
VwVxiVgZUCzjxKRvmqhFghntbIzPXfDgVwQ8fsCrXM0cXvLrF8ZEL919CGN7JUO5FjTgPSW3uJDX
grMo0tZFHGUrMnPXYynJH3NWhQ2nqbYJLAM5GJhwimwYpQRPtdZeuHx6bFzzQhoX6WoKaezj9Yzo
gHxU9lswpssoRqwGp/TEhG4pujVyiDZ6Szjet80bftjGKa8KSLklu4MkCDJrQRUDjK6YxtOm3oo4
XRn2e9ifSanYNFazJLJsl+COJFRoh2pmQUmy7TlXhiZ9y666GPq0bahT+55Tct0fvBqEE1hqSvrs
LfMBwo+mvAZDjVSO3mme3wIOY484lDR4pyG6wtG6xPMAKAuzlVfL67zLzN9B3rU3OHeOVRCcXBIt
xupSD3IrZ5VYCx6pRFDT2ti/6pvM9+/nr3QM7fXoHuPCOl7nNzulJAAN7cHnFMgpYCcd/1q76m1+
G0U3beevPgvFduxf4x7NAZ75xhxXAd9M5XPFSv9YmMmujN/wrlwgH+4NmEU4W2NdrFo+9RhP59xk
0lUTF9JqR+WzxiJXZkJ6osm8Rq1hTebFxUIFB/UttluIWMFaUVJYQbiP/OagdKiJDqpmb9y6IYpe
srurWaMJDtt2ktW8qzS6tbBArMK2PQLE2+L0XWoSZWyGeEH7GUG9ko7YujG86TDYeWYGTXVZ4M8B
jNkgZag+sTwu9TRcIzbjotzkenQi3G8HivJBlQwc6Zp7oCzG+FVThz4al8J7a0p7kyYhTMZHygjY
YW+cI5pFGXPjSeuEU3fTdvY9KMIbu3sN+gDVh39oJv+qBeRF6MTH4Q2e6hvkgKeBgLvUIx2ymUvu
ejimToobxORdI2vTaU3yPAUadXf1OPf79YRKFHaZbT2bg7Ga/5fK5cHJ0hWxhLwvY1Urij5OFuFL
q/8wGpSdtIrQENAX6LaD4jtuf0xC3ZQUAGMZ0rxql649klLFWE2KVcZo1O3UsjKfK5rkDFvp/cLn
DGklQ7Xq75p4i0emm2ByYWmMvtvmQcP2VzKIi/EoShpE0SzObN8C/TkrTskQnzzmGq35kIcnDDnp
OA8qcuR5AljKI/3gUFzMKNv61g+Mvn6RLs1YnZoqXPVhu+3TbFnnxjLmOnRAbsO1StRNRxOrAwcY
NNnezhTgr3RdVtTfU0in5q4jQNXp3lpM5LVodsH4oYPqqFtWKv3DKSuaNuompvXjd8aKvuMSBtKL
HKbDDE5vomgJAGQL2bYwxrUYhnXv0ETqmg0UOdTZ7S4Tcl2xYMPXhuhKP4vRnZGkWxe4bd7xKsTi
dKa5m4REuORv6qxYQvVicFltDE/tqFXXadese/rxUfqitxBjHZa7qt7MP0Y76Cj16dBhdU7sD2QC
q1821H8yYDes3+fU895kW0i42Ow4l/8+9xdS4yGMBp6nON3Z9NDySnsk3WtrpNltpFlU3OEa28SX
pzPjiGzMVvGsO3i5XHsgyCIrXhojx8rK3mG/O+AEX1GNH4WFCY/+HIZRxk0W1IGWFsBbIRj6edcx
lE9RNANap23SsZlNDh0ADuA0SpyWzQtEeMvgVtaS8ysHOBKtm9JB52UvJ1LMjJjViRWkt+RWiH4d
jsjzp/ZSkkcrdXkdJQ5enXfhMRsi677TwMqGztLI/H0u7/G7HOZ9o+i1YwkUyIZN//UGiUWDHh7b
xhYl8XJEFKyD0UI8vW57hp4sfKjA+K0SIlex79KX0pGnGY+Zmmxe3hXsIBNCDSyrdken5I4NZEPE
HfvwcV5sg1Rf1x0wpyrBC9mu65oFC2lq7rLY1dE+4w+fF7uGVIOhU0+CDia4c3Ie946u3dFzuMZ6
fzYm9zFSw7am0+S0zSEI013Xqjt21ePcYOwG1vNhQ8Ly0i2SnS5YH0CRxQnJk7lNPIV5Mrr8Nqa8
8YJwa418kR1tdN4r+WTlXI144T41dybMsNG0GA8Db8uIX0ry26bIb2tWPlSs6zoazpL1/P/JUfg/
SlzE4fSXR/d/iIs4Cx/b79Ff1EVfP/LHCVj/hirS//JOmoirHc6gf5TqkGqQ0KBHQXX9D6HQ/zkD
W99mReNc2duCY677yxnY/IYoGHmRQBWOMpCo9X+nVJ/lLr82hXwWGE8I3gP72Zxgxq//onjG8AHG
N4a/P/VkbcEWVPFL3l21Fx8AegbDBLqCwfl00v+FhOj3s/fvL4yA6tcXDgboKQTn8cL+xYqfY+SW
Unt0Om/5y+X4JyupI+Zmw28f0Z99nHxC1lH++usrxYMdIRjkldoRh7vtXTVRMXyTT4XHkFFwojKj
JczP+6LIblnjrp7T3gxEm3VJdlPY2bEwGvw1HN57fdwqJCwBbfDKoEkNqGo+YXeu/xAV/rUctzqD
SZ80KRtntZHo2yzqNg7Q9VS1FxAKgKqSoxjifQ13WlbTquu1p7ILXwj2XJhDRIH71tmMOADaQLv1
hHwusgkXT/xauRzTinFrY8Dt6eDJujsDLztCgTn1DcYoEHx+T/JpUB9yV3tSZO4MguOdMPeCTn/s
WztdcRYLIOVyqKpaVurevzp9fRxVBYi4OcQoaNo8ucOVcBwTihdG9iXofTh07dmuJ2IFgJ3Q352X
/KmX9zULL0yHVcWoI8lsNGBQEEb18WPtymlPxA+7KaAupq0w+nTEl9zzV2WPuH4T/OTWziFjp8jd
uxdK+sRBT6qT+aF2PdSbEDJO7KQrJiyIYuQuhHQar7WE0QRJ5g2zDyiA+wxT3bwhzZtP7HRrr9hY
abruOJ0mqQHMEmjJCQLMxp3mtg5LuiNOaZbslJCvva52W0u1a7IRNgMh6YF7PzpUfJxfy5TcCMAs
XZ4fnfks3PsPWA4xiUmurgLVfF9+wWnlIvODxRQ4h7jkpKjea3J9lBm+agAHVXFTW/Qz2n5NHMFR
uuqujEIAeNqc77PPbO0YSXuv+O4cTGh5yxcXL+s51s+JSYdlAskgNmdL7At2ADhDJcdrNttcbw8j
4+iZmN8yH1R6fhtYPhsrWfSgCpOI7gu5B3Sob7Zh7Nz1BbHzsl/3Mtz64jAwzMoA4XV4EbnbBjbB
hIRlvbPA6w5nPe83FizPRJPrqYyWDUHD8NMWXZje8c9V5wGsrcdzR7C3DkiOkUftqx2JE4soWeWo
DYiyOM8/aQX2cr5vEVMfcpNdOOVMk5t7ECzHCeytNnbrxDBR2virVp9LOigePBlGUxOuNa3isnqf
mRUYD6AaD2sh65uysfbs5rthuG9xlBuMnUwnvLP9iQqHy5P2i6Jn6yWPKYwzJkPkPwTWzmsemml4
cQFMOmP02pnkX+jVJUVpNv/WpsWzxyUdM75S/5hPaJzr8AFZxSrRefg0ppa13NpuyxuOrlpr73pl
w7XQ1l1kU5a495U1a/2h8fcj9O1wodKzUxi3HC687jA/eaCQ1tLmRmAC6Ht380vNXUKm2Eclocrm
AwjNjpoZSvyU7HLeBwEyu2b+8KLYmgV9evqdWb/hhLx0OW0T2nBi5vz969qC8N3MxypRDNsq1Fd6
gkuDM0sxyH1SW1SF1Q2j3btKI2fc6FZJYa462Z/zUW4Hx97Nn2kEya9F9aUBOwuqYU0HcmcrSOCq
XyRBDU26vlGcUNwYQlg1bDNym3LvEUvwxitvvWThNCsz7C5zVZrkLK95cAz43nIV7yMJXiq9LySa
cQsNBfHJLA82+TuQmhzSkOLXVPBkV4H7yBzluck5VgYdaTU0OFk+iyZ/r13ieoV7yirzhJPn09Xl
vizktUjn9mVDBG5+K7XgmY2VxGdupkitZO+dPUmhdZAcau0yPpptsi1Fs2gcfSXLVztm6aBRoqnk
QHC0pDtJmco/K/mgK/9qs+SbPXUTyQSIEWbtTQh1VIQ/Q/2okeE0Vd1H5QzJIgMXlqTWnoTmdc2q
rmfFq1WfiU9b4Vpa1BHoFYvbv2AAEJRgyJmEFlDbZumIdHZlAGgmqC+FhAHE2a8rxZ6S+TifjMNm
TBZ1jOs4MTfK+LRy7dlph3MqtWPIyjw5zrFq+Xa8ZF8YfJqu9O+buEa4iWkn4Q4M24MRTWc94vys
+o/GrVdW2G1m2j1fxv0E78Xu9WPJiFrbSZIeijRYeJV2NzdyDcgMdomXA7Ri4oqT31g7101ui6g/
a9m4ne/K6FKG0d181oV6gze4Pbd9dutmP1zT31lh+Jox/6vcfuEk+jIVxX3n09+e+B6KGCKtdqf5
3n1tkxziJVdRxXcx61ob2ye7GT9gWKcgy4r6Q9PGs+q9R1K/qaV/GH5772TculyTNnkrK+tUyrNn
ie0UklRNQ6vzi4sx2ifSp5d8RfDzSFPwt11S3Hhdcl8YsEPt5kP68Zuu4D3pGVK0YmA3K629qodz
0nDtFVtqneyCYSJ5mTKLZSrqMXDc+nX+HiXWyY0YFdI3UgGZcFzpEWdI3nmPZKGsRRSuvWY6VMEP
ciY/OQF8+nZ0ExJ0ZmRzuLrxSt5p1lY3U8VANXlH7Dcj4bfzcKA0bQRO5m4+m5SBBT7GvfYu0FxM
eGO6aMwHuvUz5GvVeNqqZFLdSlpmmrUjcGrfcsrxSeGKUTSOigy6gOpu6jY9eg8tBK05RW9hn6+q
ukSRWry3McrYYsYoKa945UiTjHJjXSTpUsRpXLuUOQocbfV9vg6hJi9i5GZ9Dyjcu9DnsAzL4X97
QvifVXXMivv/O/DioYIc/fn++dWBf8g/3mX+lxb8/NN/FiAWZQJzPaiTGIzngeCfBYhv6nRVdUoN
oBYGJ+c/mvDGNxrvuAFhjgFB8XV+qf7v4GT9mw4PhREfhgnTAtf47xQgFDK/Hc5nGibhhljIgMz8
bpExpMSaGDG7d7ygW1WzGBblHvKrJ7Bsbyj1acqyb7GW1/+iAJmRnv/jpRmHM6b08MgxpfxrXQCM
q0YGbPpIpndVqN1HrgvMa7B31lDeax0JsrNMMlHjU2LlYId65EKdA489QFG8kUV3k6YVOeLt7S+X
8p9ULO7vdivQI+Q3IPr1LI9JrdC5mr/WRlUZu0npJ8iCWkZqsTbeyTKXG98ek51Pp4LBAxplSjNV
WEiYNPfFbsX7JIt7I0QLw0CmQW6b4wVQLvludYmZvvvZK5j8DczjReyOy6aUwWKHPEeufJG3LA31
JhRptaqKU07WVSqvldEcGouIkoHdPitYavwmucwhlAu7vanz78QQEPhBerPryVOewDqLI4QhZoSt
TRLpaoOdy0nqZSY63ShVre3GR2pO6hH1iCnwLJTxh+Hn9wPmNiKwzjN1chh0ApvEXaAAjkaI3loM
ciSc6rr6ANCrLSfLehSIHelEimM5jRevJDReUXDM4SLA47Pvk8itVZ81JyjcHKSjT8UoYFH1qC9c
uZ9MDil46oBE68FT0OF2gAt2Q1m4gyZ57Af0jF4z0KjsEfvawb61WScdI3kza+N7YRCQNKOqZmhT
GFt3EKF3aSC3kUS0TtIKmZlwAxf5wZVwttLCJsp6Ah0qyVjQE0Y5dReeffILmpg2Hbz4tXRKYvuQ
tEA3Yr4hg6WR2vBdiJ4TtURcC3xEfJRJ+ZlSlGCw5LgxmRrgTD64EwB8x5IgEG74GqaCVgB6JM4k
NPRFpbcn5fPjqozWrk3XKp7xVoXjP7jByJ+at8mmMpcpNsq1HUX7puXWChVS+WY42LjCt1YBkhsf
ESeh2X1fqbN8olSiTyx1YH5ihi3qpVpLswi2rU71pOvaYxx7iz4MEQQSGo/cf0JzBLTKxri7LDGs
MF4kmhirRJj89KP8Pi1z2BoSGEBQ84R1wAA72mE3eVvvAbVVO62TJ8GUikSJ4JSy928Va96iiXXu
btuNVnZDmq9mm1x3ohFGu7m3m3yfxlANlbGWDJtr51BYYtc741NdoRvKvfCnzdVvq+RiDnE4BxGD
SEwitAqIfBLDWpZVaa2UNdp0wxt32zsdnDKlsS0Xktm4Za0LEilWdpHGhzGqz7GYXFRYmGNK5naB
W4x7wJj4RKoJZvS9TWKAxMtP9HBfEwqVvCUBQ4Dh+zDYx7Efr4XkMycOQVIT3ZcsGYuVn7T3PoEy
dC4KfxOMr8RETRgZJwM5nqzP4/y3Rnhn2BLpDtGDM5fbcP8XHgllpFmj5J+0C4lcG1ck38mRiH3u
S7tQI88l0TyTgUK/44dEmL7NN7QsSdKCT0qcCTedfVfnLL6JNH/QRzEXsZ0vh8m6kQFkiSSainXc
AMYxyHxoOvtxBko0kQvQMXE32CgOnd+smiKdo9gMBGE1vqLQcV9kq/GHUmQvJPkKaHyR9AVtcVsp
YmhQ+H0KzEjYJe7Q/RZ8pTy6qpldzK+pg/nUxPqL9YQlOdfye2k1fMimhtQ2POlphsZwzjficShM
3ruHypsMh8M0dac0H8l1jnjHCKPvaQDgIW9vbDaJRSFIJGPuyFQ1QOSs38qORrGf3toZxyG9xZ1r
qC0d5SVq2IfKNs+Ga9zp00ykNX+WZvbQWNhO4PyNy7LHXkwPQmoJaNLMezDn7LsJqqWLRJBl6UGz
7Y3AV77w5nszzPpzOcUbUZt3QRe/0UFGJhh1tw6plX2dAxsPqDIZSTQZcR4ZK0eayFvbjzZdVtUU
XKDrQOQTBJ2/FNbwNBbOmeYe49qRhYG9Ioniz0hHHurb+z6GBD3a7HeD+5rpxQHptwe0VX7Eltij
vntqrEpf4ex6bOqUY2YI3qxu7etUyIOu/fBAzlLm8Tkj/TuYrH2GqzpQXGTPudrxRD8hYEnDY3FJ
IxCP5I1G5Bf3ZrmfRyZ6AFw5es5m4l3Us8VL0zmPqXMeBGwfLvfskm5t4njcpnrxPCQvJlWNysAj
TvatK/oNfVFtUevuA425GdPK6+g67N38vlDhmyvijzEpVyxXa1fjmhDplZXeo2oeAxfnl2rDTy9g
J5RD+FHMYYREuo0uFvJq6hD2FsbbzCDJFBul69GqwyX2JoO9zXz465WdPCP/tQx4HFJieMMQAo1Z
78iAXSI0AtRaxW8IDryZT3zxpYPkUjzZ0l6IAQ6o4RILSKhv5dtLPWM9nlrzPKgZcWDv2a4a7C3O
BtPU7WA7/doWD+wqIRl95C17XfQ4uGzpHSO6sjToPZQjzdog+Yhq0uZaZ1xFAdvTVKZvX7t9YRsM
ottVpoU/u5Cvqxtgbwlk08JajSYyYct/9LqW2ii54ajzoAqerWn2QVkT15keFvpxVPJgo1UVf8Z8
ecEM32L12FhZXCDnjz7KNnsrI/uuh+gwxhwRdDOknyGbQ6maXVeexoajCiL8Ib44jHczxtnp3Kjq
++FnkJLQ1LbwUCu0Rp0bfio/v+3ybBX55XucFECSBCvA1GGoHy35M7W7ehXG57psxKqff7AP8S4a
TEA6VkmEqHsh7PvIh0MC1FVAvloUnr41cIAsxRSapKX6r8zXiJbB/i2T7jghpwiK9sRJeQab0Cyo
vepYt7MXJL/VDOz2EzHSbhbf54QWEcbNIAqlNnG6LcM1TGWjgmQGwjjnnJjzZZVzEpDFLkLfvVsa
Gr3XsF9Tn0EYluFn3YQ/C6c9pR3KNBySytS+i3lyl8raxzzifeQMrVOxVpCQcTHWLz0kxXkVZC2N
xodBOqdMdqdo4i4lYaXnvaVbLVMhtx/fiFsnb0Gb3SL3oxnMGaDM7qwCsLRxkU6N5XZhd0G9rfLi
LLTsWjjsOJNLXqokvteJmEbjiorHTF8nhUaWl3/pG9KURG3BxI6PE2CF3Cg1RHkTA7metqNiDYo7
a+mF8L7jLidxotj7jfYZA0x2W0ByvCBTOiSKxKbM4Ghf3caNue765CqT7NETFl9Fj4Qke0unaxwg
qp0mmh4ZrMhaHcPWTJdenlubOs9LUMH1g1dMN2UFFalnGt56WEZYGfZRHFjLzNzgTdlzAn1SQuyi
EitlO0kTvGQjsI+63a7QI7xU0ynx/XZtBDh806I+cFYcBH8rYm7ulnTFhaH57630ae0DMCaX9X5f
j8mHPRp3iRDDouMwRprvJ+jmJAF2VDtAMCtSqRIw1UaBmyFh7ZunKQQjpSnrw63fNgz+CHfvrPwm
jZJZhATAT4X93MXHLtdZHyjeuLIDR6W0ct/gKT/8faXxewnkAM2wYZrgKjcBeOi/hxGIoEYa1eIb
CPio+A2dc5OwdTsmz1plXwBgEYFNE3N2dpbJrTtwPpqFTQo1+Z3rhvGC0vMhDOBx/v07E7+hE/77
nVH7eBAUDOuL1PPLXAr8YtXYeYtYsnuu8v65muSn4xI4mpFHRPODQG9Qvr56aENc5go8doBJq3fk
+9j15EXm/sbq53EWy3jhimHlkSo6NezjEaeIFl2LbSHpr+eDSZ0TnYCdfylAWq8MY/gXI6h/+mEs
3bAZ2jnobp3fKk2yDMitTihdRCQ3U89BYGYqGazpqwqkvsMzPwVoUiL7YljpbZZOi7IK9ywdh6p0
/ou982iOG1nT9V+ZmD1OwJvF3ZQ3LHpRJDcIURThfcL++nmy+nRcsshTjHNnVjdm0dEttURUAYnM
z7zf8+5Vf5xLBFZScVQmmOTN4O1DLAiY84ceLXEhg3/ZmkqB8VV73arGFgPxi84IvnN30U54K8fH
YjKz4IBFgGdxSgvquzFSuylW5s5gqAzmqQ8TCkwMeHZKat84CkR5et3j3MNWyTOUp/OrQvYE33Xy
/nl178hKo/JwhLa+WxRu1IiKMWImChRxMEnMSsX4hvQjU+vTS4DbNBzdkaUNuqsfUu+xLUeBdkFh
MgfgWW1edqqyazr21PNfBeH15ytxCSalHLzL6PSegAjgRGdshrE/D6m6yUnyB836UYzDU9J1zFYq
9IbQrdDhg9cut3QdED/mqczyRTC0K+gnWsp6SBn5t0OmBRsHHbFTaQ926N+lY7XmDSKcrcNXJTVv
So2FXhTWPpSaA65gE/0CE25wkct2yAjmRtOrjM4mb2lz1apMF0nwjWDMDGXZVW77NBU51WOTMoBd
26upJa/hQHqMHOZ2oqbXmaHGH8FhsorBx63qdXM5OGwnmT0rya4WvqG9KXe+as1ldCNTf1uNH7T8
QFH/zvbx7sslVU0JCpocwC6a1iV5kC2a6m7skrcgCN/yMd+aqX+Rm+KRGus2+dO7HaIwCjWGNT1Q
z2YuZQIBapSsSkBhozP+SMinI+YUAfiVHuntMDorl0OiCuO92VZ3gU9akCg728DD1AC3b5TBm50C
4PERfoqCCnMwdMzZZku1r54bfIesHgyfR/O1ty9LVDmQKoq7piWplEmKlTJrmoTJNU3BtWsqVFs0
kARUTi6Lqbrz6CzNQhenl9alcdWKXTLsZC9RSt+UpFgCA4Au1bn3SUYMzIERUraQSsJHD/wkM2W4
kD70cXIv3wEhMfK2PV5GbsLMCsGun/El8yi/8ztyTMwIwBxNFQ8IlQt+WdqsT0Bvxx52j4V5M5op
DTPcDYpsGbYMyXl+9RhULZAL5Q9GahiZBOMP04xmrtYedDPed9gMSGiXiKeHcsKGQzHSmXAWaQSa
xAhefML4LrK3huBc8KAIzI3ijUT+F9AH0/+ZtSy0ymgPfkOhvZZKW3j5Ac133AQvhzi+oMvskgF7
KkahYmYKqhBh69wnXfE4xdqN0cUvdKZBjcLXn4UyoYqKcTmF1Q78V0kBJb1OFebWYMHmrr1JkQdJ
Q6lX6FcoISBH2BAKNf4aQKdwpmeSKGiRQZK6Zt3Uzb2AaKmuolf8CAM3f25V8Rxl9UOtEiIZ8K0s
FPhJR/ZSVKA6g/gFqMnaHRifdovktYZFuEjCS7TxP1KEbpWOev24ffxP18T/f5qa0SWD+0xJvK2T
vxTpc2g/RfMfhFrAoD9K0+WP+Gdd3EF9A0ZKTkJZGl7VEs7+N/dH/4eJXTajlNgQERXJ8/qfdXFd
+4c8FSgbO5ZUy0g43z/r4vwvzWUzR5jjUEq3/p2q+BezWoj/PJyoiND4DKfqvwHWcdo1NF2I3+B6
tAyDpyaWfkZ118oK7mglz+g7H2wTT28PaXewN6xAgxnvX0ksbFI623d384uq9Klex8JQCww8LFeT
jgBwxI8Ho+Oqo9Cdjio0qDtbkFS5SvfgjLwRldH/JTTDuiz4U3xxsU/U+b+uJuMMTKAc7sHHq1We
0tWi1/j+AQDUuGWAJaCirObeOm4o8zTUMcSAI0roTrcmntZhAJ6w44h0++EBBA5CDMvEBDW8HxUQ
pRgoT7X5RmtvWHYNL/0wZm9ggRdNNa6qkRIvEkfF+NlY8aay2ZYctSbqpqdCRbddunn9W2nbeW9B
sS5HUMapFe905l6sboFs5yoI2XJlnvj/ctNlwGPg1sBE18fboHcpJZ8KhlmRsZXGATUPeHtvtcDm
VHwTpZ7EI9bxlmNOBunKBHivsbLfNx2q0Ge7Hlhyfr4UTZ2hTCSroViJMrY5zqz+Pv/lvoBIQa9R
HctA3kxF/3RJ1QlWKJbKFdWoPACE2KDVIH8fkxWG1/dqFuIfHizw6G2o1tOWMadxD5P/Cv/6CPRG
dwj15pCp1TUDVfs26W+r+hAGGJgHw8ZNl80GmSw4Jd6N8x/8tD8jb9WHD87+8P5W9Y1HPCLRclYL
+dXtHzIlekV2QUXSJyTLRbT3A31b9IgbKixmwk4WyTNMhTrU6VpffBNMfv2B5KYEyIzj/piAvAuM
/SrD1qpG69EFxT0bRU+lBJNXZUex8DWnMZ7C9ZuBo4O+NTD/OUIS99bIsyC+K98klceW3bsQ+nh3
DJUGoc1isihyfbw7hLBRYLYWAD5MH/AaulIgIHm5dhirVF06ZvcTckZB3MnQRxlGNHgEHnVeSy1f
PBZ2f2gd/9YXF6a2Em1VQz9KX+hgPgqKWrqcb/fTainSvt8aXnZXQA5aOHbMwTyXbKy4Gh+QEAEg
gh86a6mNzqcUPodVvw4N6O8ifNF6HCQV8ajpVLf8LHl2DXowOLUdo1+/XtM5ui1a/VnJ7QedIrKi
0v5n7sf3Mp45kXc8UtkLGHww4j6m2ZD/LLGDoZIdvuHF/CDh3CK0HinGUbxj39Z8BgPOL8KTBPmv
u4w8xtAZ9gSGfrpD+m0EjcSA7zlmz9TSTWCf0wNFL6oRsicj0chCJfQ8f9nTDPCv6+q4EagaLVP1
lJ/mtC2EB3YGaIvAS+ofbUseTpP5xoicDTqtHQzyOfnIYuTOnL+28cUZ5LAPIsi3mFbV1JOUqaPZ
UOWU2OGZWum+wRO8jV2FQaRuYdVTRWemPVhpm241q904zb1ju8WFP/waW68BF6wlK12iqaZY2u7V
tMHqBMcAs7zMYn0R9zpb+RXmJAPNtVkdc4akMVUgpckqqA7qFZKHahZqPbZY0z4OmmQ5ihr3vW58
sDQq821O2eT8V9aMk4SU+w09FctIjXwbU8vTBnnY1L2OSgz5hUaUXTXZvWoeWrMzka8DhzCcrU2N
3NE4C8l54lmr+i+dsq5IcGb6ZG1NStaKtEWL6vpOI34wnJeS1siqHcoOok92XZuwMdX0eQS9QWGR
1I5fkWrie+PUG4OAvkqcy6wXw9Zw6WOKYSNCL17rOZJ1s482YWHTz2Ta1yl0BseVnWKqD0qTCyzz
FrbTHtSJMoUdJTeKWu2qPnqtHY8pER+4gmDalQKs/xvbdrFMBPmtQQdrZpfOQvOiJws/9BCR4drK
nbeUfIfkhc6IZyUU0exwX/Y80E7WmwfVgV2VGredMC5TUrdZ1PnmLC3N+2YasZWyhi1hG5MweZEs
B5oKsar8ou9nLyt91XkjwC3HTmbhyF/NdGOjK5O7ylumajVGUwD3uVl3LYuqbebv1MC/1jGWDRLr
ELf6DuUYRp4rg+E/0XmksrdhYySLoUy91TBwKIQess0c+NXA+yITkLpEfjca1BZDDjglgjNEWh5W
zMZZyHYcWHlgkFr4RAbYYfbwNkbIZiMexbTkt0iS/WgFnHKJii2HT3Eez+hAzW4zkbxIWZ2VmCjZ
GKfrAKzEtnFzfmV+mvG2sPjVCZExVLXIjA3j4zaf+8ZkKRpA0z4YlkHproZcvU0TeHwJn3VKf4l+
bv1OdboZUeisbe1XMvrDNnOcn0RmlBTfWKKjPOKj2QTRQrNJ4mM3xXkqdH8RMjyEFb30o+PlEdXS
ow1Pkq6Z9U34kmYQVdVw27nXU5ffKcxkFUrwqls1c1XN41TZf1LNId+nyNdBtSV0pIiZlRQ+ZN3P
MkjBU2O6MPPuKQIbR6eJzjQNtLvcs/nJ0Bk62ryRuBwYyHad4dnKmdObqN3J5lTRUz1xacoq/q0z
ls/n7+2nwVTuLUG2hI8C1/xchTILAwvWvPBwrWAXalAAqOoiN5B1kMsu1J7MUx94J7uynA8Vjeag
vnZiE3pLTG4NwGdhqs5jHBj0l4z+YchjQuARATuGGvUEQWbKb3w3vNGjCcSeHGRX8Mo7/yVkEPQx
DCALYraWnVqWcKVF7/sgyVRNP0XXy8CfTfGnCSjG2tIH1MCAhTPkMfXf/JiheBnQ/rtX5lwCPQDk
gGgWY4WPV5bKpSEeGVm0GjqrdX5jtO1FXbFRNM6wsEx124LX1HpCifMX1k/Ko2zWALc5jOHIWhA2
Tg29+F0mF/WGwkpPg1lXeGpd678lMUT7mq6FhWld36cEpegyTKu6aSkUHes7dkiFyZzoqCrND9Qr
y1JMIzSba4BJr7o+PZz/pJ8fDh/UltklMFQ6WieJRRkFbuF1E4TTQX9h691LxHVKyahWkqW0PbQJ
mwYISucv+/kw+3hZ+f/fxakquJ6ujqnihx4ddvCMTCuH6bWr0TL95krq53yGa5GOa4zY8DROAyQN
WUUDoBvgcsh8YC2eFOvWGgF+5uOqBsUeKXA/cYodQpQUURc/efBirH5YTbqbLEONTdmvJIKbCtig
UPUMcu0pSrMVs74/Q1ofNJzuqNNKy80AnYXFm2rXDH6h7u50zpDRbiKMDrWHoE0yZo+tp0lpOt7O
AXjQ0a03hvEH4P9KryLkIU53iO0CgkWt3VWey4hDinYBM/pNwn4j6AmgNg5K9BkhvdrAXTkt2KWw
SLetyNEqVDQBqxs9pVVfKGAOvchZO+1bYgOtmaTnpQdb3wJRHk/ek1p57Ch0K6AarY5KCSW5hrSK
UWYDzFv20BSrz+ZFyFB4Z2avIn6JairMFAF6QIiDN7e0uWExbQnkP6Dl6poDHUZGadCLh9zI/Eod
pZwvBJynWrLHNDX2Io8wiFR7+AKQmxIcOo/88MicMe2BhBUFVV3T+5OCu9GIZn6Q/5QKvGMdsgrK
GMDdeIMx313iq83Mw1WkC5NX014qwtaYBSQCiw4U3cp1qJP8TWY7x//K38m6b4GN77JCUzPPgopY
qjYhWHr9bRf616PPIc926q1ofJNqNwjrYMru62KYSQWz3UsLwSxe4axbTsOwoGP90gQSQmnGi7BS
9t2YcmPa6C1xl2qUPkbY+nJDYvTwMcN5nrKzJgIbvzcPoeCr1SmbUzOMGz9ljGNw1Z3XGNdpkl+4
ZY+3UPacebQSo+auajFoySf9qiyxh2VO+SFqEElSJb1mAlx6/N6DnoU0b/s8gkZNVkqhRDOtW4GG
VMFxiGQZA2vMvdJEHf/S9IiKvbDl+bnPuqJls2jgQSDluo7MjALPsPbEECwRh94lhXIblOW1y49d
9F770jIR4CTJWqABmuMF1mCHhyFx84M/8JwNKItM+I/w/BLh2ZeNp8D/Gmh76lCoZo5XbRQF3kGu
tS2quOzqyOLzcFGoGLuWAZCIOYdrC+hXlKtXDeOhuebQCgvwoeWloEPR/rAb/l0TH0WCjjymsh3E
MrqqWZlskX8cykG7aTCYJFjPnmNQr6nloWgiSJT2NZSb7onkD/rIDBN9lk7hONWEex9YxGlDzqHZ
5MlrYEdvR+prmY27oMfJ2jVvvJBhuFG2Ec2YYNvu/uTa8DsIBZalwKg0GuCDRdmkDsWfSoe/2UAZ
Q1cSLszK2urSLKQL7ZVbungguerMSpjozkBLIdGi2BIQo+Df/cuGHNZXj0c1ZTsRyQPgYn59VG51
McEswLR8FvrMxFrtk8VYRt/pGgVzKulj7B/8uD/4SvzaGPeNBqdOFqgLQLRdODartocBmKXq3kmq
q2GAWRhYr6LxxYYc87JLsTMfUjKDI9Crb+l9+/1rnMIJNUuV4uO4tp1+kRrdQ2mWj03gMAQ9ZQvB
jD7vxaxpUvBlKuqVChEDVJhHfRKH1ru2jenuWPnXEPDYXTC3FUYqzKuYjtEMDTDj6waU20kHAhg6
wXU4mqQMA+zbe9WyHo+9LicUO2yqcPog4muce2ZmafkUB0NPqQ06BxznRIPz7DFmDCopjbUnALHG
TV5M0Rpl2V6hWTMvKjQZJpoMkqsDLjTAdRFmpB3KozTuFyWiiUxhmM9NJnxfAgaS3CsR92/kZw1C
N/1B6P4vH9MII5VU2F/UePjQqmDyCDyfkY477uOmSvCz1rBNVrUfDJB5qz4QaKpEdEf7YMl4cINH
XnzplCg3zMqrdm0FTKTPq4Vaeg9lFmBI3f/M4CHZMjZ1wdzNskxOgFhs5myyL+aULmm3BovADwix
dFReOEd3OFSMExKe1maEL3GyiHmqKwuGplOXwYIZA7TH7kwHfrdiDOpu8PwNPUO650N6ORZ8hDHd
D4UDwJ0gWYvCvavQFhLMBTbhmrGrgC9B2kcN6K9W3migSMmU7FdD8I6F89zWkT20Na+lqfEWKhaj
yyRntQFzdEBel9w5aZisPPO3rRg4i4ey3SO0dVN6cAqmTUFvUkUyaloyr4vIEnjZn8MBQaGX7cA+
XqrloMwspZgHQJBBy1ePg5bfNQFyOjVtn/TRu2uxY/doYUVpw/sE8w0l4FpPCtS8mo/OO3rJ6/4F
tSz0tXbTDdMrExKvuKCSfFpE2pZSb5NefrM2XdLYp0jg31sha6T02Hpsr9/E4kfV0R6UlXgvjm+9
UP8FylXFaxZxSNmhL1DzhKjPoDHqUrcdNfSloAjOxzrGF2GnTkAPLMeRNhOn+oJ4il3RZaG3rFQs
1Lrios5YsxkTq/TqrzGyfyzr6joV6IRwm93r9bUe2Os0IMTBYorTLok3Q97/8lUW1iTSa1knSPpp
q4fBWla1nYoF2GJioavFnVVUd40JCCRDhGYoTDIR1Zz/Rp+ccQmkySiRT6o2upRPlP4qBBrsU19c
TqM3IndU7xhDvSwslI4Jafum1dZJEz5ONJuradBRc6HCVfXwYZSyNSaWWfgZFmdMb8Vxoq0ZKHgz
IiSN5z+n+cWdl4Qi+EEmMhoECh8DWh/KR0d5wlk2BQUg6SHYQFKeH3NZAnrcXHKKYbaxxDg9CNlx
nIAjwG+Vy9Sy7qmKRyTAtFB81YZzxuAYoipZy3Q0lpiaUV3iAc2QjP3R++pGGP5cD4eDimS+K7oD
NV9sgluslGwLheg0dzFKXihkEA1xqDOS6PaZt1NiGImyRe5l6TeZ6hdBtmFgo2DQF3Ioi+sfv39D
IlWpvuUsLUKyCdSR9Pgadc6MfquY3/nQfJG1GIZr6PShHCqPrnwa79IHp+eZegWrAiXkdTXxok1U
9NAuqDoUcatyYL+jmJJFgPPP+asL84Jhn666hAenI+Sm0Oso8iaHkDwYAbAngM6y+AG88s4c3B8B
rLkpy9WF3jMHff7SX91hi06jy5wOncVTQcpk4RiKdtlZdgN9fmnAWrdY87XUHAcUtuCovsnbPzk6
yXeP5ifFHc2hy3lMct/d5SKMK5wpG2eZVux+ucd/dUwJRwiYKPeFT5OpzAJp2nisq7Spd2/H2fXx
W/9vf/s/f1O4EfV4+yeIivzD0JbFcv7X/W20sSJqQoyO6yDKv+xuyx/w99SX+Q9eEY4Dii8Gm5NB
++DvqS/zH67083ZwULLQfr4nRLr/QJJkuKp0DZPsNWo2f0994YWjwlZAJuiAozFoD/53sBOu5TJy
JX8QuweUm5N907Q7oRSE+gtkUM9NWvyR9oGJDRQ9MpBSa7+NQj8Mec7YR0m2U92+u3Vf9JdPX6rj
5V1eKk4Zdq9TPqXnW57iteyVcAV++BkG80AScoanfXxI+8K/On+5o5brfS1MXo8uLhgQ7irWgie1
0lAQgDg9vEsrNW8bbdfGKdJhb4dv762ukuKY+Z+qho5t5WjItYsmb+ALAMWamFjtjL2q6ZBovctS
x3jPFbdpZ8Bj1fdeWYM+0g5pEW7FzxGzRhcv0BrZcm1ir4ESi/EVJ8XZjIbM5EebEfRUB2on0AAY
uZs0ku7RHKeIjxj+8ZKrwZl++ykEaGXbWcFNc0H1eQd+YhNjHyf/uJ6YOxijqzITaxyqoWWlAJ6Q
yMUbTQ+2cSoYAqpuHQ26erAttPRGMH0iIUZV6W/0ol76HbPsTFfrrVhXDtO14WPDXL+nqHv5QxtH
35sTZp6j+zaG9Te721dPnvk3GliuzeI7KmLfbW6aa7VNHpreQs8RbgEoTYxF3Fz4pKl2rf2be/fx
sZu4NlEn9z778Cldjs9JZ+G8OlZLz6vXxQSGrd5HCWAsxJ/nV9nRhPDTKsOwHLtl1hho2JPjMY4s
q+01bxGrznpyuy3ff46564/S3ymGh11N5q86fTkFh9S3N6CP9yKCA+BPPwPG3WaVrV1Y3vi7n4zD
aGZz2MVvtJO+eRlk3ffTp6SPRZyqgpM7rQuHflhYOdbci7FwIaIJVJaMWlrhpTVlT9/cEYCQX1yM
BhoxA2cZx9rHW2IawvSdlIuldnZtDwDDGpjnPaAS0mhJ36vsbhV4/TKPo10CCKFV10bSXBm8lOPY
r2O3W6kCGEVeXBuSN1ZC1ejBtzRYlbvUkq1N0uFS0IEm5J9ONRZm8Ud69w51svFokNkarI5hmNM6
nlNsonXIH4PDJomBkm7q4rjjGPZcYi+mdlroGXAtDd0c/Ce3ZYKcxL3oO5AjTJ4F0VLD0wZTmmVF
tqnUOL7HMA/1aqYmMOFH6m7GzhiHFeq1nSS8qMOvynzyQROWNupyZViX/LBETutPjKSP4zrXLAwI
oOiBomjw3knhitklUESQC/DFNjV3KHVgBDjmBp+BBfjebYI+LkTI6QTB8kiyiX56ys1QPltwK2Lx
TDpKSE4YC/bBh4ABwgoamWRfxIAcwZUgwoHJDbo/jpbKxHAg3MoiQsBv+LdwgdY+zAg6h9tYx1OY
OQv5dYI6WgosGfrSRtrvLWE0rnpce7Jpo2v7Vg+xagoegxGkDT81jJXVOMVzvQv5ytmRbBFwr+JB
WWq2KfUjy8kU+8gZF0kPoIVpyTEN9UsNSegmikHnNnZ/4evxughExUBXsVcq4WwHiAfTqHfzoWf6
UhtVfH8sxLiZQjeycGrcIjI8olygNZ56n1I4LityroxWDCMqacuvuR+MMy7NgbRLAMXMlFUWWXP5
BGJ+X4J0yGfmZtRiZ8xUaNvuSTOpYWKYqvSXaTJcSp5ZiuWQ5zYLxvlm2pzdd4eK7UogjxWgHYOK
RVOO69ozGQcUFIkhIBUsQDvaUYZ/qRlrsluQh7Lwxu1mPHPZ+iuJcJTEglIAeMFnpAORMwYGHT2e
hPvmBelGoinCkopEX4FCDZZtiSNGAOcIFEUV7OU8DMyP5WCS93vxpuHZJZN9NzHilkX5tQsSWot2
Tenc9bDbRh5CAzd9jMRWoj3lN3MZh2iUATCHv3b8YM47MYbjpQNGM1TDjRZdF1CRJDhHd1IUQiDl
+VtRa+zqyNxovlhJDnGIN8v5DQWtwemGclTjOUxMoMvTpMzvQwrSh0qcWU0Gqqbu9hLnWU39Si3j
Xe6vdLRkIjIP4+Rd5D2+vQ5Mfd6Ecgx3eiauYlIFgxnVOLtpSnHlQYMcXHj9nIdUR/dY3SzlErBC
ayZZqnHFk3CcuyNfhlcbJ8m1/L2h9GZBtQKbPJeoUYmkSRN73jbJhtEl7NmiHSV4JgvgeFovqany
4lVXumXs0lJsBFVHPx8gcSsXme7OAf/PxhpSa6JQfNuMCiRPoEVLJevwOejZd5jITQ6DmNahGd7Y
ZLVZUm9TvV/XgGHkE/OgYJfSnaMMlxKmJyGjlsczQN1sA20x8DBuAbm4IX5ajKeFIaQqCescZxIK
mpicQTXMHF/fFX6wVK1mO7jphUMBOzDqtdEtvR7+zxDuHD24U3T0D6HJfsWv4dLLrVraQ8eOOZ+8
aW0yii35Tb1klvKj87Gnao5Sgfm6KQcMqziLCaemFsMjBzI198FNqGYkIf56A7Wkni965ABIaEc6
YmZQYHAIw1L+VMkQoYC9NsN4RVrIKMqAZNneCB1ik+H9LIL6V5gU1whC5srW6Nq90z0VubaQfD8T
sFKsdqusUC5iaSeY2t9EHMeJnQ+nK+E0rWNmCmSk/gl21pmjzTwvTeKyKi4k8sqVgyN6vGNkYq5S
m+uzaOkm7bwBAN4MoB/nXeys5TYjLZB0kODUXg6l5a+Q+WDvnjwzewiDCNBiHK2m7rLK2q0j+ksJ
rnFYb70HpgiemBVN4FQMDKO3BThKO+D4iMd1o1ExziiCBgOThNNlYhL5qWwgPfuKCgPRTTfnX1L7
06Ev74GFJEx1XMSF9kmZQBe92ud56S26MNpa+NwDMPNcXqa4XzmqmEuaV+VLWiTbG9yn1AvX8i1K
DKBjxAZy/+0ca1N3CPfFo3zLE7WD0GMdhtHaTIhXRsWct1G8k1BcyYcqRv7N5ACzecsxBeKVMyyt
LTB+wr+Ec9IlVTfYCYae1jBC/05ZYfO1CIJkI2+93IsBxC7EDznloXBKCy2lnoVVl9kuoVpS1ZwW
lQLOqs4Q/QDyWaiNi8i/XQUj4XTTU3Lh4YJj0kOxNQOxzQa4WvF3FS/9UwB9vLkGklzqPRogkI8b
YOr4TNw7hcfUa35dClhlEmjEWy40m7n9hee23ORpATptY7vJjTNO63jAd7mN2Wv0Q+re9b60iYRg
14JSCliL8ua7ULPawJpLJI3NlC1vtvze55eG3J1P3w6DfrBmORqjWKZcOe+i/3IqQvg1MdF/FCyz
ql9KWtogvG/SS5m9fr4MfnTgHlXC8ZPstq6CaUB64C3wF9ulKf5HYIXOfxPtUxjNc4AaSY2dUg0A
lRMtnOJVdTLkibfIatijLENVCdbVaBDaE5MmEWOP7LjS8ph3U63EtsiVJahqjh+MvUzzIHBjP/+Z
vloa7z+SPDvf3d285MO2Ph+p9dttrUJHwzhRMql0SGbu1H2Tyh2z5tPbTO0Adi4lDsA2J7fZskGY
CDXwsE4NbyXBLwmSeQepvE2C5aC1y4qZEoODSKJi89Ym8Mc1ZjS/2XP/xeeA4ym9VQxDPdlvSP00
iEg+Rq3E5R0dywFjpFr3lxEIRwej2zTdSKhbDv0ugafn9eVMKNvzN/+T9oRZBR6bblr4vqtoO07u
fqHUXRh0nrsQjdh2WbYJ/eGyIGPwPPhuLIYxl4uEfzN5bWqcBnELXkMOxnMKFO02b56brgMnD5WR
zdsEvXv+I55WUU8/ofFxfdSYsLlaxCfEwBOx0hX8/XXRPI5wXoqWlAw6mgxaz1/0qFs/XSXkYRaq
dsY1PmF+wrFSHJuYifkzkCNYhskEyKz2khs8OsmFfCI+u74voCFUBPTWN8MMX206qH+p+6g2NTXj
04PBxTab2A18/Xk0uxXzAjLR+ubUk7YInzYdW04KAHTVpOjl491ljjfuFTti05EmXARDvQX8C7Sy
AhWTUPjWysC7cF1JR5Sk/ILn7gBqm5T8ehwAChJKe3QbSg6NvjUx25MGptDyeriAgf0jCJmfG98c
JIkxXGMsXHYlakRTU1ZO+GTGDy1WxmME3pidBitqxrjSiyHBswQYYtCbO477i1GDnM+HaVEmNtBe
NC4qg42sZYeCNjoATJN/NnXYzXpIO+RFMqMZWLRaHS4VGuYKJsnnF8lXO5dtWtS7HSoTFEA/3jvd
Yfi9Ubh3atnta8SIx8A6seaGzrlPEvXN5b7avGkiquAJCVWQKX283uTS/ySsxwPMUn/HjY76tf5F
Z/5G4rEjSRkgMZM7yKRWVxKSYA9wIAsOW4TXA8zJHDM5w7z07OpXIUvxOe93SIotdz0LPqUCwrsb
9V3oJk8m9YwSPwaXPNtX3yKgdXjUARf5IYrpgFPgplabreJyo1UTeS1YWFaG0WQbCWiVCXvnGLsi
28s8qyPXkzsEk5qAsFW43c/CSsDPD3ug/mGpLDm5L9gnyXKDdcOUSsqTTcoQw9RrVzVxIZAmz9Ym
TOpZxqgdVQS/715Qk+x8V/stw8GBEECe/3KBatgZnL/5unzfTjcE+hvYjjD15RIhfrz5YTOGaRpx
8+WNLmOSVXB+CPsLX/zAW3YxAaCR/EyhyEaocw8t6sA+LoNGsHrUcxY10o8I94eEGega1qDagNTD
MeL8B/3qhUbBKHcMHXrx6XhMkQTBAMHHXfSV/6pRO9BhjbggIuXjKW10spT0JNHv/GX1o3L39AYx
eU95XqedbJ6qGHtL78wJBRoEJoo02D9I6Hujxjv5Ao4oqsI4uJXhBok/JWtIMCgYigAyqbFsw00l
GGvneS+nQr+WC9rLsidJfrVbThYnu6g9DiiOydYA21FGi0CEt8c8yyUq7vcCcGHupk+aEu6Uzjq4
49Yc1W1KuOYKGSy284h/ZPFMLiaFNScSDGQ5fBNWqOTJym0vCbtthaGkh8S0VjB6+wtQL8/mmLpZ
D4ZWLuah28A/W8Umj1YmOaT1sn5mUhgVBPTykdMz38oUyuDQRBuyHesLg9TWJymtsUoTJTkTwbAv
lB8Dc3lVZu2O9UPdv5UJoNx3FZIlU/qzsN2R9koyQQzVsYgCBC7OPdkkGt5ufVnjqZ41GKNGl377
LOOWIl4o+CGOAZk914892pvxCuU1JJ1mG9gD3lrU3KiTSUwkkqA+hOREzjFpeItQW5GAebV1Fn2z
lDsEbf21GqdwJi/GZutr1ABjJgfMndwm7PtwEmjvk43du5C2KJ/Z1PUVYwNVYWm1JIb6uO5Y9m4N
hY4ylbiHoMD9HqgCUWjDelu6jQAjZSoDgw+nW8oMRlqM6BQu7eQ1HbCawyXYmqZ1A3pU2osI6LYt
lT1Oo1WF+nA03lRbwS4R6C5h41TU28y8kttCS9/AyM2N3KWCuIcn0i4DM974tbKq8whfGN7dUaGt
1AM7BpiMiYaA7EqOZLiwlDmZcmqZDImsFOBBkmyquu4m0VaSgAuxEw0gesu4W9UwSmVhAxjTRj6m
gI0Kd6oFDQuDtdFO3n3blk9BfdfZ7V6yPSVfdyiMQyyw75tI3bSnKmPVo47iRZmNHoSUETjPdTqi
hGN/swhZw46NmU+Xqgcnj1D5lUwkNatvXumvQhCHAIgeMlNZWC593PI03wgMbFOJDbtsk7vmRvKK
Uw3k+uADEM4hRrMgyYBVYyN6cLqNsbN72kjNsDNsEvWw+UOy7P+KtO6PJG2HnCUeZgsyUJSlOBlD
nP/MXyXxUCv5rKqjasYx/3mXTDRupQio7uzS+rOEtvbWfTWysqg/ysqgCNpvYgDjq6zNRWtiuwyv
uwjXP96kRisqLwzY9mp0uyhR5wPmPpwVzyY19YZMN3WNg1zlrWruVObKYb1sZC02iZUHg2p3Qsk/
NRKcOrAe8t0LhbRXVkiCgiXUzEdVLGqn3dsJbGcVPkN2kzq3vQ9YGKa38MPVoPwJ6v9tpYvxO/8y
Wbb91630H3dnu+j83f/bRSerRNjzdxudJfN3F91ifNwy0WMYcPUQS/DK/c1OdTEwk7pzE6qqxOvw
tv3dRXekz6KcX+NYZcLc/re66J8WLF3lo7ad5QqL9VSVouDr0Ae5jjmSLDNBPhpd/5vs6VNgfHKJ
k4IJ0nGS3p5LME54cItwhQlOxIELmoupnv6bwdpP7/zxavQEVW6Npx8bnO/eeaF0CRJJ1V/USHPz
/KowqRvBiwY2yTt0L5PUd8/9+q+Y5j/yNrsuIjw1/89/HokxH0IdrojUQTMZ5pc0lpON0bOKulKn
0V+4dO+sWaGme9m3SjSVCuG4rnLsZwy49RwOZpggeRsvxUjtmYaIvNljl89rAkFVse/Of7KvbgUu
eDh8om7lE54EqVpsAgyaBh+vd+VW+nmFYFQlAzyQz7pGc5QO36BvPmfK8ma8u6Zcb+9uv6kHI2PP
CHkJnZaTRQaS/nJIAPNxIU0oSoE0mBpCTs1AFpEscpLzX/qrBf3+A8hj7N0HEC7yprriS5dpTKIQ
7kIz2Zy/xOdiDV/yOCJNSs5g0ukaA33bIRYUPPH/Yu+8muNGsjb9izABby72pgqFsvSkaG4QpAy8
N4nEr98nNTOx05SmFV/EXm1sRHe0pKZIFJDIPOc9r4kBp3Ty3jgOVa5nkV+j5Dy6lX2lTnS14Qcj
TvJ4rXr1HxrAX/wdFDMAlzM0/brJGPzzq4vkcjIxxI1D8j5G2txikSG5o6HEXbyoSXDr0qNGo0TV
lzsBC2AKYXx1lf+UDuMfBvKWggo/vwQeyJVKbaXs/4wcBbH0E2uu4tAS5xrfNIZPhwDj4IK5ogIP
+o44BS/Z0KI81S1gN+UQiVhUjvYpgLw4dku4JswkOevUjEcVaapHSZgg57yzlJuXqaUSZWos5zWy
mTlQEDlMaedJhn94wL9bRLzKPqpEXyHUn4DRrm9r106bOBxtRjdM1lXSn4qxsM1pi43Cvk1J4i4g
ulI7BjbBrbxdMnhNB+cPFYXaPD7fV7hUsA5MhQx+nkNUMbzgWNRx6EHpXmSUgYMEnO9tg+sPvZxF
YkL6h/X9i3PGT2oTaUJ4hthKi/apirES30AYALOq0B9/pqfQqayCkaByxWVWWa3WDsaNweBNz/GU
n+1TRxoDzhgXtaOpGVcgyeeSwWWi5c2mJFIvv2qKFaiwePjeUsDEwU2zXvdMs6XlPljwCHS57BUZ
QWswqW47AgxWal/G9SxrFQmpjP6dlV5Af5RO+ocX6jfbpYdVnIGXi+3zi0+fWmtthnR4ZodmfiTe
eucqQTeIrGpXVHNDDODfLzPL/6Wm5hVG/KoT6oQEVv+8kayp7xfa6AWhGxcHbNvCNjitJQM3681c
5nNJEsW83ro4j0C2CSdHzZLAtkDkazlF2TIdofBG0qguRMao1JKgyoklItityV4X5B4lk7IWvbJY
bjreJLzKgd/mSOWp0J3/HI+i9Nh5PSU9PU3ZWxwS7mFd83tJJaoIJmsBHsOApWwTUg861X4eFiI2
F4soH4YuKnXIYYGoJ6xjPT0wR5C4EKqJmdAQu3sFFPb8pCJNlo6JGHN68uYbH68OUGUr1a7paWds
kG5UiojuLwf3NXns0/ZMlkPEFnjUx3ETpACCdL+LtE4qo6Ugssi1prNK8SyS6hLQJiqKSkNYUmnJ
/ULEjro0l+SfSSR7RoyXSSbbqb5QNZzyMcVfNhzd8rWT41mNl3NzOApLi2hY9ipqTqb5CV74SYPQ
HpOYKOQtHCFmwVM0otlSaIRCJtSsfEGOVCJUV6PPjlwZ9JtHdkEVzwo77MoxzCs1eZ9d+DiI7Eca
hGYo96JKHmXfvHNi7hacLHTNyzAUWK5NwQez/S8VETEq2tgjHjS+Thr7sWuHqHJx011JkQY0WPP0
rq/L26RQQiEEewB9Kt1zSsYbHwKeorG4S3HovFufcAeVpaLwfNQ5vETWIdYCrNufAL4P9DRfVGic
43DdyCvRgy8Sdke+c/YOAc29T7RpDFePsZD7I+XpqlNPPfGuvKF2JVAGSPyNfKzHMu0PRAWivoJ4
whLBUP6kNIgqCUbrSUFlEElhcsiJ3yTIB0Zgrj/qSMbUzr8JLIzLqFI0Ic5gbPTkJJPw4xqCS5MV
K1y+mwoM1fsyVPNmpoEFtuKVh4CRH0bQ5X4tmVu6Y5RxJ+aEO8XpU8CiYcyGtLA+4janiBWuMx4X
bOXT+crop6PqBzVMw7Ucfk1AKI0ZXPLaPbQLESoeYB6HgJbp+yJ2zr3YKtaVySfqclgtBQMxYr9K
hqh9XR0UsqXS0KYf1QC+pRV3ab4zc+ypgUPJDowUKayYifJ6UH/iAPEUPJJlmDAkiSOfSTNq1KeB
UfAyEnk5a965EmXko4xSAGleAeV5zIq5pFbNPTyxUxDTQKaW/tO2FDkgFsqIbCJzXg9DsXUdLrU6
GQnDJP6W1QCcA6eoofDKQ1RBjRnQgteS3gr06ghj41h8fpISEefHwD4tjBB1R33WWMPk2ZIl7BqY
E4LiDj6PX3I+WyuWR6vCFiPbhRmGNKQoSL4EiFaBXIY5RY0umE9zcfw7wTJSazblg2XwOnJqhdIh
8AcgStiCnJjioCeoIKBiLcx6bKIP5xS510BqGHSlfarvcW049ckPWMynAqqFIm2IhXwsFvMIUclh
MxIVHhW6GU34XXIlZcqxDg9EoXV2SSVis/7NR9+Yto2RnxQDLeHpqqJFzQONPnslMQjuBReJvM6O
z5j0bNSATNntjYXco6DgMxF057z+/SHxuyMCvMV3XP13ZAwkF27pj2YA9tTfAG4hIV72k2P+4cz/
Rf/zk2dKFgcmZroKs/hUN+N1W7Ydjp2hgh4rIqZTPiF5pRtSpm7V3qayMfWZmCVJKBZUIqMnliYu
QsUTaoirptZVCU0rOHaw4DMO50t34mdrLt4S43FEAhy3/U3MxuKPzwrgj0HDcmrWv79fv8h+/vlB
XCAfHyQGfu6nBsDK0xrkJAiTLCeb90YxBgfH2SI3fqRwuYLPE6qxVg5de+G/GpyepH413OljtUwU
9bz4OTlfBFfQMP6hnENv8WtBR5URkD5OB48K5NPllW6/VGNGldHabMHsAhPX5pOlmhU7DK7I8bSv
RMyRC2NEfYlqG5VN1ERMX9I6pxjOiyJHDRgoVicUoSdpCRB1GEFQrxxZspGXFxGkYV4EaBIZnEDU
VCOxlbFa2+h7NTbrmF+KrtnCJV7464rnwRmz7xMCT11yAN1gv34kHe91pT0sAKV5N5B9lG9nP7hk
hXXlp85pxJUxU8FzhJsOFcczUUsVdtPe7EDS1nd6XBwVWDWRKuiDz3PD9bK79OW2QZVcwPtWno8L
BQyBr2MLbMhm4MNxsvxpp9BZ1SGqHcwOePkpOSY1VxpAw3mkbUltVCdXGro4F9v6abxRUaczRY9k
DqTiuX1qZZeMjylg3xn6G00xF5giuUGxVbCsOuR50YcGf2TW9goPztZCRTvEhOeUpMWP2S8OFo2y
PS332odiRnacCyq6SDGVFMSrcG4FoquBqSoYjE4Qqh6NDMHrmZQnqpZU1+5V/rlDhrkCRjU4eqNn
nmxzPLvxwWnzs3q/FIGO6W7WxfcqLJf01kI7k4cHrMvtboLLgCtoPPsXK0+O5XJFiBS5KXOkJgzG
BEeW3bSk6W7BHEhJDLPhUXr5AcACG5Kf5dheIcqqaEjnd614cEu4cRRlHfWhR+DvMAZYneJ2g22w
sJjb8iTmsbvRiXEJ5EL2RNS2lEd8g4x4uLo6q07eCh6ciSZssa7E8GY5KueNBcXoNaionQrUnjyO
dP7IRRtV/iOEKJo/B6YYZZSebYkjOCoSNZ7Rp8r9Cm2Hf3JOFkexfGtYDpgs9aPcT2UZGsgoURAO
HCJMJQzktRmTGlgVXxVP2SU4XuG6QeI9xfQfcUDlVMtrdZlqRmgX7PpktKkXIAmgRzMXWMBoHXe5
dvCKdR+tqYFUR007vCnOdSeqW4VUqRxdE06f0VonUc1HRca0JGF/dIckw92tEmeHhsaXprZxirua
Rlfhac54opK+UsnKisqiqNYJ32rqELRm2EFsbFm8UujYSzRoMLmAY9S6VRzzf+Z6zpF659SOWwXD
UTENJNurrSOEwNM/gJHrQj0G9t2Nvr0xKWJVrGMOO0wFELsVCBjiah33BK/hNms8LuYODvWgGsMt
4lGm16s+/gF2/xUfcXGcQTOEl1xgBlTof92CcX7MJ+4PpWWiPagyrUIloeipiqWslpraYLMiefA8
rtiG4Ad3rbf+RKH6dUKuKwmaC6yJOojB8F8vo9E7vdctIiGHktVNcRejHY5ZobL6k/Gh8TvEgFGC
+RONgfuttv3/gJ1MpxSlVaLOkYIqUBuJNmJaV68fivSqZlMr5vAoDH7S+Grk+Yr6qOjwinb69yfg
byuG/7iUTyfMMiOjHhjMho61XHtdkm9S4tjywXv8+5+DxfTns0zhXy48UeZbrs+J9tcPTd62Vtda
4iOyzk/aGpAwj5sZRs7pfSU3JQDsZHbvCqfB7/9Oc1Ac0Eunlsp7+yboLiZnvCF46V42+BTP7NaW
edKDx2ViU01FpAan2iI+XOzvZDAdU7fqN4YvzsvaMcWUyKqfrCZ/kzM5L5oLIRbOmmAk6WBt0cif
RGWYyWrR0R0qMsHEzMog0FzNAX3ox8LFCQEMElcNvMB8uVdUQyHINWiq4hDH0xn116nxrKumoO+k
3xy87J5C9H5gS6p6AX0CknYNftuo9IJRbMxBfwsKZqXFA/zoQ1NCBVEsATJQ1u2UJs+5T6in667X
tSGvxcihlMGTbl14LsW17gQPiuq21JxnK1m3vXuFgvxxcCJ8Ue5wdr4dVRqQT4nljMZX10KVge9+
phXRUJ0Ub8us6V2ZGy8Eu6syHUmFCmWuSZPhsMVdWDutSaha2JL2IzP8h3Fu3syK0GI6KzdfDy6H
mOLV2vb4ofXpd7m4mFL7YAPyYdSCk+8CPLBpagA/Q6LdO+PwXpl8BqWRmOOHxqXcsroJKhYE8SJ5
HuFfZ4HKDkYDNmBEDhsBw/8dO/JJfBGKAgARNvbr29GJKwIinZPqGXGHuxUAHBbXoeAgbDjvu1GP
OHeV9KIZmY+ZwUPBZYCE3inOvjrFO51GoO8iKckvAhIotWCndh5FfFGD34WpNov6JEE21GTSz8xw
SV4nh8O0hZAExbeAXqROTa/1ngyBCGWERlLWlzRYtmNhbO1WC3/+KLQJSdUjsYBuBJDlYdXgdOVB
nZ8BFHUEEWHsJxt3KIsN7PqtKnykdqcaXdcLvijCbVnw8Qe46uKbnurEomb5RvH4tfW+Ev6Hxoal
tBZTon3ZBB1+ccJ2H1UQMB50EKx+xAIVUCD2Kp12aFlbdkyDjMGGhJ1jJdu4xHGGwbXqg3rnsfTt
h1y/YCpxk/XTtVWWEPIBCHBFSIdQYQeKVaCqeqfvb1p9/LDpTlMxPdkuYv06e3Ezar2UPCHcy9+z
Qt+4pMq2EpXe6H3pCIPRluwwmP493guvuOnsyLd8lejpuI3eo+tXtzY6ktoV0exfKxBBNYCCRRwP
/rcF77qfGAEljLmQ/eUWlDSwl8ppqwQAk4DCgVAD/vuuxqF4cL19Y1inYHqDuPaTBiCbm14bP1Qa
qF3EJ6vCBwZIUn0Vc6iTat0AtxhMm1jquf1V8lWVZhkZwZhI3eBm+sW3F8o145RWt5af0/uRkGCa
e03CyFeoa1LX77iMRHllEc7qULHjZfBTQLCKP+zmv9ljfYh/TAkRGsKk+TRdGoFFK0lIUaiEX41E
X0VJqICvwa4vCjP4+03dUHv2XwBnKKBqgsO+Zv8mZ0LPcBGzxhrie877axZYgSRXij6mw+JQhbh6
b90GkYf5h97oN3RkkuoDmIcwcQHfP9uCSpzsXNcWXthCb1llt1WEHlrMg2rVscTYK7lKZhRvlv6e
OvlF+MUlg0WomDwKDsDc/w93w1Rn5V/uBvbRuL8pb1TP4CF8woTnsss0c7SCcBXla6vbV6qfaHoo
HQaR0HQHCjKo53jnUYeptkxpAgu2QtnfqJulEK8g7o+aDhskCC5Jc9N0tGrw2UQ6/WH0+buJEDAy
FY+H3x+/+HTyu4nsSw+7MjRadDpUxioDe9DAxp4oTgg9Ir7BMTeqc5/J3/bgUvlrcafwnAqo9O9X
0i8LV906C5Y8gKGO2PvTrdNyz0qxjoJcbrwpwlRD2Lia+KhXsaz/NYX9vy32/38r4NWjCv3vFIWH
94/3v5gDqC//NyvB+gecd1426mKTely9i/9mJfC/KJshf4P42rjHs4r+zUqAeoC1N5UeGwREIJdn
+h+sBL4hVolMUNjx8I/5H2j77V8WD9pexpqGDrOQlJjPA7iRphyTpcBkjcK8Ex+rb9721nwf28NJ
q+EYzy9OhWlJbRQnvJcO5AaSTOUhprJTbV+O5o1FUIalif1YFoc0+7Dr5z5xDn5PIp7e30N6JYca
Fx1rpXI1kkspx5PB+5y1cG10t9/ERR8Vtgsr7kXXgn1F0Uhm4E0KN0df+o8gdq/11N+35THDq9S2
pvvFbfEnsoX/zxfp/y/t//XfjSx++jL/96W9n+R7/ZfF/fMv/GtxO+4/MM50QNnwoPhJrPk/i9v4
h+KDcZJwlrDI1cL61+KGcQOX2mAY5zmwcmwlff/34v6HMgFFIGMbTIWJQPb/J4ubyfynFs1F9AlX
hLWNBIr29HNn2uNsyJk2YTqTufdDTZIckaqcY/ZHIzwEZBgwkr/q7k2DXFU3NqwD1QG5lwa24ish
cf5cR0l/LQqjJkvSnDaax7eha2pX7dlv9pN9IpXsB8mjJK/nVcX3GC6aax4T3a6PgV19lat5U1si
J6ymjQKj+eHAH4U2uCYwFMUpQYFXcsZug0XfiXY9e3iL4iDM4CSdiHuzsa70t61p1FGel8E2v8xB
961uqJqFU237wU7QBEwPdMNMjYVJnTV4Ye8jkmY6SfS8v6k5/2jbr5xYr7eTk4zwcypSCy1ugNsO
LSf9+ETAmR22/RB5vbzWUFanzlZL+6vONS9o63e+U4d+R685jzXy9yKDRzyfKxu74t7tTum4NlQT
PdKd7kSqjr7LCs+IYse/yc1u3UhTjJEJMUJbVceYWwaqhvKH5zShnrYLtt2YQ+mDR0s7PrFXvna9
5m8nb3xe5XqLThjgsbXe/NJ7SwI8SAfzpgzqHpVOg5y5Hr9StQJjlnURGmYBk3RfEV5L1q2G5jRv
3paRryv1IYsSYha3ljs/Wm3/asOQynV82bKZ5JemWw5rXF1nrV9ssYb97mXyQXE89Oa1zWKxzSWh
qCm9l5/q0DEFfnzpDNVi8J4br71ee8zPusWcTjzRnWjQXgS1lx005s5d3D6xUshU1QMPG8/gtZEt
jyNmn8ywb6jJfw0xVB5QM2hn22k36SJ/+M6KB+9ifKu08dJl3bJxsXLcTB9F1nhhZw8xo78Zke9S
pVHnb/Ixy0Nr6q9yQ9/rZt1t8WwgtcnNNmY8PlZ+LiMD1bLXZvk+pRXShO8yxPP3SGJHsCtKXq8u
91oWkxzUPoJKYIsZQxkpazgYfmVvhgGDKulUl7UdoFrGw2TwUpUG084Uk/bMXh4LP+rnx2weFKW3
EchCjiQwYPLVGoeAGddJYuCKrUQXpfaCpFoLtr62MkdjlrqtRI+pXYbtbiGWrREk+q4zynErhYV1
gj1sk8ruIFpVIDoBbqjO9N4Vz7SDejTF65VHOXvqpm/IuIKz8BFh5iIFrc+zECkoFI7VRjAyuu2t
FjhhK3KkzRzCLEnnIU0DXAh1UYSOPe3BMpsFGBZKtklFZz42pS8Bqb0TfqM4R+aAnAPUpEmm2WEO
cM7GwdjbMrIe9DPRcVqS9ztd43SDc+Iyxfaot9tyhcTeMUvNO+NYy3JnwykOcq3dpX5rHD0bKrJZ
GVt9MM1wTggwz9uaxFhsR/HGtbU9HtNkqa4rIlnxzcC3/TBXnRdazvzFJ4U3NBORhUs/VpshrvNd
CvyFlulkRIM5Vjf4bO6IdXbCYQ0yVudwU1gDRtUNwPA0pMRetemLY2gsUakTwMQLoxMUvM3QGoWN
k4UxwWJIgoNt45T1Qx63h7i6oo9lNRpY2FA1+5txrHfWlOT7Vje53tWNas8RIdbm6zYrg2RTFcPG
c8m3TkBYdkajxM/SYPSpOEn++s5jK89yKe8ngHUaUVsesE9QabSEqa0dyTnsl51zX65yvlSr/di3
+nEJvOA4mg0RWMpEXUyp4jIsRFUGGMDbxTG3r0mnmsO1hprvFvqwH1hlywpaM872Bp/Gs5Exn6C5
Pkl4K7jAF+dsVgFe7I/BcLD9LMWpYfTx+gAnibPbrGI+p8cJk0qDDT1mZIkw3r1UeqUuFwLGxEZe
9e1XGZsBqEx2m4i+Pkgbh8W0DyqyvCvgqRm9WXJTlxrKYKf0Q42G2Rx4W+bRPsa87FhUfGCnDsNH
w0goJxdkssQFtvolGLkpQYMh7uL51/CFtBrP3MJXQ8PiShd9Hy4mQTgCawak97gF1dM8h7iA7WHP
s+EWyJ3HxSa6Kxkq5t9rdyKk68HWcPlsmEJt8gb+hlFVGzEuO91P0sh5MIL1fs1BNeB9+5E2oZpN
8azshwlb/0Dau0bDz84P0EAvA7uHa0WFYKI+5nhTSudFZ7t3JIemAegD1oE7HFYdPxoXl/aq0G/r
0bCwlp+XQ+O0a5TW3dPybLv0UugLOIBEfDNJ7RYbD2gH7gmDZKyXshFc033Nyx6kChvhdfpmLXUQ
YQ5rbazZefYNjLJFY+6NBluCsiFrGdM06DgeRiM3scBlctLrsAADLKu2PZhwsTaekecHCy9VuBwD
CppBPwKuvnM4otB0b8F+jRezpBZ2lh82zpOx23xtpuCdhLeMLQ8TT8PEjrgZ3C9SkBOPUzfkc/tu
wB0h68+Jge9JN84n1Evtjr3jqA9Pa26mkSedlakcQkg/Zniiz+6hq8Z7j1BelFBi2gRLbmzlNCfH
OB1uNdlkzF9JAOoMvPctp42KyhuZnWTObpnwLpdJfGy7OUBTz6rUZqDKGpucCd3ZHh0D9JV9oFUd
9PepDvvzyCkbEqMAx34mu9fBimLhenVjv6bxCcoJpAG4C7o9YTGDbsIxqzZysmhe20u9EFu73lsq
YRJfI6ts5TZXIbHeoDNgr99M0b8Yg7lnkvPoet1Bn8fLMOu3caLUZ/BsdwSE272pbBPPWKted5kX
1XZwZxK+nmjV3VIv2PrWOEPM/XacFA1FfzCr/HERbLHBvBfzQOQG5VXAET1hb2jI/rFxCAbXm+GY
d9OdUfXKmvVWN4dDomnymI/9IViNAkUZKzeGDTk5w2MnTrbVvgTCvPMwde7L6bKWJL/GrlTmvk9m
bl07Qf/k9e4rgvjv2Ngir4qDl3juw3LR2wd8wPn0HoWP33zVrBqY/nsnFhuJy3DICROEiyQOMwdK
HsQN6Mukg7hXuBbExibxBPnmi+btmto7xE3znQibdrMaVkug64jVMQF2AQSLcFxKKtLZuQe02C1L
154KO+ErY8E4+NAngvJtGuZTtwxn0hQsD9fvWV75mBZum5bv2RZbMPy9ufgnbfK39kKiQ9Ide9Fd
rBSWdYpdL5E9vRo876ZB4iBZ5qpOBDiMg40gNndL0pDAKWQCfiHCfAHS9ScYHQ5rfUOI4YCO7Dor
YPVYJDnsoRm6tUlESnBTlhFR06fCGp+M2suh/H45uqnVXtmWRApcUMPL9Urk+vdmKJ4SMZw7pgaL
K9kg668GQWr7vMbcNGPUn3QT5aiLwTM1e1iv8dF+WmbtyjTloU6Q7ayeHZ+EcyY73tuYxXAkewk2
lp2al8lq6GVRO7Zl8RUr1e96xgIqyHk9Sjncp1Z2zfxVGm2/NYevZoopsaYfjX55KZ0rLyZWUJjF
bZDGX3QjvocEM29adGHKxZ8jecYDtPYoeCzSIIL5C8Efj0WaFGEm1ivIRx++7yNJR7cIkF5vhsn7
gZFL5af3cxpE2Fq+BIk73i+9e15Zz+zNIzV1TD7tEmFd/V0W7B7ZY1Uz2U+cRPIuVQe+qMXAH/Oj
SmojFdEa6jmEuaCRALa1c8wrAjjbwOZ8qajT5nzYtFN8HOZ2K6mpt1rnYra9wkzLLAM7mlp/mQWT
JwrKOzux39USgxH0UawUB4vV42RqcpMbaEsJZhuFkDD1Moxs66+NG2NBP0S1maqTCfyssfwVPxnb
dXhdb7W5ZNRhPrEWy7jHan4VH7XrdDT8l14Dgk4N7Kzm8dpbRot0oP5770/XBHgNRr0c5gZjpCzB
8SK7r2f9Xh/1N1/jWLYaKzTd1aJjmK6LNCAUM21etCyKS0I4C+F0u3iVJ4P93vG+GXjrh5gVlJsg
k1ceQQSlWZ/g9D2NRbtzUwzpmw5Lsd4Zv9S48IRN6X2kub7ADQ++rA6rH+b6tintcO5y+pHW5jWs
kWDZxQPqrndFg6za1KPty97aDteklPwGzVwT/H6YmOMveB/XE3a9xBzE2p6537qBIsLyNhnIyBex
2hGFH8VOzZ0ulvhVs5OnXIoDT+mMS5cIYWW4u3HTG8bt7LZf27LsQ8gsJlRiKsQse7NZGrjPGTsS
MlaSRYjMkxa9hzNGRLCkhGIwKv5qzO9WuV4tzeRtnGm9GoGl2CnMl5ZbIUfd/XCus+7N96pv0mL8
1vX5ddFO1w6K42OsJ0S6GHvoMHPYDtO0WeicYUSSiRzI76IY3RtvunXmtj4mrXFfOeP3JtOavW8x
Q+wSYx8Uzo+UtBzKVX1dvL0YFG6tFcc6qUzctIKecb5e7/BTZ9RG5WwEPcrrzsU5byqwRV3vPYy9
yUXV0ud8iO/wjML/ZnTrY5V3FtQDGDyEnj0VvYlPlE9jW2lW2PRZd3K6h2B1K2KsR6raltHJ2XMK
+Qgd4bRKUquJoNniCIUZWZwxfKbI1PJl3Dd18I2I+y+YbGR3mT3TpzI+21oxSfROG2ZF7kazDfbe
5zD46kzmgP19hGmk4IjgSBWVvScVvdqylNZLIJ2HZPZ7SlSPirQh+opWf6+XmYwsq44qLCaej5mA
0wytRPEWZbOFg7qmc3Go2+papqhC1sZ2iZtMvqQkOeDfnsmdk3T1rnK855SB2VTk5KCLeMT+uPK3
jbIf14VJ7m1XH7Qgxe5TyOuJcpOk4SYadN08YGXnIE+/LQe3wU0L773SXl8LnITaTDKE1nBsoRof
STlL833Xy00SpMV9nOY3nb5kLyQGYFaGibcweXfGpvHeCssM8cYUz0vtTPQTFrzwqX4v02WPEJ/e
YVkv3dKjbnkZc6VtJS1pbzXTKRmsaZ/WmKXbo9eEdVPS10/k1cf4RYaC4p2rWPvTzxO5d6dmO3f1
s9U2GPTkybLvF+M5KUx8gOasuG+T68LL+kNimgO6D6fj1gr3nBP2SetSCDWX4PUAb2iNeno3Wo1o
iOnDXOLu0iW2cfn5sOUQgIRMkwfxCYtGdMmRZbLXuqu4jhlgzFZevvaC416YWDzYOWxtOMdWoomd
8JqaR5G6ZxF/5/hRSWgkqQcgFWblw9tkC7Fd2yP3yLgo5Gbs3fw4kEAAPyUHzmBLW2tc/jMxLXs2
2ToiQ+8GdZqBHWJGleVMI21ce586sA8lrm/7osGeW+NkJ3wlmnIZb6ai18I4KwYIaMMPt8jmcPKC
Z7dKl22B9uCUBBaS22BvCyJa5poV7i0teEYL/8fySTlPF4yDLMzU+q56oXgsAs3YJ1hBYQRId4cP
Rx5BFHuu5vSe9YYfuLyrCLaROUvYHfHR74zWPzdjffIL2zqOGOPjb+9mUT1ok+ol4+us7wz8DYts
T0gLHPjvdCQmNOD02FLi5ZmZvDmxReCCgWdrmTTvXR40e9fF1dW3J+rhEgOw0UmhVs/b0hr7XZHh
nDjmuEX10wIzfUhDX8MVy7Jzf1dnsb7Bzmm4lAQm2tOtzFJ6AP2Zl/dWa3okzu04hb3tkzkGgTw0
mMswVyR7xOaN01u32ceCM35pd0vet0cZj/5xoTXZ1ckonsf4aSrhBK4mBv9jbcmTHNddlkHntWxr
PXl0T+4UyyiG4bipavcdV//4yhnWB7jQb+2qO8c1/+a0gw3rsYVkLb2Q9LJsl+VYtFmuodjIdOs0
C7XQza0Fr3vrAEExY80HHK4K0r2ovEOyrHxCjnQ/TE2nObRFR3OqVdgElHfd6FHCIDHSyHi8i634
tJALHo1kkW+a0gIlMky2ViMZtm3D1KtYxXdRGjSU0PNxOiJQTrTtMddkTYHRYXABzggLhVOKIpOP
TGDOqovLaIXl5N2W2aLwKBnRGzkkp3jfcs7YEKLGusdNZ+NBCQ/bgv0vnsv2pK8wtHM4DZNocXiT
0dwscqdJx7ta0nJGRX7QzXK9qZ0nb27IUlimla2/dMP8VVuRxlQNJMhgGm5ww/zIa31+CtwhQt2c
3s22RhK81e5WryO+bNKwQuBYI9JnfJ0mRz760uRRjoOMdI/7bE5GdkxNF1QiU9SJoJvxY7S+5N08
cFuGM8oRyvKNVvb1DkJaE2HIRS2O7Bn+XP5eceL2M6V8bHX8KN3exabVRdpoelsjsbyoWsSPhG3v
Uce1rN4vPYlVwk9XipmxPDqrOd3N64MzJM5eH5eAn4lDQtl05KFqw3XMUzE2Fs4B+1KjOcGe8a1C
34euaEHznLfV2Uka9O5ALPd2TlXU6Gj9SGEgbM1u/ddsSW5ZvRjHiYpiTcbffDQJdv6cwx75Binr
aurN8sVu6gaXv8XGOd+HtCqDa5dWc6u1Q/dRMKk0jWa4bWPteiH+4Gbu42NBIsYjVPT5YqfulxS5
GLYRZNXVHNTwJNPXhQ7oiuiPDuPOsyx9/WIJqV+IMXPIPUkt7FCkSRczT8cuy62nn7+NJywcSA6u
tyLR/S+9A01wwq3+KnUqnwC2dtfqMdaKpjlGgZabe1hZ8ujH63ITjI4PYliQMV7WhznuntOqlICd
iFC6Smvu+0T6e6tyqmPZVtklWKr7jKwS6th2fkbPKWDqd86u6LLveVOLh/goM33+VuHkuh1KX7v1
JtJzXKqVDRRFcWPVJdThDEgmzIwplCxmW2+aF2uciq3Z5uOjWdacnX6aKYzBvnXKFyG99lUGs49W
suQkUb+d4hR1l3wHFl8O+HKSmgJ6eJt49cgxD+bZU0ePm9VF5IDpCtqTluOXCc+zZ+X6MZk9br1f
P/VpOV5pWapfuml5tGdnue+FZ0ZWj6FIym5AFexFJROLPUT34Waog6MF5/i4SOOoVW53T5tqI5tx
q2uA+2dqRnPH5IjkjXk13uSMiEePv3ijPmxwEosJZoOki15Kv3DwvLDd+3u3zforwMv+yqjJnNf4
w53Zmcm5brXkDHc2Oc+riz9tpp/mEUfYzWpNp6Ke1xN+3K3QsDoVZEqJfL7VjAnflCozd4ajvceu
SJ/imegUWfjrsS+b5C4la3Ozir76urSn/83deSxJbmTp+lX6BUADHNrs2l0AoUWqSFW5gaWIhNba
n34+kM0h2c3pHprNZmZDI5lVlVGRAfdzflk6J9kOIDD8C3kM1KbyL9M//Z///DUlhMYPzXa+x/Dq
TG36MUB8rozMSW/mWktOmW5n6zzNGnwQeYk+nqnLbhKi0GK0QsVkGfuaKrEbiep4LV/UuUCQnFfy
Voup/2LOHd5xKH6kSWk+lDZYY2m56yoW2r3TcDxrTR29U5K5k5VsvxmU93M1W2+E6LC9FuF0H+sO
ctvaqHbYd9ZuJfSTyItpY8VpdR+pzfKhcabnOuuBsHKL10B09karIsy3qQOoq4r41SgSYOthmI9m
F82rOhztnQ1yOfSTcV8gwn8uq6fCjKMno2lPguR1EDuUckyG8p3Mude0qvtLOHb9AQy0XrcDIHCS
3TttX78JNrbNMIm3boA/0otu/BHXnjG19o9ZlgPHEGEMP/9nj6irDBQsfFN3U+Dnf3Qjk3leracT
UI/+aGTkeGM4ustrRd1omMkuowZKR3mV9dHryUumcvHZaTixuIzWxcjVVZ+61rOSG8UN1ZWcgexo
lIMk07qNgHf13oUlrIqI5duFnctm5OQkb+YxDc6AyrXjdMeAXqMcvTTuPOVVldVZtlxjQW/j50sz
+j7LGXBDSY8I2SsMzImy5xI9IbYkYD4LUJloWgBFYoQgJHQSQtVtucOSdSbj6xjWN7nLV0JFHDoC
Zoy+IdcONoUkmm3opt4Qq9WuCMLDHJvSl0OyN8YKson8EX8QJQmOwxRvzXq2j5iDyLCOprPs2mwd
RM55Yjn1SuKENcEi36cDqzQSblHSJEfo/aafTHfTEUHi5199h+xdG0LI+pbiDfZxMMxtPODYGct4
ryyKHTvZZMziZ0FNW+AQ7AZkRF0Ye6xhIqs3jFVuJe1t1PgpI31GcnTLGn4uW7mvHY2q2F4wpcYA
57Sse5qJbpGgOk6+OvYSzKTLPADrlbunLhQHN+9fQhlBEfaaXBMThMFLo6PJpR+U8uCEfP1B23Up
E0ujoINVQFUzQ8fwVGfNFgE7VI5CDdFqUTyKGYv1GEwX+SDQzwGBD0Rh1ynmy/xeSJfiwepFFzwo
/A9tPdEDV6E9glGKCZK3rZM7qNSzIzLjdSeHHseXB1uFaliYbCrq1UybS+9gCRsVPCB2eLBYoryi
PaVkGHtFAGtSqPVrG9NuTR3js9a6hNeMLWWBdhlvjA3dtOtyipr7MWIzAmFakBKmIu5WeIn4PXTD
1mOs4c/RonPfM+w2bfPNhvbtJn1+UxU7NzfyvT2Zd2FZ1B4UsVhXhApVSXWqKeQTJYuILt1PFTKd
H9xrksnDwi/4w8y7poUmqHT0BokcHCmAQZRoQUTNzhWVZDKl1cqMkYTb/UdoiWIzRzBhSlSfVIHE
cV+FezsE27KdT2UEIysEtgKyXBuVFb0WdU2WlXmX6ffE47vYE9x+193oIcf7FJbTLs2blywfX6OY
q4JaO4rzVqFGTZmazalPKO7DYLqfI2q7NsBdbjYFY9ag+LNjU2K/DGz828KfswvDtdN1KulXgikH
FdibrXKt8kF6aRTj7swKWHOaWClEouR47t+iIDpPVotiIPzSew1EIwbMHz9xnFKNlvHJsU3otUH2
j/wwl8BLnHth5OdOQ9UhxYC1awKezpSK9VN6IbVpo04Sl9JURr4RpGsRBJ9prnI7JmzEtlUt/Y29
F7tkm6soBdpWpVBHRdcQePmYfjZ29JmP8UhKoHnbapJovFgH7u7YqhzO5obj3y9b49Qqrr1qLfYV
vR6tLaCJ9NuWXQ/Eq0ecjYuH0nbOiRWtiwC5Nq+aEN4HzYK4UXmEyjAkW9dS/C6yKTDsKmOZfyo0
0HHsN1O6Nhvgpc6aKDANwUtSh1Yui446+iUekzxyduNi/E14rfVwlzdAbzJmGiKrY2MVbgz5ias3
ASRRC76LJZgvhpCK5zBiFpOGgw+jJfM97iy/HXj6gy6ZvESn4DHB2T7nyC26XCUBz7MU8vOTfHyI
IiLHa7JGKFtuOR3b6apZwaUPJeWL6khxhv5DNwNtB8RQrob+UV3kuGb1QeuhtTE0CjVV59ayyaDs
ifYbnKhaFYwtjJfo5gF1UiKzgJUQJ4d57COwukxKubMT/asIEA7PVeDr9pxsZ4tPr461SudOYRyl
45Go6YSfbFMrYAvpPjSNL6fpUg7UBR4atH0rK7YpMq1ZzPBud+zuMAppxixiVx9uBnnjRF8pRk9V
k0f4rlM+NKrfNcHn3Np3RqGUx4ozADXyNrnJ2gyYqbp1xLS2YnUTADlqg0PhW8QPAkZlm8i3cSpv
NVrTvBIz0850sremVFufgEfPJizVKAALlZDqdbZVCc1HHtccGsc4ToCaZwW1oG6e+nB6dFISlPJo
242W6snekACpCiFji4Y9tX1HVHBUY7NpjBLIOiw2UbWYyVLtzRLKmf9xKXjwMPxQ1S3nfN0LMqf6
6TbAer4qS/OkEAkDlJK1eF/MYz8581rN65mmR2s3OTddbvHzbJIUfA2zmp4au9KFBNTr7jk0oP/j
qESAPrtLTh53hFBD2kPxFA9m/NUtjHo/NHhoZsWzE8iNPI6clR2NvFiRUIOKpmkVm3ZKoCNIehZl
QMdlWfAx5fQG0vPrIUiY26ZLEMpXbbnzAvEgDOUlMrU7fu7PEnARoBe0ahjP3SDg4xKBrkS1c68w
5OMU4szlSTtBSdurQQx8xvQWhb9bgOYQRUngjOF5bvkZ945KiIYS+mzdvkD7EcaB42sGyWhal06+
LsYDGuQDpuo3mU6VF6slkUEthSfhyEOaKsNKxV8YCThKSgiHqaWgJlV5hhnuk51SzjkREvzDrksC
BrqPVHO/7VTD9cCwtFHNh6TSiNQnbVofOECn/FbVYPqHZEk2zfeVMtE+m9L3x8JKqysMck3PscmI
ZqQd5SdNxZtlRZyD5myu697YaLFu7QT6JBigA8GqH9BIxzjvL9SnfpVNW/huECC5Fdi/ZJFiscba
XRhbY3oVzu3QE54whdmM4ijWkEaZCdUmYOy1XuCKDN5VUsipG0Ryb40fGtlvJGXHW9RF9LbVuymY
NQxotrqq5mqjxvU2Vud2nYfWD6n1wKhO+gRuhVzkKrJQ5xNaXslxeXbKwAYtpPd8lvGzru16ojoA
yuZne5iwU4KA9Fp67WzJveKgo0gCcu+7nM/NCNdgEafoB8YpC+iJccPhqITFLsdpPTsbHNZyxZur
7EZAgsRYQC4Kh2rHuBnrZtdGzkkU0wUhgEpVib5q8/E2aKZDrUCPlkb4BRhFD6NECqARa+rI5zih
pqJRDTDBWu/9LjEpNgZL80IsLPvZgJl3Smh8UemY1+9bVVP3FGDeu4GgRL5E1PCF4LMnhab4YL+/
Y88BAcuoax0b3C2qC8eKWDmC9my05GlI89tAcs2LmVnK7VAuDQHdnnaxwh4OnOfAdjjFbd3md04O
UKDT5FG5PVfGgGU8Aoobwv7B6mDpDGfEMNO9t6oLalviaoqLeBvrGPunaOFJiC6m1STntumlT/Ye
+gfd2OjYqjUt1b1+mu/ioTmURSrJaHeuQTU+60Hw2prMaqRNKlr2ZGntU0nStVe6o74aMhQlkmhV
ZhTDtT7LRi08a7Y+sA2XedN7Vlry1urpEz3DH4NymZHW+mlb7KnzfCiI0VolTKTgdsAUsTZS19mm
K8cqvvWQcGqufOJOKUrO0+pN4Rk+zWayG1qHQIpaeZYTGK0adgx6CZw54bwPuWV1KyHbjZXbaxGV
0re0KWXcyR5cVk9EVrhNEWF6lVkGYDqPZgY+TgbEeIMYed5nyBh33aS0d43GiVwVXf7DKuu7qo7H
b9Ny/Ki18k858gZkJHpfiBQuNswB0QnZnHm0hqrb9FpWX1jjDc+oS/PDhqn5+bcbwrhJamP6MecL
quHq4i4ppLLVBtqwCKMvbvIBrBG8dniOVOOKnGT4nneWK+vvxCEBIKyj/Flz6PXNhY7umPdv33Ii
IM5Mg7uxV6TPEmL/aOR8bpYXnNNhlbvB8KE7tQ1V7kQXp7CnzajF8mjoY3ESEZPFWAzOxelQKrYc
ip+h1fg///apUO8LlNOvwuDGZozL8EnlzU4ydE+2He2NKHyiv0r3hFPRftqfq8a58ghHm9ktqUmJ
e89skItJ1ToKtb1nI8CTphazb7VcDYOC7KJuuW0gZ0dDszYBDqRYOI+VRtiHqXf32TBi1Mn4QDNM
72Whohk16McmkBK+rtmQeDzss7A5mEKhoidMvjtAM24PFdamAuUw9ZbUVm+2ytFvjZIipDm8S11k
e6F+qCaLNvNcoZHY1HoYEou0FhxcRH+/ylh88dGdsFulenCOQCpXSVFw2uxAiTEa9DijeToI9jS2
mdGRFW7rnyYNvXLg/UkLJsFKOc8ifU/HhhbmOvtOl8uwJx6A6Y9OD0phS4I6fSaGJSktemC+KHdR
0X0jO4M7EMMTWkkX6n+4KA0yRqrZ0pWL04qXOvqTwRyM0WVBd/0gD5O7iqU6Ge+1kQEn11v++mV9
sGbtNtFRHCSxJw1Ed5GODqqTww+HB4jPAmtfpOufQ2k/ORA8mWM/x73qrm0+7l2OcgHhWPYYjXi+
mr5fq2pB/RotxG0Kws8I8GypHbKa3CRaYPjBYPUyJrp5Hhy18tRC0PBL3QkpR45WL62bTLr5lLar
oDAeLSRGLhnZBhzoFtgSycWEtd8F7906GOoovmg0j8hU4KYYrSj+f8J0Nr20muM8OH7WZe1NZTlH
LdSmVR/WFDiAZMPK0QZT6zwnhe1l8j5CT3JyKzroOoud23ZeK2cStxQKebmocU128URSqE77qeL0
Xj1kGREm7ksxjd3y0aJhXQ9XojOfZ7brbWx/ywGCsnTcl4kjO29YLZtsuOQT1UBpGRxE7wiafsoK
+ZzYO7oR71N5CrFUDsp4avtga2jkctI53mImm+6XC6fNmv4jt/k8GHSxdrwTa2qwFGNfdRo1Hc02
1NkCizlGehQTfkvPEyJJo8Rdzh7d7p1MyHXdZge9o5IjR8wFU1SPq6jVPQAjD1jSBmXn3C3zvYkA
WRs0gg4q7gKwYo4HG7Gfg8hXsipNIv4oRRkgJTQzAu+tey1jzMcorsKORlyM1W1YLDXeQ1auSJvY
ZaXKKq5RypI1Xh2/unZ/s6h7qB++E9bAfjexfZlIRRUCGJYNxQgapJbpdBlh5/1En8A9GCaqoL5F
X5V5wzSM6CnNGyqin0A4kX0WVu91qnMyjP5qwdL6dZp+pUgzc1cSuTCzv+sR+1BsoqtGiHiLB+zS
zuYIIq+fNDKIO/OzGHvSHKjU8jNZb13jrmnTB2IIoJlrBKojk9H4pMn0Vp/FyYini9vIk1nQ+N7m
DD22gdwwSH0Er2c1BMfoRfGmtcZZtNmjXlaICYNUIdsn8cLFGGqZlPQovcvEXx9DQPqxigufbTvV
QAqn4IW0kgmaeUxnhjyxzkr7MVKVa9QGV9eZL1Cx+CYzhcU8fozcIYCpcSwEHUJnXlJ5HZR/6Rwx
cQmCRMnMKcYujYAzeBKl2KHX3SfpjTMPLzESH88JDHNnxbdWEj3xRmRHgEFynicagSbk1VauOaAn
eNhTGsN54KadMjVnKxRbE0ibQUWFXqVrrky/mjl5Awd7jouK1bncpUIgKmrumpEFN8v7j9ZhQMmT
5F7ago/+VNNd6ORHVMOeqp/G0bQfG0lekdl/uNpkeENm2b49W9MunruLNXHmZU3zjfb7Q7GBWQck
ThZ36iwnjlhX+wwMtyQZg6iNqgufWA4+hECBTYAtu6mEqVfM5F2HLvRdGYhV1uJ6dUTfrmkASH21
iw6OoEku1fVzOqNkJUJA7g1CGRyYyS0w24Nk/RgC0JDSNvWV6aJEGPnkAJWDBYGTQ+pXKP/s6mCN
xgOC42ldjGw/Fo4DhNX1tp/s6m6Jlhvz13kpTaPG8l2AbfP0e8pKzMgrdMP5LDv7TjNDsEvLd3Kd
3PapuG1CzfAqNQTEsM8AtA6vHkC+iu4KiIHECj+qvj8aafPYorForPFt7OgLmrrs26oEiyTLhxIP
F+BW7lriNcysOUBmyrNZVLfIaYsERmzq1JpPF8dDWlNtMbryMI/ae0XtGxkuhvQj7c3o2seCv1et
uY/MINCLFkNSrp5KxmcuXPIz6EpEYiTi1replvbmZFRXJguUba1GaBhAIABLt/mKJuQINckzY8ZA
Eol+R7RFQqfdSU462WPThzsx4VYyT5myTiZaj00RApxYeBR6LCpInNC0ZNWXQl8Fu7YkbttFFMV+
l5vlra5XT7bk9miCbEtngfBq/bsp6HwmCScjKIqjO9fD2worOHzs/By1zUWK2GLy7E9aMzAr44jp
wuRC4KS6bRv71c3CfdvBtNnVeKebaJWXt/W96nR9ZdGmvmkqwQUR3oSj+TwEbuNFaUHpVmDdY4xg
KCjac+Necoyn/EVrgYQx3YRpzkcqTdFI6eZKc+RXWPLzXlJt6lS80/zaeA7aRL4cLkfOdzJVKPkB
zNNI3lWhs+DJMXklxa01tH4UWV+xjQtT8DdoJeE7CkxIzLEdJyNIWSLPkUIv+ZBTyCSlOMc6k77N
hCVj/bmeMbRH9ZX8dBQZU/HiFi4UN1kyFCIMt1WoJt40WjdWH5WkHPQTjyYL1zgT7GIxjpGIy3vW
VizLqjF5ZjG3PilPeDo4LUQAEIUe7dhWg187M3dnouXrVJgndShuh1k2XiPSt1XIY+cOyVdhy2Yt
RZetMyU6YxbexEMOqjkka4UNv6DzxSPoyzGDGxNgzasGQBi77Y+BmT/O1jnIuVKoMqnXKCyXG4U0
0fTYmJc6NdZVWeurzk4FKhi98Acjvx3L6eqq1d6ssic6JC8jjKtqiiugP6QkktlO3xaGSVpSVz0h
dEFTnV1MME/Xidov/D7EGldvQepQNBhz4ItBPVT1IkWySoWlm/7WLt/XDcqAzmSdVBPwrCIfGJkD
svqRQVRGMK8MrSTbwYB9Nq27XCr3cZFCJGjp8sk2MSROxkPKX3CQD6qX7XS9Bscs5lPvlO1KBP2d
Xai0mVSjXxfRPo4X7ZitEto2v/ZjvlIy5FrIkW5mmgFanIQIH9kniYXZ24xrfsJV5gUzQsaJQCQM
HtyboQg2v7zkPn+PmqLcSAnkNiGAFVpHcYs+pmSWtS99YO+Gglkjq3FeAFFGAoHOOLWhH+ofZgV+
SAX9KR5mQOgWUphntw+Nc0HJrN/38VMzIG19lLVy7ZSWx9iNj1DhdH/qerPuaXBZ6X1NoGIK4GRF
BDTYnCNTHWk4kNkG0iOlxBt9CAlPqOybRQqdmaB2zFCAoQp0fWCW9JQAEQJslTTZOzt7qAmlRk7k
g6PVXPLRDSoFfR+Z/YqsbQUxNIEbpfZg9fQZkNbDd86Sl65TV53UDuAfb5Hqgsahn/cb2wFpJ7OB
zkSqNsfyvtW4TMcI/DnVhy/o4hkqokQ1w/NcmOGLaMuTU/1QF+bLUdaqbmyHIfpCFJdvWjvRvG5i
3kKXcIOzeg8HsyslrzxPY8wo1Y/WnU6h1r5OE3FyQ16dAvLbYyeHqen4IGb85eMIfM9snGGFYA4H
SgO4Ohqsm9k+M+uSpMD4LQjIkwjdHi7O5NF32wk9iSp9ohD39DVvU9FeHLKYMsv55ApgkXIU2286
EyIzfmbTiT3Tjc4ydegq7s2NbKuPVqMXugEpDffsEuHRsPsnI7YJ07SfSSaRGCAuAQ8vgNHeatXb
GCOXLsOHfFFattpk0QiRkdtH2GSemvTI9iDamvK+/Bl1x7BWq8l24JQ2U/esBOlbHaM9pDv4mrr3
Y6acU2D/ozFQqdC5bGvGNhrLRzqjbwMsH+kEzMctP2nhTW4038ncEPUiq60pCoSJWfMs1OhGhR+h
W5NWSt2JALww3hKMexdb0AGFqpLxZxAi06TrNBjht7OPNmPlpEsIZBRLxQwR6nfDiAhNTYTXThmO
fMhzgnO47Cwz92ObVWrg42iGX8vj6U7dplRyxIuWuEc6xZXadPezCzRkuUQWhkiblGF4N22mvWIu
JXB7eST+6GGKox5ZUjCxH4RPZs1Qrzm8GKJUZ8804/AIsUQFa7bPTQsmwj6VxEOtW0VV/d6ZzrVQ
n2Y8UwRm8eL6YToECik4ZpBhlmpQD7iHJOORlg2WvQYOLYZu4WzjER5d65CEqOmb/It4l2IdF+KU
BhgRrYzuv9qIVkVinZVhwjeVcbVOjrmCnvuiZOyBX8b2mTurWlvMSZPymJNwFbo/7IZzcDv12Se5
tLfxmD/Sf4yAlgmgRnyY1QEovk4oaxlDBkmEcopCGFFdcvUQ4POlDuRXSIVrOC/3SkXy2eQY/hCC
P2vz1JDNOLsUj7wRQdyC6JHbHkSoIiepK4SX8YMzB4EVjz9NM3vhJUV8MfV5bbfDzkANAlWYxnSk
Yx0H1PCTSuGhbLib6BrcwUeQiZVJBetCpFS+OsafI/Qjgs4o3NhB6YssD0h+FTz2Q3hjOb27baV5
IY7yaiYG6v0GUbwuc/0Qo4AdJfyjzpletKCVs1MseEafHiJLJSPRRg/Q5OU2zc+mqXyTrgkmhhdC
62CFgyAbj6AyYMtoMAMD9LDLS6LoKNveqyaDsGvpviHpqsBSUmKZuGHpwXeRAjaPqkMojvNpGeZn
UOls8/O8MXFn9XJUD4hWwl6uccEbXk9ardZC+Zd1wQVDVW9PW3kTzDDifO+yc7UHuKBDFjp3yJ4l
GLrbsNPKa0mvS6Nbjy6iyuOicdBy0/CVXNLNqc6emL4KHgbC1ybktYK0P8N67RVor9F5hJdpQM+o
5cK8v9bSttzO04k+dTgZGX5XEddDoLLMIivks6/Ze6DsHy0VsY0ob3iIx7q+6lLLdrI/p25S3THL
r0QLX8D3s73OXnbIaUQd6V4Vm9vCLG5CSSck8mXDd2J4N1Iu8CMpj3TGzOTvoCkr/Kh502hd2Iep
/KFh9OzdfM17cWoB/rzMjp6SiK5PmQIWI07aJFNY7cbSPoeOfu4tcSsC9F1WydvUuxpmPwvlYwes
MTnNMUrcykvs8qtwElAGzGzJWD0tl0CnAJSKkiw5l1doj+CPNaaRNY7RZg3toHTak1Crc6AUK0Xr
NJgmlmmnJ6TUJP40tKUgKzv4iGTbI2Esfomh/p/OF9hey5v3/Nr+v+UP/iyruSHrtfs55OG3/zpf
No//+Av+8Ovb///zl8NruXrv3v/wHygP426+76/N/ACEmv3yZ//9V/53v/i3689/yr8r91gc+f91
vMDlnaqHvyGj6N475LJ/DNHgd/4aoiF+ItvdIbrbpsKCiBMSA34L0UBojrVTUB9rGfR//GfOgGb/
ZApK/FSELLDsjsOX2rLvIqol7J+QRpsmfZymauq2pv2VnAFnSan/Q3gNaTmualAfopGDyv3N13+X
SQf2X2EEpUJWTewbY0RCGuoAbigbQ2ePzt7oH4SCGGPomRBzQsH6izQY62W5axIGrDCHclxKn7gP
7we2WFi82EK+HtZ70cxEdhJwDMa65GjCqz1Won+g+8on+ZrQSulP/XSyh+Jt5vJEJP+ohUcawFH1
VsRyDjxmypWs0nXMv7vZ8CBze7NQAe4MqzQAdLn5hkwNZD65jyufMqh+ZSgtscnKpQgI6+QQQaOJ
az0njytZQWRtez086kr1KrvhrFrdIe4JLDK0jRpWSPLlUyGT76RsD8VIF6EFQy77lRXLW26pXI9X
STYcFKvdGnbMdjL+UpLwP/2g/Z/KqFnKovjc/Ytnrfvb+b3prsXvn7K//65fnzP9J5VcDhIIcKQv
JTm/PWQaoQsubRPkYgl6+H57yJyflson68/6c/gSrRmEeegUHOgq2TN/IamG3/JPT5lJio5JPrPj
6gZRR398yoIoiB1jhtvU7Y8lMqHhjAcR8F5N58lpSDjQfqiMgDGMf9tYnmGr5N1aeMAR91qB35aC
FflOBJccWhdfXx4CQTgja/iRxRK89rsUgx8VT5IgfRV5OqiNN4zGuiHOySHzn4qMVUNmvZY/kbaL
3Gz26jnwNbZSOH6umnoX86e/N7bcDCphfnuXCIjSI6M0u0/D235coY5YZaC4c7qYTJ8SrEEt5J2g
7yECNohpbbGraYcmB08wuadlAwnrOcyYCvhCGllIbq4xWQoRqt1h9mxQzsbWvNxGINi8jOpLFl2F
hSIsJ4CQ1NeOEG45uEcuxKdhfmiDB8eVPpJjhDi9ddtM5kc8aM8tm9C6xXzqfWpoV3cllvhtYmC/
07Bo4pLEDqtNRxfdEuAdWRCR+kNVsSazICUeP3wvCMU9fOrRUJkGqmudP1n9nRmz9pEGZM79ym0C
P67Tg7Q0cio4nbRnUn1lQP0DeQ7WB+YtSBC2WEJMyN1zUVOYdFbOABvhS2s9jMIgKGFggrxaGEoF
v1Tmo69G/EWxwDMjeXakALmRi5lcqyFb1zl+5mDXaJKugCt5+Su3mynzWKN+Q9hD3+m0d7rDMhbG
lAJUGTzb+IEizp9bJkqUKoP1UmQvlXOn0D3QKThhdPztyuLAuSIwhTPLfdNN8Spc2y7y2jLaL0LA
ftDAghrwikMLgy3YrZGgeMrILB40XorSBsf3us7uSddZqV3nxdq57esdbW2+kWcbt3zCTRnzTtTV
KmvuWMzBQu90Sl0bFEZGNu6a9kWNDwaDcIQLBjE04Fa/Qs/vFyWNaKaFug5PUADWOUp0MFfJrJU0
hr/eFwgyLZLe6xxUAirkJamvcW2cHLy849i+xMW1C68/nzV/6Ug+x59N2Zbf3T8OLn+Yc27eGfHr
f/lL/pcMPzo5gsR9/dsjOf7jkfzL7/r1SGb0YezRbc5fAby+VIf/7lQmdX1p4NL/cfRxftIYRnQX
6tkgKszlrPx19OFUNoGLGH10Z+m//ksRS8uZ+8fJx7QdFB9Lrzn79z+eyQSUTXZa20CJOmCoCXKP
1FTv/13p0T+V81h8G/rThE6Ok6M7/5DNGFd624yaqiNbYkwCn0jlPXXiG01DOYTBBqs3DPBC9hHT
FLt+FSE1zneSeE20FYaubJsi8vX+EgE+ALeUw6dMTpaebtJuJL/eK1gIbXobLOoeqrz05/o+Ytdu
pbFGQroTtJXYk+2PlCKJWt05mPBYw/zf/fDvfnnbfl9w9idvpqMZJKQsQX4LqvLHC05pbJqlZqGv
HHKkR/1MWCWRC788iDxCDPB/8k3+/B7VGHu5RC0h7OWe//20GmpBJNQYJkcTdAYNXDMG8hvqQFVc
UQxvoAnNch1E3As190PNPcHxAF+HYLwJHvr5weE2cXIbtZ83Wde+RJzxNJohygCUV87kR4PgXX+p
Q34UWLOieCNKMjUaizp1Hag3OPbdh6wfB27agKs0Nj7keN9Z2NVcfT/x7o59s1rW6rxxfIeI1JBb
wwQJU6mUbrn04lQhYzg/IOW9UdXx5x7gvPocBt1HJAcNShJ5dRY5QdyBTUgG1jD1okLLapA9jsWx
TWYtZgVEPNYqaLRtnkJP06osfLh8XxWhb8TfacwVCydmVyT85z1Zq+YasTdFNkS9V6jn2/2oEPXO
ZVNELkPyou24EvntF53N4ZodZJqvLKXzHDxbMzkGUCRqfk9CgEdUB8jMKiWMpmXLTsmOKiJyX/sn
SSKPqhTb1r22dAM1vfAzoW8Smp9qykPG8pxFv7BHcjgb8mpNyipmAMmS7l6nzcfs8rV2X0ftWqeh
A7Z0P/JiCwIcKAZDmQfmH6H3wNek91jSat5tO8eIaN9XRrd1LGUzkqzEUnMsxTVNegh8FAjKhxyc
40BPq2206wEpNIOVQr6Yxo1bkuNjzc/OR4kovqwxbzY7fbGZFwj9HJVGWBiSqT5H8asEAbCbN5sf
sCatVdHqdMZCMBEV0yqHmgdcQBsXGNItqD4nPMq4OOnzgz5pG3PxJcphbygjJuL5OMzCo34G4hzm
GxFH3n/GfFAIMOHn8JZH3LWIWmLnJe3vTQ3qj28/Q8XxV5RFhhIS+QzfpZc0VFhkw6hP5pSCpYkb
vSlei9I4JaW1aZGPKlKDVAtXk1572Ks9gJu1S59OVyJrS5aemHYfB71XbHk79hMUR+yelwQSTEfw
rbDgfha/Dcvo5CxDFFzvsV/Gqn99hGh/NiRjJ1KJYyfilSzVPz7cSShQ7pScISoDq4gvakt27sbJ
Yj6B+IVQrE7JaxwiIeiGVacc0bsyGbue4T6S5xJZ07850/7k5AZV+u31sLn//rAZ6jieRMHJnc7n
iSS7sfzO3WOXA1aiIqlccLb+35xwf3qMOsQHEpeuWoa6JMj/bhuXxC1VGkkGkBqw9/F3xQVREgL/
8zv9lwaa/8ao8n8KzPmXwwyAWDzE77/fLgW/4deoSBAXHnTXJeyMW1xfcKFf5xj3J35KtkmU6TLq
qEvl4d+jIhW+hCeS1DBNZ5oiDpWv/X2QUQSjkcoe6Boq0A8xytZf2S+XWkk+GL8NM5bBxAS2xBd4
ma79H1Sd13LkyrJkvwhm0Am8ltbFKrKoXmAkuxtaZELj62eB58ydOw8bRtHkJotAZmSE+3IP+OT/
d+PwM0RYKTyduBQe0MwMr8HoTJtAjB4OgiG2eYbC6MotPZ7MFujO/E9+L78f/32LcetTX+Ty8Pue
+J9/4Q8lKnejj//zjX+/wEY2fvFzb+G36bGxYvloK0vc4wxhn2ZUj98LHMhGrwjZ1EtEe9MXk5nx
KRmS7C58eVMYJNFvwujh3M7kAp5ipNS3FRoZsyp1d3L2S4cBKpwjrYaEAyDyXWO4lq00T/y1LeZj
he9dbDQFwDw4RQeyP7VJqsNU0FaJNX6ywTlLkxAJ2AKhtm8TwO9Mwq9x4TUnJLBwq030E3gtNtpU
7Bu8NbxuI/97Dlx9cex9swZK5iRPWajjcPGtu6lbewgrxjrx5Yw2A3CXYAVCuQyCwGtCmF5VsikG
lT5POppzbxhpE2k4hlTvSpQJF9R32hnHW3BGT2iA3QHKx3QHQp+z6kpGstXwHMfaBPHM17Y4dqqS
ZPPQmYhQiHzy5/UUFzQ53mZMfZL0sf6Z6Zd+mPG2hHBBq6iWvZpJbxE0G7chks8WFi5X04VQU6WA
xjx2sWEzpVaJ0oV+67VBZdFRRG75c/Qa/l2ns8R6RKizbDNx8cs+O+ZifHNb09k7fiXXCSa7FubC
IgbgtcTSnC8ZGD/0zkLNUfDDpf1nOsZAeAgZYVoVkTYiSOZyAFsV6lEP4GIS+IbLcMLybCuceM5P
1Xr4kkcm60B/gmZ863PjpoFumt0Dy8azjq6JtnryqvNgsHuNCO6prdFkEKqitekW9QO3QXc24ZtG
nMXNVDCEC1G0zVN7VMrYrZdFap6sCWOjnMq9qJtllEdvTaZt4tFfB133F8eKWmZ9ePbb6BgW048h
axvNbPPPMsiwjyJU1/6nMwbR0hg38B8vdORhHLC/Ju+5VfzYTuQuUfC/S/NMf/VvSp4UxADn1CgA
EHFtUQnx+3T4A+qLkTEnAsSy9Sp/O8QIawIIT0tRvHP7MUMEHbgwBNnpCOT5aDpt4Lcx5WtQjoqp
Is4RpZer+Fu3ifNljmZ2GqWvwziQf8Er6Ycm/fYGVNeupUr0so61w5szFx/evse44VcavgGjQ82G
XGklc/k6tq13SLM63HhVux21I1TZHs5aQfoD93pjWh/F1PhbK3xxPA/DUkLKvArbvaWl6fn3EoWm
DyGtfPOk7TCQdi8jlJYlMypr7aYJCeXVF0Cn4eCTqIDRT1FGgRNs5ihCXYlXEZsfuRLuX22v4yCk
GwUXycKVbgUeScHoQdZDwP/VynN80m2ysLFJm7axrT2BZ8RGyBBkwbYeuJdN60/Po8KdbixLW+t2
fZJiSLC+wBkdMSE+923LjFb4f5TLAU0AlqUFJ6nWR0bsjgG1EEahRYsaPqM6tnn0IOGQmWhPN8Ub
cgRdA5q84JQnLgutQPgU18Vz3PSXkrTKwMreajv+mazoi+Ub1ns5EU/AcyktBHGYaVDTomVSSF3b
yrnpOgwSOcK0hfy74IyMfUXr9WVcZK8i0PTFkQgRlnFk1yJwgz242fdE99VpACbfZ5iEADzhHsm8
4tBghI9T0H1mUC/aFt9bzY5FXudwaBmlb3Xm42WqjHU+TZfIteG/FrJjNslbAfSNUR/ydV53z5GA
FzoZyLRVHzzrEUDCUV+DzLlHdWeujITGzfyVYTB2h8Dnko7uic3TXKUT7zAg3YXc1rkVNIDSuFRj
up8yq8fjYMpDtUrdjJiStte3icu4sGNgveXI21lkiwkf2YB1nzKxdnJfLpUvk1WPd8Fpe7InXe9d
q/AQMVR4kEt7kBbiiywAWatS45g2RQhic6hxeMTfhADUG9PmFJKqtwHS08ZiJrhxhbfJrSHZTB5/
5oIpyLL70G0CXFLokwsKeDun7FRAB4vCf1c6vgTLusPuRzuMBgydcv4wUu2Klic6polPgGdiYjOl
DdqN3R2iAj1SPFPsD5iIPP+vYoN9Kc6FoM83OWa8HYbgU0TotFwBXqxP5xerNlbcCZc0lU/4iZql
I5GrBFgaREasXlU1Ypvxaq7LTH14et/gVcgu/jTuHGX/8YPmu9XjbRBL6yiNejH2bofAXTHBhQ8V
B+7VHImUs/2KoiF+snpEx6LFdtIHs4hYMNSxJqz4yngX5vRWDV2ysXX9mNY6wcvZ+xDKz2DMEALp
/VMkC+JRad4Zmn/Ern+WevFuhjPPj1Rgn0NeZ5sXplHbbrTWRiU9UHasp/M38u0ERSywSm32ZqiG
hqRXIvGrWzTymf3elbBRFSxTmIufubmO6hx7Vxhep+KuZOisRjwBSYIzXvXY2P3DoEXT2vSRliEI
xEGsD2eRpq+agtapZLMbM+PCeHEHnvfmEvxqYK6x0w52sr8ey9wA26Lfxrb47OyBoyKosYUZiyNa
HvkIoHoW5ibTTOCMvg+F1wy2fUYEz7BuTMJGCUtu6QCMHA7DF6Mn8dFo+fXJb0G+kFUXF0Vo2z3H
IgZhUz9S0/uXO59ZeupHPGN+Vm9duMYQsGe0B0ftSs9hCsnhIsktvbG2/wGP9eWmtk4zV/1F27RR
PNHrAW0WXYD2BZg1KaQ64kYPez1ksUWshs/Oyx+VcgEOi40lEG0FyTUwx31bhXNiL2IJs6qnRch4
jx5CuuyZWEOUzf6NHGS7iF8gwTGcGWi7Qzlg1XWsizL8i4Ok08YSadfeP31KvlOwnbiFS8CLybsN
agXhiBNvsZUSFuo8ECYfjeLTzvCKtU4kYCnlG0zwHE6pUBXBZRQ1GKLMIPnoCkDgkW0uwpH+hCg0
7hnC2qKsOCcOytu2kOuy1k+0XZDy2txqvrFJbDZ81pCVjTsPLZV42I2sloBpaZTrwc6Io5OlsZdZ
0A407+QhpK8MjW72LP2LeWkZ49OQCwhdTDTzE5vJMR20SyT66hhw7o+6LFgc7Tb4ajg7b9p64rYu
02vpHesB6o5vazeSMKulPWOJBU2zZa4gLCC+S15ME3cooVhfZViPaxc+sJkzB+1MzdskVfDSj/a3
4cmPsbaYx9bPvqOf3Wy4FaC9lzJIDrMQMOkGNtAWblf0UHMryDf4SIRO0tJYwdk7mtphFhuYqCVK
CdpPu+QD6B44Fd8NmJ1CT86Nb33qfnzihEJPoXK2CnvkMNV/hUddmI4fhoXmZuhuLdQ6oeEC9OM3
NGPpcsicldlXN9TV6oDUOl5sOmO4qJBKjfxvZiadtiV96Gh50MSy9ti52ledHgfjCRb/FsLQq1Oj
5fEtSA2qvQsNgKKZ2S5UQvqYCbt49oZBe+FE8lhCYi16dCIJTaBeP4dTCNR2Cq/KTP4NTGakBSxi
JkKMBopNZeHChbiGdmoPX/VgB8BBvRtGRZAiviEIFqRI1lAY5CY2S4Pd22wOKFOfgcUgA22hJx1j
uBs7YaNusvBMt3jJF2nfJnNPaMRgPaG4z4wOrTd4CNH6+7ZzH1Vrvld8DePv8aNt6KM4ot22JTdX
7N0o0o5tdSwsSksMLsbGKshNb326gB2ZQRZyOgqXyuHMlAPJHsEpOGibMh37rosusLSbn841ToSP
Y0S0u2Ajaeoy78TWbgYM4q2bXnTVKsgwJAweAr3khVXkXgwEGbbjRCmgyeKQW1a5cxW0TKoG5OTY
DDMKexjpDNG7SKwtMZJpZtOujZIQb31/wVhLtywe5EsWTzFK6SK/EHYGbZGvXLMvMOAfRfZqwyrY
mLLaw1F/HWc5vhcw4vQdVP8UeTOKLgaOINH65CfgxsZ+GlR10DBxHjLh3mrzl+vZwCGM8D09bB14
RdQg22uLBKxR3v5zxwJtjAFP3Ml78CAlnsYVsjjENUPwKvGerZvAumN/BoCe5/fB8DjSWNqJZE+E
smmVrYe6AW89X9KYIM+hxgEydPNUcE5PB2sQUlMgJ6zcB4OD6jD4wVrC31oNQfLSlxC7lgD8qfMo
frL8FZnYuFXG7HhA1hoIeqRZA+VZz0RIW4+nfwrKw+9FL4rq0KXjlwWpcDVOH5bLS+2EcC/iBFzm
fJFtvk2rnvRvffo7daTNagpYnZGWLF/dLKhrbzGvsA/ywA3yF85Um9GKH6brLvNKv06oF/e1RAI6
2aw/sQwZOiLbyCt3KXpwcV2qfwq2kVOdG6c+hRhdR/IPj6gC7VVdrCZ/jLZcx0DH/FR75g7CSVZF
UIK1Al2WyZodZ+LvgOaYsekklrmOEqOry9dw6FF8liG5yjF+Qj2hOtODfgZxjJdOxFvRM0ekrHnS
9DA5M3d/xuOUr5uGnmOMa8KI8hBSNLQA4cSCwmOj0KM/OS0Lo8QHjzI7yJ4+8372+ozNKcgrGPEj
ov52QsVZYBdJpepPNsxRVYKmR8rJAEXPYyT7GiFduSyetHBG6YVasiP4krKlPtucWPdpAP4ixqQD
qoPk5zbBn6ebw3bKPwuF6aBJfay/kKxuqiy7c1nV+yBsdPrHjDPTShAb2cQ2fQOiFdImPQf6NeG8
uLKr7y7CRJJP5TILpfU0kKnxBCe+XcPcAzRQ+E8ao0uJL+dMNBQ5NvhN844HK60bBY5I5XQ9vS8g
Mssq9I2bn+gMqy1AwRMnQ6yU4UrGDPfTWG+ATNPt9ltnL4naptIfN1rmoLupyMJNxQjaj9JvqJ10
Wxdxd+PXyBbGNIk9KQs9tvGm21X1S2ArxHzO8OXk+rUJ3Ge2bxtwVf+eaeDiCiN+9Fnf3yzOrKM+
hfSBpuFgCvGvZkFcQinQto37V9Xh2VRtBu+nejelUe1Mx3dRv1EsJ0ZT4TeqVhSbHXe0am+2+gN0
eNgbWrO28pDMNyzqpYurLND8nQeUlmSICxrxYZ0H+NSnwLuj+jZuPRkLuC/qGA7JrCyWMlxNe5Go
fB+bWBLHlvMTEtae9AtecHrmfc1uPEUXGQLFZ6+wDn04hIeA3syQ+8smyPy5bEyXOYcvpIcsonW1
z8s3Y6S7liTGj1CEEjLOHg+i4PSDXa1F7NC9R21SQ58ANJlFxsoT4bus0mYTiuS1H7UX3/LBsNtj
uGOmvitD3z/8XpKuVwcj+8yqdPh2Ox2jvoDKbpfOwVRCXtCw8ujKeHxLEa8G8H0ajtbvocC/ryO/
1T0aMUEhbHICbe0Zf7i0mkcETuK71LE/4hIsb2mFOwseBHcicFM6SONV+KMg3yLw1vFdhjcX3+Md
IMSr45IhV7IVAo2AtyE8nPADzwuzFvO1jS2KimGX62VCzHvmkEIzfRfz92xcgkRz6c8Oe8xfun7O
JlGeBnxVq1arjG+aQ0WqhT9ZwLw1NXuxrGtlLCcXAga4WMxqZfTd+qlx6sBcc8yszY3jlBClp2Gb
seHf02YQWxGRDxs14OCNOgm2ekrRJS+Zrq1k0rlPZGMKEjBd9ynVYGbG6x7jxrmQDgJ13RWXsSg2
TU6ncMnGYm9GnhOavrSLSCK+e3oT3pWL+72T4bnE/gWX3GtfUkWVlmsoYI38ysCGiY1hfkQmSPyG
hEOtH7ZmVX5PY5phLsitJdw+WiPEokB1jLtqQ0Qz0J0AKtHUyAACfN515yl3MJEEzIHykUwW3PDJ
ujFmjTEh2WcN336/MmRUrLIqiVZQ4bpFIgNYjoqYwyAEoh/7GO9bVpOlsjOCKALfgoQuorM3Nskq
NGUC5tdaVY1XXBqiD0r+JDs8ufWZoIL/XtrU7fZG7Z0yO/u2+s7e+rJqzr+XiCWTSqd8KUx56zqi
gaPKb87JfIlciDbYlIv2nGNCP7t2Me1QObdnqxhaTGpcft/9veQhvHrDPUG8ZBpYiP/+g/+8RUB1
jkv+0o8wVW3DxFUTYEkEInAqzVl8J+3pGg8Ir4UM23XWN9OVsaZzGaqzSgndsrxMwsrj5/t9Fyyp
fs3nL7I6kj6hyW5t03uK0gGxDXRu7SLcXeOSP7uwS5OVJoShYHVed4BCdI97qSXrIR3MjZHiIddK
Z1rZeWiRDZ2a16JtjSvtEdz+wt0nPDdHL9DaY1GEaNqhO6+cPm2PAslltfh9szaa9hiP2NhBGZtL
EKDNMa40uA4RUIijsf/9iJZZASQFu1yyezdHvxib4+9b/++C0I0kotrB3K5p9TEbudOhPm4ruDxH
vYjANUq/1lZjlXaLULdTWOah23JQpNqxsLHT2sqzieNkTP00WOUx69ry2EwhI9P53d9LGjVIdQwf
uT5yL3AeqU4aoNr3tW5eAaeT4jHee/SShsXgcWot+ZL4nK6JkEhKskVk6r+0cqsid3qUMAFfLDDI
UOnb7GGLYtxUAxS6KpHs/ll47yj1HpEbPUPZ1GaHWvboYUZgfJEErjU4FeQYH7xRaMBrcrwAzuRs
/ADOVT756gwoFPKv3xJUkNJBaUBrzkrp2r42Nn0yWl8RqTKRIvuB+SbUQmSlrT0eJznnBjDonys5
hTw0uDnCgPUpoxTKCWAn4hA+tcbW7zD69HvUXB0LEHy7VYEuLzEx3a8tWKs4iq1Tgys6g5n8aids
LYN6k35oXhQkIpyuAkW9l1y08V3jbtz7muJ5h0WIeyR7Rl5qPeNEXtfs2m+GNl7yohw3tnswmZVv
/agDCKen96aCi+8MzPkjOMn97MVwST2JZo9ORAxChZeGpBz3MJYpA2ln3E2leZjsmuADJUtcqdVO
K6Zw01g8bH1IKEMIdkopxuL0XRclfkKQ7PmIZUdQoPIcOjn1do8TRxPcQr4e4It2B6wz2Yv0tK8p
7c4idmbxPpDdSLWk5gYMv2WIuFCwIE3OyFQ8WmLMfE0cvVwMBWEb3Cb/ZGQ/2haxhDaySCJzrmkG
0e2mKRQaSXf2eNvxkxuIXwhN9T8ef2Oz1AhA8lMgdGQWQaXvjGIfh/FX76hdKsSI2sJAOlFuhMPJ
Dbl/t7R7I8VUvTKj6Y/p4tvCULBDWGjCA+5uqWOqFaRjkjrIrvBMDPFkLwEkCrBTAGd8nlRss66q
NysYLlAfIVdpa9Em7Ral4dOYCPDpo/aJ+4ACC77fwiHJtiK3xcVGvw9izN5lVS7rKelwtWXp2rfw
HpZhZ24xG5GS1EkbEoPZrkVq/aRt9hp3mDzQi7LON/W2GKOVX1fYqUqtOIVyejOVc1SeOT5XvbZK
dRAqgRRsXbDRdkyWeCRKHeuG5r0CtWBVUEuQuNpTmzcvvTNyKre0cKd6XadtjCRbRnNoy6Q+8DFv
lWotjGFiZB+w+yO1/8IlgGKNQiK9tpRxHH2CQ5cV5edUHwV3GlPJH9MqjMWoWU+Zow+kzYK8JA91
46G/QVmSXrqa42nrxTBBZHAWXkftUdTySKRZ9Dqi8gOzjVORfQu1+DxJ9Hrc9YYM3EPlBeVxgj6B
OV6zwAtkyX6cx4shCM5Za9FvMUJXD0t1ZLfkJjA4Ctyy98rH0FO+twWWesvuyodpYyQyQ8q538/a
ZnSvpBVtiwx2Aobe4uGXvTozKf33+55lFzZoH3HJK+A4kNzGnREI2qEh0ZHREG26Nh4fVaSi54Kt
9/e9IlBy57vABW2aVcwzhwc+1vBBgfb7Doko1IQs8bBu/gJgPVXUCcumJHlLJPY7rhJt4X6qVEUH
WUISIVD94qxyGRBwXgB2UEb8CiBQrnISPJZCOY+yGbCdTaBfpJusinmhYUoxw5zNfFcX8u7O7u2O
YnKpou5REKZVTMY+dfFaDYwomXxRx0wMG4lqoceRU5bg2j/7gn2r9NHzFvif4+iINY3AdD9k3uiP
8c3x2mSdg9dc/b7LhLUCpEnDCQBhum0z8kWy+d/9fnZw7GmfYPL/z9f6dccJu/MvDbb8Ux30xPP2
JUmAfpY8BfKJM326GQLS7QxShtcyBAFTx6ifm6z/6IxYHXoUUk8q8Nsn0wAuaNAiYSBSL38/bpT4
5srEtw4eEMuuNp87nxAmNHrsqXEFU+sUGRWqsCZTm6IbdnbE2K4lBY7JUkEoSTpLngnNbiP1DoNg
6zgZpCRC+Ja2EY0nP/g0yQqqbHM6tD5Lp145Gk39YRmX3UqmF8A1x1JkB60Rp3jWVtdmoWEgfU5y
Zsh6hFqpmlBea+ZLm/WzdM85al9V0N4HHtbaQ8SdWqEEyMR5PpGQkvW596rIyTpx/IeEUFE1f9KS
8K+/FxXES68KjU1P4UWGTdHtm5F2KPPp5FrCXbY5YQdVgl4s9vOrAng+Jja9I49eRtfo58Cqmi2a
9WIjJwj+wlhiiosA7TNhCHpQwmVe0RttBjC3sSJG5GrU5g3t904b6UdSQlPsqvTV0RWWeRRPXiBr
YiLNQ27GYBtZ3JeO20sOe9NJr5ErB30gzgYLwCJjJAfWyz3WI0Bhwxs2zYDsuSAyZATNKL01soVk
Fdv27PcHOV9F/7whfaF4aU2kZw0FzRqvVfgUmf15sjB5MbQ0glce+i8cXNYOL+3GVV5Oi9dUS40W
JBGOiNiHPe3CB5KEfOkmwcyG+0PkwjHWnvukvaPkv3iByX1LXBk3FscluiN9tW1Uu6UWBJ/QM9HO
150icKKz/HCblCfVY0+BL/TC8ZpgETo7ANTcvok3ICRfXWP8qo3E2fJNU6i6Pf40v/ie6a28ztXV
FKP4wdx/Y5PsqcO8kAgahvsDj2eTMerW8ob/dG3fVdba1rwLTeaMOZ78mYO635PS8kgH0eIdMIho
2baMRntYAUSG3snX+/A1Jn8d321Zu/qaavYd2Eq0FJ2i30Te1kLQPq1GHLwAm0FBsKz7aZKu2xb1
eDfpP/lU/yiYAOtWb2iU422u8MeQiJKArS30VedA7onM8ARe9lvHmYvRcYIWLGxcuX22sWFwGsq6
e/n0rrVJspoS92Dp7QYhxEdWomyULn4dw3CvdkN0ezlkf0aTWVPv8wNAHVo2yoTlgGKuA4K1iON5
qOmbPxTXKWkFX0bRMwTsk2sX20yZBfJNpCURbj/h1R8eOK0q+HAriMRj4u566NhI/FmqewBPNg3Q
qnZoxprUvnUe0M6mo6WcfRTYm8qqeH06VkJ4u2zGmAuGJ1pEEH3i4DZGTrMwoWOZ09XRgIV0CVQN
v/8D+mZWlcDUDIEtUDbCPGjEG52oXRrtO0Vfr9OH4Zzk9tpK0yuaxJeirDfDFPn7LI3+QXLZFEny
Y/j2ISYyYaGxx2ZOSeaOnrIRVRMRUNbCeJsa2HZ+1vw0YX6LA/lcWIj8pwZy0dz8rfI03CQZAS3C
AFxVABGB9OfdyLvL+UtyWLcqSEBgSAKOwdZ7OthkHOg/Oj3eFbqoZzUyHyLGCWHJulL5Gwjjt1QP
3gmY7DDmL0oMG2kdoc73hg8jZSQAPObadXg9BZhYo3yLOu0WQZxVP5btZ2g7Z2VmNuFtbuHFA4ky
o+AqSn1OL1PvQcIOzzQK02q8nn+AqfJeOYHmLtCLsPI7yswaVSzsRqQKA31XhlMcp+kAu0WzbJz4
3lJF025ztpGf333y+Za0hp6cfGHsRKNtQA8cU6CHbmdiu0Bk4XdwRqzmIqPsxmO46mzYe05KLAg1
JVYGoDVNGpP1o10SGhB4v7eNJW7uLNKTWbMN0nymkNGosPKz4NxdxLPEKfrwawzKnoyvxdCk6yD0
v4bmGTlltIp8EJwWmzXQMbWwK6rRjvFXVGRrUE7H2KofMmdVh5EWrUPhog+x25XZOn/0tn/qafmh
bzBhNGYxJ8iCcEY/YK3PuLdr0KkmwfJdeLYLbtq6diCJUrRNQu3yKPxijm9iykf6QUnaE7+FhqZl
dLVRhQbtgxY6rLJNVYh1ZXGyle9xHuzc2vso1WvE4HwNCjEEqz1zrDpsRLnP0HboT6MymkdCj6Lp
STWokJEGfoEyxPyLoZyIvIETbo2RWRsx4IbTJtRbg4Hn0h6L5zwREB8cUBYp8SGuZv/YYQPXqiMW
ML6hPtCW8BvjoxvFx4bZ/2JsXG3toYmIDLqhxsy6tGGjr9oOGJgcKDWQumsIANY1+x1TjBhssY55
2ZLOAp58su6pDxcxnXo9D4NjmbVIsaL003HoAKHfcis0WsxTv3SHpcklN4DItVXj9UmPcRuIYuF2
wAgInEyauROeO8eeDPT1oLFpZJ6ZHiPWhO1QGs42UMk54bzEauCx4qQi3FmGhzZJGgethPQfad6e
YQ/AlXL8anSnoz7aUfWjxXZzKqxo2pNJok52w//dp9VHf2cQBzW6JLvy2kjdYB6X/Qu0tD2V/aKa
D/Qu4aC69IND0cIJMZJom5VIp5MMeCqxMYHl0Psv/TuRDcHBKWkaLlA8pktjIA+uaJNrAZDhkLIL
4Ijkrd8LXOzg0JpQ3SoPdhu8BRLf0ENrB3z92oGyUjv0Dp3zsKnl2ikrsg3mT+iz7Zq5OihG7USC
FMlkxMoBU2S27uekB3t/LWHWR20AfToFFtFB7q3I/IRGvgPpsi2tg45N/xCgzLIkWY7/c/EmRkvK
ZwkaRMvQnmVpDYAh28VeTEhGbFj1YSIgiJhWpeBq+StzVsiQZ1AcaMv/9y2ttnL4GjVg2nST51Ku
KuXT3J0nRv18+X0rcdLyENj5yFZoficyA6IwTQ7DrPQbZe8Ov8e4DBHOt7EZHev58vtWX0858UvD
boi06GiGZXz0XZJxtYooQK0OD6H9NKkeIPPAoKeDAUWP+D2CrYypK5y4Fn2kbSSxwQRCgZnL6DYm
v5/uO888OlZmHcFKFzuzdU+JIY3/dSkhKhxj+2g1LHYTixJO2gZj3O/F0P7vW/O7sTq5/JEOnIPp
qv3+C4+V7VgNZgrD3nv+/VBaOt4h6o6/n0ID87+/w+/HdEm3028a3MUx0jLCBIZrq6iAOi0h4zSn
oIsCbGCGbJh7+ap9AlApATM0SDWkjZxOr61vq554zdL0BuKaNnHPrq5Z4T+jrt+zLNLeBxLw6DXg
s6s8YqaGyh3PvWwXekWakSeGYt/roYHksnfWbBjavaOYBg6qZR+MfF7taSYUmJV9apkhatW7O1jo
7CuB2msemf5efieojOSjA0P/1KPu71TV7PIgna0PjJFQIZBXxRGiOXuaX5MaQzqpWTeH388myuU8
krn7cagxb/z+iwAa8SLUatKv9R7KoCc/NTg1eA04H0XFGU5FtPbqRvCLgL5vJx3amXr3TGQDwidB
oGKGfo5M+Oy0oijzXQ9NQl6u2rT6joBlzoyXWQwcm/yyydMAuwYvirOpQThvbM94CM9Fu4cCQkt1
osJThAmVS7GixYwpTMwV+7CvXqU8okgnkTd9jUn0Smx4si6+/wVjbY2p3Sqcw3fwK00lbkWHjUHE
NakAtQEAQjzRD7IoHcKAFEM0GxwFyCeDW7OrXOtf2HYUkq2hLRMZfnm0R0kMvFlJCvd5pMJjfrRP
M/9scjBNZDJs87GYVpMDENmmP1h4wZEu4hb27R1tdki4ebPs0bawfcGUcPF/GKhbdnTGsRjSBw4y
QZKnZE7iTGvdnH4at9FWdm12yEebMzXVuLRDmuwqgrTrQBncdBUrc27WtJWrz8GwzDURA+ZisP9N
QbdHZPMgfmBE7RVwu4rk3qTTVc8NYLJrslA4dFmYVmXgn9hj7lrAoxU86Nh8p8giq6b4LMqWjlBk
paRalPNKbf6zSwP77wArzABLVODpyupbFPb7RirJHoSmWQ3X3IDSlmgE7hTkIgJgN0JoOy3wrRxP
/qypDoCsLYdBv3qiXcMd4fRLKDNlRtes9Tz5Y0dk0dVKds9CvgRmfh1G62AbQb8qsYRwugl5+dh4
W+9j/gX4CUjT1nmt0tC85oDqvX7cdRkqyCloDz1oi4k43sm1rtwe/OZ2+pL7+rXW+7sq2H07cq6A
1Gozu8gHGCbfSogty7lqzMgygXNOKubs76ByrRQSzoYzNQokKnPG9MdosNeC2Ksxjz9QrVkiPE1R
PNKdAUQi2xJXMyYpy7Co2kuTAATR7GJ6Z9J0rEPJmqcDFVr4iSAmz3uyGemxJrcMteXVrkrynARp
E9G4tApGxmVNgMhkbU2YaUN7sRW0xyo0vzVPvbCnnRE0+wXzpqLdU3oTGq6b50hi3m2nh6JGWcVV
f0kMUu/1CUM0hBkq6L001C2L6fBlEdEnAlgB9JydrJhO4uHpHLm3Xa3bSCN8Ce0fYPkkjAiF1C34
Wyn9uzSagaTX8U47c0bJzPkQ5SbqXOvA6TrjiNG2V9uQ17poThmeMI4L3lnNUKYem7EoOOt61LIM
ncSiNHLOsURnWBHyD8pPyeHHDUcEO1G0NDvjMUXNvio9Qi8MxKE05ewGPSnJnWsHm1fdYxXW++RO
R/GJY90qsMce9Jxylu1H7FD9aV72NLXwvfxOoF2HnRe4a62KISoQ7aRJWg+0pTg994cwjLU/0fST
GvlHRqMWQZP4KCfrj8dYcYiRqfRmudfpl4UJf+kwddWmektTZ9PZyDPbjhFAmGCYIWXC0xl3TNjo
/w9H57Ucq5IF0S8iAgooitf2Tt1qeemFkHSP8LbwXz+LeZwYxT1SN2ZX7syV+EYTVKQU57+YPybA
d/aUvaZWdLNT/NC2hZFeVOkLfr2MejXHO8SIYF0YvlRuu7grKc3habDW9ELtQC/7OL/CQzpZ1i3W
Sbmx+/rEOzp76SDx5MzgrF7K75hmim18cMY43KRd+NIWIyKQpjoBzwuk14A1oGU63xX5xMEuX5hE
mw31vD+tKz6h6t/K+oFHGHi4gcNVmJBb629OIy/paKFXsnTJCpBk5WR9xXmz8dr+jS4n+AHI4n2L
3At9LOF1jsUczUcPTzTm3NqwGlbufzxw9K5JkMkJXrw3GptsYpz5dATRPMw8hV9s2jph80S7gd+V
bxGHE8in1rbmATXHsXNkGffVTEpQlpKfGs1a4n0QiHu5pG6P2fi/KZBrkjF0FMLb4VBPwm5xqOQo
aNP4jGiz6UwSEtFCGRtIQjryXVrqYgbtcVQFB2oQvogHZy26ezg61OsEwQVo3Wdg0SVpA+GYoVGS
qtnH2maIWLxq3hGVkvMpBW4cNxWzJsv/GhG6Mw65M54UXZSUULqPQvYFR6vwwUsKvEn0hoJZV0/K
c/+IUzTrcRjHlRHH1ZVcAeutkXYLr3vCiPpPj8La0bzOlnt66pcvNeqH7167Ai11Af30FBrOQPc2
CS9gaMmcsA3noSqe/WAMwXh9mHZnHnTm3T0I5XVJXhfCYrouAVenTvllmMQLowKqSmTnLq6g+LVB
t+OdTML3ivnj4pYJnMCKR7G1WNc2YTK6t56UvsVGdQoEpnffOlNWRfl6QpN30DntolzJLWRWgOm8
hHn9KUzVVQeAcOK5FfbRoabXGOLQpsj693KinIkC7vcJdN9sMZxx6ixMxveydCi25mhY2TZoOxQj
Ts3VsMv0dAwLJInA9T545PAzwRpG6G8U2LhO2JrUQ/HScSWQZmwZmKc/fGxM9KUSTLB9wu854rkm
VpiD3I2+/YiB2yiSW4p6KFTwnAYtg28SP2I78SjMEcZGFrx1TD0+pMUtcbH/BPFKm6C3k/ad5oLD
VBJ7zSpGSMvXjK0XOhIPsiNzOeniPWHfIIrkq5YYPYzqTTjmIafpZZeVPf2gxSsbebbtyB2M0rhM
5ClU/OEN510T9YRaQZc6qHFvs5rYt/3OKS8VTcqqGMadGzQkdQPzKnq1T5QXvUDPsUOTkmY3vYb5
YyB4K0BjLh8c8SHrKTqN+byUBf3n2op9EhRM4vRQyApc8EbjHQFEN2tpT+1m7jiBxxZ6taGfBhZz
B8alkbvNBp53tSkTXyUqHDYy/fE1mg1HuZhtOD1W8/J4Nm9mzE0aSsM7OBYQYDe7kdPY4z8zQEhQ
ewBhkvkibHaCJyutLIAfXE6oaV+qI2I+G+W5x+5cfRUqP5qeE9MR46bHgFF1BX4NNWfd2XDD8n1o
NqCSa36vBtFmcgdc3TRTJga9zjTInLv0Xydld66c6HWuzPbQGRnc1N74k95tmmqsKnNDdizVuwrj
Hh5AhsTBjjjDx6z0dL1rU/c9xzdeRyXJsqQCJNJsVVihebQSRalP4fQNvF5asz/HPnhsgxIcg43I
tqEDXprYMQPJKT8aRx6nZeKs81E2+6n6Ygl4djO2pIZNwWiC53+iezrwhqOBV5KtXlCZT4akhy1M
bwnVv5uyt29+aVPoTMrZKpLfefkshGs4gOL6g/+ua7C1S2utgSRYzKwcxfAupMVqQHQX7UNPkQQL
1p3RPNLqsY1CPvfErf6zOZqukY+f3EictM+iFAAe0XM7S3cxKyYK/955TBoPdaSee4FS7WZ/ReCJ
dXsyDN9djV36ySnrPSXcrkr1g6P8ZiYJe1g50uLWwOabnb+pmhNSp+NNCzrHzFxfGjCWHKDrCre3
R94ZZnyOcb13q6OFjfjIy5WKdr+CbNyNqNT+eiCMjn4PaCCM9X8Cbh3c/75H7p+fG6JdEsYkJznG
+Th8wdZHb8bcX7qOXu4Ws3QCobARzmWu62rnefRZUcqcu4sYpWaugLzd5UH3BymFKzXiseA5zJQW
7dyCip+yoL6mlVwbGCxo9sFb4C3sGae2mGzmHR8aUcgpeubFrZYKpliXL31IGY724MLZ3nNXoL21
RfVdqeqJ9QrW82q4oztj6/fdD9cbtulcZWz/w3aVgSdC9QsoKULnjLOgXhuN4hzQBtF2wj/PVtHH
m9zIg/bpfLA030g1DOiWbYW0mI9bayjpv1H5ipVzwdNGTHsnJ/6AsX+TNIR9oMl+J3RKIcwnJs6K
LOBIZz1bDGoEar6mAHKyaFGCGO9bUmgoYxO5NUqHWNx9McJwKBC8AUr6kTcdgNHK9y5+WF+bvsQY
F2RfRYXdUo/WpfSOswh3pgMI1aQsdVUI9doH0jzHHtNdlqQHD0LhIpOS64npGLa9Y0CKS/I2Mepu
QLxy4wu7ivdoYGJsZC2OldvtInM44+7NqKSe1vHUL3IgaXffH2fydnO1Tjvl7QXHQAS2/0qDKjzR
zIce2HTZ1dggiSeuAfRCpaHzAS6+JsBumNFJQioaMWci7LivBYGRaiAcH/5r6bUD9arCXUkuf6z9
W+WU94ziUTAB2YvZgLCPiMutcm4qDqhUCGtT7+lvJXTetUfHTIaNN8W3PnLPdjgVu6GjI4DQwEPB
vUYOiX8ySMydtjiXzO58ikM7/PHYD3T+WK/dUm1ntWBWHftRtWOKz6T/mUtEEHphaK02OkJWXabX
eNtQ03EYuYFeJ4L3oB8ohInZ/GHLW++ymM3SZA6Y+s19akT/JTxCibPOz8KntZoWZPzRWF55fU70
qud+xj++8a0yxoKQP0LsFKeotMcNlai32BshrrYABAvjr9Vy3i8OI2PE5dKGHVQQtqWxxXWSDPVl
Vt1PPc7cinMNQpP9fZIa7D2MyCbuaG1Gz2DdqLm0bFmnbFdj4FK8tFs3enHHKlgl9jL90O4zVPqH
g16+k2UEUlSh4WFJW+FYXZptK7zVQXhoU/kFiZvNbIRjl8kfS51HWHB2cqgKmfNXmM6j18w/lQNo
HJM/yGt8cQ6K1DoMcygAvvlCLDDZhnXWPU/x8NZ7dQw0Be9jFVG3BdolQX5iUzrnLLkkcvCA28Wd
ObRTxb1OJv9cDPyJMhUvI45I0N8ixmjU/qfyPIRcxe/kW90TqQLy0V74FgSQqrLR+aQcyFlLlz7R
AuBmE4w8bmC7blVjfsqhyXbJ3N49KeHwo6cYaQ9sAtE+ssSXLdNPhSiGX2AXtPZvZpTwYPp2PwGy
xd+9ioBt7Mqx+E5NiqDYeVAAAgrSh9xF6/bqH/8/jW4+5w0z9SiXbOE1kOgh9BIgIldhc4BRaxCU
Mt21m/jnLpP2Dsz71R7b1zQKwl/8QMd+qv88ByxrMqGT1pK9X5hOFOHhTfFj/VNloDjqAeK1SyTm
rBQ1hEFRdbvWNxh/MD2RgIstnjDs0WzZio2TTNGNCZEgbGKCjH1pvMQ+ZxXQk97NDqoLmj1U/yUW
wwudfLlzDlr5Eg8YsjKjvddRyFF2LlHgDfjpw5bf90hmo7knILHnYfCu7VJBmTpzvosLj11NxKmq
pzF9i0abbkdy9+gpxtkUmPFbg8Z0t/4RCO6pnUqsrRT15APvXss7y8Yodw1A83XRqr8aKvjeb+fP
2fvkCEfyOMS7mdLoWRasOY26iXcZIY5N4eACIeDwgRhLhtBn7c+otetQSbZULpeHAZrMVnmOAbiQ
3xVmSoYF8SHOHfouGn2wA+tu4yYD8NB3gHx+Yl/ZQC3QGG0Wam0mVmbNxW2TKcIlMMUg9etTBgJg
xfZznfiRPmHOhNUi+S8OmIuED54wqjn6laSuNgEvIECJFACbseacDKCrLaBZcKm8xSmT2TSzpufU
wyFXQFH1rMNogzoPoBquWfcdZIib0nU4P7VZhnXWjnYduirmkN/Ma9tNHI7TKprxkeSClJLdo7on
lDPuRUIGc0bm7ob5Q7TukzAztnBFdoVhu0+Q6tZZHyYbAqn6GPnJ2fV58NclSTm7G4F0u+bBAROL
w41NeSSN8aST6UzGP7qoENZYp8QhoAFtw6eK6mo0PrBfqh6UX07sObKficbKs4PXGcciE4EKH3RI
/ED1Y7lDZFUnQPWT1V0Sh71lSD0a3ihUw8CVR2eqm5XZuISqKp6ORTu/QI3NQKFxhE698iMfSO3r
pLiVONSpjs4PjgLF1KXeI+dmirn7F9W43h0u68lwWdfH1EdmYwHjFbF8SDlRs3ekQzKpzG0CACdJ
tNybo3GagQrtwAOszVYQvJHxhWouQoAdO06aWHfODLff4DJYezOBlmnpMeFL/q2T6Q2IP16LkO+w
cFfSqdmwhNM9MwG2pFXfbaURRBB0jZWrgoH2d2WssrT/JBe/y62jbbnDvu6fmgzC/6hZMgbMeExg
dJ0gFLnkiu0ffsVPu2biccghmf0dZ8OX6sPPwp1Num8PnHJtA6W2brq/oOTgx+MPo1Hs9GuZbrPQ
kM9Bk7Yvpst45MtS7qWhzqqoHuJSOJuuMb+aOUBDLvpoPQBN2I9u8NlUJt+HFX5ZC29ipIUVX9Js
oQrxiuygMHFjMhSr4CigZR37/k2OHcOcwuxHa53lakZrrcgI9A4ibJQf2xaRm3Mwh/GaLGLFldj3
i8muSY45ljWaFMsdxnbktRottQgtMqk+5oVwZeWqXYUFOY8o4Mgh7MHe2XnwHvG256swSiqx2ier
ZueQL5lyrPi8oV58H0smuaZxiwKd7WJ356DYouZ5b6PdHOoxnbgsC3Nr9O6B0XNcmw5qRAsfoQ7x
Fc3EVtZV6753dkHGO/VgVRV027oY6/tQx1sFKRpwtE3d85hc+o3vUwDqB2ZxGYsaPzXF6g4cau1p
nMHU8iUOT23TiXn3+B+9BBlVpURqBzOhTV3CLsaNhhOuzo8aGHVnjiV1yqepYkLutR3u/Saft0Nd
0gvFyx3JGBBEFv9g4kvJq8zzcajli9v07yrPPppcG7wxUB9HXzkbjzC9BY+VO7Y6JYvAF7twKAmj
0NJcDcWDV3TnEf/2QbG0PVul+goHh6M3C+itw4O5KDdGYFE+xB50UeqZgCo8kGag35JOHQv/wKXS
XFG5YXzoQ5kLeiW4HHJsEZKB5cC+hR4Y2kXPrHmwwFLvy98fIW3kbXScVPKtAwZVIoq4ainIaHzk
ilmvu3A6DMXwEeaCdrYYbFUGAFu7ql5NJnpIa3oQHX0zPToduEd26O9dZhmHvkIgjlKTGuVqn0Wy
2PYpZV8Arzz6dUxYEaXfE6WbkufRmOiRDS4TgYoXbxC0OgrmOgfvoSt8d+/1JNeW3A7p+N6c/2wd
okUQmEP5qe6WUGAcYeGDGvFISkf+r0GjEwIRj106PR79iRG3c5uvBDv/BV8MOPTbONDwFgOUnADK
EZBuZZ7SwjGnT+zkzb3woselOvgy5bRT9uaUYV7mCc0w8GCPU7TleB/sKkb0wBTcXQmGHFJHQSfK
lTt2yUPkDj/SBtzhdaV57E0X4xgO40gwcDmUeax7SzqbyXhKmZPQyrmqRkfPexiA/wG9+K/xsZ3W
E+/rMQBMYcOqAg5z8bVy9vRN0OSjaZicnYp6+dSiNLxJMBQk0MpoesPjd1GP+Tjnl9rgwJQPvbkH
yPwd1xmTkQjwfdTujmDQjOIbdmsjisWRR2ngHadWatAJaCFjKztc+8Ges6Xy5iVkQGVOZkEuaBrx
JjMUqoAF66qtu+/QJEURV+4uan/Cmgz6GOmjdJoXowDpJyLarAvj6HU9/Vx2/DKP4iV3/plSnpx+
/M3gE+8qBipmVAT1xsB/kvqUrabrJlN4feiP5CURnPNZnqLcIR5c/lC6+Qollmrk6aWs1X3s/6A+
NOgZGEjz8hZwCia0cLU6i6f6UgwwcbTnkiuJ9/lrpyS4M2bjR5eU1zbDOmCGDduBSoCQTRpvm0t9
b4kqDhq1HdPwF0IxXMVxk1CkQ+Dd36YcJQ5Vx9jd+9N5tJznMObDlR3V7AM192ZAtmHIHb6KT3N0
skNHzyEhzmCNiMZWoTG2xLqZwCu0nyGPtoHmMwULzypeWX9hC9WWcH2w8kT3lAdPVs6rCaO0xtKt
GVN8zYZwoevN6RFnCzuzCXGIXr30uhQhjSjC7cJoFeQrV53Dg7kAqrKyfwKN1SlO0c6COP2JbOhb
FB2cEr7aeizuQQ3wzjNdY8WjDIrqQMNY77WXuWywNUfw97kHfmfLeAntojgtv3QaJ/dgMgYsq1BZ
Ko9DmxvTemrK0+BRsGyh2hp0xaACtpeh71/5sX5lhZfaaasdH3y59bmyXbWzZg8IWuH+ZjLbqJlG
YoswH+URwLPbKt/YLjXq5Uw3vI7ZCGlFHcEk/nQTXhg3Obfk838p8y3disSQ/IQWAIoFnhJ+uZ0x
ilOaUkxptSiUrqnRxVKgRFnGgGz7b3mmzBNM7K/Fi8k3CGwYumBoTt9OmWGyKEARZ4EGQOl6n7ZP
Z0WlhjtcxnhNVjfaZUtTcQKnpWGqxGA0ZEd0DOqIDM4P2CjxDDbhf+XYQ6ajRgyd7snH+dBlPF9U
3uUbnmz9ujPxTFtZyJ3CCveuE++dlisHBBtoOra6eHgOZW1FO8YCFUa/nhbnUZU/k+joeascbk0+
phyqHomhfwILH96iZkspJf8KJyc+lGe2QkARqKMjneSy9B/5W8kTR5H3b0DlHflkh2SkyzMc/8Ut
5kH6wyEkhcluGiROn1YiwxTsR8Iakd3ZGTSOI4Pn0z6eQ7WmeZNqhWR+xJN1stxxDbaIIEUl2CLH
EV5iGxe7RP9IqWqSXDCOYOMXIddAQZi9eaXc/DtvPho3/xr76F7aqOC9F+qNXyU/XUZ1khpZqUwB
0PTBCDV5CviidvYRhA0r/yJ29m32nPYOjm4YWYfC8g+gIlZAHLw1vJYCw639qSqFMYP3f2irf2nQ
lV+x9L4TF9aVXwQ51XDzlSaaU5DW8UFX9kcWBQ9NprnPqWOvM4Q+WxgvGPjeev2mQj4jsj6KkFGD
id/H4+q/JiMl5iOpir1Mu4e57v7TYfo1TwL4SmSxojS/JFtNoFYQDQ2eJczzDlRgCzZL/A7+gR0C
G5ggT31+FhpM5Z4xq9ND7pkfZf/hjqRdIBidm9qq1zrcF4NlnVIStiFPCsyzBatGsN+rsPS+u1I8
1/P4HYn8kjTcji5VotLuwx0l9M4pSd+B0Zzaqf6oDHIwbY+L0BlwI0VPCVCgvGVxSi3VY1kVGn/D
9JjqwcarSHVDT7Emw3N7EHU64tevtg5vQ2wYLkb3jgnTL/6COiiPc+29aUY0nl37yY68k4ecm8Tp
b9svawQmuq3p5Z/9aJLwvYgqSm9zpa9s9j/nqr2OhR1soFTv5sW85UV2S2Ke9HUtcXSiXBLzoglk
clZ2ymxlV59FliyXHvKzQrZAWn7Hp/3Mr3VUunmM2VdlPWTqFH8z7B/Kxkr5wJ30Y8KnwOHqMbhw
lnRa60R582fQc1faMnHgFETUzkYV+cM+JoMygv/8mNlbhXwbK5sas52upg9XZi+LV3f23YdR6Wkt
KRYeyN2Ajn6psD5YdhJA3cx5ydjqInkoawppD4WXEOLFb8ay7E/ST83GmtXnwvfowuI+zNgaoFeV
RznuhMr6c5Sj0uPV3ZsottgvnDcdgXqgXJl2VCO4ZeNr5eVcy5ylBN0vLP6MdqPV3nG4ZHnm7zri
rShb+qqMgP9UQ5173Rlrh3li09f2Wxd0mDtbm8Glxs03zvGFm5APeUp41OCID7sRyyTyhhs90OZQ
X1M4GlhDPfr4SMiWjoWmGmu1qrDvrTOnDva9RypeBm2DkWJ+nqPgm4xKumv87AGO8LM0MsZIsz0R
7ioR6sY/06rYU4ML26aRfYyHfOe3Ayf7KkhYDjAGjCZxD0di2wFe5ovkmCUBRNLQ21tR9N5bUFcm
InjLc0HzZh1xfWQfmAs81GlqSauo4tGl0NllrWGYL1SHHIV5NXmgYFrhXejAQ85AzaTo+DbZcqsL
t9+oZLB4fmNl5XC0fGaIr/6734VyTYc0Z7uuZCcfravEEadai2euvleR0R8z4FKRtBOduRvgH3nf
Tgvyuyk62rRvbdcwMIcZyp39OcEtWwt1LFN/eJLavxaGHXNjK0LPbfwn8vlPzvl8KmmmQxUTB1f0
zyXPrSAeF4Mow8nUS7nLvEVZ8PDquQqWDm28Pny09fKnjmareMUkP71BffvoTxtqisDiC4rTw3J+
nNFgNoO/D5n8oM1wkunK7KSGJt7CxVEGQJYquA4KUzVw8VWIRwyNVPnr0TZendLDbyZpzoWRJQFR
rKoAtzRXI68TS1wLF7dMqioQsUIeC7YDIV4xm7TA1vEcViBTfXMtgwpP1ldzzWmUPJ65toBR8pVh
nkpqEtx4fOxzZC6YN59XNU7dVY8gu6o5hkKgcY4jHgJ6ygscZlHOkSrClCZGMrJTzSlQ8gfaosd8
3BWgv0QUbm06qoDmKnNn4Jy1CuaGPqnmTQxj4xYDIFKwlYyFNgkbZNhktBkRSGvjq9C+wk/s4FMo
cXgMXas21aLGNpiYSkf8ThUwvlxd3KU8rA4YdP4/uWQ3q+N41MGHgliCOcllA6q7dt4WeFEPMSZN
EgsG+8RUX0UdvXRVZFCa2kFq61m1ZMQSLTrHp+g4JhXgFTD6vT0uxUvVB68FnttAiM3kmlr0++WO
/1aV3Zvf9c2mhC9EgPtCqWu8DpL4daxg72KaP1jl1qn1LS7BYkTY2qNKvNHjckG/yHkEPRQ2o37Y
m4cuYtdkdClXsw/UdyB4xkJoJ3pjmy7G5dhwedRqczcK/AOSo0ge2B+Ob8lNVdhPY+KCxhHiYlTd
Z+f2v0GIww5WCSVd0WuZpS6wjuGtTJBUUpc7E6fDd5R091lj3na6hfRMyqHL001qsBvlUn2jha7e
Esh4M6J0aTVmJsvKj2QJVlrixLPqLgw2UpOwHrTUxU7m+bMO1Ya0QtLn9CUXewNu4ioc+4tik40M
Ev0WxnSzgkkfZqIzfe89lRxct1arzoXMb2k5/Ghi6F0bIDUIb+unmqKYCvmXC4QaBtle1MyTAzvw
jZ44PATYRjD5mI71kObfS9QvHfq7BQqbynvkI7tieZnMe9nK+ICKcI1cM9qU3aYIUKClzB/EOBxZ
4/MzsTtefJFeO92cbHFw3PJvqKEmcTNB45HinmFRWY4qFhgYwJTp1O8VqtyqmdtrUDTwgOJ3x6yP
ydBeTfBvlByW3ghgxZkVX+WB6oFXgcORqY8e5dYaX+VkPNgNwUwoOnbFX4SbJWJPF2jUuYkm6FiF
/8hvObvQqe+lIR6XhZbMmcczfMlMdDBpBlwNM6yTbW6Y56KHnek4/X1OqI6rrHvly3blEmTuGv/F
5wADQlG+TFTd4FOC3InJ7m6VLYX1BgvRCgWln4L4M8c5vDYBYOK4luKtqg2GySE5JrPPAn7upm1Y
FFvSZ4+xTsmC2aX+0mnB7iIaF+4h7bK9uvoIsngoSnbLacKa1VI/Klb1sZss/96bmpiYSD910waI
8Sl+5OVH3drcWII0UC668GKiraxIaEfbSkMSjyjVeXaa8dp3iDkY+w49oLSzSSj/2Y/DUzFOzkeg
uldzdJ8nET9BodeHsI0JG9LBBTHCPkS9q15qbFCXOKcRUdrtaaDsFI8V1KTJSIur1UrzyUviZ35y
+PQ6mG1BW4l1rt2GMHJVfCrrJyER+S7InJ4kSfXNYC0jWMFhPLaa9oxTap/lkXxC4nzsBrv4rCYD
zxX4kj2LvfKTQ8pGOoG+1n78UUciuuO4xujte68C9Yo3imBQ8mjmHtgEAW3JP+OJ6iTeO9XZK/30
3UTimJZ/1epi5yBKjv9RXV3sxvWfBMsmdodkhq0JcdKGM4QM+R2yMBe6E4wDLu+qXM2v0ej568gs
j42HJ4wEZvTK2yc+mFNBqez//+dMDaQysVD9/39mTek/pLb/2bLcOFGPQO2G11iPs+OdslQ1BE4N
aOY8GxwaS19rAJ57sB30udC8kdgwsCKSOj63URWm3qtPgedzRdll1NTFwxTPf3qCEm8Q6DcW33SK
yDZYzPt2QAUMOEi2AOz3bJgSnB2bJRaQbADVjZ629whTn+6+rQv6z0KsGSXTBNg4a2Ua0ckxugli
5DL5BtlnziABAGWt+6Z4KqyDiBp1C5tPApLBIp8/zxC9wyzKwObhEB8QEEuT+kDid7VTksyRJCHr
aYupGYdDjv93oKx6xGgtfCQ0fzqhIb2KFn9sJ7N/0hq/jDG9BlGP2ozTE8wDJwWrZws+7Fpop3RN
Rv4Gb8O3WU+49iidcFL7LnL5HtVlv0/JJkGSIrbkhcvfYf60cqbTxHgMe+PXMEYalOn3se3u3Yzm
v9Jz3qgbJw7R1++BWcL6rw7dZL5aU9qvU2l/2JhE1yMmz9Zw6PcDnhJa2MD9DlGn6im9Aw5yrIT/
X2cAiCfIN9ROvPAA6lXjpN+GhUbIZBzF0ljZY1pvRV0fMax96G78LfxgxyBNtaKWUO5ls7UwK6MA
wIk3x4KiIOvUUQM4wwQBjZPA1sCG3DU4vQ3Ck62xn9viP9/0YG06wS7w8f6XWDAEv28g1KVp419K
uVOD/kfBFpF3VnFEFYTfZrJ7t+U9Yym7Tmfc0fYYo5kDzImRLPCnWiCmcmfeAcm+Kx/Hyxz8zr7k
eEEaJovuPaNsOjfeOhkGiL1wqsL6ZkdflkLZNpfWoZEBe+UN8lAy2AjJbGyk+ZcTOmQXc7eAZt1v
vJw8aWmDGexQ5rFBG0fHgc9qPFSLJL64LCyoPIP2aGBuD/Mw26swq03OAqEigk/K1YGj3I7fbLS6
bW/5J+MgcCvD/0LaLIsNHzyf7TQcc91cCsCFCckd8Bvdo86stc0A1AWPLEaefPTaoYKZ3wTsC8rA
Jkse3ecUkNxs/DN1z7uDFtCu/A2VBKuHmb9N6aJtGccWuziVArbb3AefiZIo162OiO5xWnn2hfFF
lvkwgu4dkFIGXDe+4m+wbHPn6/BeTslLneubg4YBYegljqyHmIw1bUtGxhHdeVm+WcfGg2u72Utv
Yik1C3BVJkb2BG8DbPC1dnnSIRA9j0oc0c/ee19eqWnH2FJ8Zhih1nlsPsVRfZT5SIzevzpuAX4n
eXEgDYvae851eFNafmNOfw6ogah5GyHmmjuQUfQ82PpTqekKporQqCE2c8crFZIx70LrDHlxzTNh
nai52IJUmlc2jeeggN6hBaiZv0dcCcLisBVzBTdM8NeFeF0saR6Tgti3Xb11BP4cY8gpcwGJxje4
UmkSYiqyvk0vRkiV7lGoZMtxZzuQJlylwYupn7O0/Jf33YTHyGZRk93MyOa+E9ODn8lV6PqvdlIB
odAkDplrFOPaWrnS36mpq0A8cj13+s6s/5drAbDNmqc11Vv4Gt3kqof0zNUPvNT85/bRsrsYj7F3
6zzyAyEigUG8Psrpewe6yKMlWVOfxiGCaulQi60jICJhcFrT49sQS6GT4TGCAcPhPj4lbsLiCj6P
DgssLfYxj3qbN2e5t0T7m0IIwlmFBpVw89UFQmg3HsrI955yFX80I692yS20AlY1cSCq2C5gOkio
DGlLefAmn9hfWXyRr9PsxLvLYEOilRRlzpXQd4bfZtW+ChujXOvN+zHlO6MjyrUI/vJQYK0XwNgN
EpZHczCSGqsLTNMB5jTFkQWwOFFmonj2Zk6Ns+eFsBpMH+yaQoaJfAtyzREyOAqmNcU712anwWhG
AjbtXqusKg4JEBMqqJ+smf7hshjCbWxmb4Tjzwmhgh8BFnVIqUYJPe6w2Sj+hU3T75SLBz3UbO7s
+EoSsr56Xhs/9Z666bK/URNAaD2xfjlVF6ceEzYdGzHs9hrQJUmfx5Dl/xjLfRUQIakCn95cCr4g
NWw83zhjzoRkpeLLQiA5VXkmTtPkfZgxa0ajRFozTZbFXRbmNx1lJ3MYM3qG43Xhu+mTnYYXIjSs
vV12VCSy9pETX1y/TjdG6gZgFB2q4ZbaLRgK1d3D+RDLHCRwgfEsR3tD4cE5aXkp40c8499QYcAc
6+5NunhxBi4QFXtHnNd7KKjOmAOmG5rXsHPBEYORdRpHI7+aNtr6LIncWeM/M6gK7K3OFnoGeUYH
Uyxb6daZMcWq8dtzKV1GwuhZkGDrrqsZhAjwDY40sK+izH0E57dDIP4Z7UnvU7yfD52F5SMF7w21
kL0INK0VGSYWkvas+DOCem8E15pKwHUybeaSPKXHu2BgVN4GDnxJzqnwmIaWgboX7DqsZ7ep/H2Z
ebfUBTTC+3/rlAOP+ZAnB7LP2hMY0rzcpyq89spr3Wf/sQGMd5CraTROkoc8K95zmxdfG5LZ4SS0
phUYlbTNfzxCarrnCZ3XG8HHTV67emxhq69NPBIbkRBTyCg9xPmFVWmSbLjVlP2rY5+AzghBjbTd
g8f9fW71b24RtKZZhUdswLEa2O9a/jj/Y+9MliNX0uz8Km29FkpwzGhTaxHzyHnMDYzJJDED7o4Z
T68PrLKuW1pIpr3smtEuGUEmGYHB/T/nfAfjBAa55ttQZGK6oHjOrLx7yAp5qcukuPNLmqKxmcm9
qvD82YZ5O2rDvJDMovtmCO4tPXT3o4EFbLJUfRinPa0tw7qF+hSWzR9jgB0d+/o76JvyrvXH30BU
0ztD/eo1vHsDFX8x38BU7NaWmRUbx1mKA8hYbWe+NDT2d1qYLG2Vr3BFcvEtkGXxYLxwDat3eGu+
x4LNumf+HmF2LH4xLlfc7yp/lfUz2c4k+Yq70GAwq2/HTD9Ws++fumoBWYX13VxzxS/mGWSngUPP
jpn7D2LrwhtaG5RdM9sC1kkM1FYSyv8cPeDJ347zyBkR6ddE/rEEYrC25EPoQ/hR5DDJVTzMOWSK
yq/FhjPiqUQ9KaM+22pmhWZKEtxC7WzaV2xNeOMSXBFUC3rL7fRZZfMbWGfMX6JbFppLzsllmZcP
R9t2rXUh42e7d+P7ptngWyOuwxyLrlMPmilCa2uFmGYjYbEVs+xDPQ01ATdMDcE46GPVlsMbVtit
DIf0mVt8cTO17gtUq43fQGut+vhS6jp/UH4g7yIcYNL1JCNb9EM/MfMHy5XFsW8nDgooeQ8/z41J
FiMWsMNri5ufL5vLY3YsH7KmnC8/36g9OYBgmzak8SdumK6/M3QDhGOyxZ0sWRz6TBUokMpEa7Iu
cYq7Dh/9mU3jDZiR9z5LYBIlg7OqguAz8owG2AnuD+Ce9jpSptwB5/3wi5Ir6A3VkB5jdAFbzGrG
13lAedOEDwXD0zy04n09GmKdu3mxc5mDdJ51Mr0aM1kf7wUXk5M2enYIEMemAu521SP2RKH5C2Ad
UKa+fRnqwoSNl427sfZvq+JhIO/tG+FNnnrbujZDLpDxxpHm73L8tOo71XVyU/txyF5E3QZB5224
RMFQNrZx0+KiyBa9aWKI7mOPBNUbfpbBPc6SbZEF+VvagD0YUKhHIqrUGVDzvRQ5tskplrX44NtN
8HJMYUK7O+emZ2G4qoxTDDUusIdNAx2IoaTBCoaBcwVGqRuUiX+/80+9gyjXxqAkUx+U2Nx6D6Dl
K+oaM/PFrv8o/EL70hrIutfda5/k8jJm7QHfMq4TaW4cTWmKilW4lbV50RajCHQMJupl/taXWXNu
SzHd27YveYe53Et8thQ/jftwUrBJLBQEz5eg/Wuqq+BwcJP4PcUD9/XgjxWyNA1zsvq1Fh9ekSGR
cafMo9c2qXJgfjp+FnbwaVXNq4SRv9WNz+tZftg5QQbbXnBI5SZyG7bIdFit+mx48yZ0+FBaK8BS
YLpm+9pQZqbDx6LPy6NjEZcs3FI/29Jh9s/3ruPoNCREfpSVwp8qMRPX5M9WzkhvPV715wF7DaQu
6J6gPXddzBUtsOvu0qdvQep+G9ZsE+TDDYXavoUpcvGhy8Ex7AlUpntsH5wOTebezwOvzCL1GbUx
gtGjhFjYZKrr6o7C5IRblP8kw8n/KsUS4iiLuxJnGasQ487iPNsRZHmz6+SpZ4WGe3LgCoWUtm1t
tCbhiRMernMqvN8jfrMVnTDsV/rsCRbJWyYRSXJy6yvUo3hbmNyshGzOQ0UwxbCYXdPxknAikGP4
Y3WoNBxITHA+sKeNN6I3P1J8IBcRWtfWY6k+g+biogm0x51JP/tDzOQ1faO1Q1GSgyEmRcwN52Qh
gaHmO6Ca1rpEQdPzrWR5tjFm39jaWbAD0cDrCnh0LayfVsZ0p3o1sDYREemWUG/YevWshv2TyPH5
VEL9MpvpmxwgRvKk3NEmDxoG/IOyziZNLRdBZoyZwrfDaJPgC3JpoJ2HHMgQWxUaSGOmwis39H9T
r4i1/+j0NmC/XtKSxtUQ14PcRzhfV0nQPEjVNK8+hJhx8J6iuXn0VB+S4DH3NSz4zezcTHHfH7Vb
JXeeiUE7JpMInr4Od662bjFJ1Swref/BR6DZwfmoSB17bGIX6Gzney4vpV2xHniMkKVISrZ/DMeL
dpXhkUQFPUtw7uwXrLBNnf/CXaT3liwu4BNZyjoNVyDhEQsN/zhtSNa5UN2B4Tjt2DYrBWrGg51j
ty6HOdCfFKv9TroltSwh6nymg3sn03rrNS3GRg7LLKDswNcEE7q+9EAxFVCk8d4GjXmw/KsShLVr
ulHwjT0OjeFsZzO/AT34UqYMf9Hjg7M3Duk+HpKXnLglAy+LLWZGoqYYJTChkkQqYRlMf1zMM/Eb
iCd1LlJ6+xTjLiIlUeqcnQI615cVKRdSgIfOUWOOw5EEEdCxP0qCVaPHNKi1zSdwDA9N4jzFRCzx
zwSHQvqvbj5iRS6YGo8jUEYNHo0nYwiKvOZq/nohc1vsrCjd0cFwFowuDpbjkFZZWgaT9jlKquOs
y53y+o+wAxdJpQTY8S6+i+P8kgRclllDiGB+GPpsXzKHU7F1UMo7a6GvhOtgFhO5y9gm6YYtZvkW
iA0uXVom3ebUQqZZZ6n+TkxcnP2y94iTe3fpL25GCIQVNgtPATeBjXh0Ivt2SlAWB71xlyR1kyUF
LoNm3PYaywgaOdjobSLwTyu/oq0jevLd5tMVQm0ms3pzikZ91FN0nAOTSjAFtBa8Y9vgpquy4cmD
NtDIpS/jTpeli1kmvmhZf0w2MTQqJ7uoOTO0fwsC8wYR8hgJKhu60H0XPQtM7fZnGs8egsh/6EBL
a8GRE5r6l+6SJ9/LPyIn3HEv3g7d8FFmmX1hjfcAJXsbfdD8+hJPSzxkGN8BJYFomeJPu6mXde9j
VANQG22IWBDxwk4+l7L6ioyWlAs5XJvDIRsxlwoII3Qn468t7A88hgzBynorTdeARsyRV2NJaJPw
qKXjbJnisyNWzS4IOLZl79pLRQQUva455V52B7hcoX1FLwRR0wvy7HZgKHY2Jzc4+HlLtoauoAil
dm3G6ZFmn3t7ibM3HEQb5Rq3JUOxKhw/RTNCh3s1GxfTu1JMGwp3C7TX4e2/sfEdr7WEfVmVFdjO
sf+wsm670NPAoNdfSs/PiiVlFtdXgSN3FQO2aMj6jnK4igk8eXL02cdwcyR00ZaPLODSw1gXpIrY
0GZmEm4r5Oo1Qu7w7BQJplOuOZIUUaw71oSE8HOvzNeWHWBxLnEFdxr7sMD4wCohthEGMRrolcbD
l84MQTqKvosCyuHPgGzCK8i1Hf26cXBbRvFdp7MZUXXEsUY1k9+h61HzzKjJ4vYX20tV9FRZx5mG
hW0ScLNmivLtePOpDLT6UyyVUChXqnSb1zqV1THvG1JePYK3LvEpx+wMHDf+KEO3fXejBA3dCo0n
TBCsjRMp9ynezVW/hAtY5kQb7fSXaDETsDqi7odDh4Ukw8UoT0AQ+GR1VCsfXXLv2wmn6C3Mh7uf
I0dyp4Xv8R3W40tREHeBt0K8gxVEbyKA42fM7kwWKTdxj+sG5qawvHuaAph/GdK/2FYNdRPqcxrl
T7lLqXWhSmRJFjpMplrGNhNqfeSnwOYCNkLZzGmr2/hGFiFoJ9EchlrSbWevC06UNdJuvGHkDb23
cW9owhUnM31gYtPBcarqeyCC1n4yuhRITQ1KGbf3xvPb6hjOjGWVb75PkHa/zAAIeasEnTVgM9EM
7X0WO3uHZPpSlsb0sy0emqK/j50XUfnidZheObPPvdtDhdSGOAyx+11lAeCMedM4FT43P+CqFf3B
Ww40Mdxh4NmY4a0K+wcrq5yNZfUlhTmPcc0UN5px25awMPvJBq9jjC8ZQjIiEbmVCoyQm7GYFOsA
FFStSOomC0+yTZWzdHDcNM1EGVGT44MUWOP1aKwGZ5dKsgyN5RABDLmWSZzPDCyQ6mNGUaYCLmHY
Y7yjW/ADngu1ocFz0hLt7yb2NYJga5tXpHeCgA5eQ98rj6kTouij06VvtUkLFLtf99D185mcOXa6
aL4fcvUCmO5hCnBCZ+O1jcBGuAPU/jCtJghkwItsO3wrd24H06Gdsg9dY+oymmekZTTwFLM6R9mh
wlkxJ2+TUAU9oyapCAu4geG/tPJu7pR9csuJax3IzY7Q6M7PSC2Tfi6auD2FVWae8p4zJ9ItCS7f
dHYZEitUJ3Fs8paDKsbp5WdzcIjDMcaaxItp9yniXwJyJOce0bnwNvyKcpzI+GWVytuw+LDWrk+E
nwv5FJPN8OMH9uXDqfbkHSHPvlzaiUVCrGgyn0qs4WnE1YC8+U0t+0939J47nHIrv27L9ZxTK4iY
OoaEbXrzcyIaaNbipdKfIHpeCqmYetjOVnrRRzyNFOSl/Itdp281rqWxyF+TYj+wXbXj8hz7OJto
ksPaspjsMvcGjxQZeqd7yVH5MewQ8bYZmCOK6mMDXlIp21ubTXkFSfyrdOtz3NWYfuaWSr7UJeI6
kLQR2LR00t4kY48GrC4ych8UTYSOaeL9b1K4eTFCKTRCWLc4z1AnGIm1XXIXzNY+0dSGJGlMEOxC
6OTUZwGYbSsZjqGexSnjFMMcruOTrap6G6AkXYrGYRMqR/UoYMDhvc0peXDDvR9HRPxt7C7ke4lx
4NSIymxDhpkQ3miyeS3PiZ5OaUv5BpqP2FvDxD/D+yGy8JqKjBVTzj6nmgkNBqXJmFgPG3QHWnEk
SlbCfjitwYoWetrUxpM9jHDz6mLlzaxUbVCsG382tpNfTxtoroqwUbkuYyDQUZYVjMmwVlg+a4xu
5vVIeIHb4C5q8wspUO+m1+LAHTDZd036OmBpGkd5TmdNjBYBy9P9e51gd+jtAIk+5M8p9Z3quVkO
c3DBDsDJms+0jQ7F4xxQjZT07z+MdqzBwzrlr8H+d2HJSeK2D1fdSP1mMNcHryx+k1jVcBtjrjw+
ZX/EaK4hY+5AdZo2nEjsmjQ21rZFrKNNYv5UKEuc48Yxihq99nX3GcQZHkEzxESHPM4gN2q3oy2B
kTBZpI9SnVzOlcemhgDHkCm7BrwqmDsx9fASS7/+xtDLrE1Er6lXvI4lcTacg+SEZ3YOsyAkq7nm
xDP0jL7ClhHH7CxpYBp4oTeDzmFbdEAWfO+5Tzt9ICmbHzX83J0Td+5rKHvMFbn5e/KXgV8Qjbcq
COQlb2zGK9Zs/jZfvYQK1cYe3E2Lk/FYpwnc9nB8EfKCBWV8hQgGCatNWs4hPiXKRB+o6+S7n0/d
kWEDoO7yYkWecxxg1XNk4vLq9YfXDsb1nx8S0/vHp+jRXB9sb9z/82v/fJ43lnhzTcZyLhzAefXz
CHEp49q0vOXt9P7zFZeehKMeUir3kOu9HOuYFzOUMgoVYAioloMKNL9FLeFfPmQUDv7l0+XRn+fF
ubXwWADL4ZWA222BZlX2fu7bhePoYO+FZrNWOp+enJEdAfD8ASu9wOnajMxhnco/c52OjoIKdCN3
sO2MCy99eNN0IC2oanvlWemTjouHmWgRGBzBzH9YdgQyfmvsrkUEsb/nWQJwytR0mmdSdBikptNU
LkWA/rB43YLy6jQ5KYyBsaNEDWJ0A0qFYABrvIStUilJHekE9gA1B759g6X0S7rJZwF9j91xtTW0
sZ8Wo91U4dUIggF+CmPmddR38zVJ0m1XL2bn9JGbhr+z6GNoayDYHVUZZtNdx1oyE135+jmVWbcp
jBh1TIUfkTxo5urIc6lF20D7ZabjI2fLY1LKp0GJx3IIH80ZMpEkpRUNdJN7Co8HRXKJxfLZBn2R
Tr9LyWjOlV9lDZBXQtWS9X3qscuc+BFR5yPHRjdmzgKhhADTADrQuGNZUwfHVoiRZQS0stZ49Zzx
CrOYbcAwfrSZ2BmZ/ZIF4QUSdnPoAvdJ2N1KJCmZNpcmOvjPWy+hm7XAHOJ4mDAGHDA2KlArva8+
B0JPBQKOxV1kpuF5+U2CpvjNhBJXQsfuU2dxuyVjjlNGT0CFk+LBTJZ8kFCHkvUVQL8T8QfuDP0v
O+H4mDILXIP04EgQjpLIguJOQOixmdr2UfTRpITFC2oMtkBYoAq/9cX8iEqlVmVgAbDxJK+DFW7y
Tr4rMtcTi8KNCvnJvb104STEOwzt3prGeE+IwubIJPBgpKO8/HxgvWsXmyrxDnZglMd69uRFLR8C
EHWn/18f/jTJr//898+6q1o9PXzF+Pb+2gbu0t393//n//gc/yP+qjcf7ce/fVUt5IGbj5Jvo7+w
Ln//a3/48h3/6A/3vL8FS2W3D0zANX2mnP/VHx6Iv/mItqbjUbT689h/9YcL+292YDsBswwu+I7n
UOndMJtJ/vPfDedvlhWIIAwd17JQB337/6U+/Kcc/J/l4S7LO+rJbd8MULeX//jV/9o6H8KvHEqD
yEY6tvOuplXI1I3z2tVutDdGWe/TSabv+M+W9VaLSo2XNaVp4qi12d1OmdHdMtlz2P7hgW+V94hw
9TVxwhLnsxeduo2PtlkEVyiYcepc48H3r3ocuVzanVY7C01znYHb2f7lXbj7+1/wbzh/74CKt81/
/rugmP0vrejLH0Y7ovB44V0Hdk5Ap/tf/zAvwIUVjMyPQ4z8hd+Y9+TEAd3mS1c3zi+8TfqeifaQ
pZs6yolHKvVZ985D7VTVuTJHSt762Tr8X36tfy1r59ei+MVzbZPUHjYgOhD/9dcKqYrLzGpRLDAh
MA4Yk8fGbj4x7YdnTSaDtWY4nAzlNuzfa0SMdHTNd2YSG6Xj8fh//m0Corz/8jJ5Ni+O6fGLIGdT
1+z9PP758UBsY3lR/5saggS0ZZrTMsFsytXR3mLmHDW2oqoQiGmmzQP2vepiWSD/7YaAzjDVWDKG
6UGlHo4X5Xf5TZam80W7mLcSnCTnagyIznqA5JcHe5CpN0MxgRkZhpM1p9F1YmPFRdt2dnohWZqT
FnhOSUNWnQMjZnnKzIDt4M7+Zwv4FZ1yaO+SeG4ZrfINP0+zXcCTy490luf//Wk/D4CyDgC9VOgd
yyPWYCxVeDnKjXCt61xRc0EzS3kJYQ4f444wwqZ2Mmqi5tY4IWTTr7Y8hZSPpp5bHtXy4N+/t8Yj
0UUE65kKK73/+aKTsnGeJnqC//JFEMcseFwuxcs3D9x6cWHYFzezMYK7RNN28eQ6bHiXz0NuCRtf
ymAd1V14DZYPE8kun+HH5eezn6+LLP/Hg20zEW332TTFjEJ07F5zkQ/NXjlsagpLnX++RlaMguk5
N6e9xSSPmYVyrz+P/Hzo4vbGsXrIwMvX68RnZZjl5G2Wn/e/PZe2QfPSJ7+jAP7gppG52swTvWts
ayml4Z2m4cLctFEPz6zwJuw+DFOuy0TlmlCVcBXRSqlWdfufr5epGBm8LF1FyzPyzh5JAQK88HxU
1rJeOmXGb61MuhzryeUVzz6yYab/BgEKo3JQvVhazYihiKvwQOKNofDVUghIT1eRhVhZdjQ7FZuo
kV8gaFxEQYMGgcENNxXHz3pwERNoVQZSXDXjXpjMNvHBkSMrgifaE4Y9dwvAeAYm4shgTQyoYl85
/j1DuvGis2LcNagZGBDieFumZL+Ltp0PwM9zNk21uS7dAvtCLm48ruJrD47VZQooqJ+MatgkHXNG
p43vU6JJuzaY3oSh904xXAKPjYwTmvNBxdheH+3Mf8tcnKI44tpNZWD0qgkpzYLdEhxmJvSN+EpH
Q1L13b5rvOYbtlRvfkZwTxjvFK1RsBua3Sno2rul63pQsbF1JgaX2oiPE/N/zvXHssUhrLK6Ysep
TxKpDY8NdTz0j6zhbbfnBGA5qOHHumGwMsXRZ54Mj54dgfki+JI2E5FKl6MJ/hfAJWPvKSa/VkkV
sVlWZ2E9Zymau+kwcB2vyIzNAfZPCkACTHRjbIm8lrjNoJ9V4MIxBqDI43iuA3wt9XOcfM0KfOBC
F1vOHGxtZPRt90om5dt0qRzStvsZm6PepoAAoeATxw8HMhPVAc/vtur2Yd8zKvaLt1oMFxqNog39
fmQI3rlq/Ion5xNVnaxuYWCLytPrz+vLjeNFjh5/R01DvW/ejdhOCEk82H50P3dM/LNo3fvqjt3W
Oc3KW2LVVzvQ6UZ4pG4BOlACDWq8i7GyqpHybpZst37U6c1sRvfUdSVLMeaqMwmuWYX7pdtuD97Y
g8ffGZuQT1mVyyNQnK8+DNHgQZspwcuWjzj+TSfDK+SkV6NlXjoow9yLEciQoeJDi6f96Eu897Z+
Qge7b2mbWo0tLg2PZhlwj2RA7O3YOg0wFO/A3J3M2DCCtaMTN0uCbTOz/0Qi2+e26WyMQb7roaad
w4fi61BK3rbmo2jSO2VB5GGRM66kLKodI7HJLU5dj2QSwzeK2zrdN1ROWF4Xn6TD24SIhIJu/UoK
Y4dPqLgIxJIk9bs9hDN6DRIfegsxGeXPv5KUAllrrl9x9wAapt2IRtNtipSyAeMV7thyDyAxYUl7
kj5GOh030D/FXZ5ioQq9E8NfYMW+WT7lwGi5ptfvJUo/Tl/CuvweDnQuxarwABLjno7x8GAOw15U
ZXP6+eDrkMZryTSVeljIO15D0xtGDN74n/9NaovPSxg+Xg7Rswp44OdrUQrQdxfHtntQLvmOam5O
//wQg3L7y6c/D1gu1yE1yWMOD5zJ5IuXxre6in4ZVnGbWzDFpcdpPuUUQWQ0eyCzAqLxGCJE/cGZ
WIY5M6nK9k2Q/VlNpdwLbmGWKdnJgElTvriPDAFuQFT5lg3aTrW22Diot+DniszE5uk+wHJwqAOi
1EC4Wzoz7U1aL8IwvZ4rJjSkl4mx9NggqajBbZwyTp3I561TetJFe572iZxAyTlMxOsDmSF490We
PvuNJtgZjQfS53SKuBmuEPGeWnPGJja49lN9C93zKeIOsKkXD5kRdZe8T2nhS/UW7sUB8gBArQVI
5bzKzPvWjr4xRcbcPvomzTt6ZGf9wsd8Rk09PVSgKkaEZ2lXG9wgTI+z7jXzuntwIa9VTkAtrgwc
YIMPgaWnZjjCwwEqaFcaLq7ZIrrjpsm/2uuzyUgZv9M5xWK49YH0T0Z4Z9c52PHE3k5ZdyfxOkEU
y4nb4BmcRhvPVqE7SgGsRzN6HAGa0hfpo2PpN8dDVOm0a1Gdbf1BAfX84S7reVVVool4WO5Jbn7e
sJBE29ZWxjFh1ullzGojHIQrGiygdjpVzg6QddWuT6sbj72ezR3USD+ysD2P8JHWbaaslRZE3TEH
f6q597hcrZKm3enevM84ArzqEhaYbyDTQE4Ora0dCoqkIlfu6gCIaCwFohDBo7ztKaqlfiQN7rRW
mhvB5GzZTFzxq51pnGZOW72H/VWILN53WXV0AnHvmxRkq6Y5K0asLm2H+OrLS58Hb6ndP9IqdiqK
8dYdgj2jL2WCGgQVekDePdbY8QNK31aESgAWcNGFQYfVavoCbYSNoZpv9eDci6m9a3FHsjhQVyY7
OCq4HwZZ/Qil5GxSzZpjBoPo3GJ2YGjZwAmKWAgKbj+UFmwbFeCf9cTBiBitqYIGX8wwPqV00FYA
AbRVx+h0gLHfLHTEyEVK8bagcWgfMOZPqx3xHmD/CUzarpVVbNJMHNsw/pxlzMlKWhDfKc5jXJa3
/pi2Jw1gkkl5uE3ynvGOiStB+bz2RPufSxPVrUk4ExMkWZW3h0l6zA3H/g5FiQGazS0b1+4l92j2
dIirL/4NWqV5I4gNQGz4xu5mk8vJu/kLeDSu8KVTjwNI7t1R3xoTXo45YiaCDxx+tEWNArNXJr/9
WzENz5YRvyIPnIgGw1HQKYYN13qwGItjKUMbls5LUvQYtxXumhbA8pBxlHlBuCnn4pJm88XGb7p2
JBMUqzfsTYGFvjWQwOKHyWJ1wSD829by4ACKCjBH1FP31Y9usc6c6oFOkUvWQfBug+gWcnQfOyA7
J/z7kd+tpUpGSPMSPn6+qTq8Elxe13MsknVcg4IRrtr2ExAu/IKUQp8ZXS4e8klcTMQEa3bcywye
E2QSoqVmdmJ5HA+e65H0dF5rdP7t3BNRCGlHFeRVUHLcBQOPeliq5DI3dXlwKxw2kFhgFfTPMPF9
PI84VHAknsyexkGMxe9uYp0BZUycrsyM6X9E+dx2Ur3NMTNJM/Mp5UBSQs5YQZJINrDDd5SHQUPy
T+xwiCDguYkrLrWgaA5jBse44xUL0/aZhpVPkftPdXWRtc/wvXVugzxVpwTnOQh/f9+1nL1m+KeY
wrs4C75E4KNDuGierIXOfuwCHMu/y2getiMWLRlSUcUEjHPTKZhfq30QhTdU2SxM1JaYZhb7ZNBb
dkvZtE1b2NAR0mnHAD+c8XrOI5d2ajd9SumBL5QACcDTNS7vhxOTF0yc/qp7/wmMUE0CvSLl3Af9
AZ2cyMDW7xZseuKuyqSGEwL7bjN64asRyXuKK/5MdV+dTCvD0z0vtugSBzEzuy6uT0E25DPuGP5X
FezpVmJ5ws+z/v4NP99r92Sgtj9fhbm8NNF7L0XW30Tc/YWBwSz0j27l31KLwLFNXgbuEgqFhWEL
0HwbhjeJGBHUnV+BzUY1SZddh9F8dRQtRQXhrbwqf4kGy3CQ+xcVBR4+u4yBAemesRvYxZsebDLU
UExSuHrUm90BqTMaQYLGuOi6yjE9jg0XWIA6NHP0LKCsoL3YfYgHPmDpbXD1l0s5QoxZvjN7IigZ
wRc3RSPrYU1Y30a6p37xmSnSpig6kvbVOqsbcCCdf5P4Sbob+hCzNm1MeLPgYcHZSCmq3oaGR3UQ
KM2KGlyJD8lDMovDpbOdex6Th3zbSjTUTtLeZAKMqpR6LOd5S1vKtO9n8dSzcXM62r0AcUyhAUGV
MOKgufOSxVTSfxmAFDmJNLAZ48Gwa7gXhX1pLRxX1tx9mpPsVt5A+ddcnicWB0RlYBVYlsNMYMnn
jPYqh1ZEcrGn2bX0b/mza8b9Y33qAlD3yRDW25J3SBE/3kwZgdQhdaHyxEDPNuY4LBJcn6z6GQNu
ZJuPJhr5LsWCcGrGkfoKk76Y2R93cVBTqeKRdXCX8j+roScsBRBqQnHFxtuzemK43YvR3jvVgDEi
mtdFZN9Lv3jk6BWUCJGHgFUzZJwhdAqwGm2PA93SW+nH566q123evHRE19b0aT1xjCZ75j+3UrEi
dIjSskbVzlGUFzR4B8Y4yjlVtUhh6ssawMoLbQB4Srt/fGir6qEvIYskxfBUNNZe6r7ciCL57HN9
Du0eO6IHcxHYH0YbJLUZp0dtmYRxUrq/ohIPRhaVp6bp35ZFmAwo05hKj6AAowLZiXengQsE3m7n
ieEttJtXaqtRuZxsiRIX6hQvryJeDp/+jxI1uq6743KUSJw1+Dld7P2ckpu0s8WqGGg8qcQwsYbO
7q1xHvZ+7bL34+fIhqjigD4L8+Z7GOIEVZCIfwjRpO+JD7CsIk40nSSa1JI2QLVcMg4lG+pTb74Y
himXncDvmsOAIeVMMwVLNygivedG28Lq3hlTosqDFd+V4bEPhrvQVhfSxoesuNeKUWeP6LGKXHHF
Nuxvh4hQSYDLrUGwtpr5s6lotBwVs34shdvpRmfjIzp4rsZ2VSG28f3WM/buneVE8hg5hBVyL4I6
E4VUP3AsJGk+HVLD37bgy55wN+uJC68PVzryabggTw09FzWmmD5gbaObEobHJ9zQf6331L5942Zj
Ew5PxDZo+fUz8DxsK+/BrcDxxv352Q2yu6raf0FlBJIHYd42zy5oIEy36XMvYxLq6jbpR+yjnvGr
xYS+bWGlxx7IMhVgHJKBfMxKTofO5M4/Gr9rel9sF+O8x/w2crxfGc2sBNgbf9WJ8JPFy8lV3VZ7
4gWrCjkH7g0Z7gT+5EwAM6DVK1DY0TLojHFo3pj6MZ/oT8NTkK2ZfoqVeeMOFVebLg3XdQeGALQV
C1bDwLHNEr8enEtGzIBVMZl1Oui8Pp5O5ZQ8g+Ic1+yUYwxILy3edlINxaXGPkSXxcFOI7Fxc598
qE81jRWokPh1SL1LOOcbV43MkkbWVG4oVimGKt09SnyBABa52iCYKjHkV80fwmG2kSluiwhKSeKP
pDpci8TQDD+9XWr/bGIZiecQ1zTSJwXChBlbg5kUSjRnB6Vc2a+O4kez80jHgIVYOSr7nWkULRdK
NeobcOrYjkhdpUG2txYxOjJqOoM9cZbldDPSDw+Q3XSAnlURCrB5sdMHPJcMzgkSVT28V+NRa2wh
avwIOmb1ZYfNOwb1tG2iYOELM46YuRFVC+8+KNvmZHMy1GaJOJrYL+aYHZ2MwiCq2DOYp/FaW+BT
bFvtcIJQZI4Pwp0YcrFd39Qo9p3pXRPB8de55ltPFC7vflsVi4+yFxkeD5+1ZscmJxzHEzjeaZ8p
O1iJbp10U4ZiMNA1THXM3nAfQruERu4CntJeyzZxPlSp8IFIohLKZS1F+YW71ZPA9Mqe2DFAlHjE
nR03EbvMP2QlGU4zoQlg6KdD2CZgDf1kN0KUYk3GfbJyn8KIOByGUmvDnEaZrVoXVJvwpqutSfD+
NM7FbWR7b0lNqCvg5CO0F7GoxWSQYMQKpU9aKAfu7omiYBzcnBqXqHAR4XwKO7shJjmZgMqJmdE6
e5nhM21nwyLuNkiNVbkDUBMQjW/ny/AbGPPWBSvWmNwMy056u875sOOw34D8aqc4PnoO/IeYVsQb
ZlwfjaXx+8C1XyHN/NazNZ5M58hWh3KMYgZNbjvnMYtpR2Jx35vV70rPl3GmYzHw5gaqINsL/nHo
cZ/A3udVlXMFMX0cJKZBsmlCYQ6DrmCo6XHQhZSCQjb+YxFR7QXCTlq/WP+LpPNashPJougXEYEn
ea3r/S1vXghVSQWJSTwJfP0sel4mWhp1q64h85i918YaOEiyVMIRRYRZLJqB3nz3+vTP1BoXDJXG
Q124r9U0QUSzA2sbywDfHz7xLZLOHUYftLlUlrugL54h/ebHoZZ/MTD5e5sxsVh4fi6qQm+KX+1m
OHdBNa6STJ4iTM8WK+kEUEdKpieP8Xieh+m7s6e3IND26r/iR8Mn6+PsWsnqxwzxO/gJSR4ixetX
9S7QDGDe2Epv3qC3s/tSmUN7Z027rqvoJR0rQgALvQc1jCC/xDgFHVpt+MbyCJlTShIbtr9q8c8m
hO2lsgV60/Rr2vsBkhVfEt3pEfk2uLeKCy5DctC39V9l5WuwY+vcr8ZLnVFXqziBxSAnh2kxK3We
1FvkWow/SCAlDgyXu2NRWKCbSSmNnGH4rAoclUHcvClrSEkZTkak+Oz4vTZo1oY9PBlm/WN5DdZH
VNMlE3Fvskl7RFccq2vBAGGb+ANTOIYoZFCtsEfc/BZD+VSzA1B/W/hsOwdPbTcxEczy+JH8IwK5
SYOgojuXiNV9JCkrG+n1zkiQWNn0EamNkmOJIuaxaw/YWp8MezPNU3ZCb1PBJSddl6dtEzG9eWi4
BzZ94I2HibX7A+NZ7JoAEwkRCkHj+AW5UkKUn12lESNiArGX5NeZmLfd0idYi5HILaddM7EJy3NA
IkXwQX4OEgDBaj6sbUU8rBr3GccoD93NDdFNFZUPc1V/J8zDeMYB7cY+s4W6+/YRCmyaLkMCS8sN
bjKit+JGWYbVpSf/mWFVPJpGCDwyUreAAL7CC/fZyBFgeu2btm1/IxtaWGm25LQLrnPHfC+yTG5q
+gCGo3RJAG55cqjxo6xLdp1iK9FXz/34aVc8Rhhyo4NP0BSdpXOYTA4dFXyJ1MmZ86fDbsi7UzxB
vNRTfGuD/MbtaZJfQL5w5Ie8yka/pTbxI2FRdGvhsJaNKvQDFTGNyAwy3APFrqJGwy3YH0OLqWkD
ltVjulX73g6zMeob6eSgSgk3SjWAlLg4+2yKHswQ1UlJLeYaDY75OsS8mR9ThGwy/Mxlf6doDzaJ
DRFnmik85MSQK9HYW6bhPPYR8dRBGy/DE4TEEiaH/ZktCSppb2PC++J0QTnext7aiskqxsCdVlA7
h1rN2xaKQ5jU6J9jNhzGPO+ibsaJmRMZHA4TfIgZj5PZYRcEEBnXPlVoG27naqBLREA2LeocX8Bc
67Pw0CVlvc8iWodc3/976zzlvuEJ/sHzxejLfEKUDInXhyATAatECWZD4Ig0w3nu7GB2P5OcYLMx
QwRvoQlB4Y9chZUphoWYu0HMzZrGYeG3s+SBHB8Jxmdh43a4MgXKuix+KTWSmnSS/q0c692gQBSD
UGe0YKujgh5H2pskaJS5iOISYaPOUsevwc8l6d4P+ARSRVGEk/qhbStBMzHl22JJTmgn62k0HJOp
rLHqiuwQWJFY48Wj1GSfheETibZfUq/0FGeWyZ41vVrKHbatn9/c2QATNkevAU/Gihn+M6T0hWzG
T10gGWoLEPA9+0xtGDFe3KhHZ95+VlXzJ64wzBcwtFa2eQqahNlyTYUqwuEelO5nP2yqGl6/cHJC
g2V61j9Ojr00gmll5azodMWAF6YK3slk3db8ZdqE+uvjU4zEcCA2h5xd8qEyykjyz47SJ5LNLk+e
Pe+dgQWgVDA6ocNz05KjTX0/uurLjMRNTalezTWZWcwMAwhvObpdxeDfqlxrbZjodWtgK54q3pNM
bTCZMgzdRzhUFUjztBlOTZCvaxSWnivxyEFlY+GafGGZfjeNXVoyM4VPam6s0vhLWozcayv8l9Uk
9dJ5tyQ1pG9zs/hCRPLj2M4vtxqkHojoTvprkIzk6qNV9C+p6viKC8NFzYzxFb/A5ONmyDF2kin8
NA2uWs8MvThoNlXl7tIRAMxy5guuiI0GC7RlMemYZB2zxaTpJCHYYkG/hiX0WXfmsbLeMY5CaRyc
e91j4+5AYu2MIjiaLe/1kgNHwtYTU7FirZg7b0a+9TTi4uSMFFl4Cu9E9kCH7qz9EOIh6SrSl8ew
J5KKWodJlxruoyDbOo6rt9yD6VjG3l1a9W+cCf8brP0qEyZCdDBjmaoO9F03I632lpccCrNGgjsF
b0EInyOBRxkNwXDQTvdjmr717qcuLJysOtVW+ddrvPk05OyLJn5gdkYM1rDsMAr09nEy+0hvoeh3
jD9cq3ov5sw9W6gAtgZYHcAXRDN5U/HPa9iOshBDoTalT0Sk/iW33O0pGCEOI3JMOJ6BvPwiEp4Y
xOc9wH6RZiunxqy4jjMeA67Av/hV/whz8D/URxzn1yEcO+SBgESl0x4UiDH1SZvNlEjTWVNQPpv0
F5sgbPAUIM3stTnsAgdTo6IPITR1pY3qJUqYD4ZAntAaMNnEPbHGw9Yi6IekTdkb2AxClMxugYPv
VGDXKqUGJKg55BkWIXAm3K2q9AK9/QJDgsHTd6s9bH2W1cpfeX32U3KmrUTKVTzJn3YEK5Vm7gs5
CtUqrxlexdFv66TrzCcOJs5UtK51dmcbf5fa08DTyMqcpLnzWyZK7nK8usq8z5o9Fhg949Io6wo+
Tl4LlOLbqc/Gp6gibGh2uKvHzNyqyvcJPCeDyCfrryDZLPCDc7dESju2K7f4LN9KxbXYLREk0jYw
Glf+MXJGn5vZfeP6ONVCv2ImY3BnRFssjHDx8oj7QXxFpXyF2LMULxUjG4DlB8cxTiXLB85ul/gC
a/yGJkeDHcLcd2vJOcaFlxd43TLR7+IFLeuUJLCYoVznC4XGEFdG5GbwU6WKib3r/KaIiFeWn4S7
pCAJdKJ7NGY5YEB8Y+4YIlnyvD2e1nPFOKnuO5jZEfOXVEW3iQUL2yd/X5Cc4TbHJqkvClsDcDK+
6ZF/YXHkr5jtbDrWvydA0/sBrW7qN1h2SSJk3t2dVOA95+IrnySs8AF15MBQo2H9du2aejVPOYv+
AFd821gnTcXrjqR7TaU7kydFahK+iZ1s4qfOJRduZG4vyZBxG/2YtG3zkJaIxLOImkTEcBHL2DpL
H4d1NLAA09xLaoHcxnceNLle8sseAmTVjMjZyJEqwx2TpLu4Qa5DvExwikwN0XQ1dvrmdehSooj/
Bje62fYH+EXmukrUk1/MzyA+TpXFGrmCzrfSl7Z0FgUID2qQT0R1051j9GOSM/cfqX6jq3vUtDd2
Pu0znEdkTPVbNFVXJ60/U2ZvZHAw6ffcnk1K9obVcUm40M7BEOG9GqtPctbD1WxDPu6EvLg1k0M5
t3dNOCVRO8x1wtj+FhjBdRbuiTpV62TWaJus5gv9ARsbMR6pwUqspJNHgt2wMsqIX0laSeFvUwmN
EjK9v/f6nD2fE14CfFssjECge5Jcbl2ZvBGOwnVao9OeyDyKe/msSWffV7ltg9Ar2RjH/UdgqC82
EQ85RcClKpP1DIwWCXRItWdNm4h/q8UONrg4DJlx2njtSI8gETt2m55MdNTkYRz067AwqbBkC0mu
uQcQvJjrdOfJjt/7dogw36l3twAInmfqCRlTR+1+jDAHPrSkc9SmCSZ45hcZI+h2tmv0PSS6kaF9
69oeBi3fTiKBkvWYB2uACfqsUpjYFvsOPCPTwWsqB0EViaX9TEQMuircMeGDXbePOg0l9GGMkBmL
Ith+3hP34nteimqd8SBQVan31qn+ofoJd3y33yMnoxUKIRf7UXu0rdB/iMY2JLQFq6HKAhQ+1bsv
Yji9Iu/WlQhfivLEsR9gmUhzaChEsaKPtw+lGQMNEeNj5GKtS/g7Sq/ZqAxoX6scb1XbZo6STL0o
dncPMArie1r0lx5CVWHjuPFyT+6dWeLxzTomXzJYAc8HEmDEp0G+ohYJVg2HKNMqCIZEo7o+zYPX
skeJEzYqeB9YbRk2oes1NorAOthdjh5yVbeSU8SjvZbFnRVuytC9egLqYIKharcZ2aJ2hS1QmUBg
cuipTQhSDUvZgYgLCtEy+7KXrImKc7sW1W8V9ObmUmKiXy32ypWajcccyF7oM1axM82tLsfgAT/2
rsNY00yMiR2XdMZZOysG8vEtlNYnripydVc11Ay2PvN2CGW6EaQG0MNpEFdzhEeXX2JFfvfq4C9G
tcPUqOcU/sshM7u3aCzRXs/5S2FHSD6JuAoUXDavYn+Z4gWHHwwhBLo5GWr0PhFYkzl/co9M/tJr
FPMljKR3nzGBsYXHecHLgCy/a5Ml/hht6Lbsiy+H/WybYtcJjMeosBru0ey5AaHKFqSOd0ME2E8f
eoMwaLDqUD5Fc88K9n6m1W6TAoVNScjsSrfyuwF7h5X8nUxpe+WPUjx470YqnIvbJ5eWJQdInC/P
N7ytXzkXZpPV1YHrmhuCXVrdEVydvDdBsTMqfPJeG+9VdawNPexsFx88Xf+TjwiNjOIChJUfEsDq
rtGEzyREeejb0IlMw9pLqVNROq6TCX9i5jKbCMExcSaLkAOeqeW+1gFNU9ntYB3+SNKv1viBM9jk
4R4AZbzqJpfZcjftp5x8X00I7AOkHVa+fk3MCci0AAQnvwXOC9AKyUA3YmYSt0MvU2NuHcWDm7P4
cYM62flm8RP2ut8Tm/KjDPs3q0ZGaoLWkr194RXhyooZZcP9xAKijD8Vne66y/ae4+aboU+h5xQ8
YD2CSSP09cZnYQ8APsen3fzY+Yj03o++0ExtzGFaxRTIa2dScmu3jHaAxFyE/RZX7Q0YJ7B0NlP0
fVT0XyjbmWHVBJExqhVgRAh6Q1RhpwBfUGzOtFDYoDTzVxIaIwxlaYefsCWBj9qaLcelC7rhIEyg
cOXyRicGVi+LKcWUVIyhRxYRrGVIjG66rwY8zxC6j0qSeGRm5G7P9Qk9hqaKO2dVcrZ6P9lOua7Q
wfBU1PNdGHGGIFVHROSwBcfldxuPFv3ElHoEBVWMWuGXEkUALBTC/3L4tCZvfgo7tOw/kTujmoqj
qx9azZEL853llj7bAYE3FWNKh2HGqhjYo/Yj/YMEtOSUwUtHAC1Ze+MtDouAJDJ9b6CmKuYtr6F1
7HCBEJsatmu3aC6h5wzM6zB7G4QWusv326VhJIfWOYZZ/utq9yn1Z2Pv+/5PIK2vvCXY1o6MH5Hr
vwMhtXQ4E2NEWkFzvkMmRiEb/drYk9eCiJRDYQRr04d5j68TuUVFPxo528zN0k0pNHxTKH/rwOyG
VfKnsqaT64NTNaaJf91w+lUcql0plivMogDUqf9majQWpNywKq7GF2N+aKG0kwWW+js0hg8BM5E5
Ge/Y+BX7yfR5NiEPIp0hIZv2eLBLWDn9NTVTzvNo/Ns7BKhkSS838Rg8N05TsFC0COFxL741POFa
DjvyREJc1mbfPzd+jPZBvliRDXBX85wBd1h5VmuzU1kixlgwrnwu783EF6jC27406ceqVt6ms2p2
UhK1J7LEnbsQYhGj8BYQorrt0vEeqqCjxwPQqKil9s1gfCkuswS4ISvNjiwtn2WCWd6sudy12nBR
p5noovselhBoL6eZqSPdLw8rDbN4oVZJik2N5Ixe5+Pe5GiQnct8r0qvuG2zcfE5Z8XGb+iqo9b/
9YNcYoVZqvyO1OMMsZ/BC48iFojzoz1JUATWk4tTKkA/4HZLAKcTBAwbPpAokUWT4cnJh+51JFoq
jfNLPDbFgb3hsaxFfoj9gizx/sVDsFRiIXhwdcJcLUUPoHAn0YHAvE5ZcsHsn5xJfksMjq7l22/G
RI5b2VBTmSls9rIIDqbKNceWuJMD3JyxwZQMdLlpY6tfU6RAhq8ccmAtZtvAkTHqVbq4lkAeEL1g
arWb+K310rVdpc4WBdcXgErCE9k+vCatcUYYwHvuWu2Ty8lMwc1m21TRv5IN+1bip8oUEg43QBCG
KMldJ62cNiQHb+RXVrreLRTeD8BaEDIEXhmU69Ec77jgjXdkGBs5J8U5XoT8spaQ05TxBhUh3Amj
fDEDvjh5MPCXzuaPBFc2Y+M7e1ZZrq3efRlHC/95z+ioYU1/4NNFaYnTb20XnXeMqAQavZigJrA2
OoOQhnf/0msd7seQ3N0+od7qEObMPiTuKL6GXR/9McX44wGsoxqdr107MIvVnwIR1gZEW0pWHV19
BdSIcKlhnLJrGTKQwleP8TqJH3NjFGd2Tusy5POELcrDjKV/29nzKWfRfkUAfbMr59sq92y4043j
PYYwKvetFXNzulN7S1kA8FNeUglTLqZK39HGK4SNYCWgTlbQH0+tQzftT9TPTA+kM16KpCX6xQp/
vSeWzoA3R9R7KpjeM5PQG6XZuJW5vekK8b7oyZ1GXtmxkQCSDuCcRsaQjvEmkgHfgW62PaHNdob2
cSjUczPNmq1EIKj5x70cmzN2b3Q15ZeRazZg831okU/IIExWkYYVWXrfZFGxt0gKKIg9KQZATeh1
CyQJHaoNtxO8DKt6CxtYdVX3O32qFmJgGALIZk05jD4dKfPRyC5/B0HuYYNqLaqqW44zzepjiP2Y
+qwyPTmiZuLccM3ZXbCGj/4VTfj05piM7y79zfz+SA8OB9Eo4NmgPUddP4I+ZToX5aQQLunS7Ty+
BKyw84mf0i5tti8d36sgso8YfSSLwX4TEDu0SlM2+Yny9h2moB1kSN5xc/zpE4MEO2C7JvDbcvDW
6WgTMRRbzF8nEKLkVaNBmerNlJhvzK+CbewgQed9STJ4MsbVS1B4RbN9JfJtfPSICFe6eBIE426K
rvqSJIwQfcixoJSPVbbJ5JawqYMAGA09RXxCUWGh2RCTs8DyNtupg+PCeIRmMyXca2Zo2kAUVpS5
hg+NUaCf2bSBAhVLJZ6EWBbHKnSOXogfr3T34HkRUMOTys2LDuREQQZOjqXkObK/OiQ8sKKYsltM
jwxvQapn1kcRRHfZ70RNW2L5wRtXnAWXwd5C5A6p0blH2jK8BkUw7kfD4qhIuEUM0sOjJHgkH5Ui
2nnNUtYJNVtDAD3JO3IvevIc9yUjqjCtqoemRAkrV96YsZLKyuTH6EAi+kKNK0Tg0ECCx1z/Q0+P
oL8DSxE64NNlPRET1YfIqNSzT2KyrufygOgCx3HD7eATximxZvctiaKBYzLcY5vapymRSiSAkTbL
vhJvpKNaujFSz+yGWOUGBuJDV3t4+UPbPwdTzGtCMGsDvfCieF0seHkZRfvO0WgxTQRgRfrlsnh7
SPHobgnYS5oqPqXeETdyB3F7/oDnxKudfgZsksziC5YT4XyIBoqwSAJDg09Ht5CvCyRq3kS/rmKk
9JXYOp649zyr5HCNm7qs5K43xY+2408zePUK7ZKKwplZIYPCo8LdO/rlnRgKkGuV2IXgIFd9VfzL
LL6uySKndaXL82KhV+5GzVCXyswl3ZQ85pxGGCLKbMBYKRyU107SMj/LUq5ZyUkYel8J1Qjpq2jx
RcWTPtc9is8ar7lFE5nML32JVtFj44oFz3wQpnV2hMCoyalfviKm6nBb0I1VrPAQXxNZKQ6JSXIA
4IddR6KD/VB4yEIZ89yQFcQbFQwvtYS2K/2XOv5jJNOnrelxdWdS5QHi6o1tmsBXxZGvaKV4rdm7
3U58cf55uEijxICZXwiCAky6zgsDrSuEscuUTD+2BR7HMaYjQ5jhYUTshtzUegRu9BEU1d0e5M42
3Y1d6Cej9z5KI39ux+Am0Jix8x++LJVYyD2oy5uUF5t6w0edIyis2u9pji99HONqm19r1OQpupoT
KQY2qVKNWOeJ/VQHER8lWdDp0MGVZV0tpytxumc29we3Tv4K7QrWiP1f2wfv+y7kfEAXt0qgorIt
4UbWpXUyYmhRTQlYx5lqfelMdTRC8db4Vvk8+/oYhHB+HG8cD6mFA8X2DGcjkn/wPoqbYxa/oCDD
Y9d36CEzRpm+k3cHBjRgEJq5v6UxOQJp8tKlmGf4OKAwz2SXwT7f99UWKyfhBjNGAWijfIcaFg99
jZY7kddYJUQ1RqBayvwgLCAcQgRqowFupnYNpMvnQ67gqcs+ujIUIVckCrsVOIj31I42sUhuKLXP
UE/vLp35Kk0ShixQbudwB5z6icuUQIugWFToI+oyxWxOnWKJknmU+UsE1ISd/67PPLGeLOce4AVI
KvcQantkYCbfp6R9F3AkpwUEZytOzwFbyiLwJVhvC7j3bJtzjvgtPnfFkgYQp6taFs9Jk/3NexAo
cGegMlovZoJyvJeMXuPosensV5ay79NgkB+EeWbVR0wQqxnquYbK0vHdIoGIerNHTjU4q5KWHiXm
ZJ6y4xjFel/k5rCZTPefxRjN45GokY2iCSHJrwGa5dk/nCaYvOYSrxCFjpO+cKaHu0hNt6RMvoO8
+ER7zJygZcCkGLVpm3GMO7nkDkCKVC38MssBCAUG9nWI52RjTMtyz482pNe0e3RgTqxOzD5umSAY
Yp5/GSDKHTZ7BG99GW6agUVNrL8zL8j3cCRZCeS3QA7Zxqrlgcneb62/zcRFQ1tPr2lXHi1//Kfq
ptkm43KOhu2xIPr7wa5id02mEwa2in6CcOpiZu9nW+4iM8+JZNvB2dsyDdynptRr6XTvvB9XvPX7
XHnvTsqZV/vWyxikN3An+2ERCbr45clvO0YjhDLbbzdg1Why6g/Njh4dP7gqZwzoXsKdL6xXm2MI
wweh65wRcfLZ+Qxc1fDGTX+wIoYnNpTKrMPh4LA1lip9tjr2QwnXSM++tiAPEIQALamD/6EI8qtr
oJCZedjXyTms52mVL773yBRvZVyfggqlXe/OJLQwXw+JQzlWo9pZBikWPTc5UMonUkMPU5hAwsty
SlxGwCjT3X47S2fa+sr9O4rs2IryqUSEUHjySK2TbNx5/rBEr1FxnyDWvReVqe/o0h76optPdMzb
Doq9X2jNWD/apZF4aor0g8E4E3UkG15snB1Ts6813lTK+hhHChce/WVs0iWNNv9X0pmoYPqvydXh
NiZ1e8dJRW5NNl7MJaa80DgjTEBmbpDhcQlcPuwB0SgjS3SqaPZ1ssl7484xgcAgMtZxw6Q3hq1N
JAHLvixztjKunnVVb5MW5THR1DujhY/pZeP3zAAPUS/nUCGymxWW33Ey7WMoYsQ+pD5FGKvWvKnk
WouxfiQW8APX1SOS7mIvLZJEUf7kARduph91QhoPyv83A4Yt/l5cfxSSLJp0C0+tjLj8QufSAGFg
Kj1ePUnuEQ0ZbjUn2KvObE5xOZWs+kAy2t2RrMRFaqRovZh6+V74xTvw5KKKnMzpd+xfpVuvf+oR
AF03jSursPdzEJ8xRXarKQ2DnbEEveklxQalRLkyRuOs6tBhS26odZZ21XogAoioxii7pY7jnABY
7Hu3Sc4KfRwZmsG1sBv/CmspZ2lCTjaFF3yUvCEOozKuuZEAL+xJN8zFzS4Drg+X4T6G5a/sFDWR
vFVE8aIdIcWDVTyCMrE3LVICcG/Y1KTuyWcrfelG3J5uGRAekR+wb41QesQHO1c8pnpvN6w02uaW
EsIba4DUNR/hfyGlfUGycQPzMrc7MmWHi0T/GJvp2Q/rTYbtp/xppQARyp4sizsQ2FP66rR8mwO7
f3NSskgIs8nyTwPBFgVw/1X5HTXLIr8Ik4e4c6Zj2P0d+5zBRjH8HYvgBSfL+OCSeYZgSOyISTtX
1Sn3RQLf3NFHwRypMaGcJRFOc9rCTSrsl56hlKjrCgolmCybB8N30te0iEvm5kQCA19ki/mZz/xo
+HWyUCfPvkTObpMYGDABbolKyM17OWTVcUzlb+OKJ+rgfbdEbcFFAQv0D4eKfXJYzWgomesR96Jv
DhxBOQOKbKq7Bz/xD3hhDw4IIA9/6konS9tjsy0xff83bsNLbFLkqvlJjO29rq07JN9F08g4ELhQ
g41CeMi4xmcN+ZTB+IGqpV2ULFiFmJ3hATBKTJmqizdlOJ5azAWVW34HVvVPDGQixNSxxTJCDlg7
WiUxYFaPIL8lm5Knq1huORT7jYkdvL4Z2vvn52pH0dusaqe/swSFvOmIDcEQxUnp5JISmkbP3L4X
5EidEhBEHZ4lPqv0Nuduc0h8M1tRscJAImfIDl9U4RvbuYM/k2A2WLfhU9YEf+zwwa0KfoSBIrAr
iI8a/4vb7KhLhoqrHSzloUOhVEyFOsO/vgaIRCeob1t7tD49pw0OqQcNt20ude6dXbi0RycoXxO7
eLK5slon+lPCGmMcEU7Ij5vr2LT13imhY6U9VS5862/b0WQM/hXubDJLllz9BZGGY2whxqFEK3u4
ATqIjwCvTlmUIRBkZLA2vHJ85dldj+EBrY98bFtI1lkQd/sw/E5U2hMdMr9omxMzq+CLiVL4F2sU
FyOVf4jxK566TF0W9NFDyeuNRn84UExhLvJJXnaKj1wpC5Av6cRJc3Gd/BcdzUJ3YRiXoYNmqwrw
NOi2gshQ7tpq7RhecOnmylgFJYDWmZIXP7lznJL43XRQNPTJujBwRkEhh9NVtVcXRtpqjLjstffR
09eJNEhwJznOJUGgmOSu3tomtCE1LP2Gmk8jwuRoit/jmny3oHZ3yPnI1iLfwwWwypB/rmi46TVi
DytujzovtH7tHk0TwIQdktBmg57saOYQKYcOYXw+tLcAgNviJN5qYbfnAIJwn3oKfK75pt32ijOo
PBHzfTAb8pta4oi1RDIK1DZnzJVYPQNnYhs56MYB9Vs/lC/oqUh1FwQAVjHNvmP2gLiDPHwo87s9
c8WUBWaIUTp70Dj92mZUupmY8lAWVMT9xlvVj+4uv8+ua+2M7CvwyMdLk7rdkVD/auT9In2uAW+E
7gcpoHgDlftOjgxaDrZqIOElTjjbtnET8hUZCArubF+fnOwThG+6rpaAmiBmheKjz4Xg7K5tLAX7
qPkHMgTGP1x1I+gfja55hSv6jDuvPfRSMEhWzNZMsr0zkg7mCt2RaUUwo11s4oHSr5UTXpsc1UbM
inytqQk2OS4N3MghP0fShzAw8ecPBHDbSYE4BaSQJXci1NV+krTG4RYYz4A/4lSEfnosXH32u+9k
7vfFokLMpdgiKeLDaclJL/HHIur6cprcWicU0XhKAyRZ1kjhl1KfNu0LOjIXHhZ8ySTsN1nn/Qkq
6RyLcWKRoNVOzYTudj3R12M33kwXCU4Y/cG9dbL7sFjbmZNtmh4baT17jKXyF58UBKCAEeYXBD5j
KPUqzPsLM4AEfCBBK2g5ds3cvqM2+kWLp5BWEiWlMsSkBr4l2cx/nQ5XF7U+cp8EQxJmGRbh+AR2
nsUwzeDoJXK+2WHpI3Vl7p6NeNqYFV53c3IQf7bQNBqDKRlj6XVpAY4ITZ/GN9bP1jQek0b9wT3a
bgR5Duyyn4qAOFgEpunG4jiIZ/SpBkNjFUH5niN2mB3bqoWHoFA1MSMas4J0KRLXVG3qT1izbXRt
+sm7tRN3WJ62TJHjUa6VBbKt96xsS0wlbnBUv6HzFaNnw4Q6vVqzfPUNY16HNX+OfHLstyOM+/w2
miwwvSxSV+RWqyl2LrOB8Mv04g+Lo3wzT8glzFkDn3HPILpOSg2PeZrsbdnpF/hWlAxEPiVGfHOK
2KRsw6nVWa27AXL90HXRrrLCeot0DYgIgnW8moBWsqE5a+sl4YcBRthvddx06zjhbXUHk+eVaDk2
t8S0V1DsE9eVXKKYswvHdDjq2P7YCnfFyJ9K55ndlD3fwci/Z7a+s3lLt0VhbcSSLFJCPNj0Y4EF
zeQnsPAALlXhGYSh/5jkdrTFx1Rt0ZD6eMBEvo2XzKnAFw6z4+mz9GN1FALy/aA0Ki4e5sGRBefC
I62uZvHH6ZTMz4bFHTAkZvFkkc8yMWbrXaR8nfKfesLqj7wO+NkDCamxKOSxs/J2280ID6yZsq4X
+i2wmXmOLPAGhGiHDpbH+xznB0VEFKVfekcR6W4J88m2U/tDSpp+lYFoHyefsEhyly9po64qp1eS
5S+xpd85ccMH4cpnpI3t3aI+lem1sF5CWAH1OBtH0obWtmdZxNPG6gboxD53bcBlAIq5Amy5HYKE
pBLph7tKSHc1YpnA7YjNfBR8QfyaxYOFU4xC7qZ6/dfwPPS6xiAfZ1BgyX9gwN7X+wTCw20eS/6y
ob9zi6F5oapKZXnOC6FPJXkrt2pJbx2LZXUfzs/KPI0YEMwYGyErnHo7VMJATa3tO5wLKHHo6iDk
K6Y4lpP9xdBqknbC57Nkrg0z4Ucsq66l1cabzotRLlT3oZHxtnPKc9C5DMuL6qQMWbzGfgutDpvj
uvNITxnA31OoGxlb2jJ/HcrE2wwASs8pYYGnIkiZ3JBkZcjMvc70btf//ilvmVT7Eum8P1vGLg+Q
FAnVJBePvJaH2nDFNuiS5DLU7WpotbdqW9FeJnztR9pea1cgDLmH6P7Y4M/RR8NfEtbnJM+mj4JP
aodrWpAqzy+bmWYNE5t1Iwkle17+GFA5/nxk2k+5kD7bytod9tp+NgKvXtPWhrc568Pbf//UTcZT
jO79+N9viTkyVvHo9Dh36b1KME5f//+nohLXUQThgpsw9kM6vFQRXon//seEf0pugmVveXXp6b/f
SzPQFH4qzY2hlPc/ts5sKXJl2bZfJLNQEyHpNfsWSHp4kRVQS30X6vX1Z4i9j61j1+4LlgkUBZlS
hIf7nGMemXgjqu7N6jaNxlvoodCcOWDsZqmGKx2u8coAJy4Go2bKtWTpSs5I1B8Pqdm9Q+ydPqU2
Fl9Nri/BrGwyAaZDwyT0w02KZN9q9qwAGgxIcFvsraLdmn5ov4RG3j86PPNE2B9y2yGsr8yeEjN2
XkDE42Vpvs0szx9twwd/HGvjxJlNnEqnJB8pRUDRIT2NNhWZuIfE6Nd1pJC7yWwkohMCOYxhr0q3
RA9svVT4DXW0kIwzfEmRwl4XSjYMUwU0WZFA3ZlpXaK05A4Rsr/nuudiHKS5NQfY+3Vdto/9lF0d
IUv27FIcs8IJH4xyYrjYVdMn9liFI1Vi+qRy2DOs1IQHgWaiIZD3z5NBBJyD+uJMOnD/TNZGtNWR
5+xaBijPuYqIs6NPCoKrWv9+R9JrSC4S2uXy/b/fFfdUQZalHyfBKMT1tCLkMmzOYVNfa8gw6XaW
Lcq0jH2VNThCbZMxNQo87lWrTQGQ2m77dwj+YEgyv2cxIS9CZ/iohFb7uhnbBbFq3yNXkusqXiLT
Gedsw8z9dplm/lke+P/7wLNs46V29KORAzB2extu2+SdZj8TlGs8Vb4vEcE2d6bhjfvWM8urH+RE
pIyd/cwokWNUkQffMVhMYoamjSzJ+lCodDd+GPgEsQTVk+tWz56v7eMU1fm2msgxMRTrtNJV9iFh
zsT1h9M7AphQwYu9CC0YfF5Txw+5+HmUBZaxFIQxAm17uHZG/TURMbNvSDfF+DM46XUOKDNSRCWa
oX8tDkzajwTvSPQepsTPGNinrvON9gh+rrmMMho2adGqi8zb8s4km2/dDnX+bTfnpnX9KxVbmW6t
tpCbdA6b+9oT7gagEaX28rQXxnxaBkqtbZAr4cbVzqmq6X2qw2+/ByHlxrRmHa/9bOM0/0498dEt
mqcx8ovyngN7fIp6A6gA9HRaLK8aDAWZTUipCXmn5tNtf+8MpFGQNEQvD6cUmBmZ+KiZFFdWqeml
oqo3DoEb9U9UgflZjkG+CrxofHTsJwbS4lLyJm9ELKKvnnySIXCSj5lkoF0ettO6K3Ere6YkfM/o
7INDcPsS09dFe0QSybQYT93NGNTVByMPybQqEqRBY8YcnE7sgFv/9xFeanvvpaw1UvD2x07ZfNSV
dUQ4o35ap3qkHA7JGX/qAju6tOhs1wOtnk9Q1y+dBElRxA7pu2EcroUbiFeEKwZOMx4ZBljk30e/
X/VacyRm3nc2RR19enGofoyiPTRVJz8otRnE2N2+800A/W3WZttKE9oNwi95Fx6ci9qaPr2CyS8a
4rOqp/ApqusexTO/Zui8Trbln8i9dvjTvHdyruOv5QGGmP7eondaLIaszuxT8Bgayjod5WGsdwJG
z4OV0a9E/XpJHX6sTEp5T7MDvBLl5Nrhq3spen3jMBKseM+MvaZDtUPTQXdtzJtb4gCD+/3CJHrn
0kpOqcti5UbGo44N6/L7DLlPfyVy+G75dO6Mx1JiJM2MGhphYlEZxGS9zg4o0MkxkscJ7tQlbRtT
7ZOi2/0ujTWztbv/u0i+6yTKrqqn9K0sq7p3amRIxdiMVwsPO6UWqqh8yFryP3FHnA1d0PGhBIvU
+DOqCN9FkFpPPbFQu1mxDCVW9w8CC6StRZeCwbNssmjlyQiAIjaAdA/+hEzcLaP7ZoiYyvjRUzia
eueqAc6XZRBzk3qaGjcEZjcMKNttkMyH388xOZ83tfCsl6hJ//stJYOiS5/DSamGSd9S0roujTfQ
acembaXsYZiCEkTGbIYf5VS0jwvQce1kJOCAdGse7YDCoeknwkq7lsGZcAgTKHtkhWn9UcUOUpa4
87mYl072Hy+3uB0cwfmdoNj13Db+3kQj9xjEhLylDPG/Yv97jNSy92cnpwHhuHFqs92jpDl5bvad
jL36kRhMdLK4Pyqj4wzQKSTATXAQS9QPx/rs9u+jEqPv//u5f7/676OF+UHJZq27LBCfHUIGrwni
HzYeGht92z+qcZwOkSgoa1wGBiojQgf0wePv/u5oD787nQPSI1iLcxssipsOj3EqX4Cy8YqFenq3
VZdsZtLYTn7NiaEkg2XDqVvf7KyUpMT3T4Dx9G02k+bGmXTiKJqw0guAoKSx4f1m2nTfYq/eIkS1
17Xj0zp1MLxFvmOdPEaQTmxZX7Nl/eeB+b8Pli/1uv0wq+bC0TJ5rBh9XnszZEhOo5E5f8gBOicc
oydB+6JnKc9kmSHcNvt9ky8/JmAulw3FD+e9fRP09ktWteq2POtrVTGDmGWDVblowBF74RWNWQiM
CKMe3u5p9fvUYUnE8wLR+1iQ25FuKccL+PBUFOHA+tNapjr93qpDkk33foXWTIX8WD056mQP6fDW
ymvSxdM75xPEqzHtVG+DiTu5Dkt11iV5ejZnj1rIQu/RYfeLctQjjrjUkZkcZoJpRlbfSxA3xTb2
gHRFeUF3xEI84ibGU0feEz0WoGcclraO26lzY15LMECM1Q6QFe2XKnCC5cmgNeGiwSiPqRlHV/I0
w+vspcN5EOyOnKRrppIvzcjJOx8/yvqljP2lMYz27v/7yGGebSIzuUOSk+0rgeXCZerw4Yr+OErZ
0zPwzWM904ap6uoSVlO7apd3ppbh/32aISFepkAIBEXTkuYn1Z/4hgwj+nJCiNUt4LNTxoirjseZ
tIbJvdIQd88QGTe6Y+ZUFMzpzOYFg2q4EeVAdpi17+GlH1RcfdLmQjQzmAf0YYjoCcNjh4v2g49o
e45oqfZ1P7wiHWYVJH44bjiAO5rpBd4IbhxMl2MfvkjEh449/LSTuqLrvm/TfB+olgVh2sADOBQF
R77cPEgXn7YMP6dU4XZt9rpuvgzDIxY7RqpUFOVfGpKeb/zBYtgdHAO3WMIFvE1mfJyUJLRhgpMV
CSB/yUxsoRdvGit+LAWGOBn/QzLasygG9zTj1k6hhuwdL6ata24oaaudUaPx0uERHk27FRrDyFxR
f/uozfIUy7GZKIhJm36Rgs2MDxTeWAxGGJsVPVC0oS5Ta8ii1C1Ij7DF7ZtyvAOq8kFGIIJdjyzw
DPjESgV484Y+/2jl8n8DzVwZLoAL7Zgg9EJ0XVRt5dZEa2iQRX52R/OkUx9iqrGkxpBwWoXes9WB
2BAWbVOLDgCoHv1H5ma3N0HyoRcOGPIMwdUN+/ch+0hqRJHRREpHxJmmj0mI0TGtCS9o3gGrqF25
/Im5SaQCa+xR+OgwyAfepb3JLxdbkLAipndWTF9d2M5rnMI6C6BgUPpn9Y42ZLjMrstalBuj3dV2
0K6yPOaoYqivah6wn1adueXgvh7yItsZ8fzFLXAovS+JZnrdxU15xk12y/Tyf9k2w1uZ4sN5pagV
O4ui2Jz/DGIcjmWf30GNIVKdZffQDOpW6tI4lCa2nRk2K6J7BhqpqW5V33+mkW9s6ok+khFrLmdy
U13ZfzqcF4ywi7ATY1yzwSRlQgQb5jiklA8McVoV/xSkwm1cDammweMU13wnYX6HyPXH/bio82lA
TD0d0aAbNiJqaEXacli1BTMOfFqRecqrUKLQ5E8Cn/5dzu27Pd9CjduQnTHaV9NL09j+lokuIOBW
v5Pu8twGkhbMjLxsUtUe3efWxLV9EHUerUkTfSQittmTJbYpROshYvg7czeuraZJj2qJfGUSfwd8
HQefPTwQoAvAM3NhwBC6hFyHy9dOzlw1V6F6lEwEZOiYM6IMRAt4R99lhTpz4MbrZZvWaXohi8F9
tGPCwnvV6GNLHeKGg3urPGBBVZoc4sCL77Xy5kMe4nkuuozKJMfekkcEofXejbDWCJmWe417RG4T
EpY8D/7plmrF1XqvhY0IMCzST53W4yYYBkQ6eXgNow7zAys01Hm9e3KXBGe6wQ8e0g1fpwkBf3ex
b9u7IqrNbYFc8UF5Lgt1A+d37Gh+F90fLBPJ3s3knwLR/LFvwTQZYBwgguZr1+6f/JEl0DD96egy
9tKlAoE3J/ooKg7GisPaVAUwvpgxGnMoT5AJBYFDBim3XJQD9pSmM6/0UOxboiz7hvoO+xTXSK6L
a4G0/tY5uXvF5LCjQfDWZMnEspodiYfzb2nungtaR8jU0ZXCBfSYmSBXycO6PBbUQtj+fEFdPrVP
QpBBMXIM+gRSd0MzBzgGqUi3jJPxmd28UhefJrhD9PA/gFDax98POfpvZRnj/e+zoSMJWoEkOP7W
13Ev7NPcdF9BB9MuTAVcX00tSmUt7ywlWXSEZDlvk+jFnpN/FHCfn8gRW3Lv1KfM44+2NM7Q5+wX
lmfAzMZijls2TeEOJ0cSmqwbP7owpi2vHSTsjWaG/MKusY7DJP8WfbdWyaT5vb2LlHnylunmu8P0
85w7CCCzxL6DkdXc5zGB3fTtk0h8gq3Lv7Oo+Ug4qTz/9xQmptehkD0SO9KPDpnRLCe1CP+YG5DR
JS23OyYZjtEgC/v97xFCJNO0pXVEFNDS7CE2Cz5ijz7RUFR9qk9eZqrMxcnxRxi9fUiQZmyEPTRr
OPHy/NtRwRVYEIEi+ElYngzGruYKHT65SnbbIq8IxHcZ4i9q5zF/G1oPypbXTjeHHXsXN1V1QQO3
rWxwHtAq9GUSdXP5ffT7QRX8/hHOKdA26mg73fjCPQrDya7DrcoN85ykIxOtIaATE7YMGOXEwu/O
mudoV1fEItm7Chnsupld58kxaSTjOcLQH8x3A7rkXZFjUOdw7hUuraO58VuwW0tnCTY2w/G3ETbC
fWtq5yEq0DBleC5ItPSNw+9TRmXOA3XluDVmB47Qb0UY6xMaGjVszMF6dhrRHrRUNXaDGb5NVV7Z
IDgF/T5Mgqm8Wsokoc7ReKNyThEcj1ZRGJmXZPkggjDhBVpMN6AVjnQYpvPvh9gfEYn++/z3UWDR
0cbEBvsgrK8yrYO73w+eJf77SFb91RCTefr9fOP57JG/v/VoW4+uY7cAAf2W/hsmL7bykdHk8gEF
RQ6QfalgaYMs6TDp+zgq/2lheR6VctMd0M/kc8EV0lvESaVl80CU36sZVslLAtUJWs+oD0Mexc+u
2X5bIy0jxgbWpkBnRAXgiAO2cevl9+mYg1Ln9nqa2NOwOggChUsln5DZkS43ki/P8SE91EuAR2TK
/MGNyORpW9y9sZUWD9D6hnWuJ//Uk8JCXPT4XrY5ekxb9iff84wHJzHIYBqqhjY1Jv9gQhAnHeer
MgqQlqGuHiWNuT02cfeINwbYrzobA6PH30cFYcIHkgLVGa2KfTBoRq97V0OIWvpP6VRE199H/OMF
4biuBxuhkm2VWB1mpnTIZ+tzardQfpB2EmECcHL324X0CG476tl+VlyPjSWTMzPPCmVSHqkTng8S
crNs01COvGnD+WFEYf7V7ntRVhqNY2HcGQ05XkY60LwpGR9YdMl/X9d/n/4eiGWas+OEM29Z1x3g
Q5gfHsGIpCi/T7S/jhJ46NY1ZoFFTb+mdCIfNXrtVal0fZh8729mjTbyvcze11lKlCcQ67eQsjgW
yaZDkrX7t3lqlvkewZh/JxVVUp2Y9Tkcg388lXcPEcnmD7Bx/v4elB34EJtGDQzTbMdEqCp66G4+
cxO/GC9e7HJwjH1j6/fA8xCH2GHtLa31/DnJEUhWhhxp3tn5swsqbuMQXCiG0Li3ByZ5xJLl3zWn
XObN8iOv/QYmoQMBoMQSn3J8wCvEm5dUvg98vcr/01Bc1sd+gAmD+5Tt/jBZlT7QhMgP+HniJ3Op
C3+Pze5A0vpcBh9ePJGo5HMT6/kWjM689tO8fp/S+M9IoO5ft8ZvHHXsWq5DJmRc6pfRC096IDCK
IOhki1+nf46d0Tyn7INkBvLUMAzegCCnyDEmportR0mX90KNy2y4dIPPeTG2L31D0+zadUWkzP2/
3wFSKvgc+Q7bJHPhPze8SdLVGhLImw/m8j6jhfYKXMTtu/51JiPuwZuCGwcWbAtuj8Yho8FVDMcp
w4JCmjDjDk/yBklopf9ZnmYWpA9wk+bGAgPE+H3RkKukuafUa+7phktqq+Vo20yct1HysrZPHfLM
fJq9bZJPCBYqKNzzUNIwc40x2rOkh5u2KsjSHXvedCq+p8QYw3UDDORzKuQlkA6XfTih9oS3xeqR
+pB4l6sfy7L14ho9GtypW/9+jX0BmW/SBoRQLsyAurTOioxGFEX5Mx3cAvyQzr+B467BymC2hIG9
WqgGj62Py72wrfsZJ+bG0gHcL0AamEgBczU6kgihh34fWCOG+rKTjBdRvo6YhLaj231a8LEOQ4Tr
oRHhP7Jr6PrxI/xpcg4AS6QOmUgUZFqprqRsb+pTYCx+u6z/Hnv7aZoq95Dhou+zu9RNjZsk3Jxm
e45hIH+MWtRy6UCjzJn7I0Zxh3RBcDCK62DVO09kqfe7uWQNU3R6t0S6cjJqGrxuDWioJRi0mEis
GAzoKgHtYJlWG0zNoIKt+H7MOTVEmfvGULrB7Y+SHT0/8U3Po2/gqW7yS6KHZAvmMnMcC5CTk2L5
w+nKfbF1DKKJhBB4aABPrnLyX0P2uPUwu5xFsaKQbBqvdE6vKySuF/l9jcvLfLU8S+NlinbObIlr
SLGbzcLb0lj/bJwFj8ursBLeAiZjHERurbemQp8PlnvTM/5clJyHMYW6NKf9nQ9A+G4wo5vmijs6
nSPBC7pcbK75LgZM+qic8o0tEBf7FQfWgRjtDSl2V2FYDPtVNe84rlXIJOcN069tYLqPIfvZD+Ki
zNtiXSpDVDbysVSW2uOp6rZ10RESBwwnSlC4EiECqse14T2TdTUu0QsA1phI1ckWSjjY9doYObLo
+7QvEd97hX204czjDoL4MDmcOTU+tQ0KM5o8FQKiNjLPph08A0i7ItNvj3n3mtcInTTArzi70Cws
L6YoCNuSE5TM+qQDm9jTPPxR6Krod4j0gB/+y5D1OYgRxgEbBhM7/u1tDg3CFbtgZAZK3Oo2q8zv
0CbHsinuh3kS+wKSf8o1sNGtB7U9cg55irrE7G8+50T8U9ifnMULK4W5L2EW7PzkIay5uhO+HRn8
1Wdus2ADXkc7ogVqkG0ozSrYGkstRve1QcdwncbuIEHExBEWlcojoyIoPp2udGlUiAM0qK1wxhpj
+WTT6yz3ljW7W2sE6J1dbR/VgWFgkQlbbxG58tnACNp9PQYHqErPQz3RvZZdQTgxXysBPHGUDE5A
LFYsPMU+7wAuQR5r6ORELBXm36KI38awbhGUAR6I5CGOwWQBlOjXbnTKJwPKm6XqHSJfwFt1+OWb
+TrLRXZpVIlWvM3uhl7VK9AaFOFdfUPItsjLJ7nHCddzK83JrvNd+xCVyV7mlbXzMob6w+xRjwCL
33ULJ2x8aWpyIbQNfnQU7bSLnJXL67gdZ2BDJDDCSUfonOHiFoAvM+arqwo9j5u+jJGJ/skayAV3
BS17InGteeFqh3K4q+MSBzhJHa5lHE0xfy6xC6pSHi8u5xCScoKNmAQKul6oK9XVkzTj4eDqJrm6
Zo2wH8yk5fS0U3rOGyVRLBhLIogKbQFeVny3Djm5D4y2gRdreiEtc93APrqu+4BNILhmSKWviGbf
UT+Ve0FU4aDYakCR400YkiNWyr+ZDq7eOEGJcrzrULrv0Ow+Wy86e8EEACHbeJX87ly0KOiRLmqG
AIDLZdxTFIag4HzDeqeKmvY2Kh7uk6fQDh4HwJ6HSoO/s0KyCkr3EbzhZxvh9var8k0X3t6V0La9
FMWKqkj1kP+Q5gaGK3f3NapWmkjlbSgmhWAMjFjV7Aq8PIciauyLNXhwmV6Zo9tEsPR/UQ+kaOs9
hM1zs42C+Ll0/C+QBEBz421H62bVitTbMkSg2eTA9oy5XQVbmuVmb3Ya/w1RzUaOz18es0KTVAxO
1VEbszfhF3rvOYVnXF+y5dqUbf7FNgrVCXpCb3XlLi18xDFUZ6v8XJXjs7aDdCdq9c5QYglvnwCQ
edjkEjKNqXWYK4bOKpvDhyGuNxxh72lSnurOvQamh920AFwSF7wR3jl1dpQiLxnS/p2WHVkkv0Sy
LmW2X52rzIV7pnu1c4J1aam/nodvvBM1nXJhP3X195BA2h6IuWSTgM6lPf1IlgheATtJqKWs5C78
yvE4H8pGPcKJX82iTNeUOmxKvN2WQ6/OQguybjxxaVDyZIwRIYVDyOIfgc4p19zLrgtgqpsdmCqk
DPQAj9cDavdyztx1j5JvNcG/OydaM6cLo93sdx1H5f4BcSyTbYsZTueLo4VFdAPB+U6PC2zX0yNM
wgo5QQ+kpYWbRa8k5v8o0xQB0iVMqCB5ofuN4Zs/QG9s+j9IHM3vjqgtHEQa5nzUABp1EaEuNkjR
ghMRhKUwgY0weKyRijY0OoCFNwPR0WEu3uxoRPu94NG0eexTEl8Xz0xmF3sude6/Crs8ySjRvojt
p7wKEN/7uBdM5MT0b4FbwX9pGdkOxDsQx2mjNq9yjm72T+xHz7KtNUPNdjNyNshdbB8IKLE7FqBh
NUXRrJ1TbqVfY+MHd8R8Hy0/bUiaqF9aQoTup6y7yUwcY5M+6mzQDehMFtyocYlitqP97IAP62MN
A6ybtoVynxwN0S0ICSDoppZmNpBIy/LDB/b+ZY8hy9MA/chxpacT3yDllMUmsOhKm7XcqsFxDwzb
cW709GZru34zzGp+NKcauCjA09U4O3xvMj0kUZrsk9SK7iLyP1fMuEHaNO3fBH8uosS5fKmz92ww
1IUGhZMf6wRC6jhjZ9ZaYxRzppPoyFJlPRQbmj0NnEkuXNlNGMRb8hqS6FKSy1hjwjDY59Z5Q8mE
0ySzbNIVJyRjadoczc45e9SB296arm2Ndbr00chj+T8iKavJv5TYJVSyWzY9eu4IiPElbMx5/Bls
2lGBDIjssrw1+ZF4n9P3pAEPV3jmR9iLLy/64NLEBK5gCFn1EjHgzfm+wBNj+fLBDtXLDNwYaWMX
HbQwEWhG6mzX6TO2PCqRmSTqSLdAs9HmDKmiLve/oxn456SRW6XFHWvbJypJxF7+Twg3McgLer40
xleOdINVxaEQG6QBm8mFJ1f227k1X52KYmtuPGh3LCsmgxnbg8AfJ7SCMPivwcFbOX1wMbbqAaXB
S4PBLeoTmFFkbRMNkD7GA3ZeBooFYxmCsxmKTE2xkejCM6REhvGclCZ55jZ6G681Xia0cWsvGrIt
KVax1a5Cz21XlqIOHeWa+T/mzJEM66ArdgNgJzrJqMNGEvJ4H6u1T9LVxnSNAb9mU65tU1t3UTS+
uiHDEanBqCCLx7MSogYzXVzEKr0NjZGehD/lWyyS8yoLxw9oqoIpZ7Ipa9rOiMTErqvjZ9tpvoJM
LIfs5l404Z9supMaidPc/2ldAG8mI511wEJFMQVpp0A4TeKSSY8PWbJcwWcDoe4azxW+56FVCOLC
a6CRP3azjcmaag9rSfvt9fh5au0R0GYOa1c/p3l2y4LynQMEZw/sIypXVzlFnIFxQBkWHsAa3pFm
N0tDyc3IG7fx0/7JQCSSTqXi6vbjfQ/OikVOgnpM1JMejee0cXlfBwzMzWjlm8HEN4wkKNVorVxh
sOw4nlp1BGV3ZK2YBsJkDI4QKfP1a0Km8kqWYX5sllXfTndx4RqgIjCvDKiRGFquiHPB2tCbR/c4
6vopCkiGTaS4H7ncPD+7Eja3BnbHAZqaJGHsm+WHdmqwktXUnAbRrfl+dM1rkdrfdZRjWyHSeVVY
wYvl3GdBX2BPJotaC+PJ9seTJywWZce+jjJ5wdd0QPJwHAz/OWEavtJF9kk8Ce7tHkebSVMhsncG
SviVe3ShLZP90y4qxv6uTBUy6dI5u6a3Tmjb42vW5C2hN6/CIxw6HzxffYSleocjrwEIkT11iCzX
vqfOtWNxhaHIozxpd2FZH0eHfGoBknWhnETZZ4DicGXGwKF8b+Q1btEYxg0wUUtDGCcPeN8pA7cs
iCMoRH7/t5m6bwKefq+xVlWMP1+keU8yCN9kQVtqW5uoDIrQ3OCNY29c0fUGWSqmrWeS3k1/eDOW
iBdiXF5qmM4KyKAXxMxomH3Yw3LFxgezBeyfdRY39cWKAE/2fT0dwzk4OF71LambesdfLPTY91u3
fqpzEjCkf2NPHPcDdjxvcL8903yyA4zaqWieOi+JEBVMNww8F2nbf6Kw3Ac151ZlNJ8Il7fC0z/k
KoPYkU21L51/LJxEVtzJY5FNr7bwPliF0Rf6G8KH1g2j07CuH6w66b44HkeYRKCroK6MUoIcAvqw
nAAPGnJlmHKi9bqH3mBmD1mw4M90HqwYd7DZTvdaMKeJ2+mhjPwNFSOXu1P8nQBYbYOawJxAoIlJ
BDvoTCeRw96YZp9TO7w2HH5WjOrkmi47lwVyNNGhkOkYS05vTsqoU2j/TU7uHyAV/7guYA9+nh6z
o6HjH1ghatWjViZF7g2TK7lw4l4JOa7BIZoZHtWCrEYXFD6ewec6IWXZl/42028puvoNuQB/khg0
JdkURye0vlHPApLwL/7U5muS/8id7hn6cQoZh+q9pc9Eh8J79vpXx+3JeeqbS8uYwAhojvkGA/DE
ppKwqxKPgEKsoX1QWj1nVGwPjCQhR3TxgU3Z5GDO8MYXxKCVeLf65kkq/I1oc8tFkrSbQxx8LAwb
KJJUnj5yYdfcI5Ap7tzGfYur0+CYt3IUhGIjgqSifgAPh6U+9AD5KLIRfXiPHoWuF1IZEkDHcNrB
x9NQs5R/fM84qpE5lwnlbC9jfIMSjtyuU+EuCqefhgbG7HAzlSxBqOcuBV7WqsJlHvpPmTBueTM+
dG5rbu2QGIyuQdkiG/tv2CYXHfYPKTxEQ6bnJA/+OvWJuMOaHnbx00VU6cCpShoVnPB+mpAEyXKA
Q9MEpyEZ9AaL6QZkOUZ0IVPI/LS3qYD3vjuivDCya46tbtlTFfnkChf7PFMn9FAbAis+L8bddGBX
nAxGvNgxP4lbfZ2c4j5S8prq7CvFWhAt6i5mlCGLmBgbTJaLsXZgAgRyAYMIVYL2A/KzBvYBJyLy
BbMGouBp7VlmtradnykeHc7Mjb9q2lXeMIVVpLKUBts7hcFVZfWHvhmTw+SWnRWdab2HDPtYWbR3
Jquo6c3cMWAmA6hthi3g5afBBamTR/+QPZpjI4RxY5krb6SiC3EJzDMDUNQtGFnzGkUj8JDkFRAm
lnAmGasuTD4EaPMuR1JLvBaEyuS+ou+26u3iq30ZrK0bUXHMHQkDIkgPzjCyjwTc45WmOaujJ8Ir
xxXim9fM1xcv7V5E7pdoU9w/0k7fIYFwfIvN76wCaGWV6qEYWeB74gpV/I4YHHFlgillMvsnbvxb
VjQvmkgTDLacSpbkvKnDjKB6sgdUtpjMDYRl1cdoGBBlkxLsEfk5FkU1oiHYYQmZJziX/nQdw9mg
e1BNiR8IuDVV8q6AUUVfFRW9Iu22hJrogdnai7F+Tdx4ScHDvI5Z/aiLHDhK0e4mz7w5PaXgOBRH
GqmAa5zCW83eEb7VJ2h7Y84ZORkNaRVZ+lV51qZs3WAjU8b/0rrMlJsclkCHuAUopwI/VlQj7fcS
FrIxzrdZ+Na1/QUvypOyF5VBID+XTqFHa3uF9hgFqt/2K2eHvjcpvoVpPAa9AaMmHHwYLpuU+B4g
/ANGfaQDTV+d/Cz7zKGCYJDF7DwxRSyAZJ+M8jLo1kS/Pz1MdfEuIL1uGzFvF40t8TQb+m3nUMnv
PKs3nR0sEetQu7qxp/cFD2OGNdlPRDqhtkXLV/1TI8AZengfsW9GO2WkcCqqd5nbqDRsjuA50aSt
Wx4aIzmmlvfmMAOSdGyTLr1P2+41mcLH1BSEBuPYZrPstX7vUHcSEvYw1qysbpLvI7pYdaAeTDw3
Z981aihXV5FyrmHf2oWO6tcjyRp6/ofuAz3gYGSYChOgbkm1zTvZbXFbvuSLXLA2NTP7onwptHNr
BTfXxKbL6pzvYtywTFOPwYxKuXTum1Yl9M5x43uwVybOLDA+3yafqqHWhLKFRtRv6aOfEMVbOEOm
P535RU+o5m4GqhRbwX6Os3eSC3I6pN61JA+jQYh0qbrks6L0U5m6uuTWba0hoTg2bHDgemBVT/pT
qECYl8FGea19MtPiAFehWSeY0skzhJsEi6lQBtin+B3d1vtQqb03iaO23O9EEVbf1zdejwu6ufu8
cud1DHINg+ubFReLLp4KKsH/FEz+ZjLaC20hshS66Rw70oeQYhPS5/0dJqIvKgWPoz2PPds6Jd9L
l1vflYPWogpQ8YcOKlsmi6HxLGxuFM0NWpp8laiyZzrP3uQ76G6kRwUUwq8XEANCFLh4D1jvQfFM
un8KYNbAfr/aFEp+3Ik7Q3HZI3rDdMA0HBxUsSk0/38Uz09p1CN7lyeuhR/07tgP8JXCgqAtyP5X
mNPASv44pGic45Gh+hT48Hc1wLNh6U/P6hV9E5Mpq2N9RJvSm8YD2hdafoF7t/wd40i4LPDGLocS
Uc3ssph8bOA1WLFI+UuBpeE7RQi/3BchbbjI/R/Gzmw5bmS7or/SoWfjGkAiMTjc94GFmgdWsTi/
ICSSwjzP+HovUG27pRsh+0URFCmqqgBknjxn77VffS/8royRsRTsQFlSgNPq0oZbj+yqgoqgz0Pc
XSxOBqcVxQSSK0kfIF3JDzPKVlzYuDIOC4twJ+gjPnzpuLxPYmLWqaHewqk5tjkDb85VN5DRocbi
FZj8EdY81YVnOHRNuDMYi6PhjTdB9d0I+o41aIYqOVO1zO2BD87FmAu2WWAkGh0qEag5IDCwSDd2
ejtpDUEBBhY1DX8GxvFSEB5Qoc0b0luK3NkPTOSSuPSshjSUnF1tgAp2VMquImvfqFMmAucEweFo
Sap1EclnpRj3dlqvcp/4H5VpKa3xiND0xPBhEachoyqnOk/FoSy6N+I5VuUs97Czsls75EtGU7wp
sAlDiEPwwr4iA/WZtsRBFuXVMeQWhh6dTKKkUFjPFt+lWWiALPoSbqBvvJThSNSVenYiwTXTOI4C
l2mb7MGLPR41mrY3Zr5zzOC21JWvTYlHHGqXXloPyXtSwhpPBboaoOQbjEi5aycZjsuyf7Kzx85u
n0dds9b2oF/aQKYrTDAxtsUHJQJ3YItLHRFZi7SRLD3s5b325M+BrInR7tW8gKWPBlkkg88QqbxL
G5sotvDOyJ8zJ/8aNjJcRUpyIBEYrBUC2IVoM07+tLlp0Nhv+AUXeqSUN5WifhCcwAc7qo8D2jsP
euQiU+oHev6vfRTcEY5Dnlx+9kdiU8nqJamM/UoNCW1NtdfP95yq93nXHTmm4zgaaC8pJ2ui+2zO
zB9hJu8T9/LOIYcbRZW8JNjHR4+GSuqkkr5+8+rkQbaEk5ESOndG4fyI8wd/J9L8uuv2JdB+rMHZ
Bp89IAmnvDOddoGDh1gutke9Bk9DaRSQYAD6KXzOKlzEPfcc22DL74ylyTG8xGFadYfKCZ5gJjxn
DXSusLS+jzCZGJg6UjvWJJB1Sky0vK0fOji7tL2QPmabVIm/qRPDb5FudIX2XyxjxHF4kW8w4z6U
bXDLeJLoNhYE7aNI89cqrd59FaSbxdExpfUJ+eGIvL26aWvzo8+QsOQVlc/UAJ43x1uUewRgJyiu
UZqpKUCuoe/u6NJgq4F1OMbtCojFXQyNLsb5ToF/wZvZryQ4JB1HiIbKwjirEX4YmIXZhtYyHiKV
QeCYPI7JxTSVZ10faOEY2hG0y0Dfmmk8Mwq6JicyUxbEybaunwR3TmkfOJSDpfS0I1HJV8NWVwQM
uBAYlM0sIY2xjbhRQ4/Nt+Mzxmmb2nCaRySr3hsWlj3clGgBXFXvnmv+3vaab/Si9j0+hK1nKQ+p
rW7nBzeVD7mGTpukLI5z1DkmAcEOz/oNsfDo0DvlsSPH+Ma2GF1ZdX4h5v0dJsAyN+BhGTlYcQ48
cyZ0keS3aF7eZNbuMhWOTVXQfI4jf2X6sWt3CuThHmlg5z9Cxbm3Ev+90AAM+tNceOcU+053HcuJ
o0l0lw2ILdEh3fjqsGWbs25yPlyHdUjr9GfMT4csPVgZiRxqEizM1OGxse01Kjd9PeJUrSXFVD4e
Z37ejRScLx0RXrwC+gSlpVdmV4/uJmWqtwKeckx8udYhfdV2c4ZY9agl4buKzXDSp7eMmKSFkPUD
87FHxdAemVHtO0nefcPRwMHjS/XhWlR5FMX2VTey90HgkbYZ3gxzmEcUtleFgnA0rMcqYUnS+wrc
bmfE64mhMX2xTYfsbE1CibryCZOg07dQ+ql7hUJ7g1fazWrNWDpocolNHM+1LL419iO8qxeJqgyY
Eg06Jal3AYshedyXblw7ajwrFtmUBMIFJN+EmEz1Nuw8jKbhTqPt4QYmuH7iFJZFw1+P8jnJ81sy
V/lL85IWwUMwcsLuzXo7BxA7KE9NEu4dMtvx/sWdWCq0Cdj82SyGiX5YmpJmAG3edFmnb2NLWaoa
IQa2T9uS3Ov9ADKoyN9Iqaoi+YjGbCWaoAI9Huxl0149PIx2PJzqCFxi60yHrFBujbWwCelLk1Gh
V0ROa92hUkzKr7bSPBIdpN7CM9jHhSVPltfR8knFY/LO2JD3XJ5Yiggn1/TH2i9vowkUqXXG1IVE
18q3ZReAAicYCp8MkCqldwlhRcVHMKBZpFuRN1sToag3noVDvIovudJZBwFJMq61W8Y3sN2LOX56
GofYBUJBgx6ke0+tyx0TTqhxsJR1Uf4QOr2JvTrfKC384oJVXMXmg20XkVxXJ08aAL14AHQ0xOyn
iRxJxsLr3JXDCtzFrL7org0njXWjjckmZkFli4CeHTkXnYJ3FaeEE7VPJbVmNTEJTltzJWJFWYxp
c0S1SVg00x227WtqwamxJDKsqd3Oqc6gQDbZQFUVh+adpdG3y817M2ZNK1nTsIjMaXzJsx/OYY02
Xl6qYBf1LXJp/cCh5iCsotrO8wEFQqKbC7p8eCwoABKOGkXiLaaIDKvOJ2ei0OlWpcx5cGN2I48+
JGPIhcNxUKJnZt/Wpsvja13kmtvZFaf4pWdOAVLuV5w9NOgGhEQtwS3A9MnETOq1AitGNYqdn66R
xCFtV79X3bGcsteyT4tV1OeAc4RGZFjMAUq3AWn05YATpz/CRYH5iZefQSmZD4xkKo2fTnFOdH18
FNZUnww+lqpC4u90JOIUNB9bUazSYs5WUT9aH4YGXonnTSVKHjyTJ9sKTlHnv/fIfI6tWu+6N78B
9hprSxy6JLHI6c0f/GZNa/7Zp2UX+OlLl+DYsnL0mHWp74kMLFego69qmurAHLKPpHfKWS8auhVH
orEiQBeRf5vP+cvFm6UHnEp5RfT0NnnPTBAYEXwgBqcczsOofFcrmWzD+klrKV4DQEkulf+u04GV
UeI4ng+jQdmBqHoYy6hex/LFVCiSaGUihtAb4MnKx+hg/qDajhY0gqUM3Gyabh0oqBy7YTJ2zbUJ
M/z3hMQv2UDcFrga85x3h3yXGwpC9LO4FMdc7uxsVuTqjxKNFDcU3a46f2vrFkSLSTU+p2zbhThA
nYTcL6cr0v9HYuU/dCHWfWI9opZ/ZN+br5kkuBapBSMaBytkT4HR+XB/sy1st+DkFayYMDa0SKNm
h/RT5fZX9QFy0WtPtBRyPWYGXow6NiGMFIfSjYPS6Ca+yHZicGul31GWtTfYAlnpvffcKzXXiwkl
Cvz3KKRfDLWBKL8E/NacVNU3FVt0ku5E8F2POwSPCixNg/mZX+jaIoXZnKNwrERRLtQsxyGHUt+2
EOegoI8a29n4gvZomyFjBI7YQ6tMvrW+wDId8HClRnQVVf0eK9rGQvMMy7plgGpeRIwaDuSHNsic
sfuW4TaPI4/PTVJHD2iexpZOq0PQFxt0dEK0y3Qq5SCixZ5A29G6Xu08pUN9HZqKzdCg6etEzV0m
sCXT36nduGgQYTnlPf2uk56WvBcyLfz+Y24JZDOAM+K8aeP8lSGVSUpy0SKpITyWpK71GdkxtP8X
vZzuORMYN9/pd95NGC5ummGgmWUiaTerZVwD+BmBSeSTjgCG/PKo6c/oooGgU4w0HrjB0v9exs6e
0eG+5l3CNkjOsV9eaE/Odcrkc0ivkuk+2APlh5k3yUtnl+lmysmhc1ZVk6MSGensRZjFeJiAcMhj
5ukwxPCKNO2KjDUFs0T1EUZP/ojvBuKQi8LhkXh1/PWIFuzpOmGKRMx1b5YsoiQagueaQeLPYx09
wjyEChSNdFHyais6akFGiCHNufCdAJVVpdDfscE2gFxEydK4BqBzxOhZSDdKo+BcFFiUKMZQ1WV1
SfpneslIzAxtRnhaAXN/Sgd16UCu17P6mYdoE4faSA1KTptQH9sZ51Zn382e/nhpTidjOurdRDui
JAQjiOauOvasnZZ9UzMMGyHT/mboPmY5+gJf+pK8VY/FOidqdEJM2Fq0ZRVleKY9mdzUUP5cpSmY
PEL4psA0AdjXRC76NH36jpqYnjfH/wJ8p0LMiWEWcqnoZP2M9IfpEROglIKXCKb3SnM+R/03AVhz
QQtNL5n1lRq/yFE4smtr32mdRSaKXVDfFbWaMpgwLwVJKwGRU6RsMrNnZyZSvKkxF6EX4VXBcEqf
BpsWdms9E8KNqioulpQ06MmS8jygFuMtWcziRL3qBnE7FLjXgKVc7IYONaDgFzWMlU3SyXs7TF/h
NQE2m86F7CDzhShW9OGth5EcIJhctA6j64J0JaYk3TYsJAg6wlrgf0NzUvWRIR8jQdv8+vkXXpEB
UwZ53nGSs3x4RNCc2SvV4BLPnY9JOzgBXnCQPoz5a7KDM1NuUjwJEOgo3HhTsfPijbKCRbNwMq5t
Pxk7ASHXm6aLCQd2Cc/hQZgrPemIUvVkydDCYdye0d2yt2EzvNLrGJmWJq/6MO4HeutdKJ65wRya
VhLsgj/HaeCdB5/3YKcmsddOdEcEOFih0j4iTB04/SLG8pkm1Ga0YaLxbLbKwojpDcsECm3S37Ju
uq02XQgAutGNFD0yeCzKg6gk31U4rjVeBvzoqY7wq6CNW5fepVTp04EGeBmofcoAMIkuhtM0lAKs
ZhbjxUfvq5lo/Q3GclkfFY+gb8wFLWBlrzlwfYCC70vdcl5Mx9ylEW0DhimQvZSpf7YTzrcifA2a
ppkTYKK1SkzPawsmOWyyszlouJhKUbBzKMNSUIE8svStvHbaKoGdP9gEDu4Cj9ltMQT5q6Yn96Mg
c1gxZLEf8VMc/BhOlapTszOrfXbSgtNx2ulrUJz6cSo4/eoZzAPO3RJra1KdsqCot/StKLgG76uk
wHntSaZzEeCKvdKl5T1zJcy0ZvKaOMVOtaxy0bF7bBOzI6jiHl6qujO1vnGrEGWv03m4J753s+86
bcHNYos91Oh0FjVxfHWBazzEyxu3xU6EUrrG2AS3+sQ2HSfMeW3duqsyKz0WVQkbMEwVZoQIfTih
57fsFEt7pExDdYW4ZP4g6Yzxm6usPYxZrl7nD5EEP/+cC0mwcKNW8EZw9utt+FDJcva94TIYc7JP
Q9S2TFMIUaVtbvbILMMedzzDA0fzHtKpotPh3Pe+GeySRnxzBOc3ZCt3OMY4bU2IXaHEWFgwW1DX
KsyZvnntPDbVDH0DucaAac3guwzhL6FkIN0Ps1uqYUZ27v3SWscFk/8o2ypZWh7mOWVv98C17fhV
w1O1hLTr3UALxFZpgpavo9kcEK/hj78Dv2iWDX1JvVxNnhqsrJIPKK9DF9kctXEXLqG5zmdLWjPC
OUZ2arhWiu7dpikXBN6jYqkvEDSAE2VJtwR1KO1twWTODSWpFeGUfxMTmnWEFLRtZkOPkO+h2YBR
Ffo5VcRLqQruiP5okoi9EWGb30QjTFJGIsNo3hP+qZ17Csw+OxSGH146xTSJyVwFxJff5BbSRcQj
OpmmNL+ZJI+bDKa2maPUVQbSf7JdUuQPlQZSOdlxcLUXhSKm1RhpmBvjJlj1CIFtCTrZgViqjjr5
9Ea1gJ/HzLuPS9wdKTADIpLSW7xIYo1IoiJvcNoHQmorL2QE6WBMIJqoWKEJz2j00pcP5QSNPVDo
LiTlUgh1wzGtC4kwDrsBKI5ELK1YRBe9aAP22N6pESB335s263hYOOCSM4I4kKZ0AFZ3Y9oVNb/C
tEWJkmeFbPSdDwC9mTofA4u/yNIxcWWNrtgi7HKpRe85DKqt5kUPpeWEiy9//Ps///Pf34b/8D/y
M2lHfp7V//xPvn7LixEiEzrzn7/85+lr13yUn//mf37mlx9Zf+Snr+lH/dsfOl5X97/+wPxC/ueX
8h//9cLcr83Xn75YZhj9xkv7UY13H3WbNJ8vgLcw/+T/95t/fHz+lvux+Pjzy1veZs382/wwz778
9a3t+59fTPPzI/rxCc2//q/vzW/wzy/Lt/bre179+g8+vtbNn18APP1Dsw1pM2bWdBvsnP7lj/7j
81uO/g/VtGxdCs1iOeKI8OWPLK+a4M8v2j/4G+pL8nRUCSrd+PJHnbfzdxTjHw42Js3hH6hCGIYl
vvz3O//p4v3vxfwja9MzOT9N/ecXS/vyR/HjGs/vTAItcDTVNG2MfY6mMUPk+29f70IGyLyMfyMc
qwHrVTscF+prleKP5V3IH38MHuZPCsT//vp/v004QbXRJgMKWEi8d5LpFJB13N6NHqqZISfpxAva
fk3Ql4eKpHDQEQY5cW6dfgCHQJZ01Fq3tYBjQ91cX/0Ky4oIuuIpsZFth6YyfqUleu6rOP9eMWS3
AhPAgaN+GxMGlIEc3IpeHNMiOz138x8OQdVo36D2TcMzbTJzo3Z6dSJ/Nafk7Ns1mNh8/9ff1dWp
G+ZJC8+pPzXBX19ZMd9IhWrumyJf/vinrWdtPI8VS6VtcarscS4IRpXQRbapz68+vxGMQX4i/tw6
pvRV5x/tbHvzt9vqr2v392ul279eK1vlszYkFK75fjLm7//tWpE3E6AAoxmizvkhsE8fLIN+vVkG
TI89i9q2Z6XrAa1a+P+XQecPK34+2pAHNkJZaO5TlfxGzPAAq7xgWMZpC2VXxenLkPikY75eKhr5
xD6RsOQjJfp6kGVMUFbULomqI3u7MCXxlu3t79+Z4IH6+S60NcGtaNqOJnWp6fLndxZQrmhFbmrL
oJe+a1bxspaZ5M5x8rXdqaNr6FawwsLmrFjhk1WSY7Li+VCeusiCY85wWBvi+0krP+h3osesyQzG
iUequc+GQqQFkayM/te26QsW3Oi5t7XmnocQNRJwj7GtjRtm6xldxvBgR+krPnYXW6O8CiUFJ1nU
5HD44jtW8O7m/3jzvzyCkt6UqZmOZBxrCmlKloG/X1bDzzpp9Yrq1gOsAiOYdkMV0A8LkoNuWv3G
LFW5VOuAsYiKi+WVGRSvmNS22ozLbdtYwGV6D4OKaVyLOs23g95bHNIkxul0uGotog5mkUzn1avi
MEzsCpQUpApOFYrVIdVBLZKqve2M8Ypy2Vz+/v3Nq+XfL64jTZPFzNTBNWj4UfVflhir7qfWbny4
ZhGFqU1MDuNTcdRFfsLFbu/DYFqWVKjLRKV6sYLsqQIbjqkC8GAyNYQhAe6yIKrLIgRY7gB98trR
WZDIzPLkp8ioI2p1OzP5IIyweIq5apVO5GXNRCuS4ehaok1PqrDfZf9uB6q+s4py04ZDemaKwh5u
eouoT8SqDdTh3COWXQK7SdxmUuQSlB8R6UAPlj9cbvGEEiUr7siTGm6NT1JWPBn93RQR8RGkw3mK
QusQpBWtDwfsftFFzT33460IKh6+pngz4rLcTnn7jLdf7jFyjC6I8HTSHNfoi/KljehEKPnu99fB
sv7lOnBw0+gN2wLZvCZ+uc8aZiOd1Yz6Enx+rqIOospx8iheNpG6E8ZHDqvqxk67/s1kzAYVecC0
56ORfGlUk/FDNrqdQmI4Mqz6YveqApimRKBkw6Bvs0cd2CU6iRx1FCr0S9qORztB7ZNpFZcvLIyN
LNPq1piKDTmJHofeHP1qUANLk2wQDYWT1hGTNjTxjuCjcTulCo/nmJpLm0GNQTQ82q5UcZOUgziG
h2HWEjvraV4MPx/uibPmJxKuMcYnG9/KHsE3jsPoNGhBs9fsoFpJ39fwBNsnsKvkwzUVcsGp63B/
6jsFJPqeIlwTeGYqWyUws4rVXd2azz742YMDZnwlpwD3xgic2uMwtgBG8SRGKutRAQHSKrrvCnSe
299fu7kU+OUZwi+j6rqkTJDOvyz9fehj/M+ltlRscFJZxqYnR1itCR06Q5BniBb5Np9U/FopMxD6
rx5pCAQU1RZk3d+/GKFRfvz6alirEN8ZjoDs8usTncf9ACNTmktkssOZiW+4rcuqvjXmWGOvKjVa
LdZ3SYF/TsIwXgWWrn4LhtS5SboqvhtbMsCgenfbgA50gVvj0mDl4sfUl4lYzb0sCwPEIGdhK032
huoXSyhKybZUkn3pGIhL28jZW6UNk8DBHZzEnX+co6XQne9b+0Sz2GPE6qnf4tCoXMdhFFux3jD7
W+iycm4//4BgReN5vk2C3EOvhZNrmTEyW8MaAyLuMHQ3CqDxCnS6dY/WedtL0LpFW4HgEP4h6OK3
yLZznhG+8oeLif0QdxqGsVaE6hqljVhVlP9LGQ9XXO3NGkRIrXtn1YNZaWrBNYnJycqVnrFMp6nE
L/rQGDAzWq3GrFA4Pj380dj2op6Wo+IoVz9CvWTBwQRJIK3bjrMR+lEXV0F6G9bi6ulG8yg6YXL0
4KEhwG3YJEQPP0+c+5QMeZAhSg9+k/86YzuVpky3Hvrm3J6c6zR7+WYm4WsOt71AadwYQ31bFc2w
aEtcnaXosjNp1S+hiSoJpqOK928E76BZPbdm5T0ZKV7peX/Cv7ALAzu+YLC2N0YZI+CrlSUsSrlt
WT+6iHAhNlmiKlO9u3EwwWw4nDkbJO7rUtK3bb1SPGXXzArv7MR2dogt42U+6u3Wl+1zzhA9y7Lm
SOVFAjmqn29aNCqo0jL97DQOR10cI2TWd5tPDAQzHMo1m6BRP6PWNYaFMcLB1eDTQLI+1gXNSzFh
mEgrtGLcNpd+KOAuow6aAuWEu+xphpnuhZYSaJeiR+kbj1lu2zX7FhME0q883iplZyHx6gLYJyyN
SuRQjkEi82pNbHCRtFVxa9rjbqC3fc0KQd+2ptzKbGdJXoOyiJRxTuxqsAcRt7HEW3Sfk+VK51/6
K4j4DEwyC4PfQClbR5cRF+BBD2WKLowHcaS1alZaRSyxLncgF1nlaTO2O7yzL8a8+0SRh1oen7sC
YhTytplth6QJ79h5UZ2im+WZDbaElOlrH7rJEgwJh321/PArnDiI6/pd8lA0vVh1joiuoDJgVmTB
Pl+VSl4yQJ9fBex2KYxuO8kIkp4fUtNEZnmXMSSCvJfSfA3EQ6bTH8l6oCpegYLeRadRvJREzmR0
WJa4u3UXeDj9bCQkLkN246BFUl2UqHv/2hhCoO91r8OHZJpHBn1kL1ULOmGW7JolAOnwigSnXKUj
4PNotNCXubbRJ4/oYvWAm53FnOcjApKCgAU6mxNWF0tz2B612mGYFiWbojmkItbO0tFhs9sJdKtK
yY9eXbF15LcBto9b1QGsnQHpQbNoULQAkG5ySNf0qGmLxDSVevbRbZsjvkN5/RbHQX9Q9OA1Nxv/
WOvZV3Sk2YZmGBkIicopJtbHdVnqBNjMa9Ogoc+0O8zVSY6laabZWX0XX6tJ+T6hGnEDPRpp/1vE
4k3GbWFa1l6VnbUOM9u0XZ+uz+rzdNLRJ3CjGK7hNOGV+v2eYIt/2RJsHfc2pFzOkIbu/FJcUG8k
KAtmfWXSd4B8zRhid3Soh/nU4HN/A2+j5DIQ4o3sEOegUzyWYz1za7Xyllk46vTtcbmlkWTaU0Xh
tWsUCIgwj8o5gUle1AB67RRB4P6xWnYNHeAauFRXSvSCjgYMVCRETkXlg5TSIGurQcPBMRXtFS4J
KA+LWnQhHBoHI3icS+LSGcjW+otHutPabnW0vKgROiNKHnG7wkeeC7TPP8ZQdZmB7bvPV2MawI/h
Fx0YcVJQEBgCQWVnlekBvcsJLBNgm0mKk2XHG2y2jJdrVWdrzppF7WPwraKET2Sub0h76OG8Yoze
6aEfUhA1nauhdEikV60z0xj3QcaZy7ZwljShBuOh4Z+aJcRZjKKlYQZXT/vaaM6dMynhtYqm8v8o
Poz59PW3HgEFPB0MDGSCC0zqoPnL6SxHfpdkA368ZC597dbiFkzQ/X4WIiCBlzLMVy3KjHtNcPvH
FRMRTYoa4xLobdPKS6Y9DGrVJL6HYfYaaQxrHZ5Ip6A3OtXKt5mvsCv94JaDhLz14DQzhQ1uIkAt
i0ibur0XQEw36ZDsSqTrbtURPKKCJv8BoqjVFpOfN8L+Kl4g+XR7IyKPyk+Zb2rA5JDsuzpoob2j
o0lT9fA5quzO/f0joKk/F2km3BJOr5Zt6LpmWKr16ynWdkTfWypUK99wqpnAVh2xmXgcLj4/qZjj
6wLEKzkMrYQMQ6d729X9N0MjvLrWXmKNWXtWmcMhbcaXqgwfaz0CIhmxcpBxhttwLhsYjVlpn13y
yd9+ll+5GoxnYjK3w5TkjC1S+pEdjkgn0WFVYtjpQjQckhbzvkpG1MKNxHToITEIhuTkD4mLT9LG
Iz7e0wcfb9sI1bQljGMenya1RuIfTtOqnLMg0zbYQwd58MwWABhFXKyWwUarS5LqiYJZQ1/ijCAN
GPo1j3M+NuqyLpWUhIvkrR6KHkdudk/lKC8ZcdKeTIcf5bs9rTi5FHsCx79ZPkIyCVYI+cYJ8SoB
Zp6HbSMhBwn6IW354aDZE4b1SfhH7CRYdLtT2SO+EEmfIvDW55dj4pRTvWlLLcgkNCHAAc20dify
6rmZON7MnVcMqtacA1aRUZmmiM/KZFmG0CohbKrHmXXNXpCdVSfvf3RRf7QIzz8enp96OT8fxj7v
FW4FnYO/ELqjfvZ6/tbLScl7ssNB15eVPg27KVMX9KGdI4pfH/mkT2xT2t/XdRWtNPSDit6zl8/W
mipPX50YKW5S9N7uc8nyVfvUlTGekTI8sK9rp8ph8tg4APEqAoA3usnQT6hKuTKtWuwyXRPM9FF6
//4BsH8+6POepGqif3LwWzkGDZ35+397T2He6YpQIs+FJOpVS5NQB7jJwboNy3YL9rLZ5rOx1yBo
aq7N9RhVrOz7b4i9pk1V0MAasjhfNun0qlWYrkYR6dsoaK95bq9USHF3YT0SpB6ney0ts7PEOFfB
HVklJTfIiMsXDiKhALVOiLpIu2ER2gkYEuPDNpGx9cl4hzHiWM/Ymloh1deIA30ZFZV2QvFXj8/p
fLWTQLSzx0DujCBeEspHavP84A3MMn80HDM1P34eOMdM0+7D2chtNqLZkRb0osX+ePb0xwB1JwmJ
BgpUJ9+TQ6Dug0dbNtahmKLCrbeTlcmrCXwLYlrg4rt01g0ZAzsrfCpYRly1wZPQF+BaZNzFB91w
SN5unS7eeI6FLNqDQZDyExpaEG8yiDiPnfsA/ucnht9L7YffX12dDvNP+8B8fWk+4k1UVccwDfuz
i/e364tyZprk1PpLQzcQmbNZ+Vm5LZpdpmHA0czxpqKlfYM+n0FIrOWcYAgtavV3O1LVOc6iRmfL
gEZX+xO8omarRQkHK4RuIEZ9Qne61jE3PkL0xRjHeBGduUznaYD6QLZqG3hoByfNJ2ubvCXTUF0V
+uOSa/UxgUK4KbSCWVCS3pJSjRYj1A+04wmTJqHqqKOImbx4DY64P0ljBMIxTsNyqKpzOXxFXLsL
G8L76jTEYyazzVgJSTBY+01Ri3XkV/mOXO8HA/evd5bRHNar+9h9US+pZnbpWlATOS0inMcftD/k
wpipmmmE58d+wA2hLDuVLRC67kssPeCvOiwBn4R3USJXsdHhaWrR3AQT93+v5KmrcX832Ebwkgzt
udVnSVIY5eTNRzMTp/gqPDtiyZfIjTqEfqzU/ramucj2a4BM8upuUUGpL9Xo3eBecs3Q3wQxGnkt
QWJri4hcxLyakSeKS1BbucgDkyx4fPgY9VeGLVHO6Fi5uHNvvCbkqBmSMpRCncCUlEMHWbRCA30Q
lQmuUFSs8AFITq/ZmMP5D1R7ciFpPkykeq9w+hHHLtn5qNVzHW2USDpspIgXNOU1Noun3iOFR8uH
dzEku77Wp41hkhUwxQcOnNjBlXaV9/oxootzM2VI7kzf24ox34HisLaCBdScgx0MhY/AJ/8qRAbq
jlW1Rt/DvHVAkkowGybx4YEdQjw0ZacSiIMooRz718mwMKaaeu1CelOQLo35FBIHq1xzr7EP1RwQ
YU1Ui5jjIUBMGXQ9x49uyKI1l5reF6iB2mjFgnApZYfKzDBxvpgVWiMwxSGFSl+DjlA0ri8QeMJY
jWzriXJpgko9av6ggKk5CeN7r/TauQLwwbgx3FXBugqZKEMLezI4E+2SST4mVdRuhUnYRwzALwrA
jGijW42CjCvlW4azgcOHjplbNZS9XVoHDMyMYlANLrDcIGBQtd1YdsfcxgpEUAJN8lI7m3WDFCeD
BVDH2PKi0UadqlUMUsNdWPTXXAkbvEL8QehR68aAThY9j30XpDdkXnWLuK3h16b9epxQFdTzrHUg
X4eh0U3iwaYKcW4wdCHbDVCOC8eoq2jSFzbgipK+SFWONbL0dmuXzeBqabjPGkMHQRRms0vrKJru
q91Ms62QpaBA5WPIHh9cGX4DcfU1UfjNIbJrznUYAVRKLb9DZN9J80q2qjexJvWyP/PUYLOFLCM4
WSRaxdUOCU6q8ODVklntpDHpIYbaNJQ1JijCXZHOE87nLQz6AzeJjvhDS6uTDXZ3MXQsOMi8trpq
j26JYQC2PNLGUPjakadnTqlfj2MybdSIZNIQfZ5teTtfje+hUmLVFPy/NaXVnPZ+Imb71bb61yyk
RcZqD4YHub1IuScjWHTYsoh1HgyCX2vMWlPdHTyyaQs63Wj9Wwk9xV85uWIz2ubupOjDultZGCfA
hvg6Imh8/aiSRoLWZkgh/tI4on2rXOn9vDGjpPdTzXzMKdgwmVum+nBW2xo/Dk/m1ig+mhZEhkeP
PcQVL6O4XJVAsIJAD914tF1DLaajZmOiAzW1sWmEckwbF5zcKIPL+kjNzjEmVl6YjsNNinc+BeGh
Q45Z41A8pD0v0xjiB7jSzCuwB5wapHohNh08ye9WhzjFshuiXgbvYhZ4HQmsWXCJz4noargOnOFV
8NtJHjYnT5Axwm41m3OxGcsBmloFABy9W0VNsHUY4rVOdHFIJUBZoBzzmoxyGmHqxk7cqKJkFJOF
xgEwPJYKvbtk9bjAxo2R3hgOncORsonMk1da4SXPWN5bpo1uV6QbI7NOpGQNSJHt8L/YO6/dyLU1
Sb/KvAAPFj15m94b+dINIVf03iySTz/f0j5o9PRg0Oj7uTgFaO+zS1Imc5k/Ir442Q5n8yjv7vBz
DoGvteffr6YsHq8exiXjDijtgPkhgbqOd2eMmwh/OsjeIWRprxyIzTG/0OxY8q45kbz7wCE0Q1v2
aWVxvbDsVcCytW4BnxL2KOU68j/SodaukHBAPADqHInPLnpmFReL4qqE8SlhOabFVE7cMkEczMfb
Xls2T7IWrPwI3FLfVTOcdStb06Gc4BGhVBP6GhEGrutiVdtJcZdLI6PjI4yiam02b0FGcg+s37yF
uiruUTTNDAH9/e9Xc5PDd2l7yrfNuKY52eFmNmOYrLBuUKKCAcURvX4nDU06cQq4h6svQarw6E7V
sDJSFaMPKhXNgvckrbON8QKQmqPf6WPUdoaK5ErF0jmT3WGznN0PSL6CdgHPu+m+zS4FnHdDeHle
WRHGrVzsCcuIT2zMSzoQ4Q3hjzaToTnrDRVqwvETzO219WDr/PDQAMqLVQNZrPn/+9ZaRHlwdyt8
MmbKx0prcZMk9IPk3Hk3Ig6fdX80Nq7p1AzMxo9IHxtM/O0xiZovOxncm85VkBy6vUm4dh2jgNAv
zH9Bxk7v1gapx1fA1Dc56eLbCrt77wX9mpyRtYUd6ayddv427D7avBlBzz1JKy8j2AZOYHPNhpAu
JrqVvnOpYcEcmD/NeGEXXH6+qSgjv6Nb+Y7v6K1Gx/DXONtpvYQDdZ4q/JCJjeswmm8C8uZLqAOs
SHUOIXlDs4cIhjPnmRKjenDQ0FU2NNN31DAnTJspMVjGBVYpHTV2ZUhs+zhz3nUzpcAjCqpzlnFR
p8gwUtdCuera/aRFlC3WWXWAyzmIYk1VGBpd1jI4yLGMlRRObHs3Nvaov1D1Un7ahN6xOWNPjS2S
JXFfmA9VQ+ePlXzpKcj4NAEuEriQIpq4orN9bB0e+2B8HJv72PKDMnWXR7NU4ZMYNom6pAbhO7n/
r8SV39bYtWfTcBoYva66T87+zWvzN3MQx65z7xNjuRerr37gHxl0Y7FuAacKVon1QyUfSvlgfZWd
c46DkUzJTBuD6hYES7rWsO5IQt2wloqnmjJbhr7ozmX3OBquTlvnc2I0p4Hl0x2CkGaSAPJT5ba3
qTOiAxpGWr2HsnmLEq8/xLxptypy5ls55nu7Sz1SwmG6BAcPnS0q0psRstfBGP2ALyeXdhT3zDYb
RmJGMt9AJ8Q3ZybQQgN7Cjdz8fud+jbvbiHmL5r8WF07f5O10GVsW8ybqCu8m+ThJfKJ9507Kc6/
fgIpMMtLl/X9JU7y1TSG0yWyMPgDMF+xT8HK8Fv427Wpv4/Mo7nHEnuP/PQUqq4TcinU2fVOx/TV
Pc7jduJN+2KvPof6p1fIeTNaOhSmWacJi206gzpZpMn7WOcv1K8bAAtgCzl+SAgxuqU+S1GFe92e
06vhyku1IvxLRLD3LFSp8t5VJMoLDgXETmatc5ae+RaMzaM2UDfj948kPQiFmQ9pj5gzZ5O1Mavi
LccGgZvuOudes5zdSvLzkAFB21iiiXqLYiL72lgvUZWtUksdEWNy+c0U/RlKGF1scNjSTJdeeC0h
2HTPJsX4iNaDV1y9lsG2S32J2RXrXjBMbIhWdhSqkrfACQ+zh6OesQqn5C9Uwy2F94fA9V7rLn9v
E+af3Hz54NqC0Q428fJZyjo/1D6pTNG1kK05MhjpbWKTxhIefNkufRo04LKuUbnmQpTgCedD4cIO
5Iiw7AlxJ/hh+cIibDsRhZTjHf8p0RAHy3RA9FrSO09Po+5y2AosuIA0himI1NG0k3c9al9GxHdI
BNQh+sYnPp8/kjFYNLkrUjtUK1vNKRnZhHG1LYFaHmuH1yUE/LMsgdUM4w7s9rnS3XPbMC6l2OOn
9FF3MDerW81PUbGwAz1obZdqN1179TqjXzQTiZ6IKRvrpM4FUHsWkeCuk+v2xray3ZTIm4OJlEV+
5bZ8JByfqDBkkVtqUrgdBH+x+55mJzyJIrO5VyacTWL6x2x8Ts74Oo9gOPGeYpuAAmqh6M8gwsbI
X5B7m+x6BV4Gr23i0qBMRloW4saonHw6fJaJOB/WyT/5QFPvgF2TxOkmkPqXtFxjBWKAgO9AYaF7
x32y8/KArHP8J7HS76QkfOo9+vEULyGO9ofMdyMSwtm7a4PFs5SJEjhkRcR+6ocdhlYTUGs2bFgM
rlmvP9aBJVni7bUtvkIS36dQtC8NLVPs70t9ct5ypwuWhubREWAb59iZcVX0zMuLlow9B/lORxrn
FbL8YJvBj5it/qFsomqV62j/UQm6BL3z4hjGKw7/+MCiRgmGJAGgUy7decl0Mb1UOdpdYwncI064
cyCUvBc1l8faNR7oZpgxqITPjm/Vm7YN+SA588FtGX9kWZizKzTzuoz1n9bsu22qJyebzL9ebjtw
HH0+P3Aa+9vI+tGcBcCxkOmhNn1OUOHQBvn8+APMDICIH35KfydH+yi4CN0pVu5ITNnFs5xTNTk3
2MJjSsTWycBeaJJi14cBQQziiAEsJ4dhu2IIfDY68TV1PeOrtHw2bcVfK9ODXRXUMfBkBnG8bbqU
Yko+lLkNlcwp4KwFFi6B8D2FD4Ar4oik5u1m6kqX7Cqkgs3wfSTkwnlkp5Au5ho3CpqIBLcflcdM
uOGmH6ovLafarmje6r7c5ibJ2MAVb2Op7Qds4IvRp4Ks97kEDPohKNVHdaSSDqql1f2pspAtcTWw
Ju+dge6T0jS2lmK1GUDbPEVv4/1e2IrnJjr9xQfwNnVQaWq91pY1NC5saVzZFQ+OHwMRH6qc9L99
RYzzHQG67VzXpPs7fgnKGpyvEcicB2wubjq5ZWCL+qNIdOjBTzNoulbAqAsHaHUUdrDhAbCjX5kN
DW67ItuZinHXOSylreLe+dGfaBCfNLP9SRUXrweQJ9sRVzuHpzDRgyXv5oaB6jeeI+ppFV/P51ZV
Q8MEul/smozVn0HOnrnajKYNn08C6vMVsY+r6VEqhl8zTYuc7NkKA26hKH/JICiWN+Sy5MxBRjU8
pRlHt5LrAHs8wjy0QF1xA1PLIpZRjETPYApOv3RBlSO08/1I65okn9tkb6hP5TMBCW3RAiiUilQY
K2ZhquiF6S/HkPH9NEM2pKgK6+9UQ3Yl1vnQAEBEL6LWWTERXZaOXaKjywA2RuyAnChBKEaKpRiG
rNyEN4mg8QoygQ5v8F0Wg2IwaorGaDf9sC4d91FTpEYJslFYsBs1II5x61bLQXEdhSI8JjqsR8Bk
+znr79jv56sODtL04UJqACInRYqkZ/ZTgI6cFENyUjTJ2EqwBfnDyo+7nShatQw0m8SPnlJQlIZi
UuKLQ7SBUhkrXuWkyJUw3IWuSJaKaYmJY0dJxaOfQ58vO9gINaXIixyREMNVtZHAMU0gmUDMDCJ9
4z4Cn9lJgvSgtkB4KLbm73C2AbcJksBdp4rAGXCaAcgZxuytIYole6EGFvEDBDQ5kJoQqpvP34nB
EKNsDWtJNCxOOVcxETMXFTD+FXngclljZoK8krHguwHBoKi45DARVr1KWBBIgpXITIpmq9ukaKOD
4o7GAEhHRSLtFZO0+KWTgintIxAekSKXdiBMi4pwsVK7PKMkht7tUF24MbA5e4n10KH4M8oHvaDI
qBQ6r6JG0TB4cjn5RQA7rIdC8VSjz9Rok0tpBdj5FXG1VOzVAgjrqGisVFDM6979NIaSCO1crYWf
xscKhCsESlpOnQ1sVX5GIK8psFdDUV9bG/5rrkiwOUhYPnfW7ByzOjsH0GJXGujYpnfPFKgcHJCy
dMetchCztWLNOh7U2UTxZ6PIvfiezSgj8zZ67by1ilVbA60tjth3qdJoVXYnL8sNrtCVOTErhHiD
kwfybQQBFxDu6JNMdqYvqsOpT440irgUNTcGn8uo62CB0zXB6urgdQMl/4DVThYO87exDdw1YJK/
Y+hGa0lFd+J+gv14shS2F8cxkG49XQA8+mkS/BLBY9BYKaNRkL+lgv82UICpoGBvBAvcwgduOoB3
2Ey2GXIuMBL7b6ZgwixXrx504RbKMAaH115hh3P4wxoc4l6b7pngrw/Z7jDD4WwM4ke3wldmTRNR
a/GWKKwxo8kOyLGrcMfQBE6GDa7Fh4QM9WxFVPXaM8caISWPipg8goLQuA/Zachh3PgpFVxZjMNl
dMAt6yq6rwDMLSTmvALJPAMreiCuedPMfdRmC0GPBj0TYJyd6NYzjIftTGlYsWFhhdgPilNwH2ef
BGmVDZW9KfTyTnFGglDmUDEFOToEEXnWFUya5TBYRQow7Vagpong7QiivHuGto8VjBq08koLwVOb
ClTd+Kz9I0NUM+44xYKG5oT45Kf1k83TBmUP4LWm0NfQmBQIe1JIbE/BsXlPJwEsm5yKoi+Szpie
B4XTxks+bUaF2PYVbBv6k7GBf7xFdyYMopDco4JzTwrTTXegYAIH69ohdV5aTK97z8wurVmtbOFn
pwAyjw/521II8MYABl4oLLgXHfBlDFx0eDQNhQ53AHcqlHjiaS9+9lPObrqG0QI5WmHHwwkAeQeJ
vIRITploy9Qet3utcOVjzXobQDBvIJmDD+u2pKaJPCvMeRgSH0f/aVf52Rz5p6YBEj00Cq5KuMF1
C1z67PIJh59uK5C62vN0LN9TnDMsaZJb7Q87AU/7TJ0AMZEWBj98hBTr8IZoI1t17r0ElgpTK4w7
BCvCtTE/zg1rDbhkW+hbS6HfaxjwgYLBI92xFzgbKYjtCKDWbQSvFbrfpawbseWLawRbfpynr3lI
ojWkyhMr+ybBtAfiuf+xsdizy2LooAVcNPlno7cpVmc+rf7gf8FS7Nc6fHsC1hPj1eLsKPR99wvB
h2dTjceif8Fh0u2LqMNLHDzB4DuaFblc/IdqqgpYf7ZAu8gc/cBS2P3CA8CfMUbHCddcZwXnN1uM
poUC9vcK3T/B8BdhvDAV1H9QeH80Fx9TuDyQDIPTq0oAKoc6gJheAKA75HRyqgLCQ6SKAzTdfagd
OLU0CoyqWqBUJQM6sEmS2AImAAUEhCbjLZbGZFmqegJdctZqaCzQVHWBrUoMWlVnwGTlHkQUHFDy
cOHq5pIAyne04vQr071T/z3vHFWPoNOToKvCBMrf+ASoEoWeNgU6nGgrp1/BnsFdYerakEBpsFnr
L3DHavKw1DJw1d9yFmXSoiobRrobKC0dlgXn1UTVOuiq4MFWVQ+xKn1wCZ5VqgYi55hzYn1OVUEE
QPfTpCojvCdXFUjYChBnqFKJmHaJjNnWInfCa62KJxwaKGgxJNcrIQWUtFP4qqai8iisyEeqKxp0
Apze0VqoWgtIM7BfrEdX79FtJnagKqAEw6YNI5PUYsSqIIO+ywdou/nJoTsjUyUaMmMnlvdZlWtM
A/XHtG1oGrUbGf0bririwFHDL63KOQAcBKqsI1O1HQ79HR09HmNEoYfpUO0x0fHBX0NATNV+pCzv
z5qqAgl0SkG6hnoQqYpCJlUZknkkfJXbNpgsRhuMhreTTIHZAmMJm5rqs6oGpdB1a6giDIU4njVg
UeyLYxV0aYchDYM9neNdljw24Z+ay8aycMyXwQpXRtC0x9luaLXy3YsRSns9QZza8PGq+rb+NPvW
p36H9sMm5L+QZr1NOnPe/qrUOYcYYZbAEt3eYG7p0vMyT92q0DNtncesp9B6XvXs9bfnNncrEhX2
N31qoFG7UH9NdXHoG+qK+5auIIgJ55lE7zVCcsFVQ9kxZLV7IvRyg4BdrtoiNs4D+eR/fJdlsP11
Z1IRd/jtfP1teuUD8PmPqYGbH72bbPVcvCONlaiTzxn4ycGLh9eCx/RcMHFdGObwXMSJfW9qFNM4
qvqDZnnZG3sxVAnrUMfZBGnIhdQj8EHsLXd8nMDIbOF7GStO+vMWB0G+7DsKVIsUhFTET7QsK+gD
LFnlIfUG7wgjrd6WAlfa3PQ1m+7oP2AGPUBy5d4VstD4In8qeHCsbtz4bRRdk7HMn7JSbjLR8kG1
iFYL9MYg8A9mps1MQWkgmJxSGSJaMT7kPHop3ATu2fm8GVj1SR3Fn1p1G5vAOfZGbR2R3PCSRWcm
Py7du8o8rf7I0VXvEzHKzrEoteK8fgnS5mNMk3pdj+kjCUt54FKAElL10UNvDM3eTkwmESSnmfSC
9f91HUxIPQFb6j+mg+hRKz6NahxvnZ+693qO3LPLQumiYiARFXy7wC1Ov39wLC9PoSknHu3p0aQs
/EgZoA8zI1hQeWhfB9egc9Hs/mBZ/mh++4HUHxoIoWt+M9nclqYuwn3kDxTYZZp/DL0YWm9ZgxXL
B+bgHgfdkJFs1TtjvICaR0iJQYKDgbi1tW9TpM+ZgyKdxG+xYMo8dJl+HQVdDw3NOVsnkKS8KOpk
TNSfmZ0ikzYYqPyaA19C5wY3H+T1PifSNNEQvap1BUSQFAensnYfBoc9MXfImoTmuXGRUyy8Br81
2VKWM95l76PKmvRghikS50gW2iwD6DmxzlnHzM0LhUeAWTCZgcpF5ZmT/jVBRRN5117mWpXSqujC
HDCQ+M0eFRaORMuqF1lDetPVy2xXGDajumTMn5wovXKgGri0RXiEsfRsQRfu7CHHDwRVRnUoBNWS
iUz85PjkuGddKe4a0yMn9XfDpIMGsVrqfpL+giXmQ2bBQW+96KLDMXwg356dujJ79QRj8ULDoqPb
+OPxItAbYSQYnK2Su29X6Guq4Kiaw44OpINZrE8T1TV2eTqGeBfEmvdHZAjVdsoqzMd5J4vi3FgS
EwxWu/Wvg8b02f9oTylhTYUvczuf15FdWf/4LVPHsI9+X+9a1x2/VOLOsWLEN3eg8icyu6Pb4vkw
++jR6MBfskNwWFFNyyJEBW7aCdOAN2xlbzyGcO2exPRo1WXCHUXWF1pjr65DThnHj8l1YB9HmrPH
GXC0bE3SI0v9nbQ6bp/w4Z90Gf/JTCM/u+Cdn+Lpp42lw3fT9auTYWlxLJvDE52zIHgeoIHydKWZ
9TqhjsO2JeKY17O7ooOXcFWVPdItzenY6IiSI7dCI7xjr0NJ9nXkIY+HtIA3UY/RY7pC/qvuSY+B
4ze+MpgqEObqX3Fmy61pCBNPKxsnaK11q5OD4yVnNWPzjWjw3FoA4I5iTMi2W1jcUguX+iyLkigk
aNek0MdN65j4/ej9grfQc/82SXHvfv9hMcXBSSs/tDLL//Y+BMZRp0XCYwiCyBjpyKD5vTTaes/M
3T1Lu4gAz8OmCYt/fnrkAO3fpvMoMex9qFsUWFixPCTDBDQi9lezwaF0HDhSLLGl22tXIDIIIwxP
OOOxBQXlvSLiAY9jA7dherBqa6RZBmqTkafma1hwDccEQkt3VDw57RSuYW+7S1MLLpE/ydtv1MjG
5PJA5/Hm118rqnA1z8lRo0nmfYjqS18n58hlNU4bZMYAd4+lD6+spd7DFJJJ6BnIHCol4I+YT8vA
aLaZ444w9PpTwbT8zi88MlTc9W5RXWfhT4+80Acjq4sVCPjqzCgakIak5FV3T06YD9j0ne+AeckH
Cpu54Nt5e8awl8BKp5ugefDYZs2VFqzB4gEyqmZRjgQPDR37WYYtElJBdyBBN39UfmQvGVZOnNFw
AWuJ+wuMQvLE4afQUUr8PKa2Kl7IKuQdkTsrWYn4aXShexh9Rz5osKJN1IDCIfcLY6LFc+9jVLtN
LmQfB9WTFi/qTAlxxEd/oK99JE0ywGDeugbwod50wCfAWDXr7NMYGULopWRjJK680HXlXsyG6Z3M
fU3DVfh3HklOSjmXr2K0KC7BkQ1Fud3q6Tic6Gy2UH9zZ2Gqd7ppgXE11Vi9eXHxNfaCvB6lApV0
0+/aG/cTJcce2/8x8cP8Khvn3ZvcJ7bc4aklvLqqm+AbMVDfSQj0F70WzqrEfpiVnbiPMBExiI3N
Zzwk+8F8aSKDzuUUCJRlCZQkqGkuRZKnwZNfA0/grmn1J61JwmtAUudgVN2uHTCglShNT3UWBVcq
8va/X2lievvdpY3An5a/vn5GneGZex2N7pQ0Mzyk8MdFfRRhu5YeXl4iVM2+Rr8+B57I91iKyzW+
obBdsVl3dAx45WuNfxbAdn2RgdLVmMU/Dm7AWK3klOlSv5wsdE0263mEVORImEYEoNkXaqf3t/C1
2+tUvdqsTYdWVuZzLeNV4k2JIkJHexHTYBUb7I9DibbXJbLY1VW1Lyb/9JvB+CfaWMABQprwGmIj
YaWaYLIXB3eIrTObdjLZ0oVrc6PNcqCmjARdo/Bf2Gw2ffsV5tZ0ahg+Xr0ppvEprOxV15XjNqw1
kobzWu/Bci7wIADOUevw7x9tCNOJrWr3e47WKX1ZEAwjFJRgi008wHZ10/k7L4DcMecAo0vs3+cS
AohmOzyjmbarVY49mAH6krutNrXqD/Rqe1vx8GyxpjIEakIUoub3ZfG4rDGA+E0O9pP1nDIWPXuk
uzYWH97fhTjNHAonfxdbvVHF2Br+7jKmtMpKdqWlPG22NC8sApxl8uIjrHz328O+YhRREi2IAqV5
EzwnPiz2Do6HHhGuakptXNm0B+7NZMoWSBw5JRvsyr6euauoMynnoPSkyWUJLfxmMUffxI7unSxp
vutytD9Sb4JPr0D/ThObr3ldcwXEGHw2ybg+u7ZHzQzlBJj1x5vW81YTLbqJAU9DJ1D8q2Z6dhDE
VrmXm6vRANY6TdEaL9FLWOXnjraLZQBofFnzvExIcpCiQ4ntC0ghhw9U6w7YYYbiEM3aza+ZaM85
UEkn+HR9Zhq9sLZMi0rwKVSy+3Xxjc7GlAJzplmgnKXDrbJRrOLujzBabcdLg0mr1ttdSAp4qdVA
sJgKUwBcraQj7hIKnhokogFfPbPh3U04iZeF81XbbLh9azvMeS+FFl3GKXI3zP9AL8sYIktivdhl
yXEmn7eFBW2l52pm5l9935l7X85QD8nKVO6PHw7csuicgHrS3OdI54UJvRc6O6l8BzuUhjHdA8W7
YVCwW/jRg2e2b5jxLn5ghigKHo0xpjag5ROCqHsNGp197jL3ycGMGeSCjj48Y76LI3MSASlZrv9W
q+7wOb4s5sAaB2DyIcWOQmi6Rvr6WYj04Pl4nidqRsouvGSyGQ9VOgELjitsXZaPnF4DLvEG+ZEX
0aorUoo7RP5JQway+0lDya51dVtzrwRO4p2b8zCYlfzriIB7tK2d6YI9SQ8vNWGojNEED2k6dY+u
rR3yLKGzoVB+DXPmIs6FggwFFrPZsrZUiEX4POa4u8/eHEDRQ0pOIujjY7cKRRceujK4AkjD3MqT
vA4H97WBxeVM0RXX8HfBgffE0JECRLou1m1RO1vfN18sehTxgHGphQRXFPMnxU6ls83i+q9BSe2a
0uyWiMSqh1uBjLzOCH5j0tkQv2gWhs+puSuKHSPY05DrmMHB42pdsk7T/jgrXTdIqoVNp+mSg/6z
G+f4+KzprTD9U9TZ+ZpQcbKPvHUTVLsZBJ5OF8OCvA4msbDauslQ7Gzy3gmISoXvFQUrPBC0agWm
eCXxDDITYLOUMOoYXCbbqQQnEMyvIhSnWAbqkxg+JLTFGPVWtP6xtXNuAab21Gfmnwkhg8FN8s7R
x8QP9J6ScVzzvjaQgZsCFg3w0fxFlNRDxAavt+dWL6bJgoI1sp78L1alT6ulbzfOIdow0QEDhMFJ
ZvJYwuzSYI4sx5FJEXUk2yYYdgyJhi34PeSUYQt8xxm5X49TDUC02eEJtBgsL0eL78z4ZO25xV9d
dC9xFhxtvxrwOOvBA3qi7TIJtKMM6DhAKknxSOjLz0m/za4frUwcnsg89QondHNEdcHA4xk7g3QK
bg+B2tTNS71IHofSWiKWfTHz/pxk9DxQp7FI+XsPQqs2E0+SyVkVsQU8u9HfyMrtKtfdtBw+uii9
8xE9i6x6QbbfGQ3OgaJcDTn+y5JkeVlZJ4RCsplZ8TV4p5EYfup6mMsT9tQugi02PM4ioSjT0/8y
pDy5I6DbZkxmUrblN4RxXm+uZ4WJd4Dpm+TigN1fxhxPuM+73TEjNo1joobjinBct5TO+nJFB0EL
aao7Vq31wiJ3Kw3lN0Us9Sq6eewGux9lCi+RFmE7dA0SKv7TgI94OTvUiebBXpb1k05DTdEUZ9Np
gl2gY43P8/lg0yURWsGu9qhNsfc5R/4QqRWs5zGV2XttpM9FWlE5o1io9ouQxbsm71AW9h0+dIJw
C/OxF84J7NADgJO3ApwTGm3NUyyih7KCZGw4ibvwSto0RmE/dRKRq+Q0Xk8C+0js3+ccHgDE4GMA
vL2zhuajt3F3xcmuDbDHmdirHdcylu0gH5FYPrmRPYMHYIWL26NnD9Xaa6ECtoIOZfu7RJLwPtKm
/7Hc9ybI5Mma+eyZUYeuvZe0yy66kk6iIVf/ivZ6q/9xcoK2AooDSnBKZ8U4Lj1o09prFCYH10TJ
9AOmm23kvtjaSPjMH27IQkPPOxuXxP5xA61spfDaoLCSLMIwQetG5fHeYbnZcv9bTExb8Y7Nr7wH
i1Fr/niBxvRcLemaADMI9QuU/Fz++Bw18SDmSiKrt1bn8HaCNzW0uV9KI2LSTaPpwtADRaDehtgI
DknHZdWFmT3q7LFDtjGaGViW9R046t7I3ju4js4+7p2i3mfKOHKUHoAv6gNlG9BIl2N9D4U6DOhA
7XrGjUQxQs7/Tr+XFDYtKi/Flx38cKd+dJP4k8jAX62VK5wExMKE6rFrKCYqE3+j5MY5MjCU26Ca
03eJW6PhPSQH6/vJs6Xxgwcg66Eh4AbLeF8MR3y7MU9dBUvenVpUu5nPnGU2isxGhZ2xByrK9KOE
p1b49kurrsvCHJg9rezR2jGcPMJ7WfR/XR2PyIzuN9i6tyIwgsWk3rdDLdZ1Zf3pZ+2t8eBIV3V3
5c1IL49aREdQkrJG25V+78aQuAX+u3Ral1jmPFfQB5s17UWaNqz0Po2WmXNDJfFAKbfExNVEj3Yb
Hs9CMw5d+BoDu9xE0GpYaeHrtX1/CHL+sxi344op58XJsI41TH+CxqrPnvrDaOI78ZILUM5pLfqe
3ETj9F+8ZHNqb9LIXshE37Y6xZeJ9K4JBd98pK0lGJKUKrgQv5hro/njy1/ipooNSGCGDmec7dCf
wnzj6R+JHTFRgtgy+9qtkvBY8QlgfqaaQbKT4FsCraaY0jnaf5PTOkGkmAO3FF/J7HfQVVx/L5CE
UyFvqSjnFaOtJygz9xGZriatvXM46vod+F+m8vPSaI0XrRTWBuv9MyW+aL85Tlsddaar3pKpwwZM
PIBt1GHxbhwfyTvd546De3BOOIrkxrrVqGt3HLSokEHLsmjkzZflE4bWK27AnIVwmaUzH/F5GSWc
ZX6DS/8fWPb/Bpa5JO9guv2TRvy/gGWb5ge30f8idvdRfPxnbJn6z/6NLbP1fzmUKQuXlBfBaXJS
/4Ets61/2fADBG5MwovCs/3/wJbZ/+JOAZDSE8LSbWH6oI7+zS0z/qUbLrlA33UNptPC+h9hy/T/
QiBxdJPv7Zm0jjmEkvnf/xk1DFxmaZ4Hvmu0O3nyS+vPmJXwXr3xBod3U+qMc5v2I+ITstBM7Zbn
1qnXekDbJXsHvQL6fxOA123vv8SkHShuvFLQVkjJoab9xqj/UzxOjaJcJxs5cWvN0cqyvwWI+FXR
YakxaAxU4fKoKLZm0uBZjTx/OwhquMXw0eCcnRN8aFVowSUOMKeX2crQarHxPWb1ho/OoR/yYS62
GheA3WjmL2k8/XFQlFV+kESKPRBgKSkmaMtvSAvUYNVzB4pjhnbNUNoLoUvYXo6dp5dXon4rP/qQ
fujAliQT7SZ+x2Fm3NdVp1q3D1bSvtXR9DyZAXCOcEAX04NNA5dsW0b6hmJjZlbToZ04zrIeHCL6
7yaN83/rgIL3JiteVCb+Mi4BIlLKIJwGo5MXWSrbpVP5kCjJgDv3rLbw1c0B656sDwW9asQNtDl9
kNZuSAZEdsc4OqNpY8fDxwd2fhPr+bHF2H5ta0ZX44jFzmyoP7aGG+PdhwzPwC4ecm2L6vZgZl5x
CF3CXLkp43WYeTFcygFbd4UWpmbHDXIruog8Ik7ECnHak1ucr+5U4NKQ8WsJWmHde/KWV/QzZAkX
02zmQi98SrpWc2n1iu7aMvzr06075YwuWcDDZvIPcnypDGTzJPbGVcq+wxVzPhomzDZdcsaw+1uk
cAkBudcN/KgWqR9RrZsuuUumY5qwuBTBR0pYjs4ZbRRXqrf5dq6QTLLv1YRrzNb8Bmtw+ll249pu
c3vjmRxmTIsQUWm9FGM532TVMCoyS9gi6XSwlTHK1dME8Q80vOPhZVO3NiPMb4k5v6eV4y9wt+nc
ABcMUfACKnO1U5kEdH0dF72dYFfi1CEsLgOpSRYvdQ5lbhQHmyL5lf8nIqXCPcL5Drmf+iOUCrt1
x4VwJLYig86zkcby3qwfSH3hPWTQKR0zXBNpjpexkNg/yFEarb+nghjKR147S8j2iMsOLfIU1NEe
QirapaCNn1pHznE3g1PcyM2SsS2/RodWocqe6Chmjvnm9jT4TVQwWi7GLWIEwkw/4rifN6HbfTLF
ZxzQNY/5AJTDl4RGcdIB+UTmZJhmc6riuxfVA4UsT1YH39weujcieyQ+3atV5/166OheSzBd6YQ+
efU/HCOvGDKmJy2obxJvOwpg+N454mn2mh9r7sV1rJsjzeq5J+kQ1XuO+WI6MZ88YDu1F0OACVSU
BGFnwfwIbsYqZvUCMNxxoczvOOq7hTOwunVBd5SBS2AYGUaZiwVJgEXox7zHBYNGc85+JtP67AYi
jAzix0WCbwPP+rdWiQfQ2T/4DXwIyiRlB8d80MQHwxOGpuZfKmHOJOnMTYYJdgmcjTeQzwLNYRS8
k/hrA26NTXqyGuojhJ7VT9I3Q56R8Yyxc+ercQ6GhlMtjoPfHYaAUpbY2MEbfa19Bcxh2tBwQhU1
BnjdQgfEDsNv2/ILuLr1VFF950/pd1sV38SFGUybWreYa6JEaMBmylm9d1LM23Q9SjCPc2Gv2siC
7Gzm/5u9M9uNHEmb7BOxQToXJ29jXxWKCO03hKSUuG/OnU//H2Y3MI0ezDTmfuqigKxSSooIku5u
n9mxHyreRjLHPU5SL6DBPfxxbYeNGjoSya5TPDXQxyQnaN04Y2yuTpmCju3wO4ngTfo5tHKdI5nJ
03ORWUa2KbsDj7K11c2lzjgI14U5/UHlIeKGLYXEToG12I5pNqbHhypq/0DZNtHC0W1e267/rThD
xNCCV8YU/EQ6Rw812s+mmd47zMa5y7Ws3JxCq5CH58DstbXGczAlj1Fan1xhPFCfs4ssKJrIiNhv
nXZta9YyZM8IKkcD/s0baFqEyf8G3DODqWRiu9Va06ZNlshdpUL8lr5Y9qSON3ZR7iKtynA2u9F+
cOOPpkbIqUfNXIqwWRtZQGUH8/c94ztC5kuRUREbUEKkJsC4tgLaqcH6LvalxkN0qFoKMqxVPZLl
rjrvUoInLilIj7rwMWv1X6tHTbdOFLTfct4cLmeE5T7tWkwd7NOr/DerIXpWo2JNGmyKbPy9D6mV
IDGnBi7+EvZ4yF0S5S9+50pSjtRNcUYtL9HoHq083qvglifRuzPAqKfid68SCe8ZxFhPOpOhtAe/
DrcKxwv8/EM7EgMMYXxhkfKJ5WqWP1eGWNs4l49RUV49KlQvDFbVSkztU4AhdK0j+Sedd5VN0z6E
Ct9vgXm6nCdYRhV6rz7j/DTJ3tukKq89tq+hm+lFerotbZb2uv2aXC/kWEbmxvdhDpg2LvrIctde
9IxBh7Z2kf1QsbCnE61AN7DfaoSJ59Tt9MeIk74z67bh0LxpsnZ209S8FYRNCtfvXkceANYwJltI
xQOHWCyioROecgTMEJu3wLxHdiIyD5GncPvp7nESWBNcl7RrqRPsIBbUYmhX48bTtJOdjnfb29lh
4C3s6W/QgeMtTKwRNqpN3Zz0+ydmaAs/IYMRKaadaUH7M+NeHsomRHmh4n3G8P6OumwvcklYlcNK
vEoknWigLgbtAz26XZOWbTex6J8Y6+G8nluPbawOO0qSS9D1m8APH8qGFmlHwyBgGAS147Fad2zC
FiCjAcxYwCsj/dK08irmpivVmU+8m1yIbnItUhVts8z/I8uG12cu7TiISGnMfaxkMBgYKey2GAMK
MG6cfHRBAdD4wmYOakqMASHt3C1pA7dUrDmGMSar0Ae7PA1Fdyzi4QS8g7XAUAfdddVBpdp7nXbp
ib9vYB/LkPL94kKyhCx95pgLYVfRg1MOgui0teGOb7aVg/WuHExn60TRPR7bZBnrDhs26fhrQbwH
P+JATYsxVme2kwgs8XA0cL/jM+mCTU3IIgAOFdi3bCjeLC+/1laob6V9xiRcnDU7/XRVxAMQhT7O
WsquCQjgNtgjFKB0uPDmLZYovSzuteYuawfklE0UaN13JHKmzg2osIvUuUZcXMatlsGNLIMrZ++T
zuW5F0PzqexuPHazi7E2pmQ9uXI8EV/dKfaoa8vsw4OHChLRw7xUhhhWmoOFvSWP8iD7NDwkTlxf
7M6YkEkxcv39o9SSTSdIyq+qFJMqXfcRPLAoYj84nfy2Hx9QEt+ESLeMIY21r8CjG6njP06QmfY1
LdLHfBg0tt02vK7ZUJMHItpNga4twJ9gRMyS/cTV8MAYIFx0OVh0LualKsrwlmnaXg9oYJZl9JD1
1rGqA3cXhYJ5bGwcs07597yiGTQOnykY0M4aWRe/ldN+GLone9TAoYVYBeBbQrRIlp0vNYq5gkc8
AcQux+A3cDoiy13sXSpP7AzXifBlmRG1VQgRnFwOhc701UP1MExb31fRAPXPoM49VDHaepImRKMB
EtJ8uIqSkJKYrNyKgXN4jncM+k7ubVMQ87Dd8hZptSBBySxfMDKR9inJBFs0IMUaexF88cQ1wl8N
1NKIugrdYmAIwHexK6I8CiUCVCtW+VQvj+GUbygBfuojqd8amMyFPyQbDOWUXTOfQw6aJm6Ypn/H
xUcXtW8tBJf6PmDezLo1PXelXj0nmge1bp69pXl6Cfri0y95ryZ51VvyDgi39dlwWvpr8Xfts0A7
+jpt1HIUJiEzbiMv/o3onlu5JZ3YlZVD5Ms6a748eXu1stzk0yqUamKnXBNqSGu8hziKEtMS1yp+
sXNc0Q7monnfm60ivfN2iQeULsgBEcR4H2Iare573o6anEvogciPBUN2NjUTQTuFv3MzevJuMNB7
i/XvgoQUDKzqEXFRQ94uCH160wEXtnjCDVUtAwgIiyyp82NtdZs01Qb4GH2yS+WAGznqvqcJdk9W
K1jycV9uzWlE5SudNbQwuQUeNg+mlH3MJDM95CKsl4O+GnG8LA2NKzww0ve/hr/cSMYz4k08J6bz
da66dGlXvYZepU9H973qEe0qXNYnT4/OVWEPZA+rApqT8ZL3nnGUc6VRCuHgqHrtTyxcCmxTgseg
SfdTw5R3ILuwcNPWhZlEIIdc9iMK+TdaGRVVQ9Xv8ow2XJM429oEYIctDLk0Ff0NnvdKt8M7146x
FSkraukHh67qyUoO2aExuk8nr6Z9WtHw8tc01I5duSP8dEo6G/pHow4N23hCF5CouzL5ZtWmdUIN
H2HlhE86EXCv/HKnGEzgGJFfo0F8SvMlvj360R2/wpyLFVuYyscLipnV07nBBr08+4aZbhs2Q9si
m7FQ06z0VR5lz0jmk+Z/x9EmaCbSC2lbnpPQ/U4jEKF4kGHYgY9shjm1LsSRJ5bYll1HTVDrwR+x
x7sP7RcXk7HQZrsvBBb90AzOhUKJjJWLcwgb0K0ROfKh1azfRN5MOiTYYEUvWRu3l4zMSt4OEc8Y
54y11z6C31hhSmz4JMz1KB6dsC52psi/8TjClApQpYlqhdjGynzpZ8MfhiQkrwu0CMnmdm3T5sgY
N1yao2HeHWZmCVnnTURy+sxdBdckxy2XibdQy8h8YCjURwaPseHsFI+Guhu0jULTxi/tQm7AggOS
KnAg/GRl9Om1wStquCmzak/ZKndtW1Ybcu330Sm3lKZ3i0hmEScqNgwFKXdPEU8cSkLpiAlLX5gf
dAAN+8AxPxoANTuC4GNL/IYZ4WtAwEcrzerKesBDLZroamE3zCzF6HhUcdMkJlt/FnK2II4Kd0NN
IFr+5kXlY2KjaW7g+LCFE3p3pP+Y9CE4xiBd6SrK10Zu13R4AW/pqKpe+Ey90iTZU8MFDHAA1sS8
kq0rPaJtYLBryXNzUyXqXRPFd4KP4qyXHrJ1sK+GidDUaJJRAz0m9XRcONMAXszJTzQjD+s+y96L
iCJ7LVxK20sPnU6wOjSqjjFx/dO0bPQiIzmG9XToipauQA8PuBz7NfVY7D7wRi/HPh2WKSb/YxlA
RRpowKkoxFhwtqlXNIfth1FnD6DDLKmDOtrITvAs1t3HXPivvN5b19XPNrDFHXkVGDne2fbFM57P
ZywlCzNzvX07tshr4Rm0AWvdIG5+nLzVABe4bdwDPxZdAQd0YoiGUmBmGqZeP7OcQl6hqpInKztb
8kxpPRibCsgIt0i6tkteat2oL20M5IbRJIaqDm2KbFANBpCK7CGYiNONRrTTAGYuLOW9MBpqlsCT
ikXfeKBZO6qjEs97z6WCv4W9AXFD5wQUoJywH68adgsxKBumRsFbhrFcKyZjBYtswxLhHxoVXDHD
/USBjtOdM+SCEhkHMzOEI9XTEwvF86J0f/ns6EN7bHnA9eHamdpDwTCTIU+VbVtC7xxf+l/WoHol
M1pKFdZsELoPhlWBvEG7Gqw52RwzOxhYP5aBEh88QjnGJmRD62BE1EgUO+rpg/w16V8YALH5bBA9
O5U9gTPVEXGKW7LOyAKO5j0lOBwh8qG7A0IBrtNnI3EdFgedrgOEKhd4jvUjE+zyvmgW7TQj/BSD
AkXyeSzhNiE9Rl1iM2zTGJhEAeVCObsHrdwN+L/WRQUu0deJ52Zhtk8J40xYj9imu09gehUhVOJn
Ae2zhCai0jg4UrM2Mg/eyCIvorKYLmZ262gEmmcS0YIzF8BmZa/1WvwEQWvvYnIV/tBFizSYJPle
HhU1iOeqNvaDpl3pDaS3PKtn26exTdx6RwySYzwNdLllXXpwMcyoqnzPoqVftKT75dm0k1mXnotI
QFHr02dMfBwlA8l5FLUVhtJGM0hiF1Umj41jLkfYrbs0xN2ppwoAF3Ycq7Zpo9X7l1ZnYD1K/VwX
8R/Xkcu2JgehLI3tMI0KcUOcnNKKTSKnteryYce1/xp5oO36qtxIOZ9ilbyOlgPik2Y1XIucliys
z0kbAz0N5c1o4pnRwH6o9wWZeB8sE3OabNuV3U/mqbVyAm3lSms7KpBHbAxGeg7DLZDa6gjXhae7
YLzne5CSsEMsdFHU+GiuhiKwEcG7wt1FVcDoLs0i3+QqKw++oYdnkrtrq6TPxiw9b013x76Iozkd
VV9KS71lnvXS+cWj39bNJe5nFdEzllYEwqEwOSuJbgDIXjaUkn8GTWVsMt3VyO8iXbtW/22D6XOi
/NwQY8PNqdEPbDwMWFtBhU07X2mXpqmPyVRzRBu43du+N+C50G4QzNYdRm5fcdghFbrv+ECudajW
Kdlhm61hT4o2s6hP87rn3kYEbPLhmV97Y2XW0+gOt7j11bJxvN8m0B/zhoCyOXpvGghKgm1zkNS/
umEcY2asAJwoa6Uox8ascgF2566FmTBJVIe+6U4OfUmmAzfeMnRA/zGrdpKXWAg4eq9VVZ4mEz0v
94lhY1iFRSGpaRPA8VNHC3ZO5L2r9hwjjo/CvidyOHtVvIVY8yhbZrMT4Vo2gcSVFNBkn/yQHYKR
1/T57r5PUYIxkfiMdikyZI/UfS1bnrG9dUKhPdYMwE80WZ5jpuBZAi+Id/lPzV1i2MWpLkjw6zTV
pfYs21IRGnDAYB391NVO2h1iHF8AN+46av5djIxgZ4tvNtpAVJJbq/O55MZ0GvUEDLMceXvETaaL
qeCUT0PLTyC85yT1PkTd7DFbX3TVY38ybxh/BqavO2viRxXuOcfzHMr0KLUIcE4NkXf0/0AH2KKu
gVCs5lgSjeDoZhxFbbtgpCAI26XjOsrQ9NyUNKklijcjQfTR48F8KEtsfwQtRxz+o8KSqUd82mdK
K1+6Uj4rIDkrzUNS84NCHeHxfxgw3DSj+OqtDNdX3p36xhyWk2FdGf7Yx6BhrXZEfHMgrzmu/e7b
liKOTjiPPYGDplpUxWHKEBOnjJbDvOfc5YvqbLZQuDLDMbCQsy+NCCDa8n0omhlhApPNCjL61nvr
tbMEgZdy/GFplHh7iyu10gKz/RX4JSux81tF3k/bdN2KOHG7pGZ2XbjtFkhuy+NQMhWIuo3SiqNI
YcFkZkjZvF9gLGFUgeqsKB4EPj1+RC6pWiCEH7GH4akV36XeRasB7TJ0MsQeFvcx+oX0/uEx01qw
YX/gDATnwNC6ZcssJVGv/U5o6f4vQw2GFMUOttomFegtv4HH5LjJxXzMsybZlhkmutIJv8hJsbUt
t5FmmTvXi1/iOvM3fMhPQd8DutPq/FAa9MSHToQZ4yUWyZlKeG9nJrOcQePZUrA6CVBswIM6uetd
RIO0bg9QUF4sKzCW5uA8JmAAYQQ8tkbIPsaX297Xr2bZGuc67Ld5l99c7vW10nuWTHfb+PE178gt
l5HRz2IvJGpGH5qlrE3l4catB/3B8GWwMiKMhVadMR9ogn+CUP//xPn/PHGmvOf/NnJ+/FHtv0+a
/375v0bNjvsPdt1CshgY5tyCxVz1Xw1ZrvEP04A9DShXQhw2Jf/rXw1Zmv4P3YBRqvMPxA2P1JD5
by1ZhvsP1iY5Q6ulx6TYkf8vLVnW/0brxbJl2lKADTdAYYv/qLBxQ+FrHfOqddXrxiq0G66boHwF
HxRvq7x6rScetzShplujEiybTrSskpJlvNRMREh94cTWsElIEGAnYjP8rQXYn3PV3nTNPMipeWzl
tyAFi0F8A933jgP7twshrJL08Mtoi7z3NpkS73YHPJJxkbcw7Ya2PB8xFQ9Ggeu6q4Ahx5L2KvGS
jYFady3V6Aiohvdmg8vArmrHi/9CvRb/+dY4rqmbfBKebXMnSnMGw//b1JteZ+CVGgcab0gBow0b
wvDHyO6OnVnvkYNQZMLSOrLZZXlgG4WeAaHvJ8glUzV/Gtdez5rA3drBGaD/xj4ZafutLF0eGAgH
dWluOJTDYigN/xDHPDKE2nparv2XF/IfFSuO6bhcJzj3eAryYiznPz5jAOhREUrAQgHByJVROo/Y
usimR+PVdXLcVwARYb3FwaEmXCSzbRJ3wVp3jf9S8+X9E5b/v4DrDtc5TgKKemzhcL0Z7twY9W/v
KeRSKElR1q0TLztkN0e3+9eA4QxjzSemZ3IXWlY7mwlRjX1dbKcYIZ/y42Q9ON6DY4PTbmMMtH5g
nsAkuaBvTGqRoxAuVqC8Vwzh9tY1nlorNW9EbPtOQoquxLqx1rU22OT/1BdsJALHFVaBkAJmHuCs
3J465aNO73zlbWahH06vS5KoprioKtu9z6dsZyYfdcT80y5CfZMG+RXpnpRL8hmQDZytCx09nxCg
/DfSKk30KYWx1H1CBEYTlE9DO7GfIq2dtoXxTBn1d1Uqdw1jJd4XtcIpnaQzarPduSQrToHkplDY
LlfNfqoCc+NzlS6jeSTQukpsknksl+H/DwyQ4a1eBUtPs/0HBqxs2GIPrwJqJZhZcrtN/DnAcD7X
9r0x9P6JDLtPHClL28+hlNHJcVEGiyC3aO18VzZnXJMOnCCLKZ3xaOylS/atitrlNnCM6FoTFmkd
QBquGi7+gBeOtIq3RpsltAxWiM6i5MmOoDW5IDq3uVcXRy7ON09UqFVOfmS/+6kyC4VE7+UGeu4f
p6lupC/dbV7ySYzsf09ak/rrrodQ1ZTDmV4+KjfwL65zHXNmCbBqkMm+sKpuTdZiTiqbzNqYl7kj
GoUWGJ+ql5wS7N5n4pZ0a5epI8Oz6GhWEw23eJYpGK0GYCzJsWkhkoEo0FMEnELH4Vur1VB35YsW
wSycyIowg3B8el2aPxp+67Vs7zzg8tm5aC9jReqsKTkEz+b+OCiPwVx4ZY9LwkUFQHPrEloFuUOb
B6bUK5qZCJk9TkHX7XXrgaAzYq/OWGMeL2pTfR975wlS1kNV1fVrRHBCQ4xD88Sh3RbowRwmyrUl
DKwjurfvv5vR/wpzM16IUdVLt4/jRd05tzqT8aYos2Zjes3vUBAXGF3/xMiBDAnvhaK3NMs3glJh
UpzGL3fPR4gSuQbAqhDAmIKqqF6lNWisSgw9JhD03Fi1iyIOPKrR4SnPN4zyw2BjOIpDhc8ROUux
KsFWJFLjL4aiTi/OCAmsBTY5KailvRG9NbIPduhc2ykZ3LU5Qe0Pi3mKJawzOSbjVEbmJ51240P5
p0CKX5ntjIYhJ9uFdP1MXrKmL+ky5OKt9Jpj2BO9qMsE1xGTRzz9bMfz2nyjvOOJExjNeAJb/Fh6
X2DqjgOs+MIOCYpRVYBiCF4p1ufQTRs/QQV9M9nykUAMr8rhv3oWLyjTiTLqeDc833uaCvTFZJjy
x7qyj10HE5r46FNCAykXlklUo7WvQud6m93iddwvLQQmjPuAK8Zk9hnQ3YUlYYPy9Rv3b0mFFpXF
aYYAZPN0yymiHyPQO7V8Nge6dBrJbVDxXRewffBY2S5OpfzY+DaCfqSJzTBM6hkhjFt1rLN9Jp4a
vBTWZJ6xzWLgL0mYCkjb8TC+DXMJGgfZeT6Zk5wggp7EzI3q7LOu5TpNvHrdTu2rMBGCJxU8tyAX
D03iv1ame8EntCmV8elDSlyaBMWpxfqhm50DrGZ/wVXgbay5C5L27nfCOBDkQSBK03FrMGZBUJmW
bIfKLRANsvVc31yK2ZuLJHvA+94wsTZO2C49wmQoq2XGmBl0zI5x+s4YmvKU6/2rJB64Kh3N38bW
n1b0+gvnh+IxH9ybEzIVHwieb5kzAlgBynVowVwtGQ8tYhGQ6tFApzRDxqnLpGOmOXZ9rh1SjII7
mnOPUyznqz9mGE0K+dP1tP3cWqClfgpX1MFahZdnEdf3LHYTOmspuObYmUH2sCSmVQg45pLQEMCl
uN5SGOyvyd+5bA5W7lhcAFu4y4g02orsWD5826X+BZ1sRZO8d01pKHTpMQxGEyTC1avsSyjcftNr
3rT1U/UypaT7/Xr8KDq4dhN+MHB2dDuDPFkIIoaHtgu2Bl2dD50jDk7hvKR2km7KQTOWqScCjjXm
3VQWfiXcI5Woh9fJNCgRIuWx9R7cNAs2XZF94s/D7GFjOOfaMhD7JauD635zMplfV4iPgmoZYBB0
gebwRnFGPKKB63vQdJC4Z5pKvAWDCVkBXzIOJjqzuAVo83LK/kJNYXJLGNnhby9vhqUlN3P+V5s+
kIb2gXv4+Sqnbu+f/7lvRp0tYZnu//5FvdPUShb8ghoPQiXd8vHv1055F5xw2r+MtGlUlnxphjp9
8EbsB8pRa+qB+jc22mqv5+iORcOKTZm3uctpPllwgVMUTQ8XJBtol36E/c4jfqMPq5itydXuo2dZ
zwYTaMoo4PKF6OSlCubYR9g12zKe3gY9eiaA52yG0ElApzGka5pXTtYmj4r4vWrJA/odgYdefQiZ
PBUS9g2E3WSRZ/2NOC2QRYYGnOhuoi3GXWP9KRkKgDn3l56Zs78I7nE988QNiqdzdZj6aaDgUde5
3gQrZWIjgxTpcchh/kR0P8du9UhgSl9nk5QHwqL3yewuWOy1RWvHP11EuRC9EHIx/rQyAVkSK34Z
Z66ihV8m3d+OuteN2b1wNcVrupUhs1USAEeqY0+tzV+Sw0tq78q1bZkF+nicUvdIgYchd4FDmqxX
qXkI1EeHiZ9zwPDldXX2yOjyNxhglDEN+NO2jIdqkJzgoSyQNDtPzVIOOvVV9O4VfCtQJKXpJ4tp
rsoj1C9k922ONWEhsprrLi1PiaCgt3PT50AZE8Jy/WvX1IrJL1UGFd1zcbYsC+2eVQMYQfndddS2
+6lmnask+Ypw8y29Mf2ZnNkwPyTzSCggBBYXTPztua0hxttNUPPRhGyxNDHtrZAanEK79WH5BVa6
X8WYdFm70j9tMOUPoi9fZdLE58FKZqBLtHHS4k9MdOfBpJUaRg1/hWgWWwO32geBzvzHZI+b0AJa
pvLiqJIB92Dcw8YQa7dvrg1GhGOrmDdwgU4U0iGskaQ9dOZqLHwKT8sLkjaBbh3riDNkEIcTsOIQ
lJEEsb03RsREM/KIt5sjNBon/ar/Zqntx86xuM9zcuN8e1DUfUjxDCrNmuxKTieS/hkWyKAOeQyz
Nha+XaAmTva6FkZ+E43+o/nphgeutjKcMn8oAohCimGb6zDE0sr8dRIIosRQztpgbUocafd6Cpju
Olv6dPyNX6KF2YJCCCa/Frl1rLum6JnLg7Zauolagborr0zpg0WZWdUuoEAKAxHR0wjARFzFxFCc
Yp32o7OXdnjifU5vinFAIox06TJ8bZ2KgNcAlRurjourpLDxsvpvadAK/BkUZE5DclJNkC61MTxN
PeAMF7dvnKJqg1i8jZEDvIyqTi+rHmVF9ZERqUXPtnA9EcA5eLHxbXgk85uiu7DtvLiyibCAhupB
eMFDWGubqGy0Pd7ubgN78CeUY/MwJGG2mmvoE2xfX/gAj/zqL2XeB2ts3DaOj/yGVXKB95LQJPSY
YnDlikOWsayMMdrkdIcsU3oF8kI8UtzwgtxA67sMzKWeaKjpyP4Fbo+VV5C6wMsAkbbKja3Onp1t
aqPvKhglS9eqJpYHPV9aLj1SQLO6Rk5b0/SW7TMoM6pJSlFfJRv7wWSaBG355LG68RQG6z96yYoK
uF2iYQCnSIJ9RLktpMUOp0yZhQ0EvnI3eitDT958Z9yNeXrtuwnTgMdstuFdDev+O2ZLwAadw56J
2y03VrbjkGXMU9oJwkPAYIkGS/NRq5sPitDKARGNkeGG6gKefMSqJVWLhYiXZmptoozvI6nJZTlZ
8Qyr0A4uej3ssZXSSziYP3WnARjOjmKChdaRKRoJdEM6xVMY9/6vb165KJH+M7M8aNxgmwoOC2SH
1dQAGI35XguKJl9gDyxi9jGYQu1Pn+BmUrKgdC06alL8GPU99Z8GO2EFFdHaoBFwIsOmV1m/aKQB
sBXEsBZVmNwZ7ZISh+GjjVtysy9RjkWqFHvYjxgRyduaU5nQcdi8YGYK4Cqb57zYA9d/RWJa2/b8
mQme+FakLbEN44M0jnS9sg1joNdqAlBEwDDWHR/SrHsnfzNRiOFgLqlixrTySjn13audz7wOLkYl
72aSnB2RPtk25YK298AAcEX0dd+m4maTGcKt854mAf5Dz6E6PHkdCUGBgLg3BPYWLRGrFmc4phm6
bvOAw6k1LaSWP6FpAYn2sq3GcEOjTXYxGrw6polnDu0mwvMiwhVQWCn4huAqzDmsiGfGizjpF8UC
3sRDQHB1KKJP367ukaZIWtXVJVB8wQBpO+NlrEx2peZ8gzXkANMK9I6zre30W0TIHzXMFu1HT2xv
ocXxFWu8tUxMTMVDaQIxgfUwlLdserQMELWpwULXPmrowPtYEJSNGoxh4x5Qu8O5tMHAxVZy0Rq7
aRvzPDZj7LONbD9xB+8Db9yUOeKtlvAatJwg62C3O70c5HKgEtmXp6qa6yBzjXosaLLhIasS/E1B
AtE+YGhfpQyN2J2R3sOco4ziw3fKYFnWbBR7Z2fQzbQwXD1aCncmTE7vSVJcmB0skp5pek1Z9gRU
D+7WFT8OZne67P3vpKF8iKoldq3WtLEbJiUOTTSLOLENRq/R2jXsaIkrjgeg6XCOmYtk/mbV8r3Z
cCOmmqYWDATrJvrOWv/UA1gjKlk+zJ8sxjVa/1pnkyYVx3pt6+T9tm8VG0erXDplDLeK8ENnWwwG
jAMGTkYitJBDcZ/NcVAkhF3PfmnKTBKgvu3w3U/Vm8/OTTZVtaarisBFDIVd+fu8yj/7oicOGPo4
H7Hy9hRzVML7o3X9HlAzbXstyLqeICrTYQiUlgt2F4Oc6gBawEN4o+ShWxJKeK6baufpxa/eVa8d
CfFVkMkXskK/Uzy8FqJb0jUfbWh3/Hbj8BqC9cLI8FVLOq6HIGmXsYNGUBXdNpvc1yKzr5URWCtd
6h95KT+rMvfY/iYxDIt+Y+eAm/Bi3oRdwv4GDU/O4UEawwfT5R+/QcspLPGMx/YAROOxkdhxJ+s7
zYqGSEkzLp0BZ7GZOxtlFXen+oMPuFiSiVGMRaNdbwKV0rFKBdV0t+AzLALmQBQGXmKsYLmZ36oe
AELUraKmeI8bjQVYa8dVHqR05wmgVVRRqQwWB5ocEJx9PNrvo6xN5hK0roh4RWm44miP596mHgNS
EZ5kbJ2WoIekSKDGFlpClI8LSu/YwBE4jlSVnysGtH5qx/cqSOSzD9W5Ch37ji/AeTbqV4e+Wep+
tGY7JzmeLX42q+Z4yxJXPeuWPCRSMcEOKVQocTIeUtN7z1ThnWMvCZ/58BxMAY19+PtHYwRT2Npu
tPv7x3oOsMym7gimyHLM3Om5kjYM/LoVuOkkC4bZfxagDgQwtUaIdm2iNy4tZXs3Tmwns/C4z9rI
2k2GzN4NHnRu4SWvPuVcx3gUhGasJnsfCE9r0ubJNkIWpGsFl5LjyefZ3QmZBU3Bi96wgNcPDTj1
rE2Ld9xp/rYatWwD3y5/LxOHVFfo3ICfbmNDkYLIRwpU5p8qyyFeUeINjyjSplfP+Aro/3nPa1Zp
0C5i6bY9Dhzb7d/dOLoLghm3SUtyCj6w6Fm0SjxZWX2IM6+lo7QDANzZ7lM/mbtsCEoIAUwfAbLV
u0lEt7nKV3Nbth2j9eZHwcEwO8rmHD04RtG461uWdlsND5Hm1Hc8DriKGSaujdJGgRFtcBKCbYBT
Id7kRTKfF/NdozjhtWzYMfTVz1C8PKpq5k2wcL9o7QGgOH+pX8cEdDr3wRPRdCA4TrVVku8rs6g/
4jqhk7jUH4mcrdUE4zlh0r7uJVyDCrAGJRzixTAB+OadAOlB58o7hS8YizJMISHx4B09U5gyJGNo
9uE2p95jgtbJ8zU1jtPEaFfWM/O+/O4rLniSYgXeu+KljcaWe0N+Wg5N6fyYJ6dNw/kKOU9x1K3j
ITnIsqYbVptcgCZLVGVEmhBqUjK3VI9mO6wpBztEXXB3qYTjCVf9Gj5ZXk92K9KvE79fdgc4NGxz
0Aa5Cn7zCTIA4Vv63SWBAEqBh/xqxYW9pDotWNRWQJMa2MVTzFYCiZBhOGkUEy4DRtHBDS1qINsn
1F91HvSuvRuBt2UfCXa9huqX918a06Z1/VYU0PplMznotc7OhZKAa+OSBIG6WQVeWoKTC8PrProY
ogSYiOg8tO2yoaZgY4wpFUIp7TtObe29UPvBMudFRou6mKGPYOSDJIPFifa9BUDNFckbDp2WxODX
Qm8I6Fbdycp9HcIKgigp4iTV/4eo82puW0m36C9CFXJ4ZU4iqUBK4gvKsiSkRuhGxq+fBc/UvS8u
H8+ZY5sEOuxv77X1G5zXPRTBN9uiHAMeMmwILxkg1hntPgZ0u8J0VXKD9l5q5d4JVJw1Cyuoy1u4
xgJ8wcc2zMInaP8xeXAO/kzrCS9+3l3MXH/Eqvf3LXxy+F8YaAIWUJJjETm5+NA0fs1X/irmU1NU
2Vtn7r5BOZpTXjplYGTgOYOGl6jgvlUMjBIIAIuF2QsQ31VVHmvG3G5q4vUXvimAE7jNYUKJc5SH
M0BloA14PNn5UM8rjppJzw6TiTmJD38+xwQsaL2rEEQRyrmsOB9ekIyrRmls1FH2ZBVhuoVNRLuJ
QyybZoKAkH3QvmneL7j3InFJOMy/TZk1FOqiT0fQU3cDR3EB7sMoD40Dd4JZhB1ve6O5mODK7TTM
diWtU4epCmkjami9yY1EoOtkDgPAEAJlPa5RgJkXBQqdM5J7TkLmgfmbddDmH5qCZdbCuasZjLSs
+c9W20AAyvn3/O8/aswPhCtmELPr70D6rZjhYwHqx4uHTaXBQIgrIx2IERQzBJbXZedzWie9tVF4
Xs4cE1tGRHjEUoqA/tBkzZQdFsS6JQlfzlF0fWaz6wTM0u8M/hvOi0Kew5DgRF4Qi4GH9tXROLfq
Guce5v1rN8Hbmww4eQlAh4XuoCNgrC23Y1t/Fq+dIDTvMevFmNivTM8hspBqWx9x+5A2lbfMifUt
HGvcM9vBmVaP71Hqz+12BuDtoaXB/ts03BvmA6YDCDYsbbYa6KDL7VuQFT+5D1xCm8Y/TWA169SQ
z62PAcMs6gMKD5cHvPWLvsQd3hfYbFSCe4V3G0pdizGK1ACeGI248BQcVfo5Ts20IG373uDlWZCw
+u1g/nXIwws3Ej921uwAanD7igBkkMuMF2GHG6kjt1B1cq58IlGEneYNoJlaFKP/hDWvo1LS3DOZ
sSBNROkuiD1sZ4NhbPBTjwuejBkmW/PqjfkW1NXbpNvpaQIZqWFjQgqF2QeOicOkNfy0XRcd2Y1w
sARbiMz5c+Vlf8oxfYOIfLQnzMYOn1/a0kNuKVzEKKCNHm7qoYGkGoezFZXEYxlVc8I+tzaU6M3y
VwdspbPBb2nOmlwEuOsRcNUZL234PMw0HyMgT9uAlADJ5i3t2p0ZBgTDoC54qJ2kusKeJ5wUCEnA
bO+n/i7z8UhNOUE5sxmtF5d9jkkAd/XW3ijfNjcODJ6ie0l6Ld8mNG9t6pmSRBLNleoWs7pssEJC
5z6YI4wBm87nEThKE02HniMWXED5NiXxs16DE6ljxp8ZYnfj2eypZN5gxOJ6knh2PYHlU8xjehOe
rJW9UlL86aTuC7W57mKwxLPNqN552CGUWgAqqkT/GGnzCyE2vvPsB3n+ATwuXCHXiWUflePZ8s8O
dfUlPSHQe8DOpDYgMdX/iogYsBvDNaLNjIxq5RwkslImJGjdzloCKQPLFMSUQNaUw8Wt9ggVi3lT
oA3RF0LelSLiN1U0q1TzzdfPlNYD2s4YqNjMnEU6bQpoLl5WnFTSGWvWr3rllrCtLdnwmibpLeTm
C7eCWUvY8IPCpMcQtv+dgvrkYsc86Fm4NQuo3GMxsJb9+7Wmi0De1tOwV+alAibBJz3/kpp/+Pez
pBZQBGk7zXykm3+/rpUdAKz/+0c2NSaqaDAL+Oi4fXIvzP7703//ImBViYJu9yuXyeD//pf//hQi
89H1KUnJSsF3HKdhfih7Iz/8+xnL9R+7Ti9OGenbkgxqrGnFbpx8iCpFA5dMYKccGtYfhJ4NME7e
Rw4PVY4hUevrHpkyI9AEkwQYbLQtlPbl9tCxLFpfF2UjnjsXDgwp35dWK+nXCq+57480CXM4QZj8
qfJ2K1vMTo2OGzFqME05hcUfJSawqHsjKMur78Bl1CxyMYkrCU5wbGQbI/Fh8Kp0ltNeXCmSfSuN
D4G54WSG+k/FARCWmZussar9mOFkrXNFQ4mn1fuKMyUP4NXqvfrUu7ykNlHXQXbDpqN+K5ikts9T
COHwR9GlR7n1s+FWd93C7QmBy5zTeIZ+wvyVdszQ+nGLlk4fuEsrMxfBKtGq5GaCbSSQ/Cfw7B1X
PYp8EJgCHyoUOzqtMVC7eC5X3kRVBqm5YxBbjKJleOIW7XP0gNPBY4t24rREcBPONJzamOpxdlwU
tNqS6Z+dvU78Hei62lTjqeTYdByb4S+GoPkIWHwFBY8tjpiXRHkD6wUhHFW9Z+ANmjlf3nW03EV+
Hmzx2LwFNfA5I5nwl4fcpNQQiF1MLD3pYziga5tUHNiAGKFofmwrc/jfs8v/193XxQYm2P9+5d9T
+/9P+BRE/cbVkSzmR9qsa57/f//Kvx80qwuXPUIaR7UpwARhjM+5r+8MqDjruhKz340a1ZE8gWnM
JIWa5FauGszGvHsjYWxg7b18iiwwRjCvT50oznoT/qk1XSN1wq7UhSbCig14sQrTneGxeLklvfUu
ws7ZzxoELASKtR1P+CG18XsGPDwNvs1wqJO/tfzOyRYtc7xt+CUIbkfc6kd3Y1ksqplFbo6gJ3tf
Zd2dCd5OWZj+RhTGXwod9HXhyb9DjEvZxCSAXSPckQhe530yPrUMmuh5r1+a1i6RAGCYEWWfcxX9
HeNkQIqHj3vs7RLLP8QnJAmUAq2sliR2rhQQectan/JVnTQvTndt6e2oLFBGtLMy2trZvWEzyOja
J1u1WMuB0YZWRVz9gWeexjiwiSu9Fac2z+Aa1X218s6jp+J1FIvhMEOCck49vFGvvT9oh5CB2KZr
O1I8Ir57FpkhXMv51lZznjJkXAtK7qYVQLOqOGTq3fu8HRGJRfxXy4bUCKEpgyJUYlqz4YPBl1o7
Mms3Mu5P1WiE9zza51tiJO6ihGNAfocDNnNA8PZ2pxvYLNAjdT6RmEsymiBXtKD4Eewe5O/SO2uz
f6hLpr30TL1QubTy4PMSC/bMjSWJKXd0yjGUpRaJos3lNJFW1OPyKzWhxxcTDdYZvWZjZDIdK312
bLbLPPbc/bA3fcZw/jjwsVYDI/9uT2KJ4W2XDgsJ7ntO7y0ZE3drug15Pu285xZg7ryEBMUwFidW
1e+mx+lKtuUj0fRhM7kP7n2Kr2Hl907A7CK8I23ITVyjBdUOyPCSB2FjVfEtXYlZJCDtIJos3Vix
KnaVnZGuhSJr5B9mFr3ZTtRvw7I/aW3lHoIS6n0f2nyZENkgTLGC0w6w6wryHhndzGh08A6S8Tuk
tezHiz+t1ugXSvfVPi3i34m7QWKkLE1hdq9g0JFUrP6Ghmy2SQjQrbODchXjK98qxeya+qRPZhni
WpTlishlTnrfgjRVQWBr4h5+LUfiLvwBisJXabzYlfk2xCPTK5SaxjVAuBkTg0G+X99Bd+R9e/M8
tFgBD6/mdJCH4sUkgrTF/SZW+cgGQdKClY/sWMZ0VSSRtc0BFKDPG3R7lCYSLmc2cijhs5ifVd1F
866mVzZFLkrpTK2i2415yqXXzJONrrI3coGcAlkOjTq4+zgiLMD8DHSn51pNx4qAZU+5/CoMqFHh
yZ6JFrR5RT7DLAruPUwz9EkM1NOVxtrPX1PbEJua1iqUXwR/SXq9M60fDgZHjXvVopfxmWg5tvGE
AI7dAB3XcbyzqZkyxQMfCmNDKdsHVJZ+B2ADogkhxIUYSoeyVHIeejO8TAYLXD3g4rDtp1j3cHbR
X7uoapoEOS//lvTbAHPFic0Z0iQQRwOPy7WZ90HEqbukkqpex9oMhUpWPHspFipeESVVS282PEMz
6wz+hFqG+KSPC22OHjsBNCA/GT4Dm7SkUsDFvIEg9dBQtKymGqoAtUgLu1JHeg7A0howTDO6dCXW
pMaUXza2Ran/0cW0HrPqFkQu8r8fpqsSJSXOJbJ2DHZgisfXkYBXpRAnncRVOxZCa5PGJXsD3qcm
S+RycGPgbKwlvkOFsReEq3Hs1JLhs78PLCzPY5wc9XAydtRBecsxKPBNhsz23CqH0dB8+H0yYbGq
aDecKiI0Ci6X73xncNft6Mn3SCOCY1sLHauoH/zUJSFGQNpveqiODjGBFVJXvW4cCQ0aoTnGgjcq
Ih+Av3XmU8zoKi5DZBApq9a5yArEzdjvjxQOYUbSuc8D7t5NWfaC8RVJxnBRVpArJvVp48gh2PgV
keAIEwz5jIlovoAFTGsMd4kwqY5gw6m6614HFxcU3yD9NFiQIg/wpsE5eYJZv60bEl41AyNpO+R0
dDqNE9f1GIe3e9l7UN9694/KBgKVvCea46NQsDpa7OtIaqfcEuQ+g3hbS2JdU0oFj1tJwn+YYlxl
tZtA8IGqaWAdZ4tvGOYZXJepKwzYIVGIQEEgkAGhaJh31xjxGHqk3b7x7V9zPo8Mzjq32ec740zE
EVmHcfKWdudlw3N4GEOd9DDZkKjvHrBLrp0J/9BNbg1v28LvaIjMytRe2y4uM9BQJiC5Nloa0k6X
0dhCYcnIljm28VrRbLLgAdwA+XmeAEsslVU0u05RHcXb+pYP3ZF4B/C0EbpMVhxjlfxapM7mSHa9
wA9FYESCfPCzLl312FgZ/KVrNpQ3SwbaNi4jyv+41zAiYkA9xC+jAjA90Vw3kSgfk1IHl5QUG+nn
mPAc4x6bxvugeOdJpkDIdI1TM/boZ1H+0eqJccKQdmmNKNzwH7KWQoQ31RdYVPJVlUzRCeldrLUW
3vu8p7Yuk+q+FnNrKldC5KAlLg5+pvIdfWLvQ1ViHfS1J8SsI7R6sGW0kutQA5bd3Helw+3Ra1rX
GCrid26IczCAX8d92j83dAMYEd6QSaeZIfhn+znJEcBE6rCBaGKdWvltoPPPM8SXY6MKabJE14re
W7NlMfDalJO2zdrkim8OM+lLlzUmXU5DsVJ+SAkDRU610XnLwguoRPdAaFvje+ZpR0UMmiqbD7NK
3lSa9YvSz+EppG893VmqYJG4dRSUrB0cazw7voQnI59Cfi+XLbQGQryZX7hsqNoF4ZxrHNi33CCY
AFtxWUH7E63TADEXKCmGzcWhLF4tD96H+waH/CvP2nangM1GBEZ7NKEGueoQQ5wGHgDDc81wZLLF
fVB6d7RMevpIRZhhD/hVjvTe0GAQi4mRbZlh13XqnWk1/Z66Q/xuTkyiTI6bls5VvLPWt263K9HL
4VL2prmhhMJHoITV4ZbNd+bQyzD51dGi+Gyp3OZcTRzIJGL4yORomUrzmne9vqQQFz9o0Txlaz+w
aSagQIPrCMgCeFIbTKa8ap1P2IrFEKcXcHJAmCtWRG7RmvfKDXbD+OC5yv3oLAcmkTpjKT3/CYsh
POAcnHdCnBHAg/A0aOT/lBFpaLDSW8bQh5SEemglXESpDjApIPYC6GteoJEgJCmfB5HDZ692Rjw9
h6JhKq49d62Hy7FHgiMv486pKL/aGmrA5JjMtXAeVt04xxkNvtijeXMZWYest8nE9q2xElO88QPs
yQbdOxlrODlKwyb0aO4nrXwdhuQmdIb/TfHcpe1r1Hp3/ov2KpRIDwMKDFlhriVkaEFKcHUFVPqm
cu018echA9kcUWxV0zAEncWYHiUb8+O6URA26qrxlxIK3CgFHW2UY2r2h+2FhyENfoMoezRxschc
TBXu8PCgJTsVGxUi8FvTRt9ZRkmYhWlGj3oocEG+LlsdAUScpJafKgsX/8hK6jdMILHEbFSWnjkc
lhs8Dwj+3j4Qw5OZyh155ImegLXucrPheLqrgDHjMfzV1fwlCafbyULwuONh2cSy4rBo8tSGe8Zd
FcYnXOVA0GnK/aV6nK2jl19GPHy5MtjS890ePD3+HLDn8aa7y0HDb6DQScHUyBggdrWjy+WtcEfj
jDnuyIyx2xoxqyrw4KSr11XDOScKwDsU6bx+q5UW9q9xDVAfh6Id/oEjqsjQBubareO3Lmm1YzBX
gHYBLjS7TZ9Itv5BiF4yc/p1x9DY17Q41G9M9ehJn/6CqIef3L5xkxvYJcslzOCDyW1zQ2fZA68r
f8EkQX2tVL5hzV+HevzNTOtMLUG90TuU0AqQb/inLYHIj10cLd1asn2NJa5s2mdc0vDEPRd5xa49
cQxd2u5BjD6+dcnEIt3RZwsVINjwW4HPCfA9dGFzkI5RLR2S+Ekpd1mVPHha9H1RSY/XGlNHOOJt
yszX+UHRAOzHvnCACaGrmWh4lDJ6IynMyMbsxnx/msK7m+MKDaGZtN5Z9hJnbCbe9IrZhpKcX4JS
F+gjeJbRVGsUWPj0gjJnIjGg8qoyZ8Qh/01H0kfMCHhZQ83gpLsFaTXhAuHPg+HsJ5xOVjN8ljqT
M6viqkVrzZ6/lxc89fPBgzMl2/FvbiDoUTcaYYSwTnjcd7rP1WCyxAHD276xabvM0BSkql7GoNmN
0O3n/zHpKLDUbslQIoiG+StNWb/WqD1nMpYrROxiAV13WsEJZ4jcLm1Zj1tC4d6CrOKc+/sIunIv
AyaeoQ73UZOIY92PHiRYl2J5HWXJPdu+UkT7Rf+nx9dO+Ukhxk1kpt2ysY2npmC66cnoJbM/nAjJ
lM76XIR/C9nCg41RoAH6gnLuNsGQfRBK5ZweZ9t8mJajOUe8p+5nqqaPvKGjbObV0BWu43REuqRy
Af2lide+eYQL2GzNLn/4Q33wYov2vrDa55btY3CSnHQmHA6Vd/etDoRY6f4kQ3hOR+1rXrKmXB1w
E27zFLc0NNxXi0CMpLtSzWrS2Go/aTPgo9afAbBzOtDMXUhhE/VmwRzkOfee66NlZze3h3yXQNSu
yb/aPUJSDrdwGLu/0KfXZjtceOHOZvfCLYAvVxk2srr9N/KrqzJ8ta6j/NwaamkbnLzyeMI6Eet/
iYSTyTE5oygWxvFvOtBhLp32FWbAnqZxKNApG7KnUQg604bjAHkCYjfr57sxQVk0W/+ta52lygIu
tPPRUuuuRTicYy7uacyllYmC4j9g09gUpS892XIjrLf4X8g9X2C6FatcDHgFIoxyRfiIzfKBjoNf
spqtF1W/MeGA4mto76HBQtHmTKJpGPHsb+DDNB7V7PZVJ+wL8svKS9XfgH4ReoF5RtzwdX5O7JbJ
ObebFSBsB5sHLYexjw3csC4948a4rHlrWuKjhDmxXvXRys/6fM1fPOOOUlB/DT8c+Wk9vyDgxSU1
4sbzOLdFDsi+FDzzPIXfUxdyN2sJCfT8dkyCF7Y/37DP3A1OSWxvLTo18BRAW/MnmlL9fM0cdtXi
EUv8TZtlp1iMrJkUj5EYp+mlGSjKIPG5ilmTUWh7TmDFjjak17QNjlqOAVmL3wqchrRG7DEloHDz
5/bjYBvr2hMjTSgNRnkzcnSc0hPbKMI2N+IV5d1HF8zL79hs9kDBlxV7OjyVV2+QT8HoXVhV1kiU
C8cF0OoZ4Ls1QdlVwkvWMZ12kulqWTE2WMX1H+znzeH6bHXZS85IupzqQ+wYuMoHtbdgJRhQ5L2J
SgaEvWREgK4NGOkJlbpBxnkqLertvHgCc3v/9yEqXVnLspxOU2Wv07A/Vj2n3qJsNnQmEkEKd34k
z5mc7oVnPYdp/0p7OuT/YeODtl4kOUVfJbBHrDGPgpovPvxdY7oMTHv+UKWDSzgK/5qCoghbrSZf
HFwSUhvPMSAI+iuXxjFKwHe17SynYnzgo5/nadfca04Y++i5w4RUrpPIP5Mu+6t5T7mwzlg6aZjI
STkLdagmFpmErtXFQMA+57w3fyMmlQCRathW56FL0pfrCvfYIqDsNwJh69b9PRiLb167vadRm+hQ
i5qPP2nIE2sA9SyE81RM7qclIx65TtyjFAadkOF5QlWwBu1zdK3ZVKJfSj+4pCPJmiyzTi2EiUoM
d8vhq5aOvc88BnJTHWpLPwyujQ/ZG+M73TT2LmiDe1v+jilzU66D6CLsKVxceE8GLG3Mwgu9O5nz
ZuUmJVkl1MLArF4ZCX8VIl3TjSm4X4qLIwMSysaN1F684kj74hhBtnTx4WPHyHY9GsGyp6CMHdH7
Y7UcC03zYWStscDc9eH5NUR+u3tQhX4MpAsw0H43CuMjlT+2prnrQMMJnDKqpubhbENnhFJBkCWF
TlJmwWVsQpg2Ex3II6Wy6TBnzRMJBMoDv2clIAsN7CGet/eTnr+EiQ21eS+n8Ucf5Hb2XPOOovby
WtBSjrYQOs8tCZq81qJt08PC4USX9OORGNpeRO5KBtZbAV9CNw+OLolB6ZxumdVM1S8ekptrd87S
tCkcEMPACLfRfjpbe5ZF842zNmPdd1d2Vf5xTIwcIzuaET+UFdpriEk1oE1DAjnOnpqxuhTEh/b0
CPBoVf6T7m4qjXNXXY/H1DFISZThikC+NleL3FXBxzpQ7EOH4S7xKUNLPoYIMmwk4n1GvjQwzCut
ld+5F+1HbLiBRU+LnqWXsUfXKamrJ2CzqsOCa7arc06Jv2gq31cD+cNJp6Kh9Itj26M5haO2amh2
1QL5YEJ8qEODU7z+Qckl9Y9jdkftwDibsSyYHRmxJvDpdnLPptmdixRhLew50JuMnPUDBwfqN3Bj
UUhKB4Mnb0p2QAtZOZhC7FsKGWwDM3efMRtwPJDr/kDmX2eC22YGAY7WvXUMq4JI5ykdcSsaentS
HBGEizKAFPTugqsS1Ndt+iKll0+7gY3f5qWkLaf59SBuUq0xIe04T11lX6GHIkZE/KkK4TOoEG94
kq6FG3MEDHG5JpvUaj/j6GSTij2LqbsUbLmCaG8VRF9d5r41VMlOWX4YQM47TWtsXcXPfOxVHFJp
QSSTFSTmsRl9KssGJmsJAg/JwXLj4tuErsAya4AjGTyd6qXskGVHXYILg6uZYNpVCJMSjUONyJ1w
xIDJcL8KTNWsuSm+RB6fD5rmQ2+I709O+8FtZwdrAER/y0VkkkTmsINzw6b3ct8wnMiMR84kZ+0E
zavhNOuxAzjQcRfuPJNooHvHnUG3nYIQNvWPcizLIy06ZVV/UL2IU8uku8Z8sdLi2SMRioXOZhQ+
3qwC3Gdpv1qtDuw1uXMeKBkatnf4HKSj4tdKJJfGFYcy0U8hZuyBD1K3rVNh1x/OTGuCO7015bdw
zY/5BKOSBs/c0ME2cWhAJcsBHpo6DpxLOAjtTxBVd7ePH9WMAOuqY+VM2joa8n2bNqeq69+TMefL
pmRjoSpnlznRH9+hPjllUSHiA/30q6ySDz/Wxo1ECUoqZCruf1vN9i6ofVzDQb0kvfEa+eXK0Lh+
Upl57I0v3NWk957gzz3yeLwQXMTd32n1tqOnDFMML2y8CnD4LC1qD62yvxhdiCsEhdNzQKUNUYoN
3dtbQ3/soe0Ch2pM7UkxH/RShq7iodoI26rx4sA22aqcofEkdmwB7jppm2/qCu5u6159t7nmgi64
rrl6JVdv1/PXmLQw9JrjLszI5Qcc87BhRPJWiIg4i6E98fVyftNTWBmV3DIoJjaN3AAfnHfXIEuP
CYcRhPxCezwAXLwjv1L1hNuFjGRL5IMs1vIR9KNcUdz3WXqau6FF9UISFIEnsN/RMgpCRsjNOnbz
ysvtRYY+UCCUSPGacW5JQER2IkOD4beivY/yroETKaGsK2dWtkvjI+z1ceV6DtpSB7VLQu9xMKcR
OlsYzpM1lVRuYICj7+umNdwspII/nKBt5jweDqRfzRQBbmyiRyVSma9lV8YC3zXyDk4rQgpx8DqY
xL+x8nFJEe2ZbryxqsgcKkK1+PtkFt0SP3xxa8086giTC62LV3xK5xjxsZINBiqNyBhnMagOwaFj
p66ye+t4D5vIykJCa4CYk5+62KHBuJQoHfy7CHrw1ATnhMQd92oy3oakeKZH7xAnBGcj2VI7VZDw
LOWG5EW5n3eclI702C3uVFqYgEA4jia+do7KoFrY96AhgR321luOJZJkrnpIbrBUUsg9RTpb0Zvv
nt4Au3fOYFA9dGgSg2lnOSBrRYisD7nazJirl6t0qnZG24A+b7FnuryUcZOz//qAWbxm+OMzY42y
oFrajTy5Rv7L1rsNe+NJMUZ/sqrhigp7zjrWImKGDzXhn7ZqbR8MIzUY6Gq6C1WXNKUJTRjS4Qez
Y3Jz03jvYffowPctWWNBl90VmA7HA+6KqALYtRZmC56K0JR+GCu5KyztkzeaZRlnfKXMU4KUms6c
73Akjl4OB1dLNrVyXqfRuNFYAhl0miMrPv6HmkRnmvJUQpml4za44bB50gv10meYW+3lfInufO29
axhUOvN+hL0dhdLMNqkbMWq2rWOfFRtiABfOqexd70FrDWCk8z2AHBpBxErY2aWOrTtrOxexFsRr
1x29NtnXWoxeW58sLWGQS6Vn63p3CZSw1OdS0Ak/DU/vCGSZElhO9TZDg8rqL3TU441MqB2F9u8L
gvKFfbC9COZgRURPVf33WHTfMTEZuqgI2deudijdidE8zmYffuyiYKmjWaQ99OTvSyzLqkJyLwKs
ViIeeaZG85O39GdKZUOyUBy83CFiOCU/QU5+P7KUhvrnMLiDr1jzLcKeW1Wt1h21humhZlqEXnt5
c2V/b2VM1V1ACmNoGbPURAw4oKubEeAkSwwmKwnFcti//ggZXS0gASs31Z58QKS7XI8BkBF6FQax
2j+1K0+arygqmi5ZGbh8bzjIoojIc6Qz3UFxvEOnPbqGuJkDO3SIjFDS666wgUSjsY6N7ObZ05NK
ODXknZascwPvSU7skF16hGJKi65YMhO6lKxdONW5D6f9raIkTdPGq4kxmLDvV1MVO63yzLUQ1nuW
qhO62kJ6021C0+NCxyCHbviDK32AVLF/Dt3uo5vanaM757FKvwMHXLKHIXoZOOGu6zWxk1O+r5pn
zy93eAy2uldhMrWZOAzhe1nQXhFqW+bvMAhFyVfavIs58Ngwl8HrMF2w4FO+lWG59BH9tTj57VTz
qG0dfYu0V2AP/ULqGmdrC0NCKA2OOe5ra0arOoifooR7kD71Gzif59ijK050GzckD+ybvLeiOlSE
AUZDIxBUa/hdSbrMKWIQclc1ckHB0YPGYz1NhZeDF8Nm1nP37Xwq0PBNcwU6uQ1vlqQVwIu6FY8c
HH7Wso3LxdCPxN5qCXQPBKsJ+jihd22z4DPlKAebvzmO2N9HMe1KDUvNQCvbEOqLzq6rVTG6V+q6
Ps2pM2nGw5ZIjLneeeVEkpHwJGqG8SUKmGylN+uEXFc3vh6/2EIvtsZQik2HOC1IfOxwJ20qYIbi
mxftJdd5QhTe2aUZpjf0F31vwr7D24T06fAd56Pgr0HB4dRR3l1FR7IcHGsz8YHZJFh4vgLpSb3R
zqAv2KBHbMEgq19QMIdju/sdAozIJk43nHOfcax5p8LZp93Q7fpEFCuC07alYwKWaxWzj6UOs1zS
FWjYHtqBM4lqEzrDUUt4whLLwefVTUcxlkQ5+5C8xUUnMqH6HG2lZ88VpZGsQ9wcS2M0P+wO8JPP
/XYw592tianaMAK0cov1xmVx5WxvpHj7q/JW9bSFjAevrNp1SZqHUvdxp7kZmMWUfbvyFOR6DfFI
8wmcu5jX7SghGFawgv2NG9O44iR8w+QVQ68kqttSKkcAbRf0/ZPiiSk061Oz9GvqUnAtQHokkAQX
QgXDgn5qZqbiy7WxNglJowNRcac8BgVrIhf/YIur+FOYxG16CY2O2yIJLlSV0Hsye4OAIjdEQMtE
PCl3LGElU2VLkwbGxA0NanIzLIeWwo/GTL7jKNtyteQlidxhWVn+xtJRqMwBO73uZ4/Bx/ZAFnEV
lbk80XmyF5V6izGldMFbkBveureLms9x6ZIuXRqY2XVHMHGaz9Qc8vHWyAfzrpMw0PR8h31ZTQwH
JPnOZWcML6HFACJvrK8hcuMDTXfFpJJNaITgGWAwczE4jjjb0My4sukq4E7N6WvWrDuoOQCW1Br8
+U2PE7odJP9E8B5uA7S+66iqq2x1/VUP+hZAhtKXVSvSh21NWHcY3z+Rcl5XllVeZpspRGpd+2wm
QuVWKgo63xP/xZfxG4cEVtvcji9qwk9j22aFY7Izb5l+ySBU+nFCwiLJulNullvqXpjc8NzT9/pV
9CYtLYHRrCbH0w/93XGC9hOWcrXPcpjicYuGapX5wyraJy8Y5RtRD/sY9dhRg94VD41rqRfhDFfF
UO9HCj/PccsOlKvB/+ReFIFyts2njnHcFssFKSXX+dC1uH/0QUqisNSK0+TBinTNjj49v3gTdkc7
fE5Szm8M7TBR/3ALA33fTDMP1SzvDfEEYhf8EUcRw2rgU8yxEvlYdB6e56dbZihE+OdPMtMftgnr
xgC3ss91mn+T3j9Itwo/c2Eeh8alGSC3gGDraDze0Ff3yJFrJ2nkAk/XdB7dmhHvIK2VZQ1nGTBa
xR+BuVL7VLqbrhoZPo8VGl+Qc38eh70/PsNTCEiDF3KBDQ+BXmPc1WJtM03j2dZhFPcXF8j+wsla
Yq0t7hE7+WhrN90NU0TFEHY3h96MaXDp2mAvbrz4paaN8oDAh6AobbToetkljEYURjcAu/pHQIOB
GeCKUOmji3KQ4M3w4Cy1V1gKUl6PlHglYVouelO8tWPrNlK3yS5rPKdZvnA4VB3CYjojzWujoxAL
Zpz0sJFkRDnbMA+0d4rsEH9P5gExT/xi8CdeGtykevwsWnZAPzKQFfryGpgpeBjqO6WG7TNw/3Sp
+8rhzGUl4xdIxQtCFc6cNev2oMA87nH4aPBUYIKhjsEa/g6J4fMxdAnNRdN1qjmCjkxccAqQkg93
SJUftdPJA50QV6PNcdPpxsW3KbLosJ5CigYXI+S1kBjN/kPSmS03imxR9IuIYEogXzVLlmzJsl22
XwgPVUAyk8xffxd9Xzqio7urbQkyz7D32pkB0YB3YLUsSdsE0pP5R4Wc1RVXWszk38Yh4kqTKoIV
J8PIzMIyl3o36Xn5TjrPCoc876SkVd2PytgmBt+K3aCvEw4PXpL+E4yENLIgUj6G3wR/fCkSe4XI
Mt9EDoNbryJC3uByr6p0ixnF4xoG2jLaAwMGmYN3b8Wq0RHC8C5VmyCR9cabmE82EwUKUywSGqce
TCZravY7NFNjt00DjIMCbqNKqECJIz3YxbdHkMcJaeZIKjAcZPYiTN+qS22Mj+z92JY7fzsvxN5a
vFkGXWOWWNPO65yDU+j3UFNt5KO5tSuQxSowUeQTdVnlNwRj7sbuhL2vaTaRVWKOQ+qSFehzQKgh
CMY+7hNqC2ixGEjcGUS9a6Pkl5kreU09gilRNsdUYfnwMpSRo1ZvDEvew3q64rVg0c0b3CJsFAzr
nPFutItWojjkgfs2omLcRGOx9aw33yj/znNvrJ222/G7EXuPW8MWZBqO+E3TB4SGiq1c6a58uTPL
9rvBc3SoLP+GTtw5WueCtPSeEAKISsYb8rssqm8FvIdr2tdHLiz0Ekz46+hfF9o/QcInafcak+1w
zbDpRtTRsJXZNpFCsAH5u7VRD8XQJBh5LMYLM3rmp6qRdY5ifnFaRGD+UCy58eEx1/pQSNpHL0Fi
pxN8GHSgZYpdieucuIfhb8Gg22E8yzbosZD1S8bul10VAd2l4yKcV+0z4kW+gbYJUWfqu6El/BxU
AMCCoSKlWA4UMbBtEz+GMaG+c2eMK6rGXKvXtA9w6sBIOzYVURiifGS25kLpJiLEg/ZJBRfE+iMz
rIPb6N/CVXeB3HsR7TJ0qNQ35J1zDyDX+R38JSC6MyViOnELIxc8cl1ytWcfPRbttS45/0CRxBXM
tEVp6RnQdJy09zHB/xsIKh7bxtzFJG2uQxTc7kT5lCa0RX0jfzrMH9GYATAP/F9HinWpQ4ixLK/d
boFl3wLuhxURRRiBfL3oLGnBMoN1mIr2yg4/iW6wxJd2YBAjgljFGaoio9omY4xqEII0yHHgfkO0
7G9JKG1Rzda1WCOpKdaFXb25ngvQ3sa8H/1l3PUGWfvOJBUH3GydrR5nDhpjjvYaAqqDEZ05J1kS
uKYbk2XkP6IfmKKFWFtYa1UQ7ViTFb8t8xVBUmvX1uNWJ4W169o7eAfqRocRirLHJw9rnHBgt1oK
7dmyrS0DlhBISISB9BYpEWmBH0keNETLhC+hlKdxCN+nwLkNtvUi5uGU6HHkVeUBVPoPKQy4fVX9
y06W9lEX1araDlPJBIbV0aGx6ZfIa0US+NOT+kqgyXYG66tHXJhBu9xVkjiIrviLzI8TwZ3JfEHZ
m9rmgwMxBj2QgYkNHE6ZY7Br8vd4jFiyiPnH7TsP/TuQQs//8j87xRnaleKCzv4niB9zj/0k38+w
4nmo3/uIhOxq4nAy6wOZO1gkJWOGfqSU7ksUfSxe/ZlY1CG9FLrdssXCeFSjvZs7HLmssBg9hxtz
uIz14qgNYFONKQYEZ1FPpgP/djMg3WgIZtf9Bf/+P8MdPyKDWBu8JMCqYlnvbdFA0hLk6qhhvCUJ
2ukp+pQevSME8aDh/wFDCjxGenetyj8QcfLOHXah2DkoRV5g06Mgbeh4bOdriAAbmQp3V1ChHJEF
+lgFSatyEAmqENklY+dVE0/NER7bmd3iGQf3FrTHBl8iiPkEkUCdZO+IIawNP7DPxXkMUFUZ/Fxm
6DyXjCnXCJUODGv/MpwnNWeBPKfJIXXuMOSXcbfCy5q3Fzc12B7h4tczAvqplJui/AN4fZ0Dad65
sX9zWhZ/MDQYPzTZYWSPtx9ES3DMYlRK8SBosckFtc+UJv4mG1k+CilfoaX80VXTnPC/cnMiDY96
mvPeZSxEgbgdVPmaxlCv5/yF7craGfI9XTZZj8078SXppiXggkDyBv248xeiGl64EjYErP71bMRA
A4wBQQJu9OaYBOAf+nwfmOyEdTxszNDDxQEhIMmInUGmfaQYQckCjJcWJVDlU837mEJRYmP42Hlj
vx6/4KW/9YnGrQDR77GZ9IPo/fkJw9gbcPMv02++U5sDPrQq48jVT0r6rmnkU5hP55Y7ETvX+Min
e/Da7p5Y8QPaY6x39MyOa7/pDLdG9iObncBTpjtIHrPFp6J8g4F29VTGhbfJ8iLcDDP29rHxaWc1
H4zWjO31cQyzTx+xcjjoQwR8f/T0MZnGDNFL/Don3o2SZvGQwhR6l6oiJyId9dYCuDQSC7LprOSk
emCqsz42jF/cAN/qXNHgovRoEWXsc/BmiRjoFwgwsIJo40VoMGtWm13w1orqm17sWsWY7hbLy5Z0
j03FNFaVWf8JSomBckeR4s07PyvUXljToViwxj3K7TzALYuFlAhdbJhk3lPXNfjL0ZkoVnrctOna
cotf+Mf3QjJfnDBnTNRQa1RVS7T6GhfwQ4Sus2rdN6R+r/4yjym0/WMhk7Wz5FdTArRBe3UC9YQg
e196OUUyAk9Wy2f8Q/cSC2IXxEfhRIQmILEyba76pJwukPgewTbvipRwnHDy955FCSonsIFYR7d+
8GDM6mz29nsArZ3MnSvSPp980+HY25iK0ZlusK09T/bwXbvtvWRAMWjmGTLjzXcAxkVj+AK1jHqF
p0MjdJqo5bQRLrl21OqzYJFl61MSej8QfJ7SDJ16MCHggPlQuT13PWERc43OpLxJH3vUYFNrLWVK
7zCeDSNqEV+oJ7i/Z5BiWEWsgBdevJqyuebtfASw/xoVRolnmzz1pvmmPF6lVfveqJyqElvaiJ4+
7ncF3PZV7chgzdbs2oPfZ2SH/y3OE/z9oXGYB7zMNnBWl480tC5Ipey1mL0z6ay3ISkQdITZOo78
RyfKOBPyMuEk2g1IPhyijhgRGO9zdvOn7K1O0BjV5ciskSgXS1EKgpgX5sk2/0lsfexQecFw7/lU
xObgU5Nnz7VBbqtGC+Wl0Rrq6zPrb4AnMf1k0ccZdjSS0AnrgXSEpgAqQNSS5TZDApqoxEIdXKC7
kaCJ4qO0wLL15a+0sk9pWX+tVYfkhstDPWWooAesY6uAETbJMOS1BEl5sJBiFwbJ70wT0TSApcUB
gVJnMNL22BKtFqJWgDQAi3Dv9e4/P5IatGzzXsv4z2i15zLr7trl0W1KhxCXf97M3LLJNi3bLFyl
xgYw4rQuMRlolfymVfzoI9OaZf0cN+gNSlUcvIzqn03zQ6/8c8XQmTUN8xQDZQB/ZNyTbinT5jN3
IrH1QkihcRYx+kUT1wdYBYTUJ8SOv0nP9t2IUEeRLfwY4MG2fePDtduLDb2nXIJjrOkTweFLTp2G
F8DdlTja14N8ciYz2Q2xcUtU9omf9DX3ec5hzcAjsN/s2B/4M52/jsI8ORNwCPPqB4/RvHI7qgwd
J1jUG7DqqZGdVSuSXSlZspfvhHY9F23wWAU1474x2o9Gt7ZKXNRgZB9KzQ/cpvMfA5X1vpsoq83s
w6O+iRaSTv0aGEW6ZWFDZzbat9m2IK0H3XvgvcZG+8e0wZr1qCo2bRwdbL6Mvcg4kMYvOxavZU4X
wu/c2MZX6MVPfnkKIs5CA0XgurOq11FNlz7zUHQqZ2vH5rUhNBNWzwdewBJ7xECn425tm+2hO0bf
bjMjoYMMxJ7ujj/m7MXmuze3584HjFXjW0jRaYVgcPGMEUAq+AFYm+2aqv/BrLK8tknObZq7IL5S
R//0AQHJLDN409eSUyiqyclR4l0Zzd6tuSqyWU1bzfKPDIuQWzBlTs+kwjj1MFk2Ujg3F0WCmGqW
QeWTFS07fCAk7K47c4u9kaG0PzUb4ZZPQ89rN6Cd98CSrrzAc8kcJlo1zRHwmPfGE812ANK6cmur
30jvX0ddQJF5AImPIktS7AekYfUJE8Gp906NXT1kI3OAnkGYmlsioNKf2Bpr3Gb6BfcsbEE64u1O
lNZZNVxJcVIco3GYCP/cRH73LpmOMK5juo+aPhnYkhIqhvacXQd9MKsdknMaF10SAWb/xCQ/kQBj
92atTCdCYRvXw7bvSUTjUPbbm+zQgfXEAGyJ5t1NY/FRRsYL5hXOLOYXg2Vc0WCcanvRvWAHX4ez
97aUVLrBkYjc3Nh6k4vxJ2XzYtjPpUVIPe6pJTRyVRgKVlvEx2M7+a9yxSmL+x+8SPf/6BPaTmFe
LtuRIeBr9EsOpQRpMo4fhGIXI8aB6+XtXY6MFXLmjSyCUS0NzKSFRlofgrHQsHN3dn3JZPXiZhx/
dYH7X0+EHfB7eGZzXHbhbWsfZcGIhk75p4nz16mnnRQR8SWDe3Hj8iSE+BvyZNRYxVaeNzwAEEJd
ZbRnlurLbq5c5DHsv/LsKRzEH4xN+6zy57XlVE+qmZEg17fEC499JH4CNR9dw92PefIu6wSRv8GC
OYKgyn4p5cmYwkhjewIAErTOCYt47C0tnupPQYMEzDWckCJQ8fT4xrSdtEvqCMP2MPok5yo4D3hA
fO1dmipkYUH1myR2yDXPvshE3Npb350/fRGqTPDOVC8omX7bNP8nCDOn9Y0/IaFmZPy+ddXinIR7
v6lc9sXUhXZ/VHM3nKeBOF8LN0Nnsu4tG/dGE/A6+X1OFgyJNbJNXruWWfYERZb1C0GHEc9Bhwee
yED7n5R7bllmHBoSc0CqaV49jjn2+diGgsDq/AqQ5uo0xV6WUEINw76GeXX13fY9qlBkmjTklnlJ
ERtlyC+MMXnix2FwPz6YlfenNdRxGQfAkyQIRSN69ZAdJ2bzPhU59rggJt1Na2o22nUPkVNfIxPr
p3kbICbhQCG9h9mepkbF4B3eGITxJYgfaJwPQw69LYB3ac5by/Cy7VwX7z7K6bFprTXEoDLOFGAT
82d06Z4KoN3LKvzTDHEmQeYFoiF7KJfGI/TXOqJ3Nha7gGUZxG0VP+RHHXRDDpNOl11LwmMvsQc0
Q/AJxIt6MJ3uWFbO2FqmMUGEyY20IgXog2RFJADF+DbEkH1Mlwe0pMrx0uR3YAuzyXxnk4n8u4Xn
uYlM9BakkpapYnQPul8Fq5hp/MpKUID0ELrnwLpFaBaBDdBL6PEYuiaMej9RGw6ktyDUcGky1pyt
XGceW8GyZIYrGlRm7EMI81LbOGqvdtXePSP4Slmzy4Hq15nhni3qfaHKlh2IgVZ2qj6m0PjwkTRO
DS/opMN4nTNCXk2CD0x31kde6NfALW7e0N5Byy46GVYH+Ovfh2BLjBfhzaV3zdHfbObE+pE2g2HP
Sd9FwgyDrDqqj4ZdV40T1n9LDFRdMbBS16HwSeiS3Qz/BEGCB6f2FROciCPU3navwKe+Ydsu+zL1
FNT+JtQWOa61AHwcfcTmclYLUQDFePOY4LNvrbe55lZxAuj7TneVIwSRBDDoqmidaZPjWsgZ3hDx
PbnF3SOGeauHzKbOfZztoj5wlKLBMAyYGjA8w0VLMbv4525+Vn9kKCgrw6mwDnYk9hBo0rYrplvs
t2riAZrql8EFwE4SevKZCVaNFpTIe9wUWoYPtmasx8Ybw+Kyn6JEMbET00cz03RspGD+PvDSV+Y8
34lHz+sWT2Wk36SKP6cUrZhZcSmQ5ArJMX7A1ZZuQGYcag1/U+WHqWU9ym4eguElZA2AhkntjQQ9
Aoa49DjUeB88rEWjGhoqX+PUlIs8ke6plc1v5MqbXTqrPrZ+urD4ZWVRQ+Y8pXn4N/JQi8UTEpP2
6jrxmarmb56yXvDDKsdSXuDVavtrNcmbO9wz/slGddEple65wo5quminWxZYSTT9UsvtPIEwy8ME
jT6bMHF/xK4aBsZxKr/sUaffvXvpIkTQMmIB6QYdvxYSudiLeKAxLTOwIyjW8q51y2hsBFQ7uqwA
qlOg/T8mA4FHaKR7Tw7P0xDVzBwJ7IkWKmbi7tpcE/Tscf/5/cIHU/fYAt8fcct6hsM0GBsHue6H
QvkEpvXtha6ZnCMyzJBXRtQ30G5CQMZYfFj5db2CCqHPgqi/lezffNTsVZHCkRqqdxVTlPUD4gDI
luHU4myWZ73opgbb/ZFhzF3Eydo205cquGkJBiIpQ24rJb/iIH7tmVw0XfxtZ6waAm83ZfQ9pHrl
ZkGh51R/FOOqBtvECsY6z1121CkPUo84zO3/ScP9sgifEGmermcodpieLXqvqoWv7jGiTGNsJoFL
f+0509uULvUxRdBMiAOBp51gNBpq/rzJJSSXF/+vRpNIfcIapp2uRoQoTxAI1xl+sHJphoocJS87
Nz42qa9xyigBE3SjIf9JH2ZIzMDX1lzrSdrsysWQr7rvuK6vLdGdET54I5cbSrVX0DcfSD7ecnaP
x9w1YWxSTQdztUfTx1k0d7+xgbLO0J8GLdY6icq95zhfvEtnEU23HhTiskm+uyGFPN0Sidjhz0Dw
VViRqMYTeWtyd9v59X3C1gsCUuoV7u+1CKofnAOHoa+nIzGG5roDh+vZqwqW6QaEoTtUi1WDr1NC
dlwMlh6Kx6SNN5kdc30FwtvoTr6gsdn6mg2KSaUUltyWQan2XesApdYE5Pl1zh4mupav3fJNdIu4
x+8/26n78WX/18C+rqClG1CBmnLvNMh+lYZmQu0b8KLwNsU12EyQA1gm4wxqGHNnj9fJylkv1Ucc
/TvZYoogqkBg+BEPeYpM0DayuwHDkMI1fzQgpyqbgMM6YtsMJLurWW1IYNuBFSBRdx9A/tFmOj05
pG1E7ignfABvwebn6GNnhw54w31UVuD0dMESNcLvGRXRK7OvY60REgr1KlznojtoKa4cT9o07oFT
Rnj5+wIw5lNph69xwhCcki85lKnzM/nWpQDVRNLpeezLS9U2u9ZLIW3xkqkLQcMKzapLG55dcFPs
U2E+JdQlL1NT31kU9hboL5uwMpkgRlYuU34mvgWHEJTgdNdaW68EC5kGOLSvHAz5uhiGpyru6Ifw
GeXwU8FMM/JJ2dyaDPUEIA3SNHEtYx+zB9MjTsjHwTMaLy0LQUQhBLqgF2QyKxOYbozDIuHcw7S/
py7s1iwS5VanLCW1fIAphxM3N4i5KTClt5SN7Ejx1sIvHskbAInaG/cZKdg6SbIAFoC9c9Pmx2Lv
znPHUMCGgA4wIjyjot5Le3xLTL7BKmM5a2NNEbgLDPJyEelj7S1RVS0PrJqd9X/PGFbRr8yboLw9
gjf/Cgz9RIeabF1Xf/d18jLNhrmrakc9lEz4cXub9zwaiVujNrPklG9HyC0nP73ZfsBONJpsYgOo
crymyXZB5LbbJB7fXIbHjyLhnKVNZ2Y3ccNEaUytgGCoCGO9OLK5B7sC5SHKzKpKgj3PqcNu74jn
v2WJ0JIhAOlloLarWOCZqXyVg8VItuvzrXYlp+zWwn7e9wVxwPbSK435pzUlzJjlYxMnzybzMHy3
hsWtWe6otTHIJdQnEDvWDGg9v4TKJxFVhL29n0ApNcyEcbivs3DBfzcfLcbgEUyszW1U99bJYeKy
Ah1wVTVbQ8uVx7yb3guHQ7nOi33AVCDih+n76qeqQJUCFkHZTkxrxWzG3y2XesxIbeIQjYrwQ4yM
3oqlXDfEHBxKi76TVdDUhx8Z5TjEwO9C8IFEShBc2qaPluHH+17heYnzvVOmJ1dQTXhp+Tq3Xc8q
0fyx0awWlYOJqgiRovC49H18pIClw7X7i9LIbJzFTlWUGTMI1OjLgUoJBVI9Dh8Jh96PIZ+r9xX2
1JxxRV0zKQBcaTN8L3wNdzaNtR7qe6e8f30+P3cUhl1b7DPvBevMOZ2Kdu+yzbXCdN7GmtrcWVbM
LTTeU6rCV09PLF668MUrC+o+13zGUJ+tO1mQ8YJg3iV41YRoZwewTXSgyJxfct6x56xm5WYsAOvk
RGLYn8FJTJSp/W9mAYyCybGUc91zirYVC8I+ZKF1rMJT1Y0BGSDtBX/Mo6d4ofvJveQ6YgrhEVdh
Tt47YOd1PdHizPrNKJL87Jo/PgHJVejCK+6sexelTwKI1qJ2cjZj1x9amsjKNJtNUFofPUMiJjKf
5KYQlDm03Yns7WQ9ly9JyajMTX+Bffp5aG4D1hxmJW+kDu9DsyH7PHYARrk/IxLwbpH99FgEsN19
jMwjljpgZgAHhsu8umwHdzZwVqBn43aEBOqk+35EKs+Yfwtt+cmoRyAIKGUc3KyjBx5Y5Owh7HXr
wIGY8f5sJy86A1E4t2nwT/EBRT5rCY/hCzf7sF66SxAzZ+rDq+tmwH9IXk2zIcAl+Iq8JmbcPkvi
jFjpmADYVqKUf7QNKnlpWfx83tam/7cdSw77zljil/42DXSG0vIvPjDtOB0Og7s2Ila1lUdMb4uc
XqQRtxwLiSapz8ScY+6ewARx9TVF+F5K+5tYeE6riuIh1m9zFX+OjfGgRqBPbopwOI7ZO7vpThg5
RklW6LG3yN6STT/eOKCgBgRYEgElMPajww+Dhb4/wPA3Kc/LiOqJVEmURYtSDwO77fg/zEroxeyU
GAcWCK2+VpJCoh/q/CQiNkHtw1jxUo4EOCMUR/Mh1WfXe3+spDiNJmL3Uf0Tqb3RNe9Pa3LJEDK/
N2qek9aUF8Ci3H72xRSkZHRB8dQJCZJnAfHcMpKANqJ0/GOocUUvUaqGMt4n4XAIGtjZLbZNRfPm
W65/8hMTviMMKJa2LNP9isAKlqqwtPqnrMZbWRXvyIxcZk4uLYJ2nmNMUUp291kM566t7ilLy6Ly
0O1lB6rje4XqMZzyW9MFWPsrRqD+2vGHR7DtT1y9EPJk8x4uoi85ocjgKKXApvKN0jdlRp8iAw9D
3vwGS+t2cq2JheEw72LrexTDZU6q4sccSULzH3qvvbk+mbsmcVkLrEOdA8xo26wayRTK5097tFHI
WUEOvm3ClY7Og4w/e3yc8mwzCrBdvO6PNVfhg+0g1UpHFtVuEyF+SQP/2qpuxvrBRdroXO5srwCm
9JtXPpVpPugr4hSGulOYH712G8dZcpWDO13FiDo9U0G79Tq21DaGczuhrKnjQF1rttxQCLHSS8vz
z4PKjpbfzVdo0fPVoiw9AUB7R9T/KVCjtfHpv/8TS0BSYcBy8H75B4zBxBS8ZvFCZFDNHYOEu5qa
bNtm2UuUKHapcjrNUsktn/cKSzCBhv1wjEz3MgiLRxOUe19CoOlBIs1wC1mFWgjr87+JUuJNNOI2
+9NDYKj3SpXyGqR2jo1ubM40e/pSpB2W9+bHzIbos+WVdf4pxYYsQP/ykPXREhJ9K6ZpvGPR9nYA
MQuwX/iPU01vSP0wgRSq1E8bX0BW288eIVGYwwN/laaIy0naDbYpFHB78KzjQEbVnpjv6iXFAsO4
KOh/ERZu2SGH8LRO9RA4myo9Mh0YSGGnD2PMbaBaMqtLrNnJ27Odf4atva2Wx55QgmY7BXJYi+UH
VTgI1qz30Jd2wcks/WKPqvvS2Ta8jzHvrrTWGdQDxHZWMl6Rb9F5IEly3WQkGyFemPrAa3LDxrGZ
jPlheUE3aip/MVEgWEuEd7Q9Hxp4xDoLmA63ZVZ/y5T1Uo0RNe9S7/HcdSViIGv4NQ0htiiGcYFJ
F6he1NzcLDd/kbVcbR1PfyTdJJ9LjP8qbcmAK7vkwTUJH2nAiLSkR12NpuQKrx+sOml+pdd9OSBo
X8dsydXz5UtudskOKVL/pKpoN5sxvNsO7WnaevImGEPiBHZrqYjsKctHWRD6PhMm9JxWtjpQbsyH
GWvppRT1o1XhoCv594c+mL/D5hh5EImQCc6bpid/l8czQyg2BNjnTXM7R+LLHxnuGVZ/oVVfRkKw
V4yDb3bWTWpkT4IDrdAs6zU4mNCbkYRV1NANRupVrZR1c3pSOgve1/1/fwtUkJm6tMjpcBZPjgdB
FEEmFNkir4+IChY4YWSypoPKRWzR5b+/i0vB8leCvlbhH8bQ5db21LRhuKjd/BZYM3s3QvJqJ2XM
QePNCCwYJuztgZxuIqrpox0BHUoS6ZI31RPnwZrd2XzNEYw8FdCiB2zndtKqR9nCjsGr9hZ0fcmf
YoRPLd9IgYcu1WLe5HIAK0s8E2Z4w0HHCl4IqUvT2P0NWOhww6egH/kFd9gqmReR/cxGU+HMbTQh
HsDEL3KMTvYTWi/GbVgvZnSaN7AyGsW8cfzv7ywuaIiDyVlMPoBnLR5nYMgdQYMbmupwi38suRXS
FY8+gREVEu+zGMhdXjh1ft3fWpG1yB5hbQBWixA3buyiNw+RLPkCQ0l7VdlnkUzqBuqsN2ZGCAVD
dMmWL8nz5xHaBWEB3bxGqvxCNJl+NGVE2hpOKOQSxLzV2bUZYyYqFusS4qZvRaUfnIGjy9W6/52y
3fJ9ONVkPqYDAzIUMq8dqVA0UColZJtegN/h3PElDxhrbdcOP3pyzUFuXuyqby5TjOMKANDa5/Ss
3GXAPBvThURQoDAj5T4zs2xGauNanrnRROudBOY/73cOUk6WucSPYo9X7JPbECJKwuxv44LsXgXS
+7Hne5KCHBv3EhXOQ+6xcdIJdlMTyFPu8GOCc4dn4yMtlqUEuMmsoy4QT1qJeLaqJaTa8/dWhKIs
mZLgjNkVXZ3N3eizbpGQh9EDNSOA5uCgouQ5bbrPMCw+wy5/bCAnrXIe/k3us2w25hTgHfYsFGCz
AsA9LqYEW+wLG1c0wXTWxfDRMUFWBM1iBtNG6e449OD1/RqcLlf349grBqk+uo/cTMJ1hC2t6NC7
Tl24T0MB1AmfIU5+TPGSLtwAf44+rTm4DLyD+MFAjbUavO6K1HHJtEeP6t7x/rDIFVgqjClCy2Nk
yG06fBuD8RU1ybdAF7fipAVMyn+BZXrYqmj6Sp3swowKPWAZOQc7T3BZteOm42fWBHesYWOs6wB8
wdBk0U6XZxcy1may+ZPrwt7GioOtKmiMGQsDZyEMqvHY18uOQz4djmbOMkUxIiyhJBKbMq91nfPP
I6Ev//2lJurPj+NFQt5sgafi06Y3ngq0UUK3gGmb+YpXnqVbwGoG8usFK8XJsocFTe1Y6y6GhxLM
4kx4BspqilKGneSAVMM3ctRk7UbDtOmnr5pk3QtJqHjy/PY4ls5bZEOGAhjN8hd9DoYmt+2TBUP+
XYrMwkH5zwcWrpHkeIERXWwCGYw6P5aLk4lThLwcZFGrMedO1fFWmzn7Qg0Bf5oBclEa3SLgjbux
xS6RtJ6A3MdOwiOmEBkgBaIBa2NbIDHHRZIGiH3kPcmRIFeRJQ8usz26hJ4fbz/F3SeocxJq5pKu
f6ic1zB9jSVtoeOI+dAlDJWWHKva5z+hAzuyQ6Xhb6ntQPKvc2X6R0XJm4zBkaUOX5EV0EoM9iXB
V7ZcWWuPpNez4917WvRDE6fg+7vfkozYNUurP6GSnxWfq6iYrlWg63zGC6vJdIlRpmMlmXVHABS/
UUtBpTwc7MtfqoHvqBkM2OcsddZdN0ANXh6Dyt+h+12swmQMsf56qrnjeXvwLwRQ+VpyQc1ipi+O
vT1mLEz2ytiYZUORi82YJHgEMkRsWDSSLOuy0kXhEP0aprfx+hKCcWCyEkJWvQZJDgY/o2jJNDFh
fgAXZ2iKL9yN4CTnAGLehB6ytClCmKz5oBizK1B9lgUu329c5QSmLIohEAwdA0OM8cawSU1H7ysz
fPd9bp40JqSx6F9DWohIzmhzgOms20r8hRBSbH2IFB557LcF3Qg6cSdLdrDlfI1iXr/o1dFJefJ1
uXfb5jsxma7kHWTdEa/SJOn1LOjPXvIldXUNQDaivdL2Lnbi4dGw1T7H4ZFP/UD+EU5M0ZhnC9EK
10L+VFocONM02KvWCRGqQFKovRnTOzaRoOyjXeewexkMzoKSoncjtTmuvcXREY24NNRoeTCWHEhM
nENI1yis902PPiwUlPRw9Ney4hoO+gGNmj3/Gtl8oncrNyW/NnM5pMZjjr5uZElkpSe8rBUHSozG
A0cBuO6twKiTp/PZHkbCynImtR0L4fKFIcgVxgSZeR7cFe0zZBWKJ9kKWSYihlhyFo524/HQVh5e
H+I+1+lE1rfdVu+YGJe6EuWCw284D69z37q7PDHfTOJhIIEjAfVJtAN8HR8yx996HlGBs3zRpQJh
ZHVXCxxaEPvymM4SnfNg/uSmAFOVs45vczTGPQ4/MANYz5Ep7fF70dWRfDwgODalcTWVzT0o4idp
fRH/l+1A7b45lE/KRoRQBLglYTtpX8xbxuXUR+xy8STXxEiFGNeH4Ingy2SDU3OfxWLFkblb4P4c
qj9W1y0TppKqXelHp0lusnHri7H8RXf2hQBeRLBZ+QgtZt4Y7J7WGO67k82sJ5GWIBOPIIIu+gNP
yT6xJbPXURmh8rKILuS2C7a5d+1BP6xHR0Bly8hDkD75Ua7ZfE5GjVo3vJBQs80a5wY/DN9CwpDw
RQ1zSthw+8StztxmNt6byv1oe5BDTHfrY5qBSxmCDSxopAdFfoQrwDatUO6SQXuAPms5/Xdb4nAr
JVI+hS6kV9HCnLCPgiwl4TQb4q+XpGiNWQrhDuFF0EU88xfjNDzzOe4XBeWrMFiah1K98pFp+gzY
c5+lTj9zQ2zM2CZDpKL4InIYDz0YCQdzXEdXG7XDhjnrP0Jvvge7vWtFUi/9PfsFLiByW44ukIYu
5O70MuALrgX7JzOuIID4rBBPxBEmBGMayw0UU04p76ys3mLHGrEFdFLaFvvXNodf7ByTNaAis5i0
xz6rMkG4RVXtHR47bONjzS41Tg+OwbY9HdFIi9bDO+LV+2HOmVBSvaVz+fd/jJ3JcuNKtmV/5VqM
C/kcPVD2Mgdi30ui+gkspFCgb93Rfn0t8ObLa5llVlYxoImUxKBIAH78nL3XZvwMHFrHmtEQxr7w
A226G7XmvYTfU8X99DqRfBHbOil60zxN8XoGj0uoZNbKV/jeqKJwh8LWJ1iRwXnADo7Zmd/dO9qA
adDABdHH3QKkPbb0MNmXgfZKYrM2oOejHNR7wl0xA2OzaL/tMFr2oIWOpDRiMgG9xEYYmbXidTMV
lHjsGLsR9dd8K/WzMnfOLyXq5M6XmD18myhq0dZAX6nDojh6phD/VF1/dXJhUBtzuaeKvpviZNvZ
ckfwdfNT49NFOXcQONTmgeED0F0M7hkbfkjFO6XMJ4HWCxNoQlFZQSAawZXZdU0Fh4eTw2V8y8vw
sWXsOT2Ihq5ENCzNLEEf9KDDHCkC44VJdwJCEzdE/Ez98hHoxaFkcHaLHbB386gnsoItq/C9IYZ9
a3ENndwk2DZTBtw357gpn8w82GHcWiUY3fFlu09x5hp3sYbsPiGNL2VRSrlg3E0GxBMyulZztQPo
6sUr8bvqZMg6WkdOAKr4nD4enzgjEJIVsBUfpniCRhHvwla8VGXXryYHR8isTpAaHTMvzn+ZGZ9s
N+G3tqccvff0W4hErEelrtpAXYm6DYkJzfKyRRtwDPPiK6UhvKzAOFUq3fc55xwZdEuzcb9rO996
bv4iyvDURumDQl+DG3Pd1EQfm/IeDR6kHMqb40SsHLFDGdLKfS+pRac+erbcBP+f9kXzA0VxdtU1
SpNeCXFnYAQBvbbN8wRvbhjLg9MCa9J1ibIQ/6oTPoTD9Fkyi3VHVqHMLX4r4Vl3jIZMN9Iefbba
0BO0A+r4F6nDgWeovfJFebGU0y5yYKnTNmOlQsUJHdFhqjN63SadgFe73aaoBxI522GjBuJ3CLxe
VLjJBvD/7Nrvyg7HbLfACfsWol8i1/uz9hzQcwNmJPPOd6uX0eT9Tkum/FGQvHyN7IwvkjLbw0cB
kygzSK+gS66jDuAjEkzExfuIYVTZeXzUGTeZ9SZlqBck4SMBkjQK6vHYBPNZPABizxLKXqw1M3R+
sGKg1ma4ShMg8KwYLOZoSLVyeHUSLOt9gcUixBWFqJ+RGJdogfkFjB1QoBW9pGQX878iafOPXqa/
dSZrgIJe5zCIJ9SzuhNzD5puFiOwicRJzfueKDggihyjqEP7b/OnFQwmKgGFj2nWAMQ+pg6ADxMv
texCZjxAMVf+hgq/8S+Nq386ELwXRhPpCws1Pauhh/9nE1hYrPIEQmju6uURQs8ve4wuNZ4zrXVf
wybv6ZaHON3KAEGVYgc+qKU2NHsQNzMEkfZAl3QPfW6Yq/Cx0pCJ5T2be8NrSJk38YgOkEmZ4Tl3
nYwOntFdixxTLnoseJB1mdMyV0dnjCAz5uZ2SqbfyLsYYHfA11vdv2gjGxkY7HF0GulJybL6bAvQ
NwXxHn7X/4xrjNShTSnjxVXE8MKgs1BwLQiL+GyMDGd9HxSaSPdZW2NLmNXVaG1Dny+YZ/NC82Zh
S52tHzqVSZAx00wWBTbpRzlD/Vp4S1v6T0Fgo4iOHpVLb26YuWtdTQkRcBjAtQzPkDrfGi15NA2Q
TqnxAR4uZxLuFJy/VH9N8CIixPpGox6SAL1mEHY0jirO6HCe2ExHBMbmzsq/2O6jM2dpiPJp45Ql
LLLEeoGcwPA6KcFwqNKlSZKcteoCAw2qrT25y6pgf55QRnh1LxZ2dnG9Vi2Jt/+gB/QwV4Rc6AGK
AouIXAB/Q63LraYsxIWGoDM1dIh1hm2fDAzsxKoUMD3JM1oFdfFLKklaNdA7xBIWx05LpJ8TfLLV
eg5qU7uLJ+0+Z9I3zqYInTbtUOXAhVhhQ4HRiK0MDEtSUniSuIiXhPghMMrEC/2S8KRqrjejYbkb
zK35yuZSfkL+uisY/T9k+RjuiXxi8B81VKCiHfchsqR9j8Jz0EKDRncaPcZFL+4hQd7uRE5+nBh6
X2l0pWb7AZ+x3QDo5PjgchPSNTyETfNCZI9zCuS+NMZqBX8Ih4xZRtcINB8T08pfoTJ4LbB4nI3a
1QgsZr4ZFo33YBuMMtn9LDvT6k+d7tqHzKw4+vU+Oea8aFxOFhUbuABSqzDCBdoH2ZzBXkcW+lj7
AHA8tPQ5DpA1B5fxXHlvDC6we7Lnfs3gwII9hmJ+u9vJCsGWoXmM86tdk9K87gADLYyRFumYwsZX
NYpLqpFFZxr9mZ7XBsdm8uiYQ4tdTE/Wot2EUUk/li/6WMOQJNrmwY/xj2u0B1svsA4BEI+cTNiV
A63sSNzBCHOaTpRM4/bQhmhSC72pD1ox4pIbQ6r7JjtTEuhIA0oUzxp9gi5qkfPS39b6alxOTVCd
mgmuTw/4cOEYNlRUDSa+bFq5cNOlZWtsmCoLibJkdpCneccEJjLp87dfAUEJWMQL++qkwd7HwEJb
uukqGoZJgDx4jD5KX6jjmKQXJ+i0k5aWuFSlfAhRiTN2Hqp3BVMBJdYAtxRFk0NBvIjqfgMkddgK
hcbbi90GoWT1WcoyupA2mJxqTwGPnnTxnETBUtOYRYXjxBhct5IdaD8SpH1Zn0ZLXtmiI9YnCfBn
J8h3Tou4ZEQzzrQeyuB2knInTSF2vrS4vjVmuOlkHyBQC9ylxwBq2YmAY4h1/CKBHd0JhSM8ASW0
ZqcDLT5Ru4idHP1IoHUQDfFOGO4vj2D478Z981BVbvTWY6SUKqkTjTvp3daLCoPRq1xpxEwdkkp4
pNX4bJwBHnAwNt69hkd3VTjYZguPADTPAHzVcuD8BPO+Hihlv9PQuCeGh+aAQMEwsQs6kQmFag9d
zAtMZI9r9EjrqOlWIU3zC3sKeUDVwN6giscPHHH3Gu23p5p8hIWaUix+pMguJohOb5M+IrsslNxZ
3UR+WTVHsaNnOoKa0w8URrc7jVHrKyk9Fzk+vpS7tmpPKvTU/e1scdhm3e4ZOarwMAqaRcGmcqdV
0M97pWsvuVACFXf5QYzd76boD53U7Cdhj/bTgClcm4onOnXaPsREcjf4Fp4rKyKJoJc70RjXsLeS
L7e3rlHPgCMM3e40P+zpw0n3bQGwWht3XYt02wIEQWUbu+s+GdnGj23/ksVy2reEupydytg2uR08
3G4M7T1uUZP2eWs9zbndCBud6gFVNomYOElHFGTvveq8BTU/4gbDzg/ZZDC8mQs1k3Sx+fUzo7oX
qFLpraO+T2sa82b3DqYs/E4zyYE/WflahPABsUOQP1GlAMymAcwkAzQFyRNSWTy+OTni6W5srAsT
QWtHYw+XevTLVMyf5u8TF+Fv2jAiKSdxVm5XcklPbBtRePyWSq++3h7StfK30SCpbkh1WTWM8J6C
wZVr5HpwNgo9fJrq1DpV7jGqzWvq6s6bQiC9turO3DQRub3MXPZiSJ2rVtnDOTBinmt+nNkq4Quy
W+JgJKUvLtNnzx4MQhlmjKB0gcDU8KuaGvf97buNARpHMtyAMdAg4Qoc70207KczVXjHht3fs1FO
y9vjhIi80hQCzMYCvmmswoB8lj3oKtI/oxwdR5vk3YODpOmusYdpOdJEhIGbVB9ZQvxq1eufiVM4
i2GKnJMx1ZQQwFGQGqkAy7yT7wLSChHN8skzOqtWndVDra8tmANeZG6yeoiuuhQfGZSoVaOjPTZj
u37HuYrJbuiwGRb1Zax583vh19ffUB6TRce4+j0PEQk1kGGOegmUJJbh9vY4ZitK/SmjmdaPH73U
r7pq2msgyE/VcrrHCVLWxoWkhEjaOEL101kCC7xd4y3uggo5xdQcaIX1HKMlElXfveHDrLfZHt6Q
vPid7A626+45dUebPmuD3KKY0nU8ms3RTUmXKXDBBJybdx3qv43P9fjcggJZYB/WtzXfIQ4oA33i
WO7Bz6HZt1E7rMHlOhuNFv5ozsgH3ppnnfFI3DXdq9Ul5pGwq4WnkAZmDD5e6lAzN0xL5MpvdP3E
wpKyllZyY4XJcAoH7dIHfvOEaO8p1DxixthF1Pq8FyYC+S7Xmvw0KR3LN/ziNTUiHDwWfizy3CW1
mxgbmd63dmk9VxGlFLlqzc8S25Ln1tY7m+SjY0boC83u1Z2xCH7mwUeL1PA6CXdte439syBXbtFm
0TMrcrVtbEM/2xYqttvR5QTBEid+/B4xbEFlkJ70vnMPpqpps1V69Cmd6oR6X3u28gq2ekeUpaQp
2pcA71KLJkGgJvFpJPZyrCb5m147elKSHsKmM/e4ZNQmHEaMR83Uv+Z6u05A8RuDF1zqmhDpRPMf
aR4bp3K+57mk9wVRbqO7qJAcZY6zi9js31bdAPHgqInpMAFOXOKerZ/xCLhsYMPq3UyLrzycxq92
0mfyDvtMtuvIfrpHuunlz1Sisq+kl746Ex+fEbby2g+kWamHISz64zTf3L4Syu+OldPFM+ExW8lC
Ri8Ki3pV0rPuBfQSMNxoyUGYv0kcAZbt8haD3yN3RmuOyooMtv3WIlLBx+3Y5xLLvLUN/LPOhPii
KvCIymuCJyusD16OcqkBrHwc24aNYSC8i2iJITJr617vxn1sFyMgzs7AgzVQrOKSX2sMdJkgxjam
hsD4UJm8z/yYfQFYZ/DR3StjfcaZjf6Ayybe6HEN4Yj9RdLxqRf0hcAzolayakIL9M4x0OU1Hu2S
SGNvH6UQd3yTQIYShptbYRd23afbMmepqmDWTaYM5F5v1dEtob/leagH9L0NqvphQIKIIse2N6WF
XWWIcgyHHeFgtRnv2BmNa3fC6Qw2mN3BNIxvahDeekpDbSXGcitzw3i2LPztwInFIcWQZ2Vd3tzl
tlvtI+EN974FsQJ4irYhOY66hovL2DcXkyeCVl1XK1XEBi1I0qAYb73Akqg3sFYf4wgwLqX/+AYj
FUKZ7lp7mjjj29Sfah/q55BZOhA9QuyOehWodRuXfUIWfEg4TgnXYrDHhlFAThJ9ZpgHUpnauVw6
3+YjNqfLsevY2CWJ4sKWjY2+Ckm82QZy7sKhqX0kselT5iYjH5l72KefYfZCYeSLnl7A7QsNwMV7
ZMpn9LKPne8MZ5V33ZPV0RAxRCxIemsf8qljbOGWnxFm5rvY98e3zicEJk+vhicJI769Aj/wdnHM
5MbUzbceARKOmWxZmV1xzxg0PoRC/x5ba4f40rp6XvsYDk261vq42sWJlh1uX2kdZsiYsTQygvA0
2tDOID9H26hQ4hTn/m9tCqNtWzN/zDgIFcnX4V3UXjg5xL51KrHRPeNVmthB7alsLxlkaDAjDStL
HILx08jn5DyCUNMmyXaaWEV8ehoarjEEdnfYmmZSGMYjBmf1vpWEw8CZrja3K2RXfOrZEICwlV9M
7DkMx9SRh8YxXgv8Q6Xp/OowPgyFApkFNAD5anm63eSaB2/BB0mnIzR6qCptM/ldcQ763iW7wEju
PcyPukJuT5TQuiWLq0GYFATbP49GwA/91hMVsvbGGVa2Yt7cklBdk9991f1i7hUN8dqGbI19cXLv
nfGxTJ4yBp5XBIbdtZsYjllhKrfx0D5Hk9s+Cj97IMZ7fLLKKdhlBetwWvnJeWCDctcpsQ68oniC
5+FcPJliXTfDF1E1WArtDpQzBzIMDjI8RBjvVBvIpTWz4libHPw0ZrO/HUgAAzt6CorP2YFf4Sl9
UwRjuNRKSmKt1ARE284l76U3+y2yvj2Rmva1SXVk3kOKZ9p8nmx8L2w10XkqI1vf7roAqEsH9CJp
9rfPrvctGjJhqG2LVCPFBwBfkcpzbylYxn2DlKJtLNbRyDrevkLlXy+HsI9fpyZJLrZmA7gZUpD/
RPC1hvK3LsIIOhh3Soe85rj00ObdWNM236WGDRuiHkwMFEHnhukcxFNIVUyIu0H1G92oQAYx0zuX
Gk2jAW8onktpX7NyUQl93JbBVC+DgZipQqYP9JHDBR/Quoirn7hySWTFDOmEVfRouCQkqLEIv+zW
OesdPo8pdi8p4tR7IAzvLa7fN6Sz00oweTaRqXJV7bzwAFiV1xjYG6b/7jWzmCUGTf/Tnhr9vrL0
Z0oe/Oc+6v/bkW1lprOm2nZW85jy1RkrKFcmbA4vyei42U68jww882U6tNso1fUngbt/TcQvw1J6
q8CIoAa4k++vexKhoK0Z7R5xJl4j2zrc6iAyqssz/Wcs4BoDJg28qV3HSCOyyv815ER2zRee2w15
vYce09ym8geos2MGzlS29WNAN2dR4s24h4h2ZXPCbH7ww3tpFeUhUmm7wt4DLD05B2T/nGMz8RdW
h90KJ05wmLx74XnpYchqFIgme08D0Tp7VD+9tm77HhZcr2Gvg82q/YXRMW0J4XsDCFs3YVTt63mC
UOY2mrJQlBtPerwzrPuHNpieOlyR66jvzZ3WlnSahW7vQ+ekcLo/Fvxxt3WmysdXskCMjTargLWh
Eh9hFK30wml+RRgxGQY01aMf/QoGuF2qbKvnwpmBk01IbH1Gzp8+C8EjArmvbUy1xsbb3HPmpgc1
OMkiZhHtK7fE5aVqpPacqatWZ/o9AAo7jHRfDwae3cPtLhBptG+jfJqiyTyW4trjZzslLV6KuhLg
VG73619F3SN2hEmzaGOsBXd57YhdLIpXsivKbVigEri1WlqBCM1u0VybFFDPDpnji0GzrO2YGNFe
zF2MIe7fe9fwdto4iWOk0BPLAHhFbdDWjsata+WCJkeVrKWLBNnMu108i4IbrkjH1IF8O7i5QImr
O8uI1OHBWND2ALbe6T5OY/sXZpCOOZv35iEyoVGNpkW+yDiESx8j2sq58jx6fn200Vy+ouPfFaUE
S8apvJxw+UgqSysmgmNeUEsr19eqVOXcLEvXeleMy2Ho201pcvF2g/iliApKHimOtUydY2lQqPWh
K94HBGDAM55U3KXXKeevGDS0QyGNV8aF9qGZq+1Yxx7hFKG37gyLUbEcHgJDUQ8gRH8KOe7XMbul
d8/+SJTR/KSR1a9aBtBrTYsumjaMR62Em1dYwfDnV1gnxmOP77qo4WPdfmI0x2TLbumfPxvzB3pV
bx8iFIcQ8djS3G5QCsiLyDy0zgEIUehee0VH89WE07KChG4v/BJemknawHsTbeWoylUQ2uLQ97wo
Pci89WygfJ5T82qVrvxBupuwMsWLlmM26AU56Le7HllURRKc26mUZ90PzedaDh+3e3jYUIPqYjiS
1V5l3fhRqtZYtwx3tmA5snfPYxjvkPHDOnLAqEhWRpaDxOT/eq8je5lVmEjoE18NO/BgD8cQYRqZ
IZBIEaqmXbex0y49hrXlU9bRDCqK9sVFAnLHVYBe1nx30p1zwtbu/nbPwxgZsypjBDI/REiupYwE
uK7AXPl1aD72Rn1sQKq8ib6Idph8XXBQwXOFKffZsk+xFnifXgWNqbWTCSlKHdyrmMI09vzXPo0u
zAjrC2kA4c60mWUmrre7rd8FFc45MkKMCnm6+bNIrF3TpeUC3bQI3HxPrk2+L0S2cwuzXNZDY1+L
AIRKkEbPblWqZTO/g1MkdgMGH1+Y1UmYmnw046hkfFmIZWHTkpbD1D9U3rBV0rGQv+GAu30qLYKY
7Vi7O4NLBpTSsXnQKvUzEkF8bkDJOyimP7G4wQA1JveMgZiBYUimL7rWcXE7XjPDupDa42LwsK1d
W5uPRjHwUhpZvPmDg02Ef4Sp1OGLSzqxNj9uYx9BWzq5GwWDPhuHSzu54f3thpx7c917Vr5QqXnl
7RPH25vF+0IlNGXhnno/ugZw9Wc4+jtwdfKncSHocfdG/9r6aBmQ1SUdwHwoHcg9nbaNlZGsmK1R
klvhufcCHavk4O7DRqeB2Cbtg+737y4dUsavkXfQiQQ7ANt/dxFCYIChozsp7zIBoVr2CZq8cSz1
Jz0m1VsmlFpawkIpZUJGQfZ9K0INQQhZWDaXkD07VigUuRFklCDVIRThRzlnXV+e0I0yPZ0JDA96
bq/HYmerLHrXJuHsXLc0wdaa4XvSs63KtOnD0i02E9ItX2L/fUgq87W1W/YURQpsMe6/R+J/XmDS
GaU+E0Z8cUFGqT0bpP1MZOqcBPaXBJSnRyNX67bYNUrqsTLPt44D/ZkQFjqiePlsrYAtqcXJnvP0
M4CHdN/XKZGctu9smpDpiASBewi5lL7WZbTLs0l7TEOpnwmS4MpmqMmWazb74SkUUXGfvyLB25ue
hPLh6fRCDrSQw21FCMCjM2XsR3ibLVV/O04V72GSGM/UjleK5OZi2Mp8FrV/sKdkGYCc3mWYZc63
G+yV7hriFGRgtwUo53TnMGq7a87sdB3IrGJIENDSaeWX1u2q2m5+FTp+/lhGNK/x2u/ydHhrUpSw
Ua7f5YERPY8xphu3GMwLbrmJIU36XHcAjDFlRqfEHEM+NDYs5TA+DCIeweYSx/XXSyrBeOMaqY5/
PW7Xhb9pehBNRqcTyhWrDj/0//yW1devscvY1yZW+vanuyWrST1Yf56iWSHRfZXjr6yLnbXGGrcd
LKneB/t826HKmiu8H7sraxoJkJw3QH45oIBMjy7+lTMa35rD4Kv0mxAQcIUgO4FcoeIQrOFY6/eN
Ambh9LL+lEBIEumRjaTbI4hb2jSEqujnfG7TRfShyOjZD7Wr0PxzSCA6Nk7dbStbMDNiVOk85E7q
fLUq/nAk3meB8GFDJw9YU2DeS09mhwxc9bIgCvpNeDQ+bS2GMIWmsmNgP2j6uw853o9Dgg3ng8Mg
hh071nBMbfu+EqlxhI4bPMioT7fj4MFjsr0JAurH7TCzsrw8dPas3DTy+0yXxf3tcadAEoasjpwd
uwbg7cruqWeTs7MFeyV0WMMW/rC/iWG0eHbmfGkRmpLGkM5DCNJ7h4+5Xsvx123NVyGOudCmFo/H
HYkQoA5xlfRpBes5Dz8mdvnnzPSoAiioNyNtOTpL3Ij5Bt3yvQUAf55e74I6eu/b1ID+F6eP6FYH
3Ek2fFXTDLe34xg+cnOUjfiMMzaUXHy0I6qraZdkJfBZon0pfzDBoC7LkTRcCpOWSDKxXUk7n8ao
Kvq7pQXc6zxpCdi1OcrEnyHYftb6nwr6WlIxCiKK4SNtSb7Sa33cRNi3z2NvjmecXBRwqN97D9+y
bQ+fmVU+2gYLjuCkJL8UF/pgMb6roMHfRkM+tZ1uBM6Lafch6q930PjO45SNe+F43gO2deiPCl0o
VMnlbUsDu2RcZLZPkK4f76FPhkfisutVrJR/f/uqQEFzFLbz1ufwcq1c9TCXZ7toF7rHsUibp0xZ
ez3XuvcoA6EWDsSxaYHF+LhI/Sf4a+R6CXdY3e72A7jfvJzbrMyj7mQtYvIoWY5STRcnv9PT+8Tn
De2arPgZlCwyWYhxdcqNeBN1EWyk0Ug/RK0dacGff/zxX//47//6Gv53+F3el9kYloX8x39z/6tE
2B2HkfqPu/84/+zUd337nX/9zL//xj823+X5Z/4t/58/dLqun/7zB+YX8q8n5T/+5wtb/lQ//+3O
qlCxGh/a72Z8/Abfp24vgD9h/sn/32/+wSiWZ3kaq++///gq2wJQweN3SGbXj39+a/fr7z8My7m9
R3++RfPz//Ob81/49x/PRMy0P8f/6ze+f0r19x+abf5NuKZveJ7JaNH1dOPHH/33n9/y/mb5trDA
uRu+5Ru6/+OPgvCDiF8zxd+YMxsGv+LaOphT78cfsmz//J79N8fUbdvlYdiOjvB//M9f/28f4F8f
6B9Fm9+XMaOA+c9xeS6YefMnPf99tPd5ettEy6AbtGtd0+T7Xz8Z0Yf8vP6/mqo3WnMe3YFVMdck
laizFV3xTMnLXzcVcUVnV4cVxsNTYFBA3R4K6z8fuj3ei0BemvknK0Yt/3qC28NuVrXnqvjz4fI2
tfi3h24/dPsdB87amZCDv57y9hUIm/Zs9v/5sDLG7kxfSHJRiR0SoUOq/1lgYo75i8UyFxpp/xbg
v9oWGgPMFm/I4Fo9UrgkxaPZ64dSBNiKTX9Y6ylIE7qX5rYV0BG7ElZpP5yCWERshMpnS03xbkzk
SbXSP3PKbzvNA+3tkhcihWSHQq8qJjf84sBjw1DP3gK/AWzGbB8StDKkibNjthEgLuyHlabjhJYl
NC9XN8BkRNMujhJqNbvd9imLh1TdrlchRDP6qHTVprs+QBnWN5O+Julxj4KDcCgcrkDHkt8Wo+VV
VjbdsfEIhGY1o5mVZNMhCdwdSbDNrjJb+mUaObZWhpastKpnKT2C3bsRPkg+FtBjCWxwEpppKseT
OfDCaHMxEtEcQsQS78XTazKbCkw0LvO+iZ7BgEXHZV8EflpBTW1CelAx0Ts4GlnOjIOvJ5jlJxhh
4SrIfCgCPnNHsG52DL4IQYmzIhVmZ3Y2Qq3C7pa1rpwzER2o5Q9UY85h9Jx+NzmUZbRw980Y1isu
CjhZ/K6DkexYyAYPCeYfSJXPicHSrBcIgdBDa0FpYKP+aBWpaiPJcIM7Ucg1WPInH0pIY2kJ8yXz
OaM7u+SJvWUHbBtwSIQKK9P4iKoLy/QSDfnw2DX2k1W07rqrRLetKlSuoZ/423gan3RB3HLtdPvW
8HPShJGPCD5dRQG99m1zWFCrQaHLwfWCQaDKmT07Ab5JlPYvTAgJxk1QWeV2VSI3tvyrFBqNaj06
uQZbLy3N7pmRgtmpLMLaiTzBC+1vlOsg2gJTeWiqtDlLMYorG3P0KSBcIqved1M9PokQN7gfxiGv
RLALoH8Hcz/Y4EAclloPiLwoBINtBHwPctpRdiYPbVXhaSTiZT32rdozY8dfhz/jUVf1uHBCwpFj
C0oQIWfMGJBC+XmX3seTrV/6DAW7n30kYxPtg3bQ2LKYzdokEnTVWBhkmk4hiUzNaktziU0ph+XZ
Rpii2pdctldl5k9dhKTcbPg8GiKsCyPOtxG7dHD9Ob6kDjrs1HenSLO3Ybmx4+Cpzk1wCbSddhOf
wJ2JfMmnU80etOCwC+lB1ZC0gfzl5rtSEp1tYjJpUhoZq5YwnnxeiJ1k8rVXhGR0Epemy1SGPKUs
fRmwKR3iypmNtNo5ysP6PkIEzb6XrFwaq9mlpYqI+e/PjR/tDJOYJmU6EHvQiiDNss1dn9XHiajW
jan53iogcK/W4M7TvyPw2/d+N7k+n1uMSzoql/EUOVgUWgGz2HQGAkb0ntHyIanb05hX8jqkz1IA
VWCiHC04QX/1qGKf0V72jWVthFmj7Au0g+7K6gvRwufYp0zhY5xnea4/uLYdn+OJUCD7q4qm7Bt0
ATgrbayuWptC5fKrZg8Cpdghlf2dUtLeYfHpUNNz+KKU3k8DUaO4pWd9JsJEiWE5zX8T9hBtogY+
Bc3IrdPGfF7MC+/cXqPsrRmiBGAxfamfULDT2gjChyriYhTRvtslIzaYgbaChaBpa6WQ/dwSpBZn
EOaC4Lmw3OjdjiukywyEQQEOCiZv6my8URdrmLJPjTAhSJO0uRdhKHaVB2AAe+9uoFmxJqjGvY+b
yVugrMYReAiccdroFRvMiX69XnnMrGZvh0HAGf6LnYt8gxR7+cRsmDiPkZazi0LcCzeGBcIvTkSw
ZlNx7dT8FHnsrKxqQBzUefrCj0i9JhGCBKMwOtaJlmzzctwZFj7fwrA2UeA9wyPHaW+wFNSx3DkD
jSAT34YcSegylOa3DHEDubLMWRYWJO2hT1R7uH1FFvBX6OT5OgbAyULRE9LivXGKOnt0fURJFOd+
RFIwASQyy9HmwEuqTZKQl5S5F49DZO+KoyfrZF/TLN+3nlPv7WgTYB7c0Ba3aYTrqBFSWwdyGhfL
hAaa2w7GVTDut+z6N291eglrQUxQqKdbS9+USVyeDGV9ZamVbqKhNxd0MR3Chga5Un6RLkDopsd6
nOyVAoQHneLSxPjKHJBwjtE8pTHw4oHTlowK9reaHr9bGrACQyxjgaWWA/hBb2uxcOC/bTyTEKkW
HUFvOsXKB2Cz7Ssa0h1m2GU1u1BKNJMWZrpcIPKtiqtSs523738FqfimS9o+yTCw56slRuhVgh71
oSFkR8/FeBg5a8OOy4Xs8EOabxZCNpzLBt0TvWfUzw3v2aPCwhdD1sp7km1yOpnroK1XlV0DW8nV
ztBbXi1W0qkq62VMgcFoNCEIiMKjm7D1tTajetyzSujaTvZM+2t3H/kWxoi+2+Au8V6xK+5Da6q+
zMJsuRilYi386Goo8jrigtgxZW2x8NXrwk++Guobsrv8tZt3eEsSepSlLTbYq7pLp6s9XRcMBdHB
TzErV733yjjNsp4ZCD5bcG0WTKKJNMTM1iXBsAU6Hm9zoxtWQgw5I+FNZKLbS4Xx6vm0uoasIGu5
FBOiWry5k5HKOzSM9cLwtavLJU1nP7SxckwWlaOOjFoR4rwkaV+91oIOTek15wSx9FZPEb368bBu
TZ30mgCHVMVpLr3pjXMDE4K2iBE3r/4Pe+ex3bi2ZdkvwhsAzoHr0luRorw6GKIowXuPr68JRVa+
uPGy7h3Zr0YwQqIUJGGO2Xutucwak6/wfCQOyNfB49DwMfN96NF9RjSMNH588HKyTQBzzXFhw/vg
VpiHprMmVgd7ys0q/ZdSRJLlEtUlbcpU1su1WtjpMvYJFsWuQt8FlmXdH8iKtV09XzQGr1+Sm4UR
hLwpG+J71mBA8/M1uMOWjBk0Nh5LhCiyz8gKDfjNgr0nkmUI4R/hCN9C1rQYXTK7fU1H9Sq2qaqk
q17XVtQrYYW1z6XRPknecdURMTR47b6L29fypEh00KEyWMRjz4IWsH1doywfPW3G/A+OX40e42J8
V33jSsww8LSafNmuqw6ZpUNAAThpBDGx7yGG64yKfFDY16CDFmTK+mlEZ8YrEp9tTvHR4X3RFusq
+HKK5kCj8n5UYEVHkxVz1OWF0pfkaLj71IQ1Yhg28s0BJ65GyYUOVWdZ+zrvhr0ZUykJAEESmZbh
2M3eldF5nuhzs3aVsdJrbdeaZ8JuZxmZ4jBpv5I00Q9WS0ZNmm06E1V5r5LW0XvFta2xO/jRrbFw
JSlKUAKmtZEq2JjA4NyG84Leu6wBT7td/6k3b11Svfmo7cmwT5dAHx7s1ntUm+yLVIp4jjlzV0ce
LI4muvepB4YlsNpygvJZ7UFTjLMv8mcXLs3CFxL9ZrtBQwCdChcky033XHLFkaTJQVZKmk9acwzT
/NOjZoJdH1PymOuXhj4HKNb0IYwQDOma3JNuiGNEIai1RIlGfu+mC0hiaHcDkqGZvdCasmXQJaAm
KCNv5df5Z4I+TYnGiwvld6YW/bZq6ComLsApf/AOtu+8qmpLUkdLaldOLkSQ5g8M3hNgTUbkiA5P
E8vbluXj2PN6uSbnCN5B6kAC7zEIt9mHGQLFx/cHh8JAh66RqOfUyFNxW8zibHK/TW6WymiOnZF8
Ftj3KMUocCjaHofvzG66pStpoauOHtFjJbEz6EkoTKvxDSEw6Xb4LfBE65gTmuCiDIrzEPvNsCws
I5xZiqgJaWZqsTMMh2F1Nv2QCOvWdHa1U9vLPOKS8RtoY6LV48d8SE+921zKwEF0o+gs7B2Vjpca
gr1eVCOywSQR6yZAGJIX43o0Es6Zzs5mzJi/UQ4PdfAl4+DNTRA+uS5YeqOBNos0tNTr5pGUIo+e
/7xzscLUfnPvlzbYM4VPlaFCtHBu9UQt6V0Hmpd6o06rgXYspf1IXdYNLgPRHyqLMn1k1HMxOeNb
37HmZcS+ujMV7IkNoRZZ1+xTYkeXUHABANM+qia4Y0JSDhLdS53gR+/Be4BeG+aUoFJQWsQLJaIB
4B49liZoGwY2n8OM+qFUi3alAUHUdG3ZDg4wRY2bQU7pgFC4TdNSubpQ/4tYf0/JLphrucfClCsn
intwvP1ALgOwncb9hpEr5oA01JmRIHPq4dhlFb4aC8I0BCGNDMjkI08Yaj07ufO/A52MLXKY0PwN
9Zxk6zc/QphcDrj0PONs2/6i9DhZCIeteTNhANhBULGn74O0L+z1+Gza/kPdMkol5kcClpihP/Jn
STW1MdJ61U8hj6mRMr20HPqglB+6Pnm85I5A0ldjIABDmjnqGRQysbimwwE0mJj7Ivk2UvcsBlqb
dfyom0iziuguH6qMmcypV37mP3mlRABXpAuXdc2yd99glWEAJzQ0Ev3i7EPoMkdlYcUtfTGNK9Zu
CAtUu2KZmdVkcTqoKZsqAGMJmLCYtTepzyW4YVwr+XPjWc2yb2Dm+PBqG4PA1fKF1iCEoqJ6ViUR
IG64zInc3QjAl1jU9nY9gHNE1OqFyBe0BPExFP2ZMzWbhpRJOGbjSuoLpCxkdE3prRKq0cTb8hsq
c0IdamR19SzIPUzOXUdaamE+6aG9yOphF6o6oyKrRAiJjClphR6ng+dnJvsicVf06JHadtq5zohs
I6nRL7+6BDENIxD8fQQfQ+mdNVHBPeOk7/EVn2pT+9KJikhKtIh9iAG9DapDoBHyQItzPmoRo8qY
nIfcLQgb6e5Dkzpxyn1SJvSbPYJIFsQZHaEFvpt99uFjOIM2iAHILPLT1jWZJCK1IizTzK+AI7iM
PZSCoBo/DWeqmePUC4rxLh46jD/qt506+I8N41KX3kmZPpAdTislg0j6xjqUo0cJwDP3ScsI6JbO
AVMkCqAQW288uOlipYTWAgyKudYKLoFuQP8W67wHr38ulMsULvXqYVI5SXscgTpSRccDv1ZGQrD4
aPT4LEIsLOfNrIGtVjnTlRX3r2ZZHhU6gR7krWFa2RfcTPZwHiRHzKJgLwuGbLbdt8q+OiYFCHus
xpmOr7Jt9W/wfFz7XfnRufdt70WcTSy3/EFB4DyJDK+JhBU5L8aVQXjIAukVl6AYkEP0+9Lq45mO
i07XIFbQ8YNIQQRHcB71egP24qsX/fNIqaJHaobdm6w04W7dpm0XaVNs+rx5BIH3njstVLvB6OFr
ddeshLQDfegkypDWK3UA34EaW+clBfBxHOblM4ZJHFNV9EyjLF0aIqggOw6XNguCeTDetSXb7M5r
jnGEiURvsArCJmRQamGbKZhZ/BCBpQdQbZGaLCjy7FPoAyseLWANGtFWq6P6oSuHz9weg3Wni5Wf
VMGuiey9n+cQQFsULl25FQOxtAoOHOh1qJ8nD4UCz8uxnxPBykYXdYA7a91AyyOOSWKbyZIzgToH
17U/SSF+kOWyH9BT8Yafy6Qf8WisApcQdHMimWDHA/CkYlVnqgtUK5pHGPQAaeORzzZ9H6wzL8oW
SlucQZlVaL2HD4aQk5pqdHCac6TawGpT/2hMJKoIImVkDksKxnLpJu27mRFD5nF3ci3vrCi6Cba3
QTH0C6tytjWepXltMGIWbJdLj5QwV4MyyH2aezrtnorxUjiXqLI+/OoSu7m19cj54qOwLhmqT0Mf
94bPHQUK/+aWNVj02LkDIoE4xr8RE6KvBmKgewcCOTBxnLMoidkLsxgOhyuCTAoyxZFvUChVunWE
i2MJVo7T1LfrpEXTxbqNzJKqnWuW7s/NptmanUHuqlE94ew69ZA0l/gMt6nOjZihuvUF9Y8SacHC
t5OtJ0GTlBnSM6NAeAyV95tZD6H8AfjVFefbVtrmMVOyg6JZB2J+s00KjMbN7GOKPWkxRV37Y8ha
ZfQecYbA9mbIQbH6jC4d+BgeHCRuEtNy7kK8GNNb7vkriqNgN5m0+mgKSUU9rGq3urfPTkklLRki
QkYH9RHo+riwivaGLPOZyPGHyiezwO3MRz1JZjRk8H/Gyqc0nYOUPivU0Dn26vBSxO8tyfPSbl8y
hQat7z4GRTsxtypke3m7NILy0eb8zJHNsI92xYk0x7vY1nfKEJOTV1yJUVMJq8R3XzwiE5RK/0ae
xgKdJm4p9hG0z2dS7V/sHv6i5pvRUvN6OuPygIaEmQxHY2yYM7eNLhlziV1VZ2ozr3QbvogHijVW
7366K9vh1euLDYuIWUSdr83Hlemzp2KHYKxq5a3p9AMiz4+QBW/LMESOG+7OkB0aBTaX4d5pgUP1
yps/xKSV9G/tUOG2M2I8C5acbAngUdx5jiJ2xoTASAxzaRwIrQtU0EbBd6H3D1MGkT/A0xhaxlMw
Rfde4mwcjMTaQYVlutQLylLk9UD7zRQDWGF06sntWviyf86HzRDQHTWj6UiTIdhY9bNtuqtxpDeY
B3cR8QFOQkSCp8J1S5MbVqFjxMw0K7X8aoBT1lp7qajyYrVixF4HyTG7B2tRz60BiRl9Gpuxv9pj
OIZc5TfngDAxtG4XD1nOXKfUEfj5Ta29fp7Ffrp9jOjJLGIiRxFF3oYKI4Tu+G8oL1mx5bm6IBj6
Kfuo2/5D6OkrAT12QvE1L/EWKd442dKPg16e2V7DaSrkCXwFGQSwSNzcuTSD/FJh7yyzcRfaFqRP
dlNtqJ9tVdl2mgk/VbxZ7MyoTWIrlVBiYQJx79E5OQRKCmNEz1dNaL3oJM/WdnR1+jaakfMO0GOo
vnKVpQXLPKarwksWZCckRGw03H5IULoYEZPTDGulG2GHl/LOAM8+bzxvOcQtgWuK+aqm8Ja1Bqjq
yAQ8s2iSL9mik3EFYd8j8CJsi4+OA0VtwfE5o8RZZBrRNl6sI0ZPr6H0lh2r/4jDnE/uSvzAI2w5
9jBs8oHZvCdGLA5dAvwfkJy2DP3gXIrO2SuBTWJCurHNcdMHzWfPoLpAPfxmwNOFabvNDjXMVPAw
9X68EhXKVkttVrU5wJf1YhSSE8ZYdw6WAlvT1u+dmkwfqlPga5CkM8+qSnf1U+3U+uW8cJRL1alP
cYqE3HPu8sjAwWJFGL/1h8zEtqMV9SxuuneMkRf0X2v2CXBwy2TXDQgMc8U8WNTKAn2BQo/9Xacs
SrOmsJPnaE8Jd5n78eg+FJn9GhkAAFJtQonW1hTp57wpKlCMULU52ZgGfPa9moQ4YRfVbIRbx95S
/YIsFmAuGomSGfSCgR0SruI6Gzv1T/IzIMhyQnb7s96HiJ8b+dysknEBDNefmtMveqrtHLrSTN9c
3HqdXoXtHEtaX6oDhY1N6wONkllRI3PQuhfXgAuVOOrRLP1PefOiEsnNi1kTaopmI51PgcsNog+7
jA+alZOfqNOfEIVXg0oLutXErsG2vcHIEoBbbdiZ6ta+iNw3PTZfLF/fBSJdUmB6CCTle9uGAuT2
+ha/B7cpO5+uCba+wJ6DvwuxAo4Stz8ngfde+F237Jjr2y64hFV58n26H0H5qgcE0YzcJsJ91mVH
CD2lODYyT0EP+NokTYyqAHVFevaE4XU1ye6KXElbvCotdWYCES9sNF68tJdb0LzkxRRks6tUBQCl
fkTInw/VhV4YiiinhozkQqDGbUWBhlvwGeezsgX6CsusBkMfF2wBkRiwoRuTvS2mNaBJUX4kpMqi
9T/r6o0M0nCGW/gz7gxlOdpLk/D1FDPflgQoay1lss8y15pJyd7aAvuA/FjAgGEudBzwYH7xlQEp
X9Lqq5egQaxT3rGfMaaisGoj8kwZV11FIxQhz8dlZTcBkQN0AMFdwpKp+53JLmM5WPIYRgDJIyva
uqXu06OhVA/v86mnxzdTqbbQRctK/CClsqOgQvclls06LKDNIY1ei6E2LqUJ3IjNd8AeOyV8Jqzi
U0iollvUU4DYuAqxOK/wTdpg3y59w+86ALPmWqrR1QvPpLy2hyqJij25PzMJ5X0tekl0KfsxUTHS
jvb44ZnvtWO+0YNANDtGFACFz7bYrucOhmpwPwalQwiJ3AT5yqKhth21wFuno1YQn4MbwRPsdnSV
jxh3a4iEhwIW3h0bX7JoiqTE8/yheQibR49NiO7Cj1Y1olNwI6C4dJdMMyU84Ucf7RW9TxihTQH6
eiysAJ57YM3RM327VqisatyWc0WQNDgsazVvZ9ScsTQU9pJ4XH8giluvrnB89omQ2OVz8pVGXEvQ
R9ieF2a2yH1khXpM1S0liAmBX74hnoAeeMKS/FmhI7IYeqtfVZ027nUrP+JUeG5+VOlk74WwySpH
Ad7dSq4U3A8sqdnw5oH6BCExI66NumyElZ5KI8tXVPYAp9hRY/npV/h/a7aqhcpFOLx2Y6+dMGhA
Wmgw9BjFWWfVHs3zLiTILKSXR+zJF3GcMCXwmO1Z2OCyUvSjVwLvqMtUrNhX0BcF/QZO87MpVWSS
dKzbju2akZcd43K7SKKGYB0AOCZQNhqsRI+VJfVIWc2kbuE71Pv2XEKN8SPoT6Z4tt1dkMAxiy1n
oxeFtsb55AA0oYvlRt1boVNeVYMOLms6XiLKq3S5N7owrnDq/E0E66RTeiRbGP0RGarXyMzv7Ljo
aMRq7jqAJNKEQgNI1BFfVOyGwEJmZDz5aftA6gR5AGl433WhfRmS1ANOZDZL23hWurQjJC1/tRxn
K9LkPUZktNX90FnQ1xIMT2JBVp8jesii+ZQUFlGxxdSgxAvkH0SV+aAm2ToD7tDkZ9gC4aX+BDxv
U0xYsqZzSeL12L42kAq92qfhzdnmX6Rg1BQMV30GzDeEEuBXYtWkKS7aEnidmiVv3NTmgr1rT0gT
rjXaHWI/ptmwL1t1ZaVegDHOvrJDBv5sd3DFpVntFL+HcDJZ7SpHJc+KGjVY1WZDc5FaU2U2m6hg
s+xYBTOQo0zejYUpuC36liC5cQSGYWoTosEb/I1mkVPt1nSGRTOqu6SfTpKQyUmY7nhU0ECyrs0W
buwRplZqi1jjTaVDw/gZqudG1uqlGNsX4YfrYqz7OXYmb5H39CjKwaVi0hLx5vkfWkj+kk/XQUlI
JYAGNS7sqNeWbLXeS9X8qj0ht2glHA3iY12D2XXdVpuLAdZNzdiWdaB2SS4DYSLVcJG5VIxUlnpO
1cxdI1IORWwBg0ZTmwRoKCaAn1+0Ibtd5LF9NgSo70DdDBPgk002pdeAHqq1ARDrrso8TQBA2Kgb
cqoZip8dFUPNP1WD1GhTbuusPZrS/5Jp9O6ZT+yXOXgOcYWDXVMKcSlLMV/HS2qq6wKWyWR3Qpq7
S6zxme3NEgB6Tf5r/Wh7zHJRE3xU2sRdEXSFsh5ehaPMC2QxrOWPCiXMOaClDyXkskH4R8u2x0Vl
Z0dteKwU9Vp7qPpCCnGrPu8vQyifHD24ko21pclfsNUMVOrZKptJJXokUFeduXqGMMC7RCn0g+LZ
cuQJqNIje1d+PLdnDZuD2diDWsmb/ICcYzEk8ilpce0pkqSbRGqEKgbQ/Z1uVetch7YI7hoUzAZZ
VwioN/XoP3ZDdyonMpZkA29nksg9g7JIYWncUcOc6JRjHbdYlc12plgpPhs7BoKMCsdMwkdj6IeV
ruGXE6q3CKOA7C5NlI95D+nZC1OiXiKT+Ca9virNtNBPCHFKtG9MvwySJMNhbacDlzeDsxL4PdGM
QB/uM7VZlIVx6lEAzdTBbZchZxupjkM/A9D80IB4iCN2XvkkGUmynQisp75WvpTp3vdpNxDg62zM
HmwY2yADAOTWHK3uOdeLU9teGon0IsrnllZHC7tBI4ShQV/mSs5EOHp7Mkifa1t7LjrU4gEhN0CE
uSDh/ahyovKo1dnRmXvDUD8xKI3wG+y1jUFrFQgQ92aQ3qeGcD6zJMc5QpF/Ufi92DmmnGJjDDoj
YNMnPFd24aAuojQ+4MQiywJnbG961V3b9FBSuBr7HmFPRK/gRPEpYi5kn+m5J4OG4LYbEVaImups
HFlEqY7sSeF4kAMP8cqqy9cxK16ptrJDmdbJcHz2o9LsSUxzT8IrIJIICxhylrz45ON+FkFwDy58
UXS9s08VV9kGyfBOKZ7I+MLdYUYM5gjHaBS7KdQ+KjZQbluArKYvxcGXvjwg6t+g2mSxgUiAtThH
OAAfV+GvZn1j5g/YV6c+p/VO05nQDiAQb2XUHpVpQo5Seml2NvgUm339Tk5mzzyi3dk0xREcGcL4
LCtWyoDDxDUfppbUj4WmLxR6INTpe5b92ZiII8BhUlNC+yMvaTZpcafuszA51jXYBgZgz0eZm4TJ
iyJCLubet5dWlSX3oNPfQlLqSFr2Xzod8SksImT+ABZfSqO6OKDKCM4BMVJRqw5NfY2zP9kbWnmX
qCAkECFCyoqHFyXqxXYwvI9acNsB43EgefAcS4nklMDwQoeLWJ/UgbmdZISP5U26d6YHWpbp/ufL
pIDIHRajtTTwJhzjXDJ5JyEMRnRf3axrim7Vtj0m31Y2G2RpjO1D4p/tYkQoViK8ZBNjl5ufb3Z9
71Pi0/2jCXKFQloEOHX6aUexQIHibl78++ea6YdFCQlRb4bjz/d/HmJNgaZLDKA2+Vlb1Roefh5g
o6r4fR+kmY4PhVIznxqEgZvTlwY4GHqBnJifZ0cpe5BkeFwJlfnODVZvVhmdLa9Vv8wEQUk1kRI8
udHsFIicRaMPu+0wgUz7bYxr/9a31XOI6/5jrLHT9JCwXiWdALhIWfYUhLSkLM1QL2x+cPT7Mjkn
MUmYim45x8HzwfjAIN9X5TBsybBxqSeq9V5P2YuZSnRHwE2415su3P/86+ehywN30xZYkacn//39
/+lnTRh6yB6CeEHCgcM41Fj7wIzs56BLT0qmB/e2X9bPGglj03c1rc3PVWM8/PxM13ItDWy5mD+F
9WxjBl3HGvWLn2dDrQyhCqcd5V2eVfypEB+0yd3Ps4Vaoyqn2ZigiX1A6/HrlzqtkcdeYnNo/cF+
LkIZbeVALuPPL0U0X5hSq2b986UmwYj5oxx+veXUUs4purxzFFryGVnN9LKoh8azGpv3P/9fG8lm
j44n+PWO2ZCV+PUCunLTq1lCpkS3G9mvd5yhdpyZnW0fa9G3i/8v0/5HmTbyaaTs/w+Z9vNX+jU2
X/HHX4Xa/M7/FWo7/yIOi84M21PVmJTa/y3UtsS/hCWFali6oTpIJhCEM15MYmzN+JdFPI/l6A5l
H/ilaKf/S6et/ss0dRMFt8qaXLMc1bL+VzptXuQ3lbZhmMw+tmqhFycD2DDF9PxvKm01iBoCPopx
gXfTPsBsyXRC0JI6u0tiNzo1GM8YxPNLyuJKNcXRjaGg+hG1AxEa3dkoXLKbQ/tQspZSJ7JVgFwJ
lhe9UZf6gau1YoMd4EYwWXZCi9tfMCxB5pn/dtj/S3/+u97c+uNjQKU3ULSL6S86DxZ6+N8/hlt4
mEpsb1wIAk7WreIOyygzqfAh6J2FgPAoIyMd+fsX1eUfr+qoUhqqQCKOZ8dwfp7/7eDZGq5C1VSB
oHUyuOtdOsYDXmNiEal6lXmin6IhYJAgO8nF5rvsKOCUedPcV+Gwc8h8ALXtfxVl4JJ9EdpPvg7n
G2Uvbpy+vc/kYC/ZSKL4k3IeVl16gaO+/vvPoE3X0l+uAD6EqWmGtFQ0z6qh/XEFFGiMSukXIGsx
u4z+Udr0BH4eChZmG9NoiT0NpL5j6NNmjlk2d3qUHjLTSY6KM0Lascfw4OWfpp5kd5TQfUB2Wvnl
uZC3h6RNdhqRz+wmgGyNaZGuDGyI+5+HsFB80AkOemKr7e+c0HNJVR+gcPRfnULbEjseeUbUx1dO
V5rLNC+jw89DnVCJVWniIw6h5dwFUElCdEokG+F0rSNiDgi4HwdSNH/ISdDsl+gdbWIWKO13FysG
xkJM15i1ny0Lw3nI5X5KrcZHCjmc2NGKD63PaamZBN3RAnkMyIIvfG08qT1k+qAx0MvXnXtXRNNy
xQfWb5rlW+umMNtI2UP5SZvca6HaEaUAJisY7DtPte07NwXC5bkNWxkbPIvXUslQdcxhTZMKVmZo
iFUxDvsodvqHprUx1wNubozoYOQFQZ3LSkvKQ4oB6KXz8w0ghYU/+ntEXCB9LVFX+5+HOEM1Cqyc
xDiEvSzfeTDQKewVCmiwf0mjyWl+CRyq8MRo5qI/tKK9aEhLt5oy2v88BMyPv/7186WiiIthB8Pa
VcLkkPZmfMBIVW5Gj75YEpDHM2JESEyNizfWQW1lqK3rPtv+WrVIQsSD9qtuDuiWUJg1nJIE3QUA
AoIc6fjq6Mefi9gHONyo9Va6cXWqBjc7gGbYJFHsPkRxUR/BHb0Y8LiU1uoOnlaFd5C5vDtE+5NX
2gUxI7O+fIl8OAVeywKmeIoxxl5iQbMmJBX3C3kS8pqvYf/3d5NgOP/zZnJMzcThr2GlMdTJFPPb
iDBkjHyKSj2kRpWFwg4So5uKt6qNkY7H7q7O4rcImx9hHNZK6HG1ipDDrCyfiKc6czdjHVH38THW
jXkA7Fq36jXZxM4h1jUxd3FZzbXOJXGxTGvCEatuVwxTj6vpxnvMe2RyoOm4oNRiexKWpwyQxTZh
Z/8Po8Z/jnyaqjrCpAAkbCxG09z1++csVUtGhZIXU26KMzkwzd3PQ0H6rwOGYy6i2jsnEbKJFrfU
JQGQcukxxthvam/Le8bx7GgFNa38vhJzkQLFJXqACoCgmG9XdrnwdbEpLUQzQ5wPxFygW/v7k6X9
OWmA0bA0xj5VswUfwfhj0qgUzy986SBbQzWwHUcaO44xJhtgqhQxuviLyo2Gxz5+LcmyIsqnZyem
kHCVVkAFKzdbea3Xo+0AHaAAIDloVV8s//5N/scUw3vUyc3CJSgNFgJ/HGgTs3bkaiZ8QnKB552V
+0t6Zv80ff7Vq2UY05Fg529L28JJjXXrr6ezCuueuiWv0oXGa2E1wVL143nAoCT50LqbwPLJWAT9
90rpf5iy5R+HnxUR94lK3QIpgmMwCf31RekudnkKlJXGJD6m1PO9EwJbXJLqndufAsk11dRlRPfP
V+DyiauOtol+/9g9ewWZPWP87FRtcylbWLUi6Z61UCl3js8Nz4bUZf+R+uu+RCjW+Nla7X1xkVTp
gYU565Scs01XkAmcWtI7MkO9hl6BQUKM1drGdLUB/TUeRAXAeozib+6jXSfT6s5Q/YekQR/w85Vp
KbOq6ZKTornyrs2GRU3//56W9ePfHyztj4GFg2Vhctdt3ebGs21d/evB4gr2lLEsEBCKBOmKH5B7
RtwKLlKJGQso5yiEAY897FaJhee7NDTGTzRB//v3wTqLu8UWUjL5GX99H6lFk4JJE2ahraKNA1OY
O1RvJDHjxOYAB1KNezo1L/UoT3K08lPW+d2vfcivNfb/cOX8LEn+bS00TFWowFVsDgkpfqywWG//
Pvpg8+lTCbCDDKaCxkOv5buOVh4K8XS888e0OlR2oi5EjkCu6soLXfVoaagGiw09gdgNkWDVonk0
2rZca5poN/9wlOQfi6pf79ASqJV/1v3mH6fLsUqqaiKihx2Wu3ianAZyNCg+8raBgDzarfBPURmk
K6YGAiJTG2La9EAVvj9ao4lJB0kAAaxBfeyeuwH3DZ1nfw2zlKA7kKt0PAc6XHBpN+hclF3k0Zvy
a6iyUTXssph4EcA+2bxq3HfDNdIzI64E8z+1qYvgVU8gAjcIGKwuRtjT13I9+Y2X1LnyVd44EJwm
dmmr5vYTzhrkZBYeZgSlYlXa1KFtKysuikR9lQRWsxumsIak0pSzBQNpyMZ63Xc4dhg2xrWepvOo
oBLcdp21wc/lzL0ONYQP6m9GNBppzHdC03jwNUFtjzCnjE4NK4tiJzWtABzs6JtM6l9uPpKN3qKc
r0xx9uhK5vjx8GcMZaft+hKGfqlkFy9z3wPbDr9IFpg62nddAVysccHWCwp9P1erl9Aq9FzWLF0s
QxrZb4QFUEiYHqRprpI4dHZmzLq+Swnug2CNEkAOj14TsJXXRbkm2Q/1w4BmXJ2Z3J5nABEAK+OO
wQm742q0FOSVPTran0EBJ7VYg24xERmvVavkME0PhBGZWy+v70QWNEenDLSNOnQPbao3xzQtjZ3p
NRcyoJoZ+4HmcyARx4xQ1Q3Gkbca3QWWpz3ZSHpLy77RYq3OFlk8u2gC/kXI8YpCGms/DZ0Tpv93
z3VAYojmpU/i/B9uS3269/+4LR1Dx/ZrGjiSpT3NZb8tfuqqbmSKpAuIviY+YjC2CIdXnsn1CHO9
JxYg7RbO0Nlbwgq9teNa9LptkxDZsFQ3Ual8h9oTVc6tVabjk8ewRnYCVRwHT2nYtsWzV0UsgIv0
6vWgha0+vSXc9v80xP3nx6De43Dj6tPOSP1zXkL0Qxui9RniiHkte/cRjF2+DHN0ZuWQOptcG0s8
UBpSg0FJMZgRaRp5Y7ZnY7GwO/plqWHsOWF/P6jYbM3/PMA2qxVNmIx7JL6Z+h+ry6RBvl0IvZ3L
Krticbm6wqAB6mzDMfkaAuMj7sDGF81D3jvExDxMP0I69NUpsoNuUlYkF0VtwmuA7qqqnHsPdYni
J7/+OMN3ZterJPnmipkn5XgzWv1DFMnVHPOvsoXXr3TzRovv4ly/ETu/UDXzOP26WXXfiqzfW/OS
mMZr4mbX6Y9UjBUV2C1cdkqLRMwm0ZUK6q22SWcps6WoUtAk5rUpxg+r12/DgAje8S/jMH7XMrnm
nviw9XUgxpvW6LfpvyRf5TtG1pbSrqyTTZwq2+kNovjAqMjTqv4BIvqmJP6eJAEvd6Cctk/Tjzix
fpv+zgL1I6rzM8bXBWy0axgf2ih61XgqULAbTc9XyUOVjS8NG1A/5fvIxLUif/A8Wm9Qd27CiK9s
9PbmCDLG5tmqj66Z636yJrlgcZqFAQ2wcBg+ZKHenAFgIYy8yu+/S/h/s8Cy3kITQV2inKQT3KYN
rxuHVwYOyqXtih7mx/RpEt25Sp10Ynr801snoYfp5o34yHiWBMbN1pXdCErUTvKrI73bdJpG27ut
chr7o1p9jUrwMkBuL8UzTL+AJsxwB+TzzlTGmy3CW2fis1Xz83TApxNj51DeiCpj8rgxA91Qpnxb
6XunW0/Tj7glWukhfjAaghB4Shv123TeHMs6CXhg08nJsXp6ygMV5u/pKvm5wFxCJYviNB3Z6eJT
GQOC9KP2+G0usNCKr6YYyQlMF7TmbuhabtIYbpbLoSo4fvgdbhg7dtBL1laUXkutwcOdXhs9upKI
DXbtbTqiP2cvacNbKfRbMaL4V8f76ShMVyeBJKNTviiDfYj9eEHh/KkbTqmj3ZzMeUJ/IoPw1nTZ
dbpDtDi5ArW+tZq8oHtsje/p6MKDfs/S7rvgbLUpF4FWrdqy2cCzvZrd+DHdkn2RIzexT1UYXEhg
/yq5FRX7aGrDy/RaFi1/V5iX6chM1yOS+YNkuz193XKhqeVnkYs3d1S+pvM9XZPd+H+YOq/l1pWk
WT8RIuDNLT3lzZKhbhCkKMF7j6c/X0H/njgXM1qbokig0V02KzN8mZRmnZsjhRkLWcXiIm+X64w0
7zueXFqXv5Bhgw8bz6FlX2SNqsDZVDP8gHZySWHbk5+RPv4Sz13C4bkyjftw/rQqtukIvEr+l7vd
L9KO9z6M1+EwXmHI+vUD82L2kWhIHo15vCqmfZEda4zVLUjI7X+2A7m3s/wb6ZfOam7ctN3IMZSL
lJflIC2LOvoE3twEUxjUI0IwWOxq+/9Ond4xaFNwXKpTqCL57SGKMXIyOAmqq+40GwYyo7jk6XiW
xezErqV0q3LnGeDztXH6g0zGyxcWcXzt6xmimWGn2O6PrKRSsWomSqv1CR5FRF/YKu2cXQzxz4F1
L/821ea+T4GNNGwhz3qkJw2OCXvC3yIdeHXm4Bp4FEPdmMFl/Rp6YH4r665iX8gDlO+WRzFm1tEw
64P5TOjwKasDXeYlrYMrrDNEafZK/h36PCxOgNYNV3DLN1l7l4qeHmcEmYprPrRfaJcEK0WrHhoq
JIsll23DnTM+vrKC6VW+cYzUdR0hzcLrVsyekZVxU0xdva8ALWvffRqjCBMdvMQCSFSJfCdPhe0e
BUB/jXa72KWE01cO3a9RgYSATRf/ePUzcMYDEDBtOlLhDYw3fUx/pqH/LlL7MnnWAxCkjYVBGYLx
6nNOdMU6weAeOcO14BBZ7AM4yPYAKQ+x7X23fXyy7NtuZrNO83V056uK6fHQMdbi9qGenJPn55e5
0W6TOTzWurozwvls5+mFBv811/ldVm3V3oNRqWbouniS3bvcgLg7xQge2yBby8LkQ3C9H7kusZDB
MPyCpb5amU+vUHmQM/1/BhIuZ85Bnt9b87jzeMbLfmGl5UM8i0dAzox+tr+ORoNROdaNO1HkUdTx
NbGKC+OLL/JIBCswDd/MLCxfLodAltpNAcewo8fXqj/LVckjmjv/JI6LMQa4Zr3n/06LpoTvlcNk
GTPIuDlGp4N2/oARdPli8VFy6SHKJvBRiS2QUyTmBAk0gL7Wc1SXP4U3nxHhPcA/upeTovnVczIr
4Dc4Hfyut2tszHge5/aV9qActM4b3/TuLOdbLo2GMUVX9Ua2ifwVgylX+bacefvO1DdiaitEPPPh
M6n+HOVgJOdW38i1iNE1gaAmRXvIIXH0xDek0zaIBuR5OEmcMLmNznBPAmDSBtDI5cXO8aY+8ncg
K8XlIGnJqF5c3xbwyKW5tdYH7anNqxNegzA6eulc5yNNH8c6vXhskap1Tqpnv0fqDRqAIPxrnqxf
qWd4KOD/VQ+Zp7/5wWfimIvLFCNglI/TpH2pnYpuK1/H2P95QBOSqMTq0kvepxdyCap2+SVttatc
luG+RGP6AbR4ecmPwhu3C/cVm1f8qil3oesgA8v0OZAn5owdCGFYGqfwUy8fJE5pLfduFgWsBDcZ
lBexIV3unkipIFgd9/J0fLZdiZYaDC6/Ov5n4kQr5XwE77BztexGbI1sesLxq9lGu7wF32SCjit0
XDARmO9Al6bxnLpjW4YMc2tX8ZXis4xceewBJcOS+ysh43KCWvW3H/0n3QfJIEEN/C1PVpWtacdz
E4b34wy4TBfOWb++FWcjnk8+0fK/IPl+G/P2Sz487gtSXGSj8N2tOPJB85nz7PaTiiQITr3yip/J
4lwr7p4xiX3JXSTZfJUgQXH8p5SReXeaDiMVbtl5csjk4GgkV3D+Ibn8KIdLb1EZKgqIEplyci5I
uPx9AjtQ1kz2LZyb+R72mrdIHI2cBfmOnujDcO3bvvM2ch3yziFjpkMJHmXHp3UH/c68k4OacV5k
heU+G8ahzKJ6bEJcGpydqstUQ0ZAkMHp3/04326qnpdQJM6styiDGb/8kYMrj5N++FeYipDXRRZp
UP++N88bKHOcbYQSASiWq6yF/JRrUuDPQErhSb4b1nFkYfzvwr/VG+er7v9vbWtfh3YZLI4z/zZ5
+EJ1BsT7fF12g56Qw8xLbFPzuVPnc1xBVEkHvYd9fD7rZnSV5+Zr9abOp3t5PEmjXrumO7eIJ/Bg
ymK52NTpXxBwWsm9yMUtdrOwmnvKViSV8y+KFdc8aL/iAuR3Oz8ux7dMmfjJtH9mGUIIRGiPoxUT
IFYjBT6phvdtdHYBderavXjbLiwv6F/BsutaJwVexB4D0gVsDFyuGc3/HCj2iwBnADJvTJzH1lS+
kd4+GXTg1erJdWE55/TOQ3pBNORiWeCQ0vBO/i25xqjM71F228XqFdGK38VQTBVqg8qnHG6JflU/
vkkQvJJvEtM1NgQq4q5M/exq2iEpIFCCkhNxL07YTNSq5jtPD+4yM/+J4uZ7IPqzs4YZj+YI2O8b
Rhc2X6g8q266YnbiUtn1N+CLSw+5bzsGzxDon5WAkMsabqXnNIYgxmtgGhHx8BQD/zGbfzSBOIbM
JXeF+5h67g063rtEG698EHz6H7kDWpvpXKdXr60cX2I4uw9eC3jdSuJk+QI4/a6OxUTmyOAWHr+R
z5yb/giC6fDfmzxzeotHaJ74YLnS5U22856b5bs9sO/EHgBZvHq8Ca6Bf/KiSYTYpvSJGW3wpmtV
W6cuIiAIm8d+UFby35GOnSbVQciTkoBFQ3Q4Q9NwkbuHK59Sivks11Cl2U9EPGtNB9XPPuRPioTo
Sa2+jc6CgC14LzLr1Jbu7dSVWwSkMcRg1Kp46wOTG+YcwTJ48ArvpeZ+wcNc63b8HYqd6yWfcuGy
PBmqVyuIl7azpt/KmsE/Br39+BtlOftZvQvQyx1p3iHl8iu/zzvIVupsJx+A/mCEGEt/Lofqx3ff
Uyl68qHyPrfvfqv8JaYmhlLcXRGwU2bb/+6xtWV1SX33uY3maxCR6JFKKBDywxYNJfVKoxnoACDt
tP7FDIP7WgB/2EVjGo9ToWzoo/wyFC8BCDO4Fewj2rl5G/zwuyAyKkzAjrWy9111b+OMtIzIqkq+
RjA/4pNMe76K3x7H+r0wT0rmgoYsn9OBAIJdHhKzjWl2jYybyvA/59a5KBIlMWwixFvir0Ugfqy/
5PxKTi5B1eBkjzMy011qXWMYnuhkgPclnfec99n9VjykTuPqpRPfKg600PyvZDt1wRezzkl6FfvQ
temh1fRjuC46a3Gx4kcZH9Tr60SIaE/xNU5cKhIrObJyuvtEu+pq854Gdy2BYZTESGOJbitrbeq3
tu2/yeviYXv9UwIECQ5sVf2qmckmu0UH7FdpSWgALtJ/u5cF1JPpagh9eBLv/MH9Nnz7E8Q6jToG
PQguiYblp7w1flQSY+OV2QMI0UtCkvXfb+x8fNfUl9RpvlKHEz3+63rtBe4GwsXxBZqsVes36OTO
55IYuoLpHFYiWhZ4BCu/NC25L98BgmiP3Atdz5Wm5V9NEF01JbkEHfcn3z8e1KY4yxWl/dMUTB8u
70h5h9xDBawLXqyXNKsucdtfQ8bP+ZXNWxAzukBfVVTPw49N8SxQSKWd6OIy917dxAXRAuskr8qV
TMkt3SnmeJWN6/cwgOeXrPq7QA8uhBAuozkbzs1sXLOifdQ8+OTi6VrHCmO12FfopZi834+h8t1Q
WNVDdxMM6q9cpyxI02s3Tddt5TbUKb+gmcHpvJP7n1twXFhyUKYiEjn/OjouG/1Kd16nbn0nxQmJ
56UCkTJUYZjxk2w7jWxixIxj0f08PS8RoFh+U1G2yTAe/aH/EhPvj+mvdiebD8nZqz1aVyhkN3GE
3CKbQmJMGlHf1kHvYN/Gr5VIUHYZAR4DlbG+hpn4hu7gVaLOMMOhN/1Ljbh3PA5nebtsU7jPjx71
QKmliDPSnfrLbHdS/7L6iRm0mOoGIH1/fu/5iJk9qpbOCSjt2iQqpdhD5sAT426cXN07FBvl9Mod
S7nGVLKbSFH24jPl9aWGhZPyCIiSB6uHEp6IqScWkvBEknApEzJSf2cTaeIT76Z0VRr6ecmH/xe4
Bmq2MhPvVZ/Vs3x1mdsnO7th2vhilEQQxXxueoZRepiSkvCqkqkhZo1FYscwD1v3X8CdTnN7G7cW
Qzw8WYYzv4oeZ2g2R9nDsMVdnRwvljRPqjJeByukkDvhzxmJcAPYtrvfgqFHS7UfA2s6jybnW/Z9
TBkDnHzfaOdRuHKApstuT3mZ8RLKFQRJWbllwvVOdqnP8HKr5o+yO+U0y2moxx8c5z8xDbIJW5FY
gtpedpw9aW9JeZZ3Mn28nCMEIYhTGBXILwnlvAz2KIY2jKcEziXb93a+w7ygFPtKqn9i/Qs7fgYD
v8778dct8wuUFb/yejkxdI6QiXgBZYLsrjzJn0S+/8/BS4DPuch/hx0pOD9RqNh4rflgS4VGw7Mk
xZ3bGsudAkDcWAOMIJwfwDbXqDIute5v07y9hcf2TDviCpTL9ctPOYIlR7EYMW39vdPln2Stn9AS
2+4ED137IGYlmhmwK/prXqa7yQpvkYX+0OOL0qrXQQ0ppirfYjS0Svn2XOclnH59BBfq0X6W3ak6
xmKvlIhhWC86iolgHugqh0JWNTOdXcm0K05NFtyZ/p5TTDVKnquv6N/QgQQ35ZCc5OuGcLpqXLes
uWE+si0/ZI/Ie5EvRQ70Ux55Eo+nCB42dlbMk5e10JOtqQFb5YOZmLrkQfCKWnZ00nrle2xvzeQ7
L7qn3vJOcifg2H50CgtB9JuH3j/xD300LR+khdBkNsnOK6cnrQKzyhqNRvO17Bn4bycasHJn/mRc
xfZrbfZUMtQR9TlalHsHiyBh5mJGtJZVR6necr+ZdbwsXzNV71NF1ZmCIJ8in0ow+1Q3EGWZIZaB
RUEdE+LQV5dS3gxnjurWzw1lT4k7JI5BtfGji/fyn0BFrrQFriCGjhE0S2Wa3euBvRELnPHY4dX5
ltUJDHc/ZvpeTKFcGbuOGljzpHT1idGFX0lztTmHmKU5LiZ3ckjqzfzDcRYPLGWNqiQ4T+ovi2NK
din5CxHWt2+n9108MzJE1rgkd4RcoN2iUrnGfghuMLwWBEk0OvnG5lVns1fcRZD2V1eFcw1REsQr
iNrYuFx2Sgwt1XQmaG9Ufi/1naVUKVXMeQQPon5ApnoG24UcJf6IO2XPz5hOp9i1Ck0MNIP2tKnK
m2RjGc13giuueYpSu2rs+bYfrXWLdytQOikS985hH5NrnxhZKkyVyjIXxj7peESUGO+rkGF5x12+
SYpQJRZhjL4aozz5xvl/VVSHqC8qog1DNHfLWiAN9pNMym2HEl1DRNzH+lmSP7jed0ZpHWQBYxgA
pJ8QoxpeGvgQImHDFeZTZ1OX467O1XerOkqCNtl/iVoc1vCQM11e+UsmHxNUN0a3dVrj1i695bks
STit5tJDt4us36+QA+cnPTXUSp1t51ZfUhngo+Ub5i4/zpW5HUv3RwrwI3G5qm7HpLnIA5U6sN0r
e0j3dplkMqBgvj1ye/RcvUndgj4Svq4rRCqULbtfZyPNDqPRCPa5xlbfx4W/l0rDUmWALOOVmT7Y
AvD4vv1DfPyj5s6LzxzWRKEgFIuaV8YVfNerAeUBzWOi3nFJS5UI5T5UjGz1rY3MT9QXvwdsA7nV
t9u/d0CiDaJ9dwiWvwiYpgiG6mXIq5+E7dNb/o2v+lvdITSM6rXZjA/y9EEdXnvPe/GCV4I9aVcR
FbEFBuwChPMgez8CTlIKH7yvUarEchS6dyJeC83mzWEvqe7fu9lfW3scbsORMAlnOFZEcEaMJ2Tu
KkuZ1fZ97yQcd3WCOl7nP3Bs1iQ9F6moyvbq4/kMpYTws90nxGNyDakcW2aJzebTyPg1gb7dVdTL
Po0+fkf6EbiA/eQX6c8Y+D8qJwwiyytp3R765xvmcd8K9h5JmlR1DJuZyjLdL4+2gxKWvWkqTHxq
Gu1kykOSajn6v1oj8oIVKknne2lS1ZV+lmKCFBwzHeZV20anI7jmpnE7zua2mUw2X/stZUI4+U9z
fZRai0Qhc+PvbV3Zj6Q7HdsekmA+UKoqUm2R1oWiFAe0BQ4lZW/pr0g5dER+xug5BK7PhPv8KJWR
iWIE2I1oRX8UMBCcn5gKuwyPJWp4CR4G6qur35l78KbHBm8jVkPeIyaIlvxGQSCpKBGBTkgxVfbY
8KY3cPoh8Cv7PDbs27Jn7tFwt5Cyw8WaXlxtPg+td7FIUWsN+icqMXLNRuhcRnohc2dCz5heAv2v
tpZZnM5AP6II/S0LKp8RhTuohS4Qol6l0M5QKXOV1rGrO2QqMJzSb9Hr2zIxP2U//8/ojaX/EKHS
5LTuHtXFA0iHP5Nj4zw8XFA2zCRBR6nWM+6l6s2XhoMUiyg/bbP/CMqDNIGYKL8k7W0U69Q5SCDM
7hc2IrpQyY/7wMTQrs3sg5wnGxf0V/Ezx1s7mXeldUkLap5ct9wKM8nqaHxE5KVSUxIz5rb+xoHz
cjZCKFHoBhCTSiopGefYWsekdXeSyCWl9VcenaIcktAJS00FfGaOhYqLhKB256L1MDKGTkOO+Hip
MTEDFOb1X4tPb9A9G6nJZ2P6MkIHIOZPrgy+mmBlewV41/FuJk+W2xA/k2RHb6xP0ktc2hsYlVqA
QZwE+Jp+LayQWlHPsI1DGwNh0tPHxf2E0BnKm3S/e2R3bpYlMatk6aYtVj/0LEZdSBH6rew6x57O
wIGuQK2vZRNdQuhjhiDeIejzOGcjU+C4ehyc/D4divN0EA+Dpu85eZSnuRgiTMnS8BiD2x492YAw
Sn4HzgESJ4qZnv3Y+eWxcob98joPVp6z7BfZNzmcIn3yTzE/4rj/wqr+/G8nyeHw6MRM3UnP7FsP
zipp78hfubl2ljvoi50WGsTyyQWid1nOaOt61s1yt/5D65Vfvln9RAMtIfl29JweXLi6WxIjpcVu
2upLj8qr/G4atHMIoU1aXaqZ5bVkdTSYTWwkuZ0meZIv9XNtU5TtvSyJhYcuW2P5QwddtxDyS9d4
k2v0AsrF3AsYyeUuo8beMUCxbHqXIdLY+lJMCJAI+qVDJCEBfOOM+d5qjNss54ArkjMhVyXGPneo
LjTDs1FpMKyY254vI5e7tU0uVR+8E0p1N0o87f+LVkbkvJGHeYD4mRoLb5KwRtZ2VqBJcrqXVKpJ
A2Qyyd/D4GF7m0ovv+WxW9XfflQhUhu75kX25uLm+qb89LQPqY+L9RD7CGThxaeGK1ZQKvjLbpd6
K4zZH7H6IB2lsdtT6v0S0yrWVhI8+el3xm4EFJHG0Y1K6Vdqu0v93cvHdaurB23+FPf4X+l53BmO
/T31DvNcEO86xUUwEXlGiSWwrkkwHWtmCpdPxtUDVXv4X5ud/vaT9EelL1p3FJBwBOCxWDyr3pmj
e+PlAzPIn3LAJY3Ui3zXN2QX0nyVFxbYR/bmQ9661IkbClZx51F2h8IUl2fE1SnF/XWmgRK5t2st
Qr6NifdbIus03Cry7tzGCuKZCfFUc7p3fPTJccsV28CRZ5njplONBo0xbTOjvgddSRuPWozUFRBA
RIkpPUKN5+jgSDp4HkN7LyUKOJfwyNmrZ31J/JyT0kgJQNKdHUQntxMxZKJzWDsihJJguiCbrubp
jbG/t9z5s3KSlrfwGKKP9+S19AkUDJcUkpc8vjlGvvXp1c1Pb4ZwzeZbSe0JA3Y1La/JzE+SJHiQ
OlAM+acO/UMNZXTu3A8/RTO+R+P44lfchUGfFRyLG2qfKhsAksUDeq3XnB5zoJpXpaOMnjWwPDK0
Tgc/rapTrdkXvX6ZHRSKsJ0SptWte9emCGuHL2NgvUuELx0ZI6XHK+P/PuUXnJcvNWRj07cUusUf
8FKITGw3sjGHcUFrQApwTLt4ncIxKJHiYkoErpFgbgHnN9Ey2raEiymG2vRNOOmSG9nN0hWQBZJY
AkLIMMi+pTE4md2Hb56WjRQezUJn2E+7LTMOrmKeworkhe9itQJr/pBdM+jBRzb8NRTlA9rOvR+t
eivNnCAcvqyxP5nZXnyYoAYEPSAeXP43+Qx5lu0rlJsMNxY34sHR5rzi0a+N0b64xbuE4vJWOZXy
fIPMe9IiaykUGWr0DoPsqg6KFzOzzvq0knWUaF2ypbkLqAK8SbPGhfdn8ftgNHFj9fNEdWDBDol5
QBpmPWfJU1ExLTmRIxPDBJgSGMLvGQ3TVmK4IQNffjG7Psx4P/J3cr7VhEJzid5urG3iFlpTXpPo
bzE540glA5lV4iH5TPkYxeFvcv8ZnVXwktprV31IFqaXfAzxvBru7DT/XCwJVG1/2KZZizdqPD6I
i/3vex2fyR6LwRZYlbmU5V7kpjRdedKRRJNAfnlRts0UZQ9wTMJ01v1K9CPpke2joBYpj7LmsgNl
kef4SzPMN2lMCyZCWmNBgsKE/9o5mzByLn7mnv66e9S4pGlUutD+aTAtO992Zd06brrsqaVjD4BG
Wq1FUO+HujosUYNsfwmCrccKolhNf5cOlwCUJAhNy/az/5TkiQzgi7Rseeh1Ssk5WY9G/aQLj6is
ZClLg2gKmOj+QdZPstllvdAE+Q73bW6h1I2ug7gPSbMmUz1n2VFuXs5ST7ekMJqbKdO2UxlfBnD4
SIM/iBMQZ9AU77raviAFelkyMtt89lXIvSTC5OjoYn0l4AaGdpPBMWIRdNeEzxKuykIKEMVOh68B
zCrdUakXVkNA4fhZyTHKRNknKegvJn5yp39O9KLt/nMv/7ka+Skd/pHhZqU+js10NxHzV615ke/p
8uQcQ8fuf8t/yaU1TfJGAU7i+kCLKFlRu2dpo9xczTC5GsYDbEiUev5sxziFt93UwpfPzUgUF1Xl
h2EfBCaWSstFXK5suTpKb/3U3kqugzQulVcp0CXtuyHSJX+ndYG5yJ4gTjfhq2jD9FWSTTkKEqgp
aXwm85UgT+Ja6YZKg9jA8PQeoBt2mrSVS/eI/TnPDgpj3LnTwBTpi7Qf4WrSn8GISZf3fw4wU+Nr
BMW+bmd3S9dDytHS6fAYEYsWGyGNGivK//XpozgvnexODBcqiTf6DDYdjp6VWC3pysyKdgcxybYt
+/XQhU+IesCD5i9AJ8tIr5KReVb1DGH1SnAczejeViFyJyP97koQACnCxUimyurLFpOHgio7PH7s
Jc6Y3Ho+Jl8U6uTQikX+AwNAJxWX1v2SbYm9GiEoTRVtrTV/wUyaGgT05r5WtI3sL7GrAr3Kc9go
9Cz40EP9dikasah23dxrwbAxS/ureJcyyP+fRaEUecwDNO0o8s9tsYH9FM0dyiKYcqGjsVDshG76
piD3kDKiVDal8CnVPq1VPwpINi+Qt8DF8NaY6Alg73TzNNkDK+8sgLBBQqpMefZKd61mzf2yPwm5
RP4DvsAnJkXfhg7iawqQEtvlqncTtMWS2MmStRBvrDLOTmwMS/wmMZssmKfe9pS55J/yv8UKJK0O
06H+XBNFJKn5L87hzMVEWAqVTCpEzGuE5QZAjkuGuqy2/GkeB9/ul8SBcnELSGg2Hqd610HoX9if
ZhT+a+mONu3bgvQTqJw1IxMe7ZcUk6uMeMhSNA7M4i1LsDPi8aushL/8KF+RibESf9QS+H1K8i1P
LiSHYmzv1Qu/Zu0vj40kl2V8Kwp1ocq9WQpTnCNw0KRacP+lw6Puordn5gcBOAgcQ4LGBa3hw9eS
zM86FFsrs73rfe9dcFXyPnHuRvqF/ubHUkfgpZTdnKTlrbRvGqNZI3fzkDU+AIAO8IFXQaOhbjwE
7Ykt/9ofpmOiCeC9ju38K/jg2dPPfhy/RtBEa0SvnYdOh2gVcUECAIu7HNJDWk+gVvmS/x3VqoD4
YgQYYxaPdQpRPxdne3QwSNzlMUBFRca6ZLhyUuTEuB1U5xRCxCGEqnUyvEffND6MMsOuVwcxNdJq
ESchyxz1sIvM5VZgiwL4c0uXOYVwJw9XNYKbzEDJlvfqhgmg1/uWn2hfQm6WbItkvopNokg30wUv
qTwMBlwNnB1xTvIRgiPUveIBprn1f2izwWXSGEqrcP5DQ/f0l03IJPO4+fHa8Zx55nWYHyE8+pD7
FQtnu+vJVz/FKwh6zGjddZx3TKQAywLQ0qB/pAPQkKjV0oZ/yfi2hPr/Pc/FY/i8MYEZ3h6SbZmr
W3nggtgQByIL3iMIW6cwggkganE4dJq2uhXdiiGVvZC3Wzh1LvKEBEssnx5xgSYc2/DIouxTQQEN
JJkgWdprNKAiz/yUVqUYUaGBhtmTgn5b1f+kLyel9VjXzgylvsfVjfQzpcNqUmszp+jSFdZW051j
OsLjSP0+K3oY+/pf6WBA8LAbSqCsVPCkPyjBnTFA7Ocm99LENvzyJJ/XKtHGqe3bYHQ+Cv9dGh+B
TyJKVqLN43aIpluPMmJQ9b/mmH7GFS0FqIMkv5HrDnRMGD0VDYZcd1Z36RCiA/bXGLbJlwHgXcp+
Jw0uhpQJGlz0oJl8EZCB9InkZ+G4hylEYSY3FqBDnJFjBzWYUKeDqcr4p9kAKdUmh/EnqxGMadIn
w2T2vKDF8Dnl6nNTRcNvaEPLaeiAF1u4zce8d18RrI53ljHkdyNDX7deDoUbkAuoi11UL3PP7y8Q
GmyXP2/m6b4DMXAaO2WG1T3xkQI27L2Zt8pCwvvAyGwAD2CYvaMsA4wFPtnf+dBCsPQbqeZPrAf9
e95Duum7Xf6g94l9hAxN2U+eoT/NGezrSWWOJ8z6QyUX7NKGsaoCgQqV/KHXUvTSe2LeCl2dWy0O
wztLQw0DZQP1VYVnBu0IO/u22erLn9MBf6ryNjs1qLNBaK00T5DVZAfGIKdjMA7Dg50qxqYY/1UW
lAdwajgrQAvIhmQxLKv5i6Uxz6qFBbTlMOUxN7ijjCcEjMFrW8LOmqRDvsoHlHiU2lDe69nbVQna
GVU73elAHDulR6KpbdV9DYwYaMtv3Y3JxmngrUMeCXHwJFvPejJsnCmiupAf7QqJcqf+p1HLGJXs
LQoaByqeDvo8hCdy75LXKm599r7DLIo2tHjreNgUDbo3ucECWFrz5mvpW68Mtw0o4LgNTzAEvful
8mNaUAxFQXvTj9PTiL7Fqs66DQDfXWdx5wq0ClwQFKCdam29wipXEz1OlBhQ9glLFM9Ur9nABRQk
VneMyolwMh5eNPIgfyZOruB1geIHBmFktC91kz2Nbv6YVNpn2+vompnFxoHVtjRArmQMQa9QAkaE
oEgeGy1+Q5SYTjVbI8ndAxytFJXycIVqZ8hydU8VB5qZhm71YxdeBumYPqyrLHhG/wZCquG50xHh
8goIAE3I/oPBc48atDyrsXOb1WQ6nQySM5dRhe2md+Elq8/zbDorza9zKIAAoqiD8EJON/A2PJJS
k/dACMbQ8msbundjVR9q13yYNcrGAASh1lJXZq8ohyyc583s7vIsewrC/OAjwEJfFIq96J4G3LBW
hwpy1xbm44TyUswsFH2/MUegL/8Z6i5fu/34SEP3HdXngGG6A0PK7walib0nbJu+o71rdgrAMIO3
EH4CDVJGaEzfOhDDaWCfjJ441K3qPUu/C9BU2kz+pK3T6lBlfCDDrPG+5Klm3XyBY7pYAYg9jkpw
aWnp856eaoAfE6tkMD9AFUfsA72Gnj8Z42dm7nWTKkw758nW1sO96zOYDtNZDqaUUKgaXu05uqVU
+x0EQ3Oj6Q9xoCBt6Ng7knYLkseMTV7Bd8CwuL41vfGpqmYPwQT6DnN3DxFguG49PdxozANQYzo0
FqzMkAo86r3yo+ceo3S1vp2tlypXQb9GdrCpI+XXDNuLW8FFUTJav/yflcaHBqKfGdtUe06zUdea
ZcTrpJbP44hlFSxaVcnUuVoEIAIgpFLi4Gsw2htdR/irRSW2bmeYsHMLyGc87RLNYx2RGJ/CEDkr
83vTJViHYZwhhEVmeT1a7ZZOYsstNM4mcFRqwUyLZ+b8r1SdDHesT5TU9OrQ9cN94U0Clpjgmu3e
A0t70kzlI/H1F9WKUPuaP5EtAj0Ob9vExIgSoRsECXG+jvQa4t2msle2FaSQmobGJkxyaOSKGVJI
KJtRHpxz/hOKYdiBMAJIjzt9SuMlRxp8tmBCVR3rsYyRt0ObqVgHBJuO2r8PFoR11tyYh8pmkrOu
kn0Jj9wmzR/bzD2gmo2OyBwhTEDLxMxRfavNqNgVTLUwCRpsKtheHtnW/YySVgmZVw3OaIc03+s0
hA+xbnylCdKEVlLscqVmcI2JGkcv/SNiCbCPdlyNosBCB3e+lfiq8PrtVTdDEWv+x9SjfQeL/ieA
nXkTadat5/rDarTteeVUsDqbjQsatBlWjgX3uWo2a9NNv9pS6w+jm8Hu1kFRF55zveUEFDlEiLq3
g8yAzr66c9Vhq1ogcGIGCR5n+OT2GgKXEi1Wjfc0Ar6B7ILp2EK/c0vtNoUqLKVMbUVwoToUmxL0
Q6Dvom63CmBUZVQh3rUzZrLstWOY2cOqYTlXZgheKY+PfeVvQo7WyugfxsD9YrJxXE+GwZO125Xp
TPHeQupiXfh0V2KD9CQ/RJ7OfF9Im9Bp1rGFoYlMbDQIXojp/PfZdIuNO9kPjjNWlOXdR4sNm/S9
vXOs8kId/nPo/vVzj+FFwuGQaeqJuceB8QZYDjT31YH3iNoFImcZcm2ew3Im2fDSZpl1INPMnFBd
t3Mcr6YMYh+vXytMZQPUgu0WOkQbuYKmWqumuw5DTswQCLBRH52dltvK2ouJLGAIuXdyL9o0ZbJL
GQaG1BwpqLp/UmIhAvTlG0P3YBT1vwrSr1XDRDSTUDmSUvDQej7PWoFackQlbz1HsAvn1mDuLY29
QqyB6y7iG2j5MfQGz0WJX2wHWR1Fw6obBfftTcVGxRHiLLKbtml+ww79GLNCh6e1SX5Ry3M2ZWPe
NRQj1uBxjlQ90xV3kLNZ537l59Yj3DPDpnFC8G2wT2fKaq7VS9M06tqrW1TveljIcE2eIChtLXZR
JlXvDUkFAZYmYxGutXEGT2aou6aNXtXZTzY1+Tw3OYijISoDZrXWOoSbSx9K8+GfYsF+WA0cfKou
JELRDC1zvI0740mAkqDhtpoW3/dT9wXjE3RNGuiKJM3XapSmq9QiSPfS6BdloGNule0qRpnHTzKA
yf6QrLNJIh0TJeoqSndE8sq6BTjbNPhJk6GGuQcGqvjPYzrBlKjC8Cy8B3rCWGmEjaMInWb1BzXf
8RBDLLEqn+o57Q8wBnpMUb9wLU9V0FewmRGjuHj5Qm8fiZ8hC3JcRijbl4puZop4GBMH9V3VQXJZ
lF6+M7xL26PUnmslAgz6BoZnSKW9jBCoOPWG44NcAuvaJRb9hXCbeojuUie4KbvPJIJkxCnJlf4f
UWe23CjSbtEnIoJk5lbzLFnyWDdEdbcLSKYkmXn6s+T+T/RFEZLsqHJZAr5h772IUFhMc7123Uad
wnrnG8paG2XJOTK6twCO577CIi+74tL0wZ+60X8imgAWVvI8IFhbVCWHMEp/0yCxNG6GleyorbHI
MVI1Gs0MtV3HO7fEN4eKl6o7IbBytMz3QLlMdJOWwEiu3o2qSakXp8kwWT4H8uCl+hphXllmXf+w
OvMbkMJ6mmq56FIOzLgPahSEWroOZwFORluVlDVBBvelUaB9WrHm/SFJUTcfkYoWuEpemp5ayi2g
34om+Ge6D9J8wPYhvRN7j/ZUtbJi6wjfpWv01m1DmKZgoqqqH7ApjLwDvrVTLadQAqPl6ntjvsTp
jIZhAEgTp1z33Gn4UJN9yIvwFHac86VN+GlJU7DoFQGqyqlvxYBkJuuKYhkLHL06EJfKN/dNUBTn
uAvDdWAdgB52bMauhQPgTrAmS+IZ5XCvl93QANZRNyXS8NwY2QZF6zK25F72ZLUHhBGJksYknukS
y2DbeTbwoX9wUhOYQ8r5xnCNTTRXzlZa1bUrWNOMmU0IcUzEraqZvAvj3PMyEel6PIt63OTimQTQ
O+lWBpoBq7A5m/tZrsow22O75DLbpQdp+2pX4frKFcNWydCwFqZeuxZLKss6FAk3u7i+FHP6PSXk
Uo4tIQt+y7nMqfCrBxS7GjrDPHm6G0i7pTYeE7chCbkbvvyRKIPWSL6zqHqFyJN/EB+vEbrr8VQ8
Dz9PGz/IKBKq16RwWezKwj4EBmTCcjYZ8kz91jQUoVvSJhw7rL2XUHvmsiTuYJuMlvfy8xrchG+i
B1jdepmDpDIpUXp7vjoGoM/UonYmbl8SqJHHJqRJLQesin8thRcv2xGBZmQq72qb0UpquS+NgWz+
56HKe/6amj3ZlJ2eAa3sm+P/Hchmyo4e0mZhGx859stIW5/C4UPgxkZChApPkzoDHeiASmhk1bAQ
6+y3kt9Yp6boE6dBujFSWS4jAwDUkGH0RmXZH0ff6o8/j/zaCCCjdLFah/1A/jiM2H3WlUjow2FP
f2OdBPQdVJQ8yrrZ2ASUbyuBmGKuYndjuxBeGWgemsie38PJS3YGAftbBJz2RzzamyKoBTnNBEoR
SD7eYJ1LwpLnjWMW0WrmzvwO8ZYoL/CB3ykSM8OfFpNfVtdIs3S0i20tR+8+hjXKedGJndsX17QL
5Jrfldwrw23PUjnZZujiaKG0+xWS73vRwgzJiZ+vTV23K7Ad4jI7NsjqoS52jOmW2kozCjI+aWnV
2idfFty5gsnFr5ua62T0q4+mGF8oy/xY74K667mdutym+5Hs/2Aksq43H6MxXoYqiF50Wt4GAtoe
CliNYQTmq9Op37p09IspZIMzrVxcvapxxYKUtD9y5EwhWSwC+OfnxF4bwQS3UnYrlffBweoJK3P0
mJ+nhqunU92JoXA2mTuLHdlv4Vsb1KfYt4cdIkoTZGRhr5w4dHaG11Qf+F4IezevFtHzQziGtya8
5m3uPnT1T9Akwb4xSxObeDT/e4i0c9ZE36YOmT2SILVZ6uocP58VRV7tgwToSS9YbgnLddecEeaZ
Tq+A2aHFexpgFK3n5JZDNnqHDxhkw/Qhi19DzORAWrU6OXaM5MrtzgwmXsw8Hs4Nq2L6LVG+pk+W
JmLC9i+Si8lCGZ6rIWPYNHnz5dl5eBz5ZV8rOY1XsDUHsxEat7s7HVxdp9gvWrEtEqt5kSRdUFqZ
6Q4vXb+au2Y+Ow0ABk5Ol17Wms91PzjHJqUt54e6JykehSTOfkMfxcCUaPuCXFfuSLc29lNdsmhO
B29Bvq1x0Xxsju5kAqxOPbCtUh2qYF1VXvEdSe9USbv9p7e8Kzo28++sKh6asFs8IcG7hhL6F/fc
X/5Q6d9cdL6ZCc9gpQhMDWc7+BqH79xvGQkwUVvT5NXp0hkt0lhS+TtiMmZFvnpT2maNocSXpBYe
lglW2HM8ye7FmunvR6exf5FMCHSy1cklydzhNtYZXU0bWb8k+Y6LgWxLCkbSFQxnTE4tVM+1KoZ2
M42Rs7Zstz8oczZfTJXADyTvGHIQLGm6nptRyuwdLKO3RTMZsUo2mNXu3U4kuzKWkB/yZghOdCzb
qZ/Sm6uPttDWsUS2NrjZ+JBUl/egpJrIh+mTrI52w4pcb0E/Dfwvg2Y3OtSXtAP+xQZCdcghP2+x
tZl3ovWxE6smfoxO+JASSJ+sXXGYwrl6c8PKp3juw93P02YYIzpLnC02aUrrxvLjFdkwJpn0UrVH
93mwDKM5WlkCrYKU9bBwQKFUqTjnMcYfzSC5mVt9dn27A8bd18NuntQr0jiyrN3+q2KIuEpGw3pG
f1okdkPWcf3OXgbWEO/TsA+ucZP0NOkvk5V675Ee41tQyzeGMu9TktaX2neilywv1iO037c4JGQx
GnZpF549R6Z/P4W3gkDILtVP95r2mWB0zcrm79jGysNFk1Yu6IgE9/08zsE2i7DdcQlqXvo88fZ+
RAc4AKP/cOfBXcZ2Zx58Rmwfpaalz1hbcPmhqMxW2Ie/8nGc/2TkpdVV/Ccl0JIpUpu9445ZD1Pw
qx0RwsBBOfH7yi4CptOlzs0jSBKDBD7Yzm1ZwOi1IRWQjHRkMulgkRHG0S4VtsHUfq2E8Ua4N81d
CIndmulXTNPsz+UoN+MzMj2rg/42jPHBaKaZxHG4Yn5KIHTrN1yeYnGv0sS7OlzTr2yk3SuctXrd
xe05YS9QVQgSdGm/2fNNIHq/u83cUx/53tqCmbfG2z7jPyNX0QwLAWAx99e8K1BNjc6/u/gS4JQm
L4D0DulsWWRdCRL903F+zWOXyi5WlzgI57Pg3nEC8wMR0Rzye8ayQ09JcbQHNm8TIeX7qIpWRpU7
i2hCG2o6RG2ouTz+dwDKVx4tqUFcFYoPtK6rc1iD9SEmI9s2xKNTVrWcIAIBsE8f74ADGhf+rGmh
qvwtGw1zZdTJtXnWfS5GUhI5ICk0Ob1zWd5cwhKf/Em1ceMQ4gPFXktPfKkyc0Gd7l2nuDFf+kke
EHRVh6mf3VM4rvvnP+ynlWJxySNQ99XZQkC0b/JoGzttfMSJZBwEcsF/H/28VsVwZrIMlO7PF+bn
V01yDRBFqi8Lbt+mMsEq9cRTn1PDdLuD1XhiOQ5c4zo10m09vzIbzmIIQvNQ+X4j9iX5U8i45nTN
XlKeIsMD/NFqZqJ6lpeQwVKQamKs6kvYxPrT1DLfZYFrrk2b7FremGkX9jYTwPhJLZoGxtEqna4R
c0lvYbjkmTlWe8wc40GaOA4nL2+3lkKzbYiKqUbVnhg/NyfgADzqqDx7QtlXvecHx58D4dEoF60s
X1puHbwQSEvJXEfGxs0N/8V8vtaa/cNjEJFzW93XThhctZfDPI2e8FIYWjdhVIua0eE1NJc+espT
qMOrnaViM06UZXFmZi9FUqcnLylv2qmyl7ZOVzld+rWXxbaUwcHTc3kCkTqsxwT2mDFhhsQ4O27q
1qAFKENq5L6ncydIfl2alT4X4G642XIpYnULQohsLbXMw/p3PtnxV10ylPdjeJypS5w2a89FTuvL
RxK36lx5/iEibfdgOc13URnolJKoZj1gh9F5nJZj6dYXkDD0Cyngw64xEyxhvIelpfaDmbn/uIq5
gAyr9uYQUWUIUlMaL+n3MgPmapR45kk3TY+pP790uIgxNcew3SwSMBxGzsc4sOLzkCaEEzFcXfeD
Dg+TG8zb3CQ7y22CadHZ7KPAjoVkGAU2GQEiIhrMXXeJixhI9NNuHpkwpHa7aximb0VcavTVeXYS
Ljikyk4uka3ULmtSZsjC38+aRIDOme6Bzc7Aa0gnQ3v2brj+1YsyRMVOT85sNtxtU5y6MPeoaRhr
9kSVbr3W/tNZ455k53wrOK8XCE3ya+76nwOfAPCzhhwPPrXfwp4Se1dH9GsUQUf7J761vcVRQvJp
FoBxSWyxmi34Fg7BXmmXTp9Fzq2mAOWy5zOxQATovnmmv4vgFK6a2a03GhqCRQ8bGSARSAyz2iIC
NR+X19qryyu38WmTZ+iGZHMPg8Y4aaTiTDjK9i2UWUOsnRqP/x2o4hA1B0a81gCKIJg73amodH/6
eeQMGCsSjxitkJ+QION01hcD38qgPd4V8nd9JvvXyvbQKKX9LoGUSUAkm5DeJo5viFx9GRyY3egp
P6hzHlHioEY2uPNVdWRtRDTnXGJYii096oGVqBLj8nPglD8GjhORlsxLPQOvw5ha9y4dixuXm1OU
JeHRbOxiFaWiJUx+/B366bAj10UtwGAMW1Bv+SmJ0q1hhHrL5MD8N5+eXNOPXhI+aKp8AMTiyrsb
s3cIOwlG1vLxRXpYQuqCXWFnTqSMdsn0mLv25I7q27IHcfWSlTdMau0wjLlpn+T9PHdPhV9EF4OW
IZGgn6mAlvUgEj7fKWSW52naCocZILEBm6poibKQ0tiBY/juTFMxJwlucRx4BDP8rQ0VHt1c9czj
kmPEwPVqVgYfpXT61nH33iR+9zaG/E9j3r/3km3dovdyxkciu4A8yy4DPTL1bN+fa39vivibMEVC
hclXxw0seH/I+9Vn+jKFOi3ptiV5Gcc2ssUiSDBnZB7xQgXVB+06h6ZCkpBMcKUB5A1Z4n0yaKxw
EjvR1kXR3aly2CU+E1VoL/myslBhKCv64wf2wbHZAlAofzwfxKYBGDovJjrLKptwmxPvWEyEU4qx
4fZRUGYm8SWdEnb4uVX9+0g8NQmVXUZAPCbitGXsAu8cxbysnx88rpTMJEJ9+Xn2c2jSxt+iAp4Y
KeXx7b8vKCqbhejTdlcHbbrOIpg7kyusR6LHlTfa4e3nmV217cpUbbb9eRqCfDipyfyH/NboxUzt
p02eXCsiBrMoVZ+5F1ucCWMEsZanKsG0ZAz1TTRedcYZcRkK+S5DMfyth+7L7ezotanccWvI2t4x
SEke3NaR49Qq3k4xYwvWCsqZoB2XWXdL5sH61fv0N15orQPbs0696qtLIio+YkZWnMK5dDbEPsrJ
p01Urn8BZQmeIm3iixwhUo4Zl26HGDCYYUjMiSvBSlpQbGmP+8rUU8/2AlPME1/CLNRdWHYyHuMy
2XStY54MZu5MOhvujO5UvWceNErM+4DIW7GLdpNhTFvU+d95Vs0MyJNg+dPfk/advcbIj6qwO4h0
olrl3lbs5gGnzzBHN5dVBsMnAiKHWRyTJweajDAgPc/SaxwdOCnP+uvn0c9rc68OUYzGTtqZt0lq
lkueJN5axBXX9PkI8kJaCwhUt7CnBjJAaV8T7g18ZIJxy9ZN5noadvlsh5coq+yHi5poLhJ9Yw1m
PQbyvaEllz5R6cZ4i+vUipeyJa8zL6r5NHkjGbi+n66Lpzc36X1qxucXHNsJN72wviLT7w8hTqaD
8Tz8PP15lFcDgnoav6WeXfsycoU58U4vKZD3fjF7ByJIENM/I+N/HsUTIzfVOayBeSmNmXCzTjU3
4M3VidmxvS/o8qrhKIJLNsfNFZFHc/15NCW9ues7h41WvYwm6R1LR4pzEWZIb13yX5nn5RkL4Ki/
V4qcUMmoa0FSdX8fZXHxosC7gqYi8YYFWoU5lrWJv85lNV/rEGTnUJukiI/JmfUpmL7iyLtebPsE
f4SFeOwtEIxS507eY0ghZMwTtGgLld6SAhZWYJgYLNNphHcDEb7XA5g5cNCvPemh3AEoWRwLNGHX
9Oc2S61LAL+vNLFOWEX9kM8DtSNJY+gZ6McyArfNcCVqHPCjPeFd6KyrJFXsVCPVIwGBC6PX6pUb
WN0vDW8A5Z8moCwdWf/LPjljZTK2pDtYq96pgzfe23Yrqjxfk04aoA7QPuJ7Y17/fDUTBMSWTHVX
3lRvY2HpT8kgB6qDkV78VkxvUU/osFHpT6Lo88PgI93DYQgT0rn5WuiXkPqY0oehT04t6HXpxulM
vNNO5Z+Dqi+ZUr1NIKlWg57V6Yn3vGbiOUQutfNVxdWaiR4DpZy7bdnW90zayVE5+o/Os78ZM+o7
A3P4t+OorkrY9rIyO6zJ3PGvskBnwxRDEhYUhls1TOirQVANnsRQNcXhusNL8w4hhvjxuJGosmr/
PdePQOR7e9LF35bEuae6jOHRlP2NSR3z16jdR1jY8b6bSoiOvJPL3o70GhCC0S5qJrEmm7gxI/l1
zkb6gGg8NFn8vwIkf5YiTV1NJDxByTDuMREgGLyn9hKZ/fQLAQkb7+mU9Q5T8mcccM7lf+Vavg/z
Pp0u82BPF2W5tzxlK4767ZzabrLtZ77BzDtvW2HNWXhKTZ+CLg/Ba6pXngORsLcG813GYqOLPLy7
I+l9mQ0iQaLOeLVpray2HreF1bO4josaNH0Th8w2Km9F/ioWf11HO1/Iv+LSIdV4DrKvOcJSTvI8
KM+kpFoN9KtRJh+FLybK/r7exUMwbWh27cu/j5yewjCyLvx8fOIb1/jQeTquZhUPe7gSxkeoMHR4
QXSfYtQoqJHKQzsjngTpfOq9OrnXtfJugfjMBiu5/7xSBr9QzoqTVlj2okLdQAJU+PP96tYHIcvs
1LA3P19IWoeMpKjNYZTJ+CU6JH2cEalv8glpiprhvT7mIEjPQ+uML3KGduci4937LCtf8AJwYvVz
xKQs7JYtcqe/J+s4pCpEqJuk+9bsaPq9GFSDP+MDCcjoNLVzJc9ev/Q6/cVQo1z4BmPveqQhaTTo
VjMu67fC2LtpNx2Vl+6aEg8aw2fglZe2CeujRiG2zniT3sfhDdXVSxqU8zckxzUcMhIVGqS3c9JY
Z/DK1jlyHGtRwbzfSI8MjwguixG6296GelbqKlzNnpzenTR6rQbTvzaWNb5DAUMmJKpXwh1QxRvO
vu7SP5WbZL9EUT4/VuzA+4Jtt8UkrsDFsis8M+Ga9sW6++w1tfuCAIjCKba+4zxrd12UT5vEJKHN
RIXDgoYiCz2iv2hEbTqLgjG5PX2qd9tbStLDuVWp4DTk2WcYufGLhQyz6UTzaCuyzOvE8PeWP7+O
nrAvxM5AwZJY3MEPWCsU/g5hzh4zcM3tyU1svYlsnv689nPoSCraGLMPWD7ql8qaw3BVun23HX2d
b8KRwhbpTnn8mRHnIkAHIGW9ee5xWOrML+xDskM373rpfnYTG7sOiQOKnVDuxtFjCFPtTeVEb3Ua
2C+SKAytrNdotoZ75sR/dGDhkgxAUlTe+vmndoR/Jk0oeXCSpJvA6YzVz1M9WnLVFUO8oc4S1xJV
lqxYYHQRKaY/h+Ax2hqchUyAY2Su82AF065r1wSyM7toaKYZm9HMwt9k/qMAbGoCEhcgq8tN7lAS
VUzSF3Y6LMwed1jANXwDlba6DDHJP7ZEHjliMh2Mcwi0hZAzuIROUNjHSRqPdl6CsCqvoaZgy2go
wJxHgD5JuvAzQpisaIzWKPr5/fhG9Uibzl83IaVmT2jsg5yhgKF1mD1616kuYdd+NNZfpukNYDDa
8GSyr9rTQwGULHKU0WHi7gxydJecWM6ZUKsjAaANrcr/Fws+tdQZQVte0nob+XdfNbC7p6Td95mN
vo9m7dc0OXenfe4DbRdZroas0zkB82AGotcqa9bdk8zmkT1OSLEPoGVi+24k5sk0WzQAZX23nodA
Eg+E0TnfcpN5eltb51R2MtphVIW0PtJ8DkniY7yK7F0T7Do5oiEM0+GFSiugARH+fZqsW1iH4UEx
wiFioCoiJvzdSFSOggb8/MrPa8OgF6lLMHoxJdHl55A6LMO5YBDAxKyocy//HQYpuUiMlKi1XuWe
qPbuMGHvm+F6R0X7hs9ZnLmq0zs/X5c1+6pCKvHvt9Xgqj2nTt4dq8rPypLB/76tBYstXCs95IY7
7mIzqFfoDpig2P6w71DT3LseUkNXY+h/Phuj1rpn5MqtagWhufn5juehSkiKiwninXFCrWvTHA9T
8Off8vffYyHx4iHOjZnMfGUqd/g/e18oos1z6Vbi7ErmuCaSBSyoyZbrU/BeeD3dusl/LC8rkiIJ
UUQG4G5tUjYWrXOtIy/4LMs02tuqmWGh8rT3M6p9et+LkdTWwwBy7Ts4EwWo420A1U4UTrSL0eFu
lRG4t4T3a5kotrDFpK4IXaY/c5CuzDrI/x4D+212wcy1Q3ckZcl+G2c0hY0qO7rJ3n4DSWwvzMnl
aWGRNVm7//uqELCP07H6jszSOsVhVZ6Uvf55MtajdYLF63QLlHzcSnMr2diD+dxwOUQApiAE0ioC
zZfoNcU99xGIVnt4Vv/NbSKmplka0s5ZqlrrjitZ2XXiOs/hu+K+dIiVK64+aZPXn0dzczDLJrr8
vFJHLAkJ1D5ZJFKdlRvUm4lrJVTA3juPws/31Po3qDvZmbM6O9c/BycIj4nAz8XLOiJuqBo66zyU
a7ThcI08FawxwwbHqLFcdpwklmEIxJ3ZZ/M190W38/C/rRvPOVIgJcuhr7ut4ur+MPK05nNh3XU5
kltnZ6gQA2MNkFP1oUbXUCIk9quLxlm7jmjYIVR22KJac2XaGa4z7PgI2SJQExyASn4SW0213djG
Uvaq3pg4jE6TNe4qE8Pv+AAuZS/zlhwGKubpOsbzcOyb4uTD5DhWKa2ToC21zXKVRzRYjni2VAVY
eYO5RyKy9GWWY3fQrMuUbLrrQIk0ZRbXXfAlhiuMVdgZ7jovmK8auQ63g08LHwaJ2HTNs7FqPWpG
ZZ2mXhRXVCbiZLYuCc61QdIHIpzg4T1JBO7Zztvmxmf24dJY7Nkp48fI/0hy8owhv1iQes5prC9T
w/IkTog2mMK/TIgLmycxZINSPb3NHSjMiRWz6eoPn7Zr32oMYT3ilJ5V4nsYtPk6MfmJpKE3gyaq
zwEfs5wjsOoFurxD1fvuncXnPnWQOww+26uquPu+P7yFxaMrxbMaTNEYi5tWQY4LOUooh7u7SZAq
yVkOaVLx8GULaptBmxP3FpFvuoK8eLMIqw0pyBFJAr77gradxpmGN8tjTJljwRLHTfU6mES6suRz
wEWxk1vDja36R2HNt2ym51cjQw/kuYtySlu0z8CnyXCRy9RxQL4ruBZjSRE78V2xpAN2nKZeECLY
rmpZkF4IvDxWryA+9Qno86oOjeEQEnC0yOndN5DQnyIzMvoaxBAhahy/cXDhSONSd367VL5JGxoP
r65jbHXRvjRtdgwG50TwxbCZCP4y275Bthp/lnA5l1NJswoml8KxpMQBJj5n8lqO957hEsIbJVAs
eTPCkPjNyYc3FvPpnoDkX/RVsVflm6LhDdYxM2zINSleqXJYZikSQiBhhFjPJIz8lnUxfDlIUsM+
FaxPeNf0hKYvsZlBmTCqVtooSDZDaeR0FcB0z1n4Nvb/yEFdJwx1bwqb65Gn17mb/Wbiw46jfSjS
EpYD1eRqSmK1CgtPEdAmzlixg2VD5NHCjwaM2vpBHpO1qkxkRqjhuRKMOB6c3N7OVowSPXmO9oI5
ZVknEdyQ511yZVrmnOuIeAKozy0AX1Lg7LL+AGfkMuREtUvc/YYF+bmF7UG1ghQNzsSmnsIWebp8
FS5nEeajvcjsjEnLzBRHu0c1/Gbex7/lpOPVBeQmEUdwxS+2FmqLJZRCC/WZ9XtAi7v244B5Y+08
f0mvFjsKQCDMhQd7XIiArfYcscVqO/ELXM6wZAG3t1HWApv1/Q3LwXVbtrvU+B0l/QnBsjy4zqFL
GA/Vm5G/aeGHg9rJLgHsYn/7M+zuyqgSds4L3VGwt74NSTry/GWvC4lQTdG495RdKJQuvdG+TWPp
rRtWDYtJtdVSOil2zAiPdUTUHgvwd2Xlzd4K3Yefqze0oi9wgmgCk27VBYQehWrnPP8Jj663mpAM
54A2eL8biaTvq7G84ShZ49C08026t7ZptPALJIoMC+lcl6kvPpqBk7bEijMhGVz5Nt2jiKw3sE7N
1ghgJvvWF+WO2KqLn9bOtvGotmSyQSeB+MVQLSx6v12BONuVxaCXYuYmWObo+mH7sTbh2hyn8bLI
imcKd8ivm3jhgQHhiitFv/gTi87ahLnOoVaorTukf9VRvWfrdZiUset0g/cxqi+qwergm1zmsCUi
cm5OqI439hhb23GqrxLD5MJ03OSUy/ZgVyEiwbRloYaAGLXEswaIX6TlOFs0P8Jr1NYRqbdoilbu
fZuPfS+dbWVrFlZ4sZFVtyqajjXqroUwfbSt5rCJnBE7eWufs9RG7hqYb47+bIua6LLMZQ3S1xcE
Z2wURxaRco5Xph9fbTbmEDrtQ8kHo7f7CZtExp3M730WYUhYNdasEqnJRmvw8fy4ZRWGXIJQ1g9R
CohBnWM73IxzKpZdnX1mfYP3zkEHl9b9PuZT2KFmBm2Rk/4/F3c9Gb+U453NbPLOQYP6r2L5tBjc
4RW/Q7tN+r/oQJpdU8wVSO8yfcnZdZIJzhCUO07tENLYRPUmFP0RHs++pFhECMEPbluOiS6CKyl9
GSsWFn3OP7pkexz2eIAnbCOz5fHrtbJ61yt1MVCrLtG5xyvEv7+FM63BIt8tv3qLoSce6sA76Uaf
2fOdHTZbezGKL0/boBmopduS5cBUlKeGq72MYtJ22KP2LXLcvPVIf4hHd9OjWF6FcohX8F0g7f3W
4T2uQTXTDwBZKjxjM4XGa+QqNIfhDs5XxrkYN/s8JXe8GMhspZSO/JnZht199APaTp9VsLJhTDse
mtccOnXNLcqYM7btbbX1SdnKp+ZKHbttrQrZxtPOPtX8CMixFkNFbIoXaCYIM20NUkyzbTAHtM13
7TzD2PWhDMcj0ip2WOQ6KLo/fw5fk8l/1JnXEF+S7XvsfEYxP5IucGGf6n0Xy5Xiyjt7i1TPN3/E
7zTfjXm28CeF59nz/kgrQrNkYYppDVcvNTphf8t0Ag2GnFh+J7lDDpPZUybV8a7KwmolSkZkSGiP
7vc0M7lUfs1YTLg72/Tu8Py+B9+vDoi5bhikinUXQSjkm1PjKMMhefDGZ3NHaErbfY2OjbCM0JU4
LBeuLd8E6Peo5kqIoF+tI5ulknRfp5Ggv9DvV0TyMAzgHJEBt2f4y+mqhZoZDCccS1vU1TOaQGrD
sA1f46L/Z2ANswjaf4zGng4GmJPYgp9deUQ1yRkwEun5ef6Vhs3BkszQrO7dQom5GCf51jQopDvl
vGfkai/jP4GVrCdyZ6hrTgnzw77sz5nV7uxQB6vOwjdSZMw8ajoD8iz/MrTetIO6dvn8ZHLt5sZc
ZWPwiVB7XIxU1yzSlw05qQycSuecUxFXSWgRM8I82cRwslMh17kyq9tL5e5CHaVXfYhr46uno12K
yu8WKTzyq+p+ZUbiswJTxsVNcr0fVPRRj7G/bHudr3NL0zLaMeuS0aDM0Qkar26X2rZ9LP/F/bbz
SspWrZzEgCtdh/YiGo3TbFbVsp+bfAPUF56mDP1ta0Ytku34ZBZPjfA0LtVoXmFLODW3rbepE3/s
iImDn91dN/yVuiS+NXlxyQFkcpmCXWD6B7bl1b5oTX0MJcEI0mi3TjqE24nYrwufdpBuNoNitPP9
wFgYohab1imCITKjD62CxHnvudGF2fAShjkmLhggZXUYSwFxtrJetI4/+2AEfqBVukKKjcfXlIC7
O4IdY9Jp1aj/6pxngrEV8zFMoGdn41+zRpcftJCEJf2bwNs3ZfpBO2pv4tSHroYNxajFtE7YSrcM
JdeqC2/mE6BmZDTjAfPUrHEX3YRRmd/AOfRYBpYWn+i5YiydjWf0vvWCcOR+OzpDuOGtwyliLAaL
aCXMb2rhxOVWm0i1C4mbpDT+j7vzSo4jydL1Vmj1HujQYmymzSp1JrQgQOIlLAEkQ2sdT3cbd3uz
kvkcIKqZIJvFKsDmwu5DdTUJlGekh/vx4+f8Au0HfqQDkT0qGQeACy3b8FNrmhcWjoaFhutm7lJy
CExAK/V4KFkFT5F3Z4Agb1p9I9ssZ20cP9maDTzeCDYpCnilnV10drQxUh1FDo3KnaE3C6PHv8qN
6FWDWeV8tvU1C/XCQQgcPwb8R/14iQWSuZEx4Gv1UVnY3HyIqMWhJHNNr+Vi0hsQhOoNABxzhrNU
SDknOiE+NIQyXZq2SQDkG6UAWzZWeVwuA9qCtNwmcjImAFLMe8MK6af4ylpO22vk9RdO734qSBxT
Bz20jDhiKx9Nl6Wo9dYUxDG0d1+eD1n2aYjtY3DS88SwkZnwVH/j6Vy2PHvaW/Kqs8JTnD+vaiPp
4RQaN1reroZCOfG1+ibg6sKZKq+GsF7E8TKR4mtF0WtwkaMyUaEx5oBcu1Qbp0ru6VwJ7WwS2jk3
BNBXFCbLBS5Ou9ZONoNP0Vbqh/mACmZSfskdb20GbTTXyvC0d+rPciLH4IrvaIpDYyDhm4OXgXMv
w+hHNCK0BYY7jU8bFVHqcJL7UrkKXWkOiY9ylofHVey4H2XNd9aImXvTTOnn2qDjEarW5JaVM5Vt
rRNofXENCj87srvFFOe0rxx7mfb+lWfC084g99VjPNPV+7gsaAAOqIowHekcoN6Ew6iHnxvHcjvv
XK9bhZu0H+TDVEsbXmkLZIhkxYGNW9nSp8GCrgZccFm7ejBXequd9lAhUWNJb1JV/1h5LtrnFIV8
G/aOrlyNFqrJVok1SBmht5JcSq5H+pqka8/1jhR5pL7V0zvU8wV7NqVWPaLchYcvkdmfw8Uo6uaG
C9CN3an9zMv1tWkp572indWRYQsW0dKRYGVk6RXAGxsOVXYotxmtjmHpxQUV0oHLn5XaF8PoLEHa
rgIfp6GSufPs+syOpSPJ8k8DFHZNz73hNgFTvBY4faQbzZyAFcGcDtSCTlCcHzWan82BWZXTDLZm
NwiegV2BcPROlALLPS0v8zn34KnTK+AXTMpPdb6IqSStalfwhDTiEFbIE1sN/avAQ0FkbE6tGPZq
5db1WqGQOa/QS5+BdHI2qpygxpQmp5a/UwxJmweKXK1Uo+/X+HObMwQwNgW1wUvXsa/BR2/UoeiO
ET/SBUCqAyynHIYtyjxe7lKq0Iap3cvrhKBPbQLGz4PV6faEG8V9WtRrNdOOsLHOx9ifJKVcA0VZ
URoF3xxRbFU6CLpYn0+DKo0OWesUpj/WfMqmH71jWUHOxCabTYZPGiU+lGo4KFR0tfiw9pYNJ+hp
zmkqxZccL5/UfLjg/jLXECBD1uXMY3HVqXbuQHQh5Ui4INFfUxQV8IYm38eucYyO4IlsHMf2KsAz
C9+XBBl8n6Oo+qJUAwIq0Q1HL3Gojo4CEABVIy38Vkf5HXkDpS5mjPg597Yw7K/yIL/CIfJKUlW0
jOwQuFOD3RDJNWe6qtANlbn49s7aCdCfB7KVuz0kKzutJ+nHxPedpWrbhBENl2xJnkRcZsFyKIQt
5cp2NNoiNQKasMNIBssJ1AOgD0bYcxO6jQNBm8kQo7WKDn9Ll3R5kKCtaCEOIZ468MFRvVArLSdr
6JaS3FYwkewK7C63WhYXCb2f72zqgVMps5cq2CniPc4YsVUQxirarSkEOEU19RM5u/bi8HMt2/c5
6ELAt8NcHYHYg5U5S6POhtFQewRS+SwZ5k4x62ujmbmuHUKJQfbMcMY1Kvgj5RDI3sNwn7cCW1SP
n5oYJlRgbDyaBofoJORt2AIaUbtJ09+qLTi0vFGDeVHSTcVwfFZroT9zVKRMyVghnE8GRzWP6C8l
04Iq2CQxPW1Wy9E01FpiWo1vai+DB0vKHr5YfKGUpbVCG3wCHtafF1p0A077ipHTiaDYgTYZqZEn
9QJu82XRODd+AYPNaOSWOwH0wkjWvUXU7QKLtg+gEe5PJKB1p8/DDGrfI24DqnhmRegOwLhqkeOc
UYUexF0jiv2bfCyNaRjq3jTSPpJ5qRPHt84NP/GnjkGhvwKAi2nRsAJnCmpJRVzJIkPqBm0BtV6Z
9bF7bcdc3aATJZZ3DpjxE+6Z1P8s6jYWYcpXdXMSubdw0I4G2PGT1goG2PDyMY7fHy0jnHe+tRIO
pOCi9Y3nlO1MpQNfWmkwjWSgXqOoXI0gaMuScomkmdzV28s0oL2JslIxWS06LYfT1hULLYAD74+4
VA00qWPTWEuQchZh4cLMCepy7pd2y00qv5U7tZ0nXXKhu9rcz9T+3BnVE50EdOKeeBEtQ8hfbCXp
s2tV1iKo1GuV6tvcArLuSmSv3KqxMdasEkaUOas43vV2HGa1Lx06ck+nlQZzFfT10ksNskSQrMDR
ummcoXSSZ8HcdNWNXiuIv4Bhh/kEfVvLxku1aq9Idog1uLJT16EE1JtTSY+5J5dlhXMwPO3QxOqn
Dr8UIwATZ8hXuZvfKmptzeII2J5qFzdyFh5GTMlUbrx1XluHtLZO0wb+lk3xKka/7DE6NL1JndXK
QIY7F0kVX/efs/qLFccm4Oj0GlWVkknG2Ms0kxxgEk/pMi8eQBHak0o/NVGzcDqqmo7g9VZdC03i
DNECNDGc4jY28iUoiCMdX6RaiZyN5HO2d0nKNQrTEw60hUQWuKhSyHtBcNPQ+ZqJC4KZQbYBAnOS
ScK7xL3xMm2OIhHKvnaOyMOo3chSPEzGAjiDftHAU5804HemNLyP7dKntmQs7KTrEM0uZSDf1QQ9
kLXbD9S5FI2nChLKl91xAM7qONK52pYKrCVbONqrxnmhl+FczlZKrt15TniaY8V9UqnjoTdCcKrL
EcSLA5GoJrpEUk8z2A/OWWb4zyDWRLQYIsQ4OqoQ536S4OEHguyY2JiCnUVerOW2n4wnOji9y9Hu
722qgVvFxXLZDE5QTkQ5pvHVRed43MI6ZwWw8LiN2nQmD3JyXnTwrh0POQlO9Y1bad2srKp0UTjj
uFYbPzjsehaW3OhXKYj0mcYSPPID7nkjnBiI9FN4GbRBpewKJBcZRCJd+wUuh5I6NDMf6YQjzZDm
JfefGyRxlpFkuPM6mqutrS5s27gPM9049W8LDUJlFZAHWa0+0yzO5DAN2YA+yGPbMRdj6u4aw5FO
NIwiyLmV6kKWMAhCle5ITQPlow6Ff8Yl8VbJQ21RGiEJXeldl7E6TV2zws69S04iCjczmi/xUZSj
lBbDU5pJMvwsFKgnsrjSd55aHo2BfTamcTfVssRam3JIukiVwAWrM9MUU732y2EDACm4k3KlmMYR
OJvaKk+MuJiP0Pc1ICGTTEmNiQJ4PM26Ky/IP0LESNZ01jaZPCZrSUtQBBvmvdZ+jO1cIW0GM5Bm
n5FpQA3eCrjydumXDHx37OsX7hCd98h3udrMlZBVCJmlmnsSOS3iX2jnLpzK/GKU1Cj6KJkDoSQ7
lq57uLonYD8OR89Z1V3cr3i9Uy80Ll3Vy6a6LERN9Fu1BOHNbkCgJG2ngKy8lYRD0dKw8qXbFadD
kdz2Qa1guURR3goayHfB1gryYOVZ6Fj0VFTnfTCeQUFNuCWHIq5X6IBIvPMmSN2poVIM7mo0hwL/
UOmQGAggXJpVpALttGV8tNlxvFXAUqmPBSfCtbKL/asXB9DfPTTam8vO4YvbdX5ch2Co+osgM4+9
Tlmw7bkpddZl6KMZWAtMUOxiCyWH7kKTGsxAqBOOceaQOa0HOQ+XzYhalpamS9nvz9qomSlkVF0+
mHQsIIGXEHvz/spBmksAOHA2DM1r4GBsSaq6gNzSpSVBonWHIZhpZs/2z+VD5d6ktTG1SmzZQC9x
F8XZZi672kLu4a54OnNNJ+MMdsHM6kACKgq/mbtfpNLP1xi2nlVo4jQOt+QwkwDq4uEho7Sphv1M
GrVbs3PugaxL9O3Mi9xNv0SFselio5vqZc42H+AA69lwZRtau9ASOE8pqjSg+2mKuJvSCtyPadUv
W2eAdFHjS6GPpwY5yGHYUT7jOAeH16vTuA3W6qBUU7S/lIliFZxYdXeE0bJoPZQb8NUnaZCqiypr
PgcKWpqtrctzyC30OfVSnuQCiJj3aIPAqJ/hKbcCmF1a+qnJ1n7kVYpqD6bpZwP4konZID6SYzOx
QPTsqFOU4YiMIkFl6bDoSO2lehZK5jnC9A+V3d5yhgYIU3s+9Qwij6aQhYU+RekskwB0kxJVVt2u
4QAfZ6jzwUShnc2hOZU9mGaocCOVImWU91IkfUKHZgyZ1cTOmEGnB0BkUlsDKzz1C0jKAC4RZpeN
hCJ43JxG0U0CAPW4cZXN6GI5CILNm6ehDAa6mCd2Jt2qxnDYm/cYRCtIPcPFHpGMnSctzW6n5OLX
5ePc6Vx6jNXKEfhTM5W2sov8iaVI6hQxdGfq26dq0WH2lPfdJJHUL37n31O+aFaGnNxrVgEcIEbr
CEyuKHgULK36rKhQBKkxc5xaDiBFyqEcYxDJS+iPszTQSN87KOU9nduZBWC7T3ErcjL2GfyileZq
0Qq5WX/mtcY9zZcazKC10B1lZTkNVRzVbRf2nOwO8vnARHOIjjM9TG4kqW9nepYNiwFMEcpIkURo
MkxnGiQJEdGCRt8YF4reeSu40e0yyTd65a2QXUJ6wkqWlBFvHDWG8WFZsBIQjIqH/MTsFMKjYSwM
07+l+YMann8MpItK9w34Pb53yl0rbOubPPVuM0PaQnvRkKIFU2TIaKmgZoVgWHkmFejW1FLZzVEe
ahCWCrLCWxZqEk2bOgLOqJSzwpLOicdHIaxicGO3yegiu+83aLk2y7ps2BmSm280oUYQamdJ0jrT
vNPDE2vZ9OGFRd+EHa+Oy44ZMJFArRSKAvXYHUkSyzdDi1UdZP1Yr8OrJKUOHhXltUY5dV2k8WVn
pmuAfjTPbyi9KxvAYwgeNKU666EyERAC2PP6ABpMRUlH0eHfT/px+By4oXeawioNFS3hehTQo4II
X5v1EjccOpyI4EwQVaKIIWrlvXPuQh2deoVRTee1nsnz3M7RQW3XSYKORZBFt0MklKBGey25jj/r
YsyrEwoUSp4OtOmquYmfU1OpMvzNnPtpz3MKfgb0UhTfjVUNmqRGmNRS1pJeQDmSILWXbQlSgIKM
XpGLY++eomuAZlASniZmFM0l2zYR4L4aK2mjwQSbaCgFTqEgVHNcYZY6pbqVRfQhE3IWGu3OEqjC
WakDrmu7+GqgLru2W3BKZR1pk7Sk65jkOD1h7Ft0XX/eUW2rqkJd137I/S2wCD01QraJtHFk6ypX
gPxwFo0bYE83I5JfQWLGUxd4DlQMpB7NmpgXcD/nXqsRrWBe2pXDd0t2Sh7fVA5paARabUYGdTPq
xkUoZeoiUVICY+gEK6WoztuwdxCgGwbkiMhTa3dHyNbW4OxJCEqGDrnTYSbbgQS0ZrKLDoCS65TF
q+aIJCU+BTULlFwtZggWQNumeDoYLMJSL5aOosBxCDbOQEU6itILb0CvCo29G+CsLrvSvW7c8khj
oZNs4P0OgY7jDaCHrjQzyNLqJGwNgN7NRosqCamYTp0CEQqX5ZjtnCa4tDRqvW7sUHRpvaMs82eR
JZXHKf0SU0pvlQHyXhG6U1hr6hEiHCQPoMmyvMUPPPS4yKCKtWiRUpwonbHRRtmctvA3Z3FbOyhO
hJcUSY0V2VzELXShB7E/G/sgJw625FaqMdEIrVScKaWYXb2hkHTr1FmxDkqIqtFg21ywNjBFUdq3
YeIbejw1++bMzCkTVnZwnLckSklATSvrMa2xnbMw6rR1VHCHyaFB642FpokppC4Q5lHD4rOs2Sd6
PzQLFbyCEg+rVsahxPLPg+46HJtPmQUp161Z/3kF0KBSoO4IO9v2OGuAD2YKqT9L9tCgB5X56YXb
B/JsrJo1NWzH5bZZ1/jRK11zqqLohGH9oOmoSA2tidSNieZ8FWrTUR5QQC6h8OpcaSsunjMHcCR5
yySWGAMFQshaNsZOnnJkee1l6Nrumsq4SlZclaiDdee+hKdU39pTkHuTIHfPvThflg7Ewj7DqEfr
ZbQPiO9liZ64hf7CMMTRDHkmyo5+eYKz8zzWNCGSQJoZ2beJZeCnibvZwOoMzBLL88AHxWTR10yL
wzamouEDbc1i4xjtQVG2ABjuF8eES3BcCKUX5goE8Lkdpu5pb2Kkmzf1VcYVW1b7IzB+xqryPEyq
sT4Yg3YGOoygPoLeqUyycIvOhK5rX3LPolIr6ffFqeNIkCLcRSEjplRr7D2JVhzGRs0Sc1oUufKE
dkOAxLXfHmZVrU16pb+j4tPhjUMQsSr/qI/UcR15BB8IE7FoIX5sJPcWWNfSV+A526bkLnp4+viB
fHRM/7AL9WtH682VmZsbX5XKWSUUm9JU5jpPq0zFe2BROW68ME0L1ggwVe5w88KtN2OjmiAEOC8R
mEIazDGQ4ov6i2mcclXhEkSrfjxxbEM6hkKDAXhK+9AWWT68bAyHAnkZRNrGpyG9LovqDOuwM4nZ
nIUmeiulFs4kR6SGfI2+zqeEtquy77D4Du5lqstcvysoNE1030qY3Tt6wTvS81WqedJEd6pbGs8d
8F6uLrEKNotKV2dXaONBk5Esypr9qIWnbYfVgp4a86po5UVXz+lyAzgc64bc3ZqgrEtCZqRXYc/B
3uSBMzNZ0GFCQT/BzM2hW5OSI8/rNrw0M5ebdEJ2bV2PqN000EHWhdfvxq6uefkcsx8jCxaahZ68
lzlYTHMtmYwQnEjqQOtwA01XIzUQa2Ua6RcN6znajwkaQGYH+CyZS4ZzT2Jw3hYSUkA+8Q8syo6y
FwUrL1XPjWikLmab2lHGGcAB7k6iBCh8gtFGicWJbgK1VkkEJqZVXpQB5lD03MZD040fcJc7hKYA
3Btl1Btc5++hCLXrWjW1pZYPEzs1rhM7NqcoHqwt5IKtQDoJ03w9qJQrI9zrB+B3XVKbdzSbvuie
doaXT4YcQXKtmFkykzO7OYvzrloqoLYnhsqpjg5Wwrail1PTAmeZnlpAcCntmVh+mN0klLhXeQi4
zWweeLTM46jjQmLJBrh/cFlBqeTLEDfxAYA70qY3gaRsTL/+7A8gXqm0x3M7MyWSLJcCJmFT9RZy
p1Vs7gjiGohSkVu3qgoSMT0b0MoBoRBcRAYGmJjgTqsO+RBapakSUs10uRnkdXelQZGqhnWshV8A
5U2tTjpUVfay7d8PJcayBFdF7+/8pds21MJscwfgKljJmfRg4F4y12poqBB4Kq+5MSP/Fkt3Lijw
NSa4HWFZlMCB6A7HNL1wkuoB2DNVMLgYQDLThHKnShtdHqHw69gC0PxjSU9SS0GLsDDXEi8lhOk/
ujYAxvTWSOVbub9u0zyc+im3arWVhQLYuPKK4tA3uRM3onKGJ0cE8ijpepqXcrv28dFpZRsWDs1W
BCGIj6gueiHk6r4lY+aaOxkxI8++aFp0FCH4BzU2CulQz01MaS2nReWDcoUp3I8VGU4GCR4eXkCC
NAxPiwpVb5eGRYASRhIU3FdRvfQTPiyCDj4miLWmeXFpyhl54egipCC5c0jrpyQO7UIJT9Df2TgV
3jqFSU5hJgPJQMXLgiCBQhvIjyqJ1l4HD1bS5Hk5KBcxuEzmaogXZUVBKqQZH6QU17mKYiHmhzAi
ECoKDDiUbSrqHVjgALg8TFIaJTYsFvJffdKkFtfnvlgGQ2CiG4ciqh95V2jC0QMt9Xrm2Dh/NpVE
YzpCxA9BqC4w8CQtgHAYCklAgwydYeYxgBFgHpTtwYmM+udctTaJ24W4rqmcrjkUKNcEnQXHRDBQ
L8DTwnGhwK+n+jV4Pht9kTPw9SCT/QwLhMhZGyK8mqbMmekbSJtm9TnITQdUVULs12nkoZvW+aCE
tBLccRBSdqbGf+KO45JAhU5kERtTGRENHIvHBdZ/YC3ASSM5e092q89saSzRsbkNGnUXou8xkyr1
c0heCyUcTOzoIXTkZpNcGdojr1tweYMdOzLRntoKRxfbnId+d9YEzucg24xavNGqASCtEHakOknF
FfRESrxmNxwFXYKST0adPqB0EbcN0raFaSx1aVawTG2l4moZ1xsFuDEg/HhpxQT5BsblJIBxN7Eh
phlk7PQFLHAPfnOdaCZNMTF1TejBpNbSUyTpvFOp1x6auD7MwZEurVCLV4l128v0T/XO0NZGnp1Y
KFOu+STh8/15aJv8EgC3E9X+sgg0lPbQRMWUtj5Gh5WEMIqCeaXJN2FjW6Bwq3u/pJ9AnAEzZ1TX
Yc/lIUkMh2OXjeWmp6PkUG/Ok3MPc8MgHqYdCecGC3HoWvpg0R4FYdpZ8B3U4k4CGQPSAdZxgPJD
ENwlmYbkrONWs0GCSMhLTtGeRBcKMxrAlfW8S3FnlBPrU8RRDbCyAxk3LGVdii5C2EEDyOilYqL6
00bZtCJGLyj1fw7q3KaiYZ1EaAmWRsdJjKKLxhWgtox+XcihgogwKAm34f8pwBBGy8954fgNuyi6
msbFiPrRuvHZVmriL0bVoljuGycJJ9JyqDjzdK4XcRTDlotPtTwrDsPYO68GBBpVH1fDPCH7adIH
ayiWFYmV36h0X91ePwSKfuqmuTXtS3rAlAogERmVM5Es+q952XRnAY0ImfxS6XL/HNfYFm9PZEnL
SpoX0CV4mwSZojmRlQBN/h4e2GFfJfbCkRGaRFwG1IvpZ+vUzzeItFvzTI/zqZ4r0trTlF0vS92V
ryKuhmuThjbEhhJNvpA6YtowVYLuLNZ6XKNSD68CUBhuKU2kBFGwsgPRIYmH9jt4ZpGcLEEchTPT
NkOoHejDmRQgRgvlfSJlS2+VBpSoy3b+pqXDPe+lfoLBSDtDgM458UN5bSjgZn0jPaN8swOBr0+H
jGhNl75ZRBqQPsWVzlwPEpY7jIdlqkUbcf+mot5eKWQAR7KmoW0hAa2KhiifmyoJrxTdFTh0NDj+
eM6VTBNmFuJsatvCesBoHowAuLJw4RvbrY+Sw4Rc+RNaXYoJuK3f0qJCsD/7RN8Hm51kHGg5QRC0
nww6dGrnEiIVgWV91nBJEL4EI2+PaT8z5eGmxpmFSH6BeMkkaXDeFaYswjQkdHA/LBS+mzQzQSSI
PwufskdzMvEL4h/Z7M8cj9qXeCytRAEsq088FWdRYCdJdRFn/cbDU0lI+xeaAOMld0Z+rEbRtSWr
W+EXIwwvxtbnfXY0zNSHXJ86ar8VIvfij37WnSqu+6ilzyX8Thi7AAWZqG59+uit2eMImjXhqR0g
BYkrjNXho+L1t4hTC+emVBm+9LFyAwJL96rjBMNRpS0+s84eH6bvL/XYg18lLRsHsWWWmPiRsCSI
5PBOGCJous9FxlgAbJnpjnM/GhYTgZh8Uu3sREZDRxCMnwzFTMSG4yg9Fk/eePK2y/VV1QUr4YOS
4gSj590tIQclzs5EGItPova7jNRhJbwD0A+7lPpL8YviQWLsBcSvISo3ka36wle10xjwpNS6n8VE
Cu+QKsh3bRue6GBZVbwQhP9Bq4LMoSqPCBwq1SbdAO1cwk7p2SCtdetjxcHxBA8aM2CaGUv4MNSD
usz06rHQ6KmPf91gsSB+JF5W17ozNgxtovq+qhbiKYV7TotUFXp/KDU1M7G4hLOGHWd3dnDud7AW
sD0tUQeapKDC4jZcCQtEYWYpfDRKxdlYTT4fFTyAhaGjcHaMoeLAxhY+SMKG1I1p+XndRLhBCCsH
sV6EORSMIAA+2qX4PRV7E7Ecs9q41DwOb2HpUWNK4ifZYQ7CRPyCi+IwSW40xtcBNih+oSHNNmxV
gDVQ4i+EEV6Dbtul+D8oJD0OSBGQauYn8UfhPSjWv/Ay9eduLS2kEF0RDFcqzM+FfWlmrjtKkwM+
LK6tbPVAP4wHZZ7lWH4JHwYmhfx8IgXdJVJQMxnZfhejB1iz93lB2QlmqVlZ974wfNBt47ONI0Tp
5De0tgsVlWzfP0UObQt1/s7UuocSBxGXdTXq+P5RMFT4d2Erdyr2ZnHUPCDkdKflTOiY0IlU4hMr
de+TFiWmATA9LiCYMJ+bYMTVWr1rhb1bPMq4OehHBT6/4ovJLjAFXJ3hHD2a+w4rt4XZbRt3NnYR
3HvvhI1sa0pUtJ21acRcWbIzYZYpfkf4tzzGsBoFybaXaM7yML99+Mc///Mf9/1/eLsMwhG6t2n1
z//kz/dZPmD05Ncv/vjPk21b74rH/+aP39n/L/55fLm4evkL4jP++H3G/PqZs2293fvDPK2Dejhv
duVwscPUpv75T5+ejocXA51lNJivsu+G+KVfevwO/3agD7vH57oa8t1//XafNSmso4udF2Tpb19/
tH74r98053E+n6bzjyd6/DI/GyDe8p2bB0Y21QNDM2UdSUfHMgGeWr99iMGPf/2x5JgHmm1rhgJd
Q1cd4sC3L/CPT/zBHPz86z1P9Ysn3xvnZ9/gaXbEFCjya+dAtw4UE7lv/kfWHPnlHCjOAdODsJ2h
Mg0mR8C7mwJFe+UyUNUD3dEU1IZtiOMqOfjeMrCcA0u1ZNmQUShHXE/8+F/b+D2sAot1yxO9WE5/
ZSPoBywB23ZsTTFY6S82gmoeqLb4W0VTNN0y398iUPWnrfn3p8DQDhzEcVHfdCzdlB2x17+NBYQK
QzZMnWVgWtRU398qUJXXLgNdJt7xeg3Ylsb+19f4+hbxwWEhmLb+tOW+OVX+3WHw3arcC3JvFwgB
hb1yD2hEOoeWPaEOITCbruj+DDj2gYM4DF9fRtmQf55m+x3NgfPaKTCUA0VVbNlCW4eDb/80VOQD
HRkGR7d1S+Hf7y0Iaq+NABLf0LJM2tMWYV625ZcrgBDB3td03SRXUC3UD9/bHNivXQG6eWCyAnRF
h5NFsHtxFHJQck5wQKgyQcB+d9/fImq96iDUOes1R5ENOlIcArpMoPvmFFCMA8oIJAKyoXES2O9v
BSjOa7Mh4qBpOY5so8uh44ElDvtvpkCyDhxqSKSMqkrXzX6XB+ErV4EhH5hCxkAHvajL5n4moB9Q
+jb45rZMLmjo73ANPO3Lv58LSZpxwDFgaLKh27JjWC+2gWQaB7KjcWOwFcvmNPh68ryjs1B59Wmg
GgeGBfvCEtOgWMaLfUAifKBxW+LqaKj4UbzDZfDqw8A6MGxLhm+vkhZyA3oRDPUDhbshOwHCovz1
FvaOloBuvjIMiG0AqwiEDKUBTX0RByRLOUBDhUuxxRwoT9WD93UvNF8bCAwufiZxXtz5VLHR90Oh
w2mIVqemqZQP2AjvMAw4r54ClZyYXg0Foq9VoL3jkPqIRozAWNzQyAzfYYnIfCpX/P3TgLSXjNCh
NqLohqy+DAOSTRgwqR2QFUCgZQre3dWA0s4rQ4HO/ZdVQMaDgqDzXVKksEhE3gwTQzEc8x0WSBTr
tdHQUA/o8am8Yla6SSVgv0rGaanaijgqdCYIW4N3dzlABeeVq8DUOQ9sUSKwn4pEnLDfpMYKJSSq
Q5RLTfIi8/3VSNTXBkMK5jZlJqiWSMeIatD+GlBMbk8GRTTHhrr5NfD8UkbwC7/0R1sBfkL88Nh1
CHbVN62LP/2F51rU9wN801RQifa/7f2m6EI8jf2vrsQ/95oSj+2Vb34oKrHf/HHvd6vvfvnrd398
qq+f9e1f7X3TvQd7/snzX66CXbkt75Gif+yefP1SJ9uEVsfvXzwMTKGmbPdbKM/9lB+2Wv64Sv90
5HFX3m1xatobmIv4v2bgux7Orw1cJrs02D4PJNodbODXjjrZ4kexfdhV/vNYYmCVzfrakY+HbZps
y+eBHod9iwf2m5cvjbDz2oedlE26C57HEc+qvcGzTrc05h/235kuP3/K319jl2Xw4WibRnuLQZT8
XzsNbLp0f9A3WLgrWogfDsX/XP5+8fyMYooV+Q3e3Dp9yNJdtT/JikJof+1kMPLLUd9gW2y2+X5o
oHD0+mc9xLwALsuLnYH35uuHPsmgzPD+yt3eyqD39fqxLzOclX409hssjMPtuI3876fkDfb10Tar
nr/840LWOPhfu9yOt/fb7LstYrzBLB+z97L4xVo23mCKj7cxxn+7/bkw3yBkMPB2eLmnzTd4cye7
fBs/v6vHV2e9was725bb+138AZu0bfqwPx32m4yPCfPLve28wd4+I3cM8jwggH47Kaq4rbx2PV/i
dLXNCRvPQ4npVpU3WB1X/jYQE703sPoGq+NqGwbfzzTdz+dP+vtH9tU2AA73PM7jVLxFhiEkWkRa
+HJ1cC97/qy//8wfx7vdD6ZDf4OZvg52dbpNnp/xcT7eItSt66Zs8q8b8dvRFUOV3+C5D5t0W2EM
8qNPACehPX/k35/0y7zc1vHwo1hC++Ut8prj4OEh3n2Yb6v6+XHF/FPU/OnoRIhfuqdcwsTMCFY/
mCIKQRb9xOdP/fuT9Hg+bD8cNmUQ//f/+b9VtB22Hy6CB28v2FCrN2FGvv7jrgJc7qSjXVXvjw8G
SBNdgFeHyh25fNT86J1j3Qra6g0+Y5ZFD9mHf3y42kZc9oJkL5kT1Vwq9q//JodbnGqD6Hkgsa4U
GXiEJWrhr52msy1sHOneD7YS1Obn8b75jDd41Zfch38w8huEjqNtXvsvko+nqfnTUP2j+scfyNTp
v6n/PJdB/vrPv74oMbEUtSz5l+o/1FhSXvB35Zz92k92v9umf/I776E+NG/K7Yv8U/1pYvur0fH3
L2Vwv7f3KA0+L7jngPh1Ln8x4P6e1pS56hfD4hnx3X7+i+O+nABRCnyxif/aiMxqlu+FUKAl+ne5
5l8b9Ol++nuyezmx9CoFJGc/6vy1sX9vqrrcvrg6AX61XzkRT/feHzwzgFLnuyj27TP/vwsFYv3v
xRSxWv9iIfjbp//6n3/7V3O+af1cxd77rOefPP/lzyqwy11Woi/1/OZFGHuLS9hFU73cEG9x9osM
fjd8+7Cs2+c/PgeE5lvE/7+a6nuh/X/nQHjaVM+v4fEB/sY62D8U3kPAn27T7cPemnmLPHVZ7nbp
y6uqgKTtB6WXr/epOf2zNX68Q5Ahex7nMQUyv4sbf33Yyy0clg9nNE7K3Qdu2B+OgwKn1n2eCf28
5w/+d+vzz7/AxzSodw8fLutt/aL2IJDLr52eKQMQtz/8IMKK6P3dgfvNTP3qQT7dlsHdHdnM89M+
5aEgI0DCPf/dD+bnafwfRb3/nQ38dOL+/7eBf4/vaOjt7eA3WKa/010oy71R/zRb//PF/5hW7D+r
8garfrLD66XZL6ooP1mKv5hfTrKKiX0MB6tdOe68rH3RJRLsiNduWR5+WzbsjqeBxG76Pt38Zp/+
6sM3scdO3XuDf36+/vkrnO1Ec3PvoivgZa+dhXXJNOxXNgVu4LXDzqs6e7E5uNa9etjpuLv3P1zs
8uYuDu6fxxOvTiDPX/vQi+C7o1NAVl497LbMdj8qtXx/WWhepF1/viwW5Tb9H+6uZqmNIwi/yt6S
HFLFrhGYS6rQWsgYgQkSpOzbSNpIG4TWXu2C4XVyyiG3vAEvlq9XmkQ92kig+apwfISye4ee/u+v
ewYqw5EZBN8jt9M+vBmyPEtKWMyo/7cx6Tqd6fDzYJ13fKLWtZP8xkxVVMsoAEk4pbkriBtf7sZ5
hhFYZSHCHQLdt1g5Y3LFhGo+1fe8x2g1OTYiDAnafFyYiT6t4AR9T/suyR0Bw9OFBLIoMJ+a+0SH
XwxH1DHFrSMNDMxGJy3GpRuhADDuz4ouXnIz1+6RCTzupDDvRTJF2TvVfN4lmPdO+SUBPKbMdb2V
0V06zbBZ7VZrdINg1tBIN07W1SCoCLoZhT4so5F0lhTjJBdLoYKqCvnqq9Soud0ZbSsYrhk7IFzD
JoB139OeA8FSjpzSOyMLv8jg5bTiAQ/uf2DRaBfrByAmgXBlNbFDRpUOMK9DIP0JtQNLporeZf7a
9+q6twZ5XT60lCrCEYPFd8lQO49I4MDe571LCwBAXTHGokJ/2pfXOVisgsuI4T8WpZgT4DWGmc4e
V1sT5bND4isEVwPIXYzNKpYJ1TU2CDyBRYaDSka5FmhGctMFjtfR7X2ChMT3WJM2Cy7PgrOkrIpU
H4FfVIxhmFJAkZIg+xUxklLKEHOqhLLI0YeL9yA9SIC91DwKD/YYUeNFNrg2E4XUAnDg1V5IODzW
+Ga3Sl4OZGxttafjyvrLFe2kR/gtluxGaNqpyIfgiA4F7KiIHljtqinHPjGhbWbFDPgtRTZk0IWb
VwrKwJo1gYECdtn+1WJsGXCweGyUH2b4Hls7ElOFcDWIBaq6fHBZreLrlCuiwfdvLuIfLDHhCaXR
gGmSHG8sK7oEuYgzII40yLhBiHr+6YtUKIRpbemuQcjtYvMpCa6SfKgcW4MQEL75LUXOWCjhlklk
XxlpjfAGvCUj0sFAG7c+l6bIYOImgbxjpAH0sjLG+9Q53pLTZBkxSqsY4yEAbZkZGLQeNLyNmRhN
+TXBp7dNXyuhbOvx5W4bI2LK4m8OETZXiFcFIWSkjPHjX0USDL87vsUSeaV1IcNPnSTTe8WKGixQ
+ezUoJP23QAgZKQcQGpmxVj5EQR4/gKB8zpc2KWUf4ZmZGYDXd4Pdwn2ARXSrNCg1ZCSdmE+407Z
4LBB4C8KYQ5RghafwpEO3KodhbdAHwPnrI0Z5t795ew0exArCeiFpSUeCavC7Y/bB7JnKWJuS6ai
yjDsFVWHEYwW4NxY/thMZzNTqlOvouSeb34uENFrzA82e9qvbM/iBbhvBegZySYIX5/UlWqHLmVG
jOZPVzA/JugkbjFCFtl4Hxp1UhdEycjku+VQlzewgMb/tL1MpyCRrNLzZsHj71nQy24e/6iAFOf5
45/TAfZ1W8qiitErAq97JaaBtCpiB4X9zPZS3TPTB9fYYTmoP+HL0YoWMvptSIKvAVMJjsxMBQIR
o3eFJQKpE8VGjIHKLvbxr4627REyv48rYTeeGPK/vI/pTd/077QY7xHEbW5EVxVc9ras18WXq9JV
kPtvsExXO1+AzS5f703MZ9l8r2JZksRwAuy+/KsWBa3eNGNp61hezkMy+9P25nreZrB0hCpjvKuN
mXpgdvP00zLlag/aeqXcnBcfAzmliDIChONZbhLVRcAaS/uV7ZmLs362VKoLY7QO32W5E81QWjUn
5Z1JVWULb7zZw2/Pgk4CuK0uuWB0xZ/ue3TULZWKtQxn8jOeZ9BJj2yr9pXYrimHaXCYGzcS2GkQ
iOP9C1VwiRhrQhatXjlz0LpJMWnsgO8jguv+BXOyQRPraSwX5B4jRln5Q4JZd0WVgbltC+okeJtU
740sU9+N8P6D/cX2qoKIvF+HN8VYLKwRA+By2C+D03Km5GVBnZC6/Nf597ELFk8cY/cbVp5iPe7O
5vp+nftc41T1Pnw17bS06Ey5eeWUFypeyV819qH+qdzo1zi/BiR8+qAjaoJWxni8Vmbk9fApI2lp
TYKumdwaTEpYZRGO7xNEr43+SYLagZLs1bnW8tmVZ+ykGsqI7/KBoTH2x+2V/QwMzs2oVCfGUyr+
lM/RjNBT++FmqPbLKRy6GvNRqP+Fzh3mZV9fmf+FYS47hSBU9Z6myfsoVlmilUWyP2wvbIA6lOlE
awdjwY6cFuqstYNQfJb+H/IdiLEizYhs8DCYQZG4ZukIY09ZbO4Rl9Y5cQZcOXZkj9FKeZPd4Jld
bewZBR9Ltx47sHZFwhOhNhjycEdxGTHSEcjiOT14lCEGWktdeWV0E94izUqtTouCh4zx8HdQFuca
Q0aQvmDHqcGbk9OVThMDayLQzJk0FXTyycgDzjG2VGQSzOjSruxj987qiuAkLYpZZbbPkttUmyrG
EqluEXTKgZPeMVCTPSC706EZVmfvZX28d28ZUnkcxniM7CuYMyeGYGazOqOIFfn2u9s7N3DpKsUw
HQbS0SCo0GFz07CyrY7RhG+il5vOxvgkdkfUWvqIoRSX3bVfIMhvEzMqDgIkYoTiMcJlLKi091rJ
E6N13DU68Ir2CcnOfI9BC9tbAD4vtQYz+tJz+giTgFmcJDf3y1xpUNqxBeDVOaDty5Rf7RwwUGlQ
rLnZV7TD/c3pz8tlE/OdO76pBKrQ/7oHvbP8pfaQ1y0Y2jzp83IXMV9Q9A1eRD4S0dB4v7X7EJ8Y
zuKB9tSZJ2VMYDRz6RQrDSY4DymxqcoTAzUXZ5PMxXwydn22Bojldc2JsQNnHhkLYNdBf25uPW/u
ch2ZybUMh9VFTfuEoKldYuu+KjNg/aKVEo9YDFA3VJ+UaISMfQmyORk1EuVAw9eE/sl5kpf2766S
MQYg+DIv3cPiXUT7me3ZewVQ1wP2LKmLizYDQLd0A3X/bamevmhzDyaJyX/6GwAA//8=</cx:binary>
              </cx:geoCache>
            </cx:geography>
          </cx:layoutPr>
        </cx:series>
      </cx:plotAreaRegion>
    </cx:plotArea>
    <cx:legend pos="t" align="ctr" overlay="0">
      <cx:txPr>
        <a:bodyPr spcFirstLastPara="1" vertOverflow="ellipsis" horzOverflow="overflow" wrap="square" lIns="0" tIns="0" rIns="0" bIns="0" anchor="ctr" anchorCtr="1"/>
        <a:lstStyle/>
        <a:p>
          <a:pPr algn="ctr" rtl="0">
            <a:defRPr/>
          </a:pPr>
          <a:endParaRPr lang="en-US" sz="900" b="0" i="0" u="none" strike="noStrike" kern="1200" baseline="0">
            <a:solidFill>
              <a:sysClr val="windowText" lastClr="000000">
                <a:lumMod val="65000"/>
                <a:lumOff val="35000"/>
              </a:sysClr>
            </a:solidFill>
            <a:latin typeface="Calibri" panose="020F0502020204030204"/>
          </a:endParaRPr>
        </a:p>
      </cx:txPr>
    </cx:legend>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'q2'!$G$2:$G$13</cx:f>
        <cx:lvl ptCount="12" formatCode="0">
          <cx:pt idx="0">36.640000000000001</cx:pt>
          <cx:pt idx="1">37.619999999999997</cx:pt>
          <cx:pt idx="2">38.619999999999997</cx:pt>
          <cx:pt idx="3">39.619999999999997</cx:pt>
          <cx:pt idx="4">40.619999999999997</cx:pt>
          <cx:pt idx="5">41.619999999999997</cx:pt>
          <cx:pt idx="6">42.619999999999997</cx:pt>
          <cx:pt idx="7">43.619999999999997</cx:pt>
          <cx:pt idx="8">45.619999999999997</cx:pt>
          <cx:pt idx="9">46.619999999999997</cx:pt>
          <cx:pt idx="10">47.619999999999997</cx:pt>
          <cx:pt idx="11">49.619999999999997</cx:pt>
        </cx:lvl>
      </cx:numDim>
    </cx:data>
    <cx:data id="1">
      <cx:numDim type="val">
        <cx:f>'q2'!$H$2:$H$13</cx:f>
        <cx:lvl ptCount="12" formatCode="General">
          <cx:pt idx="0">1</cx:pt>
          <cx:pt idx="1">30</cx:pt>
          <cx:pt idx="2">6</cx:pt>
          <cx:pt idx="3">8</cx:pt>
          <cx:pt idx="4">3</cx:pt>
          <cx:pt idx="5">1</cx:pt>
          <cx:pt idx="6">2</cx:pt>
          <cx:pt idx="7">3</cx:pt>
          <cx:pt idx="8">2</cx:pt>
          <cx:pt idx="9">1</cx:pt>
          <cx:pt idx="10">1</cx:pt>
          <cx:pt idx="11">1</cx:pt>
        </cx:lvl>
      </cx:numDim>
    </cx:data>
  </cx:chartData>
  <cx:chart>
    <cx:title pos="t" align="ctr" overlay="0">
      <cx:tx>
        <cx:rich>
          <a:bodyPr spcFirstLastPara="1" vertOverflow="ellipsis" horzOverflow="overflow" wrap="square" lIns="0" tIns="0" rIns="0" bIns="0" anchor="ctr" anchorCtr="1"/>
          <a:lstStyle/>
          <a:p>
            <a:pPr rtl="0"/>
            <a:r>
              <a:rPr lang="en-US" sz="1200" b="1" i="0" baseline="0">
                <a:effectLst/>
                <a:latin typeface="Adobe Devanagari" panose="02040503050201020203" pitchFamily="18" charset="0"/>
                <a:cs typeface="Adobe Devanagari" panose="02040503050201020203" pitchFamily="18" charset="0"/>
              </a:rPr>
              <a:t>Amount of Money buyers spent in the shop</a:t>
            </a:r>
            <a:endParaRPr lang="en-US" sz="1050" b="1">
              <a:effectLst/>
              <a:latin typeface="Adobe Devanagari" panose="02040503050201020203" pitchFamily="18" charset="0"/>
              <a:cs typeface="Adobe Devanagari" panose="02040503050201020203" pitchFamily="18" charset="0"/>
            </a:endParaRPr>
          </a:p>
        </cx:rich>
      </cx:tx>
    </cx:title>
    <cx:plotArea>
      <cx:plotAreaRegion>
        <cx:series layoutId="clusteredColumn" uniqueId="{A8ABED31-671D-4A45-A2C7-59F7D085DC0E}" formatIdx="0">
          <cx:dataId val="0"/>
          <cx:layoutPr>
            <cx:binning intervalClosed="r">
              <cx:binSize val="3"/>
            </cx:binning>
          </cx:layoutPr>
        </cx:series>
        <cx:series layoutId="clusteredColumn" hidden="1" uniqueId="{895440D6-C58F-4666-AAF1-F668CD9C5C08}" formatIdx="1">
          <cx:dataId val="1"/>
          <cx:layoutPr>
            <cx:binning intervalClosed="r"/>
          </cx:layoutPr>
        </cx:series>
      </cx:plotAreaRegion>
      <cx:axis id="0">
        <cx:catScaling gapWidth="0"/>
        <cx:title>
          <cx:tx>
            <cx:txData>
              <cx:v>Amount of money Spent in USD</cx:v>
            </cx:txData>
          </cx:tx>
          <cx:txPr>
            <a:bodyPr spcFirstLastPara="1" vertOverflow="ellipsis" horzOverflow="overflow" wrap="square" lIns="0" tIns="0" rIns="0" bIns="0" anchor="ctr" anchorCtr="1"/>
            <a:lstStyle/>
            <a:p>
              <a:pPr algn="ctr" rtl="0">
                <a:defRPr/>
              </a:pPr>
              <a:r>
                <a:rPr lang="en-US" sz="1050" b="1" i="0" baseline="0" dirty="0">
                  <a:effectLst/>
                  <a:latin typeface="Adobe Devanagari" panose="02040503050201020203" pitchFamily="18" charset="0"/>
                  <a:cs typeface="Adobe Devanagari" panose="02040503050201020203" pitchFamily="18" charset="0"/>
                </a:rPr>
                <a:t>Amount of money Spent in USD</a:t>
              </a:r>
            </a:p>
          </cx:txPr>
        </cx:title>
        <cx:tickLabels/>
      </cx:axis>
      <cx:axis id="1">
        <cx:valScaling/>
        <cx:title>
          <cx:tx>
            <cx:txData>
              <cx:v>Number of People</cx:v>
            </cx:txData>
          </cx:tx>
          <cx:txPr>
            <a:bodyPr spcFirstLastPara="1" vertOverflow="ellipsis" horzOverflow="overflow" wrap="square" lIns="0" tIns="0" rIns="0" bIns="0" anchor="ctr" anchorCtr="1"/>
            <a:lstStyle/>
            <a:p>
              <a:pPr rtl="0"/>
              <a:r>
                <a:rPr lang="en-US" sz="1050" b="1" i="0" baseline="0" dirty="0">
                  <a:effectLst/>
                  <a:latin typeface="Adobe Devanagari" panose="02040503050201020203" pitchFamily="18" charset="0"/>
                  <a:cs typeface="Adobe Devanagari" panose="02040503050201020203" pitchFamily="18" charset="0"/>
                </a:rPr>
                <a:t>Number of People</a:t>
              </a:r>
            </a:p>
          </cx:txPr>
        </cx:title>
        <cx:majorGridlines/>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dk1">
            <a:lumMod val="50000"/>
            <a:lumOff val="50000"/>
          </a:scheme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8604576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dc0c13fe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dc0c13fe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2667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d68f83b5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d68f83b5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8316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d6d4cc2e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d6d4cc2e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3751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d6d4cc2e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d6d4cc2e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0429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d6d4cc2e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d6d4cc2e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725556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1297570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298416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8521134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59569603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8385209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9400404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900168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7530818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65608316"/>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973563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9436549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5395753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0129927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6027546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0592104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1/15/2022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85244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4771830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6747565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48A87A34-81AB-432B-8DAE-1953F412C126}" type="datetimeFigureOut">
              <a:rPr lang="en-US" smtClean="0"/>
              <a:pPr/>
              <a:t>1/15/2022</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69315459"/>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 id="2147483767" r:id="rId18"/>
  </p:sldLayoutIdLst>
  <p:hf sldNum="0"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body" idx="1"/>
          </p:nvPr>
        </p:nvSpPr>
        <p:spPr>
          <a:xfrm>
            <a:off x="2174195" y="232410"/>
            <a:ext cx="4795609" cy="32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Analyze survey data (Project)</a:t>
            </a:r>
          </a:p>
          <a:p>
            <a:pPr marL="0" lvl="0" indent="0" algn="ctr" rtl="0">
              <a:spcBef>
                <a:spcPts val="0"/>
              </a:spcBef>
              <a:spcAft>
                <a:spcPts val="0"/>
              </a:spcAft>
              <a:buNone/>
            </a:pPr>
            <a:endParaRPr lang="en-US" sz="30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endParaRPr>
          </a:p>
          <a:p>
            <a:pPr marL="0" lvl="0" indent="0" algn="ctr" rtl="0">
              <a:spcBef>
                <a:spcPts val="0"/>
              </a:spcBef>
              <a:spcAft>
                <a:spcPts val="0"/>
              </a:spcAft>
              <a:buNone/>
            </a:pPr>
            <a:r>
              <a:rPr lang="en-US"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Student Name: </a:t>
            </a:r>
            <a:r>
              <a:rPr lang="en-US" sz="1600" b="1">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Temirlan Karataev</a:t>
            </a:r>
            <a:endParaRPr lang="en-US"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endParaRPr>
          </a:p>
          <a:p>
            <a:pPr marL="0" lvl="0" indent="0" algn="ctr" rtl="0">
              <a:spcBef>
                <a:spcPts val="0"/>
              </a:spcBef>
              <a:spcAft>
                <a:spcPts val="0"/>
              </a:spcAft>
              <a:buNone/>
            </a:pPr>
            <a:endParaRPr lang="en-US"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endParaRPr>
          </a:p>
          <a:p>
            <a:pPr marL="0" lvl="0" indent="0" algn="ctr" rtl="0">
              <a:spcBef>
                <a:spcPts val="0"/>
              </a:spcBef>
              <a:spcAft>
                <a:spcPts val="0"/>
              </a:spcAft>
              <a:buNone/>
            </a:pPr>
            <a:r>
              <a:rPr lang="en-US"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Program: </a:t>
            </a:r>
            <a:r>
              <a:rPr lang="en-US" sz="1600" b="1" dirty="0" err="1">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Misk</a:t>
            </a:r>
            <a:r>
              <a:rPr lang="en-US"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rPr>
              <a:t> Nanodegree program – Data Analysist</a:t>
            </a:r>
            <a:endParaRPr sz="1600" b="1" dirty="0">
              <a:solidFill>
                <a:schemeClr val="bg2">
                  <a:lumMod val="25000"/>
                </a:schemeClr>
              </a:solidFill>
              <a:effectLst>
                <a:outerShdw blurRad="38100" dist="38100" dir="2700000" algn="tl">
                  <a:srgbClr val="000000">
                    <a:alpha val="43137"/>
                  </a:srgbClr>
                </a:outerShdw>
              </a:effectLst>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6" name="Google Shape;56;p13"/>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rgbClr val="FFFFFF"/>
                </a:solidFill>
                <a:latin typeface="Open Sans"/>
                <a:ea typeface="Open Sans"/>
                <a:cs typeface="Open Sans"/>
                <a:sym typeface="Open Sans"/>
              </a:rPr>
              <a:t>  </a:t>
            </a:r>
            <a:r>
              <a:rPr lang="en-US" b="1" dirty="0">
                <a:solidFill>
                  <a:srgbClr val="FFFFFF"/>
                </a:solidFill>
                <a:latin typeface="Open Sans"/>
                <a:ea typeface="Open Sans"/>
                <a:cs typeface="Open Sans"/>
                <a:sym typeface="Open Sans"/>
              </a:rPr>
              <a:t>Amount of money spent in purchases</a:t>
            </a:r>
            <a:r>
              <a:rPr lang="en" b="1" dirty="0">
                <a:solidFill>
                  <a:srgbClr val="FFFFFF"/>
                </a:solidFill>
                <a:latin typeface="Open Sans"/>
                <a:ea typeface="Open Sans"/>
                <a:cs typeface="Open Sans"/>
                <a:sym typeface="Open Sans"/>
              </a:rPr>
              <a:t> per country</a:t>
            </a:r>
            <a:endParaRPr b="1" dirty="0">
              <a:solidFill>
                <a:srgbClr val="FFFFFF"/>
              </a:solidFill>
              <a:latin typeface="Open Sans"/>
              <a:ea typeface="Open Sans"/>
              <a:cs typeface="Open Sans"/>
              <a:sym typeface="Open Sans"/>
            </a:endParaRPr>
          </a:p>
        </p:txBody>
      </p:sp>
      <p:sp>
        <p:nvSpPr>
          <p:cNvPr id="54" name="Google Shape;54;p13"/>
          <p:cNvSpPr txBox="1">
            <a:spLocks noGrp="1"/>
          </p:cNvSpPr>
          <p:nvPr>
            <p:ph type="body" idx="1"/>
          </p:nvPr>
        </p:nvSpPr>
        <p:spPr>
          <a:xfrm>
            <a:off x="5624285" y="965200"/>
            <a:ext cx="3142342" cy="1814285"/>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139700" indent="0">
              <a:buNone/>
            </a:pPr>
            <a:r>
              <a:rPr lang="en-US" sz="1800" cap="none" dirty="0">
                <a:latin typeface="Agency FB" panose="020B0503020202020204" pitchFamily="34" charset="0"/>
              </a:rPr>
              <a:t>As we can see on the filled map, USA has the largest spent of any country.  After Canada, no other country spends even close to the amount of the USA.</a:t>
            </a:r>
            <a:endParaRPr lang="en-US" sz="1800" cap="none" dirty="0">
              <a:latin typeface="Agency FB" panose="020B0503020202020204" pitchFamily="34" charset="0"/>
              <a:ea typeface="Open Sans"/>
              <a:cs typeface="Open Sans"/>
              <a:sym typeface="Open Sans"/>
            </a:endParaRPr>
          </a:p>
        </p:txBody>
      </p:sp>
      <p:sp>
        <p:nvSpPr>
          <p:cNvPr id="8" name="Google Shape;54;p13">
            <a:extLst>
              <a:ext uri="{FF2B5EF4-FFF2-40B4-BE49-F238E27FC236}">
                <a16:creationId xmlns:a16="http://schemas.microsoft.com/office/drawing/2014/main" id="{1EC881FA-5705-41F0-8C77-113006CAB950}"/>
              </a:ext>
            </a:extLst>
          </p:cNvPr>
          <p:cNvSpPr txBox="1">
            <a:spLocks/>
          </p:cNvSpPr>
          <p:nvPr/>
        </p:nvSpPr>
        <p:spPr>
          <a:xfrm>
            <a:off x="5624285" y="3052948"/>
            <a:ext cx="3142342" cy="1923143"/>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lgn="ctr">
              <a:buFont typeface="Arial" panose="020B0604020202020204" pitchFamily="34" charset="0"/>
              <a:buNone/>
            </a:pPr>
            <a:r>
              <a:rPr lang="en-US" sz="1800" u="sng" cap="none" dirty="0">
                <a:latin typeface="Agency FB" panose="020B0503020202020204" pitchFamily="34" charset="0"/>
                <a:ea typeface="Open Sans"/>
                <a:cs typeface="Open Sans"/>
                <a:sym typeface="Open Sans"/>
              </a:rPr>
              <a:t>SQL Code</a:t>
            </a:r>
          </a:p>
          <a:p>
            <a:pPr marL="139700" indent="0">
              <a:buNone/>
            </a:pPr>
            <a:r>
              <a:rPr lang="en-US" cap="none" dirty="0">
                <a:solidFill>
                  <a:schemeClr val="accent6"/>
                </a:solidFill>
                <a:ea typeface="Open Sans"/>
                <a:cs typeface="Open Sans"/>
                <a:sym typeface="Open Sans"/>
              </a:rPr>
              <a:t>SELECT </a:t>
            </a:r>
            <a:r>
              <a:rPr lang="en-US" cap="none" dirty="0" err="1">
                <a:solidFill>
                  <a:schemeClr val="accent1">
                    <a:lumMod val="75000"/>
                  </a:schemeClr>
                </a:solidFill>
                <a:ea typeface="Open Sans"/>
                <a:cs typeface="Open Sans"/>
                <a:sym typeface="Open Sans"/>
              </a:rPr>
              <a:t>BillingCountry</a:t>
            </a:r>
            <a:r>
              <a:rPr lang="en-US" cap="none" dirty="0">
                <a:solidFill>
                  <a:schemeClr val="accent1">
                    <a:lumMod val="75000"/>
                  </a:schemeClr>
                </a:solidFill>
                <a:ea typeface="Open Sans"/>
                <a:cs typeface="Open Sans"/>
                <a:sym typeface="Open Sans"/>
              </a:rPr>
              <a:t>, </a:t>
            </a:r>
          </a:p>
          <a:p>
            <a:pPr marL="139700" indent="0">
              <a:buNone/>
            </a:pPr>
            <a:r>
              <a:rPr lang="en-US" cap="none" dirty="0">
                <a:solidFill>
                  <a:schemeClr val="accent6"/>
                </a:solidFill>
                <a:ea typeface="Open Sans"/>
                <a:cs typeface="Open Sans"/>
                <a:sym typeface="Open Sans"/>
              </a:rPr>
              <a:t>SUM(</a:t>
            </a:r>
            <a:r>
              <a:rPr lang="en-US" cap="none" dirty="0" err="1">
                <a:solidFill>
                  <a:schemeClr val="accent1">
                    <a:lumMod val="75000"/>
                  </a:schemeClr>
                </a:solidFill>
                <a:ea typeface="Open Sans"/>
                <a:cs typeface="Open Sans"/>
                <a:sym typeface="Open Sans"/>
              </a:rPr>
              <a:t>il.Quantity</a:t>
            </a:r>
            <a:r>
              <a:rPr lang="en-US" cap="none" dirty="0">
                <a:solidFill>
                  <a:schemeClr val="accent6"/>
                </a:solidFill>
                <a:ea typeface="Open Sans"/>
                <a:cs typeface="Open Sans"/>
                <a:sym typeface="Open Sans"/>
              </a:rPr>
              <a:t> </a:t>
            </a:r>
            <a:r>
              <a:rPr lang="en-US" cap="none" dirty="0">
                <a:solidFill>
                  <a:schemeClr val="accent1">
                    <a:lumMod val="75000"/>
                  </a:schemeClr>
                </a:solidFill>
                <a:ea typeface="Open Sans"/>
                <a:cs typeface="Open Sans"/>
                <a:sym typeface="Open Sans"/>
              </a:rPr>
              <a:t>*</a:t>
            </a:r>
            <a:r>
              <a:rPr lang="en-US" cap="none" dirty="0">
                <a:solidFill>
                  <a:schemeClr val="accent6"/>
                </a:solidFill>
                <a:ea typeface="Open Sans"/>
                <a:cs typeface="Open Sans"/>
                <a:sym typeface="Open Sans"/>
              </a:rPr>
              <a:t> </a:t>
            </a:r>
            <a:r>
              <a:rPr lang="en-US" cap="none" dirty="0" err="1">
                <a:solidFill>
                  <a:schemeClr val="accent1">
                    <a:lumMod val="75000"/>
                  </a:schemeClr>
                </a:solidFill>
                <a:ea typeface="Open Sans"/>
                <a:cs typeface="Open Sans"/>
                <a:sym typeface="Open Sans"/>
              </a:rPr>
              <a:t>il.UnitPrice</a:t>
            </a:r>
            <a:r>
              <a:rPr lang="en-US" cap="none" dirty="0">
                <a:solidFill>
                  <a:schemeClr val="accent6"/>
                </a:solidFill>
                <a:ea typeface="Open Sans"/>
                <a:cs typeface="Open Sans"/>
                <a:sym typeface="Open Sans"/>
              </a:rPr>
              <a:t>) </a:t>
            </a:r>
            <a:r>
              <a:rPr lang="en-US" cap="none" dirty="0" err="1">
                <a:solidFill>
                  <a:schemeClr val="accent1">
                    <a:lumMod val="75000"/>
                  </a:schemeClr>
                </a:solidFill>
                <a:ea typeface="Open Sans"/>
                <a:cs typeface="Open Sans"/>
                <a:sym typeface="Open Sans"/>
              </a:rPr>
              <a:t>Amount_spent_usd</a:t>
            </a:r>
            <a:r>
              <a:rPr lang="en-US" cap="none" dirty="0">
                <a:solidFill>
                  <a:schemeClr val="accent1">
                    <a:lumMod val="75000"/>
                  </a:schemeClr>
                </a:solidFill>
                <a:ea typeface="Open Sans"/>
                <a:cs typeface="Open Sans"/>
                <a:sym typeface="Open Sans"/>
              </a:rPr>
              <a:t>       </a:t>
            </a:r>
            <a:r>
              <a:rPr lang="en-US" cap="none" dirty="0">
                <a:solidFill>
                  <a:schemeClr val="accent6"/>
                </a:solidFill>
                <a:ea typeface="Open Sans"/>
                <a:cs typeface="Open Sans"/>
                <a:sym typeface="Open Sans"/>
              </a:rPr>
              <a:t>FROM </a:t>
            </a:r>
            <a:r>
              <a:rPr lang="en-US" cap="none" dirty="0">
                <a:solidFill>
                  <a:schemeClr val="accent1">
                    <a:lumMod val="75000"/>
                  </a:schemeClr>
                </a:solidFill>
                <a:ea typeface="Open Sans"/>
                <a:cs typeface="Open Sans"/>
                <a:sym typeface="Open Sans"/>
              </a:rPr>
              <a:t>Invoice </a:t>
            </a:r>
            <a:r>
              <a:rPr lang="en-US" cap="none" dirty="0" err="1">
                <a:solidFill>
                  <a:schemeClr val="accent1">
                    <a:lumMod val="75000"/>
                  </a:schemeClr>
                </a:solidFill>
                <a:ea typeface="Open Sans"/>
                <a:cs typeface="Open Sans"/>
                <a:sym typeface="Open Sans"/>
              </a:rPr>
              <a:t>i</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JOIN </a:t>
            </a:r>
            <a:r>
              <a:rPr lang="en-US" cap="none" dirty="0" err="1">
                <a:solidFill>
                  <a:schemeClr val="accent1">
                    <a:lumMod val="75000"/>
                  </a:schemeClr>
                </a:solidFill>
                <a:ea typeface="Open Sans"/>
                <a:cs typeface="Open Sans"/>
                <a:sym typeface="Open Sans"/>
              </a:rPr>
              <a:t>InvoiceLine</a:t>
            </a:r>
            <a:r>
              <a:rPr lang="en-US" cap="none" dirty="0">
                <a:solidFill>
                  <a:schemeClr val="accent1">
                    <a:lumMod val="75000"/>
                  </a:schemeClr>
                </a:solidFill>
                <a:ea typeface="Open Sans"/>
                <a:cs typeface="Open Sans"/>
                <a:sym typeface="Open Sans"/>
              </a:rPr>
              <a:t> </a:t>
            </a:r>
            <a:r>
              <a:rPr lang="en-US" cap="none" dirty="0" err="1">
                <a:solidFill>
                  <a:schemeClr val="accent1">
                    <a:lumMod val="75000"/>
                  </a:schemeClr>
                </a:solidFill>
                <a:ea typeface="Open Sans"/>
                <a:cs typeface="Open Sans"/>
                <a:sym typeface="Open Sans"/>
              </a:rPr>
              <a:t>il</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ON </a:t>
            </a:r>
            <a:r>
              <a:rPr lang="en-US" cap="none" dirty="0" err="1">
                <a:solidFill>
                  <a:schemeClr val="accent1">
                    <a:lumMod val="75000"/>
                  </a:schemeClr>
                </a:solidFill>
                <a:ea typeface="Open Sans"/>
                <a:cs typeface="Open Sans"/>
                <a:sym typeface="Open Sans"/>
              </a:rPr>
              <a:t>i.InvoiceId</a:t>
            </a:r>
            <a:r>
              <a:rPr lang="en-US" cap="none" dirty="0">
                <a:solidFill>
                  <a:schemeClr val="accent1">
                    <a:lumMod val="75000"/>
                  </a:schemeClr>
                </a:solidFill>
                <a:ea typeface="Open Sans"/>
                <a:cs typeface="Open Sans"/>
                <a:sym typeface="Open Sans"/>
              </a:rPr>
              <a:t> </a:t>
            </a:r>
            <a:r>
              <a:rPr lang="en-US" cap="none" dirty="0">
                <a:solidFill>
                  <a:schemeClr val="accent6"/>
                </a:solidFill>
                <a:ea typeface="Open Sans"/>
                <a:cs typeface="Open Sans"/>
                <a:sym typeface="Open Sans"/>
              </a:rPr>
              <a:t>= </a:t>
            </a:r>
            <a:r>
              <a:rPr lang="en-US" cap="none" dirty="0" err="1">
                <a:solidFill>
                  <a:schemeClr val="accent1">
                    <a:lumMod val="75000"/>
                  </a:schemeClr>
                </a:solidFill>
                <a:ea typeface="Open Sans"/>
                <a:cs typeface="Open Sans"/>
                <a:sym typeface="Open Sans"/>
              </a:rPr>
              <a:t>il.InvoiceId</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GROUP BY </a:t>
            </a:r>
            <a:r>
              <a:rPr lang="en-US" cap="none" dirty="0">
                <a:solidFill>
                  <a:schemeClr val="accent1">
                    <a:lumMod val="75000"/>
                  </a:schemeClr>
                </a:solidFill>
                <a:ea typeface="Open Sans"/>
                <a:cs typeface="Open Sans"/>
                <a:sym typeface="Open Sans"/>
              </a:rPr>
              <a:t>1</a:t>
            </a:r>
            <a:r>
              <a:rPr lang="en-US" cap="none" dirty="0">
                <a:solidFill>
                  <a:schemeClr val="accent6"/>
                </a:solidFill>
                <a:ea typeface="Open Sans"/>
                <a:cs typeface="Open Sans"/>
                <a:sym typeface="Open Sans"/>
              </a:rPr>
              <a:t>     ORDER BY </a:t>
            </a:r>
            <a:r>
              <a:rPr lang="en-US" cap="none" dirty="0">
                <a:solidFill>
                  <a:schemeClr val="accent1">
                    <a:lumMod val="75000"/>
                  </a:schemeClr>
                </a:solidFill>
                <a:ea typeface="Open Sans"/>
                <a:cs typeface="Open Sans"/>
                <a:sym typeface="Open Sans"/>
              </a:rPr>
              <a:t>2</a:t>
            </a:r>
            <a:r>
              <a:rPr lang="en-US" cap="none" dirty="0">
                <a:solidFill>
                  <a:schemeClr val="accent6"/>
                </a:solidFill>
                <a:ea typeface="Open Sans"/>
                <a:cs typeface="Open Sans"/>
                <a:sym typeface="Open Sans"/>
              </a:rPr>
              <a:t> DESC;</a:t>
            </a:r>
          </a:p>
          <a:p>
            <a:pPr marL="139700" indent="0">
              <a:buFont typeface="Arial" panose="020B0604020202020204" pitchFamily="34" charset="0"/>
              <a:buNone/>
            </a:pPr>
            <a:endParaRPr lang="en-US" sz="1800" cap="none" dirty="0">
              <a:latin typeface="Agency FB" panose="020B0503020202020204" pitchFamily="34" charset="0"/>
              <a:ea typeface="Open Sans"/>
              <a:cs typeface="Open Sans"/>
              <a:sym typeface="Open Sans"/>
            </a:endParaRPr>
          </a:p>
        </p:txBody>
      </p:sp>
      <mc:AlternateContent xmlns:mc="http://schemas.openxmlformats.org/markup-compatibility/2006" xmlns:cx4="http://schemas.microsoft.com/office/drawing/2016/5/10/chartex">
        <mc:Choice Requires="cx4">
          <p:graphicFrame>
            <p:nvGraphicFramePr>
              <p:cNvPr id="7" name="Chart 6">
                <a:extLst>
                  <a:ext uri="{FF2B5EF4-FFF2-40B4-BE49-F238E27FC236}">
                    <a16:creationId xmlns:a16="http://schemas.microsoft.com/office/drawing/2014/main" id="{67F1C33F-C38D-409E-B86C-D4765D210213}"/>
                  </a:ext>
                </a:extLst>
              </p:cNvPr>
              <p:cNvGraphicFramePr/>
              <p:nvPr>
                <p:extLst>
                  <p:ext uri="{D42A27DB-BD31-4B8C-83A1-F6EECF244321}">
                    <p14:modId xmlns:p14="http://schemas.microsoft.com/office/powerpoint/2010/main" val="2096821472"/>
                  </p:ext>
                </p:extLst>
              </p:nvPr>
            </p:nvGraphicFramePr>
            <p:xfrm>
              <a:off x="208922" y="965200"/>
              <a:ext cx="4764906" cy="4010891"/>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7" name="Chart 6">
                <a:extLst>
                  <a:ext uri="{FF2B5EF4-FFF2-40B4-BE49-F238E27FC236}">
                    <a16:creationId xmlns:a16="http://schemas.microsoft.com/office/drawing/2014/main" id="{67F1C33F-C38D-409E-B86C-D4765D210213}"/>
                  </a:ext>
                </a:extLst>
              </p:cNvPr>
              <p:cNvPicPr>
                <a:picLocks noGrp="1" noRot="1" noChangeAspect="1" noMove="1" noResize="1" noEditPoints="1" noAdjustHandles="1" noChangeArrowheads="1" noChangeShapeType="1"/>
              </p:cNvPicPr>
              <p:nvPr/>
            </p:nvPicPr>
            <p:blipFill>
              <a:blip r:embed="rId4"/>
              <a:stretch>
                <a:fillRect/>
              </a:stretch>
            </p:blipFill>
            <p:spPr>
              <a:xfrm>
                <a:off x="208922" y="965200"/>
                <a:ext cx="4764906" cy="4010891"/>
              </a:xfrm>
              <a:prstGeom prst="rect">
                <a:avLst/>
              </a:prstGeom>
            </p:spPr>
          </p:pic>
        </mc:Fallback>
      </mc:AlternateContent>
      <p:sp>
        <p:nvSpPr>
          <p:cNvPr id="9" name="TextBox 1">
            <a:extLst>
              <a:ext uri="{FF2B5EF4-FFF2-40B4-BE49-F238E27FC236}">
                <a16:creationId xmlns:a16="http://schemas.microsoft.com/office/drawing/2014/main" id="{8D29409F-A9C8-4FC8-BC22-B4A8E6982BF3}"/>
              </a:ext>
            </a:extLst>
          </p:cNvPr>
          <p:cNvSpPr txBox="1"/>
          <p:nvPr/>
        </p:nvSpPr>
        <p:spPr>
          <a:xfrm>
            <a:off x="1587534" y="1263329"/>
            <a:ext cx="714375" cy="609013"/>
          </a:xfrm>
          <a:prstGeom prst="rect">
            <a:avLst/>
          </a:prstGeom>
          <a:solidFill>
            <a:srgbClr val="FCFCFC"/>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100" dirty="0">
                <a:solidFill>
                  <a:srgbClr val="696969"/>
                </a:solidFill>
              </a:rPr>
              <a:t>Money</a:t>
            </a:r>
            <a:r>
              <a:rPr lang="en-US" sz="1100" baseline="0" dirty="0">
                <a:solidFill>
                  <a:srgbClr val="696969"/>
                </a:solidFill>
              </a:rPr>
              <a:t> </a:t>
            </a:r>
          </a:p>
          <a:p>
            <a:pPr algn="ctr"/>
            <a:r>
              <a:rPr lang="en-US" sz="1100" baseline="0" dirty="0">
                <a:solidFill>
                  <a:srgbClr val="696969"/>
                </a:solidFill>
              </a:rPr>
              <a:t>Spent in USD</a:t>
            </a:r>
            <a:endParaRPr lang="en-US" sz="1100" dirty="0">
              <a:solidFill>
                <a:srgbClr val="69696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4" name="Google Shape;64;p14"/>
          <p:cNvSpPr txBox="1">
            <a:spLocks noGrp="1"/>
          </p:cNvSpPr>
          <p:nvPr>
            <p:ph type="title"/>
          </p:nvPr>
        </p:nvSpPr>
        <p:spPr>
          <a:xfrm>
            <a:off x="0" y="0"/>
            <a:ext cx="9144000" cy="795600"/>
          </a:xfrm>
          <a:prstGeom prst="rect">
            <a:avLst/>
          </a:prstGeom>
          <a:solidFill>
            <a:srgbClr val="073763"/>
          </a:solidFill>
        </p:spPr>
        <p:txBody>
          <a:bodyPr spcFirstLastPara="1" wrap="square" lIns="91440" tIns="91440" rIns="91425" bIns="91425" anchor="ctr" anchorCtr="0">
            <a:noAutofit/>
          </a:bodyPr>
          <a:lstStyle/>
          <a:p>
            <a:pPr algn="l"/>
            <a:r>
              <a:rPr lang="en-US" b="1" dirty="0">
                <a:solidFill>
                  <a:srgbClr val="FFFFFF"/>
                </a:solidFill>
                <a:latin typeface="Open Sans"/>
                <a:ea typeface="Open Sans"/>
                <a:cs typeface="Open Sans"/>
              </a:rPr>
              <a:t> purchasing power of buyers</a:t>
            </a:r>
            <a:endParaRPr dirty="0">
              <a:solidFill>
                <a:srgbClr val="FFFFFF"/>
              </a:solidFill>
              <a:latin typeface="Open Sans"/>
              <a:ea typeface="Open Sans"/>
              <a:cs typeface="Open Sans"/>
              <a:sym typeface="Open Sans"/>
            </a:endParaRPr>
          </a:p>
        </p:txBody>
      </p:sp>
      <p:sp>
        <p:nvSpPr>
          <p:cNvPr id="6" name="Google Shape;54;p13">
            <a:extLst>
              <a:ext uri="{FF2B5EF4-FFF2-40B4-BE49-F238E27FC236}">
                <a16:creationId xmlns:a16="http://schemas.microsoft.com/office/drawing/2014/main" id="{EA4DAE64-0453-4C48-A5EA-35559E19CD08}"/>
              </a:ext>
            </a:extLst>
          </p:cNvPr>
          <p:cNvSpPr txBox="1">
            <a:spLocks noGrp="1"/>
          </p:cNvSpPr>
          <p:nvPr>
            <p:ph type="body" idx="1"/>
          </p:nvPr>
        </p:nvSpPr>
        <p:spPr>
          <a:xfrm>
            <a:off x="5237017" y="957407"/>
            <a:ext cx="3806499" cy="1825986"/>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139700" indent="0">
              <a:buNone/>
            </a:pPr>
            <a:r>
              <a:rPr lang="en-US" sz="1600" cap="none" dirty="0">
                <a:latin typeface="Agency FB" panose="020B0503020202020204" pitchFamily="34" charset="0"/>
              </a:rPr>
              <a:t> The Histogram on the left is a right-skewed. Therefore, the median is less than the mean.  Also, we can see that there’s an agglomeration at the first telling that most buyers spend between 37 – 30 USD in purchases.</a:t>
            </a:r>
            <a:r>
              <a:rPr lang="en-US" sz="1600" dirty="0"/>
              <a:t> </a:t>
            </a:r>
            <a:r>
              <a:rPr lang="en-US" sz="1600" cap="none" dirty="0">
                <a:latin typeface="Agency FB" panose="020B0503020202020204" pitchFamily="34" charset="0"/>
              </a:rPr>
              <a:t>These data helps the seller to sell less for more in that range. </a:t>
            </a:r>
          </a:p>
          <a:p>
            <a:pPr marL="139700" indent="0">
              <a:buNone/>
            </a:pPr>
            <a:endParaRPr lang="en-US" sz="1600" cap="none" dirty="0">
              <a:latin typeface="Agency FB" panose="020B0503020202020204" pitchFamily="34" charset="0"/>
              <a:ea typeface="Open Sans"/>
              <a:cs typeface="Open Sans"/>
              <a:sym typeface="Open Sans"/>
            </a:endParaRPr>
          </a:p>
        </p:txBody>
      </p:sp>
      <p:sp>
        <p:nvSpPr>
          <p:cNvPr id="7" name="Google Shape;54;p13">
            <a:extLst>
              <a:ext uri="{FF2B5EF4-FFF2-40B4-BE49-F238E27FC236}">
                <a16:creationId xmlns:a16="http://schemas.microsoft.com/office/drawing/2014/main" id="{64C6E145-D449-44EC-BBB9-CE86A24609CB}"/>
              </a:ext>
            </a:extLst>
          </p:cNvPr>
          <p:cNvSpPr txBox="1">
            <a:spLocks/>
          </p:cNvSpPr>
          <p:nvPr/>
        </p:nvSpPr>
        <p:spPr>
          <a:xfrm>
            <a:off x="5237016" y="2926508"/>
            <a:ext cx="3806499" cy="2148942"/>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lgn="ctr">
              <a:buFont typeface="Arial" panose="020B0604020202020204" pitchFamily="34" charset="0"/>
              <a:buNone/>
            </a:pPr>
            <a:r>
              <a:rPr lang="en-US" sz="1800" u="sng" cap="none" dirty="0">
                <a:latin typeface="Agency FB" panose="020B0503020202020204" pitchFamily="34" charset="0"/>
                <a:ea typeface="Open Sans"/>
                <a:cs typeface="Open Sans"/>
                <a:sym typeface="Open Sans"/>
              </a:rPr>
              <a:t>SQL Code</a:t>
            </a:r>
          </a:p>
          <a:p>
            <a:pPr marL="139700" indent="0">
              <a:buNone/>
            </a:pPr>
            <a:r>
              <a:rPr lang="en-US" cap="none" dirty="0">
                <a:solidFill>
                  <a:schemeClr val="accent6"/>
                </a:solidFill>
                <a:ea typeface="Open Sans"/>
                <a:cs typeface="Open Sans"/>
                <a:sym typeface="Open Sans"/>
              </a:rPr>
              <a:t>SELECT </a:t>
            </a:r>
            <a:r>
              <a:rPr lang="en-US" cap="none" dirty="0" err="1">
                <a:solidFill>
                  <a:schemeClr val="accent1">
                    <a:lumMod val="75000"/>
                  </a:schemeClr>
                </a:solidFill>
                <a:ea typeface="Open Sans"/>
                <a:cs typeface="Open Sans"/>
                <a:sym typeface="Open Sans"/>
              </a:rPr>
              <a:t>c.CustomerId</a:t>
            </a:r>
            <a:r>
              <a:rPr lang="en-US" cap="none" dirty="0">
                <a:solidFill>
                  <a:schemeClr val="accent1">
                    <a:lumMod val="75000"/>
                  </a:schemeClr>
                </a:solidFill>
                <a:ea typeface="Open Sans"/>
                <a:cs typeface="Open Sans"/>
                <a:sym typeface="Open Sans"/>
              </a:rPr>
              <a:t> ,</a:t>
            </a:r>
            <a:r>
              <a:rPr lang="en-US" cap="none" dirty="0" err="1">
                <a:solidFill>
                  <a:schemeClr val="accent1">
                    <a:lumMod val="75000"/>
                  </a:schemeClr>
                </a:solidFill>
                <a:ea typeface="Open Sans"/>
                <a:cs typeface="Open Sans"/>
                <a:sym typeface="Open Sans"/>
              </a:rPr>
              <a:t>c.FirstName</a:t>
            </a:r>
            <a:r>
              <a:rPr lang="en-US" cap="none" dirty="0">
                <a:solidFill>
                  <a:schemeClr val="accent1">
                    <a:lumMod val="75000"/>
                  </a:schemeClr>
                </a:solidFill>
                <a:ea typeface="Open Sans"/>
                <a:cs typeface="Open Sans"/>
                <a:sym typeface="Open Sans"/>
              </a:rPr>
              <a:t>, </a:t>
            </a:r>
            <a:r>
              <a:rPr lang="en-US" cap="none" dirty="0" err="1">
                <a:solidFill>
                  <a:schemeClr val="accent1">
                    <a:lumMod val="75000"/>
                  </a:schemeClr>
                </a:solidFill>
                <a:ea typeface="Open Sans"/>
                <a:cs typeface="Open Sans"/>
                <a:sym typeface="Open Sans"/>
              </a:rPr>
              <a:t>c.LastName</a:t>
            </a:r>
            <a:r>
              <a:rPr lang="en-US" cap="none" dirty="0">
                <a:solidFill>
                  <a:schemeClr val="accent1">
                    <a:lumMod val="75000"/>
                  </a:schemeClr>
                </a:solidFill>
                <a:ea typeface="Open Sans"/>
                <a:cs typeface="Open Sans"/>
                <a:sym typeface="Open Sans"/>
              </a:rPr>
              <a:t> , sum(</a:t>
            </a:r>
            <a:r>
              <a:rPr lang="en-US" cap="none" dirty="0" err="1">
                <a:solidFill>
                  <a:schemeClr val="accent1">
                    <a:lumMod val="75000"/>
                  </a:schemeClr>
                </a:solidFill>
                <a:ea typeface="Open Sans"/>
                <a:cs typeface="Open Sans"/>
                <a:sym typeface="Open Sans"/>
              </a:rPr>
              <a:t>i.Total</a:t>
            </a:r>
            <a:r>
              <a:rPr lang="en-US" cap="none" dirty="0">
                <a:solidFill>
                  <a:schemeClr val="accent1">
                    <a:lumMod val="75000"/>
                  </a:schemeClr>
                </a:solidFill>
                <a:ea typeface="Open Sans"/>
                <a:cs typeface="Open Sans"/>
                <a:sym typeface="Open Sans"/>
              </a:rPr>
              <a:t>) </a:t>
            </a:r>
            <a:r>
              <a:rPr lang="en-US" cap="none" dirty="0" err="1">
                <a:solidFill>
                  <a:schemeClr val="accent1">
                    <a:lumMod val="75000"/>
                  </a:schemeClr>
                </a:solidFill>
                <a:ea typeface="Open Sans"/>
                <a:cs typeface="Open Sans"/>
                <a:sym typeface="Open Sans"/>
              </a:rPr>
              <a:t>Money_spent</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FROM </a:t>
            </a:r>
            <a:r>
              <a:rPr lang="en-US" cap="none" dirty="0">
                <a:solidFill>
                  <a:schemeClr val="accent1">
                    <a:lumMod val="75000"/>
                  </a:schemeClr>
                </a:solidFill>
                <a:ea typeface="Open Sans"/>
                <a:cs typeface="Open Sans"/>
                <a:sym typeface="Open Sans"/>
              </a:rPr>
              <a:t>Invoice </a:t>
            </a:r>
            <a:r>
              <a:rPr lang="en-US" cap="none" dirty="0" err="1">
                <a:solidFill>
                  <a:schemeClr val="accent1">
                    <a:lumMod val="75000"/>
                  </a:schemeClr>
                </a:solidFill>
                <a:ea typeface="Open Sans"/>
                <a:cs typeface="Open Sans"/>
                <a:sym typeface="Open Sans"/>
              </a:rPr>
              <a:t>i</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JOIN </a:t>
            </a:r>
            <a:r>
              <a:rPr lang="en-US" cap="none" dirty="0">
                <a:solidFill>
                  <a:schemeClr val="accent1">
                    <a:lumMod val="75000"/>
                  </a:schemeClr>
                </a:solidFill>
                <a:ea typeface="Open Sans"/>
                <a:cs typeface="Open Sans"/>
                <a:sym typeface="Open Sans"/>
              </a:rPr>
              <a:t>Customer c</a:t>
            </a:r>
          </a:p>
          <a:p>
            <a:pPr marL="139700" indent="0">
              <a:buNone/>
            </a:pPr>
            <a:r>
              <a:rPr lang="en-US" cap="none" dirty="0">
                <a:solidFill>
                  <a:schemeClr val="accent6"/>
                </a:solidFill>
                <a:ea typeface="Open Sans"/>
                <a:cs typeface="Open Sans"/>
                <a:sym typeface="Open Sans"/>
              </a:rPr>
              <a:t>ON </a:t>
            </a:r>
            <a:r>
              <a:rPr lang="en-US" cap="none" dirty="0" err="1">
                <a:solidFill>
                  <a:schemeClr val="accent1">
                    <a:lumMod val="75000"/>
                  </a:schemeClr>
                </a:solidFill>
                <a:ea typeface="Open Sans"/>
                <a:cs typeface="Open Sans"/>
                <a:sym typeface="Open Sans"/>
              </a:rPr>
              <a:t>c.CustomerId</a:t>
            </a:r>
            <a:r>
              <a:rPr lang="en-US" cap="none" dirty="0">
                <a:solidFill>
                  <a:schemeClr val="accent6"/>
                </a:solidFill>
                <a:ea typeface="Open Sans"/>
                <a:cs typeface="Open Sans"/>
                <a:sym typeface="Open Sans"/>
              </a:rPr>
              <a:t> = </a:t>
            </a:r>
            <a:r>
              <a:rPr lang="en-US" cap="none" dirty="0" err="1">
                <a:solidFill>
                  <a:schemeClr val="accent1">
                    <a:lumMod val="75000"/>
                  </a:schemeClr>
                </a:solidFill>
                <a:ea typeface="Open Sans"/>
                <a:cs typeface="Open Sans"/>
                <a:sym typeface="Open Sans"/>
              </a:rPr>
              <a:t>i.CustomerId</a:t>
            </a:r>
            <a:endParaRPr lang="en-US" cap="none" dirty="0">
              <a:solidFill>
                <a:schemeClr val="accent1">
                  <a:lumMod val="75000"/>
                </a:schemeClr>
              </a:solidFill>
              <a:ea typeface="Open Sans"/>
              <a:cs typeface="Open Sans"/>
              <a:sym typeface="Open Sans"/>
            </a:endParaRPr>
          </a:p>
          <a:p>
            <a:pPr marL="139700" indent="0">
              <a:buNone/>
            </a:pPr>
            <a:r>
              <a:rPr lang="en-US" cap="none" dirty="0">
                <a:solidFill>
                  <a:schemeClr val="accent6"/>
                </a:solidFill>
                <a:ea typeface="Open Sans"/>
                <a:cs typeface="Open Sans"/>
                <a:sym typeface="Open Sans"/>
              </a:rPr>
              <a:t>GROUP BY </a:t>
            </a:r>
            <a:r>
              <a:rPr lang="en-US" cap="none" dirty="0">
                <a:solidFill>
                  <a:schemeClr val="accent1">
                    <a:lumMod val="75000"/>
                  </a:schemeClr>
                </a:solidFill>
                <a:ea typeface="Open Sans"/>
                <a:cs typeface="Open Sans"/>
                <a:sym typeface="Open Sans"/>
              </a:rPr>
              <a:t>1              </a:t>
            </a:r>
            <a:r>
              <a:rPr lang="en-US" cap="none" dirty="0">
                <a:solidFill>
                  <a:schemeClr val="accent6"/>
                </a:solidFill>
                <a:ea typeface="Open Sans"/>
                <a:cs typeface="Open Sans"/>
                <a:sym typeface="Open Sans"/>
              </a:rPr>
              <a:t>ORDER BY </a:t>
            </a:r>
            <a:r>
              <a:rPr lang="en-US" cap="none" dirty="0">
                <a:solidFill>
                  <a:schemeClr val="accent1">
                    <a:lumMod val="75000"/>
                  </a:schemeClr>
                </a:solidFill>
                <a:ea typeface="Open Sans"/>
                <a:cs typeface="Open Sans"/>
                <a:sym typeface="Open Sans"/>
              </a:rPr>
              <a:t>4</a:t>
            </a:r>
            <a:r>
              <a:rPr lang="en-US" cap="none" dirty="0">
                <a:solidFill>
                  <a:schemeClr val="accent6"/>
                </a:solidFill>
                <a:ea typeface="Open Sans"/>
                <a:cs typeface="Open Sans"/>
                <a:sym typeface="Open Sans"/>
              </a:rPr>
              <a:t> DESC;</a:t>
            </a:r>
          </a:p>
          <a:p>
            <a:pPr marL="139700" indent="0">
              <a:buNone/>
            </a:pPr>
            <a:r>
              <a:rPr lang="en-US" sz="1200" cap="none" dirty="0">
                <a:solidFill>
                  <a:schemeClr val="tx1">
                    <a:lumMod val="50000"/>
                    <a:lumOff val="50000"/>
                  </a:schemeClr>
                </a:solidFill>
                <a:ea typeface="Open Sans"/>
                <a:cs typeface="Open Sans"/>
                <a:sym typeface="Open Sans"/>
              </a:rPr>
              <a:t>(*With the help of pivot table in excel)</a:t>
            </a:r>
          </a:p>
        </p:txBody>
      </p:sp>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BD70F8E1-92DC-4CCF-990E-A0BDC6CD7F8B}"/>
                  </a:ext>
                </a:extLst>
              </p:cNvPr>
              <p:cNvGraphicFramePr/>
              <p:nvPr>
                <p:extLst>
                  <p:ext uri="{D42A27DB-BD31-4B8C-83A1-F6EECF244321}">
                    <p14:modId xmlns:p14="http://schemas.microsoft.com/office/powerpoint/2010/main" val="2991990692"/>
                  </p:ext>
                </p:extLst>
              </p:nvPr>
            </p:nvGraphicFramePr>
            <p:xfrm>
              <a:off x="0" y="1187627"/>
              <a:ext cx="5043053" cy="3455600"/>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8" name="Chart 7">
                <a:extLst>
                  <a:ext uri="{FF2B5EF4-FFF2-40B4-BE49-F238E27FC236}">
                    <a16:creationId xmlns:a16="http://schemas.microsoft.com/office/drawing/2014/main" id="{BD70F8E1-92DC-4CCF-990E-A0BDC6CD7F8B}"/>
                  </a:ext>
                </a:extLst>
              </p:cNvPr>
              <p:cNvPicPr>
                <a:picLocks noGrp="1" noRot="1" noChangeAspect="1" noMove="1" noResize="1" noEditPoints="1" noAdjustHandles="1" noChangeArrowheads="1" noChangeShapeType="1"/>
              </p:cNvPicPr>
              <p:nvPr/>
            </p:nvPicPr>
            <p:blipFill>
              <a:blip r:embed="rId4"/>
              <a:stretch>
                <a:fillRect/>
              </a:stretch>
            </p:blipFill>
            <p:spPr>
              <a:xfrm>
                <a:off x="0" y="1187627"/>
                <a:ext cx="5043053" cy="3455600"/>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1" name="Google Shape;71;p15"/>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rgbClr val="FFFFFF"/>
                </a:solidFill>
                <a:latin typeface="Open Sans"/>
                <a:ea typeface="Open Sans"/>
                <a:cs typeface="Open Sans"/>
                <a:sym typeface="Open Sans"/>
              </a:rPr>
              <a:t> Top 10 earning Artists</a:t>
            </a:r>
            <a:endParaRPr b="1" dirty="0">
              <a:solidFill>
                <a:srgbClr val="FFFFFF"/>
              </a:solidFill>
              <a:latin typeface="Open Sans"/>
              <a:ea typeface="Open Sans"/>
              <a:cs typeface="Open Sans"/>
              <a:sym typeface="Open Sans"/>
            </a:endParaRPr>
          </a:p>
        </p:txBody>
      </p:sp>
      <p:graphicFrame>
        <p:nvGraphicFramePr>
          <p:cNvPr id="5" name="Chart 4">
            <a:extLst>
              <a:ext uri="{FF2B5EF4-FFF2-40B4-BE49-F238E27FC236}">
                <a16:creationId xmlns:a16="http://schemas.microsoft.com/office/drawing/2014/main" id="{F2518760-FF8A-4790-A422-F3A97CBD060E}"/>
              </a:ext>
            </a:extLst>
          </p:cNvPr>
          <p:cNvGraphicFramePr>
            <a:graphicFrameLocks/>
          </p:cNvGraphicFramePr>
          <p:nvPr>
            <p:extLst>
              <p:ext uri="{D42A27DB-BD31-4B8C-83A1-F6EECF244321}">
                <p14:modId xmlns:p14="http://schemas.microsoft.com/office/powerpoint/2010/main" val="871805649"/>
              </p:ext>
            </p:extLst>
          </p:nvPr>
        </p:nvGraphicFramePr>
        <p:xfrm>
          <a:off x="193963" y="1187850"/>
          <a:ext cx="4828310" cy="3455600"/>
        </p:xfrm>
        <a:graphic>
          <a:graphicData uri="http://schemas.openxmlformats.org/drawingml/2006/chart">
            <c:chart xmlns:c="http://schemas.openxmlformats.org/drawingml/2006/chart" xmlns:r="http://schemas.openxmlformats.org/officeDocument/2006/relationships" r:id="rId3"/>
          </a:graphicData>
        </a:graphic>
      </p:graphicFrame>
      <p:sp>
        <p:nvSpPr>
          <p:cNvPr id="8" name="Google Shape;54;p13">
            <a:extLst>
              <a:ext uri="{FF2B5EF4-FFF2-40B4-BE49-F238E27FC236}">
                <a16:creationId xmlns:a16="http://schemas.microsoft.com/office/drawing/2014/main" id="{1357FFB1-7885-4438-A203-EA14A36376FA}"/>
              </a:ext>
            </a:extLst>
          </p:cNvPr>
          <p:cNvSpPr txBox="1">
            <a:spLocks/>
          </p:cNvSpPr>
          <p:nvPr/>
        </p:nvSpPr>
        <p:spPr>
          <a:xfrm>
            <a:off x="5237017" y="957407"/>
            <a:ext cx="3373583" cy="1614344"/>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buNone/>
            </a:pPr>
            <a:r>
              <a:rPr lang="en-US" sz="1600" cap="none" dirty="0">
                <a:latin typeface="Agency FB" panose="020B0503020202020204" pitchFamily="34" charset="0"/>
              </a:rPr>
              <a:t> The cluster chart illustrates the top ten earned artists names with IDs. The first three artists earned below 50$. Constantly, the three artists in the middle earned less than 100$. Finally, the last two earned more than 100$.</a:t>
            </a:r>
            <a:endParaRPr lang="en-US" sz="1600" cap="none" dirty="0">
              <a:latin typeface="Agency FB" panose="020B0503020202020204" pitchFamily="34" charset="0"/>
              <a:ea typeface="Open Sans"/>
              <a:cs typeface="Open Sans"/>
              <a:sym typeface="Open Sans"/>
            </a:endParaRPr>
          </a:p>
        </p:txBody>
      </p:sp>
      <p:sp>
        <p:nvSpPr>
          <p:cNvPr id="9" name="Google Shape;54;p13">
            <a:extLst>
              <a:ext uri="{FF2B5EF4-FFF2-40B4-BE49-F238E27FC236}">
                <a16:creationId xmlns:a16="http://schemas.microsoft.com/office/drawing/2014/main" id="{283228ED-8ABF-460A-B4ED-364D3636AE49}"/>
              </a:ext>
            </a:extLst>
          </p:cNvPr>
          <p:cNvSpPr txBox="1">
            <a:spLocks/>
          </p:cNvSpPr>
          <p:nvPr/>
        </p:nvSpPr>
        <p:spPr>
          <a:xfrm>
            <a:off x="5237017" y="2733558"/>
            <a:ext cx="3373583" cy="2299854"/>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lgn="ctr">
              <a:buFont typeface="Arial" panose="020B0604020202020204" pitchFamily="34" charset="0"/>
              <a:buNone/>
            </a:pPr>
            <a:r>
              <a:rPr lang="en-US" sz="1800" u="sng" cap="none" dirty="0">
                <a:latin typeface="Agency FB" panose="020B0503020202020204" pitchFamily="34" charset="0"/>
                <a:ea typeface="Open Sans"/>
                <a:cs typeface="Open Sans"/>
                <a:sym typeface="Open Sans"/>
              </a:rPr>
              <a:t>SQL Code</a:t>
            </a:r>
          </a:p>
          <a:p>
            <a:pPr marL="139700" indent="0">
              <a:buNone/>
            </a:pPr>
            <a:r>
              <a:rPr lang="en-US" sz="1200" cap="none" dirty="0">
                <a:solidFill>
                  <a:schemeClr val="accent6"/>
                </a:solidFill>
                <a:ea typeface="Open Sans"/>
                <a:cs typeface="Open Sans"/>
                <a:sym typeface="Open Sans"/>
              </a:rPr>
              <a:t>SELECT </a:t>
            </a:r>
            <a:r>
              <a:rPr lang="en-US" sz="1200" cap="none" dirty="0" err="1">
                <a:solidFill>
                  <a:schemeClr val="accent1">
                    <a:lumMod val="75000"/>
                  </a:schemeClr>
                </a:solidFill>
                <a:ea typeface="Open Sans"/>
                <a:cs typeface="Open Sans"/>
                <a:sym typeface="Open Sans"/>
              </a:rPr>
              <a:t>a.ArtistId</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a.Name</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SUM(</a:t>
            </a:r>
            <a:r>
              <a:rPr lang="en-US" sz="1200" cap="none" dirty="0" err="1">
                <a:solidFill>
                  <a:schemeClr val="accent1">
                    <a:lumMod val="75000"/>
                  </a:schemeClr>
                </a:solidFill>
                <a:ea typeface="Open Sans"/>
                <a:cs typeface="Open Sans"/>
                <a:sym typeface="Open Sans"/>
              </a:rPr>
              <a:t>il.Quantity</a:t>
            </a:r>
            <a:r>
              <a:rPr lang="en-US" sz="1200" cap="none" dirty="0">
                <a:solidFill>
                  <a:schemeClr val="accent1">
                    <a:lumMod val="75000"/>
                  </a:schemeClr>
                </a:solidFill>
                <a:ea typeface="Open Sans"/>
                <a:cs typeface="Open Sans"/>
                <a:sym typeface="Open Sans"/>
              </a:rPr>
              <a:t> * </a:t>
            </a:r>
            <a:r>
              <a:rPr lang="en-US" sz="1200" cap="none" dirty="0" err="1">
                <a:solidFill>
                  <a:schemeClr val="accent1">
                    <a:lumMod val="75000"/>
                  </a:schemeClr>
                </a:solidFill>
                <a:ea typeface="Open Sans"/>
                <a:cs typeface="Open Sans"/>
                <a:sym typeface="Open Sans"/>
              </a:rPr>
              <a:t>il.UnitPrice</a:t>
            </a:r>
            <a:r>
              <a:rPr lang="en-US" sz="1200" cap="none" dirty="0">
                <a:solidFill>
                  <a:schemeClr val="accent6"/>
                </a:solidFill>
                <a:ea typeface="Open Sans"/>
                <a:cs typeface="Open Sans"/>
                <a:sym typeface="Open Sans"/>
              </a:rPr>
              <a:t>)</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Amount_of_money_earned</a:t>
            </a:r>
            <a:endParaRPr lang="en-US"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FROM </a:t>
            </a:r>
            <a:r>
              <a:rPr lang="en-US" sz="1200" cap="none" dirty="0">
                <a:solidFill>
                  <a:schemeClr val="accent1">
                    <a:lumMod val="75000"/>
                  </a:schemeClr>
                </a:solidFill>
                <a:ea typeface="Open Sans"/>
                <a:cs typeface="Open Sans"/>
                <a:sym typeface="Open Sans"/>
              </a:rPr>
              <a:t>Artist a</a:t>
            </a:r>
            <a:endParaRPr lang="en-US"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 </a:t>
            </a:r>
            <a:r>
              <a:rPr lang="en-US" sz="1200" cap="none" dirty="0">
                <a:solidFill>
                  <a:schemeClr val="accent1">
                    <a:lumMod val="75000"/>
                  </a:schemeClr>
                </a:solidFill>
                <a:ea typeface="Open Sans"/>
                <a:cs typeface="Open Sans"/>
                <a:sym typeface="Open Sans"/>
              </a:rPr>
              <a:t>Album</a:t>
            </a:r>
            <a:r>
              <a:rPr lang="en-US" cap="none" dirty="0">
                <a:solidFill>
                  <a:schemeClr val="accent1">
                    <a:lumMod val="75000"/>
                  </a:schemeClr>
                </a:solidFill>
                <a:ea typeface="Open Sans"/>
                <a:cs typeface="Open Sans"/>
                <a:sym typeface="Open Sans"/>
              </a:rPr>
              <a:t> </a:t>
            </a:r>
            <a:r>
              <a:rPr lang="en-US" sz="1200" cap="none" dirty="0">
                <a:solidFill>
                  <a:schemeClr val="accent1">
                    <a:lumMod val="75000"/>
                  </a:schemeClr>
                </a:solidFill>
                <a:ea typeface="Open Sans"/>
                <a:cs typeface="Open Sans"/>
                <a:sym typeface="Open Sans"/>
              </a:rPr>
              <a:t>al</a:t>
            </a:r>
            <a:r>
              <a:rPr lang="en-US"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ON </a:t>
            </a:r>
            <a:r>
              <a:rPr lang="en-US" sz="1200" cap="none" dirty="0" err="1">
                <a:solidFill>
                  <a:schemeClr val="accent1">
                    <a:lumMod val="75000"/>
                  </a:schemeClr>
                </a:solidFill>
                <a:ea typeface="Open Sans"/>
                <a:cs typeface="Open Sans"/>
                <a:sym typeface="Open Sans"/>
              </a:rPr>
              <a:t>a.ArtistId</a:t>
            </a:r>
            <a:r>
              <a:rPr lang="en-US" sz="1200" cap="none" dirty="0">
                <a:solidFill>
                  <a:schemeClr val="accent6"/>
                </a:solidFill>
                <a:ea typeface="Open Sans"/>
                <a:cs typeface="Open Sans"/>
                <a:sym typeface="Open Sans"/>
              </a:rPr>
              <a:t> = </a:t>
            </a:r>
            <a:r>
              <a:rPr lang="en-US" sz="1200" cap="none" dirty="0" err="1">
                <a:solidFill>
                  <a:schemeClr val="accent1">
                    <a:lumMod val="75000"/>
                  </a:schemeClr>
                </a:solidFill>
                <a:ea typeface="Open Sans"/>
                <a:cs typeface="Open Sans"/>
                <a:sym typeface="Open Sans"/>
              </a:rPr>
              <a:t>al.ArtistId</a:t>
            </a:r>
            <a:endParaRPr lang="en-US"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 </a:t>
            </a:r>
            <a:r>
              <a:rPr lang="en-US" sz="1200" cap="none" dirty="0">
                <a:solidFill>
                  <a:schemeClr val="accent1">
                    <a:lumMod val="75000"/>
                  </a:schemeClr>
                </a:solidFill>
                <a:ea typeface="Open Sans"/>
                <a:cs typeface="Open Sans"/>
                <a:sym typeface="Open Sans"/>
              </a:rPr>
              <a:t>Track t</a:t>
            </a:r>
            <a:r>
              <a:rPr lang="en-US"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ON </a:t>
            </a:r>
            <a:r>
              <a:rPr lang="en-US" sz="1200" cap="none" dirty="0" err="1">
                <a:solidFill>
                  <a:schemeClr val="accent1">
                    <a:lumMod val="75000"/>
                  </a:schemeClr>
                </a:solidFill>
                <a:ea typeface="Open Sans"/>
                <a:cs typeface="Open Sans"/>
                <a:sym typeface="Open Sans"/>
              </a:rPr>
              <a:t>t.AlbumId</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al.AlbumId</a:t>
            </a:r>
            <a:endParaRPr lang="en-US"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 </a:t>
            </a:r>
            <a:r>
              <a:rPr lang="en-US" sz="1200" cap="none" dirty="0">
                <a:solidFill>
                  <a:schemeClr val="accent1">
                    <a:lumMod val="75000"/>
                  </a:schemeClr>
                </a:solidFill>
                <a:ea typeface="Open Sans"/>
                <a:cs typeface="Open Sans"/>
                <a:sym typeface="Open Sans"/>
              </a:rPr>
              <a:t>Genre g</a:t>
            </a:r>
            <a:r>
              <a:rPr lang="en-US" sz="1200" cap="none" dirty="0">
                <a:solidFill>
                  <a:schemeClr val="accent6"/>
                </a:solidFill>
                <a:ea typeface="Open Sans"/>
                <a:cs typeface="Open Sans"/>
                <a:sym typeface="Open Sans"/>
              </a:rPr>
              <a:t> ON </a:t>
            </a:r>
            <a:r>
              <a:rPr lang="en-US" sz="1200" cap="none" dirty="0" err="1">
                <a:solidFill>
                  <a:schemeClr val="accent1">
                    <a:lumMod val="75000"/>
                  </a:schemeClr>
                </a:solidFill>
                <a:ea typeface="Open Sans"/>
                <a:cs typeface="Open Sans"/>
                <a:sym typeface="Open Sans"/>
              </a:rPr>
              <a:t>g.GenreId</a:t>
            </a:r>
            <a:r>
              <a:rPr lang="en-US" sz="1200" cap="none" dirty="0">
                <a:solidFill>
                  <a:schemeClr val="accent6"/>
                </a:solidFill>
                <a:ea typeface="Open Sans"/>
                <a:cs typeface="Open Sans"/>
                <a:sym typeface="Open Sans"/>
              </a:rPr>
              <a:t> = </a:t>
            </a:r>
            <a:r>
              <a:rPr lang="en-US" sz="1200" cap="none" dirty="0" err="1">
                <a:solidFill>
                  <a:schemeClr val="accent1">
                    <a:lumMod val="75000"/>
                  </a:schemeClr>
                </a:solidFill>
                <a:ea typeface="Open Sans"/>
                <a:cs typeface="Open Sans"/>
                <a:sym typeface="Open Sans"/>
              </a:rPr>
              <a:t>t.GenreId</a:t>
            </a:r>
            <a:endParaRPr lang="en-US" sz="1200"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 </a:t>
            </a:r>
            <a:r>
              <a:rPr lang="en-US" sz="1200" cap="none" dirty="0" err="1">
                <a:solidFill>
                  <a:schemeClr val="accent1">
                    <a:lumMod val="75000"/>
                  </a:schemeClr>
                </a:solidFill>
                <a:ea typeface="Open Sans"/>
                <a:cs typeface="Open Sans"/>
                <a:sym typeface="Open Sans"/>
              </a:rPr>
              <a:t>InvoiceLine</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il</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ON </a:t>
            </a:r>
            <a:r>
              <a:rPr lang="en-US" sz="1200" cap="none" dirty="0" err="1">
                <a:solidFill>
                  <a:schemeClr val="accent1">
                    <a:lumMod val="75000"/>
                  </a:schemeClr>
                </a:solidFill>
                <a:ea typeface="Open Sans"/>
                <a:cs typeface="Open Sans"/>
                <a:sym typeface="Open Sans"/>
              </a:rPr>
              <a:t>il.TrackId</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t.TrackId</a:t>
            </a:r>
            <a:endParaRPr lang="en-US"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Group by </a:t>
            </a:r>
            <a:r>
              <a:rPr lang="en-US" sz="1200" cap="none" dirty="0">
                <a:solidFill>
                  <a:schemeClr val="accent1">
                    <a:lumMod val="75000"/>
                  </a:schemeClr>
                </a:solidFill>
                <a:ea typeface="Open Sans"/>
                <a:cs typeface="Open Sans"/>
                <a:sym typeface="Open Sans"/>
              </a:rPr>
              <a:t>1</a:t>
            </a:r>
            <a:r>
              <a:rPr lang="en-US"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ORDER BY </a:t>
            </a:r>
            <a:r>
              <a:rPr lang="en-US" sz="1200" cap="none" dirty="0">
                <a:solidFill>
                  <a:schemeClr val="accent1">
                    <a:lumMod val="75000"/>
                  </a:schemeClr>
                </a:solidFill>
                <a:ea typeface="Open Sans"/>
                <a:cs typeface="Open Sans"/>
                <a:sym typeface="Open Sans"/>
              </a:rPr>
              <a:t>3</a:t>
            </a:r>
            <a:r>
              <a:rPr lang="en-US" sz="1200" cap="none" dirty="0">
                <a:solidFill>
                  <a:schemeClr val="accent6"/>
                </a:solidFill>
                <a:ea typeface="Open Sans"/>
                <a:cs typeface="Open Sans"/>
                <a:sym typeface="Open Sans"/>
              </a:rPr>
              <a:t> DESC   LIMIT </a:t>
            </a:r>
            <a:r>
              <a:rPr lang="en-US" sz="1200" cap="none" dirty="0">
                <a:solidFill>
                  <a:schemeClr val="accent1">
                    <a:lumMod val="75000"/>
                  </a:schemeClr>
                </a:solidFill>
                <a:ea typeface="Open Sans"/>
                <a:cs typeface="Open Sans"/>
                <a:sym typeface="Open Sans"/>
              </a:rPr>
              <a:t>10</a:t>
            </a:r>
            <a:r>
              <a:rPr lang="en-US" cap="none" dirty="0">
                <a:solidFill>
                  <a:schemeClr val="accent6"/>
                </a:solidFill>
                <a:ea typeface="Open Sans"/>
                <a:cs typeface="Open Sans"/>
                <a:sym typeface="Open Sans"/>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8" name="Google Shape;78;p16"/>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lvl="0" algn="l"/>
            <a:r>
              <a:rPr lang="en-US" b="1" dirty="0">
                <a:solidFill>
                  <a:srgbClr val="FFFFFF"/>
                </a:solidFill>
                <a:latin typeface="Open Sans"/>
                <a:ea typeface="Open Sans"/>
                <a:cs typeface="Open Sans"/>
                <a:sym typeface="Open Sans"/>
              </a:rPr>
              <a:t> What type of genre music does customers like the most?</a:t>
            </a:r>
            <a:endParaRPr b="1" dirty="0">
              <a:solidFill>
                <a:srgbClr val="FFFFFF"/>
              </a:solidFill>
              <a:latin typeface="Open Sans"/>
              <a:ea typeface="Open Sans"/>
              <a:cs typeface="Open Sans"/>
              <a:sym typeface="Open Sans"/>
            </a:endParaRPr>
          </a:p>
        </p:txBody>
      </p:sp>
      <p:sp>
        <p:nvSpPr>
          <p:cNvPr id="6" name="Google Shape;54;p13">
            <a:extLst>
              <a:ext uri="{FF2B5EF4-FFF2-40B4-BE49-F238E27FC236}">
                <a16:creationId xmlns:a16="http://schemas.microsoft.com/office/drawing/2014/main" id="{F0AEF848-DD0C-4A39-8200-B1CD26B8BB64}"/>
              </a:ext>
            </a:extLst>
          </p:cNvPr>
          <p:cNvSpPr txBox="1">
            <a:spLocks/>
          </p:cNvSpPr>
          <p:nvPr/>
        </p:nvSpPr>
        <p:spPr>
          <a:xfrm>
            <a:off x="5237018" y="957407"/>
            <a:ext cx="3553692" cy="2104448"/>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buFont typeface="Arial" panose="020B0604020202020204" pitchFamily="34" charset="0"/>
              <a:buNone/>
            </a:pPr>
            <a:r>
              <a:rPr lang="en-US" sz="1600" cap="none" dirty="0">
                <a:latin typeface="Agency FB" panose="020B0503020202020204" pitchFamily="34" charset="0"/>
              </a:rPr>
              <a:t> The pie chart represents the top genre music that customers like the most. As we can see that Rock music takes is the most liked by customers. While Latin, Metal along with Alternative &amp; </a:t>
            </a:r>
            <a:r>
              <a:rPr lang="en-US" sz="1600" cap="none">
                <a:latin typeface="Agency FB" panose="020B0503020202020204" pitchFamily="34" charset="0"/>
              </a:rPr>
              <a:t>punk music </a:t>
            </a:r>
            <a:r>
              <a:rPr lang="en-US" sz="1600" cap="none" dirty="0">
                <a:latin typeface="Agency FB" panose="020B0503020202020204" pitchFamily="34" charset="0"/>
              </a:rPr>
              <a:t>takes one third from the whole. Lastly, all of the other genre types combined are represented in less than quarter of the pie.</a:t>
            </a:r>
            <a:endParaRPr lang="en-US" sz="1600" cap="none" dirty="0">
              <a:latin typeface="Agency FB" panose="020B0503020202020204" pitchFamily="34" charset="0"/>
              <a:ea typeface="Open Sans"/>
              <a:cs typeface="Open Sans"/>
              <a:sym typeface="Open Sans"/>
            </a:endParaRPr>
          </a:p>
        </p:txBody>
      </p:sp>
      <p:sp>
        <p:nvSpPr>
          <p:cNvPr id="7" name="Google Shape;54;p13">
            <a:extLst>
              <a:ext uri="{FF2B5EF4-FFF2-40B4-BE49-F238E27FC236}">
                <a16:creationId xmlns:a16="http://schemas.microsoft.com/office/drawing/2014/main" id="{EE44CEC0-1345-4E62-B79E-767DD6584BC5}"/>
              </a:ext>
            </a:extLst>
          </p:cNvPr>
          <p:cNvSpPr txBox="1">
            <a:spLocks/>
          </p:cNvSpPr>
          <p:nvPr/>
        </p:nvSpPr>
        <p:spPr>
          <a:xfrm>
            <a:off x="5237017" y="3235036"/>
            <a:ext cx="3553692" cy="1777709"/>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91425" tIns="91425" rIns="91425" bIns="91425" rtlCol="0" anchor="t" anchorCtr="0">
            <a:noAutofit/>
          </a:bodyPr>
          <a:lstStyle>
            <a:lvl1pPr marL="457200" lvl="0" indent="-317500" algn="l" defTabSz="685800" rtl="0" eaLnBrk="1" latinLnBrk="0" hangingPunct="1">
              <a:lnSpc>
                <a:spcPct val="120000"/>
              </a:lnSpc>
              <a:spcBef>
                <a:spcPts val="0"/>
              </a:spcBef>
              <a:spcAft>
                <a:spcPts val="0"/>
              </a:spcAft>
              <a:buClr>
                <a:schemeClr val="tx1"/>
              </a:buClr>
              <a:buSzPts val="1400"/>
              <a:buFont typeface="Arial" panose="020B0604020202020204" pitchFamily="34" charset="0"/>
              <a:buChar char="●"/>
              <a:defRPr sz="1400" kern="1200" cap="all" baseline="0">
                <a:solidFill>
                  <a:schemeClr val="tx1"/>
                </a:solidFill>
                <a:effectLst/>
                <a:latin typeface="+mn-lt"/>
                <a:ea typeface="+mn-ea"/>
                <a:cs typeface="+mn-cs"/>
              </a:defRPr>
            </a:lvl1pPr>
            <a:lvl2pPr marL="914400" lvl="1"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2pPr>
            <a:lvl3pPr marL="1371600" lvl="2"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3pPr>
            <a:lvl4pPr marL="1828800" lvl="3"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4pPr>
            <a:lvl5pPr marL="2286000" lvl="4"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5pPr>
            <a:lvl6pPr marL="2743200" lvl="5"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6pPr>
            <a:lvl7pPr marL="3200400" lvl="6"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7pPr>
            <a:lvl8pPr marL="3657600" lvl="7" indent="-304800" algn="l" defTabSz="685800" rtl="0" eaLnBrk="1" latinLnBrk="0" hangingPunct="1">
              <a:lnSpc>
                <a:spcPct val="120000"/>
              </a:lnSpc>
              <a:spcBef>
                <a:spcPts val="1600"/>
              </a:spcBef>
              <a:spcAft>
                <a:spcPts val="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8pPr>
            <a:lvl9pPr marL="4114800" lvl="8" indent="-304800" algn="l" defTabSz="685800" rtl="0" eaLnBrk="1" latinLnBrk="0" hangingPunct="1">
              <a:lnSpc>
                <a:spcPct val="120000"/>
              </a:lnSpc>
              <a:spcBef>
                <a:spcPts val="1600"/>
              </a:spcBef>
              <a:spcAft>
                <a:spcPts val="1600"/>
              </a:spcAft>
              <a:buClr>
                <a:schemeClr val="tx1"/>
              </a:buClr>
              <a:buSzPts val="1200"/>
              <a:buFont typeface="Arial" panose="020B0604020202020204" pitchFamily="34" charset="0"/>
              <a:buChar char="■"/>
              <a:defRPr sz="1200" kern="1200" cap="all" baseline="0">
                <a:solidFill>
                  <a:schemeClr val="tx1"/>
                </a:solidFill>
                <a:effectLst/>
                <a:latin typeface="+mn-lt"/>
                <a:ea typeface="+mn-ea"/>
                <a:cs typeface="+mn-cs"/>
              </a:defRPr>
            </a:lvl9pPr>
          </a:lstStyle>
          <a:p>
            <a:pPr marL="139700" indent="0" algn="ctr">
              <a:buFont typeface="Arial" panose="020B0604020202020204" pitchFamily="34" charset="0"/>
              <a:buNone/>
            </a:pPr>
            <a:r>
              <a:rPr lang="en-US" sz="1800" u="sng" cap="none" dirty="0">
                <a:latin typeface="Agency FB" panose="020B0503020202020204" pitchFamily="34" charset="0"/>
                <a:ea typeface="Open Sans"/>
                <a:cs typeface="Open Sans"/>
                <a:sym typeface="Open Sans"/>
              </a:rPr>
              <a:t>SQL Code</a:t>
            </a:r>
          </a:p>
          <a:p>
            <a:pPr marL="139700" indent="0">
              <a:buNone/>
            </a:pPr>
            <a:r>
              <a:rPr lang="en-US" sz="1200" cap="none" dirty="0">
                <a:solidFill>
                  <a:schemeClr val="accent6"/>
                </a:solidFill>
                <a:ea typeface="Open Sans"/>
                <a:cs typeface="Open Sans"/>
                <a:sym typeface="Open Sans"/>
              </a:rPr>
              <a:t>SELECT </a:t>
            </a:r>
            <a:r>
              <a:rPr lang="en-US" sz="1200" cap="none" dirty="0">
                <a:solidFill>
                  <a:schemeClr val="accent1">
                    <a:lumMod val="75000"/>
                  </a:schemeClr>
                </a:solidFill>
                <a:ea typeface="Open Sans"/>
                <a:cs typeface="Open Sans"/>
                <a:sym typeface="Open Sans"/>
              </a:rPr>
              <a:t>g.name, </a:t>
            </a:r>
            <a:r>
              <a:rPr lang="en-US" sz="1200" cap="none" dirty="0">
                <a:solidFill>
                  <a:schemeClr val="accent6"/>
                </a:solidFill>
                <a:ea typeface="Open Sans"/>
                <a:cs typeface="Open Sans"/>
                <a:sym typeface="Open Sans"/>
              </a:rPr>
              <a:t>COUNT(</a:t>
            </a:r>
            <a:r>
              <a:rPr lang="en-US" sz="1200" cap="none" dirty="0" err="1">
                <a:solidFill>
                  <a:schemeClr val="accent1">
                    <a:lumMod val="75000"/>
                  </a:schemeClr>
                </a:solidFill>
                <a:ea typeface="Open Sans"/>
                <a:cs typeface="Open Sans"/>
                <a:sym typeface="Open Sans"/>
              </a:rPr>
              <a:t>i.InvoiceId</a:t>
            </a:r>
            <a:r>
              <a:rPr lang="en-US" sz="1200" cap="none" dirty="0">
                <a:solidFill>
                  <a:schemeClr val="accent6"/>
                </a:solidFill>
                <a:ea typeface="Open Sans"/>
                <a:cs typeface="Open Sans"/>
                <a:sym typeface="Open Sans"/>
              </a:rPr>
              <a:t>)</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Number_of_purchases</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FROM</a:t>
            </a:r>
            <a:r>
              <a:rPr lang="en-US" sz="1200" cap="none" dirty="0">
                <a:solidFill>
                  <a:schemeClr val="accent1">
                    <a:lumMod val="75000"/>
                  </a:schemeClr>
                </a:solidFill>
                <a:ea typeface="Open Sans"/>
                <a:cs typeface="Open Sans"/>
                <a:sym typeface="Open Sans"/>
              </a:rPr>
              <a:t> Invoice </a:t>
            </a:r>
            <a:r>
              <a:rPr lang="en-US" sz="1200" cap="none" dirty="0" err="1">
                <a:solidFill>
                  <a:schemeClr val="accent1">
                    <a:lumMod val="75000"/>
                  </a:schemeClr>
                </a:solidFill>
                <a:ea typeface="Open Sans"/>
                <a:cs typeface="Open Sans"/>
                <a:sym typeface="Open Sans"/>
              </a:rPr>
              <a:t>i</a:t>
            </a:r>
            <a:endParaRPr lang="en-US" sz="1200"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InvoiceLine</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il</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ON</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il.InvoiceId</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i.InvoiceId</a:t>
            </a:r>
            <a:endParaRPr lang="en-US" sz="1200"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a:t>
            </a:r>
            <a:r>
              <a:rPr lang="en-US" sz="1200" cap="none" dirty="0">
                <a:solidFill>
                  <a:schemeClr val="accent1">
                    <a:lumMod val="75000"/>
                  </a:schemeClr>
                </a:solidFill>
                <a:ea typeface="Open Sans"/>
                <a:cs typeface="Open Sans"/>
                <a:sym typeface="Open Sans"/>
              </a:rPr>
              <a:t> Track t    </a:t>
            </a:r>
            <a:r>
              <a:rPr lang="en-US" sz="1200" cap="none" dirty="0">
                <a:solidFill>
                  <a:schemeClr val="accent6"/>
                </a:solidFill>
                <a:ea typeface="Open Sans"/>
                <a:cs typeface="Open Sans"/>
                <a:sym typeface="Open Sans"/>
              </a:rPr>
              <a:t>ON</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t.TrackId</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il.TrackId</a:t>
            </a:r>
            <a:endParaRPr lang="en-US" sz="1200"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JOIN</a:t>
            </a:r>
            <a:r>
              <a:rPr lang="en-US" sz="1200" cap="none" dirty="0">
                <a:solidFill>
                  <a:schemeClr val="accent1">
                    <a:lumMod val="75000"/>
                  </a:schemeClr>
                </a:solidFill>
                <a:ea typeface="Open Sans"/>
                <a:cs typeface="Open Sans"/>
                <a:sym typeface="Open Sans"/>
              </a:rPr>
              <a:t> Genre g  </a:t>
            </a:r>
            <a:r>
              <a:rPr lang="en-US" sz="1200" cap="none" dirty="0">
                <a:solidFill>
                  <a:schemeClr val="accent6"/>
                </a:solidFill>
                <a:ea typeface="Open Sans"/>
                <a:cs typeface="Open Sans"/>
                <a:sym typeface="Open Sans"/>
              </a:rPr>
              <a:t>ON</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g.GenreId</a:t>
            </a:r>
            <a:r>
              <a:rPr lang="en-US" sz="1200" cap="none" dirty="0">
                <a:solidFill>
                  <a:schemeClr val="accent1">
                    <a:lumMod val="75000"/>
                  </a:schemeClr>
                </a:solidFill>
                <a:ea typeface="Open Sans"/>
                <a:cs typeface="Open Sans"/>
                <a:sym typeface="Open Sans"/>
              </a:rPr>
              <a:t> </a:t>
            </a:r>
            <a:r>
              <a:rPr lang="en-US" sz="1200" cap="none" dirty="0">
                <a:solidFill>
                  <a:schemeClr val="accent6"/>
                </a:solidFill>
                <a:ea typeface="Open Sans"/>
                <a:cs typeface="Open Sans"/>
                <a:sym typeface="Open Sans"/>
              </a:rPr>
              <a:t>=</a:t>
            </a:r>
            <a:r>
              <a:rPr lang="en-US" sz="1200" cap="none" dirty="0">
                <a:solidFill>
                  <a:schemeClr val="accent1">
                    <a:lumMod val="75000"/>
                  </a:schemeClr>
                </a:solidFill>
                <a:ea typeface="Open Sans"/>
                <a:cs typeface="Open Sans"/>
                <a:sym typeface="Open Sans"/>
              </a:rPr>
              <a:t> </a:t>
            </a:r>
            <a:r>
              <a:rPr lang="en-US" sz="1200" cap="none" dirty="0" err="1">
                <a:solidFill>
                  <a:schemeClr val="accent1">
                    <a:lumMod val="75000"/>
                  </a:schemeClr>
                </a:solidFill>
                <a:ea typeface="Open Sans"/>
                <a:cs typeface="Open Sans"/>
                <a:sym typeface="Open Sans"/>
              </a:rPr>
              <a:t>t.GenreId</a:t>
            </a:r>
            <a:endParaRPr lang="en-US" sz="1200" cap="none" dirty="0">
              <a:solidFill>
                <a:schemeClr val="accent1">
                  <a:lumMod val="75000"/>
                </a:schemeClr>
              </a:solidFill>
              <a:ea typeface="Open Sans"/>
              <a:cs typeface="Open Sans"/>
              <a:sym typeface="Open Sans"/>
            </a:endParaRPr>
          </a:p>
          <a:p>
            <a:pPr marL="139700" indent="0">
              <a:buNone/>
            </a:pPr>
            <a:r>
              <a:rPr lang="en-US" sz="1200" cap="none" dirty="0">
                <a:solidFill>
                  <a:schemeClr val="accent6"/>
                </a:solidFill>
                <a:ea typeface="Open Sans"/>
                <a:cs typeface="Open Sans"/>
                <a:sym typeface="Open Sans"/>
              </a:rPr>
              <a:t>GROUP BY</a:t>
            </a:r>
            <a:r>
              <a:rPr lang="en-US" sz="1200" cap="none" dirty="0">
                <a:solidFill>
                  <a:schemeClr val="accent1">
                    <a:lumMod val="75000"/>
                  </a:schemeClr>
                </a:solidFill>
                <a:ea typeface="Open Sans"/>
                <a:cs typeface="Open Sans"/>
                <a:sym typeface="Open Sans"/>
              </a:rPr>
              <a:t> 1    </a:t>
            </a:r>
            <a:r>
              <a:rPr lang="en-US" sz="1200" cap="none" dirty="0">
                <a:solidFill>
                  <a:schemeClr val="accent6"/>
                </a:solidFill>
                <a:ea typeface="Open Sans"/>
                <a:cs typeface="Open Sans"/>
                <a:sym typeface="Open Sans"/>
              </a:rPr>
              <a:t>ORDER BY</a:t>
            </a:r>
            <a:r>
              <a:rPr lang="en-US" sz="1200" cap="none" dirty="0">
                <a:solidFill>
                  <a:schemeClr val="accent1">
                    <a:lumMod val="75000"/>
                  </a:schemeClr>
                </a:solidFill>
                <a:ea typeface="Open Sans"/>
                <a:cs typeface="Open Sans"/>
                <a:sym typeface="Open Sans"/>
              </a:rPr>
              <a:t> 2 </a:t>
            </a:r>
            <a:r>
              <a:rPr lang="en-US" sz="1200" cap="none" dirty="0">
                <a:solidFill>
                  <a:schemeClr val="accent6"/>
                </a:solidFill>
                <a:ea typeface="Open Sans"/>
                <a:cs typeface="Open Sans"/>
                <a:sym typeface="Open Sans"/>
              </a:rPr>
              <a:t>DESC;</a:t>
            </a:r>
          </a:p>
        </p:txBody>
      </p:sp>
      <p:graphicFrame>
        <p:nvGraphicFramePr>
          <p:cNvPr id="10" name="Chart 9">
            <a:extLst>
              <a:ext uri="{FF2B5EF4-FFF2-40B4-BE49-F238E27FC236}">
                <a16:creationId xmlns:a16="http://schemas.microsoft.com/office/drawing/2014/main" id="{8988D8FA-4530-482E-AA44-420A7E479C3A}"/>
              </a:ext>
            </a:extLst>
          </p:cNvPr>
          <p:cNvGraphicFramePr>
            <a:graphicFrameLocks/>
          </p:cNvGraphicFramePr>
          <p:nvPr>
            <p:extLst>
              <p:ext uri="{D42A27DB-BD31-4B8C-83A1-F6EECF244321}">
                <p14:modId xmlns:p14="http://schemas.microsoft.com/office/powerpoint/2010/main" val="460468100"/>
              </p:ext>
            </p:extLst>
          </p:nvPr>
        </p:nvGraphicFramePr>
        <p:xfrm>
          <a:off x="225136" y="1218833"/>
          <a:ext cx="4828309" cy="368604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txDef>
      <a:spPr>
        <a:solidFill>
          <a:srgbClr val="FCFCFC"/>
        </a:solidFill>
      </a:spPr>
      <a:bodyPr wrap="square" rtlCol="0">
        <a:spAutoFit/>
      </a:bodyPr>
      <a:lstStyle>
        <a:defPPr algn="ctr">
          <a:defRPr sz="1100" dirty="0">
            <a:solidFill>
              <a:srgbClr val="696969"/>
            </a:solidFill>
          </a:defRPr>
        </a:defPPr>
      </a:lstStyle>
    </a:txDef>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597</TotalTime>
  <Words>551</Words>
  <Application>Microsoft Office PowerPoint</Application>
  <PresentationFormat>Экран (16:9)</PresentationFormat>
  <Paragraphs>51</Paragraphs>
  <Slides>5</Slides>
  <Notes>5</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5</vt:i4>
      </vt:variant>
    </vt:vector>
  </HeadingPairs>
  <TitlesOfParts>
    <vt:vector size="11" baseType="lpstr">
      <vt:lpstr>Arial</vt:lpstr>
      <vt:lpstr>Agency FB</vt:lpstr>
      <vt:lpstr>Adobe Devanagari</vt:lpstr>
      <vt:lpstr>Open Sans</vt:lpstr>
      <vt:lpstr>Tw Cen MT</vt:lpstr>
      <vt:lpstr>Droplet</vt:lpstr>
      <vt:lpstr>Презентация PowerPoint</vt:lpstr>
      <vt:lpstr>  Amount of money spent in purchases per country</vt:lpstr>
      <vt:lpstr> purchasing power of buyers</vt:lpstr>
      <vt:lpstr> Top 10 earning Artists</vt:lpstr>
      <vt:lpstr> What type of genre music does customers like the most?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al wakeel</dc:creator>
  <cp:lastModifiedBy>Karataev, Temirlan</cp:lastModifiedBy>
  <cp:revision>32</cp:revision>
  <dcterms:modified xsi:type="dcterms:W3CDTF">2022-01-15T03:25:58Z</dcterms:modified>
</cp:coreProperties>
</file>